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vml" ContentType="application/vnd.openxmlformats-officedocument.vmlDrawing"/>
  <Default Extension="xlsx" ContentType="application/vnd.openxmlformats-officedocument.spreadsheetml.sheet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notesSlides/notesSlide2.xml" ContentType="application/vnd.openxmlformats-officedocument.presentationml.notesSlide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notesSlides/notesSlide3.xml" ContentType="application/vnd.openxmlformats-officedocument.presentationml.notesSlide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notesSlides/notesSlide4.xml" ContentType="application/vnd.openxmlformats-officedocument.presentationml.notesSlide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ppt/ink/ink56.xml" ContentType="application/inkml+xml"/>
  <Override PartName="/ppt/ink/ink57.xml" ContentType="application/inkml+xml"/>
  <Override PartName="/ppt/ink/ink58.xml" ContentType="application/inkml+xml"/>
  <Override PartName="/ppt/ink/ink59.xml" ContentType="application/inkml+xml"/>
  <Override PartName="/ppt/ink/ink60.xml" ContentType="application/inkml+xml"/>
  <Override PartName="/ppt/ink/ink61.xml" ContentType="application/inkml+xml"/>
  <Override PartName="/ppt/ink/ink62.xml" ContentType="application/inkml+xml"/>
  <Override PartName="/ppt/ink/ink63.xml" ContentType="application/inkml+xml"/>
  <Override PartName="/ppt/ink/ink64.xml" ContentType="application/inkml+xml"/>
  <Override PartName="/ppt/ink/ink65.xml" ContentType="application/inkml+xml"/>
  <Override PartName="/ppt/ink/ink66.xml" ContentType="application/inkml+xml"/>
  <Override PartName="/ppt/ink/ink67.xml" ContentType="application/inkml+xml"/>
  <Override PartName="/ppt/ink/ink68.xml" ContentType="application/inkml+xml"/>
  <Override PartName="/ppt/ink/ink69.xml" ContentType="application/inkml+xml"/>
  <Override PartName="/ppt/ink/ink70.xml" ContentType="application/inkml+xml"/>
  <Override PartName="/ppt/ink/ink71.xml" ContentType="application/inkml+xml"/>
  <Override PartName="/ppt/ink/ink72.xml" ContentType="application/inkml+xml"/>
  <Override PartName="/ppt/ink/ink73.xml" ContentType="application/inkml+xml"/>
  <Override PartName="/ppt/ink/ink74.xml" ContentType="application/inkml+xml"/>
  <Override PartName="/ppt/ink/ink75.xml" ContentType="application/inkml+xml"/>
  <Override PartName="/ppt/ink/ink76.xml" ContentType="application/inkml+xml"/>
  <Override PartName="/ppt/ink/ink77.xml" ContentType="application/inkml+xml"/>
  <Override PartName="/ppt/ink/ink78.xml" ContentType="application/inkml+xml"/>
  <Override PartName="/ppt/ink/ink79.xml" ContentType="application/inkml+xml"/>
  <Override PartName="/ppt/ink/ink80.xml" ContentType="application/inkml+xml"/>
  <Override PartName="/ppt/ink/ink81.xml" ContentType="application/inkml+xml"/>
  <Override PartName="/ppt/ink/ink82.xml" ContentType="application/inkml+xml"/>
  <Override PartName="/ppt/ink/ink83.xml" ContentType="application/inkml+xml"/>
  <Override PartName="/ppt/ink/ink84.xml" ContentType="application/inkml+xml"/>
  <Override PartName="/ppt/ink/ink85.xml" ContentType="application/inkml+xml"/>
  <Override PartName="/ppt/ink/ink86.xml" ContentType="application/inkml+xml"/>
  <Override PartName="/ppt/ink/ink87.xml" ContentType="application/inkml+xml"/>
  <Override PartName="/ppt/ink/ink88.xml" ContentType="application/inkml+xml"/>
  <Override PartName="/ppt/ink/ink89.xml" ContentType="application/inkml+xml"/>
  <Override PartName="/ppt/ink/ink90.xml" ContentType="application/inkml+xml"/>
  <Override PartName="/ppt/ink/ink91.xml" ContentType="application/inkml+xml"/>
  <Override PartName="/ppt/ink/ink92.xml" ContentType="application/inkml+xml"/>
  <Override PartName="/ppt/ink/ink93.xml" ContentType="application/inkml+xml"/>
  <Override PartName="/ppt/ink/ink94.xml" ContentType="application/inkml+xml"/>
  <Override PartName="/ppt/ink/ink95.xml" ContentType="application/inkml+xml"/>
  <Override PartName="/ppt/ink/ink96.xml" ContentType="application/inkml+xml"/>
  <Override PartName="/ppt/ink/ink97.xml" ContentType="application/inkml+xml"/>
  <Override PartName="/ppt/ink/ink98.xml" ContentType="application/inkml+xml"/>
  <Override PartName="/ppt/ink/ink99.xml" ContentType="application/inkml+xml"/>
  <Override PartName="/ppt/ink/ink100.xml" ContentType="application/inkml+xml"/>
  <Override PartName="/ppt/ink/ink101.xml" ContentType="application/inkml+xml"/>
  <Override PartName="/ppt/ink/ink102.xml" ContentType="application/inkml+xml"/>
  <Override PartName="/ppt/ink/ink103.xml" ContentType="application/inkml+xml"/>
  <Override PartName="/ppt/ink/ink104.xml" ContentType="application/inkml+xml"/>
  <Override PartName="/ppt/ink/ink105.xml" ContentType="application/inkml+xml"/>
  <Override PartName="/ppt/ink/ink106.xml" ContentType="application/inkml+xml"/>
  <Override PartName="/ppt/ink/ink107.xml" ContentType="application/inkml+xml"/>
  <Override PartName="/ppt/notesSlides/notesSlide5.xml" ContentType="application/vnd.openxmlformats-officedocument.presentationml.notesSlide+xml"/>
  <Override PartName="/ppt/ink/ink108.xml" ContentType="application/inkml+xml"/>
  <Override PartName="/ppt/ink/ink109.xml" ContentType="application/inkml+xml"/>
  <Override PartName="/ppt/ink/ink110.xml" ContentType="application/inkml+xml"/>
  <Override PartName="/ppt/ink/ink111.xml" ContentType="application/inkml+xml"/>
  <Override PartName="/ppt/ink/ink112.xml" ContentType="application/inkml+xml"/>
  <Override PartName="/ppt/ink/ink113.xml" ContentType="application/inkml+xml"/>
  <Override PartName="/ppt/ink/ink114.xml" ContentType="application/inkml+xml"/>
  <Override PartName="/ppt/ink/ink115.xml" ContentType="application/inkml+xml"/>
  <Override PartName="/ppt/ink/ink116.xml" ContentType="application/inkml+xml"/>
  <Override PartName="/ppt/ink/ink117.xml" ContentType="application/inkml+xml"/>
  <Override PartName="/ppt/ink/ink118.xml" ContentType="application/inkml+xml"/>
  <Override PartName="/ppt/ink/ink119.xml" ContentType="application/inkml+xml"/>
  <Override PartName="/ppt/ink/ink120.xml" ContentType="application/inkml+xml"/>
  <Override PartName="/ppt/ink/ink121.xml" ContentType="application/inkml+xml"/>
  <Override PartName="/ppt/ink/ink122.xml" ContentType="application/inkml+xml"/>
  <Override PartName="/ppt/ink/ink123.xml" ContentType="application/inkml+xml"/>
  <Override PartName="/ppt/ink/ink124.xml" ContentType="application/inkml+xml"/>
  <Override PartName="/ppt/ink/ink125.xml" ContentType="application/inkml+xml"/>
  <Override PartName="/ppt/ink/ink126.xml" ContentType="application/inkml+xml"/>
  <Override PartName="/ppt/ink/ink127.xml" ContentType="application/inkml+xml"/>
  <Override PartName="/ppt/ink/ink128.xml" ContentType="application/inkml+xml"/>
  <Override PartName="/ppt/ink/ink129.xml" ContentType="application/inkml+xml"/>
  <Override PartName="/ppt/ink/ink130.xml" ContentType="application/inkml+xml"/>
  <Override PartName="/ppt/ink/ink131.xml" ContentType="application/inkml+xml"/>
  <Override PartName="/ppt/ink/ink132.xml" ContentType="application/inkml+xml"/>
  <Override PartName="/ppt/ink/ink133.xml" ContentType="application/inkml+xml"/>
  <Override PartName="/ppt/ink/ink134.xml" ContentType="application/inkml+xml"/>
  <Override PartName="/ppt/ink/ink135.xml" ContentType="application/inkml+xml"/>
  <Override PartName="/ppt/ink/ink136.xml" ContentType="application/inkml+xml"/>
  <Override PartName="/ppt/ink/ink137.xml" ContentType="application/inkml+xml"/>
  <Override PartName="/ppt/ink/ink138.xml" ContentType="application/inkml+xml"/>
  <Override PartName="/ppt/ink/ink139.xml" ContentType="application/inkml+xml"/>
  <Override PartName="/ppt/ink/ink140.xml" ContentType="application/inkml+xml"/>
  <Override PartName="/ppt/ink/ink141.xml" ContentType="application/inkml+xml"/>
  <Override PartName="/ppt/ink/ink142.xml" ContentType="application/inkml+xml"/>
  <Override PartName="/ppt/ink/ink143.xml" ContentType="application/inkml+xml"/>
  <Override PartName="/ppt/ink/ink144.xml" ContentType="application/inkml+xml"/>
  <Override PartName="/ppt/ink/ink145.xml" ContentType="application/inkml+xml"/>
  <Override PartName="/ppt/ink/ink146.xml" ContentType="application/inkml+xml"/>
  <Override PartName="/ppt/ink/ink147.xml" ContentType="application/inkml+xml"/>
  <Override PartName="/ppt/ink/ink148.xml" ContentType="application/inkml+xml"/>
  <Override PartName="/ppt/ink/ink149.xml" ContentType="application/inkml+xml"/>
  <Override PartName="/ppt/ink/ink150.xml" ContentType="application/inkml+xml"/>
  <Override PartName="/ppt/ink/ink151.xml" ContentType="application/inkml+xml"/>
  <Override PartName="/ppt/ink/ink152.xml" ContentType="application/inkml+xml"/>
  <Override PartName="/ppt/notesSlides/notesSlide6.xml" ContentType="application/vnd.openxmlformats-officedocument.presentationml.notesSlide+xml"/>
  <Override PartName="/ppt/ink/ink153.xml" ContentType="application/inkml+xml"/>
  <Override PartName="/ppt/ink/ink154.xml" ContentType="application/inkml+xml"/>
  <Override PartName="/ppt/ink/ink155.xml" ContentType="application/inkml+xml"/>
  <Override PartName="/ppt/ink/ink156.xml" ContentType="application/inkml+xml"/>
  <Override PartName="/ppt/ink/ink157.xml" ContentType="application/inkml+xml"/>
  <Override PartName="/ppt/ink/ink158.xml" ContentType="application/inkml+xml"/>
  <Override PartName="/ppt/ink/ink159.xml" ContentType="application/inkml+xml"/>
  <Override PartName="/ppt/ink/ink160.xml" ContentType="application/inkml+xml"/>
  <Override PartName="/ppt/ink/ink161.xml" ContentType="application/inkml+xml"/>
  <Override PartName="/ppt/ink/ink162.xml" ContentType="application/inkml+xml"/>
  <Override PartName="/ppt/ink/ink163.xml" ContentType="application/inkml+xml"/>
  <Override PartName="/ppt/ink/ink164.xml" ContentType="application/inkml+xml"/>
  <Override PartName="/ppt/ink/ink165.xml" ContentType="application/inkml+xml"/>
  <Override PartName="/ppt/ink/ink166.xml" ContentType="application/inkml+xml"/>
  <Override PartName="/ppt/ink/ink167.xml" ContentType="application/inkml+xml"/>
  <Override PartName="/ppt/ink/ink168.xml" ContentType="application/inkml+xml"/>
  <Override PartName="/ppt/ink/ink169.xml" ContentType="application/inkml+xml"/>
  <Override PartName="/ppt/ink/ink170.xml" ContentType="application/inkml+xml"/>
  <Override PartName="/ppt/ink/ink171.xml" ContentType="application/inkml+xml"/>
  <Override PartName="/ppt/ink/ink172.xml" ContentType="application/inkml+xml"/>
  <Override PartName="/ppt/ink/ink173.xml" ContentType="application/inkml+xml"/>
  <Override PartName="/ppt/ink/ink174.xml" ContentType="application/inkml+xml"/>
  <Override PartName="/ppt/ink/ink175.xml" ContentType="application/inkml+xml"/>
  <Override PartName="/ppt/ink/ink176.xml" ContentType="application/inkml+xml"/>
  <Override PartName="/ppt/ink/ink177.xml" ContentType="application/inkml+xml"/>
  <Override PartName="/ppt/ink/ink178.xml" ContentType="application/inkml+xml"/>
  <Override PartName="/ppt/ink/ink179.xml" ContentType="application/inkml+xml"/>
  <Override PartName="/ppt/ink/ink180.xml" ContentType="application/inkml+xml"/>
  <Override PartName="/ppt/ink/ink181.xml" ContentType="application/inkml+xml"/>
  <Override PartName="/ppt/ink/ink182.xml" ContentType="application/inkml+xml"/>
  <Override PartName="/ppt/ink/ink183.xml" ContentType="application/inkml+xml"/>
  <Override PartName="/ppt/ink/ink184.xml" ContentType="application/inkml+xml"/>
  <Override PartName="/ppt/ink/ink185.xml" ContentType="application/inkml+xml"/>
  <Override PartName="/ppt/ink/ink186.xml" ContentType="application/inkml+xml"/>
  <Override PartName="/ppt/ink/ink187.xml" ContentType="application/inkml+xml"/>
  <Override PartName="/ppt/ink/ink188.xml" ContentType="application/inkml+xml"/>
  <Override PartName="/ppt/ink/ink189.xml" ContentType="application/inkml+xml"/>
  <Override PartName="/ppt/ink/ink190.xml" ContentType="application/inkml+xml"/>
  <Override PartName="/ppt/ink/ink191.xml" ContentType="application/inkml+xml"/>
  <Override PartName="/ppt/ink/ink192.xml" ContentType="application/inkml+xml"/>
  <Override PartName="/ppt/ink/ink193.xml" ContentType="application/inkml+xml"/>
  <Override PartName="/ppt/ink/ink194.xml" ContentType="application/inkml+xml"/>
  <Override PartName="/ppt/ink/ink195.xml" ContentType="application/inkml+xml"/>
  <Override PartName="/ppt/ink/ink196.xml" ContentType="application/inkml+xml"/>
  <Override PartName="/ppt/ink/ink197.xml" ContentType="application/inkml+xml"/>
  <Override PartName="/ppt/ink/ink198.xml" ContentType="application/inkml+xml"/>
  <Override PartName="/ppt/ink/ink199.xml" ContentType="application/inkml+xml"/>
  <Override PartName="/ppt/ink/ink200.xml" ContentType="application/inkml+xml"/>
  <Override PartName="/ppt/ink/ink201.xml" ContentType="application/inkml+xml"/>
  <Override PartName="/ppt/ink/ink202.xml" ContentType="application/inkml+xml"/>
  <Override PartName="/ppt/ink/ink203.xml" ContentType="application/inkml+xml"/>
  <Override PartName="/ppt/ink/ink204.xml" ContentType="application/inkml+xml"/>
  <Override PartName="/ppt/ink/ink205.xml" ContentType="application/inkml+xml"/>
  <Override PartName="/ppt/ink/ink206.xml" ContentType="application/inkml+xml"/>
  <Override PartName="/ppt/ink/ink207.xml" ContentType="application/inkml+xml"/>
  <Override PartName="/ppt/ink/ink208.xml" ContentType="application/inkml+xml"/>
  <Override PartName="/ppt/ink/ink209.xml" ContentType="application/inkml+xml"/>
  <Override PartName="/ppt/ink/ink210.xml" ContentType="application/inkml+xml"/>
  <Override PartName="/ppt/ink/ink211.xml" ContentType="application/inkml+xml"/>
  <Override PartName="/ppt/ink/ink212.xml" ContentType="application/inkml+xml"/>
  <Override PartName="/ppt/ink/ink213.xml" ContentType="application/inkml+xml"/>
  <Override PartName="/ppt/ink/ink214.xml" ContentType="application/inkml+xml"/>
  <Override PartName="/ppt/ink/ink215.xml" ContentType="application/inkml+xml"/>
  <Override PartName="/ppt/ink/ink216.xml" ContentType="application/inkml+xml"/>
  <Override PartName="/ppt/ink/ink217.xml" ContentType="application/inkml+xml"/>
  <Override PartName="/ppt/ink/ink218.xml" ContentType="application/inkml+xml"/>
  <Override PartName="/ppt/ink/ink219.xml" ContentType="application/inkml+xml"/>
  <Override PartName="/ppt/ink/ink220.xml" ContentType="application/inkml+xml"/>
  <Override PartName="/ppt/ink/ink221.xml" ContentType="application/inkml+xml"/>
  <Override PartName="/ppt/ink/ink222.xml" ContentType="application/inkml+xml"/>
  <Override PartName="/ppt/ink/ink223.xml" ContentType="application/inkml+xml"/>
  <Override PartName="/ppt/ink/ink224.xml" ContentType="application/inkml+xml"/>
  <Override PartName="/ppt/ink/ink225.xml" ContentType="application/inkml+xml"/>
  <Override PartName="/ppt/ink/ink226.xml" ContentType="application/inkml+xml"/>
  <Override PartName="/ppt/ink/ink227.xml" ContentType="application/inkml+xml"/>
  <Override PartName="/ppt/ink/ink228.xml" ContentType="application/inkml+xml"/>
  <Override PartName="/ppt/ink/ink229.xml" ContentType="application/inkml+xml"/>
  <Override PartName="/ppt/ink/ink230.xml" ContentType="application/inkml+xml"/>
  <Override PartName="/ppt/ink/ink231.xml" ContentType="application/inkml+xml"/>
  <Override PartName="/ppt/ink/ink232.xml" ContentType="application/inkml+xml"/>
  <Override PartName="/ppt/ink/ink233.xml" ContentType="application/inkml+xml"/>
  <Override PartName="/ppt/ink/ink234.xml" ContentType="application/inkml+xml"/>
  <Override PartName="/ppt/ink/ink235.xml" ContentType="application/inkml+xml"/>
  <Override PartName="/ppt/ink/ink236.xml" ContentType="application/inkml+xml"/>
  <Override PartName="/ppt/ink/ink237.xml" ContentType="application/inkml+xml"/>
  <Override PartName="/ppt/ink/ink238.xml" ContentType="application/inkml+xml"/>
  <Override PartName="/ppt/ink/ink239.xml" ContentType="application/inkml+xml"/>
  <Override PartName="/ppt/ink/ink240.xml" ContentType="application/inkml+xml"/>
  <Override PartName="/ppt/ink/ink241.xml" ContentType="application/inkml+xml"/>
  <Override PartName="/ppt/ink/ink242.xml" ContentType="application/inkml+xml"/>
  <Override PartName="/ppt/ink/ink243.xml" ContentType="application/inkml+xml"/>
  <Override PartName="/ppt/ink/ink244.xml" ContentType="application/inkml+xml"/>
  <Override PartName="/ppt/ink/ink245.xml" ContentType="application/inkml+xml"/>
  <Override PartName="/ppt/ink/ink246.xml" ContentType="application/inkml+xml"/>
  <Override PartName="/ppt/ink/ink247.xml" ContentType="application/inkml+xml"/>
  <Override PartName="/ppt/ink/ink248.xml" ContentType="application/inkml+xml"/>
  <Override PartName="/ppt/ink/ink249.xml" ContentType="application/inkml+xml"/>
  <Override PartName="/ppt/ink/ink250.xml" ContentType="application/inkml+xml"/>
  <Override PartName="/ppt/ink/ink251.xml" ContentType="application/inkml+xml"/>
  <Override PartName="/ppt/ink/ink252.xml" ContentType="application/inkml+xml"/>
  <Override PartName="/ppt/ink/ink253.xml" ContentType="application/inkml+xml"/>
  <Override PartName="/ppt/ink/ink254.xml" ContentType="application/inkml+xml"/>
  <Override PartName="/ppt/ink/ink255.xml" ContentType="application/inkml+xml"/>
  <Override PartName="/ppt/ink/ink256.xml" ContentType="application/inkml+xml"/>
  <Override PartName="/ppt/ink/ink257.xml" ContentType="application/inkml+xml"/>
  <Override PartName="/ppt/ink/ink258.xml" ContentType="application/inkml+xml"/>
  <Override PartName="/ppt/ink/ink259.xml" ContentType="application/inkml+xml"/>
  <Override PartName="/ppt/ink/ink260.xml" ContentType="application/inkml+xml"/>
  <Override PartName="/ppt/ink/ink261.xml" ContentType="application/inkml+xml"/>
  <Override PartName="/ppt/ink/ink262.xml" ContentType="application/inkml+xml"/>
  <Override PartName="/ppt/ink/ink263.xml" ContentType="application/inkml+xml"/>
  <Override PartName="/ppt/ink/ink264.xml" ContentType="application/inkml+xml"/>
  <Override PartName="/ppt/ink/ink265.xml" ContentType="application/inkml+xml"/>
  <Override PartName="/ppt/ink/ink266.xml" ContentType="application/inkml+xml"/>
  <Override PartName="/ppt/ink/ink267.xml" ContentType="application/inkml+xml"/>
  <Override PartName="/ppt/ink/ink268.xml" ContentType="application/inkml+xml"/>
  <Override PartName="/ppt/notesSlides/notesSlide7.xml" ContentType="application/vnd.openxmlformats-officedocument.presentationml.notesSlide+xml"/>
  <Override PartName="/ppt/ink/ink269.xml" ContentType="application/inkml+xml"/>
  <Override PartName="/ppt/ink/ink270.xml" ContentType="application/inkml+xml"/>
  <Override PartName="/ppt/ink/ink271.xml" ContentType="application/inkml+xml"/>
  <Override PartName="/ppt/ink/ink272.xml" ContentType="application/inkml+xml"/>
  <Override PartName="/ppt/ink/ink273.xml" ContentType="application/inkml+xml"/>
  <Override PartName="/ppt/ink/ink274.xml" ContentType="application/inkml+xml"/>
  <Override PartName="/ppt/ink/ink275.xml" ContentType="application/inkml+xml"/>
  <Override PartName="/ppt/ink/ink276.xml" ContentType="application/inkml+xml"/>
  <Override PartName="/ppt/ink/ink277.xml" ContentType="application/inkml+xml"/>
  <Override PartName="/ppt/ink/ink278.xml" ContentType="application/inkml+xml"/>
  <Override PartName="/ppt/ink/ink279.xml" ContentType="application/inkml+xml"/>
  <Override PartName="/ppt/ink/ink280.xml" ContentType="application/inkml+xml"/>
  <Override PartName="/ppt/ink/ink281.xml" ContentType="application/inkml+xml"/>
  <Override PartName="/ppt/ink/ink282.xml" ContentType="application/inkml+xml"/>
  <Override PartName="/ppt/ink/ink283.xml" ContentType="application/inkml+xml"/>
  <Override PartName="/ppt/ink/ink284.xml" ContentType="application/inkml+xml"/>
  <Override PartName="/ppt/ink/ink285.xml" ContentType="application/inkml+xml"/>
  <Override PartName="/ppt/ink/ink286.xml" ContentType="application/inkml+xml"/>
  <Override PartName="/ppt/ink/ink287.xml" ContentType="application/inkml+xml"/>
  <Override PartName="/ppt/ink/ink288.xml" ContentType="application/inkml+xml"/>
  <Override PartName="/ppt/ink/ink289.xml" ContentType="application/inkml+xml"/>
  <Override PartName="/ppt/ink/ink290.xml" ContentType="application/inkml+xml"/>
  <Override PartName="/ppt/ink/ink291.xml" ContentType="application/inkml+xml"/>
  <Override PartName="/ppt/ink/ink292.xml" ContentType="application/inkml+xml"/>
  <Override PartName="/ppt/ink/ink293.xml" ContentType="application/inkml+xml"/>
  <Override PartName="/ppt/ink/ink294.xml" ContentType="application/inkml+xml"/>
  <Override PartName="/ppt/ink/ink295.xml" ContentType="application/inkml+xml"/>
  <Override PartName="/ppt/ink/ink296.xml" ContentType="application/inkml+xml"/>
  <Override PartName="/ppt/ink/ink297.xml" ContentType="application/inkml+xml"/>
  <Override PartName="/ppt/ink/ink298.xml" ContentType="application/inkml+xml"/>
  <Override PartName="/ppt/ink/ink299.xml" ContentType="application/inkml+xml"/>
  <Override PartName="/ppt/ink/ink300.xml" ContentType="application/inkml+xml"/>
  <Override PartName="/ppt/ink/ink301.xml" ContentType="application/inkml+xml"/>
  <Override PartName="/ppt/ink/ink302.xml" ContentType="application/inkml+xml"/>
  <Override PartName="/ppt/ink/ink303.xml" ContentType="application/inkml+xml"/>
  <Override PartName="/ppt/ink/ink304.xml" ContentType="application/inkml+xml"/>
  <Override PartName="/ppt/ink/ink305.xml" ContentType="application/inkml+xml"/>
  <Override PartName="/ppt/ink/ink306.xml" ContentType="application/inkml+xml"/>
  <Override PartName="/ppt/ink/ink307.xml" ContentType="application/inkml+xml"/>
  <Override PartName="/ppt/ink/ink308.xml" ContentType="application/inkml+xml"/>
  <Override PartName="/ppt/ink/ink309.xml" ContentType="application/inkml+xml"/>
  <Override PartName="/ppt/ink/ink310.xml" ContentType="application/inkml+xml"/>
  <Override PartName="/ppt/ink/ink311.xml" ContentType="application/inkml+xml"/>
  <Override PartName="/ppt/ink/ink312.xml" ContentType="application/inkml+xml"/>
  <Override PartName="/ppt/ink/ink313.xml" ContentType="application/inkml+xml"/>
  <Override PartName="/ppt/ink/ink314.xml" ContentType="application/inkml+xml"/>
  <Override PartName="/ppt/ink/ink315.xml" ContentType="application/inkml+xml"/>
  <Override PartName="/ppt/ink/ink316.xml" ContentType="application/inkml+xml"/>
  <Override PartName="/ppt/ink/ink317.xml" ContentType="application/inkml+xml"/>
  <Override PartName="/ppt/ink/ink318.xml" ContentType="application/inkml+xml"/>
  <Override PartName="/ppt/ink/ink319.xml" ContentType="application/inkml+xml"/>
  <Override PartName="/ppt/ink/ink320.xml" ContentType="application/inkml+xml"/>
  <Override PartName="/ppt/ink/ink321.xml" ContentType="application/inkml+xml"/>
  <Override PartName="/ppt/ink/ink322.xml" ContentType="application/inkml+xml"/>
  <Override PartName="/ppt/ink/ink323.xml" ContentType="application/inkml+xml"/>
  <Override PartName="/ppt/ink/ink324.xml" ContentType="application/inkml+xml"/>
  <Override PartName="/ppt/ink/ink325.xml" ContentType="application/inkml+xml"/>
  <Override PartName="/ppt/ink/ink326.xml" ContentType="application/inkml+xml"/>
  <Override PartName="/ppt/ink/ink327.xml" ContentType="application/inkml+xml"/>
  <Override PartName="/ppt/ink/ink328.xml" ContentType="application/inkml+xml"/>
  <Override PartName="/ppt/ink/ink329.xml" ContentType="application/inkml+xml"/>
  <Override PartName="/ppt/ink/ink330.xml" ContentType="application/inkml+xml"/>
  <Override PartName="/ppt/ink/ink331.xml" ContentType="application/inkml+xml"/>
  <Override PartName="/ppt/ink/ink332.xml" ContentType="application/inkml+xml"/>
  <Override PartName="/ppt/ink/ink333.xml" ContentType="application/inkml+xml"/>
  <Override PartName="/ppt/ink/ink334.xml" ContentType="application/inkml+xml"/>
  <Override PartName="/ppt/ink/ink335.xml" ContentType="application/inkml+xml"/>
  <Override PartName="/ppt/ink/ink336.xml" ContentType="application/inkml+xml"/>
  <Override PartName="/ppt/ink/ink337.xml" ContentType="application/inkml+xml"/>
  <Override PartName="/ppt/ink/ink338.xml" ContentType="application/inkml+xml"/>
  <Override PartName="/ppt/ink/ink339.xml" ContentType="application/inkml+xml"/>
  <Override PartName="/ppt/ink/ink340.xml" ContentType="application/inkml+xml"/>
  <Override PartName="/ppt/ink/ink341.xml" ContentType="application/inkml+xml"/>
  <Override PartName="/ppt/ink/ink342.xml" ContentType="application/inkml+xml"/>
  <Override PartName="/ppt/ink/ink343.xml" ContentType="application/inkml+xml"/>
  <Override PartName="/ppt/ink/ink344.xml" ContentType="application/inkml+xml"/>
  <Override PartName="/ppt/ink/ink345.xml" ContentType="application/inkml+xml"/>
  <Override PartName="/ppt/ink/ink346.xml" ContentType="application/inkml+xml"/>
  <Override PartName="/ppt/ink/ink347.xml" ContentType="application/inkml+xml"/>
  <Override PartName="/ppt/ink/ink348.xml" ContentType="application/inkml+xml"/>
  <Override PartName="/ppt/ink/ink349.xml" ContentType="application/inkml+xml"/>
  <Override PartName="/ppt/ink/ink350.xml" ContentType="application/inkml+xml"/>
  <Override PartName="/ppt/ink/ink351.xml" ContentType="application/inkml+xml"/>
  <Override PartName="/ppt/ink/ink352.xml" ContentType="application/inkml+xml"/>
  <Override PartName="/ppt/ink/ink353.xml" ContentType="application/inkml+xml"/>
  <Override PartName="/ppt/ink/ink354.xml" ContentType="application/inkml+xml"/>
  <Override PartName="/ppt/ink/ink355.xml" ContentType="application/inkml+xml"/>
  <Override PartName="/ppt/ink/ink356.xml" ContentType="application/inkml+xml"/>
  <Override PartName="/ppt/ink/ink357.xml" ContentType="application/inkml+xml"/>
  <Override PartName="/ppt/ink/ink358.xml" ContentType="application/inkml+xml"/>
  <Override PartName="/ppt/ink/ink359.xml" ContentType="application/inkml+xml"/>
  <Override PartName="/ppt/ink/ink360.xml" ContentType="application/inkml+xml"/>
  <Override PartName="/ppt/ink/ink361.xml" ContentType="application/inkml+xml"/>
  <Override PartName="/ppt/ink/ink362.xml" ContentType="application/inkml+xml"/>
  <Override PartName="/ppt/ink/ink363.xml" ContentType="application/inkml+xml"/>
  <Override PartName="/ppt/ink/ink364.xml" ContentType="application/inkml+xml"/>
  <Override PartName="/ppt/ink/ink365.xml" ContentType="application/inkml+xml"/>
  <Override PartName="/ppt/ink/ink366.xml" ContentType="application/inkml+xml"/>
  <Override PartName="/ppt/ink/ink367.xml" ContentType="application/inkml+xml"/>
  <Override PartName="/ppt/ink/ink368.xml" ContentType="application/inkml+xml"/>
  <Override PartName="/ppt/ink/ink369.xml" ContentType="application/inkml+xml"/>
  <Override PartName="/ppt/ink/ink370.xml" ContentType="application/inkml+xml"/>
  <Override PartName="/ppt/ink/ink371.xml" ContentType="application/inkml+xml"/>
  <Override PartName="/ppt/ink/ink372.xml" ContentType="application/inkml+xml"/>
  <Override PartName="/ppt/ink/ink373.xml" ContentType="application/inkml+xml"/>
  <Override PartName="/ppt/ink/ink374.xml" ContentType="application/inkml+xml"/>
  <Override PartName="/ppt/ink/ink375.xml" ContentType="application/inkml+xml"/>
  <Override PartName="/ppt/ink/ink376.xml" ContentType="application/inkml+xml"/>
  <Override PartName="/ppt/ink/ink377.xml" ContentType="application/inkml+xml"/>
  <Override PartName="/ppt/ink/ink378.xml" ContentType="application/inkml+xml"/>
  <Override PartName="/ppt/ink/ink379.xml" ContentType="application/inkml+xml"/>
  <Override PartName="/ppt/ink/ink380.xml" ContentType="application/inkml+xml"/>
  <Override PartName="/ppt/ink/ink381.xml" ContentType="application/inkml+xml"/>
  <Override PartName="/ppt/ink/ink382.xml" ContentType="application/inkml+xml"/>
  <Override PartName="/ppt/ink/ink383.xml" ContentType="application/inkml+xml"/>
  <Override PartName="/ppt/ink/ink384.xml" ContentType="application/inkml+xml"/>
  <Override PartName="/ppt/ink/ink385.xml" ContentType="application/inkml+xml"/>
  <Override PartName="/ppt/ink/ink386.xml" ContentType="application/inkml+xml"/>
  <Override PartName="/ppt/ink/ink387.xml" ContentType="application/inkml+xml"/>
  <Override PartName="/ppt/ink/ink388.xml" ContentType="application/inkml+xml"/>
  <Override PartName="/ppt/ink/ink389.xml" ContentType="application/inkml+xml"/>
  <Override PartName="/ppt/ink/ink390.xml" ContentType="application/inkml+xml"/>
  <Override PartName="/ppt/ink/ink391.xml" ContentType="application/inkml+xml"/>
  <Override PartName="/ppt/ink/ink392.xml" ContentType="application/inkml+xml"/>
  <Override PartName="/ppt/ink/ink393.xml" ContentType="application/inkml+xml"/>
  <Override PartName="/ppt/ink/ink394.xml" ContentType="application/inkml+xml"/>
  <Override PartName="/ppt/ink/ink395.xml" ContentType="application/inkml+xml"/>
  <Override PartName="/ppt/ink/ink396.xml" ContentType="application/inkml+xml"/>
  <Override PartName="/ppt/ink/ink397.xml" ContentType="application/inkml+xml"/>
  <Override PartName="/ppt/ink/ink398.xml" ContentType="application/inkml+xml"/>
  <Override PartName="/ppt/ink/ink399.xml" ContentType="application/inkml+xml"/>
  <Override PartName="/ppt/ink/ink400.xml" ContentType="application/inkml+xml"/>
  <Override PartName="/ppt/ink/ink401.xml" ContentType="application/inkml+xml"/>
  <Override PartName="/ppt/ink/ink402.xml" ContentType="application/inkml+xml"/>
  <Override PartName="/ppt/ink/ink403.xml" ContentType="application/inkml+xml"/>
  <Override PartName="/ppt/ink/ink404.xml" ContentType="application/inkml+xml"/>
  <Override PartName="/ppt/ink/ink405.xml" ContentType="application/inkml+xml"/>
  <Override PartName="/ppt/ink/ink406.xml" ContentType="application/inkml+xml"/>
  <Override PartName="/ppt/ink/ink407.xml" ContentType="application/inkml+xml"/>
  <Override PartName="/ppt/ink/ink408.xml" ContentType="application/inkml+xml"/>
  <Override PartName="/ppt/ink/ink409.xml" ContentType="application/inkml+xml"/>
  <Override PartName="/ppt/ink/ink410.xml" ContentType="application/inkml+xml"/>
  <Override PartName="/ppt/ink/ink411.xml" ContentType="application/inkml+xml"/>
  <Override PartName="/ppt/ink/ink412.xml" ContentType="application/inkml+xml"/>
  <Override PartName="/ppt/ink/ink413.xml" ContentType="application/inkml+xml"/>
  <Override PartName="/ppt/ink/ink414.xml" ContentType="application/inkml+xml"/>
  <Override PartName="/ppt/ink/ink415.xml" ContentType="application/inkml+xml"/>
  <Override PartName="/ppt/ink/ink416.xml" ContentType="application/inkml+xml"/>
  <Override PartName="/ppt/ink/ink417.xml" ContentType="application/inkml+xml"/>
  <Override PartName="/ppt/ink/ink418.xml" ContentType="application/inkml+xml"/>
  <Override PartName="/ppt/ink/ink419.xml" ContentType="application/inkml+xml"/>
  <Override PartName="/ppt/ink/ink420.xml" ContentType="application/inkml+xml"/>
  <Override PartName="/ppt/ink/ink421.xml" ContentType="application/inkml+xml"/>
  <Override PartName="/ppt/ink/ink422.xml" ContentType="application/inkml+xml"/>
  <Override PartName="/ppt/ink/ink423.xml" ContentType="application/inkml+xml"/>
  <Override PartName="/ppt/ink/ink424.xml" ContentType="application/inkml+xml"/>
  <Override PartName="/ppt/ink/ink425.xml" ContentType="application/inkml+xml"/>
  <Override PartName="/ppt/ink/ink426.xml" ContentType="application/inkml+xml"/>
  <Override PartName="/ppt/ink/ink427.xml" ContentType="application/inkml+xml"/>
  <Override PartName="/ppt/ink/ink428.xml" ContentType="application/inkml+xml"/>
  <Override PartName="/ppt/ink/ink429.xml" ContentType="application/inkml+xml"/>
  <Override PartName="/ppt/ink/ink430.xml" ContentType="application/inkml+xml"/>
  <Override PartName="/ppt/ink/ink431.xml" ContentType="application/inkml+xml"/>
  <Override PartName="/ppt/ink/ink432.xml" ContentType="application/inkml+xml"/>
  <Override PartName="/ppt/ink/ink433.xml" ContentType="application/inkml+xml"/>
  <Override PartName="/ppt/ink/ink434.xml" ContentType="application/inkml+xml"/>
  <Override PartName="/ppt/ink/ink435.xml" ContentType="application/inkml+xml"/>
  <Override PartName="/ppt/ink/ink436.xml" ContentType="application/inkml+xml"/>
  <Override PartName="/ppt/ink/ink437.xml" ContentType="application/inkml+xml"/>
  <Override PartName="/ppt/ink/ink438.xml" ContentType="application/inkml+xml"/>
  <Override PartName="/ppt/ink/ink439.xml" ContentType="application/inkml+xml"/>
  <Override PartName="/ppt/ink/ink440.xml" ContentType="application/inkml+xml"/>
  <Override PartName="/ppt/ink/ink441.xml" ContentType="application/inkml+xml"/>
  <Override PartName="/ppt/ink/ink442.xml" ContentType="application/inkml+xml"/>
  <Override PartName="/ppt/ink/ink443.xml" ContentType="application/inkml+xml"/>
  <Override PartName="/ppt/ink/ink444.xml" ContentType="application/inkml+xml"/>
  <Override PartName="/ppt/ink/ink445.xml" ContentType="application/inkml+xml"/>
  <Override PartName="/ppt/ink/ink446.xml" ContentType="application/inkml+xml"/>
  <Override PartName="/ppt/ink/ink447.xml" ContentType="application/inkml+xml"/>
  <Override PartName="/ppt/ink/ink448.xml" ContentType="application/inkml+xml"/>
  <Override PartName="/ppt/ink/ink449.xml" ContentType="application/inkml+xml"/>
  <Override PartName="/ppt/ink/ink450.xml" ContentType="application/inkml+xml"/>
  <Override PartName="/ppt/ink/ink451.xml" ContentType="application/inkml+xml"/>
  <Override PartName="/ppt/ink/ink452.xml" ContentType="application/inkml+xml"/>
  <Override PartName="/ppt/ink/ink453.xml" ContentType="application/inkml+xml"/>
  <Override PartName="/ppt/ink/ink454.xml" ContentType="application/inkml+xml"/>
  <Override PartName="/ppt/ink/ink455.xml" ContentType="application/inkml+xml"/>
  <Override PartName="/ppt/ink/ink456.xml" ContentType="application/inkml+xml"/>
  <Override PartName="/ppt/ink/ink457.xml" ContentType="application/inkml+xml"/>
  <Override PartName="/ppt/ink/ink458.xml" ContentType="application/inkml+xml"/>
  <Override PartName="/ppt/ink/ink459.xml" ContentType="application/inkml+xml"/>
  <Override PartName="/ppt/ink/ink460.xml" ContentType="application/inkml+xml"/>
  <Override PartName="/ppt/ink/ink461.xml" ContentType="application/inkml+xml"/>
  <Override PartName="/ppt/ink/ink462.xml" ContentType="application/inkml+xml"/>
  <Override PartName="/ppt/ink/ink463.xml" ContentType="application/inkml+xml"/>
  <Override PartName="/ppt/ink/ink464.xml" ContentType="application/inkml+xml"/>
  <Override PartName="/ppt/ink/ink465.xml" ContentType="application/inkml+xml"/>
  <Override PartName="/ppt/ink/ink466.xml" ContentType="application/inkml+xml"/>
  <Override PartName="/ppt/ink/ink467.xml" ContentType="application/inkml+xml"/>
  <Override PartName="/ppt/ink/ink468.xml" ContentType="application/inkml+xml"/>
  <Override PartName="/ppt/ink/ink469.xml" ContentType="application/inkml+xml"/>
  <Override PartName="/ppt/ink/ink470.xml" ContentType="application/inkml+xml"/>
  <Override PartName="/ppt/ink/ink471.xml" ContentType="application/inkml+xml"/>
  <Override PartName="/ppt/ink/ink472.xml" ContentType="application/inkml+xml"/>
  <Override PartName="/ppt/ink/ink473.xml" ContentType="application/inkml+xml"/>
  <Override PartName="/ppt/ink/ink474.xml" ContentType="application/inkml+xml"/>
  <Override PartName="/ppt/ink/ink475.xml" ContentType="application/inkml+xml"/>
  <Override PartName="/ppt/ink/ink476.xml" ContentType="application/inkml+xml"/>
  <Override PartName="/ppt/ink/ink477.xml" ContentType="application/inkml+xml"/>
  <Override PartName="/ppt/ink/ink478.xml" ContentType="application/inkml+xml"/>
  <Override PartName="/ppt/ink/ink479.xml" ContentType="application/inkml+xml"/>
  <Override PartName="/ppt/ink/ink480.xml" ContentType="application/inkml+xml"/>
  <Override PartName="/ppt/ink/ink481.xml" ContentType="application/inkml+xml"/>
  <Override PartName="/ppt/ink/ink482.xml" ContentType="application/inkml+xml"/>
  <Override PartName="/ppt/ink/ink483.xml" ContentType="application/inkml+xml"/>
  <Override PartName="/ppt/ink/ink484.xml" ContentType="application/inkml+xml"/>
  <Override PartName="/ppt/ink/ink485.xml" ContentType="application/inkml+xml"/>
  <Override PartName="/ppt/ink/ink486.xml" ContentType="application/inkml+xml"/>
  <Override PartName="/ppt/ink/ink487.xml" ContentType="application/inkml+xml"/>
  <Override PartName="/ppt/ink/ink488.xml" ContentType="application/inkml+xml"/>
  <Override PartName="/ppt/ink/ink489.xml" ContentType="application/inkml+xml"/>
  <Override PartName="/ppt/ink/ink490.xml" ContentType="application/inkml+xml"/>
  <Override PartName="/ppt/ink/ink491.xml" ContentType="application/inkml+xml"/>
  <Override PartName="/ppt/ink/ink492.xml" ContentType="application/inkml+xml"/>
  <Override PartName="/ppt/ink/ink493.xml" ContentType="application/inkml+xml"/>
  <Override PartName="/ppt/ink/ink494.xml" ContentType="application/inkml+xml"/>
  <Override PartName="/ppt/ink/ink495.xml" ContentType="application/inkml+xml"/>
  <Override PartName="/ppt/ink/ink496.xml" ContentType="application/inkml+xml"/>
  <Override PartName="/ppt/ink/ink497.xml" ContentType="application/inkml+xml"/>
  <Override PartName="/ppt/ink/ink498.xml" ContentType="application/inkml+xml"/>
  <Override PartName="/ppt/ink/ink499.xml" ContentType="application/inkml+xml"/>
  <Override PartName="/ppt/ink/ink500.xml" ContentType="application/inkml+xml"/>
  <Override PartName="/ppt/ink/ink501.xml" ContentType="application/inkml+xml"/>
  <Override PartName="/ppt/ink/ink502.xml" ContentType="application/inkml+xml"/>
  <Override PartName="/ppt/ink/ink503.xml" ContentType="application/inkml+xml"/>
  <Override PartName="/ppt/ink/ink504.xml" ContentType="application/inkml+xml"/>
  <Override PartName="/ppt/ink/ink505.xml" ContentType="application/inkml+xml"/>
  <Override PartName="/ppt/ink/ink506.xml" ContentType="application/inkml+xml"/>
  <Override PartName="/ppt/ink/ink507.xml" ContentType="application/inkml+xml"/>
  <Override PartName="/ppt/ink/ink508.xml" ContentType="application/inkml+xml"/>
  <Override PartName="/ppt/ink/ink509.xml" ContentType="application/inkml+xml"/>
  <Override PartName="/ppt/ink/ink510.xml" ContentType="application/inkml+xml"/>
  <Override PartName="/ppt/ink/ink511.xml" ContentType="application/inkml+xml"/>
  <Override PartName="/ppt/ink/ink512.xml" ContentType="application/inkml+xml"/>
  <Override PartName="/ppt/ink/ink513.xml" ContentType="application/inkml+xml"/>
  <Override PartName="/ppt/ink/ink514.xml" ContentType="application/inkml+xml"/>
  <Override PartName="/ppt/ink/ink515.xml" ContentType="application/inkml+xml"/>
  <Override PartName="/ppt/ink/ink516.xml" ContentType="application/inkml+xml"/>
  <Override PartName="/ppt/ink/ink517.xml" ContentType="application/inkml+xml"/>
  <Override PartName="/ppt/ink/ink518.xml" ContentType="application/inkml+xml"/>
  <Override PartName="/ppt/ink/ink519.xml" ContentType="application/inkml+xml"/>
  <Override PartName="/ppt/ink/ink520.xml" ContentType="application/inkml+xml"/>
  <Override PartName="/ppt/ink/ink521.xml" ContentType="application/inkml+xml"/>
  <Override PartName="/ppt/ink/ink522.xml" ContentType="application/inkml+xml"/>
  <Override PartName="/ppt/ink/ink523.xml" ContentType="application/inkml+xml"/>
  <Override PartName="/ppt/ink/ink524.xml" ContentType="application/inkml+xml"/>
  <Override PartName="/ppt/ink/ink525.xml" ContentType="application/inkml+xml"/>
  <Override PartName="/ppt/ink/ink526.xml" ContentType="application/inkml+xml"/>
  <Override PartName="/ppt/ink/ink527.xml" ContentType="application/inkml+xml"/>
  <Override PartName="/ppt/ink/ink528.xml" ContentType="application/inkml+xml"/>
  <Override PartName="/ppt/ink/ink529.xml" ContentType="application/inkml+xml"/>
  <Override PartName="/ppt/ink/ink530.xml" ContentType="application/inkml+xml"/>
  <Override PartName="/ppt/ink/ink531.xml" ContentType="application/inkml+xml"/>
  <Override PartName="/ppt/ink/ink532.xml" ContentType="application/inkml+xml"/>
  <Override PartName="/ppt/ink/ink533.xml" ContentType="application/inkml+xml"/>
  <Override PartName="/ppt/ink/ink534.xml" ContentType="application/inkml+xml"/>
  <Override PartName="/ppt/ink/ink535.xml" ContentType="application/inkml+xml"/>
  <Override PartName="/ppt/ink/ink536.xml" ContentType="application/inkml+xml"/>
  <Override PartName="/ppt/ink/ink537.xml" ContentType="application/inkml+xml"/>
  <Override PartName="/ppt/ink/ink538.xml" ContentType="application/inkml+xml"/>
  <Override PartName="/ppt/ink/ink539.xml" ContentType="application/inkml+xml"/>
  <Override PartName="/ppt/ink/ink540.xml" ContentType="application/inkml+xml"/>
  <Override PartName="/ppt/ink/ink541.xml" ContentType="application/inkml+xml"/>
  <Override PartName="/ppt/ink/ink542.xml" ContentType="application/inkml+xml"/>
  <Override PartName="/ppt/ink/ink543.xml" ContentType="application/inkml+xml"/>
  <Override PartName="/ppt/ink/ink544.xml" ContentType="application/inkml+xml"/>
  <Override PartName="/ppt/ink/ink545.xml" ContentType="application/inkml+xml"/>
  <Override PartName="/ppt/ink/ink546.xml" ContentType="application/inkml+xml"/>
  <Override PartName="/ppt/ink/ink547.xml" ContentType="application/inkml+xml"/>
  <Override PartName="/ppt/ink/ink548.xml" ContentType="application/inkml+xml"/>
  <Override PartName="/ppt/ink/ink549.xml" ContentType="application/inkml+xml"/>
  <Override PartName="/ppt/ink/ink550.xml" ContentType="application/inkml+xml"/>
  <Override PartName="/ppt/ink/ink551.xml" ContentType="application/inkml+xml"/>
  <Override PartName="/ppt/ink/ink552.xml" ContentType="application/inkml+xml"/>
  <Override PartName="/ppt/ink/ink553.xml" ContentType="application/inkml+xml"/>
  <Override PartName="/ppt/ink/ink554.xml" ContentType="application/inkml+xml"/>
  <Override PartName="/ppt/ink/ink555.xml" ContentType="application/inkml+xml"/>
  <Override PartName="/ppt/ink/ink556.xml" ContentType="application/inkml+xml"/>
  <Override PartName="/ppt/ink/ink557.xml" ContentType="application/inkml+xml"/>
  <Override PartName="/ppt/ink/ink558.xml" ContentType="application/inkml+xml"/>
  <Override PartName="/ppt/ink/ink559.xml" ContentType="application/inkml+xml"/>
  <Override PartName="/ppt/ink/ink560.xml" ContentType="application/inkml+xml"/>
  <Override PartName="/ppt/ink/ink561.xml" ContentType="application/inkml+xml"/>
  <Override PartName="/ppt/ink/ink562.xml" ContentType="application/inkml+xml"/>
  <Override PartName="/ppt/ink/ink563.xml" ContentType="application/inkml+xml"/>
  <Override PartName="/ppt/ink/ink564.xml" ContentType="application/inkml+xml"/>
  <Override PartName="/ppt/ink/ink565.xml" ContentType="application/inkml+xml"/>
  <Override PartName="/ppt/ink/ink566.xml" ContentType="application/inkml+xml"/>
  <Override PartName="/ppt/ink/ink567.xml" ContentType="application/inkml+xml"/>
  <Override PartName="/ppt/ink/ink568.xml" ContentType="application/inkml+xml"/>
  <Override PartName="/ppt/ink/ink569.xml" ContentType="application/inkml+xml"/>
  <Override PartName="/ppt/ink/ink570.xml" ContentType="application/inkml+xml"/>
  <Override PartName="/ppt/ink/ink571.xml" ContentType="application/inkml+xml"/>
  <Override PartName="/ppt/ink/ink572.xml" ContentType="application/inkml+xml"/>
  <Override PartName="/ppt/ink/ink573.xml" ContentType="application/inkml+xml"/>
  <Override PartName="/ppt/ink/ink574.xml" ContentType="application/inkml+xml"/>
  <Override PartName="/ppt/ink/ink575.xml" ContentType="application/inkml+xml"/>
  <Override PartName="/ppt/ink/ink576.xml" ContentType="application/inkml+xml"/>
  <Override PartName="/ppt/ink/ink577.xml" ContentType="application/inkml+xml"/>
  <Override PartName="/ppt/ink/ink578.xml" ContentType="application/inkml+xml"/>
  <Override PartName="/ppt/ink/ink579.xml" ContentType="application/inkml+xml"/>
  <Override PartName="/ppt/ink/ink580.xml" ContentType="application/inkml+xml"/>
  <Override PartName="/ppt/ink/ink581.xml" ContentType="application/inkml+xml"/>
  <Override PartName="/ppt/ink/ink582.xml" ContentType="application/inkml+xml"/>
  <Override PartName="/ppt/ink/ink583.xml" ContentType="application/inkml+xml"/>
  <Override PartName="/ppt/ink/ink584.xml" ContentType="application/inkml+xml"/>
  <Override PartName="/ppt/ink/ink585.xml" ContentType="application/inkml+xml"/>
  <Override PartName="/ppt/ink/ink586.xml" ContentType="application/inkml+xml"/>
  <Override PartName="/ppt/ink/ink587.xml" ContentType="application/inkml+xml"/>
  <Override PartName="/ppt/ink/ink588.xml" ContentType="application/inkml+xml"/>
  <Override PartName="/ppt/ink/ink589.xml" ContentType="application/inkml+xml"/>
  <Override PartName="/ppt/ink/ink590.xml" ContentType="application/inkml+xml"/>
  <Override PartName="/ppt/ink/ink591.xml" ContentType="application/inkml+xml"/>
  <Override PartName="/ppt/ink/ink592.xml" ContentType="application/inkml+xml"/>
  <Override PartName="/ppt/ink/ink593.xml" ContentType="application/inkml+xml"/>
  <Override PartName="/ppt/ink/ink594.xml" ContentType="application/inkml+xml"/>
  <Override PartName="/ppt/ink/ink595.xml" ContentType="application/inkml+xml"/>
  <Override PartName="/ppt/ink/ink596.xml" ContentType="application/inkml+xml"/>
  <Override PartName="/ppt/ink/ink597.xml" ContentType="application/inkml+xml"/>
  <Override PartName="/ppt/ink/ink598.xml" ContentType="application/inkml+xml"/>
  <Override PartName="/ppt/ink/ink599.xml" ContentType="application/inkml+xml"/>
  <Override PartName="/ppt/ink/ink600.xml" ContentType="application/inkml+xml"/>
  <Override PartName="/ppt/ink/ink601.xml" ContentType="application/inkml+xml"/>
  <Override PartName="/ppt/ink/ink602.xml" ContentType="application/inkml+xml"/>
  <Override PartName="/ppt/ink/ink603.xml" ContentType="application/inkml+xml"/>
  <Override PartName="/ppt/ink/ink604.xml" ContentType="application/inkml+xml"/>
  <Override PartName="/ppt/ink/ink605.xml" ContentType="application/inkml+xml"/>
  <Override PartName="/ppt/ink/ink606.xml" ContentType="application/inkml+xml"/>
  <Override PartName="/ppt/ink/ink607.xml" ContentType="application/inkml+xml"/>
  <Override PartName="/ppt/ink/ink608.xml" ContentType="application/inkml+xml"/>
  <Override PartName="/ppt/ink/ink609.xml" ContentType="application/inkml+xml"/>
  <Override PartName="/ppt/ink/ink610.xml" ContentType="application/inkml+xml"/>
  <Override PartName="/ppt/ink/ink611.xml" ContentType="application/inkml+xml"/>
  <Override PartName="/ppt/ink/ink612.xml" ContentType="application/inkml+xml"/>
  <Override PartName="/ppt/ink/ink613.xml" ContentType="application/inkml+xml"/>
  <Override PartName="/ppt/ink/ink614.xml" ContentType="application/inkml+xml"/>
  <Override PartName="/ppt/ink/ink615.xml" ContentType="application/inkml+xml"/>
  <Override PartName="/ppt/ink/ink616.xml" ContentType="application/inkml+xml"/>
  <Override PartName="/ppt/ink/ink617.xml" ContentType="application/inkml+xml"/>
  <Override PartName="/ppt/ink/ink618.xml" ContentType="application/inkml+xml"/>
  <Override PartName="/ppt/ink/ink619.xml" ContentType="application/inkml+xml"/>
  <Override PartName="/ppt/ink/ink620.xml" ContentType="application/inkml+xml"/>
  <Override PartName="/ppt/ink/ink621.xml" ContentType="application/inkml+xml"/>
  <Override PartName="/ppt/ink/ink622.xml" ContentType="application/inkml+xml"/>
  <Override PartName="/ppt/ink/ink623.xml" ContentType="application/inkml+xml"/>
  <Override PartName="/ppt/ink/ink624.xml" ContentType="application/inkml+xml"/>
  <Override PartName="/ppt/ink/ink625.xml" ContentType="application/inkml+xml"/>
  <Override PartName="/ppt/ink/ink626.xml" ContentType="application/inkml+xml"/>
  <Override PartName="/ppt/ink/ink627.xml" ContentType="application/inkml+xml"/>
  <Override PartName="/ppt/ink/ink628.xml" ContentType="application/inkml+xml"/>
  <Override PartName="/ppt/ink/ink629.xml" ContentType="application/inkml+xml"/>
  <Override PartName="/ppt/ink/ink630.xml" ContentType="application/inkml+xml"/>
  <Override PartName="/ppt/ink/ink631.xml" ContentType="application/inkml+xml"/>
  <Override PartName="/ppt/ink/ink632.xml" ContentType="application/inkml+xml"/>
  <Override PartName="/ppt/ink/ink633.xml" ContentType="application/inkml+xml"/>
  <Override PartName="/ppt/ink/ink634.xml" ContentType="application/inkml+xml"/>
  <Override PartName="/ppt/ink/ink635.xml" ContentType="application/inkml+xml"/>
  <Override PartName="/ppt/ink/ink636.xml" ContentType="application/inkml+xml"/>
  <Override PartName="/ppt/ink/ink637.xml" ContentType="application/inkml+xml"/>
  <Override PartName="/ppt/ink/ink638.xml" ContentType="application/inkml+xml"/>
  <Override PartName="/ppt/ink/ink639.xml" ContentType="application/inkml+xml"/>
  <Override PartName="/ppt/ink/ink640.xml" ContentType="application/inkml+xml"/>
  <Override PartName="/ppt/ink/ink641.xml" ContentType="application/inkml+xml"/>
  <Override PartName="/ppt/ink/ink642.xml" ContentType="application/inkml+xml"/>
  <Override PartName="/ppt/ink/ink643.xml" ContentType="application/inkml+xml"/>
  <Override PartName="/ppt/ink/ink644.xml" ContentType="application/inkml+xml"/>
  <Override PartName="/ppt/ink/ink645.xml" ContentType="application/inkml+xml"/>
  <Override PartName="/ppt/ink/ink646.xml" ContentType="application/inkml+xml"/>
  <Override PartName="/ppt/ink/ink647.xml" ContentType="application/inkml+xml"/>
  <Override PartName="/ppt/ink/ink648.xml" ContentType="application/inkml+xml"/>
  <Override PartName="/ppt/ink/ink649.xml" ContentType="application/inkml+xml"/>
  <Override PartName="/ppt/ink/ink650.xml" ContentType="application/inkml+xml"/>
  <Override PartName="/ppt/ink/ink651.xml" ContentType="application/inkml+xml"/>
  <Override PartName="/ppt/ink/ink652.xml" ContentType="application/inkml+xml"/>
  <Override PartName="/ppt/ink/ink653.xml" ContentType="application/inkml+xml"/>
  <Override PartName="/ppt/ink/ink654.xml" ContentType="application/inkml+xml"/>
  <Override PartName="/ppt/ink/ink655.xml" ContentType="application/inkml+xml"/>
  <Override PartName="/ppt/ink/ink656.xml" ContentType="application/inkml+xml"/>
  <Override PartName="/ppt/ink/ink657.xml" ContentType="application/inkml+xml"/>
  <Override PartName="/ppt/ink/ink658.xml" ContentType="application/inkml+xml"/>
  <Override PartName="/ppt/ink/ink659.xml" ContentType="application/inkml+xml"/>
  <Override PartName="/ppt/ink/ink660.xml" ContentType="application/inkml+xml"/>
  <Override PartName="/ppt/ink/ink661.xml" ContentType="application/inkml+xml"/>
  <Override PartName="/ppt/ink/ink662.xml" ContentType="application/inkml+xml"/>
  <Override PartName="/ppt/ink/ink663.xml" ContentType="application/inkml+xml"/>
  <Override PartName="/ppt/ink/ink664.xml" ContentType="application/inkml+xml"/>
  <Override PartName="/ppt/ink/ink665.xml" ContentType="application/inkml+xml"/>
  <Override PartName="/ppt/ink/ink666.xml" ContentType="application/inkml+xml"/>
  <Override PartName="/ppt/ink/ink667.xml" ContentType="application/inkml+xml"/>
  <Override PartName="/ppt/ink/ink668.xml" ContentType="application/inkml+xml"/>
  <Override PartName="/ppt/ink/ink669.xml" ContentType="application/inkml+xml"/>
  <Override PartName="/ppt/ink/ink670.xml" ContentType="application/inkml+xml"/>
  <Override PartName="/ppt/ink/ink671.xml" ContentType="application/inkml+xml"/>
  <Override PartName="/ppt/ink/ink672.xml" ContentType="application/inkml+xml"/>
  <Override PartName="/ppt/ink/ink673.xml" ContentType="application/inkml+xml"/>
  <Override PartName="/ppt/ink/ink674.xml" ContentType="application/inkml+xml"/>
  <Override PartName="/ppt/ink/ink675.xml" ContentType="application/inkml+xml"/>
  <Override PartName="/ppt/ink/ink676.xml" ContentType="application/inkml+xml"/>
  <Override PartName="/ppt/ink/ink677.xml" ContentType="application/inkml+xml"/>
  <Override PartName="/ppt/ink/ink678.xml" ContentType="application/inkml+xml"/>
  <Override PartName="/ppt/ink/ink679.xml" ContentType="application/inkml+xml"/>
  <Override PartName="/ppt/ink/ink680.xml" ContentType="application/inkml+xml"/>
  <Override PartName="/ppt/ink/ink681.xml" ContentType="application/inkml+xml"/>
  <Override PartName="/ppt/ink/ink682.xml" ContentType="application/inkml+xml"/>
  <Override PartName="/ppt/ink/ink683.xml" ContentType="application/inkml+xml"/>
  <Override PartName="/ppt/ink/ink684.xml" ContentType="application/inkml+xml"/>
  <Override PartName="/ppt/ink/ink685.xml" ContentType="application/inkml+xml"/>
  <Override PartName="/ppt/ink/ink686.xml" ContentType="application/inkml+xml"/>
  <Override PartName="/ppt/ink/ink687.xml" ContentType="application/inkml+xml"/>
  <Override PartName="/ppt/ink/ink688.xml" ContentType="application/inkml+xml"/>
  <Override PartName="/ppt/ink/ink689.xml" ContentType="application/inkml+xml"/>
  <Override PartName="/ppt/ink/ink690.xml" ContentType="application/inkml+xml"/>
  <Override PartName="/ppt/ink/ink691.xml" ContentType="application/inkml+xml"/>
  <Override PartName="/ppt/ink/ink692.xml" ContentType="application/inkml+xml"/>
  <Override PartName="/ppt/ink/ink693.xml" ContentType="application/inkml+xml"/>
  <Override PartName="/ppt/ink/ink694.xml" ContentType="application/inkml+xml"/>
  <Override PartName="/ppt/ink/ink695.xml" ContentType="application/inkml+xml"/>
  <Override PartName="/ppt/ink/ink696.xml" ContentType="application/inkml+xml"/>
  <Override PartName="/ppt/ink/ink697.xml" ContentType="application/inkml+xml"/>
  <Override PartName="/ppt/ink/ink698.xml" ContentType="application/inkml+xml"/>
  <Override PartName="/ppt/ink/ink699.xml" ContentType="application/inkml+xml"/>
  <Override PartName="/ppt/ink/ink700.xml" ContentType="application/inkml+xml"/>
  <Override PartName="/ppt/ink/ink701.xml" ContentType="application/inkml+xml"/>
  <Override PartName="/ppt/ink/ink702.xml" ContentType="application/inkml+xml"/>
  <Override PartName="/ppt/ink/ink703.xml" ContentType="application/inkml+xml"/>
  <Override PartName="/ppt/ink/ink704.xml" ContentType="application/inkml+xml"/>
  <Override PartName="/ppt/ink/ink705.xml" ContentType="application/inkml+xml"/>
  <Override PartName="/ppt/ink/ink706.xml" ContentType="application/inkml+xml"/>
  <Override PartName="/ppt/ink/ink707.xml" ContentType="application/inkml+xml"/>
  <Override PartName="/ppt/ink/ink708.xml" ContentType="application/inkml+xml"/>
  <Override PartName="/ppt/ink/ink709.xml" ContentType="application/inkml+xml"/>
  <Override PartName="/ppt/ink/ink710.xml" ContentType="application/inkml+xml"/>
  <Override PartName="/ppt/ink/ink711.xml" ContentType="application/inkml+xml"/>
  <Override PartName="/ppt/ink/ink712.xml" ContentType="application/inkml+xml"/>
  <Override PartName="/ppt/ink/ink713.xml" ContentType="application/inkml+xml"/>
  <Override PartName="/ppt/ink/ink714.xml" ContentType="application/inkml+xml"/>
  <Override PartName="/ppt/ink/ink715.xml" ContentType="application/inkml+xml"/>
  <Override PartName="/ppt/ink/ink716.xml" ContentType="application/inkml+xml"/>
  <Override PartName="/ppt/ink/ink717.xml" ContentType="application/inkml+xml"/>
  <Override PartName="/ppt/ink/ink718.xml" ContentType="application/inkml+xml"/>
  <Override PartName="/ppt/ink/ink719.xml" ContentType="application/inkml+xml"/>
  <Override PartName="/ppt/ink/ink720.xml" ContentType="application/inkml+xml"/>
  <Override PartName="/ppt/ink/ink721.xml" ContentType="application/inkml+xml"/>
  <Override PartName="/ppt/ink/ink722.xml" ContentType="application/inkml+xml"/>
  <Override PartName="/ppt/ink/ink723.xml" ContentType="application/inkml+xml"/>
  <Override PartName="/ppt/ink/ink724.xml" ContentType="application/inkml+xml"/>
  <Override PartName="/ppt/ink/ink725.xml" ContentType="application/inkml+xml"/>
  <Override PartName="/ppt/ink/ink726.xml" ContentType="application/inkml+xml"/>
  <Override PartName="/ppt/ink/ink727.xml" ContentType="application/inkml+xml"/>
  <Override PartName="/ppt/ink/ink728.xml" ContentType="application/inkml+xml"/>
  <Override PartName="/ppt/ink/ink729.xml" ContentType="application/inkml+xml"/>
  <Override PartName="/ppt/ink/ink730.xml" ContentType="application/inkml+xml"/>
  <Override PartName="/ppt/ink/ink731.xml" ContentType="application/inkml+xml"/>
  <Override PartName="/ppt/ink/ink732.xml" ContentType="application/inkml+xml"/>
  <Override PartName="/ppt/ink/ink733.xml" ContentType="application/inkml+xml"/>
  <Override PartName="/ppt/ink/ink734.xml" ContentType="application/inkml+xml"/>
  <Override PartName="/ppt/ink/ink735.xml" ContentType="application/inkml+xml"/>
  <Override PartName="/ppt/ink/ink736.xml" ContentType="application/inkml+xml"/>
  <Override PartName="/ppt/ink/ink737.xml" ContentType="application/inkml+xml"/>
  <Override PartName="/ppt/ink/ink738.xml" ContentType="application/inkml+xml"/>
  <Override PartName="/ppt/ink/ink739.xml" ContentType="application/inkml+xml"/>
  <Override PartName="/ppt/ink/ink740.xml" ContentType="application/inkml+xml"/>
  <Override PartName="/ppt/ink/ink741.xml" ContentType="application/inkml+xml"/>
  <Override PartName="/ppt/ink/ink742.xml" ContentType="application/inkml+xml"/>
  <Override PartName="/ppt/ink/ink743.xml" ContentType="application/inkml+xml"/>
  <Override PartName="/ppt/ink/ink744.xml" ContentType="application/inkml+xml"/>
  <Override PartName="/ppt/ink/ink745.xml" ContentType="application/inkml+xml"/>
  <Override PartName="/ppt/ink/ink746.xml" ContentType="application/inkml+xml"/>
  <Override PartName="/ppt/ink/ink747.xml" ContentType="application/inkml+xml"/>
  <Override PartName="/ppt/ink/ink748.xml" ContentType="application/inkml+xml"/>
  <Override PartName="/ppt/ink/ink749.xml" ContentType="application/inkml+xml"/>
  <Override PartName="/ppt/ink/ink750.xml" ContentType="application/inkml+xml"/>
  <Override PartName="/ppt/ink/ink751.xml" ContentType="application/inkml+xml"/>
  <Override PartName="/ppt/ink/ink752.xml" ContentType="application/inkml+xml"/>
  <Override PartName="/ppt/ink/ink753.xml" ContentType="application/inkml+xml"/>
  <Override PartName="/ppt/ink/ink754.xml" ContentType="application/inkml+xml"/>
  <Override PartName="/ppt/ink/ink755.xml" ContentType="application/inkml+xml"/>
  <Override PartName="/ppt/ink/ink756.xml" ContentType="application/inkml+xml"/>
  <Override PartName="/ppt/ink/ink757.xml" ContentType="application/inkml+xml"/>
  <Override PartName="/ppt/ink/ink758.xml" ContentType="application/inkml+xml"/>
  <Override PartName="/ppt/ink/ink759.xml" ContentType="application/inkml+xml"/>
  <Override PartName="/ppt/ink/ink760.xml" ContentType="application/inkml+xml"/>
  <Override PartName="/ppt/ink/ink761.xml" ContentType="application/inkml+xml"/>
  <Override PartName="/ppt/ink/ink762.xml" ContentType="application/inkml+xml"/>
  <Override PartName="/ppt/ink/ink763.xml" ContentType="application/inkml+xml"/>
  <Override PartName="/ppt/ink/ink764.xml" ContentType="application/inkml+xml"/>
  <Override PartName="/ppt/ink/ink765.xml" ContentType="application/inkml+xml"/>
  <Override PartName="/ppt/ink/ink766.xml" ContentType="application/inkml+xml"/>
  <Override PartName="/ppt/ink/ink767.xml" ContentType="application/inkml+xml"/>
  <Override PartName="/ppt/ink/ink768.xml" ContentType="application/inkml+xml"/>
  <Override PartName="/ppt/ink/ink769.xml" ContentType="application/inkml+xml"/>
  <Override PartName="/ppt/ink/ink770.xml" ContentType="application/inkml+xml"/>
  <Override PartName="/ppt/ink/ink771.xml" ContentType="application/inkml+xml"/>
  <Override PartName="/ppt/ink/ink772.xml" ContentType="application/inkml+xml"/>
  <Override PartName="/ppt/ink/ink773.xml" ContentType="application/inkml+xml"/>
  <Override PartName="/ppt/ink/ink774.xml" ContentType="application/inkml+xml"/>
  <Override PartName="/ppt/ink/ink775.xml" ContentType="application/inkml+xml"/>
  <Override PartName="/ppt/ink/ink776.xml" ContentType="application/inkml+xml"/>
  <Override PartName="/ppt/ink/ink777.xml" ContentType="application/inkml+xml"/>
  <Override PartName="/ppt/ink/ink778.xml" ContentType="application/inkml+xml"/>
  <Override PartName="/ppt/ink/ink779.xml" ContentType="application/inkml+xml"/>
  <Override PartName="/ppt/ink/ink780.xml" ContentType="application/inkml+xml"/>
  <Override PartName="/ppt/ink/ink781.xml" ContentType="application/inkml+xml"/>
  <Override PartName="/ppt/ink/ink782.xml" ContentType="application/inkml+xml"/>
  <Override PartName="/ppt/ink/ink783.xml" ContentType="application/inkml+xml"/>
  <Override PartName="/ppt/ink/ink784.xml" ContentType="application/inkml+xml"/>
  <Override PartName="/ppt/ink/ink785.xml" ContentType="application/inkml+xml"/>
  <Override PartName="/ppt/ink/ink786.xml" ContentType="application/inkml+xml"/>
  <Override PartName="/ppt/ink/ink787.xml" ContentType="application/inkml+xml"/>
  <Override PartName="/ppt/ink/ink788.xml" ContentType="application/inkml+xml"/>
  <Override PartName="/ppt/ink/ink789.xml" ContentType="application/inkml+xml"/>
  <Override PartName="/ppt/ink/ink790.xml" ContentType="application/inkml+xml"/>
  <Override PartName="/ppt/ink/ink791.xml" ContentType="application/inkml+xml"/>
  <Override PartName="/ppt/ink/ink792.xml" ContentType="application/inkml+xml"/>
  <Override PartName="/ppt/ink/ink793.xml" ContentType="application/inkml+xml"/>
  <Override PartName="/ppt/ink/ink794.xml" ContentType="application/inkml+xml"/>
  <Override PartName="/ppt/ink/ink795.xml" ContentType="application/inkml+xml"/>
  <Override PartName="/ppt/ink/ink796.xml" ContentType="application/inkml+xml"/>
  <Override PartName="/ppt/ink/ink797.xml" ContentType="application/inkml+xml"/>
  <Override PartName="/ppt/ink/ink798.xml" ContentType="application/inkml+xml"/>
  <Override PartName="/ppt/ink/ink799.xml" ContentType="application/inkml+xml"/>
  <Override PartName="/ppt/ink/ink800.xml" ContentType="application/inkml+xml"/>
  <Override PartName="/ppt/ink/ink801.xml" ContentType="application/inkml+xml"/>
  <Override PartName="/ppt/ink/ink802.xml" ContentType="application/inkml+xml"/>
  <Override PartName="/ppt/ink/ink803.xml" ContentType="application/inkml+xml"/>
  <Override PartName="/ppt/ink/ink804.xml" ContentType="application/inkml+xml"/>
  <Override PartName="/ppt/ink/ink805.xml" ContentType="application/inkml+xml"/>
  <Override PartName="/ppt/ink/ink806.xml" ContentType="application/inkml+xml"/>
  <Override PartName="/ppt/ink/ink807.xml" ContentType="application/inkml+xml"/>
  <Override PartName="/ppt/ink/ink808.xml" ContentType="application/inkml+xml"/>
  <Override PartName="/ppt/ink/ink809.xml" ContentType="application/inkml+xml"/>
  <Override PartName="/ppt/ink/ink810.xml" ContentType="application/inkml+xml"/>
  <Override PartName="/ppt/ink/ink811.xml" ContentType="application/inkml+xml"/>
  <Override PartName="/ppt/ink/ink812.xml" ContentType="application/inkml+xml"/>
  <Override PartName="/ppt/ink/ink813.xml" ContentType="application/inkml+xml"/>
  <Override PartName="/ppt/ink/ink814.xml" ContentType="application/inkml+xml"/>
  <Override PartName="/ppt/ink/ink815.xml" ContentType="application/inkml+xml"/>
  <Override PartName="/ppt/ink/ink816.xml" ContentType="application/inkml+xml"/>
  <Override PartName="/ppt/ink/ink817.xml" ContentType="application/inkml+xml"/>
  <Override PartName="/ppt/ink/ink818.xml" ContentType="application/inkml+xml"/>
  <Override PartName="/ppt/ink/ink819.xml" ContentType="application/inkml+xml"/>
  <Override PartName="/ppt/ink/ink820.xml" ContentType="application/inkml+xml"/>
  <Override PartName="/ppt/ink/ink821.xml" ContentType="application/inkml+xml"/>
  <Override PartName="/ppt/ink/ink822.xml" ContentType="application/inkml+xml"/>
  <Override PartName="/ppt/ink/ink823.xml" ContentType="application/inkml+xml"/>
  <Override PartName="/ppt/ink/ink824.xml" ContentType="application/inkml+xml"/>
  <Override PartName="/ppt/ink/ink825.xml" ContentType="application/inkml+xml"/>
  <Override PartName="/ppt/ink/ink826.xml" ContentType="application/inkml+xml"/>
  <Override PartName="/ppt/ink/ink827.xml" ContentType="application/inkml+xml"/>
  <Override PartName="/ppt/ink/ink828.xml" ContentType="application/inkml+xml"/>
  <Override PartName="/ppt/ink/ink829.xml" ContentType="application/inkml+xml"/>
  <Override PartName="/ppt/ink/ink830.xml" ContentType="application/inkml+xml"/>
  <Override PartName="/ppt/ink/ink831.xml" ContentType="application/inkml+xml"/>
  <Override PartName="/ppt/ink/ink832.xml" ContentType="application/inkml+xml"/>
  <Override PartName="/ppt/ink/ink833.xml" ContentType="application/inkml+xml"/>
  <Override PartName="/ppt/ink/ink834.xml" ContentType="application/inkml+xml"/>
  <Override PartName="/ppt/ink/ink835.xml" ContentType="application/inkml+xml"/>
  <Override PartName="/ppt/ink/ink836.xml" ContentType="application/inkml+xml"/>
  <Override PartName="/ppt/ink/ink837.xml" ContentType="application/inkml+xml"/>
  <Override PartName="/ppt/ink/ink838.xml" ContentType="application/inkml+xml"/>
  <Override PartName="/ppt/ink/ink839.xml" ContentType="application/inkml+xml"/>
  <Override PartName="/ppt/ink/ink840.xml" ContentType="application/inkml+xml"/>
  <Override PartName="/ppt/ink/ink841.xml" ContentType="application/inkml+xml"/>
  <Override PartName="/ppt/ink/ink842.xml" ContentType="application/inkml+xml"/>
  <Override PartName="/ppt/ink/ink843.xml" ContentType="application/inkml+xml"/>
  <Override PartName="/ppt/ink/ink844.xml" ContentType="application/inkml+xml"/>
  <Override PartName="/ppt/ink/ink845.xml" ContentType="application/inkml+xml"/>
  <Override PartName="/ppt/ink/ink846.xml" ContentType="application/inkml+xml"/>
  <Override PartName="/ppt/ink/ink847.xml" ContentType="application/inkml+xml"/>
  <Override PartName="/ppt/ink/ink848.xml" ContentType="application/inkml+xml"/>
  <Override PartName="/ppt/ink/ink849.xml" ContentType="application/inkml+xml"/>
  <Override PartName="/ppt/ink/ink850.xml" ContentType="application/inkml+xml"/>
  <Override PartName="/ppt/ink/ink851.xml" ContentType="application/inkml+xml"/>
  <Override PartName="/ppt/ink/ink852.xml" ContentType="application/inkml+xml"/>
  <Override PartName="/ppt/ink/ink853.xml" ContentType="application/inkml+xml"/>
  <Override PartName="/ppt/ink/ink854.xml" ContentType="application/inkml+xml"/>
  <Override PartName="/ppt/ink/ink855.xml" ContentType="application/inkml+xml"/>
  <Override PartName="/ppt/ink/ink856.xml" ContentType="application/inkml+xml"/>
  <Override PartName="/ppt/ink/ink857.xml" ContentType="application/inkml+xml"/>
  <Override PartName="/ppt/ink/ink858.xml" ContentType="application/inkml+xml"/>
  <Override PartName="/ppt/ink/ink859.xml" ContentType="application/inkml+xml"/>
  <Override PartName="/ppt/ink/ink860.xml" ContentType="application/inkml+xml"/>
  <Override PartName="/ppt/ink/ink861.xml" ContentType="application/inkml+xml"/>
  <Override PartName="/ppt/ink/ink862.xml" ContentType="application/inkml+xml"/>
  <Override PartName="/ppt/ink/ink863.xml" ContentType="application/inkml+xml"/>
  <Override PartName="/ppt/ink/ink864.xml" ContentType="application/inkml+xml"/>
  <Override PartName="/ppt/ink/ink865.xml" ContentType="application/inkml+xml"/>
  <Override PartName="/ppt/ink/ink866.xml" ContentType="application/inkml+xml"/>
  <Override PartName="/ppt/ink/ink867.xml" ContentType="application/inkml+xml"/>
  <Override PartName="/ppt/ink/ink868.xml" ContentType="application/inkml+xml"/>
  <Override PartName="/ppt/ink/ink869.xml" ContentType="application/inkml+xml"/>
  <Override PartName="/ppt/ink/ink870.xml" ContentType="application/inkml+xml"/>
  <Override PartName="/ppt/ink/ink871.xml" ContentType="application/inkml+xml"/>
  <Override PartName="/ppt/ink/ink872.xml" ContentType="application/inkml+xml"/>
  <Override PartName="/ppt/ink/ink873.xml" ContentType="application/inkml+xml"/>
  <Override PartName="/ppt/ink/ink874.xml" ContentType="application/inkml+xml"/>
  <Override PartName="/ppt/ink/ink875.xml" ContentType="application/inkml+xml"/>
  <Override PartName="/ppt/ink/ink876.xml" ContentType="application/inkml+xml"/>
  <Override PartName="/ppt/ink/ink877.xml" ContentType="application/inkml+xml"/>
  <Override PartName="/ppt/ink/ink878.xml" ContentType="application/inkml+xml"/>
  <Override PartName="/ppt/ink/ink879.xml" ContentType="application/inkml+xml"/>
  <Override PartName="/ppt/ink/ink880.xml" ContentType="application/inkml+xml"/>
  <Override PartName="/ppt/ink/ink881.xml" ContentType="application/inkml+xml"/>
  <Override PartName="/ppt/ink/ink882.xml" ContentType="application/inkml+xml"/>
  <Override PartName="/ppt/ink/ink883.xml" ContentType="application/inkml+xml"/>
  <Override PartName="/ppt/ink/ink884.xml" ContentType="application/inkml+xml"/>
  <Override PartName="/ppt/ink/ink885.xml" ContentType="application/inkml+xml"/>
  <Override PartName="/ppt/ink/ink886.xml" ContentType="application/inkml+xml"/>
  <Override PartName="/ppt/ink/ink887.xml" ContentType="application/inkml+xml"/>
  <Override PartName="/ppt/ink/ink888.xml" ContentType="application/inkml+xml"/>
  <Override PartName="/ppt/ink/ink889.xml" ContentType="application/inkml+xml"/>
  <Override PartName="/ppt/ink/ink890.xml" ContentType="application/inkml+xml"/>
  <Override PartName="/ppt/ink/ink891.xml" ContentType="application/inkml+xml"/>
  <Override PartName="/ppt/ink/ink892.xml" ContentType="application/inkml+xml"/>
  <Override PartName="/ppt/ink/ink893.xml" ContentType="application/inkml+xml"/>
  <Override PartName="/ppt/ink/ink894.xml" ContentType="application/inkml+xml"/>
  <Override PartName="/ppt/ink/ink895.xml" ContentType="application/inkml+xml"/>
  <Override PartName="/ppt/ink/ink896.xml" ContentType="application/inkml+xml"/>
  <Override PartName="/ppt/ink/ink897.xml" ContentType="application/inkml+xml"/>
  <Override PartName="/ppt/ink/ink898.xml" ContentType="application/inkml+xml"/>
  <Override PartName="/ppt/ink/ink899.xml" ContentType="application/inkml+xml"/>
  <Override PartName="/ppt/ink/ink900.xml" ContentType="application/inkml+xml"/>
  <Override PartName="/ppt/ink/ink901.xml" ContentType="application/inkml+xml"/>
  <Override PartName="/ppt/ink/ink902.xml" ContentType="application/inkml+xml"/>
  <Override PartName="/ppt/ink/ink903.xml" ContentType="application/inkml+xml"/>
  <Override PartName="/ppt/ink/ink904.xml" ContentType="application/inkml+xml"/>
  <Override PartName="/ppt/ink/ink905.xml" ContentType="application/inkml+xml"/>
  <Override PartName="/ppt/ink/ink906.xml" ContentType="application/inkml+xml"/>
  <Override PartName="/ppt/ink/ink907.xml" ContentType="application/inkml+xml"/>
  <Override PartName="/ppt/ink/ink908.xml" ContentType="application/inkml+xml"/>
  <Override PartName="/ppt/ink/ink909.xml" ContentType="application/inkml+xml"/>
  <Override PartName="/ppt/ink/ink910.xml" ContentType="application/inkml+xml"/>
  <Override PartName="/ppt/ink/ink911.xml" ContentType="application/inkml+xml"/>
  <Override PartName="/ppt/ink/ink912.xml" ContentType="application/inkml+xml"/>
  <Override PartName="/ppt/ink/ink913.xml" ContentType="application/inkml+xml"/>
  <Override PartName="/ppt/ink/ink914.xml" ContentType="application/inkml+xml"/>
  <Override PartName="/ppt/ink/ink915.xml" ContentType="application/inkml+xml"/>
  <Override PartName="/ppt/ink/ink916.xml" ContentType="application/inkml+xml"/>
  <Override PartName="/ppt/ink/ink917.xml" ContentType="application/inkml+xml"/>
  <Override PartName="/ppt/ink/ink918.xml" ContentType="application/inkml+xml"/>
  <Override PartName="/ppt/ink/ink919.xml" ContentType="application/inkml+xml"/>
  <Override PartName="/ppt/ink/ink920.xml" ContentType="application/inkml+xml"/>
  <Override PartName="/ppt/ink/ink921.xml" ContentType="application/inkml+xml"/>
  <Override PartName="/ppt/ink/ink922.xml" ContentType="application/inkml+xml"/>
  <Override PartName="/ppt/ink/ink923.xml" ContentType="application/inkml+xml"/>
  <Override PartName="/ppt/ink/ink924.xml" ContentType="application/inkml+xml"/>
  <Override PartName="/ppt/ink/ink925.xml" ContentType="application/inkml+xml"/>
  <Override PartName="/ppt/ink/ink926.xml" ContentType="application/inkml+xml"/>
  <Override PartName="/ppt/ink/ink927.xml" ContentType="application/inkml+xml"/>
  <Override PartName="/ppt/ink/ink928.xml" ContentType="application/inkml+xml"/>
  <Override PartName="/ppt/ink/ink929.xml" ContentType="application/inkml+xml"/>
  <Override PartName="/ppt/ink/ink930.xml" ContentType="application/inkml+xml"/>
  <Override PartName="/ppt/ink/ink931.xml" ContentType="application/inkml+xml"/>
  <Override PartName="/ppt/ink/ink932.xml" ContentType="application/inkml+xml"/>
  <Override PartName="/ppt/ink/ink933.xml" ContentType="application/inkml+xml"/>
  <Override PartName="/ppt/ink/ink934.xml" ContentType="application/inkml+xml"/>
  <Override PartName="/ppt/ink/ink935.xml" ContentType="application/inkml+xml"/>
  <Override PartName="/ppt/ink/ink936.xml" ContentType="application/inkml+xml"/>
  <Override PartName="/ppt/ink/ink937.xml" ContentType="application/inkml+xml"/>
  <Override PartName="/ppt/ink/ink938.xml" ContentType="application/inkml+xml"/>
  <Override PartName="/ppt/ink/ink939.xml" ContentType="application/inkml+xml"/>
  <Override PartName="/ppt/ink/ink940.xml" ContentType="application/inkml+xml"/>
  <Override PartName="/ppt/ink/ink941.xml" ContentType="application/inkml+xml"/>
  <Override PartName="/ppt/ink/ink942.xml" ContentType="application/inkml+xml"/>
  <Override PartName="/ppt/ink/ink943.xml" ContentType="application/inkml+xml"/>
  <Override PartName="/ppt/ink/ink944.xml" ContentType="application/inkml+xml"/>
  <Override PartName="/ppt/ink/ink945.xml" ContentType="application/inkml+xml"/>
  <Override PartName="/ppt/ink/ink946.xml" ContentType="application/inkml+xml"/>
  <Override PartName="/ppt/ink/ink947.xml" ContentType="application/inkml+xml"/>
  <Override PartName="/ppt/ink/ink948.xml" ContentType="application/inkml+xml"/>
  <Override PartName="/ppt/ink/ink949.xml" ContentType="application/inkml+xml"/>
  <Override PartName="/ppt/ink/ink950.xml" ContentType="application/inkml+xml"/>
  <Override PartName="/ppt/ink/ink951.xml" ContentType="application/inkml+xml"/>
  <Override PartName="/ppt/ink/ink952.xml" ContentType="application/inkml+xml"/>
  <Override PartName="/ppt/ink/ink953.xml" ContentType="application/inkml+xml"/>
  <Override PartName="/ppt/ink/ink954.xml" ContentType="application/inkml+xml"/>
  <Override PartName="/ppt/ink/ink955.xml" ContentType="application/inkml+xml"/>
  <Override PartName="/ppt/ink/ink956.xml" ContentType="application/inkml+xml"/>
  <Override PartName="/ppt/ink/ink957.xml" ContentType="application/inkml+xml"/>
  <Override PartName="/ppt/ink/ink958.xml" ContentType="application/inkml+xml"/>
  <Override PartName="/ppt/ink/ink959.xml" ContentType="application/inkml+xml"/>
  <Override PartName="/ppt/ink/ink960.xml" ContentType="application/inkml+xml"/>
  <Override PartName="/ppt/ink/ink961.xml" ContentType="application/inkml+xml"/>
  <Override PartName="/ppt/ink/ink962.xml" ContentType="application/inkml+xml"/>
  <Override PartName="/ppt/ink/ink963.xml" ContentType="application/inkml+xml"/>
  <Override PartName="/ppt/ink/ink964.xml" ContentType="application/inkml+xml"/>
  <Override PartName="/ppt/ink/ink965.xml" ContentType="application/inkml+xml"/>
  <Override PartName="/ppt/ink/ink966.xml" ContentType="application/inkml+xml"/>
  <Override PartName="/ppt/ink/ink967.xml" ContentType="application/inkml+xml"/>
  <Override PartName="/ppt/ink/ink968.xml" ContentType="application/inkml+xml"/>
  <Override PartName="/ppt/ink/ink969.xml" ContentType="application/inkml+xml"/>
  <Override PartName="/ppt/ink/ink970.xml" ContentType="application/inkml+xml"/>
  <Override PartName="/ppt/ink/ink971.xml" ContentType="application/inkml+xml"/>
  <Override PartName="/ppt/ink/ink972.xml" ContentType="application/inkml+xml"/>
  <Override PartName="/ppt/ink/ink973.xml" ContentType="application/inkml+xml"/>
  <Override PartName="/ppt/ink/ink974.xml" ContentType="application/inkml+xml"/>
  <Override PartName="/ppt/ink/ink975.xml" ContentType="application/inkml+xml"/>
  <Override PartName="/ppt/ink/ink976.xml" ContentType="application/inkml+xml"/>
  <Override PartName="/ppt/ink/ink977.xml" ContentType="application/inkml+xml"/>
  <Override PartName="/ppt/ink/ink978.xml" ContentType="application/inkml+xml"/>
  <Override PartName="/ppt/ink/ink979.xml" ContentType="application/inkml+xml"/>
  <Override PartName="/ppt/ink/ink980.xml" ContentType="application/inkml+xml"/>
  <Override PartName="/ppt/ink/ink981.xml" ContentType="application/inkml+xml"/>
  <Override PartName="/ppt/ink/ink982.xml" ContentType="application/inkml+xml"/>
  <Override PartName="/ppt/ink/ink983.xml" ContentType="application/inkml+xml"/>
  <Override PartName="/ppt/ink/ink984.xml" ContentType="application/inkml+xml"/>
  <Override PartName="/ppt/ink/ink985.xml" ContentType="application/inkml+xml"/>
  <Override PartName="/ppt/ink/ink986.xml" ContentType="application/inkml+xml"/>
  <Override PartName="/ppt/ink/ink987.xml" ContentType="application/inkml+xml"/>
  <Override PartName="/ppt/ink/ink988.xml" ContentType="application/inkml+xml"/>
  <Override PartName="/ppt/ink/ink989.xml" ContentType="application/inkml+xml"/>
  <Override PartName="/ppt/ink/ink990.xml" ContentType="application/inkml+xml"/>
  <Override PartName="/ppt/ink/ink991.xml" ContentType="application/inkml+xml"/>
  <Override PartName="/ppt/ink/ink992.xml" ContentType="application/inkml+xml"/>
  <Override PartName="/ppt/ink/ink993.xml" ContentType="application/inkml+xml"/>
  <Override PartName="/ppt/ink/ink994.xml" ContentType="application/inkml+xml"/>
  <Override PartName="/ppt/ink/ink995.xml" ContentType="application/inkml+xml"/>
  <Override PartName="/ppt/ink/ink996.xml" ContentType="application/inkml+xml"/>
  <Override PartName="/ppt/ink/ink997.xml" ContentType="application/inkml+xml"/>
  <Override PartName="/ppt/ink/ink998.xml" ContentType="application/inkml+xml"/>
  <Override PartName="/ppt/ink/ink999.xml" ContentType="application/inkml+xml"/>
  <Override PartName="/ppt/ink/ink1000.xml" ContentType="application/inkml+xml"/>
  <Override PartName="/ppt/ink/ink1001.xml" ContentType="application/inkml+xml"/>
  <Override PartName="/ppt/ink/ink1002.xml" ContentType="application/inkml+xml"/>
  <Override PartName="/ppt/ink/ink1003.xml" ContentType="application/inkml+xml"/>
  <Override PartName="/ppt/ink/ink1004.xml" ContentType="application/inkml+xml"/>
  <Override PartName="/ppt/ink/ink1005.xml" ContentType="application/inkml+xml"/>
  <Override PartName="/ppt/ink/ink1006.xml" ContentType="application/inkml+xml"/>
  <Override PartName="/ppt/ink/ink1007.xml" ContentType="application/inkml+xml"/>
  <Override PartName="/ppt/ink/ink1008.xml" ContentType="application/inkml+xml"/>
  <Override PartName="/ppt/ink/ink1009.xml" ContentType="application/inkml+xml"/>
  <Override PartName="/ppt/ink/ink1010.xml" ContentType="application/inkml+xml"/>
  <Override PartName="/ppt/ink/ink1011.xml" ContentType="application/inkml+xml"/>
  <Override PartName="/ppt/ink/ink1012.xml" ContentType="application/inkml+xml"/>
  <Override PartName="/ppt/ink/ink1013.xml" ContentType="application/inkml+xml"/>
  <Override PartName="/ppt/ink/ink1014.xml" ContentType="application/inkml+xml"/>
  <Override PartName="/ppt/ink/ink1015.xml" ContentType="application/inkml+xml"/>
  <Override PartName="/ppt/ink/ink1016.xml" ContentType="application/inkml+xml"/>
  <Override PartName="/ppt/ink/ink1017.xml" ContentType="application/inkml+xml"/>
  <Override PartName="/ppt/ink/ink1018.xml" ContentType="application/inkml+xml"/>
  <Override PartName="/ppt/ink/ink1019.xml" ContentType="application/inkml+xml"/>
  <Override PartName="/ppt/ink/ink1020.xml" ContentType="application/inkml+xml"/>
  <Override PartName="/ppt/ink/ink1021.xml" ContentType="application/inkml+xml"/>
  <Override PartName="/ppt/ink/ink1022.xml" ContentType="application/inkml+xml"/>
  <Override PartName="/ppt/ink/ink1023.xml" ContentType="application/inkml+xml"/>
  <Override PartName="/ppt/ink/ink1024.xml" ContentType="application/inkml+xml"/>
  <Override PartName="/ppt/ink/ink1025.xml" ContentType="application/inkml+xml"/>
  <Override PartName="/ppt/ink/ink1026.xml" ContentType="application/inkml+xml"/>
  <Override PartName="/ppt/ink/ink1027.xml" ContentType="application/inkml+xml"/>
  <Override PartName="/ppt/ink/ink1028.xml" ContentType="application/inkml+xml"/>
  <Override PartName="/ppt/ink/ink1029.xml" ContentType="application/inkml+xml"/>
  <Override PartName="/ppt/ink/ink1030.xml" ContentType="application/inkml+xml"/>
  <Override PartName="/ppt/ink/ink1031.xml" ContentType="application/inkml+xml"/>
  <Override PartName="/ppt/ink/ink1032.xml" ContentType="application/inkml+xml"/>
  <Override PartName="/ppt/ink/ink1033.xml" ContentType="application/inkml+xml"/>
  <Override PartName="/ppt/ink/ink1034.xml" ContentType="application/inkml+xml"/>
  <Override PartName="/ppt/ink/ink1035.xml" ContentType="application/inkml+xml"/>
  <Override PartName="/ppt/ink/ink1036.xml" ContentType="application/inkml+xml"/>
  <Override PartName="/ppt/ink/ink1037.xml" ContentType="application/inkml+xml"/>
  <Override PartName="/ppt/ink/ink1038.xml" ContentType="application/inkml+xml"/>
  <Override PartName="/ppt/ink/ink1039.xml" ContentType="application/inkml+xml"/>
  <Override PartName="/ppt/ink/ink1040.xml" ContentType="application/inkml+xml"/>
  <Override PartName="/ppt/ink/ink1041.xml" ContentType="application/inkml+xml"/>
  <Override PartName="/ppt/ink/ink1042.xml" ContentType="application/inkml+xml"/>
  <Override PartName="/ppt/ink/ink1043.xml" ContentType="application/inkml+xml"/>
  <Override PartName="/ppt/ink/ink1044.xml" ContentType="application/inkml+xml"/>
  <Override PartName="/ppt/ink/ink1045.xml" ContentType="application/inkml+xml"/>
  <Override PartName="/ppt/ink/ink1046.xml" ContentType="application/inkml+xml"/>
  <Override PartName="/ppt/ink/ink1047.xml" ContentType="application/inkml+xml"/>
  <Override PartName="/ppt/ink/ink1048.xml" ContentType="application/inkml+xml"/>
  <Override PartName="/ppt/ink/ink1049.xml" ContentType="application/inkml+xml"/>
  <Override PartName="/ppt/ink/ink1050.xml" ContentType="application/inkml+xml"/>
  <Override PartName="/ppt/ink/ink1051.xml" ContentType="application/inkml+xml"/>
  <Override PartName="/ppt/ink/ink1052.xml" ContentType="application/inkml+xml"/>
  <Override PartName="/ppt/ink/ink1053.xml" ContentType="application/inkml+xml"/>
  <Override PartName="/ppt/ink/ink1054.xml" ContentType="application/inkml+xml"/>
  <Override PartName="/ppt/ink/ink1055.xml" ContentType="application/inkml+xml"/>
  <Override PartName="/ppt/ink/ink1056.xml" ContentType="application/inkml+xml"/>
  <Override PartName="/ppt/ink/ink1057.xml" ContentType="application/inkml+xml"/>
  <Override PartName="/ppt/ink/ink1058.xml" ContentType="application/inkml+xml"/>
  <Override PartName="/ppt/ink/ink1059.xml" ContentType="application/inkml+xml"/>
  <Override PartName="/ppt/ink/ink1060.xml" ContentType="application/inkml+xml"/>
  <Override PartName="/ppt/ink/ink1061.xml" ContentType="application/inkml+xml"/>
  <Override PartName="/ppt/ink/ink1062.xml" ContentType="application/inkml+xml"/>
  <Override PartName="/ppt/ink/ink1063.xml" ContentType="application/inkml+xml"/>
  <Override PartName="/ppt/ink/ink1064.xml" ContentType="application/inkml+xml"/>
  <Override PartName="/ppt/ink/ink1065.xml" ContentType="application/inkml+xml"/>
  <Override PartName="/ppt/ink/ink1066.xml" ContentType="application/inkml+xml"/>
  <Override PartName="/ppt/ink/ink1067.xml" ContentType="application/inkml+xml"/>
  <Override PartName="/ppt/ink/ink1068.xml" ContentType="application/inkml+xml"/>
  <Override PartName="/ppt/ink/ink1069.xml" ContentType="application/inkml+xml"/>
  <Override PartName="/ppt/ink/ink1070.xml" ContentType="application/inkml+xml"/>
  <Override PartName="/ppt/ink/ink1071.xml" ContentType="application/inkml+xml"/>
  <Override PartName="/ppt/ink/ink1072.xml" ContentType="application/inkml+xml"/>
  <Override PartName="/ppt/ink/ink1073.xml" ContentType="application/inkml+xml"/>
  <Override PartName="/ppt/ink/ink1074.xml" ContentType="application/inkml+xml"/>
  <Override PartName="/ppt/ink/ink1075.xml" ContentType="application/inkml+xml"/>
  <Override PartName="/ppt/ink/ink1076.xml" ContentType="application/inkml+xml"/>
  <Override PartName="/ppt/ink/ink1077.xml" ContentType="application/inkml+xml"/>
  <Override PartName="/ppt/ink/ink1078.xml" ContentType="application/inkml+xml"/>
  <Override PartName="/ppt/ink/ink1079.xml" ContentType="application/inkml+xml"/>
  <Override PartName="/ppt/ink/ink1080.xml" ContentType="application/inkml+xml"/>
  <Override PartName="/ppt/ink/ink1081.xml" ContentType="application/inkml+xml"/>
  <Override PartName="/ppt/ink/ink1082.xml" ContentType="application/inkml+xml"/>
  <Override PartName="/ppt/ink/ink1083.xml" ContentType="application/inkml+xml"/>
  <Override PartName="/ppt/ink/ink1084.xml" ContentType="application/inkml+xml"/>
  <Override PartName="/ppt/ink/ink1085.xml" ContentType="application/inkml+xml"/>
  <Override PartName="/ppt/ink/ink1086.xml" ContentType="application/inkml+xml"/>
  <Override PartName="/ppt/ink/ink1087.xml" ContentType="application/inkml+xml"/>
  <Override PartName="/ppt/ink/ink1088.xml" ContentType="application/inkml+xml"/>
  <Override PartName="/ppt/ink/ink1089.xml" ContentType="application/inkml+xml"/>
  <Override PartName="/ppt/ink/ink1090.xml" ContentType="application/inkml+xml"/>
  <Override PartName="/ppt/ink/ink1091.xml" ContentType="application/inkml+xml"/>
  <Override PartName="/ppt/ink/ink1092.xml" ContentType="application/inkml+xml"/>
  <Override PartName="/ppt/ink/ink1093.xml" ContentType="application/inkml+xml"/>
  <Override PartName="/ppt/ink/ink1094.xml" ContentType="application/inkml+xml"/>
  <Override PartName="/ppt/ink/ink1095.xml" ContentType="application/inkml+xml"/>
  <Override PartName="/ppt/ink/ink1096.xml" ContentType="application/inkml+xml"/>
  <Override PartName="/ppt/ink/ink1097.xml" ContentType="application/inkml+xml"/>
  <Override PartName="/ppt/ink/ink1098.xml" ContentType="application/inkml+xml"/>
  <Override PartName="/ppt/ink/ink1099.xml" ContentType="application/inkml+xml"/>
  <Override PartName="/ppt/ink/ink1100.xml" ContentType="application/inkml+xml"/>
  <Override PartName="/ppt/ink/ink1101.xml" ContentType="application/inkml+xml"/>
  <Override PartName="/ppt/ink/ink1102.xml" ContentType="application/inkml+xml"/>
  <Override PartName="/ppt/ink/ink1103.xml" ContentType="application/inkml+xml"/>
  <Override PartName="/ppt/ink/ink1104.xml" ContentType="application/inkml+xml"/>
  <Override PartName="/ppt/ink/ink1105.xml" ContentType="application/inkml+xml"/>
  <Override PartName="/ppt/ink/ink1106.xml" ContentType="application/inkml+xml"/>
  <Override PartName="/ppt/ink/ink1107.xml" ContentType="application/inkml+xml"/>
  <Override PartName="/ppt/ink/ink1108.xml" ContentType="application/inkml+xml"/>
  <Override PartName="/ppt/ink/ink1109.xml" ContentType="application/inkml+xml"/>
  <Override PartName="/ppt/ink/ink1110.xml" ContentType="application/inkml+xml"/>
  <Override PartName="/ppt/ink/ink1111.xml" ContentType="application/inkml+xml"/>
  <Override PartName="/ppt/ink/ink1112.xml" ContentType="application/inkml+xml"/>
  <Override PartName="/ppt/ink/ink1113.xml" ContentType="application/inkml+xml"/>
  <Override PartName="/ppt/ink/ink1114.xml" ContentType="application/inkml+xml"/>
  <Override PartName="/ppt/ink/ink1115.xml" ContentType="application/inkml+xml"/>
  <Override PartName="/ppt/ink/ink1116.xml" ContentType="application/inkml+xml"/>
  <Override PartName="/ppt/ink/ink1117.xml" ContentType="application/inkml+xml"/>
  <Override PartName="/ppt/ink/ink1118.xml" ContentType="application/inkml+xml"/>
  <Override PartName="/ppt/ink/ink1119.xml" ContentType="application/inkml+xml"/>
  <Override PartName="/ppt/ink/ink1120.xml" ContentType="application/inkml+xml"/>
  <Override PartName="/ppt/ink/ink1121.xml" ContentType="application/inkml+xml"/>
  <Override PartName="/ppt/ink/ink1122.xml" ContentType="application/inkml+xml"/>
  <Override PartName="/ppt/ink/ink1123.xml" ContentType="application/inkml+xml"/>
  <Override PartName="/ppt/ink/ink1124.xml" ContentType="application/inkml+xml"/>
  <Override PartName="/ppt/ink/ink1125.xml" ContentType="application/inkml+xml"/>
  <Override PartName="/ppt/ink/ink1126.xml" ContentType="application/inkml+xml"/>
  <Override PartName="/ppt/ink/ink1127.xml" ContentType="application/inkml+xml"/>
  <Override PartName="/ppt/ink/ink1128.xml" ContentType="application/inkml+xml"/>
  <Override PartName="/ppt/ink/ink1129.xml" ContentType="application/inkml+xml"/>
  <Override PartName="/ppt/ink/ink1130.xml" ContentType="application/inkml+xml"/>
  <Override PartName="/ppt/ink/ink1131.xml" ContentType="application/inkml+xml"/>
  <Override PartName="/ppt/ink/ink1132.xml" ContentType="application/inkml+xml"/>
  <Override PartName="/ppt/ink/ink1133.xml" ContentType="application/inkml+xml"/>
  <Override PartName="/ppt/ink/ink1134.xml" ContentType="application/inkml+xml"/>
  <Override PartName="/ppt/ink/ink1135.xml" ContentType="application/inkml+xml"/>
  <Override PartName="/ppt/ink/ink1136.xml" ContentType="application/inkml+xml"/>
  <Override PartName="/ppt/ink/ink1137.xml" ContentType="application/inkml+xml"/>
  <Override PartName="/ppt/ink/ink1138.xml" ContentType="application/inkml+xml"/>
  <Override PartName="/ppt/ink/ink1139.xml" ContentType="application/inkml+xml"/>
  <Override PartName="/ppt/ink/ink1140.xml" ContentType="application/inkml+xml"/>
  <Override PartName="/ppt/ink/ink1141.xml" ContentType="application/inkml+xml"/>
  <Override PartName="/ppt/ink/ink1142.xml" ContentType="application/inkml+xml"/>
  <Override PartName="/ppt/ink/ink1143.xml" ContentType="application/inkml+xml"/>
  <Override PartName="/ppt/ink/ink1144.xml" ContentType="application/inkml+xml"/>
  <Override PartName="/ppt/ink/ink1145.xml" ContentType="application/inkml+xml"/>
  <Override PartName="/ppt/ink/ink1146.xml" ContentType="application/inkml+xml"/>
  <Override PartName="/ppt/ink/ink1147.xml" ContentType="application/inkml+xml"/>
  <Override PartName="/ppt/ink/ink1148.xml" ContentType="application/inkml+xml"/>
  <Override PartName="/ppt/ink/ink1149.xml" ContentType="application/inkml+xml"/>
  <Override PartName="/ppt/ink/ink1150.xml" ContentType="application/inkml+xml"/>
  <Override PartName="/ppt/ink/ink1151.xml" ContentType="application/inkml+xml"/>
  <Override PartName="/ppt/ink/ink1152.xml" ContentType="application/inkml+xml"/>
  <Override PartName="/ppt/ink/ink1153.xml" ContentType="application/inkml+xml"/>
  <Override PartName="/ppt/ink/ink1154.xml" ContentType="application/inkml+xml"/>
  <Override PartName="/ppt/ink/ink1155.xml" ContentType="application/inkml+xml"/>
  <Override PartName="/ppt/ink/ink1156.xml" ContentType="application/inkml+xml"/>
  <Override PartName="/ppt/ink/ink1157.xml" ContentType="application/inkml+xml"/>
  <Override PartName="/ppt/ink/ink1158.xml" ContentType="application/inkml+xml"/>
  <Override PartName="/ppt/ink/ink1159.xml" ContentType="application/inkml+xml"/>
  <Override PartName="/ppt/ink/ink1160.xml" ContentType="application/inkml+xml"/>
  <Override PartName="/ppt/ink/ink1161.xml" ContentType="application/inkml+xml"/>
  <Override PartName="/ppt/ink/ink1162.xml" ContentType="application/inkml+xml"/>
  <Override PartName="/ppt/ink/ink1163.xml" ContentType="application/inkml+xml"/>
  <Override PartName="/ppt/ink/ink1164.xml" ContentType="application/inkml+xml"/>
  <Override PartName="/ppt/ink/ink1165.xml" ContentType="application/inkml+xml"/>
  <Override PartName="/ppt/ink/ink1166.xml" ContentType="application/inkml+xml"/>
  <Override PartName="/ppt/ink/ink1167.xml" ContentType="application/inkml+xml"/>
  <Override PartName="/ppt/ink/ink1168.xml" ContentType="application/inkml+xml"/>
  <Override PartName="/ppt/ink/ink1169.xml" ContentType="application/inkml+xml"/>
  <Override PartName="/ppt/ink/ink1170.xml" ContentType="application/inkml+xml"/>
  <Override PartName="/ppt/ink/ink1171.xml" ContentType="application/inkml+xml"/>
  <Override PartName="/ppt/ink/ink1172.xml" ContentType="application/inkml+xml"/>
  <Override PartName="/ppt/ink/ink1173.xml" ContentType="application/inkml+xml"/>
  <Override PartName="/ppt/ink/ink1174.xml" ContentType="application/inkml+xml"/>
  <Override PartName="/ppt/ink/ink1175.xml" ContentType="application/inkml+xml"/>
  <Override PartName="/ppt/ink/ink1176.xml" ContentType="application/inkml+xml"/>
  <Override PartName="/ppt/ink/ink1177.xml" ContentType="application/inkml+xml"/>
  <Override PartName="/ppt/ink/ink1178.xml" ContentType="application/inkml+xml"/>
  <Override PartName="/ppt/ink/ink1179.xml" ContentType="application/inkml+xml"/>
  <Override PartName="/ppt/ink/ink1180.xml" ContentType="application/inkml+xml"/>
  <Override PartName="/ppt/ink/ink1181.xml" ContentType="application/inkml+xml"/>
  <Override PartName="/ppt/ink/ink1182.xml" ContentType="application/inkml+xml"/>
  <Override PartName="/ppt/ink/ink1183.xml" ContentType="application/inkml+xml"/>
  <Override PartName="/ppt/ink/ink1184.xml" ContentType="application/inkml+xml"/>
  <Override PartName="/ppt/ink/ink1185.xml" ContentType="application/inkml+xml"/>
  <Override PartName="/ppt/ink/ink1186.xml" ContentType="application/inkml+xml"/>
  <Override PartName="/ppt/ink/ink1187.xml" ContentType="application/inkml+xml"/>
  <Override PartName="/ppt/ink/ink1188.xml" ContentType="application/inkml+xml"/>
  <Override PartName="/ppt/ink/ink1189.xml" ContentType="application/inkml+xml"/>
  <Override PartName="/ppt/ink/ink1190.xml" ContentType="application/inkml+xml"/>
  <Override PartName="/ppt/ink/ink1191.xml" ContentType="application/inkml+xml"/>
  <Override PartName="/ppt/ink/ink1192.xml" ContentType="application/inkml+xml"/>
  <Override PartName="/ppt/ink/ink1193.xml" ContentType="application/inkml+xml"/>
  <Override PartName="/ppt/ink/ink1194.xml" ContentType="application/inkml+xml"/>
  <Override PartName="/ppt/ink/ink1195.xml" ContentType="application/inkml+xml"/>
  <Override PartName="/ppt/ink/ink1196.xml" ContentType="application/inkml+xml"/>
  <Override PartName="/ppt/ink/ink1197.xml" ContentType="application/inkml+xml"/>
  <Override PartName="/ppt/ink/ink1198.xml" ContentType="application/inkml+xml"/>
  <Override PartName="/ppt/ink/ink1199.xml" ContentType="application/inkml+xml"/>
  <Override PartName="/ppt/ink/ink1200.xml" ContentType="application/inkml+xml"/>
  <Override PartName="/ppt/ink/ink1201.xml" ContentType="application/inkml+xml"/>
  <Override PartName="/ppt/ink/ink1202.xml" ContentType="application/inkml+xml"/>
  <Override PartName="/ppt/ink/ink1203.xml" ContentType="application/inkml+xml"/>
  <Override PartName="/ppt/ink/ink1204.xml" ContentType="application/inkml+xml"/>
  <Override PartName="/ppt/ink/ink1205.xml" ContentType="application/inkml+xml"/>
  <Override PartName="/ppt/ink/ink1206.xml" ContentType="application/inkml+xml"/>
  <Override PartName="/ppt/ink/ink1207.xml" ContentType="application/inkml+xml"/>
  <Override PartName="/ppt/ink/ink1208.xml" ContentType="application/inkml+xml"/>
  <Override PartName="/ppt/ink/ink1209.xml" ContentType="application/inkml+xml"/>
  <Override PartName="/ppt/ink/ink1210.xml" ContentType="application/inkml+xml"/>
  <Override PartName="/ppt/ink/ink1211.xml" ContentType="application/inkml+xml"/>
  <Override PartName="/ppt/ink/ink1212.xml" ContentType="application/inkml+xml"/>
  <Override PartName="/ppt/ink/ink1213.xml" ContentType="application/inkml+xml"/>
  <Override PartName="/ppt/ink/ink1214.xml" ContentType="application/inkml+xml"/>
  <Override PartName="/ppt/ink/ink1215.xml" ContentType="application/inkml+xml"/>
  <Override PartName="/ppt/ink/ink1216.xml" ContentType="application/inkml+xml"/>
  <Override PartName="/ppt/ink/ink1217.xml" ContentType="application/inkml+xml"/>
  <Override PartName="/ppt/ink/ink1218.xml" ContentType="application/inkml+xml"/>
  <Override PartName="/ppt/ink/ink1219.xml" ContentType="application/inkml+xml"/>
  <Override PartName="/ppt/ink/ink1220.xml" ContentType="application/inkml+xml"/>
  <Override PartName="/ppt/ink/ink1221.xml" ContentType="application/inkml+xml"/>
  <Override PartName="/ppt/ink/ink1222.xml" ContentType="application/inkml+xml"/>
  <Override PartName="/ppt/ink/ink1223.xml" ContentType="application/inkml+xml"/>
  <Override PartName="/ppt/ink/ink1224.xml" ContentType="application/inkml+xml"/>
  <Override PartName="/ppt/ink/ink1225.xml" ContentType="application/inkml+xml"/>
  <Override PartName="/ppt/ink/ink1226.xml" ContentType="application/inkml+xml"/>
  <Override PartName="/ppt/ink/ink1227.xml" ContentType="application/inkml+xml"/>
  <Override PartName="/ppt/ink/ink1228.xml" ContentType="application/inkml+xml"/>
  <Override PartName="/ppt/ink/ink1229.xml" ContentType="application/inkml+xml"/>
  <Override PartName="/ppt/ink/ink1230.xml" ContentType="application/inkml+xml"/>
  <Override PartName="/ppt/ink/ink1231.xml" ContentType="application/inkml+xml"/>
  <Override PartName="/ppt/ink/ink1232.xml" ContentType="application/inkml+xml"/>
  <Override PartName="/ppt/ink/ink1233.xml" ContentType="application/inkml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ink/ink1234.xml" ContentType="application/inkml+xml"/>
  <Override PartName="/ppt/ink/ink1235.xml" ContentType="application/inkml+xml"/>
  <Override PartName="/ppt/ink/ink1236.xml" ContentType="application/inkml+xml"/>
  <Override PartName="/ppt/ink/ink1237.xml" ContentType="application/inkml+xml"/>
  <Override PartName="/ppt/ink/ink1238.xml" ContentType="application/inkml+xml"/>
  <Override PartName="/ppt/ink/ink1239.xml" ContentType="application/inkml+xml"/>
  <Override PartName="/ppt/ink/ink1240.xml" ContentType="application/inkml+xml"/>
  <Override PartName="/ppt/ink/ink1241.xml" ContentType="application/inkml+xml"/>
  <Override PartName="/ppt/ink/ink1242.xml" ContentType="application/inkml+xml"/>
  <Override PartName="/ppt/ink/ink1243.xml" ContentType="application/inkml+xml"/>
  <Override PartName="/ppt/ink/ink1244.xml" ContentType="application/inkml+xml"/>
  <Override PartName="/ppt/ink/ink1245.xml" ContentType="application/inkml+xml"/>
  <Override PartName="/ppt/ink/ink1246.xml" ContentType="application/inkml+xml"/>
  <Override PartName="/ppt/ink/ink1247.xml" ContentType="application/inkml+xml"/>
  <Override PartName="/ppt/ink/ink1248.xml" ContentType="application/inkml+xml"/>
  <Override PartName="/ppt/ink/ink1249.xml" ContentType="application/inkml+xml"/>
  <Override PartName="/ppt/ink/ink1250.xml" ContentType="application/inkml+xml"/>
  <Override PartName="/ppt/ink/ink1251.xml" ContentType="application/inkml+xml"/>
  <Override PartName="/ppt/ink/ink1252.xml" ContentType="application/inkml+xml"/>
  <Override PartName="/ppt/ink/ink1253.xml" ContentType="application/inkml+xml"/>
  <Override PartName="/ppt/ink/ink1254.xml" ContentType="application/inkml+xml"/>
  <Override PartName="/ppt/ink/ink1255.xml" ContentType="application/inkml+xml"/>
  <Override PartName="/ppt/ink/ink1256.xml" ContentType="application/inkml+xml"/>
  <Override PartName="/ppt/ink/ink1257.xml" ContentType="application/inkml+xml"/>
  <Override PartName="/ppt/ink/ink1258.xml" ContentType="application/inkml+xml"/>
  <Override PartName="/ppt/ink/ink1259.xml" ContentType="application/inkml+xml"/>
  <Override PartName="/ppt/ink/ink1260.xml" ContentType="application/inkml+xml"/>
  <Override PartName="/ppt/ink/ink1261.xml" ContentType="application/inkml+xml"/>
  <Override PartName="/ppt/ink/ink1262.xml" ContentType="application/inkml+xml"/>
  <Override PartName="/ppt/ink/ink1263.xml" ContentType="application/inkml+xml"/>
  <Override PartName="/ppt/ink/ink1264.xml" ContentType="application/inkml+xml"/>
  <Override PartName="/ppt/ink/ink1265.xml" ContentType="application/inkml+xml"/>
  <Override PartName="/ppt/ink/ink1266.xml" ContentType="application/inkml+xml"/>
  <Override PartName="/ppt/ink/ink1267.xml" ContentType="application/inkml+xml"/>
  <Override PartName="/ppt/ink/ink1268.xml" ContentType="application/inkml+xml"/>
  <Override PartName="/ppt/ink/ink1269.xml" ContentType="application/inkml+xml"/>
  <Override PartName="/ppt/ink/ink1270.xml" ContentType="application/inkml+xml"/>
  <Override PartName="/ppt/ink/ink1271.xml" ContentType="application/inkml+xml"/>
  <Override PartName="/ppt/ink/ink1272.xml" ContentType="application/inkml+xml"/>
  <Override PartName="/ppt/ink/ink1273.xml" ContentType="application/inkml+xml"/>
  <Override PartName="/ppt/ink/ink1274.xml" ContentType="application/inkml+xml"/>
  <Override PartName="/ppt/ink/ink1275.xml" ContentType="application/inkml+xml"/>
  <Override PartName="/ppt/ink/ink1276.xml" ContentType="application/inkml+xml"/>
  <Override PartName="/ppt/ink/ink1277.xml" ContentType="application/inkml+xml"/>
  <Override PartName="/ppt/ink/ink1278.xml" ContentType="application/inkml+xml"/>
  <Override PartName="/ppt/ink/ink1279.xml" ContentType="application/inkml+xml"/>
  <Override PartName="/ppt/ink/ink1280.xml" ContentType="application/inkml+xml"/>
  <Override PartName="/ppt/ink/ink1281.xml" ContentType="application/inkml+xml"/>
  <Override PartName="/ppt/ink/ink1282.xml" ContentType="application/inkml+xml"/>
  <Override PartName="/ppt/ink/ink1283.xml" ContentType="application/inkml+xml"/>
  <Override PartName="/ppt/ink/ink1284.xml" ContentType="application/inkml+xml"/>
  <Override PartName="/ppt/ink/ink1285.xml" ContentType="application/inkml+xml"/>
  <Override PartName="/ppt/ink/ink1286.xml" ContentType="application/inkml+xml"/>
  <Override PartName="/ppt/ink/ink1287.xml" ContentType="application/inkml+xml"/>
  <Override PartName="/ppt/ink/ink1288.xml" ContentType="application/inkml+xml"/>
  <Override PartName="/ppt/ink/ink1289.xml" ContentType="application/inkml+xml"/>
  <Override PartName="/ppt/ink/ink1290.xml" ContentType="application/inkml+xml"/>
  <Override PartName="/ppt/ink/ink1291.xml" ContentType="application/inkml+xml"/>
  <Override PartName="/ppt/ink/ink1292.xml" ContentType="application/inkml+xml"/>
  <Override PartName="/ppt/ink/ink1293.xml" ContentType="application/inkml+xml"/>
  <Override PartName="/ppt/ink/ink1294.xml" ContentType="application/inkml+xml"/>
  <Override PartName="/ppt/ink/ink1295.xml" ContentType="application/inkml+xml"/>
  <Override PartName="/ppt/ink/ink1296.xml" ContentType="application/inkml+xml"/>
  <Override PartName="/ppt/ink/ink1297.xml" ContentType="application/inkml+xml"/>
  <Override PartName="/ppt/ink/ink1298.xml" ContentType="application/inkml+xml"/>
  <Override PartName="/ppt/ink/ink1299.xml" ContentType="application/inkml+xml"/>
  <Override PartName="/ppt/ink/ink1300.xml" ContentType="application/inkml+xml"/>
  <Override PartName="/ppt/ink/ink1301.xml" ContentType="application/inkml+xml"/>
  <Override PartName="/ppt/ink/ink1302.xml" ContentType="application/inkml+xml"/>
  <Override PartName="/ppt/ink/ink1303.xml" ContentType="application/inkml+xml"/>
  <Override PartName="/ppt/ink/ink1304.xml" ContentType="application/inkml+xml"/>
  <Override PartName="/ppt/ink/ink1305.xml" ContentType="application/inkml+xml"/>
  <Override PartName="/ppt/ink/ink1306.xml" ContentType="application/inkml+xml"/>
  <Override PartName="/ppt/ink/ink1307.xml" ContentType="application/inkml+xml"/>
  <Override PartName="/ppt/ink/ink1308.xml" ContentType="application/inkml+xml"/>
  <Override PartName="/ppt/ink/ink1309.xml" ContentType="application/inkml+xml"/>
  <Override PartName="/ppt/ink/ink1310.xml" ContentType="application/inkml+xml"/>
  <Override PartName="/ppt/ink/ink1311.xml" ContentType="application/inkml+xml"/>
  <Override PartName="/ppt/notesSlides/notesSlide10.xml" ContentType="application/vnd.openxmlformats-officedocument.presentationml.notesSlide+xml"/>
  <Override PartName="/ppt/ink/ink1312.xml" ContentType="application/inkml+xml"/>
  <Override PartName="/ppt/ink/ink1313.xml" ContentType="application/inkml+xml"/>
  <Override PartName="/ppt/notesSlides/notesSlide11.xml" ContentType="application/vnd.openxmlformats-officedocument.presentationml.notesSlide+xml"/>
  <Override PartName="/ppt/ink/ink1314.xml" ContentType="application/inkml+xml"/>
  <Override PartName="/ppt/ink/ink1315.xml" ContentType="application/inkml+xml"/>
  <Override PartName="/ppt/ink/ink1316.xml" ContentType="application/inkml+xml"/>
  <Override PartName="/ppt/ink/ink1317.xml" ContentType="application/inkml+xml"/>
  <Override PartName="/ppt/ink/ink1318.xml" ContentType="application/inkml+xml"/>
  <Override PartName="/ppt/ink/ink1319.xml" ContentType="application/inkml+xml"/>
  <Override PartName="/ppt/ink/ink1320.xml" ContentType="application/inkml+xml"/>
  <Override PartName="/ppt/ink/ink1321.xml" ContentType="application/inkml+xml"/>
  <Override PartName="/ppt/notesSlides/notesSlide12.xml" ContentType="application/vnd.openxmlformats-officedocument.presentationml.notesSlide+xml"/>
  <Override PartName="/ppt/ink/ink1322.xml" ContentType="application/inkml+xml"/>
  <Override PartName="/ppt/ink/ink1323.xml" ContentType="application/inkml+xml"/>
  <Override PartName="/ppt/ink/ink1324.xml" ContentType="application/inkml+xml"/>
  <Override PartName="/ppt/ink/ink1325.xml" ContentType="application/inkml+xml"/>
  <Override PartName="/ppt/ink/ink1326.xml" ContentType="application/inkml+xml"/>
  <Override PartName="/ppt/ink/ink1327.xml" ContentType="application/inkml+xml"/>
  <Override PartName="/ppt/ink/ink1328.xml" ContentType="application/inkml+xml"/>
  <Override PartName="/ppt/ink/ink1329.xml" ContentType="application/inkml+xml"/>
  <Override PartName="/ppt/ink/ink1330.xml" ContentType="application/inkml+xml"/>
  <Override PartName="/ppt/ink/ink1331.xml" ContentType="application/inkml+xml"/>
  <Override PartName="/ppt/ink/ink1332.xml" ContentType="application/inkml+xml"/>
  <Override PartName="/ppt/ink/ink1333.xml" ContentType="application/inkml+xml"/>
  <Override PartName="/ppt/ink/ink1334.xml" ContentType="application/inkml+xml"/>
  <Override PartName="/ppt/ink/ink1335.xml" ContentType="application/inkml+xml"/>
  <Override PartName="/ppt/ink/ink1336.xml" ContentType="application/inkml+xml"/>
  <Override PartName="/ppt/ink/ink1337.xml" ContentType="application/inkml+xml"/>
  <Override PartName="/ppt/ink/ink1338.xml" ContentType="application/inkml+xml"/>
  <Override PartName="/ppt/ink/ink1339.xml" ContentType="application/inkml+xml"/>
  <Override PartName="/ppt/ink/ink1340.xml" ContentType="application/inkml+xml"/>
  <Override PartName="/ppt/ink/ink1341.xml" ContentType="application/inkml+xml"/>
  <Override PartName="/ppt/ink/ink1342.xml" ContentType="application/inkml+xml"/>
  <Override PartName="/ppt/ink/ink1343.xml" ContentType="application/inkml+xml"/>
  <Override PartName="/ppt/ink/ink1344.xml" ContentType="application/inkml+xml"/>
  <Override PartName="/ppt/ink/ink1345.xml" ContentType="application/inkml+xml"/>
  <Override PartName="/ppt/ink/ink1346.xml" ContentType="application/inkml+xml"/>
  <Override PartName="/ppt/ink/ink1347.xml" ContentType="application/inkml+xml"/>
  <Override PartName="/ppt/ink/ink1348.xml" ContentType="application/inkml+xml"/>
  <Override PartName="/ppt/ink/ink1349.xml" ContentType="application/inkml+xml"/>
  <Override PartName="/ppt/ink/ink1350.xml" ContentType="application/inkml+xml"/>
  <Override PartName="/ppt/ink/ink1351.xml" ContentType="application/inkml+xml"/>
  <Override PartName="/ppt/ink/ink1352.xml" ContentType="application/inkml+xml"/>
  <Override PartName="/ppt/ink/ink1353.xml" ContentType="application/inkml+xml"/>
  <Override PartName="/ppt/ink/ink1354.xml" ContentType="application/inkml+xml"/>
  <Override PartName="/ppt/ink/ink1355.xml" ContentType="application/inkml+xml"/>
  <Override PartName="/ppt/ink/ink1356.xml" ContentType="application/inkml+xml"/>
  <Override PartName="/ppt/ink/ink1357.xml" ContentType="application/inkml+xml"/>
  <Override PartName="/ppt/ink/ink1358.xml" ContentType="application/inkml+xml"/>
  <Override PartName="/ppt/ink/ink1359.xml" ContentType="application/inkml+xml"/>
  <Override PartName="/ppt/ink/ink1360.xml" ContentType="application/inkml+xml"/>
  <Override PartName="/ppt/ink/ink1361.xml" ContentType="application/inkml+xml"/>
  <Override PartName="/ppt/ink/ink1362.xml" ContentType="application/inkml+xml"/>
  <Override PartName="/ppt/ink/ink1363.xml" ContentType="application/inkml+xml"/>
  <Override PartName="/ppt/ink/ink1364.xml" ContentType="application/inkml+xml"/>
  <Override PartName="/ppt/ink/ink1365.xml" ContentType="application/inkml+xml"/>
  <Override PartName="/ppt/ink/ink1366.xml" ContentType="application/inkml+xml"/>
  <Override PartName="/ppt/ink/ink1367.xml" ContentType="application/inkml+xml"/>
  <Override PartName="/ppt/ink/ink1368.xml" ContentType="application/inkml+xml"/>
  <Override PartName="/ppt/ink/ink1369.xml" ContentType="application/inkml+xml"/>
  <Override PartName="/ppt/ink/ink1370.xml" ContentType="application/inkml+xml"/>
  <Override PartName="/ppt/ink/ink1371.xml" ContentType="application/inkml+xml"/>
  <Override PartName="/ppt/ink/ink1372.xml" ContentType="application/inkml+xml"/>
  <Override PartName="/ppt/ink/ink1373.xml" ContentType="application/inkml+xml"/>
  <Override PartName="/ppt/ink/ink1374.xml" ContentType="application/inkml+xml"/>
  <Override PartName="/ppt/ink/ink1375.xml" ContentType="application/inkml+xml"/>
  <Override PartName="/ppt/ink/ink1376.xml" ContentType="application/inkml+xml"/>
  <Override PartName="/ppt/ink/ink1377.xml" ContentType="application/inkml+xml"/>
  <Override PartName="/ppt/ink/ink1378.xml" ContentType="application/inkml+xml"/>
  <Override PartName="/ppt/ink/ink1379.xml" ContentType="application/inkml+xml"/>
  <Override PartName="/ppt/ink/ink1380.xml" ContentType="application/inkml+xml"/>
  <Override PartName="/ppt/ink/ink1381.xml" ContentType="application/inkml+xml"/>
  <Override PartName="/ppt/ink/ink1382.xml" ContentType="application/inkml+xml"/>
  <Override PartName="/ppt/ink/ink1383.xml" ContentType="application/inkml+xml"/>
  <Override PartName="/ppt/ink/ink1384.xml" ContentType="application/inkml+xml"/>
  <Override PartName="/ppt/ink/ink1385.xml" ContentType="application/inkml+xml"/>
  <Override PartName="/ppt/ink/ink1386.xml" ContentType="application/inkml+xml"/>
  <Override PartName="/ppt/ink/ink1387.xml" ContentType="application/inkml+xml"/>
  <Override PartName="/ppt/ink/ink1388.xml" ContentType="application/inkml+xml"/>
  <Override PartName="/ppt/ink/ink1389.xml" ContentType="application/inkml+xml"/>
  <Override PartName="/ppt/ink/ink1390.xml" ContentType="application/inkml+xml"/>
  <Override PartName="/ppt/ink/ink1391.xml" ContentType="application/inkml+xml"/>
  <Override PartName="/ppt/ink/ink1392.xml" ContentType="application/inkml+xml"/>
  <Override PartName="/ppt/ink/ink1393.xml" ContentType="application/inkml+xml"/>
  <Override PartName="/ppt/ink/ink1394.xml" ContentType="application/inkml+xml"/>
  <Override PartName="/ppt/ink/ink1395.xml" ContentType="application/inkml+xml"/>
  <Override PartName="/ppt/ink/ink1396.xml" ContentType="application/inkml+xml"/>
  <Override PartName="/ppt/ink/ink1397.xml" ContentType="application/inkml+xml"/>
  <Override PartName="/ppt/ink/ink1398.xml" ContentType="application/inkml+xml"/>
  <Override PartName="/ppt/ink/ink1399.xml" ContentType="application/inkml+xml"/>
  <Override PartName="/ppt/ink/ink1400.xml" ContentType="application/inkml+xml"/>
  <Override PartName="/ppt/ink/ink1401.xml" ContentType="application/inkml+xml"/>
  <Override PartName="/ppt/ink/ink1402.xml" ContentType="application/inkml+xml"/>
  <Override PartName="/ppt/ink/ink1403.xml" ContentType="application/inkml+xml"/>
  <Override PartName="/ppt/ink/ink1404.xml" ContentType="application/inkml+xml"/>
  <Override PartName="/ppt/ink/ink1405.xml" ContentType="application/inkml+xml"/>
  <Override PartName="/ppt/ink/ink1406.xml" ContentType="application/inkml+xml"/>
  <Override PartName="/ppt/ink/ink1407.xml" ContentType="application/inkml+xml"/>
  <Override PartName="/ppt/ink/ink1408.xml" ContentType="application/inkml+xml"/>
  <Override PartName="/ppt/ink/ink1409.xml" ContentType="application/inkml+xml"/>
  <Override PartName="/ppt/ink/ink1410.xml" ContentType="application/inkml+xml"/>
  <Override PartName="/ppt/ink/ink1411.xml" ContentType="application/inkml+xml"/>
  <Override PartName="/ppt/ink/ink1412.xml" ContentType="application/inkml+xml"/>
  <Override PartName="/ppt/ink/ink1413.xml" ContentType="application/inkml+xml"/>
  <Override PartName="/ppt/ink/ink1414.xml" ContentType="application/inkml+xml"/>
  <Override PartName="/ppt/ink/ink1415.xml" ContentType="application/inkml+xml"/>
  <Override PartName="/ppt/ink/ink1416.xml" ContentType="application/inkml+xml"/>
  <Override PartName="/ppt/ink/ink1417.xml" ContentType="application/inkml+xml"/>
  <Override PartName="/ppt/ink/ink1418.xml" ContentType="application/inkml+xml"/>
  <Override PartName="/ppt/ink/ink1419.xml" ContentType="application/inkml+xml"/>
  <Override PartName="/ppt/ink/ink1420.xml" ContentType="application/inkml+xml"/>
  <Override PartName="/ppt/ink/ink1421.xml" ContentType="application/inkml+xml"/>
  <Override PartName="/ppt/ink/ink1422.xml" ContentType="application/inkml+xml"/>
  <Override PartName="/ppt/ink/ink1423.xml" ContentType="application/inkml+xml"/>
  <Override PartName="/ppt/ink/ink1424.xml" ContentType="application/inkml+xml"/>
  <Override PartName="/ppt/ink/ink1425.xml" ContentType="application/inkml+xml"/>
  <Override PartName="/ppt/ink/ink1426.xml" ContentType="application/inkml+xml"/>
  <Override PartName="/ppt/ink/ink1427.xml" ContentType="application/inkml+xml"/>
  <Override PartName="/ppt/ink/ink1428.xml" ContentType="application/inkml+xml"/>
  <Override PartName="/ppt/ink/ink1429.xml" ContentType="application/inkml+xml"/>
  <Override PartName="/ppt/ink/ink1430.xml" ContentType="application/inkml+xml"/>
  <Override PartName="/ppt/ink/ink1431.xml" ContentType="application/inkml+xml"/>
  <Override PartName="/ppt/ink/ink1432.xml" ContentType="application/inkml+xml"/>
  <Override PartName="/ppt/ink/ink1433.xml" ContentType="application/inkml+xml"/>
  <Override PartName="/ppt/ink/ink1434.xml" ContentType="application/inkml+xml"/>
  <Override PartName="/ppt/ink/ink1435.xml" ContentType="application/inkml+xml"/>
  <Override PartName="/ppt/ink/ink1436.xml" ContentType="application/inkml+xml"/>
  <Override PartName="/ppt/ink/ink1437.xml" ContentType="application/inkml+xml"/>
  <Override PartName="/ppt/ink/ink1438.xml" ContentType="application/inkml+xml"/>
  <Override PartName="/ppt/ink/ink1439.xml" ContentType="application/inkml+xml"/>
  <Override PartName="/ppt/ink/ink1440.xml" ContentType="application/inkml+xml"/>
  <Override PartName="/ppt/ink/ink1441.xml" ContentType="application/inkml+xml"/>
  <Override PartName="/ppt/ink/ink1442.xml" ContentType="application/inkml+xml"/>
  <Override PartName="/ppt/ink/ink1443.xml" ContentType="application/inkml+xml"/>
  <Override PartName="/ppt/ink/ink1444.xml" ContentType="application/inkml+xml"/>
  <Override PartName="/ppt/ink/ink1445.xml" ContentType="application/inkml+xml"/>
  <Override PartName="/ppt/ink/ink1446.xml" ContentType="application/inkml+xml"/>
  <Override PartName="/ppt/ink/ink1447.xml" ContentType="application/inkml+xml"/>
  <Override PartName="/ppt/ink/ink1448.xml" ContentType="application/inkml+xml"/>
  <Override PartName="/ppt/ink/ink1449.xml" ContentType="application/inkml+xml"/>
  <Override PartName="/ppt/ink/ink1450.xml" ContentType="application/inkml+xml"/>
  <Override PartName="/ppt/ink/ink1451.xml" ContentType="application/inkml+xml"/>
  <Override PartName="/ppt/ink/ink1452.xml" ContentType="application/inkml+xml"/>
  <Override PartName="/ppt/ink/ink1453.xml" ContentType="application/inkml+xml"/>
  <Override PartName="/ppt/ink/ink1454.xml" ContentType="application/inkml+xml"/>
  <Override PartName="/ppt/ink/ink1455.xml" ContentType="application/inkml+xml"/>
  <Override PartName="/ppt/ink/ink1456.xml" ContentType="application/inkml+xml"/>
  <Override PartName="/ppt/ink/ink1457.xml" ContentType="application/inkml+xml"/>
  <Override PartName="/ppt/ink/ink1458.xml" ContentType="application/inkml+xml"/>
  <Override PartName="/ppt/ink/ink1459.xml" ContentType="application/inkml+xml"/>
  <Override PartName="/ppt/ink/ink1460.xml" ContentType="application/inkml+xml"/>
  <Override PartName="/ppt/ink/ink1461.xml" ContentType="application/inkml+xml"/>
  <Override PartName="/ppt/ink/ink1462.xml" ContentType="application/inkml+xml"/>
  <Override PartName="/ppt/ink/ink1463.xml" ContentType="application/inkml+xml"/>
  <Override PartName="/ppt/ink/ink1464.xml" ContentType="application/inkml+xml"/>
  <Override PartName="/ppt/ink/ink1465.xml" ContentType="application/inkml+xml"/>
  <Override PartName="/ppt/ink/ink1466.xml" ContentType="application/inkml+xml"/>
  <Override PartName="/ppt/ink/ink1467.xml" ContentType="application/inkml+xml"/>
  <Override PartName="/ppt/ink/ink1468.xml" ContentType="application/inkml+xml"/>
  <Override PartName="/ppt/ink/ink1469.xml" ContentType="application/inkml+xml"/>
  <Override PartName="/ppt/ink/ink1470.xml" ContentType="application/inkml+xml"/>
  <Override PartName="/ppt/ink/ink1471.xml" ContentType="application/inkml+xml"/>
  <Override PartName="/ppt/ink/ink1472.xml" ContentType="application/inkml+xml"/>
  <Override PartName="/ppt/ink/ink1473.xml" ContentType="application/inkml+xml"/>
  <Override PartName="/ppt/ink/ink1474.xml" ContentType="application/inkml+xml"/>
  <Override PartName="/ppt/ink/ink1475.xml" ContentType="application/inkml+xml"/>
  <Override PartName="/ppt/ink/ink1476.xml" ContentType="application/inkml+xml"/>
  <Override PartName="/ppt/ink/ink1477.xml" ContentType="application/inkml+xml"/>
  <Override PartName="/ppt/ink/ink1478.xml" ContentType="application/inkml+xml"/>
  <Override PartName="/ppt/ink/ink1479.xml" ContentType="application/inkml+xml"/>
  <Override PartName="/ppt/ink/ink1480.xml" ContentType="application/inkml+xml"/>
  <Override PartName="/ppt/ink/ink1481.xml" ContentType="application/inkml+xml"/>
  <Override PartName="/ppt/ink/ink1482.xml" ContentType="application/inkml+xml"/>
  <Override PartName="/ppt/ink/ink1483.xml" ContentType="application/inkml+xml"/>
  <Override PartName="/ppt/ink/ink1484.xml" ContentType="application/inkml+xml"/>
  <Override PartName="/ppt/ink/ink1485.xml" ContentType="application/inkml+xml"/>
  <Override PartName="/ppt/ink/ink1486.xml" ContentType="application/inkml+xml"/>
  <Override PartName="/ppt/ink/ink1487.xml" ContentType="application/inkml+xml"/>
  <Override PartName="/ppt/ink/ink1488.xml" ContentType="application/inkml+xml"/>
  <Override PartName="/ppt/ink/ink1489.xml" ContentType="application/inkml+xml"/>
  <Override PartName="/ppt/notesSlides/notesSlide13.xml" ContentType="application/vnd.openxmlformats-officedocument.presentationml.notesSlide+xml"/>
  <Override PartName="/ppt/ink/ink1490.xml" ContentType="application/inkml+xml"/>
  <Override PartName="/ppt/ink/ink1491.xml" ContentType="application/inkml+xml"/>
  <Override PartName="/ppt/ink/ink1492.xml" ContentType="application/inkml+xml"/>
  <Override PartName="/ppt/ink/ink1493.xml" ContentType="application/inkml+xml"/>
  <Override PartName="/ppt/ink/ink1494.xml" ContentType="application/inkml+xml"/>
  <Override PartName="/ppt/ink/ink1495.xml" ContentType="application/inkml+xml"/>
  <Override PartName="/ppt/ink/ink1496.xml" ContentType="application/inkml+xml"/>
  <Override PartName="/ppt/ink/ink1497.xml" ContentType="application/inkml+xml"/>
  <Override PartName="/ppt/ink/ink1498.xml" ContentType="application/inkml+xml"/>
  <Override PartName="/ppt/ink/ink1499.xml" ContentType="application/inkml+xml"/>
  <Override PartName="/ppt/ink/ink1500.xml" ContentType="application/inkml+xml"/>
  <Override PartName="/ppt/ink/ink1501.xml" ContentType="application/inkml+xml"/>
  <Override PartName="/ppt/ink/ink1502.xml" ContentType="application/inkml+xml"/>
  <Override PartName="/ppt/ink/ink1503.xml" ContentType="application/inkml+xml"/>
  <Override PartName="/ppt/ink/ink1504.xml" ContentType="application/inkml+xml"/>
  <Override PartName="/ppt/ink/ink1505.xml" ContentType="application/inkml+xml"/>
  <Override PartName="/ppt/ink/ink1506.xml" ContentType="application/inkml+xml"/>
  <Override PartName="/ppt/ink/ink1507.xml" ContentType="application/inkml+xml"/>
  <Override PartName="/ppt/ink/ink1508.xml" ContentType="application/inkml+xml"/>
  <Override PartName="/ppt/ink/ink1509.xml" ContentType="application/inkml+xml"/>
  <Override PartName="/ppt/ink/ink1510.xml" ContentType="application/inkml+xml"/>
  <Override PartName="/ppt/ink/ink1511.xml" ContentType="application/inkml+xml"/>
  <Override PartName="/ppt/ink/ink1512.xml" ContentType="application/inkml+xml"/>
  <Override PartName="/ppt/ink/ink1513.xml" ContentType="application/inkml+xml"/>
  <Override PartName="/ppt/ink/ink1514.xml" ContentType="application/inkml+xml"/>
  <Override PartName="/ppt/ink/ink1515.xml" ContentType="application/inkml+xml"/>
  <Override PartName="/ppt/ink/ink1516.xml" ContentType="application/inkml+xml"/>
  <Override PartName="/ppt/ink/ink1517.xml" ContentType="application/inkml+xml"/>
  <Override PartName="/ppt/ink/ink1518.xml" ContentType="application/inkml+xml"/>
  <Override PartName="/ppt/ink/ink1519.xml" ContentType="application/inkml+xml"/>
  <Override PartName="/ppt/ink/ink1520.xml" ContentType="application/inkml+xml"/>
  <Override PartName="/ppt/ink/ink1521.xml" ContentType="application/inkml+xml"/>
  <Override PartName="/ppt/ink/ink1522.xml" ContentType="application/inkml+xml"/>
  <Override PartName="/ppt/ink/ink1523.xml" ContentType="application/inkml+xml"/>
  <Override PartName="/ppt/ink/ink1524.xml" ContentType="application/inkml+xml"/>
  <Override PartName="/ppt/ink/ink1525.xml" ContentType="application/inkml+xml"/>
  <Override PartName="/ppt/ink/ink1526.xml" ContentType="application/inkml+xml"/>
  <Override PartName="/ppt/ink/ink1527.xml" ContentType="application/inkml+xml"/>
  <Override PartName="/ppt/ink/ink1528.xml" ContentType="application/inkml+xml"/>
  <Override PartName="/ppt/ink/ink1529.xml" ContentType="application/inkml+xml"/>
  <Override PartName="/ppt/ink/ink1530.xml" ContentType="application/inkml+xml"/>
  <Override PartName="/ppt/ink/ink1531.xml" ContentType="application/inkml+xml"/>
  <Override PartName="/ppt/ink/ink1532.xml" ContentType="application/inkml+xml"/>
  <Override PartName="/ppt/ink/ink1533.xml" ContentType="application/inkml+xml"/>
  <Override PartName="/ppt/ink/ink1534.xml" ContentType="application/inkml+xml"/>
  <Override PartName="/ppt/ink/ink1535.xml" ContentType="application/inkml+xml"/>
  <Override PartName="/ppt/ink/ink1536.xml" ContentType="application/inkml+xml"/>
  <Override PartName="/ppt/ink/ink1537.xml" ContentType="application/inkml+xml"/>
  <Override PartName="/ppt/ink/ink1538.xml" ContentType="application/inkml+xml"/>
  <Override PartName="/ppt/ink/ink1539.xml" ContentType="application/inkml+xml"/>
  <Override PartName="/ppt/ink/ink1540.xml" ContentType="application/inkml+xml"/>
  <Override PartName="/ppt/ink/ink1541.xml" ContentType="application/inkml+xml"/>
  <Override PartName="/ppt/ink/ink1542.xml" ContentType="application/inkml+xml"/>
  <Override PartName="/ppt/ink/ink1543.xml" ContentType="application/inkml+xml"/>
  <Override PartName="/ppt/ink/ink1544.xml" ContentType="application/inkml+xml"/>
  <Override PartName="/ppt/ink/ink1545.xml" ContentType="application/inkml+xml"/>
  <Override PartName="/ppt/ink/ink1546.xml" ContentType="application/inkml+xml"/>
  <Override PartName="/ppt/ink/ink1547.xml" ContentType="application/inkml+xml"/>
  <Override PartName="/ppt/ink/ink1548.xml" ContentType="application/inkml+xml"/>
  <Override PartName="/ppt/ink/ink1549.xml" ContentType="application/inkml+xml"/>
  <Override PartName="/ppt/ink/ink1550.xml" ContentType="application/inkml+xml"/>
  <Override PartName="/ppt/ink/ink1551.xml" ContentType="application/inkml+xml"/>
  <Override PartName="/ppt/ink/ink1552.xml" ContentType="application/inkml+xml"/>
  <Override PartName="/ppt/ink/ink1553.xml" ContentType="application/inkml+xml"/>
  <Override PartName="/ppt/ink/ink1554.xml" ContentType="application/inkml+xml"/>
  <Override PartName="/ppt/ink/ink1555.xml" ContentType="application/inkml+xml"/>
  <Override PartName="/ppt/ink/ink1556.xml" ContentType="application/inkml+xml"/>
  <Override PartName="/ppt/ink/ink1557.xml" ContentType="application/inkml+xml"/>
  <Override PartName="/ppt/ink/ink1558.xml" ContentType="application/inkml+xml"/>
  <Override PartName="/ppt/ink/ink1559.xml" ContentType="application/inkml+xml"/>
  <Override PartName="/ppt/ink/ink1560.xml" ContentType="application/inkml+xml"/>
  <Override PartName="/ppt/ink/ink1561.xml" ContentType="application/inkml+xml"/>
  <Override PartName="/ppt/ink/ink1562.xml" ContentType="application/inkml+xml"/>
  <Override PartName="/ppt/ink/ink1563.xml" ContentType="application/inkml+xml"/>
  <Override PartName="/ppt/ink/ink1564.xml" ContentType="application/inkml+xml"/>
  <Override PartName="/ppt/ink/ink1565.xml" ContentType="application/inkml+xml"/>
  <Override PartName="/ppt/ink/ink1566.xml" ContentType="application/inkml+xml"/>
  <Override PartName="/ppt/ink/ink1567.xml" ContentType="application/inkml+xml"/>
  <Override PartName="/ppt/ink/ink1568.xml" ContentType="application/inkml+xml"/>
  <Override PartName="/ppt/ink/ink1569.xml" ContentType="application/inkml+xml"/>
  <Override PartName="/ppt/ink/ink1570.xml" ContentType="application/inkml+xml"/>
  <Override PartName="/ppt/ink/ink1571.xml" ContentType="application/inkml+xml"/>
  <Override PartName="/ppt/ink/ink1572.xml" ContentType="application/inkml+xml"/>
  <Override PartName="/ppt/ink/ink1573.xml" ContentType="application/inkml+xml"/>
  <Override PartName="/ppt/ink/ink1574.xml" ContentType="application/inkml+xml"/>
  <Override PartName="/ppt/ink/ink1575.xml" ContentType="application/inkml+xml"/>
  <Override PartName="/ppt/ink/ink1576.xml" ContentType="application/inkml+xml"/>
  <Override PartName="/ppt/ink/ink1577.xml" ContentType="application/inkml+xml"/>
  <Override PartName="/ppt/ink/ink1578.xml" ContentType="application/inkml+xml"/>
  <Override PartName="/ppt/ink/ink1579.xml" ContentType="application/inkml+xml"/>
  <Override PartName="/ppt/ink/ink1580.xml" ContentType="application/inkml+xml"/>
  <Override PartName="/ppt/ink/ink1581.xml" ContentType="application/inkml+xml"/>
  <Override PartName="/ppt/ink/ink1582.xml" ContentType="application/inkml+xml"/>
  <Override PartName="/ppt/ink/ink1583.xml" ContentType="application/inkml+xml"/>
  <Override PartName="/ppt/ink/ink1584.xml" ContentType="application/inkml+xml"/>
  <Override PartName="/ppt/ink/ink1585.xml" ContentType="application/inkml+xml"/>
  <Override PartName="/ppt/ink/ink1586.xml" ContentType="application/inkml+xml"/>
  <Override PartName="/ppt/ink/ink1587.xml" ContentType="application/inkml+xml"/>
  <Override PartName="/ppt/ink/ink1588.xml" ContentType="application/inkml+xml"/>
  <Override PartName="/ppt/ink/ink1589.xml" ContentType="application/inkml+xml"/>
  <Override PartName="/ppt/ink/ink1590.xml" ContentType="application/inkml+xml"/>
  <Override PartName="/ppt/ink/ink1591.xml" ContentType="application/inkml+xml"/>
  <Override PartName="/ppt/ink/ink1592.xml" ContentType="application/inkml+xml"/>
  <Override PartName="/ppt/notesSlides/notesSlide14.xml" ContentType="application/vnd.openxmlformats-officedocument.presentationml.notesSlide+xml"/>
  <Override PartName="/ppt/ink/ink1593.xml" ContentType="application/inkml+xml"/>
  <Override PartName="/ppt/ink/ink1594.xml" ContentType="application/inkml+xml"/>
  <Override PartName="/ppt/ink/ink1595.xml" ContentType="application/inkml+xml"/>
  <Override PartName="/ppt/ink/ink1596.xml" ContentType="application/inkml+xml"/>
  <Override PartName="/ppt/ink/ink1597.xml" ContentType="application/inkml+xml"/>
  <Override PartName="/ppt/ink/ink1598.xml" ContentType="application/inkml+xml"/>
  <Override PartName="/ppt/ink/ink1599.xml" ContentType="application/inkml+xml"/>
  <Override PartName="/ppt/ink/ink1600.xml" ContentType="application/inkml+xml"/>
  <Override PartName="/ppt/ink/ink1601.xml" ContentType="application/inkml+xml"/>
  <Override PartName="/ppt/ink/ink1602.xml" ContentType="application/inkml+xml"/>
  <Override PartName="/ppt/ink/ink1603.xml" ContentType="application/inkml+xml"/>
  <Override PartName="/ppt/ink/ink1604.xml" ContentType="application/inkml+xml"/>
  <Override PartName="/ppt/ink/ink1605.xml" ContentType="application/inkml+xml"/>
  <Override PartName="/ppt/ink/ink1606.xml" ContentType="application/inkml+xml"/>
  <Override PartName="/ppt/ink/ink1607.xml" ContentType="application/inkml+xml"/>
  <Override PartName="/ppt/ink/ink1608.xml" ContentType="application/inkml+xml"/>
  <Override PartName="/ppt/ink/ink1609.xml" ContentType="application/inkml+xml"/>
  <Override PartName="/ppt/notesSlides/notesSlide15.xml" ContentType="application/vnd.openxmlformats-officedocument.presentationml.notesSlide+xml"/>
  <Override PartName="/ppt/ink/ink1610.xml" ContentType="application/inkml+xml"/>
  <Override PartName="/ppt/ink/ink1611.xml" ContentType="application/inkml+xml"/>
  <Override PartName="/ppt/ink/ink1612.xml" ContentType="application/inkml+xml"/>
  <Override PartName="/ppt/ink/ink1613.xml" ContentType="application/inkml+xml"/>
  <Override PartName="/ppt/notesSlides/notesSlide16.xml" ContentType="application/vnd.openxmlformats-officedocument.presentationml.notesSlide+xml"/>
  <Override PartName="/ppt/ink/ink1614.xml" ContentType="application/inkml+xml"/>
  <Override PartName="/ppt/ink/ink1615.xml" ContentType="application/inkml+xml"/>
  <Override PartName="/ppt/ink/ink1616.xml" ContentType="application/inkml+xml"/>
  <Override PartName="/ppt/ink/ink1617.xml" ContentType="application/inkml+xml"/>
  <Override PartName="/ppt/ink/ink1618.xml" ContentType="application/inkml+xml"/>
  <Override PartName="/ppt/ink/ink1619.xml" ContentType="application/inkml+xml"/>
  <Override PartName="/ppt/ink/ink1620.xml" ContentType="application/inkml+xml"/>
  <Override PartName="/ppt/ink/ink1621.xml" ContentType="application/inkml+xml"/>
  <Override PartName="/ppt/ink/ink1622.xml" ContentType="application/inkml+xml"/>
  <Override PartName="/ppt/ink/ink1623.xml" ContentType="application/inkml+xml"/>
  <Override PartName="/ppt/ink/ink1624.xml" ContentType="application/inkml+xml"/>
  <Override PartName="/ppt/ink/ink1625.xml" ContentType="application/inkml+xml"/>
  <Override PartName="/ppt/ink/ink1626.xml" ContentType="application/inkml+xml"/>
  <Override PartName="/ppt/ink/ink1627.xml" ContentType="application/inkml+xml"/>
  <Override PartName="/ppt/ink/ink1628.xml" ContentType="application/inkml+xml"/>
  <Override PartName="/ppt/ink/ink1629.xml" ContentType="application/inkml+xml"/>
  <Override PartName="/ppt/ink/ink1630.xml" ContentType="application/inkml+xml"/>
  <Override PartName="/ppt/ink/ink1631.xml" ContentType="application/inkml+xml"/>
  <Override PartName="/ppt/ink/ink1632.xml" ContentType="application/inkml+xml"/>
  <Override PartName="/ppt/ink/ink1633.xml" ContentType="application/inkml+xml"/>
  <Override PartName="/ppt/ink/ink1634.xml" ContentType="application/inkml+xml"/>
  <Override PartName="/ppt/ink/ink1635.xml" ContentType="application/inkml+xml"/>
  <Override PartName="/ppt/ink/ink1636.xml" ContentType="application/inkml+xml"/>
  <Override PartName="/ppt/ink/ink1637.xml" ContentType="application/inkml+xml"/>
  <Override PartName="/ppt/ink/ink1638.xml" ContentType="application/inkml+xml"/>
  <Override PartName="/ppt/ink/ink1639.xml" ContentType="application/inkml+xml"/>
  <Override PartName="/ppt/ink/ink1640.xml" ContentType="application/inkml+xml"/>
  <Override PartName="/ppt/ink/ink1641.xml" ContentType="application/inkml+xml"/>
  <Override PartName="/ppt/ink/ink1642.xml" ContentType="application/inkml+xml"/>
  <Override PartName="/ppt/notesSlides/notesSlide17.xml" ContentType="application/vnd.openxmlformats-officedocument.presentationml.notesSlide+xml"/>
  <Override PartName="/ppt/ink/ink1643.xml" ContentType="application/inkml+xml"/>
  <Override PartName="/ppt/ink/ink1644.xml" ContentType="application/inkml+xml"/>
  <Override PartName="/ppt/ink/ink1645.xml" ContentType="application/inkml+xml"/>
  <Override PartName="/ppt/ink/ink1646.xml" ContentType="application/inkml+xml"/>
  <Override PartName="/ppt/ink/ink1647.xml" ContentType="application/inkml+xml"/>
  <Override PartName="/ppt/ink/ink1648.xml" ContentType="application/inkml+xml"/>
  <Override PartName="/ppt/ink/ink1649.xml" ContentType="application/inkml+xml"/>
  <Override PartName="/ppt/ink/ink1650.xml" ContentType="application/inkml+xml"/>
  <Override PartName="/ppt/ink/ink1651.xml" ContentType="application/inkml+xml"/>
  <Override PartName="/ppt/ink/ink1652.xml" ContentType="application/inkml+xml"/>
  <Override PartName="/ppt/ink/ink1653.xml" ContentType="application/inkml+xml"/>
  <Override PartName="/ppt/ink/ink1654.xml" ContentType="application/inkml+xml"/>
  <Override PartName="/ppt/ink/ink1655.xml" ContentType="application/inkml+xml"/>
  <Override PartName="/ppt/ink/ink1656.xml" ContentType="application/inkml+xml"/>
  <Override PartName="/ppt/ink/ink1657.xml" ContentType="application/inkml+xml"/>
  <Override PartName="/ppt/ink/ink1658.xml" ContentType="application/inkml+xml"/>
  <Override PartName="/ppt/ink/ink1659.xml" ContentType="application/inkml+xml"/>
  <Override PartName="/ppt/ink/ink1660.xml" ContentType="application/inkml+xml"/>
  <Override PartName="/ppt/ink/ink1661.xml" ContentType="application/inkml+xml"/>
  <Override PartName="/ppt/ink/ink1662.xml" ContentType="application/inkml+xml"/>
  <Override PartName="/ppt/ink/ink1663.xml" ContentType="application/inkml+xml"/>
  <Override PartName="/ppt/ink/ink1664.xml" ContentType="application/inkml+xml"/>
  <Override PartName="/ppt/ink/ink1665.xml" ContentType="application/inkml+xml"/>
  <Override PartName="/ppt/ink/ink1666.xml" ContentType="application/inkml+xml"/>
  <Override PartName="/ppt/ink/ink1667.xml" ContentType="application/inkml+xml"/>
  <Override PartName="/ppt/ink/ink1668.xml" ContentType="application/inkml+xml"/>
  <Override PartName="/ppt/ink/ink1669.xml" ContentType="application/inkml+xml"/>
  <Override PartName="/ppt/ink/ink1670.xml" ContentType="application/inkml+xml"/>
  <Override PartName="/ppt/ink/ink1671.xml" ContentType="application/inkml+xml"/>
  <Override PartName="/ppt/ink/ink1672.xml" ContentType="application/inkml+xml"/>
  <Override PartName="/ppt/ink/ink1673.xml" ContentType="application/inkml+xml"/>
  <Override PartName="/ppt/ink/ink1674.xml" ContentType="application/inkml+xml"/>
  <Override PartName="/ppt/ink/ink1675.xml" ContentType="application/inkml+xml"/>
  <Override PartName="/ppt/ink/ink1676.xml" ContentType="application/inkml+xml"/>
  <Override PartName="/ppt/ink/ink1677.xml" ContentType="application/inkml+xml"/>
  <Override PartName="/ppt/ink/ink1678.xml" ContentType="application/inkml+xml"/>
  <Override PartName="/ppt/ink/ink1679.xml" ContentType="application/inkml+xml"/>
  <Override PartName="/ppt/ink/ink1680.xml" ContentType="application/inkml+xml"/>
  <Override PartName="/ppt/ink/ink1681.xml" ContentType="application/inkml+xml"/>
  <Override PartName="/ppt/ink/ink1682.xml" ContentType="application/inkml+xml"/>
  <Override PartName="/ppt/ink/ink1683.xml" ContentType="application/inkml+xml"/>
  <Override PartName="/ppt/ink/ink1684.xml" ContentType="application/inkml+xml"/>
  <Override PartName="/ppt/ink/ink1685.xml" ContentType="application/inkml+xml"/>
  <Override PartName="/ppt/ink/ink1686.xml" ContentType="application/inkml+xml"/>
  <Override PartName="/ppt/ink/ink1687.xml" ContentType="application/inkml+xml"/>
  <Override PartName="/ppt/ink/ink1688.xml" ContentType="application/inkml+xml"/>
  <Override PartName="/ppt/ink/ink1689.xml" ContentType="application/inkml+xml"/>
  <Override PartName="/ppt/ink/ink1690.xml" ContentType="application/inkml+xml"/>
  <Override PartName="/ppt/ink/ink1691.xml" ContentType="application/inkml+xml"/>
  <Override PartName="/ppt/ink/ink1692.xml" ContentType="application/inkml+xml"/>
  <Override PartName="/ppt/ink/ink1693.xml" ContentType="application/inkml+xml"/>
  <Override PartName="/ppt/ink/ink1694.xml" ContentType="application/inkml+xml"/>
  <Override PartName="/ppt/ink/ink1695.xml" ContentType="application/inkml+xml"/>
  <Override PartName="/ppt/ink/ink1696.xml" ContentType="application/inkml+xml"/>
  <Override PartName="/ppt/ink/ink1697.xml" ContentType="application/inkml+xml"/>
  <Override PartName="/ppt/ink/ink1698.xml" ContentType="application/inkml+xml"/>
  <Override PartName="/ppt/ink/ink1699.xml" ContentType="application/inkml+xml"/>
  <Override PartName="/ppt/ink/ink1700.xml" ContentType="application/inkml+xml"/>
  <Override PartName="/ppt/ink/ink1701.xml" ContentType="application/inkml+xml"/>
  <Override PartName="/ppt/ink/ink1702.xml" ContentType="application/inkml+xml"/>
  <Override PartName="/ppt/ink/ink1703.xml" ContentType="application/inkml+xml"/>
  <Override PartName="/ppt/ink/ink1704.xml" ContentType="application/inkml+xml"/>
  <Override PartName="/ppt/ink/ink1705.xml" ContentType="application/inkml+xml"/>
  <Override PartName="/ppt/ink/ink1706.xml" ContentType="application/inkml+xml"/>
  <Override PartName="/ppt/ink/ink1707.xml" ContentType="application/inkml+xml"/>
  <Override PartName="/ppt/ink/ink1708.xml" ContentType="application/inkml+xml"/>
  <Override PartName="/ppt/ink/ink1709.xml" ContentType="application/inkml+xml"/>
  <Override PartName="/ppt/ink/ink1710.xml" ContentType="application/inkml+xml"/>
  <Override PartName="/ppt/ink/ink1711.xml" ContentType="application/inkml+xml"/>
  <Override PartName="/ppt/ink/ink1712.xml" ContentType="application/inkml+xml"/>
  <Override PartName="/ppt/ink/ink1713.xml" ContentType="application/inkml+xml"/>
  <Override PartName="/ppt/ink/ink1714.xml" ContentType="application/inkml+xml"/>
  <Override PartName="/ppt/ink/ink1715.xml" ContentType="application/inkml+xml"/>
  <Override PartName="/ppt/ink/ink1716.xml" ContentType="application/inkml+xml"/>
  <Override PartName="/ppt/ink/ink1717.xml" ContentType="application/inkml+xml"/>
  <Override PartName="/ppt/ink/ink1718.xml" ContentType="application/inkml+xml"/>
  <Override PartName="/ppt/ink/ink1719.xml" ContentType="application/inkml+xml"/>
  <Override PartName="/ppt/ink/ink1720.xml" ContentType="application/inkml+xml"/>
  <Override PartName="/ppt/ink/ink1721.xml" ContentType="application/inkml+xml"/>
  <Override PartName="/ppt/ink/ink1722.xml" ContentType="application/inkml+xml"/>
  <Override PartName="/ppt/ink/ink1723.xml" ContentType="application/inkml+xml"/>
  <Override PartName="/ppt/ink/ink1724.xml" ContentType="application/inkml+xml"/>
  <Override PartName="/ppt/ink/ink1725.xml" ContentType="application/inkml+xml"/>
  <Override PartName="/ppt/ink/ink1726.xml" ContentType="application/inkml+xml"/>
  <Override PartName="/ppt/ink/ink1727.xml" ContentType="application/inkml+xml"/>
  <Override PartName="/ppt/ink/ink1728.xml" ContentType="application/inkml+xml"/>
  <Override PartName="/ppt/ink/ink1729.xml" ContentType="application/inkml+xml"/>
  <Override PartName="/ppt/ink/ink1730.xml" ContentType="application/inkml+xml"/>
  <Override PartName="/ppt/ink/ink1731.xml" ContentType="application/inkml+xml"/>
  <Override PartName="/ppt/ink/ink1732.xml" ContentType="application/inkml+xml"/>
  <Override PartName="/ppt/ink/ink1733.xml" ContentType="application/inkml+xml"/>
  <Override PartName="/ppt/notesSlides/notesSlide18.xml" ContentType="application/vnd.openxmlformats-officedocument.presentationml.notesSlide+xml"/>
  <Override PartName="/ppt/ink/ink1734.xml" ContentType="application/inkml+xml"/>
  <Override PartName="/ppt/ink/ink1735.xml" ContentType="application/inkml+xml"/>
  <Override PartName="/ppt/ink/ink1736.xml" ContentType="application/inkml+xml"/>
  <Override PartName="/ppt/ink/ink1737.xml" ContentType="application/inkml+xml"/>
  <Override PartName="/ppt/ink/ink1738.xml" ContentType="application/inkml+xml"/>
  <Override PartName="/ppt/ink/ink1739.xml" ContentType="application/inkml+xml"/>
  <Override PartName="/ppt/ink/ink1740.xml" ContentType="application/inkml+xml"/>
  <Override PartName="/ppt/ink/ink1741.xml" ContentType="application/inkml+xml"/>
  <Override PartName="/ppt/ink/ink1742.xml" ContentType="application/inkml+xml"/>
  <Override PartName="/ppt/ink/ink1743.xml" ContentType="application/inkml+xml"/>
  <Override PartName="/ppt/ink/ink1744.xml" ContentType="application/inkml+xml"/>
  <Override PartName="/ppt/ink/ink1745.xml" ContentType="application/inkml+xml"/>
  <Override PartName="/ppt/ink/ink1746.xml" ContentType="application/inkml+xml"/>
  <Override PartName="/ppt/ink/ink1747.xml" ContentType="application/inkml+xml"/>
  <Override PartName="/ppt/ink/ink1748.xml" ContentType="application/inkml+xml"/>
  <Override PartName="/ppt/ink/ink1749.xml" ContentType="application/inkml+xml"/>
  <Override PartName="/ppt/ink/ink1750.xml" ContentType="application/inkml+xml"/>
  <Override PartName="/ppt/ink/ink1751.xml" ContentType="application/inkml+xml"/>
  <Override PartName="/ppt/ink/ink1752.xml" ContentType="application/inkml+xml"/>
  <Override PartName="/ppt/ink/ink1753.xml" ContentType="application/inkml+xml"/>
  <Override PartName="/ppt/ink/ink1754.xml" ContentType="application/inkml+xml"/>
  <Override PartName="/ppt/ink/ink1755.xml" ContentType="application/inkml+xml"/>
  <Override PartName="/ppt/ink/ink1756.xml" ContentType="application/inkml+xml"/>
  <Override PartName="/ppt/ink/ink1757.xml" ContentType="application/inkml+xml"/>
  <Override PartName="/ppt/ink/ink1758.xml" ContentType="application/inkml+xml"/>
  <Override PartName="/ppt/ink/ink1759.xml" ContentType="application/inkml+xml"/>
  <Override PartName="/ppt/ink/ink1760.xml" ContentType="application/inkml+xml"/>
  <Override PartName="/ppt/ink/ink1761.xml" ContentType="application/inkml+xml"/>
  <Override PartName="/ppt/ink/ink1762.xml" ContentType="application/inkml+xml"/>
  <Override PartName="/ppt/notesSlides/notesSlide19.xml" ContentType="application/vnd.openxmlformats-officedocument.presentationml.notesSlide+xml"/>
  <Override PartName="/ppt/ink/ink1763.xml" ContentType="application/inkml+xml"/>
  <Override PartName="/ppt/notesSlides/notesSlide20.xml" ContentType="application/vnd.openxmlformats-officedocument.presentationml.notesSlide+xml"/>
  <Override PartName="/ppt/ink/ink1764.xml" ContentType="application/inkml+xml"/>
  <Override PartName="/ppt/ink/ink1765.xml" ContentType="application/inkml+xml"/>
  <Override PartName="/ppt/ink/ink1766.xml" ContentType="application/inkml+xml"/>
  <Override PartName="/ppt/notesSlides/notesSlide21.xml" ContentType="application/vnd.openxmlformats-officedocument.presentationml.notesSlide+xml"/>
  <Override PartName="/ppt/ink/ink1767.xml" ContentType="application/inkml+xml"/>
  <Override PartName="/ppt/ink/ink1768.xml" ContentType="application/inkml+xml"/>
  <Override PartName="/ppt/ink/ink1769.xml" ContentType="application/inkml+xml"/>
  <Override PartName="/ppt/ink/ink1770.xml" ContentType="application/inkml+xml"/>
  <Override PartName="/ppt/ink/ink1771.xml" ContentType="application/inkml+xml"/>
  <Override PartName="/ppt/ink/ink1772.xml" ContentType="application/inkml+xml"/>
  <Override PartName="/ppt/ink/ink1773.xml" ContentType="application/inkml+xml"/>
  <Override PartName="/ppt/ink/ink1774.xml" ContentType="application/inkml+xml"/>
  <Override PartName="/ppt/ink/ink1775.xml" ContentType="application/inkml+xml"/>
  <Override PartName="/ppt/ink/ink1776.xml" ContentType="application/inkml+xml"/>
  <Override PartName="/ppt/ink/ink1777.xml" ContentType="application/inkml+xml"/>
  <Override PartName="/ppt/ink/ink1778.xml" ContentType="application/inkml+xml"/>
  <Override PartName="/ppt/ink/ink1779.xml" ContentType="application/inkml+xml"/>
  <Override PartName="/ppt/ink/ink1780.xml" ContentType="application/inkml+xml"/>
  <Override PartName="/ppt/ink/ink1781.xml" ContentType="application/inkml+xml"/>
  <Override PartName="/ppt/ink/ink1782.xml" ContentType="application/inkml+xml"/>
  <Override PartName="/ppt/ink/ink1783.xml" ContentType="application/inkml+xml"/>
  <Override PartName="/ppt/ink/ink1784.xml" ContentType="application/inkml+xml"/>
  <Override PartName="/ppt/ink/ink1785.xml" ContentType="application/inkml+xml"/>
  <Override PartName="/ppt/ink/ink1786.xml" ContentType="application/inkml+xml"/>
  <Override PartName="/ppt/ink/ink1787.xml" ContentType="application/inkml+xml"/>
  <Override PartName="/ppt/ink/ink1788.xml" ContentType="application/inkml+xml"/>
  <Override PartName="/ppt/ink/ink1789.xml" ContentType="application/inkml+xml"/>
  <Override PartName="/ppt/ink/ink1790.xml" ContentType="application/inkml+xml"/>
  <Override PartName="/ppt/ink/ink1791.xml" ContentType="application/inkml+xml"/>
  <Override PartName="/ppt/ink/ink1792.xml" ContentType="application/inkml+xml"/>
  <Override PartName="/ppt/ink/ink1793.xml" ContentType="application/inkml+xml"/>
  <Override PartName="/ppt/ink/ink1794.xml" ContentType="application/inkml+xml"/>
  <Override PartName="/ppt/ink/ink1795.xml" ContentType="application/inkml+xml"/>
  <Override PartName="/ppt/ink/ink1796.xml" ContentType="application/inkml+xml"/>
  <Override PartName="/ppt/ink/ink1797.xml" ContentType="application/inkml+xml"/>
  <Override PartName="/ppt/ink/ink1798.xml" ContentType="application/inkml+xml"/>
  <Override PartName="/ppt/ink/ink1799.xml" ContentType="application/inkml+xml"/>
  <Override PartName="/ppt/ink/ink1800.xml" ContentType="application/inkml+xml"/>
  <Override PartName="/ppt/ink/ink1801.xml" ContentType="application/inkml+xml"/>
  <Override PartName="/ppt/ink/ink1802.xml" ContentType="application/inkml+xml"/>
  <Override PartName="/ppt/ink/ink1803.xml" ContentType="application/inkml+xml"/>
  <Override PartName="/ppt/ink/ink1804.xml" ContentType="application/inkml+xml"/>
  <Override PartName="/ppt/ink/ink1805.xml" ContentType="application/inkml+xml"/>
  <Override PartName="/ppt/ink/ink1806.xml" ContentType="application/inkml+xml"/>
  <Override PartName="/ppt/ink/ink1807.xml" ContentType="application/inkml+xml"/>
  <Override PartName="/ppt/ink/ink1808.xml" ContentType="application/inkml+xml"/>
  <Override PartName="/ppt/ink/ink1809.xml" ContentType="application/inkml+xml"/>
  <Override PartName="/ppt/ink/ink1810.xml" ContentType="application/inkml+xml"/>
  <Override PartName="/ppt/ink/ink1811.xml" ContentType="application/inkml+xml"/>
  <Override PartName="/ppt/ink/ink1812.xml" ContentType="application/inkml+xml"/>
  <Override PartName="/ppt/ink/ink1813.xml" ContentType="application/inkml+xml"/>
  <Override PartName="/ppt/ink/ink1814.xml" ContentType="application/inkml+xml"/>
  <Override PartName="/ppt/ink/ink1815.xml" ContentType="application/inkml+xml"/>
  <Override PartName="/ppt/ink/ink1816.xml" ContentType="application/inkml+xml"/>
  <Override PartName="/ppt/ink/ink1817.xml" ContentType="application/inkml+xml"/>
  <Override PartName="/ppt/ink/ink1818.xml" ContentType="application/inkml+xml"/>
  <Override PartName="/ppt/ink/ink1819.xml" ContentType="application/inkml+xml"/>
  <Override PartName="/ppt/ink/ink1820.xml" ContentType="application/inkml+xml"/>
  <Override PartName="/ppt/ink/ink1821.xml" ContentType="application/inkml+xml"/>
  <Override PartName="/ppt/ink/ink1822.xml" ContentType="application/inkml+xml"/>
  <Override PartName="/ppt/ink/ink1823.xml" ContentType="application/inkml+xml"/>
  <Override PartName="/ppt/ink/ink1824.xml" ContentType="application/inkml+xml"/>
  <Override PartName="/ppt/ink/ink1825.xml" ContentType="application/inkml+xml"/>
  <Override PartName="/ppt/ink/ink1826.xml" ContentType="application/inkml+xml"/>
  <Override PartName="/ppt/ink/ink1827.xml" ContentType="application/inkml+xml"/>
  <Override PartName="/ppt/ink/ink1828.xml" ContentType="application/inkml+xml"/>
  <Override PartName="/ppt/ink/ink1829.xml" ContentType="application/inkml+xml"/>
  <Override PartName="/ppt/ink/ink1830.xml" ContentType="application/inkml+xml"/>
  <Override PartName="/ppt/ink/ink1831.xml" ContentType="application/inkml+xml"/>
  <Override PartName="/ppt/ink/ink1832.xml" ContentType="application/inkml+xml"/>
  <Override PartName="/ppt/ink/ink1833.xml" ContentType="application/inkml+xml"/>
  <Override PartName="/ppt/ink/ink1834.xml" ContentType="application/inkml+xml"/>
  <Override PartName="/ppt/ink/ink1835.xml" ContentType="application/inkml+xml"/>
  <Override PartName="/ppt/ink/ink1836.xml" ContentType="application/inkml+xml"/>
  <Override PartName="/ppt/ink/ink1837.xml" ContentType="application/inkml+xml"/>
  <Override PartName="/ppt/ink/ink1838.xml" ContentType="application/inkml+xml"/>
  <Override PartName="/ppt/ink/ink1839.xml" ContentType="application/inkml+xml"/>
  <Override PartName="/ppt/ink/ink1840.xml" ContentType="application/inkml+xml"/>
  <Override PartName="/ppt/ink/ink1841.xml" ContentType="application/inkml+xml"/>
  <Override PartName="/ppt/ink/ink1842.xml" ContentType="application/inkml+xml"/>
  <Override PartName="/ppt/ink/ink1843.xml" ContentType="application/inkml+xml"/>
  <Override PartName="/ppt/ink/ink1844.xml" ContentType="application/inkml+xml"/>
  <Override PartName="/ppt/ink/ink1845.xml" ContentType="application/inkml+xml"/>
  <Override PartName="/ppt/ink/ink1846.xml" ContentType="application/inkml+xml"/>
  <Override PartName="/ppt/ink/ink1847.xml" ContentType="application/inkml+xml"/>
  <Override PartName="/ppt/ink/ink1848.xml" ContentType="application/inkml+xml"/>
  <Override PartName="/ppt/ink/ink1849.xml" ContentType="application/inkml+xml"/>
  <Override PartName="/ppt/ink/ink1850.xml" ContentType="application/inkml+xml"/>
  <Override PartName="/ppt/ink/ink1851.xml" ContentType="application/inkml+xml"/>
  <Override PartName="/ppt/ink/ink1852.xml" ContentType="application/inkml+xml"/>
  <Override PartName="/ppt/ink/ink1853.xml" ContentType="application/inkml+xml"/>
  <Override PartName="/ppt/ink/ink1854.xml" ContentType="application/inkml+xml"/>
  <Override PartName="/ppt/ink/ink1855.xml" ContentType="application/inkml+xml"/>
  <Override PartName="/ppt/ink/ink1856.xml" ContentType="application/inkml+xml"/>
  <Override PartName="/ppt/ink/ink1857.xml" ContentType="application/inkml+xml"/>
  <Override PartName="/ppt/ink/ink1858.xml" ContentType="application/inkml+xml"/>
  <Override PartName="/ppt/ink/ink1859.xml" ContentType="application/inkml+xml"/>
  <Override PartName="/ppt/ink/ink1860.xml" ContentType="application/inkml+xml"/>
  <Override PartName="/ppt/ink/ink1861.xml" ContentType="application/inkml+xml"/>
  <Override PartName="/ppt/ink/ink1862.xml" ContentType="application/inkml+xml"/>
  <Override PartName="/ppt/ink/ink1863.xml" ContentType="application/inkml+xml"/>
  <Override PartName="/ppt/ink/ink1864.xml" ContentType="application/inkml+xml"/>
  <Override PartName="/ppt/ink/ink1865.xml" ContentType="application/inkml+xml"/>
  <Override PartName="/ppt/ink/ink1866.xml" ContentType="application/inkml+xml"/>
  <Override PartName="/ppt/ink/ink1867.xml" ContentType="application/inkml+xml"/>
  <Override PartName="/ppt/ink/ink1868.xml" ContentType="application/inkml+xml"/>
  <Override PartName="/ppt/ink/ink1869.xml" ContentType="application/inkml+xml"/>
  <Override PartName="/ppt/ink/ink1870.xml" ContentType="application/inkml+xml"/>
  <Override PartName="/ppt/ink/ink1871.xml" ContentType="application/inkml+xml"/>
  <Override PartName="/ppt/ink/ink1872.xml" ContentType="application/inkml+xml"/>
  <Override PartName="/ppt/ink/ink1873.xml" ContentType="application/inkml+xml"/>
  <Override PartName="/ppt/ink/ink1874.xml" ContentType="application/inkml+xml"/>
  <Override PartName="/ppt/ink/ink1875.xml" ContentType="application/inkml+xml"/>
  <Override PartName="/ppt/ink/ink1876.xml" ContentType="application/inkml+xml"/>
  <Override PartName="/ppt/ink/ink1877.xml" ContentType="application/inkml+xml"/>
  <Override PartName="/ppt/ink/ink1878.xml" ContentType="application/inkml+xml"/>
  <Override PartName="/ppt/ink/ink1879.xml" ContentType="application/inkml+xml"/>
  <Override PartName="/ppt/ink/ink1880.xml" ContentType="application/inkml+xml"/>
  <Override PartName="/ppt/ink/ink1881.xml" ContentType="application/inkml+xml"/>
  <Override PartName="/ppt/ink/ink1882.xml" ContentType="application/inkml+xml"/>
  <Override PartName="/ppt/ink/ink1883.xml" ContentType="application/inkml+xml"/>
  <Override PartName="/ppt/ink/ink1884.xml" ContentType="application/inkml+xml"/>
  <Override PartName="/ppt/ink/ink1885.xml" ContentType="application/inkml+xml"/>
  <Override PartName="/ppt/ink/ink1886.xml" ContentType="application/inkml+xml"/>
  <Override PartName="/ppt/ink/ink1887.xml" ContentType="application/inkml+xml"/>
  <Override PartName="/ppt/ink/ink1888.xml" ContentType="application/inkml+xml"/>
  <Override PartName="/ppt/ink/ink1889.xml" ContentType="application/inkml+xml"/>
  <Override PartName="/ppt/ink/ink1890.xml" ContentType="application/inkml+xml"/>
  <Override PartName="/ppt/ink/ink1891.xml" ContentType="application/inkml+xml"/>
  <Override PartName="/ppt/ink/ink1892.xml" ContentType="application/inkml+xml"/>
  <Override PartName="/ppt/ink/ink1893.xml" ContentType="application/inkml+xml"/>
  <Override PartName="/ppt/ink/ink1894.xml" ContentType="application/inkml+xml"/>
  <Override PartName="/ppt/ink/ink1895.xml" ContentType="application/inkml+xml"/>
  <Override PartName="/ppt/ink/ink1896.xml" ContentType="application/inkml+xml"/>
  <Override PartName="/ppt/ink/ink1897.xml" ContentType="application/inkml+xml"/>
  <Override PartName="/ppt/ink/ink1898.xml" ContentType="application/inkml+xml"/>
  <Override PartName="/ppt/ink/ink1899.xml" ContentType="application/inkml+xml"/>
  <Override PartName="/ppt/ink/ink1900.xml" ContentType="application/inkml+xml"/>
  <Override PartName="/ppt/ink/ink1901.xml" ContentType="application/inkml+xml"/>
  <Override PartName="/ppt/ink/ink1902.xml" ContentType="application/inkml+xml"/>
  <Override PartName="/ppt/ink/ink1903.xml" ContentType="application/inkml+xml"/>
  <Override PartName="/ppt/ink/ink1904.xml" ContentType="application/inkml+xml"/>
  <Override PartName="/ppt/ink/ink1905.xml" ContentType="application/inkml+xml"/>
  <Override PartName="/ppt/ink/ink1906.xml" ContentType="application/inkml+xml"/>
  <Override PartName="/ppt/ink/ink1907.xml" ContentType="application/inkml+xml"/>
  <Override PartName="/ppt/ink/ink1908.xml" ContentType="application/inkml+xml"/>
  <Override PartName="/ppt/ink/ink1909.xml" ContentType="application/inkml+xml"/>
  <Override PartName="/ppt/ink/ink1910.xml" ContentType="application/inkml+xml"/>
  <Override PartName="/ppt/ink/ink1911.xml" ContentType="application/inkml+xml"/>
  <Override PartName="/ppt/ink/ink1912.xml" ContentType="application/inkml+xml"/>
  <Override PartName="/ppt/ink/ink1913.xml" ContentType="application/inkml+xml"/>
  <Override PartName="/ppt/ink/ink1914.xml" ContentType="application/inkml+xml"/>
  <Override PartName="/ppt/ink/ink1915.xml" ContentType="application/inkml+xml"/>
  <Override PartName="/ppt/ink/ink1916.xml" ContentType="application/inkml+xml"/>
  <Override PartName="/ppt/ink/ink1917.xml" ContentType="application/inkml+xml"/>
  <Override PartName="/ppt/ink/ink1918.xml" ContentType="application/inkml+xml"/>
  <Override PartName="/ppt/ink/ink1919.xml" ContentType="application/inkml+xml"/>
  <Override PartName="/ppt/ink/ink1920.xml" ContentType="application/inkml+xml"/>
  <Override PartName="/ppt/ink/ink1921.xml" ContentType="application/inkml+xml"/>
  <Override PartName="/ppt/ink/ink1922.xml" ContentType="application/inkml+xml"/>
  <Override PartName="/ppt/ink/ink1923.xml" ContentType="application/inkml+xml"/>
  <Override PartName="/ppt/ink/ink1924.xml" ContentType="application/inkml+xml"/>
  <Override PartName="/ppt/ink/ink1925.xml" ContentType="application/inkml+xml"/>
  <Override PartName="/ppt/ink/ink1926.xml" ContentType="application/inkml+xml"/>
  <Override PartName="/ppt/ink/ink1927.xml" ContentType="application/inkml+xml"/>
  <Override PartName="/ppt/ink/ink1928.xml" ContentType="application/inkml+xml"/>
  <Override PartName="/ppt/ink/ink1929.xml" ContentType="application/inkml+xml"/>
  <Override PartName="/ppt/ink/ink1930.xml" ContentType="application/inkml+xml"/>
  <Override PartName="/ppt/ink/ink1931.xml" ContentType="application/inkml+xml"/>
  <Override PartName="/ppt/ink/ink1932.xml" ContentType="application/inkml+xml"/>
  <Override PartName="/ppt/ink/ink1933.xml" ContentType="application/inkml+xml"/>
  <Override PartName="/ppt/ink/ink1934.xml" ContentType="application/inkml+xml"/>
  <Override PartName="/ppt/ink/ink1935.xml" ContentType="application/inkml+xml"/>
  <Override PartName="/ppt/ink/ink1936.xml" ContentType="application/inkml+xml"/>
  <Override PartName="/ppt/ink/ink1937.xml" ContentType="application/inkml+xml"/>
  <Override PartName="/ppt/ink/ink1938.xml" ContentType="application/inkml+xml"/>
  <Override PartName="/ppt/ink/ink1939.xml" ContentType="application/inkml+xml"/>
  <Override PartName="/ppt/ink/ink1940.xml" ContentType="application/inkml+xml"/>
  <Override PartName="/ppt/ink/ink1941.xml" ContentType="application/inkml+xml"/>
  <Override PartName="/ppt/ink/ink1942.xml" ContentType="application/inkml+xml"/>
  <Override PartName="/ppt/ink/ink1943.xml" ContentType="application/inkml+xml"/>
  <Override PartName="/ppt/ink/ink1944.xml" ContentType="application/inkml+xml"/>
  <Override PartName="/ppt/ink/ink1945.xml" ContentType="application/inkml+xml"/>
  <Override PartName="/ppt/ink/ink1946.xml" ContentType="application/inkml+xml"/>
  <Override PartName="/ppt/ink/ink1947.xml" ContentType="application/inkml+xml"/>
  <Override PartName="/ppt/ink/ink1948.xml" ContentType="application/inkml+xml"/>
  <Override PartName="/ppt/ink/ink1949.xml" ContentType="application/inkml+xml"/>
  <Override PartName="/ppt/ink/ink1950.xml" ContentType="application/inkml+xml"/>
  <Override PartName="/ppt/ink/ink1951.xml" ContentType="application/inkml+xml"/>
  <Override PartName="/ppt/ink/ink1952.xml" ContentType="application/inkml+xml"/>
  <Override PartName="/ppt/ink/ink1953.xml" ContentType="application/inkml+xml"/>
  <Override PartName="/ppt/ink/ink1954.xml" ContentType="application/inkml+xml"/>
  <Override PartName="/ppt/ink/ink1955.xml" ContentType="application/inkml+xml"/>
  <Override PartName="/ppt/ink/ink1956.xml" ContentType="application/inkml+xml"/>
  <Override PartName="/ppt/ink/ink1957.xml" ContentType="application/inkml+xml"/>
  <Override PartName="/ppt/ink/ink1958.xml" ContentType="application/inkml+xml"/>
  <Override PartName="/ppt/ink/ink1959.xml" ContentType="application/inkml+xml"/>
  <Override PartName="/ppt/ink/ink1960.xml" ContentType="application/inkml+xml"/>
  <Override PartName="/ppt/ink/ink1961.xml" ContentType="application/inkml+xml"/>
  <Override PartName="/ppt/ink/ink1962.xml" ContentType="application/inkml+xml"/>
  <Override PartName="/ppt/ink/ink1963.xml" ContentType="application/inkml+xml"/>
  <Override PartName="/ppt/ink/ink1964.xml" ContentType="application/inkml+xml"/>
  <Override PartName="/ppt/ink/ink1965.xml" ContentType="application/inkml+xml"/>
  <Override PartName="/ppt/ink/ink1966.xml" ContentType="application/inkml+xml"/>
  <Override PartName="/ppt/ink/ink1967.xml" ContentType="application/inkml+xml"/>
  <Override PartName="/ppt/ink/ink1968.xml" ContentType="application/inkml+xml"/>
  <Override PartName="/ppt/ink/ink1969.xml" ContentType="application/inkml+xml"/>
  <Override PartName="/ppt/ink/ink1970.xml" ContentType="application/inkml+xml"/>
  <Override PartName="/ppt/ink/ink1971.xml" ContentType="application/inkml+xml"/>
  <Override PartName="/ppt/ink/ink1972.xml" ContentType="application/inkml+xml"/>
  <Override PartName="/ppt/ink/ink1973.xml" ContentType="application/inkml+xml"/>
  <Override PartName="/ppt/ink/ink1974.xml" ContentType="application/inkml+xml"/>
  <Override PartName="/ppt/ink/ink1975.xml" ContentType="application/inkml+xml"/>
  <Override PartName="/ppt/ink/ink1976.xml" ContentType="application/inkml+xml"/>
  <Override PartName="/ppt/ink/ink1977.xml" ContentType="application/inkml+xml"/>
  <Override PartName="/ppt/ink/ink1978.xml" ContentType="application/inkml+xml"/>
  <Override PartName="/ppt/ink/ink1979.xml" ContentType="application/inkml+xml"/>
  <Override PartName="/ppt/ink/ink1980.xml" ContentType="application/inkml+xml"/>
  <Override PartName="/ppt/ink/ink1981.xml" ContentType="application/inkml+xml"/>
  <Override PartName="/ppt/ink/ink1982.xml" ContentType="application/inkml+xml"/>
  <Override PartName="/ppt/ink/ink1983.xml" ContentType="application/inkml+xml"/>
  <Override PartName="/ppt/ink/ink1984.xml" ContentType="application/inkml+xml"/>
  <Override PartName="/ppt/ink/ink1985.xml" ContentType="application/inkml+xml"/>
  <Override PartName="/ppt/ink/ink1986.xml" ContentType="application/inkml+xml"/>
  <Override PartName="/ppt/ink/ink1987.xml" ContentType="application/inkml+xml"/>
  <Override PartName="/ppt/ink/ink1988.xml" ContentType="application/inkml+xml"/>
  <Override PartName="/ppt/ink/ink1989.xml" ContentType="application/inkml+xml"/>
  <Override PartName="/ppt/ink/ink1990.xml" ContentType="application/inkml+xml"/>
  <Override PartName="/ppt/ink/ink1991.xml" ContentType="application/inkml+xml"/>
  <Override PartName="/ppt/ink/ink1992.xml" ContentType="application/inkml+xml"/>
  <Override PartName="/ppt/ink/ink1993.xml" ContentType="application/inkml+xml"/>
  <Override PartName="/ppt/ink/ink1994.xml" ContentType="application/inkml+xml"/>
  <Override PartName="/ppt/ink/ink1995.xml" ContentType="application/inkml+xml"/>
  <Override PartName="/ppt/ink/ink1996.xml" ContentType="application/inkml+xml"/>
  <Override PartName="/ppt/ink/ink1997.xml" ContentType="application/inkml+xml"/>
  <Override PartName="/ppt/ink/ink1998.xml" ContentType="application/inkml+xml"/>
  <Override PartName="/ppt/ink/ink1999.xml" ContentType="application/inkml+xml"/>
  <Override PartName="/ppt/ink/ink2000.xml" ContentType="application/inkml+xml"/>
  <Override PartName="/ppt/ink/ink2001.xml" ContentType="application/inkml+xml"/>
  <Override PartName="/ppt/ink/ink2002.xml" ContentType="application/inkml+xml"/>
  <Override PartName="/ppt/ink/ink2003.xml" ContentType="application/inkml+xml"/>
  <Override PartName="/ppt/ink/ink2004.xml" ContentType="application/inkml+xml"/>
  <Override PartName="/ppt/ink/ink2005.xml" ContentType="application/inkml+xml"/>
  <Override PartName="/ppt/ink/ink2006.xml" ContentType="application/inkml+xml"/>
  <Override PartName="/ppt/ink/ink2007.xml" ContentType="application/inkml+xml"/>
  <Override PartName="/ppt/ink/ink2008.xml" ContentType="application/inkml+xml"/>
  <Override PartName="/ppt/ink/ink2009.xml" ContentType="application/inkml+xml"/>
  <Override PartName="/ppt/ink/ink2010.xml" ContentType="application/inkml+xml"/>
  <Override PartName="/ppt/ink/ink2011.xml" ContentType="application/inkml+xml"/>
  <Override PartName="/ppt/ink/ink2012.xml" ContentType="application/inkml+xml"/>
  <Override PartName="/ppt/ink/ink2013.xml" ContentType="application/inkml+xml"/>
  <Override PartName="/ppt/ink/ink2014.xml" ContentType="application/inkml+xml"/>
  <Override PartName="/ppt/ink/ink2015.xml" ContentType="application/inkml+xml"/>
  <Override PartName="/ppt/ink/ink2016.xml" ContentType="application/inkml+xml"/>
  <Override PartName="/ppt/ink/ink2017.xml" ContentType="application/inkml+xml"/>
  <Override PartName="/ppt/ink/ink2018.xml" ContentType="application/inkml+xml"/>
  <Override PartName="/ppt/ink/ink2019.xml" ContentType="application/inkml+xml"/>
  <Override PartName="/ppt/ink/ink2020.xml" ContentType="application/inkml+xml"/>
  <Override PartName="/ppt/ink/ink2021.xml" ContentType="application/inkml+xml"/>
  <Override PartName="/ppt/ink/ink2022.xml" ContentType="application/inkml+xml"/>
  <Override PartName="/ppt/ink/ink2023.xml" ContentType="application/inkml+xml"/>
  <Override PartName="/ppt/ink/ink2024.xml" ContentType="application/inkml+xml"/>
  <Override PartName="/ppt/ink/ink2025.xml" ContentType="application/inkml+xml"/>
  <Override PartName="/ppt/ink/ink2026.xml" ContentType="application/inkml+xml"/>
  <Override PartName="/ppt/ink/ink2027.xml" ContentType="application/inkml+xml"/>
  <Override PartName="/ppt/ink/ink2028.xml" ContentType="application/inkml+xml"/>
  <Override PartName="/ppt/ink/ink2029.xml" ContentType="application/inkml+xml"/>
  <Override PartName="/ppt/ink/ink2030.xml" ContentType="application/inkml+xml"/>
  <Override PartName="/ppt/ink/ink2031.xml" ContentType="application/inkml+xml"/>
  <Override PartName="/ppt/ink/ink2032.xml" ContentType="application/inkml+xml"/>
  <Override PartName="/ppt/ink/ink2033.xml" ContentType="application/inkml+xml"/>
  <Override PartName="/ppt/ink/ink2034.xml" ContentType="application/inkml+xml"/>
  <Override PartName="/ppt/ink/ink2035.xml" ContentType="application/inkml+xml"/>
  <Override PartName="/ppt/ink/ink2036.xml" ContentType="application/inkml+xml"/>
  <Override PartName="/ppt/ink/ink2037.xml" ContentType="application/inkml+xml"/>
  <Override PartName="/ppt/ink/ink2038.xml" ContentType="application/inkml+xml"/>
  <Override PartName="/ppt/ink/ink2039.xml" ContentType="application/inkml+xml"/>
  <Override PartName="/ppt/ink/ink2040.xml" ContentType="application/inkml+xml"/>
  <Override PartName="/ppt/ink/ink2041.xml" ContentType="application/inkml+xml"/>
  <Override PartName="/ppt/ink/ink2042.xml" ContentType="application/inkml+xml"/>
  <Override PartName="/ppt/ink/ink2043.xml" ContentType="application/inkml+xml"/>
  <Override PartName="/ppt/ink/ink2044.xml" ContentType="application/inkml+xml"/>
  <Override PartName="/ppt/ink/ink2045.xml" ContentType="application/inkml+xml"/>
  <Override PartName="/ppt/ink/ink2046.xml" ContentType="application/inkml+xml"/>
  <Override PartName="/ppt/ink/ink2047.xml" ContentType="application/inkml+xml"/>
  <Override PartName="/ppt/ink/ink2048.xml" ContentType="application/inkml+xml"/>
  <Override PartName="/ppt/ink/ink2049.xml" ContentType="application/inkml+xml"/>
  <Override PartName="/ppt/ink/ink2050.xml" ContentType="application/inkml+xml"/>
  <Override PartName="/ppt/ink/ink2051.xml" ContentType="application/inkml+xml"/>
  <Override PartName="/ppt/ink/ink2052.xml" ContentType="application/inkml+xml"/>
  <Override PartName="/ppt/ink/ink2053.xml" ContentType="application/inkml+xml"/>
  <Override PartName="/ppt/ink/ink2054.xml" ContentType="application/inkml+xml"/>
  <Override PartName="/ppt/ink/ink2055.xml" ContentType="application/inkml+xml"/>
  <Override PartName="/ppt/ink/ink2056.xml" ContentType="application/inkml+xml"/>
  <Override PartName="/ppt/ink/ink2057.xml" ContentType="application/inkml+xml"/>
  <Override PartName="/ppt/ink/ink2058.xml" ContentType="application/inkml+xml"/>
  <Override PartName="/ppt/ink/ink2059.xml" ContentType="application/inkml+xml"/>
  <Override PartName="/ppt/ink/ink2060.xml" ContentType="application/inkml+xml"/>
  <Override PartName="/ppt/ink/ink2061.xml" ContentType="application/inkml+xml"/>
  <Override PartName="/ppt/ink/ink2062.xml" ContentType="application/inkml+xml"/>
  <Override PartName="/ppt/ink/ink2063.xml" ContentType="application/inkml+xml"/>
  <Override PartName="/ppt/ink/ink2064.xml" ContentType="application/inkml+xml"/>
  <Override PartName="/ppt/ink/ink2065.xml" ContentType="application/inkml+xml"/>
  <Override PartName="/ppt/ink/ink2066.xml" ContentType="application/inkml+xml"/>
  <Override PartName="/ppt/ink/ink2067.xml" ContentType="application/inkml+xml"/>
  <Override PartName="/ppt/ink/ink2068.xml" ContentType="application/inkml+xml"/>
  <Override PartName="/ppt/ink/ink2069.xml" ContentType="application/inkml+xml"/>
  <Override PartName="/ppt/ink/ink2070.xml" ContentType="application/inkml+xml"/>
  <Override PartName="/ppt/ink/ink2071.xml" ContentType="application/inkml+xml"/>
  <Override PartName="/ppt/ink/ink2072.xml" ContentType="application/inkml+xml"/>
  <Override PartName="/ppt/ink/ink2073.xml" ContentType="application/inkml+xml"/>
  <Override PartName="/ppt/ink/ink2074.xml" ContentType="application/inkml+xml"/>
  <Override PartName="/ppt/ink/ink2075.xml" ContentType="application/inkml+xml"/>
  <Override PartName="/ppt/ink/ink2076.xml" ContentType="application/inkml+xml"/>
  <Override PartName="/ppt/ink/ink2077.xml" ContentType="application/inkml+xml"/>
  <Override PartName="/ppt/ink/ink2078.xml" ContentType="application/inkml+xml"/>
  <Override PartName="/ppt/ink/ink2079.xml" ContentType="application/inkml+xml"/>
  <Override PartName="/ppt/ink/ink2080.xml" ContentType="application/inkml+xml"/>
  <Override PartName="/ppt/ink/ink2081.xml" ContentType="application/inkml+xml"/>
  <Override PartName="/ppt/ink/ink2082.xml" ContentType="application/inkml+xml"/>
  <Override PartName="/ppt/ink/ink2083.xml" ContentType="application/inkml+xml"/>
  <Override PartName="/ppt/ink/ink2084.xml" ContentType="application/inkml+xml"/>
  <Override PartName="/ppt/ink/ink2085.xml" ContentType="application/inkml+xml"/>
  <Override PartName="/ppt/ink/ink2086.xml" ContentType="application/inkml+xml"/>
  <Override PartName="/ppt/ink/ink2087.xml" ContentType="application/inkml+xml"/>
  <Override PartName="/ppt/ink/ink2088.xml" ContentType="application/inkml+xml"/>
  <Override PartName="/ppt/ink/ink2089.xml" ContentType="application/inkml+xml"/>
  <Override PartName="/ppt/ink/ink2090.xml" ContentType="application/inkml+xml"/>
  <Override PartName="/ppt/ink/ink2091.xml" ContentType="application/inkml+xml"/>
  <Override PartName="/ppt/ink/ink2092.xml" ContentType="application/inkml+xml"/>
  <Override PartName="/ppt/ink/ink2093.xml" ContentType="application/inkml+xml"/>
  <Override PartName="/ppt/ink/ink2094.xml" ContentType="application/inkml+xml"/>
  <Override PartName="/ppt/ink/ink2095.xml" ContentType="application/inkml+xml"/>
  <Override PartName="/ppt/ink/ink2096.xml" ContentType="application/inkml+xml"/>
  <Override PartName="/ppt/ink/ink2097.xml" ContentType="application/inkml+xml"/>
  <Override PartName="/ppt/ink/ink2098.xml" ContentType="application/inkml+xml"/>
  <Override PartName="/ppt/ink/ink2099.xml" ContentType="application/inkml+xml"/>
  <Override PartName="/ppt/ink/ink2100.xml" ContentType="application/inkml+xml"/>
  <Override PartName="/ppt/ink/ink2101.xml" ContentType="application/inkml+xml"/>
  <Override PartName="/ppt/ink/ink2102.xml" ContentType="application/inkml+xml"/>
  <Override PartName="/ppt/ink/ink2103.xml" ContentType="application/inkml+xml"/>
  <Override PartName="/ppt/ink/ink2104.xml" ContentType="application/inkml+xml"/>
  <Override PartName="/ppt/ink/ink2105.xml" ContentType="application/inkml+xml"/>
  <Override PartName="/ppt/ink/ink2106.xml" ContentType="application/inkml+xml"/>
  <Override PartName="/ppt/ink/ink2107.xml" ContentType="application/inkml+xml"/>
  <Override PartName="/ppt/ink/ink2108.xml" ContentType="application/inkml+xml"/>
  <Override PartName="/ppt/ink/ink2109.xml" ContentType="application/inkml+xml"/>
  <Override PartName="/ppt/ink/ink2110.xml" ContentType="application/inkml+xml"/>
  <Override PartName="/ppt/ink/ink2111.xml" ContentType="application/inkml+xml"/>
  <Override PartName="/ppt/ink/ink2112.xml" ContentType="application/inkml+xml"/>
  <Override PartName="/ppt/ink/ink2113.xml" ContentType="application/inkml+xml"/>
  <Override PartName="/ppt/ink/ink2114.xml" ContentType="application/inkml+xml"/>
  <Override PartName="/ppt/ink/ink2115.xml" ContentType="application/inkml+xml"/>
  <Override PartName="/ppt/ink/ink2116.xml" ContentType="application/inkml+xml"/>
  <Override PartName="/ppt/ink/ink2117.xml" ContentType="application/inkml+xml"/>
  <Override PartName="/ppt/ink/ink2118.xml" ContentType="application/inkml+xml"/>
  <Override PartName="/ppt/ink/ink2119.xml" ContentType="application/inkml+xml"/>
  <Override PartName="/ppt/ink/ink2120.xml" ContentType="application/inkml+xml"/>
  <Override PartName="/ppt/ink/ink2121.xml" ContentType="application/inkml+xml"/>
  <Override PartName="/ppt/ink/ink2122.xml" ContentType="application/inkml+xml"/>
  <Override PartName="/ppt/ink/ink2123.xml" ContentType="application/inkml+xml"/>
  <Override PartName="/ppt/ink/ink2124.xml" ContentType="application/inkml+xml"/>
  <Override PartName="/ppt/ink/ink2125.xml" ContentType="application/inkml+xml"/>
  <Override PartName="/ppt/ink/ink2126.xml" ContentType="application/inkml+xml"/>
  <Override PartName="/ppt/ink/ink2127.xml" ContentType="application/inkml+xml"/>
  <Override PartName="/ppt/ink/ink2128.xml" ContentType="application/inkml+xml"/>
  <Override PartName="/ppt/ink/ink2129.xml" ContentType="application/inkml+xml"/>
  <Override PartName="/ppt/ink/ink2130.xml" ContentType="application/inkml+xml"/>
  <Override PartName="/ppt/ink/ink2131.xml" ContentType="application/inkml+xml"/>
  <Override PartName="/ppt/ink/ink2132.xml" ContentType="application/inkml+xml"/>
  <Override PartName="/ppt/ink/ink2133.xml" ContentType="application/inkml+xml"/>
  <Override PartName="/ppt/ink/ink2134.xml" ContentType="application/inkml+xml"/>
  <Override PartName="/ppt/ink/ink2135.xml" ContentType="application/inkml+xml"/>
  <Override PartName="/ppt/ink/ink2136.xml" ContentType="application/inkml+xml"/>
  <Override PartName="/ppt/ink/ink2137.xml" ContentType="application/inkml+xml"/>
  <Override PartName="/ppt/ink/ink2138.xml" ContentType="application/inkml+xml"/>
  <Override PartName="/ppt/ink/ink2139.xml" ContentType="application/inkml+xml"/>
  <Override PartName="/ppt/ink/ink2140.xml" ContentType="application/inkml+xml"/>
  <Override PartName="/ppt/ink/ink2141.xml" ContentType="application/inkml+xml"/>
  <Override PartName="/ppt/ink/ink2142.xml" ContentType="application/inkml+xml"/>
  <Override PartName="/ppt/ink/ink2143.xml" ContentType="application/inkml+xml"/>
  <Override PartName="/ppt/ink/ink2144.xml" ContentType="application/inkml+xml"/>
  <Override PartName="/ppt/ink/ink2145.xml" ContentType="application/inkml+xml"/>
  <Override PartName="/ppt/ink/ink2146.xml" ContentType="application/inkml+xml"/>
  <Override PartName="/ppt/ink/ink2147.xml" ContentType="application/inkml+xml"/>
  <Override PartName="/ppt/ink/ink2148.xml" ContentType="application/inkml+xml"/>
  <Override PartName="/ppt/ink/ink2149.xml" ContentType="application/inkml+xml"/>
  <Override PartName="/ppt/ink/ink2150.xml" ContentType="application/inkml+xml"/>
  <Override PartName="/ppt/ink/ink2151.xml" ContentType="application/inkml+xml"/>
  <Override PartName="/ppt/ink/ink2152.xml" ContentType="application/inkml+xml"/>
  <Override PartName="/ppt/ink/ink2153.xml" ContentType="application/inkml+xml"/>
  <Override PartName="/ppt/ink/ink2154.xml" ContentType="application/inkml+xml"/>
  <Override PartName="/ppt/ink/ink2155.xml" ContentType="application/inkml+xml"/>
  <Override PartName="/ppt/ink/ink2156.xml" ContentType="application/inkml+xml"/>
  <Override PartName="/ppt/ink/ink2157.xml" ContentType="application/inkml+xml"/>
  <Override PartName="/ppt/ink/ink2158.xml" ContentType="application/inkml+xml"/>
  <Override PartName="/ppt/ink/ink2159.xml" ContentType="application/inkml+xml"/>
  <Override PartName="/ppt/ink/ink2160.xml" ContentType="application/inkml+xml"/>
  <Override PartName="/ppt/ink/ink2161.xml" ContentType="application/inkml+xml"/>
  <Override PartName="/ppt/ink/ink2162.xml" ContentType="application/inkml+xml"/>
  <Override PartName="/ppt/ink/ink2163.xml" ContentType="application/inkml+xml"/>
  <Override PartName="/ppt/ink/ink2164.xml" ContentType="application/inkml+xml"/>
  <Override PartName="/ppt/ink/ink2165.xml" ContentType="application/inkml+xml"/>
  <Override PartName="/ppt/ink/ink2166.xml" ContentType="application/inkml+xml"/>
  <Override PartName="/ppt/ink/ink2167.xml" ContentType="application/inkml+xml"/>
  <Override PartName="/ppt/ink/ink2168.xml" ContentType="application/inkml+xml"/>
  <Override PartName="/ppt/ink/ink2169.xml" ContentType="application/inkml+xml"/>
  <Override PartName="/ppt/ink/ink2170.xml" ContentType="application/inkml+xml"/>
  <Override PartName="/ppt/ink/ink2171.xml" ContentType="application/inkml+xml"/>
  <Override PartName="/ppt/ink/ink2172.xml" ContentType="application/inkml+xml"/>
  <Override PartName="/ppt/ink/ink2173.xml" ContentType="application/inkml+xml"/>
  <Override PartName="/ppt/ink/ink2174.xml" ContentType="application/inkml+xml"/>
  <Override PartName="/ppt/ink/ink2175.xml" ContentType="application/inkml+xml"/>
  <Override PartName="/ppt/ink/ink2176.xml" ContentType="application/inkml+xml"/>
  <Override PartName="/ppt/ink/ink2177.xml" ContentType="application/inkml+xml"/>
  <Override PartName="/ppt/ink/ink2178.xml" ContentType="application/inkml+xml"/>
  <Override PartName="/ppt/ink/ink2179.xml" ContentType="application/inkml+xml"/>
  <Override PartName="/ppt/ink/ink2180.xml" ContentType="application/inkml+xml"/>
  <Override PartName="/ppt/ink/ink2181.xml" ContentType="application/inkml+xml"/>
  <Override PartName="/ppt/ink/ink2182.xml" ContentType="application/inkml+xml"/>
  <Override PartName="/ppt/ink/ink2183.xml" ContentType="application/inkml+xml"/>
  <Override PartName="/ppt/ink/ink2184.xml" ContentType="application/inkml+xml"/>
  <Override PartName="/ppt/ink/ink2185.xml" ContentType="application/inkml+xml"/>
  <Override PartName="/ppt/ink/ink2186.xml" ContentType="application/inkml+xml"/>
  <Override PartName="/ppt/ink/ink2187.xml" ContentType="application/inkml+xml"/>
  <Override PartName="/ppt/ink/ink2188.xml" ContentType="application/inkml+xml"/>
  <Override PartName="/ppt/ink/ink2189.xml" ContentType="application/inkml+xml"/>
  <Override PartName="/ppt/ink/ink2190.xml" ContentType="application/inkml+xml"/>
  <Override PartName="/ppt/ink/ink2191.xml" ContentType="application/inkml+xml"/>
  <Override PartName="/ppt/ink/ink2192.xml" ContentType="application/inkml+xml"/>
  <Override PartName="/ppt/ink/ink2193.xml" ContentType="application/inkml+xml"/>
  <Override PartName="/ppt/ink/ink2194.xml" ContentType="application/inkml+xml"/>
  <Override PartName="/ppt/ink/ink2195.xml" ContentType="application/inkml+xml"/>
  <Override PartName="/ppt/ink/ink2196.xml" ContentType="application/inkml+xml"/>
  <Override PartName="/ppt/ink/ink2197.xml" ContentType="application/inkml+xml"/>
  <Override PartName="/ppt/ink/ink2198.xml" ContentType="application/inkml+xml"/>
  <Override PartName="/ppt/ink/ink2199.xml" ContentType="application/inkml+xml"/>
  <Override PartName="/ppt/ink/ink2200.xml" ContentType="application/inkml+xml"/>
  <Override PartName="/ppt/ink/ink2201.xml" ContentType="application/inkml+xml"/>
  <Override PartName="/ppt/ink/ink2202.xml" ContentType="application/inkml+xml"/>
  <Override PartName="/ppt/ink/ink2203.xml" ContentType="application/inkml+xml"/>
  <Override PartName="/ppt/ink/ink2204.xml" ContentType="application/inkml+xml"/>
  <Override PartName="/ppt/ink/ink2205.xml" ContentType="application/inkml+xml"/>
  <Override PartName="/ppt/ink/ink2206.xml" ContentType="application/inkml+xml"/>
  <Override PartName="/ppt/ink/ink2207.xml" ContentType="application/inkml+xml"/>
  <Override PartName="/ppt/ink/ink2208.xml" ContentType="application/inkml+xml"/>
  <Override PartName="/ppt/ink/ink2209.xml" ContentType="application/inkml+xml"/>
  <Override PartName="/ppt/ink/ink2210.xml" ContentType="application/inkml+xml"/>
  <Override PartName="/ppt/ink/ink2211.xml" ContentType="application/inkml+xml"/>
  <Override PartName="/ppt/ink/ink2212.xml" ContentType="application/inkml+xml"/>
  <Override PartName="/ppt/ink/ink2213.xml" ContentType="application/inkml+xml"/>
  <Override PartName="/ppt/ink/ink2214.xml" ContentType="application/inkml+xml"/>
  <Override PartName="/ppt/ink/ink2215.xml" ContentType="application/inkml+xml"/>
  <Override PartName="/ppt/ink/ink2216.xml" ContentType="application/inkml+xml"/>
  <Override PartName="/ppt/ink/ink2217.xml" ContentType="application/inkml+xml"/>
  <Override PartName="/ppt/ink/ink2218.xml" ContentType="application/inkml+xml"/>
  <Override PartName="/ppt/ink/ink2219.xml" ContentType="application/inkml+xml"/>
  <Override PartName="/ppt/ink/ink2220.xml" ContentType="application/inkml+xml"/>
  <Override PartName="/ppt/ink/ink2221.xml" ContentType="application/inkml+xml"/>
  <Override PartName="/ppt/ink/ink2222.xml" ContentType="application/inkml+xml"/>
  <Override PartName="/ppt/ink/ink2223.xml" ContentType="application/inkml+xml"/>
  <Override PartName="/ppt/ink/ink2224.xml" ContentType="application/inkml+xml"/>
  <Override PartName="/ppt/ink/ink2225.xml" ContentType="application/inkml+xml"/>
  <Override PartName="/ppt/ink/ink2226.xml" ContentType="application/inkml+xml"/>
  <Override PartName="/ppt/ink/ink2227.xml" ContentType="application/inkml+xml"/>
  <Override PartName="/ppt/ink/ink2228.xml" ContentType="application/inkml+xml"/>
  <Override PartName="/ppt/ink/ink2229.xml" ContentType="application/inkml+xml"/>
  <Override PartName="/ppt/ink/ink2230.xml" ContentType="application/inkml+xml"/>
  <Override PartName="/ppt/ink/ink2231.xml" ContentType="application/inkml+xml"/>
  <Override PartName="/ppt/ink/ink2232.xml" ContentType="application/inkml+xml"/>
  <Override PartName="/ppt/ink/ink2233.xml" ContentType="application/inkml+xml"/>
  <Override PartName="/ppt/ink/ink2234.xml" ContentType="application/inkml+xml"/>
  <Override PartName="/ppt/ink/ink2235.xml" ContentType="application/inkml+xml"/>
  <Override PartName="/ppt/ink/ink2236.xml" ContentType="application/inkml+xml"/>
  <Override PartName="/ppt/ink/ink2237.xml" ContentType="application/inkml+xml"/>
  <Override PartName="/ppt/ink/ink2238.xml" ContentType="application/inkml+xml"/>
  <Override PartName="/ppt/ink/ink2239.xml" ContentType="application/inkml+xml"/>
  <Override PartName="/ppt/ink/ink2240.xml" ContentType="application/inkml+xml"/>
  <Override PartName="/ppt/ink/ink2241.xml" ContentType="application/inkml+xml"/>
  <Override PartName="/ppt/ink/ink2242.xml" ContentType="application/inkml+xml"/>
  <Override PartName="/ppt/ink/ink2243.xml" ContentType="application/inkml+xml"/>
  <Override PartName="/ppt/ink/ink2244.xml" ContentType="application/inkml+xml"/>
  <Override PartName="/ppt/ink/ink2245.xml" ContentType="application/inkml+xml"/>
  <Override PartName="/ppt/ink/ink2246.xml" ContentType="application/inkml+xml"/>
  <Override PartName="/ppt/ink/ink2247.xml" ContentType="application/inkml+xml"/>
  <Override PartName="/ppt/ink/ink2248.xml" ContentType="application/inkml+xml"/>
  <Override PartName="/ppt/ink/ink2249.xml" ContentType="application/inkml+xml"/>
  <Override PartName="/ppt/ink/ink2250.xml" ContentType="application/inkml+xml"/>
  <Override PartName="/ppt/ink/ink2251.xml" ContentType="application/inkml+xml"/>
  <Override PartName="/ppt/ink/ink2252.xml" ContentType="application/inkml+xml"/>
  <Override PartName="/ppt/ink/ink2253.xml" ContentType="application/inkml+xml"/>
  <Override PartName="/ppt/ink/ink2254.xml" ContentType="application/inkml+xml"/>
  <Override PartName="/ppt/ink/ink2255.xml" ContentType="application/inkml+xml"/>
  <Override PartName="/ppt/ink/ink2256.xml" ContentType="application/inkml+xml"/>
  <Override PartName="/ppt/ink/ink2257.xml" ContentType="application/inkml+xml"/>
  <Override PartName="/ppt/ink/ink2258.xml" ContentType="application/inkml+xml"/>
  <Override PartName="/ppt/ink/ink2259.xml" ContentType="application/inkml+xml"/>
  <Override PartName="/ppt/ink/ink2260.xml" ContentType="application/inkml+xml"/>
  <Override PartName="/ppt/ink/ink2261.xml" ContentType="application/inkml+xml"/>
  <Override PartName="/ppt/ink/ink2262.xml" ContentType="application/inkml+xml"/>
  <Override PartName="/ppt/ink/ink2263.xml" ContentType="application/inkml+xml"/>
  <Override PartName="/ppt/ink/ink2264.xml" ContentType="application/inkml+xml"/>
  <Override PartName="/ppt/ink/ink2265.xml" ContentType="application/inkml+xml"/>
  <Override PartName="/ppt/ink/ink2266.xml" ContentType="application/inkml+xml"/>
  <Override PartName="/ppt/ink/ink2267.xml" ContentType="application/inkml+xml"/>
  <Override PartName="/ppt/ink/ink2268.xml" ContentType="application/inkml+xml"/>
  <Override PartName="/ppt/ink/ink2269.xml" ContentType="application/inkml+xml"/>
  <Override PartName="/ppt/ink/ink2270.xml" ContentType="application/inkml+xml"/>
  <Override PartName="/ppt/ink/ink2271.xml" ContentType="application/inkml+xml"/>
  <Override PartName="/ppt/ink/ink2272.xml" ContentType="application/inkml+xml"/>
  <Override PartName="/ppt/ink/ink2273.xml" ContentType="application/inkml+xml"/>
  <Override PartName="/ppt/ink/ink2274.xml" ContentType="application/inkml+xml"/>
  <Override PartName="/ppt/ink/ink2275.xml" ContentType="application/inkml+xml"/>
  <Override PartName="/ppt/ink/ink2276.xml" ContentType="application/inkml+xml"/>
  <Override PartName="/ppt/ink/ink2277.xml" ContentType="application/inkml+xml"/>
  <Override PartName="/ppt/ink/ink2278.xml" ContentType="application/inkml+xml"/>
  <Override PartName="/ppt/ink/ink2279.xml" ContentType="application/inkml+xml"/>
  <Override PartName="/ppt/ink/ink2280.xml" ContentType="application/inkml+xml"/>
  <Override PartName="/ppt/ink/ink2281.xml" ContentType="application/inkml+xml"/>
  <Override PartName="/ppt/ink/ink2282.xml" ContentType="application/inkml+xml"/>
  <Override PartName="/ppt/notesSlides/notesSlide22.xml" ContentType="application/vnd.openxmlformats-officedocument.presentationml.notesSlide+xml"/>
  <Override PartName="/ppt/ink/ink2283.xml" ContentType="application/inkml+xml"/>
  <Override PartName="/ppt/ink/ink2284.xml" ContentType="application/inkml+xml"/>
  <Override PartName="/ppt/ink/ink2285.xml" ContentType="application/inkml+xml"/>
  <Override PartName="/ppt/ink/ink2286.xml" ContentType="application/inkml+xml"/>
  <Override PartName="/ppt/ink/ink2287.xml" ContentType="application/inkml+xml"/>
  <Override PartName="/ppt/ink/ink2288.xml" ContentType="application/inkml+xml"/>
  <Override PartName="/ppt/ink/ink2289.xml" ContentType="application/inkml+xml"/>
  <Override PartName="/ppt/ink/ink2290.xml" ContentType="application/inkml+xml"/>
  <Override PartName="/ppt/ink/ink2291.xml" ContentType="application/inkml+xml"/>
  <Override PartName="/ppt/ink/ink2292.xml" ContentType="application/inkml+xml"/>
  <Override PartName="/ppt/ink/ink2293.xml" ContentType="application/inkml+xml"/>
  <Override PartName="/ppt/ink/ink2294.xml" ContentType="application/inkml+xml"/>
  <Override PartName="/ppt/ink/ink2295.xml" ContentType="application/inkml+xml"/>
  <Override PartName="/ppt/ink/ink2296.xml" ContentType="application/inkml+xml"/>
  <Override PartName="/ppt/ink/ink2297.xml" ContentType="application/inkml+xml"/>
  <Override PartName="/ppt/ink/ink2298.xml" ContentType="application/inkml+xml"/>
  <Override PartName="/ppt/ink/ink2299.xml" ContentType="application/inkml+xml"/>
  <Override PartName="/ppt/notesSlides/notesSlide23.xml" ContentType="application/vnd.openxmlformats-officedocument.presentationml.notesSlide+xml"/>
  <Override PartName="/ppt/ink/ink2300.xml" ContentType="application/inkml+xml"/>
  <Override PartName="/ppt/ink/ink2301.xml" ContentType="application/inkml+xml"/>
  <Override PartName="/ppt/ink/ink2302.xml" ContentType="application/inkml+xml"/>
  <Override PartName="/ppt/ink/ink2303.xml" ContentType="application/inkml+xml"/>
  <Override PartName="/ppt/ink/ink2304.xml" ContentType="application/inkml+xml"/>
  <Override PartName="/ppt/ink/ink2305.xml" ContentType="application/inkml+xml"/>
  <Override PartName="/ppt/ink/ink2306.xml" ContentType="application/inkml+xml"/>
  <Override PartName="/ppt/ink/ink2307.xml" ContentType="application/inkml+xml"/>
  <Override PartName="/ppt/ink/ink2308.xml" ContentType="application/inkml+xml"/>
  <Override PartName="/ppt/ink/ink2309.xml" ContentType="application/inkml+xml"/>
  <Override PartName="/ppt/ink/ink2310.xml" ContentType="application/inkml+xml"/>
  <Override PartName="/ppt/ink/ink2311.xml" ContentType="application/inkml+xml"/>
  <Override PartName="/ppt/ink/ink2312.xml" ContentType="application/inkml+xml"/>
  <Override PartName="/ppt/ink/ink2313.xml" ContentType="application/inkml+xml"/>
  <Override PartName="/ppt/ink/ink2314.xml" ContentType="application/inkml+xml"/>
  <Override PartName="/ppt/ink/ink2315.xml" ContentType="application/inkml+xml"/>
  <Override PartName="/ppt/ink/ink2316.xml" ContentType="application/inkml+xml"/>
  <Override PartName="/ppt/ink/ink2317.xml" ContentType="application/inkml+xml"/>
  <Override PartName="/ppt/ink/ink2318.xml" ContentType="application/inkml+xml"/>
  <Override PartName="/ppt/ink/ink2319.xml" ContentType="application/inkml+xml"/>
  <Override PartName="/ppt/ink/ink2320.xml" ContentType="application/inkml+xml"/>
  <Override PartName="/ppt/ink/ink2321.xml" ContentType="application/inkml+xml"/>
  <Override PartName="/ppt/ink/ink2322.xml" ContentType="application/inkml+xml"/>
  <Override PartName="/ppt/ink/ink2323.xml" ContentType="application/inkml+xml"/>
  <Override PartName="/ppt/ink/ink2324.xml" ContentType="application/inkml+xml"/>
  <Override PartName="/ppt/ink/ink2325.xml" ContentType="application/inkml+xml"/>
  <Override PartName="/ppt/ink/ink2326.xml" ContentType="application/inkml+xml"/>
  <Override PartName="/ppt/ink/ink2327.xml" ContentType="application/inkml+xml"/>
  <Override PartName="/ppt/ink/ink2328.xml" ContentType="application/inkml+xml"/>
  <Override PartName="/ppt/ink/ink2329.xml" ContentType="application/inkml+xml"/>
  <Override PartName="/ppt/ink/ink2330.xml" ContentType="application/inkml+xml"/>
  <Override PartName="/ppt/ink/ink2331.xml" ContentType="application/inkml+xml"/>
  <Override PartName="/ppt/ink/ink2332.xml" ContentType="application/inkml+xml"/>
  <Override PartName="/ppt/ink/ink2333.xml" ContentType="application/inkml+xml"/>
  <Override PartName="/ppt/ink/ink2334.xml" ContentType="application/inkml+xml"/>
  <Override PartName="/ppt/ink/ink2335.xml" ContentType="application/inkml+xml"/>
  <Override PartName="/ppt/ink/ink2336.xml" ContentType="application/inkml+xml"/>
  <Override PartName="/ppt/ink/ink2337.xml" ContentType="application/inkml+xml"/>
  <Override PartName="/ppt/ink/ink2338.xml" ContentType="application/inkml+xml"/>
  <Override PartName="/ppt/ink/ink2339.xml" ContentType="application/inkml+xml"/>
  <Override PartName="/ppt/ink/ink2340.xml" ContentType="application/inkml+xml"/>
  <Override PartName="/ppt/ink/ink2341.xml" ContentType="application/inkml+xml"/>
  <Override PartName="/ppt/ink/ink2342.xml" ContentType="application/inkml+xml"/>
  <Override PartName="/ppt/ink/ink2343.xml" ContentType="application/inkml+xml"/>
  <Override PartName="/ppt/ink/ink2344.xml" ContentType="application/inkml+xml"/>
  <Override PartName="/ppt/ink/ink2345.xml" ContentType="application/inkml+xml"/>
  <Override PartName="/ppt/ink/ink2346.xml" ContentType="application/inkml+xml"/>
  <Override PartName="/ppt/ink/ink2347.xml" ContentType="application/inkml+xml"/>
  <Override PartName="/ppt/ink/ink2348.xml" ContentType="application/inkml+xml"/>
  <Override PartName="/ppt/ink/ink2349.xml" ContentType="application/inkml+xml"/>
  <Override PartName="/ppt/ink/ink2350.xml" ContentType="application/inkml+xml"/>
  <Override PartName="/ppt/ink/ink2351.xml" ContentType="application/inkml+xml"/>
  <Override PartName="/ppt/ink/ink2352.xml" ContentType="application/inkml+xml"/>
  <Override PartName="/ppt/ink/ink2353.xml" ContentType="application/inkml+xml"/>
  <Override PartName="/ppt/ink/ink2354.xml" ContentType="application/inkml+xml"/>
  <Override PartName="/ppt/ink/ink2355.xml" ContentType="application/inkml+xml"/>
  <Override PartName="/ppt/ink/ink2356.xml" ContentType="application/inkml+xml"/>
  <Override PartName="/ppt/ink/ink2357.xml" ContentType="application/inkml+xml"/>
  <Override PartName="/ppt/ink/ink2358.xml" ContentType="application/inkml+xml"/>
  <Override PartName="/ppt/ink/ink2359.xml" ContentType="application/inkml+xml"/>
  <Override PartName="/ppt/ink/ink2360.xml" ContentType="application/inkml+xml"/>
  <Override PartName="/ppt/ink/ink2361.xml" ContentType="application/inkml+xml"/>
  <Override PartName="/ppt/ink/ink2362.xml" ContentType="application/inkml+xml"/>
  <Override PartName="/ppt/ink/ink2363.xml" ContentType="application/inkml+xml"/>
  <Override PartName="/ppt/ink/ink2364.xml" ContentType="application/inkml+xml"/>
  <Override PartName="/ppt/ink/ink2365.xml" ContentType="application/inkml+xml"/>
  <Override PartName="/ppt/ink/ink2366.xml" ContentType="application/inkml+xml"/>
  <Override PartName="/ppt/ink/ink2367.xml" ContentType="application/inkml+xml"/>
  <Override PartName="/ppt/ink/ink2368.xml" ContentType="application/inkml+xml"/>
  <Override PartName="/ppt/ink/ink2369.xml" ContentType="application/inkml+xml"/>
  <Override PartName="/ppt/ink/ink2370.xml" ContentType="application/inkml+xml"/>
  <Override PartName="/ppt/ink/ink2371.xml" ContentType="application/inkml+xml"/>
  <Override PartName="/ppt/ink/ink2372.xml" ContentType="application/inkml+xml"/>
  <Override PartName="/ppt/ink/ink2373.xml" ContentType="application/inkml+xml"/>
  <Override PartName="/ppt/ink/ink2374.xml" ContentType="application/inkml+xml"/>
  <Override PartName="/ppt/ink/ink2375.xml" ContentType="application/inkml+xml"/>
  <Override PartName="/ppt/ink/ink2376.xml" ContentType="application/inkml+xml"/>
  <Override PartName="/ppt/ink/ink2377.xml" ContentType="application/inkml+xml"/>
  <Override PartName="/ppt/ink/ink2378.xml" ContentType="application/inkml+xml"/>
  <Override PartName="/ppt/ink/ink2379.xml" ContentType="application/inkml+xml"/>
  <Override PartName="/ppt/ink/ink2380.xml" ContentType="application/inkml+xml"/>
  <Override PartName="/ppt/ink/ink2381.xml" ContentType="application/inkml+xml"/>
  <Override PartName="/ppt/ink/ink2382.xml" ContentType="application/inkml+xml"/>
  <Override PartName="/ppt/ink/ink2383.xml" ContentType="application/inkml+xml"/>
  <Override PartName="/ppt/ink/ink2384.xml" ContentType="application/inkml+xml"/>
  <Override PartName="/ppt/ink/ink2385.xml" ContentType="application/inkml+xml"/>
  <Override PartName="/ppt/ink/ink2386.xml" ContentType="application/inkml+xml"/>
  <Override PartName="/ppt/ink/ink2387.xml" ContentType="application/inkml+xml"/>
  <Override PartName="/ppt/ink/ink2388.xml" ContentType="application/inkml+xml"/>
  <Override PartName="/ppt/ink/ink2389.xml" ContentType="application/inkml+xml"/>
  <Override PartName="/ppt/ink/ink2390.xml" ContentType="application/inkml+xml"/>
  <Override PartName="/ppt/ink/ink2391.xml" ContentType="application/inkml+xml"/>
  <Override PartName="/ppt/ink/ink2392.xml" ContentType="application/inkml+xml"/>
  <Override PartName="/ppt/ink/ink2393.xml" ContentType="application/inkml+xml"/>
  <Override PartName="/ppt/ink/ink2394.xml" ContentType="application/inkml+xml"/>
  <Override PartName="/ppt/ink/ink2395.xml" ContentType="application/inkml+xml"/>
  <Override PartName="/ppt/ink/ink2396.xml" ContentType="application/inkml+xml"/>
  <Override PartName="/ppt/ink/ink2397.xml" ContentType="application/inkml+xml"/>
  <Override PartName="/ppt/ink/ink2398.xml" ContentType="application/inkml+xml"/>
  <Override PartName="/ppt/ink/ink2399.xml" ContentType="application/inkml+xml"/>
  <Override PartName="/ppt/ink/ink2400.xml" ContentType="application/inkml+xml"/>
  <Override PartName="/ppt/ink/ink2401.xml" ContentType="application/inkml+xml"/>
  <Override PartName="/ppt/ink/ink2402.xml" ContentType="application/inkml+xml"/>
  <Override PartName="/ppt/ink/ink2403.xml" ContentType="application/inkml+xml"/>
  <Override PartName="/ppt/ink/ink2404.xml" ContentType="application/inkml+xml"/>
  <Override PartName="/ppt/ink/ink2405.xml" ContentType="application/inkml+xml"/>
  <Override PartName="/ppt/ink/ink2406.xml" ContentType="application/inkml+xml"/>
  <Override PartName="/ppt/ink/ink2407.xml" ContentType="application/inkml+xml"/>
  <Override PartName="/ppt/ink/ink2408.xml" ContentType="application/inkml+xml"/>
  <Override PartName="/ppt/ink/ink2409.xml" ContentType="application/inkml+xml"/>
  <Override PartName="/ppt/ink/ink2410.xml" ContentType="application/inkml+xml"/>
  <Override PartName="/ppt/ink/ink2411.xml" ContentType="application/inkml+xml"/>
  <Override PartName="/ppt/ink/ink2412.xml" ContentType="application/inkml+xml"/>
  <Override PartName="/ppt/ink/ink2413.xml" ContentType="application/inkml+xml"/>
  <Override PartName="/ppt/ink/ink2414.xml" ContentType="application/inkml+xml"/>
  <Override PartName="/ppt/ink/ink2415.xml" ContentType="application/inkml+xml"/>
  <Override PartName="/ppt/ink/ink2416.xml" ContentType="application/inkml+xml"/>
  <Override PartName="/ppt/ink/ink2417.xml" ContentType="application/inkml+xml"/>
  <Override PartName="/ppt/ink/ink2418.xml" ContentType="application/inkml+xml"/>
  <Override PartName="/ppt/ink/ink2419.xml" ContentType="application/inkml+xml"/>
  <Override PartName="/ppt/ink/ink2420.xml" ContentType="application/inkml+xml"/>
  <Override PartName="/ppt/ink/ink2421.xml" ContentType="application/inkml+xml"/>
  <Override PartName="/ppt/ink/ink2422.xml" ContentType="application/inkml+xml"/>
  <Override PartName="/ppt/ink/ink2423.xml" ContentType="application/inkml+xml"/>
  <Override PartName="/ppt/ink/ink2424.xml" ContentType="application/inkml+xml"/>
  <Override PartName="/ppt/ink/ink2425.xml" ContentType="application/inkml+xml"/>
  <Override PartName="/ppt/ink/ink2426.xml" ContentType="application/inkml+xml"/>
  <Override PartName="/ppt/ink/ink2427.xml" ContentType="application/inkml+xml"/>
  <Override PartName="/ppt/ink/ink2428.xml" ContentType="application/inkml+xml"/>
  <Override PartName="/ppt/ink/ink2429.xml" ContentType="application/inkml+xml"/>
  <Override PartName="/ppt/ink/ink2430.xml" ContentType="application/inkml+xml"/>
  <Override PartName="/ppt/ink/ink2431.xml" ContentType="application/inkml+xml"/>
  <Override PartName="/ppt/ink/ink2432.xml" ContentType="application/inkml+xml"/>
  <Override PartName="/ppt/ink/ink2433.xml" ContentType="application/inkml+xml"/>
  <Override PartName="/ppt/ink/ink2434.xml" ContentType="application/inkml+xml"/>
  <Override PartName="/ppt/ink/ink2435.xml" ContentType="application/inkml+xml"/>
  <Override PartName="/ppt/ink/ink2436.xml" ContentType="application/inkml+xml"/>
  <Override PartName="/ppt/ink/ink2437.xml" ContentType="application/inkml+xml"/>
  <Override PartName="/ppt/ink/ink2438.xml" ContentType="application/inkml+xml"/>
  <Override PartName="/ppt/ink/ink2439.xml" ContentType="application/inkml+xml"/>
  <Override PartName="/ppt/ink/ink2440.xml" ContentType="application/inkml+xml"/>
  <Override PartName="/ppt/ink/ink2441.xml" ContentType="application/inkml+xml"/>
  <Override PartName="/ppt/ink/ink2442.xml" ContentType="application/inkml+xml"/>
  <Override PartName="/ppt/ink/ink2443.xml" ContentType="application/inkml+xml"/>
  <Override PartName="/ppt/ink/ink2444.xml" ContentType="application/inkml+xml"/>
  <Override PartName="/ppt/ink/ink2445.xml" ContentType="application/inkml+xml"/>
  <Override PartName="/ppt/ink/ink2446.xml" ContentType="application/inkml+xml"/>
  <Override PartName="/ppt/ink/ink2447.xml" ContentType="application/inkml+xml"/>
  <Override PartName="/ppt/ink/ink2448.xml" ContentType="application/inkml+xml"/>
  <Override PartName="/ppt/ink/ink2449.xml" ContentType="application/inkml+xml"/>
  <Override PartName="/ppt/ink/ink2450.xml" ContentType="application/inkml+xml"/>
  <Override PartName="/ppt/ink/ink2451.xml" ContentType="application/inkml+xml"/>
  <Override PartName="/ppt/ink/ink2452.xml" ContentType="application/inkml+xml"/>
  <Override PartName="/ppt/ink/ink2453.xml" ContentType="application/inkml+xml"/>
  <Override PartName="/ppt/ink/ink2454.xml" ContentType="application/inkml+xml"/>
  <Override PartName="/ppt/ink/ink2455.xml" ContentType="application/inkml+xml"/>
  <Override PartName="/ppt/ink/ink2456.xml" ContentType="application/inkml+xml"/>
  <Override PartName="/ppt/ink/ink2457.xml" ContentType="application/inkml+xml"/>
  <Override PartName="/ppt/ink/ink2458.xml" ContentType="application/inkml+xml"/>
  <Override PartName="/ppt/ink/ink2459.xml" ContentType="application/inkml+xml"/>
  <Override PartName="/ppt/ink/ink2460.xml" ContentType="application/inkml+xml"/>
  <Override PartName="/ppt/ink/ink2461.xml" ContentType="application/inkml+xml"/>
  <Override PartName="/ppt/ink/ink2462.xml" ContentType="application/inkml+xml"/>
  <Override PartName="/ppt/ink/ink2463.xml" ContentType="application/inkml+xml"/>
  <Override PartName="/ppt/ink/ink2464.xml" ContentType="application/inkml+xml"/>
  <Override PartName="/ppt/ink/ink2465.xml" ContentType="application/inkml+xml"/>
  <Override PartName="/ppt/ink/ink2466.xml" ContentType="application/inkml+xml"/>
  <Override PartName="/ppt/ink/ink2467.xml" ContentType="application/inkml+xml"/>
  <Override PartName="/ppt/ink/ink2468.xml" ContentType="application/inkml+xml"/>
  <Override PartName="/ppt/ink/ink2469.xml" ContentType="application/inkml+xml"/>
  <Override PartName="/ppt/ink/ink2470.xml" ContentType="application/inkml+xml"/>
  <Override PartName="/ppt/ink/ink2471.xml" ContentType="application/inkml+xml"/>
  <Override PartName="/ppt/ink/ink2472.xml" ContentType="application/inkml+xml"/>
  <Override PartName="/ppt/ink/ink2473.xml" ContentType="application/inkml+xml"/>
  <Override PartName="/ppt/ink/ink2474.xml" ContentType="application/inkml+xml"/>
  <Override PartName="/ppt/ink/ink2475.xml" ContentType="application/inkml+xml"/>
  <Override PartName="/ppt/ink/ink2476.xml" ContentType="application/inkml+xml"/>
  <Override PartName="/ppt/ink/ink2477.xml" ContentType="application/inkml+xml"/>
  <Override PartName="/ppt/ink/ink2478.xml" ContentType="application/inkml+xml"/>
  <Override PartName="/ppt/ink/ink2479.xml" ContentType="application/inkml+xml"/>
  <Override PartName="/ppt/ink/ink2480.xml" ContentType="application/inkml+xml"/>
  <Override PartName="/ppt/ink/ink2481.xml" ContentType="application/inkml+xml"/>
  <Override PartName="/ppt/ink/ink2482.xml" ContentType="application/inkml+xml"/>
  <Override PartName="/ppt/ink/ink2483.xml" ContentType="application/inkml+xml"/>
  <Override PartName="/ppt/ink/ink2484.xml" ContentType="application/inkml+xml"/>
  <Override PartName="/ppt/ink/ink2485.xml" ContentType="application/inkml+xml"/>
  <Override PartName="/ppt/ink/ink2486.xml" ContentType="application/inkml+xml"/>
  <Override PartName="/ppt/ink/ink2487.xml" ContentType="application/inkml+xml"/>
  <Override PartName="/ppt/ink/ink2488.xml" ContentType="application/inkml+xml"/>
  <Override PartName="/ppt/ink/ink2489.xml" ContentType="application/inkml+xml"/>
  <Override PartName="/ppt/ink/ink2490.xml" ContentType="application/inkml+xml"/>
  <Override PartName="/ppt/ink/ink2491.xml" ContentType="application/inkml+xml"/>
  <Override PartName="/ppt/ink/ink2492.xml" ContentType="application/inkml+xml"/>
  <Override PartName="/ppt/ink/ink2493.xml" ContentType="application/inkml+xml"/>
  <Override PartName="/ppt/ink/ink2494.xml" ContentType="application/inkml+xml"/>
  <Override PartName="/ppt/ink/ink2495.xml" ContentType="application/inkml+xml"/>
  <Override PartName="/ppt/ink/ink2496.xml" ContentType="application/inkml+xml"/>
  <Override PartName="/ppt/ink/ink2497.xml" ContentType="application/inkml+xml"/>
  <Override PartName="/ppt/ink/ink2498.xml" ContentType="application/inkml+xml"/>
  <Override PartName="/ppt/ink/ink2499.xml" ContentType="application/inkml+xml"/>
  <Override PartName="/ppt/ink/ink2500.xml" ContentType="application/inkml+xml"/>
  <Override PartName="/ppt/ink/ink2501.xml" ContentType="application/inkml+xml"/>
  <Override PartName="/ppt/ink/ink2502.xml" ContentType="application/inkml+xml"/>
  <Override PartName="/ppt/ink/ink2503.xml" ContentType="application/inkml+xml"/>
  <Override PartName="/ppt/ink/ink2504.xml" ContentType="application/inkml+xml"/>
  <Override PartName="/ppt/ink/ink2505.xml" ContentType="application/inkml+xml"/>
  <Override PartName="/ppt/ink/ink2506.xml" ContentType="application/inkml+xml"/>
  <Override PartName="/ppt/ink/ink2507.xml" ContentType="application/inkml+xml"/>
  <Override PartName="/ppt/ink/ink2508.xml" ContentType="application/inkml+xml"/>
  <Override PartName="/ppt/ink/ink2509.xml" ContentType="application/inkml+xml"/>
  <Override PartName="/ppt/ink/ink2510.xml" ContentType="application/inkml+xml"/>
  <Override PartName="/ppt/ink/ink2511.xml" ContentType="application/inkml+xml"/>
  <Override PartName="/ppt/ink/ink2512.xml" ContentType="application/inkml+xml"/>
  <Override PartName="/ppt/ink/ink2513.xml" ContentType="application/inkml+xml"/>
  <Override PartName="/ppt/ink/ink2514.xml" ContentType="application/inkml+xml"/>
  <Override PartName="/ppt/ink/ink2515.xml" ContentType="application/inkml+xml"/>
  <Override PartName="/ppt/ink/ink2516.xml" ContentType="application/inkml+xml"/>
  <Override PartName="/ppt/ink/ink2517.xml" ContentType="application/inkml+xml"/>
  <Override PartName="/ppt/ink/ink2518.xml" ContentType="application/inkml+xml"/>
  <Override PartName="/ppt/ink/ink2519.xml" ContentType="application/inkml+xml"/>
  <Override PartName="/ppt/ink/ink2520.xml" ContentType="application/inkml+xml"/>
  <Override PartName="/ppt/ink/ink2521.xml" ContentType="application/inkml+xml"/>
  <Override PartName="/ppt/ink/ink2522.xml" ContentType="application/inkml+xml"/>
  <Override PartName="/ppt/ink/ink2523.xml" ContentType="application/inkml+xml"/>
  <Override PartName="/ppt/ink/ink2524.xml" ContentType="application/inkml+xml"/>
  <Override PartName="/ppt/ink/ink2525.xml" ContentType="application/inkml+xml"/>
  <Override PartName="/ppt/ink/ink2526.xml" ContentType="application/inkml+xml"/>
  <Override PartName="/ppt/ink/ink2527.xml" ContentType="application/inkml+xml"/>
  <Override PartName="/ppt/ink/ink2528.xml" ContentType="application/inkml+xml"/>
  <Override PartName="/ppt/ink/ink2529.xml" ContentType="application/inkml+xml"/>
  <Override PartName="/ppt/ink/ink2530.xml" ContentType="application/inkml+xml"/>
  <Override PartName="/ppt/ink/ink2531.xml" ContentType="application/inkml+xml"/>
  <Override PartName="/ppt/ink/ink2532.xml" ContentType="application/inkml+xml"/>
  <Override PartName="/ppt/ink/ink2533.xml" ContentType="application/inkml+xml"/>
  <Override PartName="/ppt/ink/ink2534.xml" ContentType="application/inkml+xml"/>
  <Override PartName="/ppt/ink/ink2535.xml" ContentType="application/inkml+xml"/>
  <Override PartName="/ppt/ink/ink2536.xml" ContentType="application/inkml+xml"/>
  <Override PartName="/ppt/ink/ink2537.xml" ContentType="application/inkml+xml"/>
  <Override PartName="/ppt/ink/ink2538.xml" ContentType="application/inkml+xml"/>
  <Override PartName="/ppt/ink/ink2539.xml" ContentType="application/inkml+xml"/>
  <Override PartName="/ppt/ink/ink2540.xml" ContentType="application/inkml+xml"/>
  <Override PartName="/ppt/ink/ink2541.xml" ContentType="application/inkml+xml"/>
  <Override PartName="/ppt/ink/ink2542.xml" ContentType="application/inkml+xml"/>
  <Override PartName="/ppt/ink/ink2543.xml" ContentType="application/inkml+xml"/>
  <Override PartName="/ppt/ink/ink2544.xml" ContentType="application/inkml+xml"/>
  <Override PartName="/ppt/ink/ink2545.xml" ContentType="application/inkml+xml"/>
  <Override PartName="/ppt/ink/ink2546.xml" ContentType="application/inkml+xml"/>
  <Override PartName="/ppt/ink/ink2547.xml" ContentType="application/inkml+xml"/>
  <Override PartName="/ppt/ink/ink2548.xml" ContentType="application/inkml+xml"/>
  <Override PartName="/ppt/ink/ink2549.xml" ContentType="application/inkml+xml"/>
  <Override PartName="/ppt/ink/ink2550.xml" ContentType="application/inkml+xml"/>
  <Override PartName="/ppt/ink/ink2551.xml" ContentType="application/inkml+xml"/>
  <Override PartName="/ppt/ink/ink2552.xml" ContentType="application/inkml+xml"/>
  <Override PartName="/ppt/ink/ink2553.xml" ContentType="application/inkml+xml"/>
  <Override PartName="/ppt/ink/ink2554.xml" ContentType="application/inkml+xml"/>
  <Override PartName="/ppt/ink/ink2555.xml" ContentType="application/inkml+xml"/>
  <Override PartName="/ppt/ink/ink2556.xml" ContentType="application/inkml+xml"/>
  <Override PartName="/ppt/ink/ink2557.xml" ContentType="application/inkml+xml"/>
  <Override PartName="/ppt/ink/ink2558.xml" ContentType="application/inkml+xml"/>
  <Override PartName="/ppt/ink/ink2559.xml" ContentType="application/inkml+xml"/>
  <Override PartName="/ppt/ink/ink2560.xml" ContentType="application/inkml+xml"/>
  <Override PartName="/ppt/ink/ink2561.xml" ContentType="application/inkml+xml"/>
  <Override PartName="/ppt/ink/ink2562.xml" ContentType="application/inkml+xml"/>
  <Override PartName="/ppt/ink/ink2563.xml" ContentType="application/inkml+xml"/>
  <Override PartName="/ppt/ink/ink2564.xml" ContentType="application/inkml+xml"/>
  <Override PartName="/ppt/ink/ink2565.xml" ContentType="application/inkml+xml"/>
  <Override PartName="/ppt/ink/ink2566.xml" ContentType="application/inkml+xml"/>
  <Override PartName="/ppt/ink/ink2567.xml" ContentType="application/inkml+xml"/>
  <Override PartName="/ppt/ink/ink2568.xml" ContentType="application/inkml+xml"/>
  <Override PartName="/ppt/ink/ink2569.xml" ContentType="application/inkml+xml"/>
  <Override PartName="/ppt/ink/ink2570.xml" ContentType="application/inkml+xml"/>
  <Override PartName="/ppt/ink/ink2571.xml" ContentType="application/inkml+xml"/>
  <Override PartName="/ppt/ink/ink2572.xml" ContentType="application/inkml+xml"/>
  <Override PartName="/ppt/ink/ink2573.xml" ContentType="application/inkml+xml"/>
  <Override PartName="/ppt/ink/ink2574.xml" ContentType="application/inkml+xml"/>
  <Override PartName="/ppt/ink/ink2575.xml" ContentType="application/inkml+xml"/>
  <Override PartName="/ppt/ink/ink2576.xml" ContentType="application/inkml+xml"/>
  <Override PartName="/ppt/ink/ink2577.xml" ContentType="application/inkml+xml"/>
  <Override PartName="/ppt/ink/ink2578.xml" ContentType="application/inkml+xml"/>
  <Override PartName="/ppt/ink/ink2579.xml" ContentType="application/inkml+xml"/>
  <Override PartName="/ppt/ink/ink2580.xml" ContentType="application/inkml+xml"/>
  <Override PartName="/ppt/ink/ink2581.xml" ContentType="application/inkml+xml"/>
  <Override PartName="/ppt/ink/ink2582.xml" ContentType="application/inkml+xml"/>
  <Override PartName="/ppt/ink/ink2583.xml" ContentType="application/inkml+xml"/>
  <Override PartName="/ppt/ink/ink2584.xml" ContentType="application/inkml+xml"/>
  <Override PartName="/ppt/ink/ink2585.xml" ContentType="application/inkml+xml"/>
  <Override PartName="/ppt/ink/ink2586.xml" ContentType="application/inkml+xml"/>
  <Override PartName="/ppt/ink/ink2587.xml" ContentType="application/inkml+xml"/>
  <Override PartName="/ppt/ink/ink2588.xml" ContentType="application/inkml+xml"/>
  <Override PartName="/ppt/ink/ink2589.xml" ContentType="application/inkml+xml"/>
  <Override PartName="/ppt/ink/ink2590.xml" ContentType="application/inkml+xml"/>
  <Override PartName="/ppt/ink/ink2591.xml" ContentType="application/inkml+xml"/>
  <Override PartName="/ppt/ink/ink2592.xml" ContentType="application/inkml+xml"/>
  <Override PartName="/ppt/ink/ink2593.xml" ContentType="application/inkml+xml"/>
  <Override PartName="/ppt/ink/ink2594.xml" ContentType="application/inkml+xml"/>
  <Override PartName="/ppt/ink/ink2595.xml" ContentType="application/inkml+xml"/>
  <Override PartName="/ppt/ink/ink2596.xml" ContentType="application/inkml+xml"/>
  <Override PartName="/ppt/ink/ink2597.xml" ContentType="application/inkml+xml"/>
  <Override PartName="/ppt/ink/ink2598.xml" ContentType="application/inkml+xml"/>
  <Override PartName="/ppt/ink/ink2599.xml" ContentType="application/inkml+xml"/>
  <Override PartName="/ppt/ink/ink2600.xml" ContentType="application/inkml+xml"/>
  <Override PartName="/ppt/ink/ink2601.xml" ContentType="application/inkml+xml"/>
  <Override PartName="/ppt/ink/ink2602.xml" ContentType="application/inkml+xml"/>
  <Override PartName="/ppt/ink/ink2603.xml" ContentType="application/inkml+xml"/>
  <Override PartName="/ppt/ink/ink2604.xml" ContentType="application/inkml+xml"/>
  <Override PartName="/ppt/ink/ink2605.xml" ContentType="application/inkml+xml"/>
  <Override PartName="/ppt/ink/ink2606.xml" ContentType="application/inkml+xml"/>
  <Override PartName="/ppt/ink/ink2607.xml" ContentType="application/inkml+xml"/>
  <Override PartName="/ppt/ink/ink2608.xml" ContentType="application/inkml+xml"/>
  <Override PartName="/ppt/ink/ink2609.xml" ContentType="application/inkml+xml"/>
  <Override PartName="/ppt/ink/ink2610.xml" ContentType="application/inkml+xml"/>
  <Override PartName="/ppt/ink/ink2611.xml" ContentType="application/inkml+xml"/>
  <Override PartName="/ppt/ink/ink2612.xml" ContentType="application/inkml+xml"/>
  <Override PartName="/ppt/ink/ink2613.xml" ContentType="application/inkml+xml"/>
  <Override PartName="/ppt/ink/ink2614.xml" ContentType="application/inkml+xml"/>
  <Override PartName="/ppt/ink/ink2615.xml" ContentType="application/inkml+xml"/>
  <Override PartName="/ppt/ink/ink2616.xml" ContentType="application/inkml+xml"/>
  <Override PartName="/ppt/ink/ink2617.xml" ContentType="application/inkml+xml"/>
  <Override PartName="/ppt/ink/ink2618.xml" ContentType="application/inkml+xml"/>
  <Override PartName="/ppt/ink/ink2619.xml" ContentType="application/inkml+xml"/>
  <Override PartName="/ppt/ink/ink2620.xml" ContentType="application/inkml+xml"/>
  <Override PartName="/ppt/ink/ink2621.xml" ContentType="application/inkml+xml"/>
  <Override PartName="/ppt/ink/ink2622.xml" ContentType="application/inkml+xml"/>
  <Override PartName="/ppt/ink/ink2623.xml" ContentType="application/inkml+xml"/>
  <Override PartName="/ppt/ink/ink2624.xml" ContentType="application/inkml+xml"/>
  <Override PartName="/ppt/ink/ink2625.xml" ContentType="application/inkml+xml"/>
  <Override PartName="/ppt/ink/ink2626.xml" ContentType="application/inkml+xml"/>
  <Override PartName="/ppt/ink/ink2627.xml" ContentType="application/inkml+xml"/>
  <Override PartName="/ppt/ink/ink2628.xml" ContentType="application/inkml+xml"/>
  <Override PartName="/ppt/ink/ink2629.xml" ContentType="application/inkml+xml"/>
  <Override PartName="/ppt/ink/ink2630.xml" ContentType="application/inkml+xml"/>
  <Override PartName="/ppt/ink/ink2631.xml" ContentType="application/inkml+xml"/>
  <Override PartName="/ppt/ink/ink2632.xml" ContentType="application/inkml+xml"/>
  <Override PartName="/ppt/ink/ink2633.xml" ContentType="application/inkml+xml"/>
  <Override PartName="/ppt/ink/ink2634.xml" ContentType="application/inkml+xml"/>
  <Override PartName="/ppt/ink/ink2635.xml" ContentType="application/inkml+xml"/>
  <Override PartName="/ppt/ink/ink2636.xml" ContentType="application/inkml+xml"/>
  <Override PartName="/ppt/ink/ink2637.xml" ContentType="application/inkml+xml"/>
  <Override PartName="/ppt/ink/ink2638.xml" ContentType="application/inkml+xml"/>
  <Override PartName="/ppt/ink/ink2639.xml" ContentType="application/inkml+xml"/>
  <Override PartName="/ppt/ink/ink2640.xml" ContentType="application/inkml+xml"/>
  <Override PartName="/ppt/ink/ink2641.xml" ContentType="application/inkml+xml"/>
  <Override PartName="/ppt/ink/ink2642.xml" ContentType="application/inkml+xml"/>
  <Override PartName="/ppt/ink/ink2643.xml" ContentType="application/inkml+xml"/>
  <Override PartName="/ppt/ink/ink2644.xml" ContentType="application/inkml+xml"/>
  <Override PartName="/ppt/ink/ink2645.xml" ContentType="application/inkml+xml"/>
  <Override PartName="/ppt/ink/ink2646.xml" ContentType="application/inkml+xml"/>
  <Override PartName="/ppt/ink/ink2647.xml" ContentType="application/inkml+xml"/>
  <Override PartName="/ppt/ink/ink2648.xml" ContentType="application/inkml+xml"/>
  <Override PartName="/ppt/ink/ink2649.xml" ContentType="application/inkml+xml"/>
  <Override PartName="/ppt/ink/ink2650.xml" ContentType="application/inkml+xml"/>
  <Override PartName="/ppt/ink/ink2651.xml" ContentType="application/inkml+xml"/>
  <Override PartName="/ppt/ink/ink2652.xml" ContentType="application/inkml+xml"/>
  <Override PartName="/ppt/ink/ink2653.xml" ContentType="application/inkml+xml"/>
  <Override PartName="/ppt/ink/ink2654.xml" ContentType="application/inkml+xml"/>
  <Override PartName="/ppt/ink/ink2655.xml" ContentType="application/inkml+xml"/>
  <Override PartName="/ppt/ink/ink2656.xml" ContentType="application/inkml+xml"/>
  <Override PartName="/ppt/ink/ink2657.xml" ContentType="application/inkml+xml"/>
  <Override PartName="/ppt/ink/ink2658.xml" ContentType="application/inkml+xml"/>
  <Override PartName="/ppt/ink/ink2659.xml" ContentType="application/inkml+xml"/>
  <Override PartName="/ppt/ink/ink2660.xml" ContentType="application/inkml+xml"/>
  <Override PartName="/ppt/ink/ink2661.xml" ContentType="application/inkml+xml"/>
  <Override PartName="/ppt/ink/ink2662.xml" ContentType="application/inkml+xml"/>
  <Override PartName="/ppt/ink/ink2663.xml" ContentType="application/inkml+xml"/>
  <Override PartName="/ppt/ink/ink2664.xml" ContentType="application/inkml+xml"/>
  <Override PartName="/ppt/ink/ink2665.xml" ContentType="application/inkml+xml"/>
  <Override PartName="/ppt/ink/ink2666.xml" ContentType="application/inkml+xml"/>
  <Override PartName="/ppt/ink/ink2667.xml" ContentType="application/inkml+xml"/>
  <Override PartName="/ppt/ink/ink2668.xml" ContentType="application/inkml+xml"/>
  <Override PartName="/ppt/ink/ink2669.xml" ContentType="application/inkml+xml"/>
  <Override PartName="/ppt/ink/ink2670.xml" ContentType="application/inkml+xml"/>
  <Override PartName="/ppt/ink/ink2671.xml" ContentType="application/inkml+xml"/>
  <Override PartName="/ppt/ink/ink2672.xml" ContentType="application/inkml+xml"/>
  <Override PartName="/ppt/ink/ink2673.xml" ContentType="application/inkml+xml"/>
  <Override PartName="/ppt/ink/ink2674.xml" ContentType="application/inkml+xml"/>
  <Override PartName="/ppt/ink/ink2675.xml" ContentType="application/inkml+xml"/>
  <Override PartName="/ppt/ink/ink2676.xml" ContentType="application/inkml+xml"/>
  <Override PartName="/ppt/ink/ink2677.xml" ContentType="application/inkml+xml"/>
  <Override PartName="/ppt/ink/ink2678.xml" ContentType="application/inkml+xml"/>
  <Override PartName="/ppt/ink/ink2679.xml" ContentType="application/inkml+xml"/>
  <Override PartName="/ppt/ink/ink2680.xml" ContentType="application/inkml+xml"/>
  <Override PartName="/ppt/ink/ink2681.xml" ContentType="application/inkml+xml"/>
  <Override PartName="/ppt/ink/ink2682.xml" ContentType="application/inkml+xml"/>
  <Override PartName="/ppt/ink/ink2683.xml" ContentType="application/inkml+xml"/>
  <Override PartName="/ppt/ink/ink2684.xml" ContentType="application/inkml+xml"/>
  <Override PartName="/ppt/ink/ink2685.xml" ContentType="application/inkml+xml"/>
  <Override PartName="/ppt/ink/ink2686.xml" ContentType="application/inkml+xml"/>
  <Override PartName="/ppt/ink/ink2687.xml" ContentType="application/inkml+xml"/>
  <Override PartName="/ppt/ink/ink2688.xml" ContentType="application/inkml+xml"/>
  <Override PartName="/ppt/ink/ink2689.xml" ContentType="application/inkml+xml"/>
  <Override PartName="/ppt/ink/ink2690.xml" ContentType="application/inkml+xml"/>
  <Override PartName="/ppt/ink/ink2691.xml" ContentType="application/inkml+xml"/>
  <Override PartName="/ppt/ink/ink2692.xml" ContentType="application/inkml+xml"/>
  <Override PartName="/ppt/ink/ink2693.xml" ContentType="application/inkml+xml"/>
  <Override PartName="/ppt/ink/ink2694.xml" ContentType="application/inkml+xml"/>
  <Override PartName="/ppt/ink/ink2695.xml" ContentType="application/inkml+xml"/>
  <Override PartName="/ppt/ink/ink2696.xml" ContentType="application/inkml+xml"/>
  <Override PartName="/ppt/ink/ink2697.xml" ContentType="application/inkml+xml"/>
  <Override PartName="/ppt/ink/ink2698.xml" ContentType="application/inkml+xml"/>
  <Override PartName="/ppt/notesSlides/notesSlide24.xml" ContentType="application/vnd.openxmlformats-officedocument.presentationml.notesSlide+xml"/>
  <Override PartName="/ppt/ink/ink2699.xml" ContentType="application/inkml+xml"/>
  <Override PartName="/ppt/ink/ink2700.xml" ContentType="application/inkml+xml"/>
  <Override PartName="/ppt/ink/ink2701.xml" ContentType="application/inkml+xml"/>
  <Override PartName="/ppt/ink/ink2702.xml" ContentType="application/inkml+xml"/>
  <Override PartName="/ppt/ink/ink2703.xml" ContentType="application/inkml+xml"/>
  <Override PartName="/ppt/ink/ink2704.xml" ContentType="application/inkml+xml"/>
  <Override PartName="/ppt/ink/ink2705.xml" ContentType="application/inkml+xml"/>
  <Override PartName="/ppt/ink/ink2706.xml" ContentType="application/inkml+xml"/>
  <Override PartName="/ppt/ink/ink2707.xml" ContentType="application/inkml+xml"/>
  <Override PartName="/ppt/ink/ink2708.xml" ContentType="application/inkml+xml"/>
  <Override PartName="/ppt/ink/ink2709.xml" ContentType="application/inkml+xml"/>
  <Override PartName="/ppt/ink/ink2710.xml" ContentType="application/inkml+xml"/>
  <Override PartName="/ppt/ink/ink2711.xml" ContentType="application/inkml+xml"/>
  <Override PartName="/ppt/ink/ink2712.xml" ContentType="application/inkml+xml"/>
  <Override PartName="/ppt/ink/ink2713.xml" ContentType="application/inkml+xml"/>
  <Override PartName="/ppt/ink/ink2714.xml" ContentType="application/inkml+xml"/>
  <Override PartName="/ppt/ink/ink2715.xml" ContentType="application/inkml+xml"/>
  <Override PartName="/ppt/ink/ink2716.xml" ContentType="application/inkml+xml"/>
  <Override PartName="/ppt/ink/ink2717.xml" ContentType="application/inkml+xml"/>
  <Override PartName="/ppt/ink/ink2718.xml" ContentType="application/inkml+xml"/>
  <Override PartName="/ppt/ink/ink2719.xml" ContentType="application/inkml+xml"/>
  <Override PartName="/ppt/ink/ink2720.xml" ContentType="application/inkml+xml"/>
  <Override PartName="/ppt/ink/ink2721.xml" ContentType="application/inkml+xml"/>
  <Override PartName="/ppt/ink/ink2722.xml" ContentType="application/inkml+xml"/>
  <Override PartName="/ppt/ink/ink2723.xml" ContentType="application/inkml+xml"/>
  <Override PartName="/ppt/ink/ink2724.xml" ContentType="application/inkml+xml"/>
  <Override PartName="/ppt/ink/ink2725.xml" ContentType="application/inkml+xml"/>
  <Override PartName="/ppt/ink/ink2726.xml" ContentType="application/inkml+xml"/>
  <Override PartName="/ppt/ink/ink2727.xml" ContentType="application/inkml+xml"/>
  <Override PartName="/ppt/ink/ink2728.xml" ContentType="application/inkml+xml"/>
  <Override PartName="/ppt/ink/ink2729.xml" ContentType="application/inkml+xml"/>
  <Override PartName="/ppt/ink/ink2730.xml" ContentType="application/inkml+xml"/>
  <Override PartName="/ppt/ink/ink2731.xml" ContentType="application/inkml+xml"/>
  <Override PartName="/ppt/ink/ink2732.xml" ContentType="application/inkml+xml"/>
  <Override PartName="/ppt/ink/ink2733.xml" ContentType="application/inkml+xml"/>
  <Override PartName="/ppt/ink/ink2734.xml" ContentType="application/inkml+xml"/>
  <Override PartName="/ppt/ink/ink2735.xml" ContentType="application/inkml+xml"/>
  <Override PartName="/ppt/ink/ink2736.xml" ContentType="application/inkml+xml"/>
  <Override PartName="/ppt/ink/ink2737.xml" ContentType="application/inkml+xml"/>
  <Override PartName="/ppt/ink/ink2738.xml" ContentType="application/inkml+xml"/>
  <Override PartName="/ppt/ink/ink2739.xml" ContentType="application/inkml+xml"/>
  <Override PartName="/ppt/ink/ink2740.xml" ContentType="application/inkml+xml"/>
  <Override PartName="/ppt/ink/ink2741.xml" ContentType="application/inkml+xml"/>
  <Override PartName="/ppt/ink/ink2742.xml" ContentType="application/inkml+xml"/>
  <Override PartName="/ppt/notesSlides/notesSlide25.xml" ContentType="application/vnd.openxmlformats-officedocument.presentationml.notesSlide+xml"/>
  <Override PartName="/ppt/ink/ink2743.xml" ContentType="application/inkml+xml"/>
  <Override PartName="/ppt/ink/ink2744.xml" ContentType="application/inkml+xml"/>
  <Override PartName="/ppt/notesSlides/notesSlide26.xml" ContentType="application/vnd.openxmlformats-officedocument.presentationml.notesSlide+xml"/>
  <Override PartName="/ppt/ink/ink2745.xml" ContentType="application/inkml+xml"/>
  <Override PartName="/ppt/ink/ink2746.xml" ContentType="application/inkml+xml"/>
  <Override PartName="/ppt/ink/ink2747.xml" ContentType="application/inkml+xml"/>
  <Override PartName="/ppt/ink/ink2748.xml" ContentType="application/inkml+xml"/>
  <Override PartName="/ppt/ink/ink2749.xml" ContentType="application/inkml+xml"/>
  <Override PartName="/ppt/ink/ink2750.xml" ContentType="application/inkml+xml"/>
  <Override PartName="/ppt/ink/ink2751.xml" ContentType="application/inkml+xml"/>
  <Override PartName="/ppt/ink/ink2752.xml" ContentType="application/inkml+xml"/>
  <Override PartName="/ppt/ink/ink2753.xml" ContentType="application/inkml+xml"/>
  <Override PartName="/ppt/ink/ink2754.xml" ContentType="application/inkml+xml"/>
  <Override PartName="/ppt/ink/ink2755.xml" ContentType="application/inkml+xml"/>
  <Override PartName="/ppt/ink/ink2756.xml" ContentType="application/inkml+xml"/>
  <Override PartName="/ppt/ink/ink2757.xml" ContentType="application/inkml+xml"/>
  <Override PartName="/ppt/ink/ink2758.xml" ContentType="application/inkml+xml"/>
  <Override PartName="/ppt/ink/ink2759.xml" ContentType="application/inkml+xml"/>
  <Override PartName="/ppt/ink/ink2760.xml" ContentType="application/inkml+xml"/>
  <Override PartName="/ppt/ink/ink2761.xml" ContentType="application/inkml+xml"/>
  <Override PartName="/ppt/ink/ink2762.xml" ContentType="application/inkml+xml"/>
  <Override PartName="/ppt/ink/ink2763.xml" ContentType="application/inkml+xml"/>
  <Override PartName="/ppt/ink/ink2764.xml" ContentType="application/inkml+xml"/>
  <Override PartName="/ppt/ink/ink2765.xml" ContentType="application/inkml+xml"/>
  <Override PartName="/ppt/ink/ink2766.xml" ContentType="application/inkml+xml"/>
  <Override PartName="/ppt/ink/ink2767.xml" ContentType="application/inkml+xml"/>
  <Override PartName="/ppt/ink/ink2768.xml" ContentType="application/inkml+xml"/>
  <Override PartName="/ppt/ink/ink2769.xml" ContentType="application/inkml+xml"/>
  <Override PartName="/ppt/ink/ink2770.xml" ContentType="application/inkml+xml"/>
  <Override PartName="/ppt/ink/ink2771.xml" ContentType="application/inkml+xml"/>
  <Override PartName="/ppt/ink/ink2772.xml" ContentType="application/inkml+xml"/>
  <Override PartName="/ppt/ink/ink2773.xml" ContentType="application/inkml+xml"/>
  <Override PartName="/ppt/ink/ink2774.xml" ContentType="application/inkml+xml"/>
  <Override PartName="/ppt/ink/ink2775.xml" ContentType="application/inkml+xml"/>
  <Override PartName="/ppt/ink/ink2776.xml" ContentType="application/inkml+xml"/>
  <Override PartName="/ppt/ink/ink2777.xml" ContentType="application/inkml+xml"/>
  <Override PartName="/ppt/ink/ink2778.xml" ContentType="application/inkml+xml"/>
  <Override PartName="/ppt/ink/ink2779.xml" ContentType="application/inkml+xml"/>
  <Override PartName="/ppt/ink/ink2780.xml" ContentType="application/inkml+xml"/>
  <Override PartName="/ppt/ink/ink2781.xml" ContentType="application/inkml+xml"/>
  <Override PartName="/ppt/ink/ink2782.xml" ContentType="application/inkml+xml"/>
  <Override PartName="/ppt/ink/ink2783.xml" ContentType="application/inkml+xml"/>
  <Override PartName="/ppt/ink/ink2784.xml" ContentType="application/inkml+xml"/>
  <Override PartName="/ppt/ink/ink2785.xml" ContentType="application/inkml+xml"/>
  <Override PartName="/ppt/ink/ink2786.xml" ContentType="application/inkml+xml"/>
  <Override PartName="/ppt/ink/ink2787.xml" ContentType="application/inkml+xml"/>
  <Override PartName="/ppt/ink/ink2788.xml" ContentType="application/inkml+xml"/>
  <Override PartName="/ppt/ink/ink2789.xml" ContentType="application/inkml+xml"/>
  <Override PartName="/ppt/ink/ink2790.xml" ContentType="application/inkml+xml"/>
  <Override PartName="/ppt/ink/ink2791.xml" ContentType="application/inkml+xml"/>
  <Override PartName="/ppt/ink/ink2792.xml" ContentType="application/inkml+xml"/>
  <Override PartName="/ppt/ink/ink2793.xml" ContentType="application/inkml+xml"/>
  <Override PartName="/ppt/ink/ink2794.xml" ContentType="application/inkml+xml"/>
  <Override PartName="/ppt/ink/ink2795.xml" ContentType="application/inkml+xml"/>
  <Override PartName="/ppt/ink/ink2796.xml" ContentType="application/inkml+xml"/>
  <Override PartName="/ppt/ink/ink2797.xml" ContentType="application/inkml+xml"/>
  <Override PartName="/ppt/ink/ink2798.xml" ContentType="application/inkml+xml"/>
  <Override PartName="/ppt/ink/ink2799.xml" ContentType="application/inkml+xml"/>
  <Override PartName="/ppt/ink/ink2800.xml" ContentType="application/inkml+xml"/>
  <Override PartName="/ppt/ink/ink2801.xml" ContentType="application/inkml+xml"/>
  <Override PartName="/ppt/ink/ink2802.xml" ContentType="application/inkml+xml"/>
  <Override PartName="/ppt/ink/ink2803.xml" ContentType="application/inkml+xml"/>
  <Override PartName="/ppt/ink/ink2804.xml" ContentType="application/inkml+xml"/>
  <Override PartName="/ppt/ink/ink2805.xml" ContentType="application/inkml+xml"/>
  <Override PartName="/ppt/ink/ink2806.xml" ContentType="application/inkml+xml"/>
  <Override PartName="/ppt/ink/ink2807.xml" ContentType="application/inkml+xml"/>
  <Override PartName="/ppt/ink/ink2808.xml" ContentType="application/inkml+xml"/>
  <Override PartName="/ppt/ink/ink2809.xml" ContentType="application/inkml+xml"/>
  <Override PartName="/ppt/ink/ink2810.xml" ContentType="application/inkml+xml"/>
  <Override PartName="/ppt/ink/ink2811.xml" ContentType="application/inkml+xml"/>
  <Override PartName="/ppt/ink/ink2812.xml" ContentType="application/inkml+xml"/>
  <Override PartName="/ppt/ink/ink2813.xml" ContentType="application/inkml+xml"/>
  <Override PartName="/ppt/ink/ink2814.xml" ContentType="application/inkml+xml"/>
  <Override PartName="/ppt/ink/ink2815.xml" ContentType="application/inkml+xml"/>
  <Override PartName="/ppt/ink/ink2816.xml" ContentType="application/inkml+xml"/>
  <Override PartName="/ppt/ink/ink2817.xml" ContentType="application/inkml+xml"/>
  <Override PartName="/ppt/ink/ink2818.xml" ContentType="application/inkml+xml"/>
  <Override PartName="/ppt/ink/ink2819.xml" ContentType="application/inkml+xml"/>
  <Override PartName="/ppt/ink/ink2820.xml" ContentType="application/inkml+xml"/>
  <Override PartName="/ppt/ink/ink2821.xml" ContentType="application/inkml+xml"/>
  <Override PartName="/ppt/ink/ink2822.xml" ContentType="application/inkml+xml"/>
  <Override PartName="/ppt/ink/ink2823.xml" ContentType="application/inkml+xml"/>
  <Override PartName="/ppt/ink/ink2824.xml" ContentType="application/inkml+xml"/>
  <Override PartName="/ppt/ink/ink2825.xml" ContentType="application/inkml+xml"/>
  <Override PartName="/ppt/ink/ink2826.xml" ContentType="application/inkml+xml"/>
  <Override PartName="/ppt/ink/ink2827.xml" ContentType="application/inkml+xml"/>
  <Override PartName="/ppt/ink/ink2828.xml" ContentType="application/inkml+xml"/>
  <Override PartName="/ppt/ink/ink2829.xml" ContentType="application/inkml+xml"/>
  <Override PartName="/ppt/ink/ink2830.xml" ContentType="application/inkml+xml"/>
  <Override PartName="/ppt/ink/ink2831.xml" ContentType="application/inkml+xml"/>
  <Override PartName="/ppt/ink/ink2832.xml" ContentType="application/inkml+xml"/>
  <Override PartName="/ppt/ink/ink2833.xml" ContentType="application/inkml+xml"/>
  <Override PartName="/ppt/ink/ink2834.xml" ContentType="application/inkml+xml"/>
  <Override PartName="/ppt/ink/ink2835.xml" ContentType="application/inkml+xml"/>
  <Override PartName="/ppt/ink/ink2836.xml" ContentType="application/inkml+xml"/>
  <Override PartName="/ppt/ink/ink2837.xml" ContentType="application/inkml+xml"/>
  <Override PartName="/ppt/ink/ink2838.xml" ContentType="application/inkml+xml"/>
  <Override PartName="/ppt/ink/ink2839.xml" ContentType="application/inkml+xml"/>
  <Override PartName="/ppt/ink/ink2840.xml" ContentType="application/inkml+xml"/>
  <Override PartName="/ppt/ink/ink2841.xml" ContentType="application/inkml+xml"/>
  <Override PartName="/ppt/ink/ink2842.xml" ContentType="application/inkml+xml"/>
  <Override PartName="/ppt/ink/ink2843.xml" ContentType="application/inkml+xml"/>
  <Override PartName="/ppt/ink/ink2844.xml" ContentType="application/inkml+xml"/>
  <Override PartName="/ppt/ink/ink2845.xml" ContentType="application/inkml+xml"/>
  <Override PartName="/ppt/ink/ink2846.xml" ContentType="application/inkml+xml"/>
  <Override PartName="/ppt/ink/ink2847.xml" ContentType="application/inkml+xml"/>
  <Override PartName="/ppt/ink/ink2848.xml" ContentType="application/inkml+xml"/>
  <Override PartName="/ppt/ink/ink2849.xml" ContentType="application/inkml+xml"/>
  <Override PartName="/ppt/ink/ink2850.xml" ContentType="application/inkml+xml"/>
  <Override PartName="/ppt/ink/ink2851.xml" ContentType="application/inkml+xml"/>
  <Override PartName="/ppt/ink/ink2852.xml" ContentType="application/inkml+xml"/>
  <Override PartName="/ppt/ink/ink2853.xml" ContentType="application/inkml+xml"/>
  <Override PartName="/ppt/ink/ink2854.xml" ContentType="application/inkml+xml"/>
  <Override PartName="/ppt/ink/ink2855.xml" ContentType="application/inkml+xml"/>
  <Override PartName="/ppt/ink/ink2856.xml" ContentType="application/inkml+xml"/>
  <Override PartName="/ppt/ink/ink2857.xml" ContentType="application/inkml+xml"/>
  <Override PartName="/ppt/ink/ink2858.xml" ContentType="application/inkml+xml"/>
  <Override PartName="/ppt/ink/ink2859.xml" ContentType="application/inkml+xml"/>
  <Override PartName="/ppt/ink/ink2860.xml" ContentType="application/inkml+xml"/>
  <Override PartName="/ppt/ink/ink2861.xml" ContentType="application/inkml+xml"/>
  <Override PartName="/ppt/ink/ink2862.xml" ContentType="application/inkml+xml"/>
  <Override PartName="/ppt/ink/ink2863.xml" ContentType="application/inkml+xml"/>
  <Override PartName="/ppt/ink/ink2864.xml" ContentType="application/inkml+xml"/>
  <Override PartName="/ppt/ink/ink2865.xml" ContentType="application/inkml+xml"/>
  <Override PartName="/ppt/ink/ink2866.xml" ContentType="application/inkml+xml"/>
  <Override PartName="/ppt/ink/ink2867.xml" ContentType="application/inkml+xml"/>
  <Override PartName="/ppt/ink/ink2868.xml" ContentType="application/inkml+xml"/>
  <Override PartName="/ppt/ink/ink2869.xml" ContentType="application/inkml+xml"/>
  <Override PartName="/ppt/ink/ink2870.xml" ContentType="application/inkml+xml"/>
  <Override PartName="/ppt/ink/ink2871.xml" ContentType="application/inkml+xml"/>
  <Override PartName="/ppt/ink/ink2872.xml" ContentType="application/inkml+xml"/>
  <Override PartName="/ppt/ink/ink2873.xml" ContentType="application/inkml+xml"/>
  <Override PartName="/ppt/ink/ink2874.xml" ContentType="application/inkml+xml"/>
  <Override PartName="/ppt/ink/ink2875.xml" ContentType="application/inkml+xml"/>
  <Override PartName="/ppt/ink/ink2876.xml" ContentType="application/inkml+xml"/>
  <Override PartName="/ppt/ink/ink2877.xml" ContentType="application/inkml+xml"/>
  <Override PartName="/ppt/ink/ink2878.xml" ContentType="application/inkml+xml"/>
  <Override PartName="/ppt/ink/ink2879.xml" ContentType="application/inkml+xml"/>
  <Override PartName="/ppt/ink/ink2880.xml" ContentType="application/inkml+xml"/>
  <Override PartName="/ppt/ink/ink2881.xml" ContentType="application/inkml+xml"/>
  <Override PartName="/ppt/ink/ink2882.xml" ContentType="application/inkml+xml"/>
  <Override PartName="/ppt/ink/ink2883.xml" ContentType="application/inkml+xml"/>
  <Override PartName="/ppt/ink/ink2884.xml" ContentType="application/inkml+xml"/>
  <Override PartName="/ppt/ink/ink2885.xml" ContentType="application/inkml+xml"/>
  <Override PartName="/ppt/ink/ink2886.xml" ContentType="application/inkml+xml"/>
  <Override PartName="/ppt/ink/ink2887.xml" ContentType="application/inkml+xml"/>
  <Override PartName="/ppt/ink/ink2888.xml" ContentType="application/inkml+xml"/>
  <Override PartName="/ppt/ink/ink2889.xml" ContentType="application/inkml+xml"/>
  <Override PartName="/ppt/ink/ink2890.xml" ContentType="application/inkml+xml"/>
  <Override PartName="/ppt/ink/ink2891.xml" ContentType="application/inkml+xml"/>
  <Override PartName="/ppt/ink/ink2892.xml" ContentType="application/inkml+xml"/>
  <Override PartName="/ppt/ink/ink2893.xml" ContentType="application/inkml+xml"/>
  <Override PartName="/ppt/ink/ink2894.xml" ContentType="application/inkml+xml"/>
  <Override PartName="/ppt/ink/ink2895.xml" ContentType="application/inkml+xml"/>
  <Override PartName="/ppt/ink/ink2896.xml" ContentType="application/inkml+xml"/>
  <Override PartName="/ppt/ink/ink2897.xml" ContentType="application/inkml+xml"/>
  <Override PartName="/ppt/ink/ink2898.xml" ContentType="application/inkml+xml"/>
  <Override PartName="/ppt/ink/ink2899.xml" ContentType="application/inkml+xml"/>
  <Override PartName="/ppt/ink/ink2900.xml" ContentType="application/inkml+xml"/>
  <Override PartName="/ppt/ink/ink2901.xml" ContentType="application/inkml+xml"/>
  <Override PartName="/ppt/ink/ink2902.xml" ContentType="application/inkml+xml"/>
  <Override PartName="/ppt/ink/ink2903.xml" ContentType="application/inkml+xml"/>
  <Override PartName="/ppt/ink/ink2904.xml" ContentType="application/inkml+xml"/>
  <Override PartName="/ppt/ink/ink2905.xml" ContentType="application/inkml+xml"/>
  <Override PartName="/ppt/ink/ink2906.xml" ContentType="application/inkml+xml"/>
  <Override PartName="/ppt/ink/ink2907.xml" ContentType="application/inkml+xml"/>
  <Override PartName="/ppt/ink/ink2908.xml" ContentType="application/inkml+xml"/>
  <Override PartName="/ppt/ink/ink2909.xml" ContentType="application/inkml+xml"/>
  <Override PartName="/ppt/ink/ink2910.xml" ContentType="application/inkml+xml"/>
  <Override PartName="/ppt/ink/ink2911.xml" ContentType="application/inkml+xml"/>
  <Override PartName="/ppt/ink/ink2912.xml" ContentType="application/inkml+xml"/>
  <Override PartName="/ppt/ink/ink2913.xml" ContentType="application/inkml+xml"/>
  <Override PartName="/ppt/ink/ink2914.xml" ContentType="application/inkml+xml"/>
  <Override PartName="/ppt/ink/ink2915.xml" ContentType="application/inkml+xml"/>
  <Override PartName="/ppt/ink/ink2916.xml" ContentType="application/inkml+xml"/>
  <Override PartName="/ppt/ink/ink2917.xml" ContentType="application/inkml+xml"/>
  <Override PartName="/ppt/ink/ink2918.xml" ContentType="application/inkml+xml"/>
  <Override PartName="/ppt/ink/ink2919.xml" ContentType="application/inkml+xml"/>
  <Override PartName="/ppt/ink/ink2920.xml" ContentType="application/inkml+xml"/>
  <Override PartName="/ppt/ink/ink2921.xml" ContentType="application/inkml+xml"/>
  <Override PartName="/ppt/ink/ink2922.xml" ContentType="application/inkml+xml"/>
  <Override PartName="/ppt/ink/ink2923.xml" ContentType="application/inkml+xml"/>
  <Override PartName="/ppt/ink/ink2924.xml" ContentType="application/inkml+xml"/>
  <Override PartName="/ppt/ink/ink2925.xml" ContentType="application/inkml+xml"/>
  <Override PartName="/ppt/ink/ink2926.xml" ContentType="application/inkml+xml"/>
  <Override PartName="/ppt/ink/ink2927.xml" ContentType="application/inkml+xml"/>
  <Override PartName="/ppt/ink/ink2928.xml" ContentType="application/inkml+xml"/>
  <Override PartName="/ppt/ink/ink2929.xml" ContentType="application/inkml+xml"/>
  <Override PartName="/ppt/ink/ink2930.xml" ContentType="application/inkml+xml"/>
  <Override PartName="/ppt/ink/ink2931.xml" ContentType="application/inkml+xml"/>
  <Override PartName="/ppt/ink/ink2932.xml" ContentType="application/inkml+xml"/>
  <Override PartName="/ppt/ink/ink2933.xml" ContentType="application/inkml+xml"/>
  <Override PartName="/ppt/ink/ink2934.xml" ContentType="application/inkml+xml"/>
  <Override PartName="/ppt/ink/ink2935.xml" ContentType="application/inkml+xml"/>
  <Override PartName="/ppt/ink/ink2936.xml" ContentType="application/inkml+xml"/>
  <Override PartName="/ppt/ink/ink2937.xml" ContentType="application/inkml+xml"/>
  <Override PartName="/ppt/ink/ink2938.xml" ContentType="application/inkml+xml"/>
  <Override PartName="/ppt/ink/ink2939.xml" ContentType="application/inkml+xml"/>
  <Override PartName="/ppt/ink/ink2940.xml" ContentType="application/inkml+xml"/>
  <Override PartName="/ppt/ink/ink2941.xml" ContentType="application/inkml+xml"/>
  <Override PartName="/ppt/ink/ink2942.xml" ContentType="application/inkml+xml"/>
  <Override PartName="/ppt/ink/ink2943.xml" ContentType="application/inkml+xml"/>
  <Override PartName="/ppt/ink/ink2944.xml" ContentType="application/inkml+xml"/>
  <Override PartName="/ppt/ink/ink2945.xml" ContentType="application/inkml+xml"/>
  <Override PartName="/ppt/ink/ink2946.xml" ContentType="application/inkml+xml"/>
  <Override PartName="/ppt/ink/ink2947.xml" ContentType="application/inkml+xml"/>
  <Override PartName="/ppt/ink/ink2948.xml" ContentType="application/inkml+xml"/>
  <Override PartName="/ppt/ink/ink2949.xml" ContentType="application/inkml+xml"/>
  <Override PartName="/ppt/ink/ink2950.xml" ContentType="application/inkml+xml"/>
  <Override PartName="/ppt/ink/ink2951.xml" ContentType="application/inkml+xml"/>
  <Override PartName="/ppt/ink/ink2952.xml" ContentType="application/inkml+xml"/>
  <Override PartName="/ppt/ink/ink2953.xml" ContentType="application/inkml+xml"/>
  <Override PartName="/ppt/ink/ink2954.xml" ContentType="application/inkml+xml"/>
  <Override PartName="/ppt/ink/ink2955.xml" ContentType="application/inkml+xml"/>
  <Override PartName="/ppt/ink/ink2956.xml" ContentType="application/inkml+xml"/>
  <Override PartName="/ppt/ink/ink2957.xml" ContentType="application/inkml+xml"/>
  <Override PartName="/ppt/ink/ink2958.xml" ContentType="application/inkml+xml"/>
  <Override PartName="/ppt/ink/ink2959.xml" ContentType="application/inkml+xml"/>
  <Override PartName="/ppt/ink/ink2960.xml" ContentType="application/inkml+xml"/>
  <Override PartName="/ppt/ink/ink2961.xml" ContentType="application/inkml+xml"/>
  <Override PartName="/ppt/ink/ink2962.xml" ContentType="application/inkml+xml"/>
  <Override PartName="/ppt/ink/ink2963.xml" ContentType="application/inkml+xml"/>
  <Override PartName="/ppt/ink/ink2964.xml" ContentType="application/inkml+xml"/>
  <Override PartName="/ppt/ink/ink2965.xml" ContentType="application/inkml+xml"/>
  <Override PartName="/ppt/ink/ink2966.xml" ContentType="application/inkml+xml"/>
  <Override PartName="/ppt/ink/ink2967.xml" ContentType="application/inkml+xml"/>
  <Override PartName="/ppt/ink/ink2968.xml" ContentType="application/inkml+xml"/>
  <Override PartName="/ppt/ink/ink2969.xml" ContentType="application/inkml+xml"/>
  <Override PartName="/ppt/ink/ink2970.xml" ContentType="application/inkml+xml"/>
  <Override PartName="/ppt/ink/ink2971.xml" ContentType="application/inkml+xml"/>
  <Override PartName="/ppt/ink/ink2972.xml" ContentType="application/inkml+xml"/>
  <Override PartName="/ppt/ink/ink2973.xml" ContentType="application/inkml+xml"/>
  <Override PartName="/ppt/ink/ink2974.xml" ContentType="application/inkml+xml"/>
  <Override PartName="/ppt/ink/ink2975.xml" ContentType="application/inkml+xml"/>
  <Override PartName="/ppt/ink/ink2976.xml" ContentType="application/inkml+xml"/>
  <Override PartName="/ppt/ink/ink2977.xml" ContentType="application/inkml+xml"/>
  <Override PartName="/ppt/ink/ink2978.xml" ContentType="application/inkml+xml"/>
  <Override PartName="/ppt/ink/ink2979.xml" ContentType="application/inkml+xml"/>
  <Override PartName="/ppt/ink/ink2980.xml" ContentType="application/inkml+xml"/>
  <Override PartName="/ppt/ink/ink2981.xml" ContentType="application/inkml+xml"/>
  <Override PartName="/ppt/ink/ink2982.xml" ContentType="application/inkml+xml"/>
  <Override PartName="/ppt/ink/ink2983.xml" ContentType="application/inkml+xml"/>
  <Override PartName="/ppt/ink/ink2984.xml" ContentType="application/inkml+xml"/>
  <Override PartName="/ppt/ink/ink2985.xml" ContentType="application/inkml+xml"/>
  <Override PartName="/ppt/ink/ink2986.xml" ContentType="application/inkml+xml"/>
  <Override PartName="/ppt/ink/ink2987.xml" ContentType="application/inkml+xml"/>
  <Override PartName="/ppt/ink/ink2988.xml" ContentType="application/inkml+xml"/>
  <Override PartName="/ppt/ink/ink2989.xml" ContentType="application/inkml+xml"/>
  <Override PartName="/ppt/ink/ink2990.xml" ContentType="application/inkml+xml"/>
  <Override PartName="/ppt/ink/ink2991.xml" ContentType="application/inkml+xml"/>
  <Override PartName="/ppt/ink/ink2992.xml" ContentType="application/inkml+xml"/>
  <Override PartName="/ppt/ink/ink2993.xml" ContentType="application/inkml+xml"/>
  <Override PartName="/ppt/ink/ink2994.xml" ContentType="application/inkml+xml"/>
  <Override PartName="/ppt/ink/ink2995.xml" ContentType="application/inkml+xml"/>
  <Override PartName="/ppt/ink/ink2996.xml" ContentType="application/inkml+xml"/>
  <Override PartName="/ppt/ink/ink2997.xml" ContentType="application/inkml+xml"/>
  <Override PartName="/ppt/ink/ink2998.xml" ContentType="application/inkml+xml"/>
  <Override PartName="/ppt/ink/ink2999.xml" ContentType="application/inkml+xml"/>
  <Override PartName="/ppt/ink/ink3000.xml" ContentType="application/inkml+xml"/>
  <Override PartName="/ppt/ink/ink3001.xml" ContentType="application/inkml+xml"/>
  <Override PartName="/ppt/ink/ink3002.xml" ContentType="application/inkml+xml"/>
  <Override PartName="/ppt/ink/ink3003.xml" ContentType="application/inkml+xml"/>
  <Override PartName="/ppt/ink/ink3004.xml" ContentType="application/inkml+xml"/>
  <Override PartName="/ppt/ink/ink3005.xml" ContentType="application/inkml+xml"/>
  <Override PartName="/ppt/ink/ink3006.xml" ContentType="application/inkml+xml"/>
  <Override PartName="/ppt/ink/ink3007.xml" ContentType="application/inkml+xml"/>
  <Override PartName="/ppt/ink/ink3008.xml" ContentType="application/inkml+xml"/>
  <Override PartName="/ppt/ink/ink3009.xml" ContentType="application/inkml+xml"/>
  <Override PartName="/ppt/ink/ink3010.xml" ContentType="application/inkml+xml"/>
  <Override PartName="/ppt/notesSlides/notesSlide27.xml" ContentType="application/vnd.openxmlformats-officedocument.presentationml.notesSlide+xml"/>
  <Override PartName="/ppt/ink/ink3011.xml" ContentType="application/inkml+xml"/>
  <Override PartName="/ppt/ink/ink3012.xml" ContentType="application/inkml+xml"/>
  <Override PartName="/ppt/ink/ink3013.xml" ContentType="application/inkml+xml"/>
  <Override PartName="/ppt/ink/ink3014.xml" ContentType="application/inkml+xml"/>
  <Override PartName="/ppt/ink/ink3015.xml" ContentType="application/inkml+xml"/>
  <Override PartName="/ppt/ink/ink3016.xml" ContentType="application/inkml+xml"/>
  <Override PartName="/ppt/ink/ink3017.xml" ContentType="application/inkml+xml"/>
  <Override PartName="/ppt/ink/ink3018.xml" ContentType="application/inkml+xml"/>
  <Override PartName="/ppt/ink/ink3019.xml" ContentType="application/inkml+xml"/>
  <Override PartName="/ppt/ink/ink3020.xml" ContentType="application/inkml+xml"/>
  <Override PartName="/ppt/ink/ink3021.xml" ContentType="application/inkml+xml"/>
  <Override PartName="/ppt/ink/ink3022.xml" ContentType="application/inkml+xml"/>
  <Override PartName="/ppt/ink/ink3023.xml" ContentType="application/inkml+xml"/>
  <Override PartName="/ppt/ink/ink3024.xml" ContentType="application/inkml+xml"/>
  <Override PartName="/ppt/ink/ink3025.xml" ContentType="application/inkml+xml"/>
  <Override PartName="/ppt/ink/ink3026.xml" ContentType="application/inkml+xml"/>
  <Override PartName="/ppt/ink/ink3027.xml" ContentType="application/inkml+xml"/>
  <Override PartName="/ppt/ink/ink3028.xml" ContentType="application/inkml+xml"/>
  <Override PartName="/ppt/ink/ink3029.xml" ContentType="application/inkml+xml"/>
  <Override PartName="/ppt/ink/ink3030.xml" ContentType="application/inkml+xml"/>
  <Override PartName="/ppt/ink/ink3031.xml" ContentType="application/inkml+xml"/>
  <Override PartName="/ppt/ink/ink3032.xml" ContentType="application/inkml+xml"/>
  <Override PartName="/ppt/ink/ink3033.xml" ContentType="application/inkml+xml"/>
  <Override PartName="/ppt/ink/ink3034.xml" ContentType="application/inkml+xml"/>
  <Override PartName="/ppt/ink/ink3035.xml" ContentType="application/inkml+xml"/>
  <Override PartName="/ppt/ink/ink3036.xml" ContentType="application/inkml+xml"/>
  <Override PartName="/ppt/ink/ink3037.xml" ContentType="application/inkml+xml"/>
  <Override PartName="/ppt/ink/ink3038.xml" ContentType="application/inkml+xml"/>
  <Override PartName="/ppt/ink/ink3039.xml" ContentType="application/inkml+xml"/>
  <Override PartName="/ppt/ink/ink3040.xml" ContentType="application/inkml+xml"/>
  <Override PartName="/ppt/notesSlides/notesSlide28.xml" ContentType="application/vnd.openxmlformats-officedocument.presentationml.notesSlide+xml"/>
  <Override PartName="/ppt/ink/ink3041.xml" ContentType="application/inkml+xml"/>
  <Override PartName="/ppt/ink/ink3042.xml" ContentType="application/inkml+xml"/>
  <Override PartName="/ppt/ink/ink3043.xml" ContentType="application/inkml+xml"/>
  <Override PartName="/ppt/ink/ink3044.xml" ContentType="application/inkml+xml"/>
  <Override PartName="/ppt/ink/ink3045.xml" ContentType="application/inkml+xml"/>
  <Override PartName="/ppt/ink/ink3046.xml" ContentType="application/inkml+xml"/>
  <Override PartName="/ppt/ink/ink3047.xml" ContentType="application/inkml+xml"/>
  <Override PartName="/ppt/ink/ink3048.xml" ContentType="application/inkml+xml"/>
  <Override PartName="/ppt/ink/ink3049.xml" ContentType="application/inkml+xml"/>
  <Override PartName="/ppt/ink/ink3050.xml" ContentType="application/inkml+xml"/>
  <Override PartName="/ppt/ink/ink3051.xml" ContentType="application/inkml+xml"/>
  <Override PartName="/ppt/ink/ink3052.xml" ContentType="application/inkml+xml"/>
  <Override PartName="/ppt/ink/ink3053.xml" ContentType="application/inkml+xml"/>
  <Override PartName="/ppt/ink/ink3054.xml" ContentType="application/inkml+xml"/>
  <Override PartName="/ppt/ink/ink3055.xml" ContentType="application/inkml+xml"/>
  <Override PartName="/ppt/ink/ink3056.xml" ContentType="application/inkml+xml"/>
  <Override PartName="/ppt/ink/ink3057.xml" ContentType="application/inkml+xml"/>
  <Override PartName="/ppt/ink/ink3058.xml" ContentType="application/inkml+xml"/>
  <Override PartName="/ppt/ink/ink3059.xml" ContentType="application/inkml+xml"/>
  <Override PartName="/ppt/ink/ink3060.xml" ContentType="application/inkml+xml"/>
  <Override PartName="/ppt/ink/ink3061.xml" ContentType="application/inkml+xml"/>
  <Override PartName="/ppt/ink/ink3062.xml" ContentType="application/inkml+xml"/>
  <Override PartName="/ppt/ink/ink3063.xml" ContentType="application/inkml+xml"/>
  <Override PartName="/ppt/ink/ink3064.xml" ContentType="application/inkml+xml"/>
  <Override PartName="/ppt/ink/ink3065.xml" ContentType="application/inkml+xml"/>
  <Override PartName="/ppt/ink/ink3066.xml" ContentType="application/inkml+xml"/>
  <Override PartName="/ppt/ink/ink3067.xml" ContentType="application/inkml+xml"/>
  <Override PartName="/ppt/notesSlides/notesSlide29.xml" ContentType="application/vnd.openxmlformats-officedocument.presentationml.notesSlide+xml"/>
  <Override PartName="/ppt/ink/ink3068.xml" ContentType="application/inkml+xml"/>
  <Override PartName="/ppt/ink/ink3069.xml" ContentType="application/inkml+xml"/>
  <Override PartName="/ppt/ink/ink3070.xml" ContentType="application/inkml+xml"/>
  <Override PartName="/ppt/ink/ink3071.xml" ContentType="application/inkml+xml"/>
  <Override PartName="/ppt/ink/ink3072.xml" ContentType="application/inkml+xml"/>
  <Override PartName="/ppt/ink/ink3073.xml" ContentType="application/inkml+xml"/>
  <Override PartName="/ppt/ink/ink3074.xml" ContentType="application/inkml+xml"/>
  <Override PartName="/ppt/ink/ink3075.xml" ContentType="application/inkml+xml"/>
  <Override PartName="/ppt/ink/ink3076.xml" ContentType="application/inkml+xml"/>
  <Override PartName="/ppt/ink/ink3077.xml" ContentType="application/inkml+xml"/>
  <Override PartName="/ppt/ink/ink3078.xml" ContentType="application/inkml+xml"/>
  <Override PartName="/ppt/ink/ink3079.xml" ContentType="application/inkml+xml"/>
  <Override PartName="/ppt/ink/ink3080.xml" ContentType="application/inkml+xml"/>
  <Override PartName="/ppt/ink/ink3081.xml" ContentType="application/inkml+xml"/>
  <Override PartName="/ppt/notesSlides/notesSlide30.xml" ContentType="application/vnd.openxmlformats-officedocument.presentationml.notesSlide+xml"/>
  <Override PartName="/ppt/ink/ink3082.xml" ContentType="application/inkml+xml"/>
  <Override PartName="/ppt/ink/ink3083.xml" ContentType="application/inkml+xml"/>
  <Override PartName="/ppt/ink/ink3084.xml" ContentType="application/inkml+xml"/>
  <Override PartName="/ppt/ink/ink3085.xml" ContentType="application/inkml+xml"/>
  <Override PartName="/ppt/ink/ink3086.xml" ContentType="application/inkml+xml"/>
  <Override PartName="/ppt/ink/ink3087.xml" ContentType="application/inkml+xml"/>
  <Override PartName="/ppt/ink/ink3088.xml" ContentType="application/inkml+xml"/>
  <Override PartName="/ppt/ink/ink3089.xml" ContentType="application/inkml+xml"/>
  <Override PartName="/ppt/ink/ink3090.xml" ContentType="application/inkml+xml"/>
  <Override PartName="/ppt/ink/ink3091.xml" ContentType="application/inkml+xml"/>
  <Override PartName="/ppt/ink/ink3092.xml" ContentType="application/inkml+xml"/>
  <Override PartName="/ppt/ink/ink3093.xml" ContentType="application/inkml+xml"/>
  <Override PartName="/ppt/ink/ink3094.xml" ContentType="application/inkml+xml"/>
  <Override PartName="/ppt/ink/ink3095.xml" ContentType="application/inkml+xml"/>
  <Override PartName="/ppt/ink/ink3096.xml" ContentType="application/inkml+xml"/>
  <Override PartName="/ppt/ink/ink3097.xml" ContentType="application/inkml+xml"/>
  <Override PartName="/ppt/ink/ink3098.xml" ContentType="application/inkml+xml"/>
  <Override PartName="/ppt/ink/ink3099.xml" ContentType="application/inkml+xml"/>
  <Override PartName="/ppt/ink/ink3100.xml" ContentType="application/inkml+xml"/>
  <Override PartName="/ppt/ink/ink3101.xml" ContentType="application/inkml+xml"/>
  <Override PartName="/ppt/ink/ink3102.xml" ContentType="application/inkml+xml"/>
  <Override PartName="/ppt/ink/ink3103.xml" ContentType="application/inkml+xml"/>
  <Override PartName="/ppt/ink/ink3104.xml" ContentType="application/inkml+xml"/>
  <Override PartName="/ppt/ink/ink3105.xml" ContentType="application/inkml+xml"/>
  <Override PartName="/ppt/ink/ink3106.xml" ContentType="application/inkml+xml"/>
  <Override PartName="/ppt/ink/ink3107.xml" ContentType="application/inkml+xml"/>
  <Override PartName="/ppt/ink/ink3108.xml" ContentType="application/inkml+xml"/>
  <Override PartName="/ppt/ink/ink3109.xml" ContentType="application/inkml+xml"/>
  <Override PartName="/ppt/ink/ink3110.xml" ContentType="application/inkml+xml"/>
  <Override PartName="/ppt/ink/ink3111.xml" ContentType="application/inkml+xml"/>
  <Override PartName="/ppt/ink/ink3112.xml" ContentType="application/inkml+xml"/>
  <Override PartName="/ppt/ink/ink3113.xml" ContentType="application/inkml+xml"/>
  <Override PartName="/ppt/ink/ink3114.xml" ContentType="application/inkml+xml"/>
  <Override PartName="/ppt/ink/ink3115.xml" ContentType="application/inkml+xml"/>
  <Override PartName="/ppt/ink/ink3116.xml" ContentType="application/inkml+xml"/>
  <Override PartName="/ppt/ink/ink3117.xml" ContentType="application/inkml+xml"/>
  <Override PartName="/ppt/ink/ink3118.xml" ContentType="application/inkml+xml"/>
  <Override PartName="/ppt/ink/ink3119.xml" ContentType="application/inkml+xml"/>
  <Override PartName="/ppt/ink/ink3120.xml" ContentType="application/inkml+xml"/>
  <Override PartName="/ppt/ink/ink3121.xml" ContentType="application/inkml+xml"/>
  <Override PartName="/ppt/ink/ink3122.xml" ContentType="application/inkml+xml"/>
  <Override PartName="/ppt/ink/ink3123.xml" ContentType="application/inkml+xml"/>
  <Override PartName="/ppt/ink/ink3124.xml" ContentType="application/inkml+xml"/>
  <Override PartName="/ppt/ink/ink3125.xml" ContentType="application/inkml+xml"/>
  <Override PartName="/ppt/ink/ink3126.xml" ContentType="application/inkml+xml"/>
  <Override PartName="/ppt/ink/ink3127.xml" ContentType="application/inkml+xml"/>
  <Override PartName="/ppt/ink/ink3128.xml" ContentType="application/inkml+xml"/>
  <Override PartName="/ppt/ink/ink3129.xml" ContentType="application/inkml+xml"/>
  <Override PartName="/ppt/ink/ink3130.xml" ContentType="application/inkml+xml"/>
  <Override PartName="/ppt/ink/ink3131.xml" ContentType="application/inkml+xml"/>
  <Override PartName="/ppt/ink/ink3132.xml" ContentType="application/inkml+xml"/>
  <Override PartName="/ppt/ink/ink3133.xml" ContentType="application/inkml+xml"/>
  <Override PartName="/ppt/ink/ink3134.xml" ContentType="application/inkml+xml"/>
  <Override PartName="/ppt/ink/ink3135.xml" ContentType="application/inkml+xml"/>
  <Override PartName="/ppt/ink/ink3136.xml" ContentType="application/inkml+xml"/>
  <Override PartName="/ppt/ink/ink3137.xml" ContentType="application/inkml+xml"/>
  <Override PartName="/ppt/ink/ink3138.xml" ContentType="application/inkml+xml"/>
  <Override PartName="/ppt/ink/ink3139.xml" ContentType="application/inkml+xml"/>
  <Override PartName="/ppt/ink/ink3140.xml" ContentType="application/inkml+xml"/>
  <Override PartName="/ppt/ink/ink3141.xml" ContentType="application/inkml+xml"/>
  <Override PartName="/ppt/ink/ink3142.xml" ContentType="application/inkml+xml"/>
  <Override PartName="/ppt/ink/ink3143.xml" ContentType="application/inkml+xml"/>
  <Override PartName="/ppt/ink/ink3144.xml" ContentType="application/inkml+xml"/>
  <Override PartName="/ppt/ink/ink3145.xml" ContentType="application/inkml+xml"/>
  <Override PartName="/ppt/ink/ink3146.xml" ContentType="application/inkml+xml"/>
  <Override PartName="/ppt/ink/ink3147.xml" ContentType="application/inkml+xml"/>
  <Override PartName="/ppt/ink/ink3148.xml" ContentType="application/inkml+xml"/>
  <Override PartName="/ppt/ink/ink3149.xml" ContentType="application/inkml+xml"/>
  <Override PartName="/ppt/ink/ink3150.xml" ContentType="application/inkml+xml"/>
  <Override PartName="/ppt/ink/ink3151.xml" ContentType="application/inkml+xml"/>
  <Override PartName="/ppt/ink/ink3152.xml" ContentType="application/inkml+xml"/>
  <Override PartName="/ppt/ink/ink3153.xml" ContentType="application/inkml+xml"/>
  <Override PartName="/ppt/ink/ink3154.xml" ContentType="application/inkml+xml"/>
  <Override PartName="/ppt/ink/ink3155.xml" ContentType="application/inkml+xml"/>
  <Override PartName="/ppt/ink/ink3156.xml" ContentType="application/inkml+xml"/>
  <Override PartName="/ppt/ink/ink3157.xml" ContentType="application/inkml+xml"/>
  <Override PartName="/ppt/ink/ink3158.xml" ContentType="application/inkml+xml"/>
  <Override PartName="/ppt/ink/ink3159.xml" ContentType="application/inkml+xml"/>
  <Override PartName="/ppt/ink/ink3160.xml" ContentType="application/inkml+xml"/>
  <Override PartName="/ppt/ink/ink3161.xml" ContentType="application/inkml+xml"/>
  <Override PartName="/ppt/ink/ink3162.xml" ContentType="application/inkml+xml"/>
  <Override PartName="/ppt/ink/ink3163.xml" ContentType="application/inkml+xml"/>
  <Override PartName="/ppt/ink/ink3164.xml" ContentType="application/inkml+xml"/>
  <Override PartName="/ppt/ink/ink3165.xml" ContentType="application/inkml+xml"/>
  <Override PartName="/ppt/ink/ink3166.xml" ContentType="application/inkml+xml"/>
  <Override PartName="/ppt/ink/ink3167.xml" ContentType="application/inkml+xml"/>
  <Override PartName="/ppt/ink/ink3168.xml" ContentType="application/inkml+xml"/>
  <Override PartName="/ppt/ink/ink3169.xml" ContentType="application/inkml+xml"/>
  <Override PartName="/ppt/ink/ink3170.xml" ContentType="application/inkml+xml"/>
  <Override PartName="/ppt/ink/ink3171.xml" ContentType="application/inkml+xml"/>
  <Override PartName="/ppt/ink/ink3172.xml" ContentType="application/inkml+xml"/>
  <Override PartName="/ppt/ink/ink3173.xml" ContentType="application/inkml+xml"/>
  <Override PartName="/ppt/ink/ink3174.xml" ContentType="application/inkml+xml"/>
  <Override PartName="/ppt/ink/ink3175.xml" ContentType="application/inkml+xml"/>
  <Override PartName="/ppt/ink/ink3176.xml" ContentType="application/inkml+xml"/>
  <Override PartName="/ppt/ink/ink3177.xml" ContentType="application/inkml+xml"/>
  <Override PartName="/ppt/ink/ink3178.xml" ContentType="application/inkml+xml"/>
  <Override PartName="/ppt/ink/ink3179.xml" ContentType="application/inkml+xml"/>
  <Override PartName="/ppt/ink/ink3180.xml" ContentType="application/inkml+xml"/>
  <Override PartName="/ppt/ink/ink3181.xml" ContentType="application/inkml+xml"/>
  <Override PartName="/ppt/ink/ink3182.xml" ContentType="application/inkml+xml"/>
  <Override PartName="/ppt/ink/ink3183.xml" ContentType="application/inkml+xml"/>
  <Override PartName="/ppt/ink/ink3184.xml" ContentType="application/inkml+xml"/>
  <Override PartName="/ppt/ink/ink3185.xml" ContentType="application/inkml+xml"/>
  <Override PartName="/ppt/ink/ink3186.xml" ContentType="application/inkml+xml"/>
  <Override PartName="/ppt/ink/ink3187.xml" ContentType="application/inkml+xml"/>
  <Override PartName="/ppt/ink/ink3188.xml" ContentType="application/inkml+xml"/>
  <Override PartName="/ppt/ink/ink3189.xml" ContentType="application/inkml+xml"/>
  <Override PartName="/ppt/ink/ink3190.xml" ContentType="application/inkml+xml"/>
  <Override PartName="/ppt/ink/ink3191.xml" ContentType="application/inkml+xml"/>
  <Override PartName="/ppt/ink/ink3192.xml" ContentType="application/inkml+xml"/>
  <Override PartName="/ppt/ink/ink3193.xml" ContentType="application/inkml+xml"/>
  <Override PartName="/ppt/ink/ink3194.xml" ContentType="application/inkml+xml"/>
  <Override PartName="/ppt/ink/ink3195.xml" ContentType="application/inkml+xml"/>
  <Override PartName="/ppt/ink/ink3196.xml" ContentType="application/inkml+xml"/>
  <Override PartName="/ppt/ink/ink3197.xml" ContentType="application/inkml+xml"/>
  <Override PartName="/ppt/ink/ink3198.xml" ContentType="application/inkml+xml"/>
  <Override PartName="/ppt/ink/ink3199.xml" ContentType="application/inkml+xml"/>
  <Override PartName="/ppt/ink/ink3200.xml" ContentType="application/inkml+xml"/>
  <Override PartName="/ppt/ink/ink3201.xml" ContentType="application/inkml+xml"/>
  <Override PartName="/ppt/ink/ink3202.xml" ContentType="application/inkml+xml"/>
  <Override PartName="/ppt/ink/ink3203.xml" ContentType="application/inkml+xml"/>
  <Override PartName="/ppt/ink/ink3204.xml" ContentType="application/inkml+xml"/>
  <Override PartName="/ppt/ink/ink3205.xml" ContentType="application/inkml+xml"/>
  <Override PartName="/ppt/ink/ink3206.xml" ContentType="application/inkml+xml"/>
  <Override PartName="/ppt/ink/ink3207.xml" ContentType="application/inkml+xml"/>
  <Override PartName="/ppt/ink/ink3208.xml" ContentType="application/inkml+xml"/>
  <Override PartName="/ppt/ink/ink3209.xml" ContentType="application/inkml+xml"/>
  <Override PartName="/ppt/ink/ink3210.xml" ContentType="application/inkml+xml"/>
  <Override PartName="/ppt/ink/ink3211.xml" ContentType="application/inkml+xml"/>
  <Override PartName="/ppt/ink/ink3212.xml" ContentType="application/inkml+xml"/>
  <Override PartName="/ppt/ink/ink3213.xml" ContentType="application/inkml+xml"/>
  <Override PartName="/ppt/ink/ink3214.xml" ContentType="application/inkml+xml"/>
  <Override PartName="/ppt/ink/ink3215.xml" ContentType="application/inkml+xml"/>
  <Override PartName="/ppt/ink/ink3216.xml" ContentType="application/inkml+xml"/>
  <Override PartName="/ppt/ink/ink3217.xml" ContentType="application/inkml+xml"/>
  <Override PartName="/ppt/ink/ink3218.xml" ContentType="application/inkml+xml"/>
  <Override PartName="/ppt/ink/ink3219.xml" ContentType="application/inkml+xml"/>
  <Override PartName="/ppt/ink/ink3220.xml" ContentType="application/inkml+xml"/>
  <Override PartName="/ppt/ink/ink3221.xml" ContentType="application/inkml+xml"/>
  <Override PartName="/ppt/ink/ink3222.xml" ContentType="application/inkml+xml"/>
  <Override PartName="/ppt/ink/ink3223.xml" ContentType="application/inkml+xml"/>
  <Override PartName="/ppt/ink/ink3224.xml" ContentType="application/inkml+xml"/>
  <Override PartName="/ppt/ink/ink3225.xml" ContentType="application/inkml+xml"/>
  <Override PartName="/ppt/ink/ink3226.xml" ContentType="application/inkml+xml"/>
  <Override PartName="/ppt/ink/ink3227.xml" ContentType="application/inkml+xml"/>
  <Override PartName="/ppt/ink/ink3228.xml" ContentType="application/inkml+xml"/>
  <Override PartName="/ppt/ink/ink3229.xml" ContentType="application/inkml+xml"/>
  <Override PartName="/ppt/ink/ink3230.xml" ContentType="application/inkml+xml"/>
  <Override PartName="/ppt/ink/ink3231.xml" ContentType="application/inkml+xml"/>
  <Override PartName="/ppt/ink/ink3232.xml" ContentType="application/inkml+xml"/>
  <Override PartName="/ppt/ink/ink3233.xml" ContentType="application/inkml+xml"/>
  <Override PartName="/ppt/ink/ink3234.xml" ContentType="application/inkml+xml"/>
  <Override PartName="/ppt/ink/ink3235.xml" ContentType="application/inkml+xml"/>
  <Override PartName="/ppt/ink/ink3236.xml" ContentType="application/inkml+xml"/>
  <Override PartName="/ppt/ink/ink3237.xml" ContentType="application/inkml+xml"/>
  <Override PartName="/ppt/ink/ink3238.xml" ContentType="application/inkml+xml"/>
  <Override PartName="/ppt/ink/ink3239.xml" ContentType="application/inkml+xml"/>
  <Override PartName="/ppt/ink/ink3240.xml" ContentType="application/inkml+xml"/>
  <Override PartName="/ppt/ink/ink3241.xml" ContentType="application/inkml+xml"/>
  <Override PartName="/ppt/ink/ink3242.xml" ContentType="application/inkml+xml"/>
  <Override PartName="/ppt/ink/ink3243.xml" ContentType="application/inkml+xml"/>
  <Override PartName="/ppt/ink/ink3244.xml" ContentType="application/inkml+xml"/>
  <Override PartName="/ppt/ink/ink3245.xml" ContentType="application/inkml+xml"/>
  <Override PartName="/ppt/ink/ink3246.xml" ContentType="application/inkml+xml"/>
  <Override PartName="/ppt/ink/ink3247.xml" ContentType="application/inkml+xml"/>
  <Override PartName="/ppt/ink/ink3248.xml" ContentType="application/inkml+xml"/>
  <Override PartName="/ppt/ink/ink3249.xml" ContentType="application/inkml+xml"/>
  <Override PartName="/ppt/ink/ink3250.xml" ContentType="application/inkml+xml"/>
  <Override PartName="/ppt/ink/ink3251.xml" ContentType="application/inkml+xml"/>
  <Override PartName="/ppt/ink/ink3252.xml" ContentType="application/inkml+xml"/>
  <Override PartName="/ppt/ink/ink3253.xml" ContentType="application/inkml+xml"/>
  <Override PartName="/ppt/ink/ink3254.xml" ContentType="application/inkml+xml"/>
  <Override PartName="/ppt/ink/ink3255.xml" ContentType="application/inkml+xml"/>
  <Override PartName="/ppt/ink/ink3256.xml" ContentType="application/inkml+xml"/>
  <Override PartName="/ppt/ink/ink3257.xml" ContentType="application/inkml+xml"/>
  <Override PartName="/ppt/ink/ink3258.xml" ContentType="application/inkml+xml"/>
  <Override PartName="/ppt/ink/ink3259.xml" ContentType="application/inkml+xml"/>
  <Override PartName="/ppt/ink/ink3260.xml" ContentType="application/inkml+xml"/>
  <Override PartName="/ppt/ink/ink3261.xml" ContentType="application/inkml+xml"/>
  <Override PartName="/ppt/notesSlides/notesSlide31.xml" ContentType="application/vnd.openxmlformats-officedocument.presentationml.notesSlide+xml"/>
  <Override PartName="/ppt/ink/ink3262.xml" ContentType="application/inkml+xml"/>
  <Override PartName="/ppt/ink/ink3263.xml" ContentType="application/inkml+xml"/>
  <Override PartName="/ppt/ink/ink3264.xml" ContentType="application/inkml+xml"/>
  <Override PartName="/ppt/ink/ink3265.xml" ContentType="application/inkml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5"/>
  </p:notesMasterIdLst>
  <p:sldIdLst>
    <p:sldId id="1372" r:id="rId2"/>
    <p:sldId id="830" r:id="rId3"/>
    <p:sldId id="833" r:id="rId4"/>
    <p:sldId id="453" r:id="rId5"/>
    <p:sldId id="1203" r:id="rId6"/>
    <p:sldId id="1204" r:id="rId7"/>
    <p:sldId id="1362" r:id="rId8"/>
    <p:sldId id="1429" r:id="rId9"/>
    <p:sldId id="1206" r:id="rId10"/>
    <p:sldId id="1207" r:id="rId11"/>
    <p:sldId id="1208" r:id="rId12"/>
    <p:sldId id="1364" r:id="rId13"/>
    <p:sldId id="1211" r:id="rId14"/>
    <p:sldId id="1212" r:id="rId15"/>
    <p:sldId id="1213" r:id="rId16"/>
    <p:sldId id="1214" r:id="rId17"/>
    <p:sldId id="1215" r:id="rId18"/>
    <p:sldId id="1361" r:id="rId19"/>
    <p:sldId id="1223" r:id="rId20"/>
    <p:sldId id="1216" r:id="rId21"/>
    <p:sldId id="1255" r:id="rId22"/>
    <p:sldId id="1218" r:id="rId23"/>
    <p:sldId id="1219" r:id="rId24"/>
    <p:sldId id="1222" r:id="rId25"/>
    <p:sldId id="1224" r:id="rId26"/>
    <p:sldId id="1225" r:id="rId27"/>
    <p:sldId id="1253" r:id="rId28"/>
    <p:sldId id="1226" r:id="rId29"/>
    <p:sldId id="1228" r:id="rId30"/>
    <p:sldId id="1229" r:id="rId31"/>
    <p:sldId id="1232" r:id="rId32"/>
    <p:sldId id="1233" r:id="rId33"/>
    <p:sldId id="1234" r:id="rId34"/>
    <p:sldId id="1235" r:id="rId35"/>
    <p:sldId id="1236" r:id="rId36"/>
    <p:sldId id="1237" r:id="rId37"/>
    <p:sldId id="1238" r:id="rId38"/>
    <p:sldId id="1239" r:id="rId39"/>
    <p:sldId id="1240" r:id="rId40"/>
    <p:sldId id="1241" r:id="rId41"/>
    <p:sldId id="1242" r:id="rId42"/>
    <p:sldId id="1431" r:id="rId43"/>
    <p:sldId id="1434" r:id="rId44"/>
  </p:sldIdLst>
  <p:sldSz cx="12192000" cy="6858000"/>
  <p:notesSz cx="6865938" cy="9998075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ittlere Formatvorlage 2 - Akz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Keine Formatvorlage, Tabellen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202" autoAdjust="0"/>
    <p:restoredTop sz="93447" autoAdjust="0"/>
  </p:normalViewPr>
  <p:slideViewPr>
    <p:cSldViewPr snapToGrid="0">
      <p:cViewPr varScale="1">
        <p:scale>
          <a:sx n="118" d="100"/>
          <a:sy n="118" d="100"/>
        </p:scale>
        <p:origin x="354" y="11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presProps" Target="pres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52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3.1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0 19300,'-4'0'1136,"-5"2"-1072,-4 3-40,5 1 40,0 2-296,5 0 200,1 0-8,7-32-96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05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2 209 9554,'0'0'40,"0"0"0,-1 1 0,1-1 0,0 1 0,0-1 0,0 0 0,-1 1 0,1-1 0,0 1 0,0-1 0,0 1 0,0-1 0,0 1-1,0-1 1,0 1 0,0-1 0,0 1 0,0-1 0,1 0 0,-1 1 0,0-1 0,0 1 0,0-1 0,0 1 0,1-1 0,-1 0 0,0 1 0,0-1 0,1 0 0,-1 1 0,0-1 0,1 0 0,-1 1 0,0-1 0,1 0 0,-1 1 0,1-1 0,-1 0-1,0 0 1,1 0 0,-1 1 0,1-1 0,-1 0 0,1 0 0,-1 0 0,0 0 0,1 0 0,0 0 0,28 6 1134,-28-6-1027,62 5 972,0-2-1,126-13 0,-103 3-884,506-45 215,-146 11-224,-176 19-148,342-25-15,2 26-60,-80 28 74,12 0 139,-2-23 49,-345 0-205,225-5-36,-399 22-29,44 7-1,-61-6 1,0-1 1,0 2-1,0-1 1,0 1 0,-1 0-1,1 1 1,-1 0-1,0 0 1,9 8-1,-15-12-28,1 1 0,-1-1 0,0 1 0,0-1-1,0 1 1,1-1 0,-1 0 0,0 0 0,0 1-1,1-1 1,-1 0 0,0 0 0,1 0 0,-1 0-1,0-1 1,0 1 0,1 0 0,0-1 0,28-9-209,-21 6 219,30-9-136,13-7-54</inkml:trace>
</inkml:ink>
</file>

<file path=ppt/ink/ink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4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77 8200,'-18'-53'1948,"18"52"-1417,-1 0 1,1 0-1,0-1 0,0 1 0,-1 0 0,1-1 0,0 1 0,0 0 1,0 0-1,0-1 0,1 1 0,-1 0 0,0-1 0,0 1 0,1 0 1,0-3-1,2 5 4560,-3 11-4344,-6 9-444,-1 1 1,0-1 0,-2-1-1,-1 0 1,0 0-1,-15 21 1,-5 10-22,-3 6 101,12-22-48,-20 43 1,37-68-298,0-1-1,0 1 1,1 0 0,1 0 0,0 0-1,0 1 1,1-1 0,0 0-1,1 18 1,1-26-47,0 0 0,-1-1 0,1 1 0,0 0 0,0-1 0,1 1 0,-1-1 0,0 1 0,0-1 0,1 0 0,-1 1 0,1-1 0,-1 0 0,1 0 0,-1 0 0,1 0 0,0 0 0,-1-1 0,1 1 0,0 0 0,0-1-1,0 0 1,0 1 0,-1-1 0,1 0 0,0 0 0,0 0 0,0 0 0,2 0 0,59-3-1845,-23-9-1141,-2-9-2546</inkml:trace>
</inkml:ink>
</file>

<file path=ppt/ink/ink1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1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3972,'0'0'18529,"-8"4"-18278,0 2-47,1 0 0,0 1 1,0 0-1,0 0 0,1 0 0,0 1 0,0 0 0,1 0 0,0 0 0,0 1 0,1 0 1,0 0-1,1 0 0,0 0 0,0 0 0,-2 17 0,3-20-76,1-1 0,0 1 0,1 0-1,-1 0 1,1 0 0,0 0 0,1 0-1,-1 0 1,1 0 0,2 6 0,-2-10-89,1 0 0,-1 0 1,1 0-1,-1 0 0,1 0 1,0 0-1,0-1 0,0 1 0,0-1 1,0 1-1,0-1 0,0 0 1,0 0-1,1 0 0,-1 0 0,0 0 1,1-1-1,-1 1 0,1-1 1,-1 1-1,1-1 0,-1 0 0,1 0 1,-1 0-1,1 0 0,2-1 0,2 0-10,-1 0-1,0 0 0,0 0 0,0-1 0,0 0 0,0 0 0,0-1 0,-1 1 0,1-1 1,-1-1-1,1 1 0,-1-1 0,0 0 0,-1 0 0,1 0 0,-1-1 0,1 1 0,-1-1 1,5-8-1,-6 7-17,1 1-1,0-1 1,-1 0 0,0 0 0,-1 0 0,1 0 0,-1 0 0,-1 0-1,1-1 1,-1 1 0,0-1 0,0 1 0,-1-1 0,1 1 0,-2-1-1,1 0 1,-1 1 0,0-1 0,-2-6 0,1 10-38,0 0 1,0 0 0,0-1-1,-1 2 1,1-1-1,-1 0 1,0 0-1,0 1 1,0 0-1,0 0 1,0-1-1,-1 2 1,1-1 0,0 0-1,-1 1 1,0-1-1,1 1 1,-1 0-1,0 1 1,1-1-1,-1 0 1,0 1-1,-4 0 1,2-1-157,1 1 1,-1-1-1,1 2 1,-1-1-1,0 0 1,1 1-1,-1 0 1,1 0-1,0 1 1,-1-1-1,1 1 1,0 1-1,0-1 1,0 1-1,-7 4 1,8-3-204,0 0 1,1 0-1,-1 0 1,1 1-1,0-1 1,0 1-1,1 0 1,-4 8 0,5-11-184,0 1 0,1-1 0,-1 0 0,1 0 1,-1 1-1,1-1 0,0 0 0,0 1 1,0-1-1,1 1 0,-1-1 0,0 0 0,1 0 1,1 5-1,7 5-5560</inkml:trace>
</inkml:ink>
</file>

<file path=ppt/ink/ink1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1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 4773,'0'0'20819,"-4"64"-19858,-1-41-224,3 2-417,-2-1-224,2-1-64,1-3-32,-3-3-96,2-4-929,2-4-897,-3-7-640</inkml:trace>
</inkml:ink>
</file>

<file path=ppt/ink/ink1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2.3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13004,'0'0'15119,"0"67"-14319,-5-36-255,-3 0-289,1 1-192,2-3-64,1-1 0,2-7-320,2-6-833,0-4-833,2-9-993,9-2-865,0-9-3202</inkml:trace>
</inkml:ink>
</file>

<file path=ppt/ink/ink1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2.6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54 10890,'0'0'11211,"10"-8"-9289,-3 3-1638,-1 0 1,1 0-1,0 1 1,0 0-1,0 0 0,0 1 1,1 0-1,-1 0 1,1 1-1,0 0 1,0 0-1,0 0 1,12 1-1,-19 0-275,0 1-1,0 0 1,0 0 0,-1 0-1,1 0 1,0 0 0,0 0-1,0 1 1,0-1-1,0 0 1,-1 0 0,1 1-1,0-1 1,0 0 0,-1 1-1,1-1 1,0 1-1,0-1 1,-1 1 0,1-1-1,0 1 1,-1 0 0,1-1-1,-1 1 1,1 0 0,-1-1-1,1 1 1,-1 0-1,1 0 1,-1 0 0,1 1 5,-1 0-1,0 0 1,0 1 0,0-1 0,0 0 0,0 0 0,-1 0 0,1 0 0,-1 0 0,1 0 0,-1 0 0,-1 2-1,-1 4 57,-1 0-1,0-1 1,0 1-1,-1-1 1,-7 8-1,2-4 95,-1 0-1,0-1 1,0 0 0,-1-1 0,-18 11-1,39-21-321,-1 0 1,1 1-1,-1 0 0,1 1 0,-1 0 0,10 2 0,-14-3 30,10 2-326,-1 1 1,1 0-1,21 9 0,-33-11 414,0 0 0,0-1 0,0 1 0,0 0 0,0 1 0,0-1 0,-1 0 0,1 0 0,-1 1 0,1-1 0,-1 1 0,1 0 0,-1-1 0,2 4 0,-3-4 68,1 1-1,-1-1 0,0 0 1,0 0-1,0 1 0,0-1 1,0 0-1,-1 0 0,1 1 1,0-1-1,-1 0 0,1 0 1,0 1-1,-1-1 0,1 0 1,-1 0-1,0 0 0,1 0 1,-1 0-1,0 0 0,0 0 1,0 0-1,0 0 0,0 0 0,0-1 1,0 1-1,-2 1 1,-6 5 212,-1-1 0,0 1 0,-1-2 0,1 0 1,-1 0-1,0-1 0,0 0 0,0 0 1,-1-2-1,1 1 0,-1-2 0,0 1 0,0-2 1,-17 0-1,28-1-519,0 0 1,1 1-1,-1-1 1,1 0-1,-1 0 1,1 0-1,0 0 1,-1 0-1,1 0 0,0 0 1,-1 0-1,1 0 1,0 1-1,0-1 1,0 0-1,0 0 1,0 0-1,0 0 0,0 0 1,0 0-1,1 0 1,-1 0-1,0 0 1,0 0-1,1 0 1,-1 0-1,1-1 1,11-13-7025</inkml:trace>
</inkml:ink>
</file>

<file path=ppt/ink/ink1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3.0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 3171,'0'0'21071,"7"3"-19753,4 1-1069,-1-1 0,0-1 0,1 0 0,0 0 0,-1-1 0,22-1 0,78-9 678,2 0-1392,-111 8 308,0 1 0,0 0 0,0 0 0,0 0 0,0 0 0,0 0 1,0 0-1,0 0 0,0 0 0,0 0 0,0 0 0,0 0 0,0 1 0,-1-1 0,1 0 0,0 1 0,0-1 1,0 1-1,0-1 0,-1 1 0,1-1 0,0 1 0,0 0 0,-1-1 0,1 1 0,0 0 0,-1 0 0,1-1 1,0 2-1,-2-1-290,1 0 0,0 0 0,-1 0 0,1 0 0,-1 0 0,1 0 0,-1 0 0,0 0 0,0 0 0,1 0 0,-1 0 0,0-1 0,0 1 0,0 0 0,0 0 0,1-1 0,-1 1 0,0-1 0,0 1 0,-1-1 0,1 1 0,0-1 0,0 0 0,-2 1 0,-19 6-8105</inkml:trace>
</inkml:ink>
</file>

<file path=ppt/ink/ink1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3.3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3587,'0'0'20340,"75"6"-18675,-30-9-672,2-3-480,2-3-417,-8 3-64,-6-2-833,-3 0-1249,-12-1-833,-9 1-1185,-6-5-2274</inkml:trace>
</inkml:ink>
</file>

<file path=ppt/ink/ink1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3.7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269 1 5894,'0'0'13773,"-50"61"-11531,31-31-160,-4 4-449,-4 4-608,-2-2-288,0 2-257,2-3-255,8 0-161,-1 1-64,7-5-289,6-3-2113,3-4-2979,3-7-7399</inkml:trace>
</inkml:ink>
</file>

<file path=ppt/ink/ink1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5.1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0 350 13485,'5'2'4044,"18"-8"-2365,3-6-493,-1 0 0,40-27 0,-28 13-791,-1-2 1,-1-2-1,-1-1 1,57-69-1,-44 33 897,-70 111-1121,2 1 0,2 1 0,-13 50 0,23-70-574,-7 22 374,11-19-9004,5-37 2349</inkml:trace>
</inkml:ink>
</file>

<file path=ppt/ink/ink1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5.5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106 0 12620,'0'0'12983,"-3"11"-12497,-12 36-102,-2-1 0,-2 0 1,-28 47-1,47-93-361,-1 1 0,1 0 0,0-1 0,-1 1 0,1-1 0,0 1 0,-1-1 0,1 1 0,0 0 0,-1-1 0,1 1 0,0 0 0,0-1 0,0 1 0,0 0 0,0-1 0,0 1 0,0 0 0,0-1 0,0 1 0,0 0 0,0 0 0,0-1 0,0 1 0,0 0 0,1-1 0,-1 1 0,0-1 1,1 1-1,-1 0 0,0-1 0,1 1 0,-1-1 0,1 1 0,-1-1 0,1 1 0,1 0-12,0 0 1,0 0 0,0 0 0,1-1-1,-1 1 1,0-1 0,0 0-1,0 0 1,1 0 0,-1 0 0,4 0-1,3-1-401,1 0-1,-1-1 1,1 0-1,-1-1 1,11-4 0,6-7-1492,12-16-5335,-34 26 6424,-1 0 0,1 0 0,-1 0-1,0 0 1,-1 0 0,1-1-1,1-5 1,2-20 457,-10 32 8450,-15 15-5823,-29 51 1251,43-59-3427,0 0 0,0 1 0,1 0 0,0 0 0,1 0 0,0 0 0,0 1 0,1-1 0,-1 18 0,3-28-188,1 1 0,-1 0 0,0-1 0,0 1 0,1-1 0,-1 1 0,0-1 0,1 1-1,-1-1 1,1 1 0,-1-1 0,0 1 0,1-1 0,-1 0 0,1 1 0,-1-1 0,1 1 0,0-1 0,-1 0-1,1 0 1,-1 1 0,1-1 0,-1 0 0,1 0 0,0 0 0,-1 0 0,1 0 0,0 0 0,-1 0 0,1 0 0,0 0-1,22-3-5658,-11-7-1475</inkml:trace>
</inkml:ink>
</file>

<file path=ppt/ink/ink1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5.9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27 3619,'0'0'17852,"9"-4"-16299,-6 2-1450,3-1 237,1-1-1,-1 1 1,1 1 0,0-1-1,10-1 1,-16 4-312,1-1-1,-1 1 1,0 0 0,0 0-1,0 0 1,1 0-1,-1 0 1,0 0 0,0 0-1,1 1 1,-1-1 0,0 0-1,0 1 1,0-1-1,0 1 1,1-1 0,-1 1-1,0-1 1,0 1-1,0 0 1,0-1 0,0 1-1,0 0 1,-1 0 0,1 0-1,0 0 1,0 0-1,-1 0 1,1 0 0,0 0-1,-1 0 1,1 0 0,-1 0-1,1 1 1,-1-1-1,0 0 1,1 0 0,-1 0-1,0 1 1,0-1 0,0 0-1,0 0 1,0 1-1,0-1 1,-1 2 0,1 3 83,0 1 1,-1 0 0,0 0 0,0-1-1,-1 1 1,0-1 0,0 1 0,0-1-1,-1 0 1,0 0 0,0 0-1,-1 0 1,-5 7 0,-4 2 226,-1 0 0,0-1-1,-19 14 1,-28 28 158,61-56-495,-1 0-1,1 1 1,0-1 0,0 0-1,-1 0 1,1 0 0,0 1-1,0-1 1,0 0 0,-1 0-1,1 1 1,0-1 0,0 0 0,0 0-1,0 1 1,0-1 0,0 0-1,-1 1 1,1-1 0,0 0-1,0 0 1,0 1 0,0-1-1,0 0 1,0 1 0,0-1-1,0 0 1,0 1 0,0-1-1,1 0 1,-1 1 0,0-1 0,0 0-1,0 0 1,0 1 0,0-1-1,0 0 1,1 0 0,-1 1-1,0-1 1,0 0 0,0 0-1,1 1 1,-1-1 0,0 0-1,0 0 1,1 0 0,-1 0-1,1 1 1,22 4-37,32-6-860,-53 0 716,70-8-5404,-31 3-4405,-27 4 4961</inkml:trace>
</inkml:ink>
</file>

<file path=ppt/ink/ink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5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 11275,'0'0'10340,"-1"9"-9155,-63 284 807,17-98-1656,0 1-128,61-291 2023,68-150-2213,-62 197-41,1 2 0,3 0 0,30-44 0,-51 85-7,1 0 1,-1-1 0,1 1 0,0 1-1,0-1 1,1 0 0,0 1 0,-1 0-1,1 0 1,0 1 0,1-1 0,-1 1-1,1 0 1,-1 0 0,1 1 0,0 0-1,0 0 1,0 0 0,0 1 0,1-1-1,-1 2 1,0-1 0,0 1 0,8 0-1,-12 0 19,-1 0 0,0 1 0,1-1 0,-1 1 0,1-1 1,-1 1-1,0-1 0,0 1 0,1 0 0,-1 0 0,0-1 0,0 1 0,0 0 0,0 0 0,0 0 0,0 0 0,0 0 0,0 0 0,0 1 0,-1-1 0,1 0 0,0 0 0,-1 1 0,1-1 0,-1 0 0,1 1 0,-1-1 0,0 1 0,1-1 0,-1 0 0,0 1 0,0-1 0,0 1 1,0-1-1,0 0 0,0 1 0,-1 1 0,0 1-5,1 1 1,-1-1-1,0 0 0,-1 0 1,1 1-1,-1-1 1,1 0-1,-1 0 1,-1-1-1,1 1 1,-4 4-1,-15 12 49,-2-2 0,0 0 0,-1-1 0,0-1 1,-1-2-1,-1 0 0,-1-2 0,0-1 0,-39 11 0,58-20-1894,18-6-2459,4-2 1202,11-10-2925</inkml:trace>
</inkml:ink>
</file>

<file path=ppt/ink/ink1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6.3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17 1473,'0'0'13416,"2"-4"-10379,4-8-411,-7 25 286,-12 32-501,-1-16-1355,-18 61 0,27-64-4447,3 0-3813</inkml:trace>
</inkml:ink>
</file>

<file path=ppt/ink/ink1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7.3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66 4068,'0'0'4698,"8"-7"-1965,2-1-1832,0 0 0,1 1 0,-1 0 0,20-9 0,-25 14-608,-1 0 1,1 0 0,0 1-1,-1-1 1,1 1 0,0 0-1,0 0 1,0 1 0,0-1-1,0 1 1,0 0 0,0 1-1,0-1 1,0 1 0,0 0-1,0 0 1,7 3-1,-10-3-233,-1-1 0,0 1 0,1 0-1,-1 0 1,0 0 0,0 0-1,0 0 1,0 1 0,0-1-1,0 0 1,0 0 0,0 1 0,0-1-1,0 1 1,-1-1 0,1 0-1,-1 1 1,1-1 0,-1 1 0,1 0-1,-1-1 1,0 1 0,0-1-1,0 1 1,0-1 0,0 1-1,0 0 1,0-1 0,0 1 0,-1-1-1,1 1 1,-2 2 0,1 0 64,-1 1 0,1-1 1,-1 1-1,-1-1 0,1 1 1,-1-1-1,1 0 0,-1 0 1,-4 4-1,-112 86 2588,118-94-2704,1 0-1,-1 1 0,1-1 1,-1 0-1,1 1 1,0-1-1,-1 1 1,1-1-1,-1 0 1,1 1-1,0-1 1,-1 1-1,1-1 1,0 1-1,-1 0 1,1-1-1,0 1 0,0-1 1,0 1-1,0-1 1,0 1-1,-1 0 1,1-1-1,0 1 1,0-1-1,0 1 1,1 0-1,-1-1 1,0 1-1,0-1 0,0 1 1,0 0-1,1 0 1,18 13 75,28-2-174,22-6-2822,-35-11-997,-4-10-3537,-10-1-971</inkml:trace>
</inkml:ink>
</file>

<file path=ppt/ink/ink1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7.68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0 4708,'0'0'13256,"-7"10"-11004,-6 7-1462,-35 52 2099,44-63-2684,0 0 1,1 1-1,0-1 1,0 1-1,1 0 1,0 0-1,0 0 1,0 0-1,0 13 1,2-19-199,0 0 1,0 0 0,0 1-1,0-1 1,0 0-1,0 0 1,0 0-1,1 0 1,-1 1 0,1-1-1,-1 0 1,1 0-1,-1 0 1,1 0-1,-1 0 1,1 0 0,0 0-1,0 0 1,-1 0-1,1 0 1,0-1-1,0 1 1,0 0-1,0 0 1,0-1 0,2 2-1,0-1-19,-1-1 0,1 1 0,0-1-1,0 1 1,0-1 0,0 0 0,-1 0 0,1 0 0,0 0-1,0 0 1,3-2 0,35-11-2130,-12-6-3643,-16 3 505,-2-1-827</inkml:trace>
</inkml:ink>
</file>

<file path=ppt/ink/ink1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8.04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1 3107,'0'0'16880,"-42"65"-14670,31-40-448,1 0-481,4-1-641,6 1-415,0-2-161,2-3-160,9 0-1570,5-6-1537,0-2-4612</inkml:trace>
</inkml:ink>
</file>

<file path=ppt/ink/ink1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8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47 3171,'0'0'18519,"8"-6"-18215,-3 1-259,1 1 1,0 0-1,0 0 0,1 0 0,-1 1 0,1 0 1,-1 0-1,1 1 0,0 0 0,0 0 0,0 0 1,0 1-1,1 0 0,11 1 0,-14 0-51,1 0 0,0 1-1,-1 0 1,1 0 0,-1 0 0,1 1 0,-1-1-1,0 1 1,10 5 0,-14-6 35,1 0 1,0 1-1,0-1 1,-1 0-1,1 1 0,-1-1 1,1 0-1,-1 1 0,1 0 1,-1-1-1,0 1 1,0 0-1,0 0 0,0-1 1,0 1-1,0 0 1,-1 0-1,1 0 0,-1 0 1,1 0-1,-1 0 0,0 0 1,1 1-1,-1-1 1,0 0-1,-1 0 0,1 0 1,0 0-1,0 0 1,-2 2-1,-1 1 149,0-1-1,-1 0 1,0 0-1,0 0 1,0 0 0,-1-1-1,1 0 1,-1 0-1,0 0 1,0 0 0,0-1-1,-7 3 1,-6 4 91,7-3-89,8-5-130,0 0-1,0 0 0,0 0 0,0 1 1,0 0-1,0-1 0,1 1 0,-1 0 0,1 0 1,-1 0-1,1 1 0,0-1 0,0 1 0,-3 3 1,36-1-29,-7-3-67,-13-2-110,0 0 1,-1 1-1,0 1 0,1-1 1,-1 2-1,0-1 1,0 2-1,16 6 0,-26-10 161,1 0-1,-1 0 1,1 0-1,-1 1 1,1-1-1,-1 0 1,1 0-1,-1 1 1,1-1-1,-1 0 0,0 1 1,1-1-1,-1 1 1,1-1-1,-1 1 1,0-1-1,1 0 1,-1 1-1,0-1 1,0 1-1,1-1 1,-1 1-1,0 0 1,0-1-1,0 1 1,0-1-1,0 1 1,1-1-1,-1 1 1,0-1-1,0 1 1,-1 0-1,1-1 0,0 1 1,0-1-1,0 1 1,0-1-1,-1 1 1,-21 12 717,-33-1 853,11-8-448,-50-3 0,62-1-995,32 0-180,29 0-2792,9-2-4628,-19-2-294</inkml:trace>
</inkml:ink>
</file>

<file path=ppt/ink/ink1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4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55 1473,'0'0'1196,"8"-2"336,-7 2-1388,49-11 464,-22-4 1574,-27 14-1837,0 0 0,0 0-1,0 0 1,0 0-1,0 0 1,-1 0-1,1 0 1,0 0 0,-1 0-1,1 0 1,0-1-1,-1 1 1,0 0-1,1 0 1,-1-1 0,0 1-1,1 0 1,-1-2-1,-9-1 3462,-31 9-1836,33 1-1776,-1-1-1,1 1 1,0 0-1,0 1 1,1 0-1,0 0 0,0 0 1,-7 13-1,-36 72 801,38-70-873,-2 3-32,1 0-1,2 0 1,0 1-1,2 0 0,1 0 1,1 1-1,1 0 0,-2 48 1,8-68-50,0 0 1,1 1-1,0-1 0,1 0 0,-1 0 1,1 0-1,1-1 0,-1 1 1,1-1-1,0 0 0,1 0 1,6 8-1,20 15-3716</inkml:trace>
</inkml:ink>
</file>

<file path=ppt/ink/ink1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4.8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157 241 2594,'0'0'1036,"-8"0"1927,3 0-2577,0 0 0,0 0 0,0-1 0,0 0 1,1 0-1,-1 0 0,0-1 0,0 1 0,1-1 0,-1 0 0,-4-3 1,7 4-172,0 1 0,-1-1 0,1 1 0,0 0 0,-1 0 0,1 0 0,0 0 0,0 0 0,-1 0 0,1 1 0,0-1 0,0 1 0,-1-1 0,1 1 0,0 0 0,0 0 0,0 0 0,0 0 1,0 0-1,0 1 0,0-1 0,0 1 0,-2 3 0,1-3 20,0 0 0,0 0 0,1 1 0,-1-1 0,1 1 0,0 0 0,0 0-1,0 0 1,0 0 0,0 0 0,1 0 0,-1 0 0,1 0 0,-1 6 0,2-8-198,0-1-1,1 1 0,-1-1 1,1 0-1,-1 1 0,1-1 1,-1 1-1,1-1 1,0 0-1,-1 1 0,1-1 1,-1 0-1,1 0 0,0 1 1,-1-1-1,1 0 1,0 0-1,-1 0 0,1 0 1,0 0-1,-1 0 0,1 0 1,0 0-1,-1 0 1,1 0-1,0 0 0,-1-1 1,1 1-1,-1 0 1,1 0-1,0-1 0,-1 1 1,1 0-1,-1-1 0,1 1 1,0-1-1,27-11 220,24-18 85,-11 6-135,52-23 0,-77 41-206,0 0 0,0 1 0,0 1 0,1 1 0,0 0-1,0 1 1,18 0 0,207 17 64,-71-17 11,317 15 1254,-430-6-1279,1-3 0,-1-2-1,0-3 1,1-3-1,-1-2 1,108-25-1,-88 8-43,-32 9-4,0 1 0,0 2 0,1 3 0,70-4 0,-115 11 4,0 1 0,0 0 0,0 0 0,-1 0 0,1 0 0,0 0 0,0 0 0,-1 0 0,1 0 0,0 1 0,0-1 0,-1 1 0,1 0 0,0-1-1,-1 1 1,1 0 0,-1 0 0,1 0 0,-1 0 0,1 0 0,-1 0 0,0 0 0,1 1 0,-1-1 0,0 0 0,0 1 0,0-1 0,0 1-1,0-1 1,0 1 0,-1 0 0,1-1 0,0 1 0,-1 0 0,1 2 0,-6-2-37,-1-1 0,0 0 0,1 0 0,-1-1 0,0 1 0,-10-2 0,7 1-142,-60 6-114,0 3-1,-94 25 1,95-18 243,0-2 1,-101 6-1,-217-27-65,220 0 17,-189 16 0,233 2 94,-339 48-4,450-57-10,7-2-10,-1 1-1,1-1 0,0 1 1,0 0-1,-1 1 1,1-1-1,0 1 0,0-1 1,0 1-1,0 1 0,-4 2 1,12-3-24,1-1 0,-1 1 1,1-1-1,0 0 0,-1-1 1,1 1-1,0-1 0,5 0 1,139-2 78,292-44 1,143-70 3,-100 17-45,-250 72-1619,-78 24-3857,-92 6-377</inkml:trace>
</inkml:ink>
</file>

<file path=ppt/ink/ink1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2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200 48 6118,'0'0'2247,"-9"-5"-352,-5-3-605,-1 0 0,-28-9-1,37 15-990,0 0 0,-1 1 1,0-1-1,1 1 0,-1 0 0,0 1 0,1-1 0,-1 1 0,0 1 0,1-1 0,-1 1 0,-7 2 0,13-3-302,0 1 0,-1-1 0,1 0 0,0 1-1,0-1 1,0 1 0,-1-1 0,1 1 0,0 0 0,0-1 0,0 1 0,0 0-1,0 0 1,0 0 0,0 0 0,0 0 0,0 0 0,1 0 0,-1 0 0,0 0-1,1 0 1,-1 1 0,1-1 0,-1 0 0,1 0 0,-1 1 0,1-1 0,0 0-1,0 0 1,-1 1 0,1-1 0,0 0 0,0 1 0,0-1 0,1 0 0,-1 3-1,1-2-5,0 0 0,0 0-1,0-1 1,0 1-1,1 0 1,-1-1 0,0 1-1,1-1 1,-1 1-1,1-1 1,-1 0-1,1 1 1,0-1 0,-1 0-1,1 0 1,0 0-1,0 0 1,0-1-1,0 1 1,0 0 0,0-1-1,0 1 1,3-1-1,63 7 267,-9-2 781,60 13 0,-47-4-534,1-4 0,0-3 0,146-5 0,216-47-568,-329 32 285,250-14 2056,-292 25-6086,-11 1-4316,-59 1-1388</inkml:trace>
</inkml:ink>
</file>

<file path=ppt/ink/ink1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48.2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1437 283 3011,'1'-1'-7,"10"-5"530,0-1 0,-1 0 0,0-1 0,-1 0 0,10-9 0,-18 16-391,0-1 0,1 1 0,-1 0 0,0-1 0,0 1 0,0-1 0,0 0 0,-1 1 0,1-1 0,0 0 0,0 1 0,-1-1 0,1 0 0,-1 1 0,0-1 0,0 0 0,1 0 0,-1 0 0,0 0 0,0 1 0,-1-1 0,1 0 0,0 0 0,-1 0-1,1 1 1,-1-1 0,1 0 0,-1 1 0,0-1 0,0 0 0,0 1 0,0-1 0,0 1 0,0-1 0,0 1 0,0 0 0,0-1 0,-1 1 0,1 0 0,-1 0 0,1 0 0,-1 0 0,1 0 0,-4-1 0,-31-19 151,-1 1 1,-1 2 0,-1 2-1,0 1 1,-1 2-1,-1 2 1,0 2 0,-43-5-1,-45 1-326,-163 5 0,275 9 55,-1 1-1,1 1 1,0 1-1,0 0 1,0 1-1,0 1 1,1 0 0,-1 1-1,2 1 1,-1 1-1,1 0 1,1 1-1,-1 0 1,2 2-1,-13 12 1,-18 19 10,3 3 0,-68 95 0,72-88 222,3 1-1,-55 114 1,78-142-167,1 0 1,1 1-1,1 1 1,2 0-1,1 0 1,1 0-1,1 0 1,1 1-1,3 30 0,1-45-14,1 0 0,0 0-1,1-1 1,1 1 0,0-1-1,1 0 1,1-1-1,0 1 1,0-1 0,1 0-1,13 14 1,15 16-161,64 55 0,-87-85-4,10 10 7,1-2-1,1-1 1,43 26 0,-50-36 106,-1 0 1,1-2 0,1 0-1,-1-1 1,1-1 0,0-1-1,20 2 1,9-1 43,0-2 0,-1-2 0,1-3 0,0-1 0,-1-2 0,0-3 0,0-2 0,78-26 0,-97 26 108,-1-1 0,-1-2 0,1-1 0,-2-1 0,0-1 0,-1-1 0,-1-1-1,0-1 1,-1-1 0,-2-1 0,0-1 0,-1 0 0,-1-2 0,-1 0 0,18-34 0,7-36-58,-4-2-1,47-183 1,-78 254-103,-1-1 1,-2 1-1,0-1 0,-2 0 0,0 0 0,-2 0 0,-3-28 0,2 47-5,0-1-1,-1 0 1,0 0 0,0 0 0,-1 1 0,0-1 0,0 1 0,-1 0 0,1 0 0,-2 0 0,1 1 0,-1-1 0,0 1 0,0 0 0,-1 0 0,0 1 0,0 0 0,0 0 0,0 0 0,-1 1-1,0 0 1,0 0 0,0 0 0,-1 1 0,1 0 0,-1 1 0,-7-2 0,-75-9-3139,53 10-309,-5-3-2821</inkml:trace>
</inkml:ink>
</file>

<file path=ppt/ink/ink1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55.0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1697 87 7271,'0'0'2146,"-10"0"-1223,-1 0-802,4 1-36,-1-1-1,0 0 1,0 0 0,0-1 0,0 0 0,1 0 0,-1-1-1,0 0 1,1-1 0,0 1 0,-1-1 0,1-1 0,-7-4-1,3 1-92,0 1 0,0 0-1,0 0 1,-1 1-1,1 0 1,-1 1 0,-1 1-1,1 0 1,0 0-1,-1 1 1,1 1 0,-21 0-1,-13 3-50,-1 2-1,-51 10 0,-21 3 12,83-16 64,0-1 0,1-2 0,-1-1 0,1-2 0,-36-10 0,30 7-14,0 2-1,0 2 0,0 1 1,0 3-1,-1 1 1,1 2-1,0 2 1,1 1-1,-1 3 0,1 1 1,1 2-1,0 1 1,0 2-1,-59 34 0,86-41 7,1 0 0,0 1 0,0 0 0,1 1 0,1 0 0,-1 1 0,2-1 0,-1 2 0,2-1 0,-1 1 0,2 1-1,0-1 1,0 1 0,-7 25 0,5-11 36,2 0 0,1 0 0,1 0 0,1 1 0,1-1 0,4 45 1,-1-62-35,1 0 1,0-1 0,1 1 0,0-1-1,1 0 1,0 1 0,0-2 0,1 1 0,0 0-1,0-1 1,1 0 0,0-1 0,1 1-1,-1-1 1,1 0 0,1-1 0,0 1 0,-1-1-1,2-1 1,11 7 0,12 5 1,1-1 1,0-2-1,1-1 0,43 10 1,7 0 81,1-4 1,1-4 0,0-3-1,1-4 1,0-4 0,0-4-1,0-4 1,0-3 0,0-4-1,92-25 1,-54 2-40,-2-6 1,-2-5-1,-2-6 1,165-95-1,-267 136 44,-2 0 0,1-1 0,-1 0-1,23-24 1,-36 33-30,0 0-1,1-1 0,-1 1 1,0 0-1,-1-1 0,1 0 0,0 1 1,-1-1-1,1 0 0,-1 0 1,0 0-1,0 0 0,0 0 1,0 0-1,-1 0 0,1-1 1,-1 1-1,0 0 0,0 0 1,0 0-1,0 0 0,-1-1 1,1 1-1,-1 0 0,1 0 0,-1 0 1,0 0-1,-1 0 0,1 0 1,0 0-1,-1 1 0,0-1 1,1 0-1,-1 1 0,0-1 1,-3-2-1,-9-8 24,0 1-1,-1 1 1,0 0 0,-1 1 0,0 1-1,-1 0 1,1 1 0,-2 1-1,-32-10 1,-14 1-166,-92-12 0,-149-18-6039,188 23 449</inkml:trace>
</inkml:ink>
</file>

<file path=ppt/ink/ink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5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30 12332,'0'0'8189,"-1"11"-7138,-3 10-752,-1 0 0,0 0 0,-14 32 0,-7 30-238,17-50-47,63-129 974,-36 41-888,-6 18-59,-8 28-121,-2 10-110,-1 1 191,-1 0-1,1 0 1,0 0 0,0 0-1,0 0 1,1 0-1,-1-1 1,0 1-1,1-1 1,-1 1-1,1-1 1,0 1-1,-1-1 1,1 0-1,0 1 1,0-1-1,0 0 1,0 0-1,0-1 1,0 1 0,0 0-1,0-1 1,0 1-1,0-1 1,0 1-1,0-1 1,0 0-1,1 0 1,-1 0-1,0 0 1,0-1-1,3 0 1,2 1 25,1 0 1,-1-1-1,1-1 1,-1 1 0,1-1-1,-1-1 1,0 1-1,8-4 1,-8 2 58,0-1 0,0 1 1,-1-1-1,0 0 1,0-1-1,0 1 1,0-1-1,-1-1 0,0 1 1,0-1-1,-1 1 1,1-1-1,4-12 0,-34 81-695,18-48 697,1 0 0,1 0 0,0 1 0,0-1 0,2 1 0,0 0 0,-2 23 0,5-34-56,0 0 0,1 0 0,-1 0 0,1 0 0,-1-1 0,1 1 1,1 0-1,2 6 0,-4-9-132,1 0 0,-1 0 0,1-1 1,0 1-1,-1 0 0,1 0 0,0-1 0,-1 1 1,1-1-1,0 1 0,0-1 0,0 1 1,0-1-1,-1 1 0,1-1 0,0 0 0,0 0 1,0 1-1,0-1 0,0 0 0,0 0 1,0 0-1,0 0 0,0 0 0,0 0 0,0 0 1,0 0-1,0 0 0,0-1 0,-1 1 0,1 0 1,0-1-1,0 1 0,0-1 0,0 1 1,0-1-1,-1 1 0,1-1 0,0 1 0,0-1 1,-1 0-1,1 1 0,0-1 0,-1 0 1,1 0-1,13-16-5910,0-8-5467</inkml:trace>
</inkml:ink>
</file>

<file path=ppt/ink/ink1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6.4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43 217 3587,'-11'10'1251,"-5"2"5625,0 0-610,16-12-6204,0 0 1,1 0-1,-1 0 1,0 0-1,0 0 1,0 0 0,0 0-1,0-1 1,0 1-1,0 0 1,0 0-1,0 0 1,1 0-1,-1 0 1,0 0 0,0 0-1,0 0 1,0 0-1,0 0 1,0 0-1,1 0 1,-1 0-1,0 0 1,0 0 0,0 0-1,0 0 1,0 0-1,0 0 1,0 0-1,1 0 1,-1 0-1,0 0 1,0 0 0,0 0-1,0 0 1,0 1-1,0-1 1,0 0-1,0 0 1,1 0-1,-1 0 1,0 0 0,0 0-1,0 0 1,0 0-1,0 0 1,0 1-1,0-1 1,0 0-1,0 0 1,0 0 0,0 0-1,0 0 1,0 0-1,0 0 1,0 1-1,0-1 1,0 0-1,0 0 1,0 0 0,0 0-1,0 0 1,0 0-1,0 0 1,0 1-1,0-1 1,0 0-1,14-4 340,29-29 162,-2-2 0,71-77-1,-44 42-562,-142 220 426,68-140-366,1-1-1,0 1 1,0 1-1,1-1 1,1 0-1,0 1 1,0 0-1,1 0 1,0 0-1,1 0 1,0 14-1,1-24-286,1-1-1,-1 1 1,0-1-1,0 0 1,1 1 0,-1-1-1,0 1 1,1-1-1,-1 0 1,1 1 0,-1-1-1,0 0 1,1 0-1,-1 1 1,1-1 0,-1 0-1,1 0 1,-1 0-1,1 1 1,-1-1 0,1 0-1,-1 0 1,1 0-1,-1 0 1,1 0 0,-1 0-1,1 0 1,-1 0-1,1 0 1,-1 0 0,2-1-1,0 1-2420,4 0-4357</inkml:trace>
</inkml:ink>
</file>

<file path=ppt/ink/ink1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7.1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71 3523,'0'0'6892,"2"-9"-4345,1-2-1564,2-11 158,-4-2 3402,-2 23-4433,1 1 0,-1 0 0,1-1 0,-1 1 0,1 0 0,-1-1 0,1 1 0,-1 0-1,1 0 1,-1 0 0,0-1 0,1 1 0,-1 0 0,1 0 0,-1 0 0,0 0 0,1 0 0,-1 0 0,1 0-1,-1 0 1,0 0 0,1 0 0,-1 0 0,1 1 0,-1-1 0,1 0 0,-1 0 0,0 1 0,0-1 0,-20 7-61,11 0 39,0 1 0,0 0 0,1 0-1,0 1 1,1 0 0,0 1-1,0 0 1,1 0 0,0 1-1,1-1 1,0 2 0,1-1 0,0 1-1,0-1 1,2 1 0,-1 0-1,2 1 1,-1-1 0,2 0-1,-1 24 1,2-34-62,0-1 0,0 1 0,1-1 0,-1 1 0,0-1 0,1 0 0,-1 1 0,1-1 0,0 0 0,-1 1 0,1-1 0,0 0 0,0 0 0,0 0 0,0 0 0,0 1 0,0-1 0,0-1-1,0 1 1,0 0 0,0 0 0,1 0 0,1 0 0,0 1 30,1-1-1,0 0 1,-1 0-1,1 0 1,0-1-1,0 0 0,-1 1 1,1-1-1,4-1 1,2 0 35,-1 0 0,0-1 0,0 0 0,0 0 0,0-1 0,16-8 0,-16 6-56,0-1 0,0-1 0,0 1-1,-1-1 1,0-1 0,-1 0 0,0 0 0,8-11-1,-11 13 38,-1 1 0,1-1 0,-2 1 0,1-1 0,-1 0-1,1 0 1,-2 0 0,1-1 0,-1 1 0,0 0 0,0-1 0,0 1-1,-1 0 1,0-1 0,-1-7 0,0 13-60,0-1 0,1 0 0,-1 1 0,0-1 0,0 0 0,0 1 0,0-1 0,0 1 0,-1 0 0,1-1 0,0 1 0,-1 0 0,1 0 0,-1 0 0,1 0 0,-1 0 0,1 0 0,-1 0 0,0 0 0,1 1-1,-1-1 1,0 1 0,0-1 0,0 1 0,1 0 0,-1-1 0,0 1 0,0 0 0,0 0 0,0 0 0,0 1 0,1-1 0,-1 0 0,-3 2 0,-1-2-92,1 1 0,-1 0-1,1 1 1,-1-1 0,1 1-1,-1 0 1,1 1-1,0-1 1,0 1 0,-6 4-1,10-6-154,-1 1-1,1-1 0,-1 1 1,1-1-1,0 1 0,0 0 1,0-1-1,0 1 0,0 0 1,0 0-1,0 0 0,0 0 1,0 3-1,1-4-102,0-1 0,0 1 0,0 0 0,1-1-1,-1 1 1,0 0 0,0-1 0,1 1 0,-1-1 0,0 1 0,1 0 0,-1-1-1,1 1 1,-1-1 0,1 1 0,-1-1 0,1 0 0,-1 1 0,1-1-1,-1 1 1,1-1 0,0 0 0,-1 1 0,1-1 0,-1 0 0,1 0-1,0 0 1,-1 1 0,1-1 0,0 0 0,-1 0 0,1 0 0,0 0 0,-1 0-1,1 0 1,0 0 0,0 0 0,-1-1 0,1 1 0,0 0 0,12-1-8177</inkml:trace>
</inkml:ink>
</file>

<file path=ppt/ink/ink1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7.4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22 3972,'0'0'16906,"-6"9"-16868,-1 5 232,0 0 0,0 0 1,1 0-1,1 1 0,1 0 1,0 0-1,0 0 0,2 0 1,0 1-1,0 16 0,2-31-232,1 1-1,-1-1 1,0 1-1,1-1 1,-1 1-1,1-1 0,0 1 1,-1-1-1,1 1 1,0-1-1,0 0 1,0 0-1,0 1 1,0-1-1,0 0 0,0 0 1,0 0-1,0 0 1,1 0-1,-1 0 1,0 0-1,1-1 1,-1 1-1,1 0 0,-1-1 1,1 1-1,-1-1 1,1 1-1,-1-1 1,1 0-1,-1 0 1,1 0-1,0 0 1,-1 0-1,1 0 0,2 0 1,0 0 39,1-1 1,-1 1-1,1-1 0,-1 1 1,1-1-1,-1-1 1,0 1-1,1 0 0,-1-1 1,0 0-1,0 0 0,6-5 1,-4 2 5,-1-1 0,0 0 0,0 0 0,-1 0 0,1-1 1,-2 1-1,1-1 0,-1 0 0,0 0 0,0-1 0,-1 1 0,1 0 1,-2-1-1,1 0 0,-1 1 0,-1-1 0,1 0 0,-1 0 0,0 1 0,-2-10 1,2 15-63,-1-1 1,0 0 0,1 0 0,-1 0 0,0 1 0,0-1 0,0 0 0,-1 1 0,1-1 0,-1 1 0,1 0 0,-1-1 0,0 1 0,0 0 0,0 0 0,0 0 0,0 0 0,0 0 0,-1 1 0,-3-3 0,1 1-160,1 1 1,0 0 0,-1 1 0,1-1 0,-1 1-1,1 0 1,-1 0 0,0 0 0,1 1 0,-1-1 0,-8 2-1,12-1 34,0 0-1,1 0 1,-1 0-1,0 0 0,0 1 1,0-1-1,1 0 1,-1 1-1,0-1 0,0 1 1,1-1-1,-1 1 1,0-1-1,1 1 0,-1 0 1,1-1-1,-1 1 1,1 0-1,-1-1 0,1 1 1,-1 0-1,1-1 1,0 1-1,-1 0 0,1 0 1,0 0-1,0-1 1,-1 1-1,1 0 0,0 0 1,0 1-1,1 27-5884,2-16-562</inkml:trace>
</inkml:ink>
</file>

<file path=ppt/ink/ink1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8.0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7976,'0'0'14477,"-9"6"-13633,2-1-630,0-1 0,1 2 0,-1-1 0,1 1 0,0 0 0,0 0 0,1 0 0,0 1 0,0 0 0,1 0-1,-7 14 1,-2 7 116,2 1 0,1 0 0,1 1 0,1 0-1,2 0 1,1 1 0,2 0 0,0 57 0,3-85-369,0-1 0,1 1 0,-1-1 0,1 0 0,0 1 0,0-1 0,-1 0 0,1 1 0,1-1 0,-1 0 0,0 0 0,0 0 0,1 0 0,0 0 0,-1 0 0,1 0 0,0-1 0,0 1 0,-1-1 0,1 1 0,1-1 0,-1 0 0,0 1 0,0-1 0,0 0 0,4 1 0,2 0-908,0 0 0,0-1 0,0 0 0,0 0 0,1-1 0,14 0 0,4-3-4445</inkml:trace>
</inkml:ink>
</file>

<file path=ppt/ink/ink1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8.9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66 123 3587,'0'0'7778,"-8"6"-5418,2-2-1961,2-2 13,1 0 0,-1 0-1,1 0 1,0 0 0,-1 1-1,1 0 1,0 0 0,0-1-1,1 2 1,-1-1 0,1 0-1,0 0 1,-1 1 0,1 0-1,1-1 1,-1 1 0,0 0-1,0 4 1,4-7-272,-1 0 0,1-1 0,0 1 0,0-1-1,0 1 1,0-1 0,0 0 0,0 0 0,0 0 0,0 0 0,0 0-1,0 0 1,0-1 0,3 0 0,8-4 30,1 0 0,-1-2 1,0 1-1,-1-2 0,0 1 0,0-2 0,-1 1 0,20-21 0,-5 7-121,7-8-21,-22 19-48,0 1 1,1 0 0,0 1-1,17-10 1,-29 19 14,0 0 0,1 0 1,-1 0-1,0 0 0,0 0 0,1 0 0,-1 0 1,0 0-1,0 0 0,1 0 0,-1 1 1,0-1-1,0 0 0,1 0 0,-1 0 0,0 0 1,0 1-1,1-1 0,-1 0 0,0 0 1,0 0-1,0 1 0,0-1 0,1 0 0,-1 0 1,0 1-1,0-1 0,0 0 0,0 0 1,0 1-1,0-1 0,0 0 0,0 0 0,0 1 1,0-1-1,0 0 0,0 1 0,0-1 1,0 0-1,0 0 0,0 1 0,0-1 1,0 0-1,0 0 0,0 1 0,0-1 0,0 0 1,-1 0-1,1 1 0,0-1 0,0 0 1,0 0-1,0 1 0,-1-1 0,1 0 0,0 0 1,-6 20-2,-59 149 214,64-151-1465,1-18 1022,0 1 1,0-1-1,0 0 1,0 1-1,1-1 1,-1 0-1,0 0 0,0 1 1,0-1-1,1 0 1,-1 0-1,0 1 0,1-1 1,-1 0-1,0 0 1,0 0-1,1 1 1,-1-1-1,0 0 0,1 0 1,-1 0-1,0 0 1,1 0-1,-1 0 0,0 0 1,1 0-1,-1 0 1,0 0-1,1 0 1,-1 0-1,0 0 0,1 0 1,-1 0-1,0 0 1,1 0-1,-1 0 1,0 0-1,1 0 0,-1-1 1,0 1-1,0 0 1,1 0-1,0-1 0,13-9-11845</inkml:trace>
</inkml:ink>
</file>

<file path=ppt/ink/ink1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9.3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0 5509,'0'0'18471,"-1"10"-18370,-10 67 65,-3 24-689,10-38-8061</inkml:trace>
</inkml:ink>
</file>

<file path=ppt/ink/ink1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39.7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3844,'0'0'20147,"56"-4"-19058,-25 4-481,3 0-383,0 0-193,0 0 32,-3 0-321,-6 0-1280,-1-5-1154,1 1-2498,-11-4-3331</inkml:trace>
</inkml:ink>
</file>

<file path=ppt/ink/ink1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0.0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1 4452,'0'0'16213,"-1"8"-15001,0-2-1090,1 0 0,0 0 0,1 0 0,0 0 1,0 0-1,0 0 0,0-1 0,1 1 0,0 0 1,0-1-1,0 1 0,1-1 0,0 0 0,0 0 1,0 0-1,1 0 0,6 6 0,57 65 246,-35-50-3811,-30-23 1382</inkml:trace>
</inkml:ink>
</file>

<file path=ppt/ink/ink1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0.3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1 196 3267,'0'0'20975,"11"-6"-19844,42-26-573,75-47 461,-51 22-5446,-68 47 781,-3-2-2451</inkml:trace>
</inkml:ink>
</file>

<file path=ppt/ink/ink1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41.2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46 3972,'-2'-1'356,"1"1"1,0-1-1,1 1 1,-1-1-1,0 0 1,0 1-1,0-1 1,0 0 0,0 0-1,1 0 1,-1 1-1,0-1 1,1 0-1,-1 0 1,0 0-1,1 0 1,-1 0-1,1 0 1,0 0-1,-1 0 1,1-1-1,0 1 1,0 0 0,0 0-1,-1 0 1,1 0-1,0 0 1,0 0-1,1 0 1,-1-1-1,0 1 1,0 0-1,1 0 1,-1 0-1,0 0 1,1 0-1,-1 0 1,1 0 0,-1 0-1,1 0 1,1-1-1,-1 1-268,0 1 1,1-1-1,-1 1 0,0-1 1,1 1-1,-1-1 0,1 1 1,-1 0-1,1 0 0,-1 0 1,1 0-1,-1 0 0,1 0 1,-1 0-1,1 0 0,-1 1 1,0-1-1,1 1 0,-1-1 1,1 1-1,-1-1 0,0 1 1,1 0-1,-1 0 0,0-1 0,0 1 1,0 0-1,0 0 0,1 0 1,-1 0-1,-1 1 0,2 0 1,5 6-58,-1 0-1,0 1 1,-1 0 0,0 0 0,0 0 0,-1 0 0,0 1 0,0 0 0,-2 0 0,4 12 0,-2 4-4,-1 1 0,1 47 0,-5-68 83,1 1-1,-1-1 0,0 1 0,-1-1 1,0 0-1,0 1 0,0-1 0,-1 0 1,1 0-1,-1-1 0,-1 1 0,1 0 1,-6 6-1,-7 6 5,-1 0-1,-24 20 1,-10 10-7035,45-40-157</inkml:trace>
</inkml:ink>
</file>

<file path=ppt/ink/ink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6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16592,'0'0'8488,"35"57"-10923,-19-39-1568,2-1-3428</inkml:trace>
</inkml:ink>
</file>

<file path=ppt/ink/ink1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6.2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 4548,'0'0'13341,"10"0"-11868,92-3 603,76 2-1792,-151 6-1535,-16 2-1641,-6 4-4822,-5-9 3999</inkml:trace>
</inkml:ink>
</file>

<file path=ppt/ink/ink1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6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75 0 3171,'0'0'3555,"-45"25"-1313,30-16-416,4 0 288,8-1-480,3-3-193,3 1-192,15-3-96,6-3-96,5 0-352,5 0-160,5 0-225,-4-1-192,4-3-224,-10 2-1602,0 0-3779,-7-1-5157</inkml:trace>
</inkml:ink>
</file>

<file path=ppt/ink/ink1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7.0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0 240 4100,'0'0'15294,"9"0"-14141,3 0-1050,1-2-1,-1 0 1,0 0-1,0-1 0,0-1 1,0 0-1,0 0 1,-1-1-1,1-1 0,-1 0 1,-1 0-1,1-1 1,-1-1-1,14-12 0,7-8-76,-1-1 0,-1-1 0,29-43-1,-57 72-99,-2 33 234,-2-16 190,-1 1-1,0-2 1,-2 1 0,0-1 0,-13 25 0,-15 42 225,33-81-622,1 0 0,-1 0-1,1 0 1,-1 0 0,1 0 0,0 0-1,0 0 1,-1 0 0,1 0-1,0 0 1,0 0 0,0 0 0,0 0-1,0 0 1,0 0 0,0 0 0,1 0-1,-1 0 1,0 0 0,1 0-1,-1 0 1,0 0 0,1 0 0,-1 0-1,1 0 1,0 0 0,-1-1-1,1 1 1,0 0 0,-1 0 0,1-1-1,0 1 1,0 0 0,0-1-1,-1 1 1,1 0 0,0-1 0,0 0-1,0 1 1,0-1 0,0 1 0,0-1-1,0 0 1,0 0 0,2 1-1,0-1-638,0 0-1,0-1 0,0 1 0,0 0 0,0-1 0,0 0 0,-1 1 1,1-1-1,0 0 0,0-1 0,-1 1 0,1 0 0,0-1 1,-1 1-1,3-3 0,12-13-7251</inkml:trace>
</inkml:ink>
</file>

<file path=ppt/ink/ink1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7.4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0 4036,'0'0'17713,"-3"12"-16817,-15 34 268,-1-1 0,-32 54 0,49-97-1146,1 0 1,-1 0 0,1 1 0,0-1 0,-1 1-1,1-1 1,0 1 0,1 0 0,-1-1-1,0 1 1,1 0 0,0 0 0,-1-1-1,1 1 1,0 0 0,1 5 0,0-7-16,0 1 1,1-1-1,-1 0 0,0 0 1,1 1-1,-1-1 0,1 0 1,0 0-1,-1-1 1,1 1-1,0 0 0,-1 0 1,1-1-1,0 1 1,0-1-1,-1 0 0,1 1 1,0-1-1,0 0 1,0 0-1,0 0 0,-1 0 1,5-1-1,3 1-689,1 0 1,-1-1-1,1 0 0,-1-1 0,18-5 0,-21 5-850,-1-1 0,0 1 0,1-1 0,-1 0 0,0 0 0,7-7 0,4-5-6322</inkml:trace>
</inkml:ink>
</file>

<file path=ppt/ink/ink1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7.7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82 0 3651,'0'0'13101,"-42"54"-10667,32-33-544,-1 1-513,0-1-352,6 1-320,3-1-385,2-3-256,0-2 0,2-2-128,8-5-1313,3-6-1474,-2-3-3202</inkml:trace>
</inkml:ink>
</file>

<file path=ppt/ink/ink1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8.16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55 3011,'0'0'14542,"9"-8"-12786,32-25-475,-39 32-1213,0-1-1,1 1 1,-1-1-1,1 1 1,-1 0-1,1 0 1,0 0-1,0 0 1,-1 0 0,1 1-1,0-1 1,0 1-1,0 0 1,0 0-1,0 0 1,-1 0-1,1 0 1,0 1-1,0 0 1,0-1 0,0 1-1,-1 0 1,1 0-1,0 0 1,-1 0-1,1 1 1,-1-1-1,0 1 1,1 0-1,-1-1 1,0 1 0,0 0-1,0 0 1,0 1-1,0-1 1,0 0-1,-1 1 1,1-1-1,-1 1 1,0-1-1,0 1 1,1 0-1,-2-1 1,1 1 0,1 4-1,-3-2-27,0 1 0,0-1 0,-1 1-1,0-1 1,0 1 0,0-1 0,0 0 0,-1 0 0,0 0-1,0 0 1,0 0 0,-1-1 0,0 1 0,0-1 0,-6 6-1,-12 10 159,-42 29 0,44-34-163,8-7 1,-23 19 110,34-26-136,-1 1 0,0-1 0,1 1 0,0-1 0,-1 1 0,1 0 0,0-1 0,0 1 0,0 0 0,0 0 0,0 0 0,0 0 0,0 0 0,1 0-1,-1 4 1,1-5-6,0-1 0,0 1 0,1 0 0,-1-1 0,0 1-1,1-1 1,-1 1 0,0 0 0,1-1 0,-1 1-1,1-1 1,-1 1 0,1-1 0,-1 0 0,1 1 0,0-1-1,-1 0 1,1 1 0,-1-1 0,1 0 0,0 1 0,-1-1-1,1 0 1,0 0 0,-1 0 0,1 0 0,0 0-1,-1 0 1,1 0 0,0 0 0,0 0 0,30 0 90,-23 0-60,68 0-1146,-25 0-3958,-22 0-1645</inkml:trace>
</inkml:ink>
</file>

<file path=ppt/ink/ink1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8.9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5573,'0'0'15983,"-12"53"-15919,12-34 1,0 0-1,0 2-64,0-4-321,0 0-640,2-4-800,1-5-1538,1-3-1986</inkml:trace>
</inkml:ink>
</file>

<file path=ppt/ink/ink1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59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 83 2659,'0'0'11845,"-1"-7"-11482,-2-24 422,4 29-410,1 1-1,-1-1 1,0 1 0,0 0-1,1-1 1,-1 1 0,1 0-1,-1 0 1,1 0-1,0 0 1,-1 0 0,1 0-1,0 0 1,0 1 0,0-1-1,0 0 1,-1 1-1,1 0 1,0-1 0,0 1-1,4 0 1,6-3 544,-2-1-880,-1 1 1,1-1 0,0 2-1,0-1 1,1 1-1,-1 1 1,16-1 0,-23 2-42,-1 0 0,1 0 0,-1 0 0,0 0 0,1 1 0,-1-1 0,0 1 0,0-1 0,1 1 0,-1 0 0,0 0 0,0 0 0,0 0 0,0 0 0,0 1 0,0-1 0,0 0 0,0 1 0,0 0 0,-1-1 0,1 1 0,-1 0 0,1 0 1,-1 0-1,0 0 0,0 0 0,0 0 0,0 0 0,0 0 0,0 1 0,0-1 0,-1 0 0,1 0 0,-1 1 0,0-1 0,1 0 0,-1 1 0,-1 2 0,1-1 18,-1-1 0,0 1 0,0-1 0,0 1 0,0-1 0,-1 0 0,1 0 0,-1 1 0,0-1 0,0 0 0,0-1 0,0 1 0,0 0 0,-1 0 0,1-1 0,-5 3 0,-52 39 242,42-33-185,-10 8-21,3-3 2,-35 30 0,59-46-53,-1 1-1,1-1 0,-1 0 1,1 0-1,-1 1 0,1-1 0,0 0 1,-1 0-1,1 1 0,-1-1 1,1 1-1,0-1 0,-1 0 0,1 1 1,0-1-1,-1 1 0,1-1 0,0 1 1,0-1-1,0 1 0,-1-1 1,1 1-1,0-1 0,0 1 0,0-1 1,0 1-1,0-1 0,0 1 1,0-1-1,0 1 0,0-1 0,0 1 1,0-1-1,0 1 0,0-1 1,1 1-1,-1-1 0,0 1 0,0-1 1,1 1-1,-1-1 0,0 0 1,0 1-1,1-1 0,-1 1 0,0-1 1,1 0-1,-1 1 0,1-1 0,-1 0 1,0 1-1,1-1 0,-1 0 1,1 0-1,-1 1 0,1-1 0,-1 0 1,1 0-1,-1 0 0,1 0 1,-1 0-1,1 0 0,-1 0 0,1 0 1,-1 0-1,1 0 0,-1 0 1,2 0-1,43 1 36,-39-1-28,49 1-46,16 0-2497,-25-4-7293,-32 0 3268</inkml:trace>
</inkml:ink>
</file>

<file path=ppt/ink/ink1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00.08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59 1 10025,'0'0'12386,"-4"11"-11265,-7 13-522,-21 52 935,30-70-1470,0 0-1,0 0 1,0 0 0,1 0 0,0 1-1,0-1 1,1 0 0,0 1 0,0-1 0,1 8-1,0-12-80,0-1 1,1 0-1,-1 1 0,0-1 0,1 0 0,-1 1 0,1-1 0,-1 0 1,1 0-1,-1 0 0,1 0 0,0 0 0,0-1 0,-1 1 0,1-1 0,0 1 1,0-1-1,0 1 0,0-1 0,0 0 0,-1 0 0,1 0 0,0 0 1,3-1-1,1 2-801,1-2 1,-1 1-1,1-1 0,-1 0 1,1 0-1,7-3 1,4-8-3609,-2-4-1473</inkml:trace>
</inkml:ink>
</file>

<file path=ppt/ink/ink1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00.4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93 1 10314,'0'0'9321,"-53"65"-7336,41-43-479,3-1-225,0 1-512,3-1-481,3 0-192,3 3-96,0 0-576,0 1-1795,0 2-2561,0-3-7624</inkml:trace>
</inkml:ink>
</file>

<file path=ppt/ink/ink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6.5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16624,'0'0'2098,"-14"2"-230,1 1-1490,-1 1 1,0 0-1,1 1 0,0 0 0,0 1 0,0 1 1,1 0-1,0 0 0,0 1 0,1 1 0,0 0 1,-18 20-1,25-24-363,0-1 0,0 0 0,0 1 0,1 0 0,0 0-1,0 0 1,0 0 0,1 1 0,0-1 0,0 1 0,0-1 0,1 1 0,-1 0 0,1 0 0,1 0 0,-1-1 0,1 1 0,0 0 0,1 9 0,1-13-11,-1 0 1,0 0 0,0 0 0,1 0-1,0 0 1,-1 0 0,1-1 0,0 1-1,-1-1 1,1 1 0,0-1-1,0 0 1,0 0 0,1 0 0,-1 0-1,0 0 1,0 0 0,0 0 0,1-1-1,-1 1 1,0-1 0,4 0 0,54 5-407,-57-5 353,9 0-1040,0-1-1,1 0 1,-1 0-1,15-4 1,22-16-6426,-19 2 202</inkml:trace>
</inkml:ink>
</file>

<file path=ppt/ink/ink1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2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182 53 1922,'6'-15'5525,"16"0"-3979,-4 3 1849,-13 1 6083,-40 39-8213,0 0-1055,0 1-1,2 1 1,-58 70-1,88-95-843</inkml:trace>
</inkml:ink>
</file>

<file path=ppt/ink/ink1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3.1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 3427,'0'0'17644,"5"-1"-16683,-2 0-847,0 1 1,0-1 0,1 1 0,-1 0 0,0 1 0,0-1 0,1 0 0,-1 1 0,0 0 0,0 0-1,0 0 1,0 0 0,0 0 0,0 1 0,0-1 0,3 3 0,56 39 457,-25-16-503,-15-12-435,28 16-138,-17-22-9575,-26-9 1303</inkml:trace>
</inkml:ink>
</file>

<file path=ppt/ink/ink1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3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1 2851,'0'0'7799,"-7"4"-8055,-23 12-390,20-7-1065,16-8 5187,15-6 2847,-20 5-6558,16-5 1675,1 1 1,0 1 0,26-1 0,54 4-1893,-45 1-1357,-49 4-5402,-4-4 5069</inkml:trace>
</inkml:ink>
</file>

<file path=ppt/ink/ink1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4.3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3651,'0'0'18610,"69"4"-17937,-40-4-481,1 0-128,-1 0 0,0 6-1025,-4 1-1505,-5-2-2147,-6-5-2529</inkml:trace>
</inkml:ink>
</file>

<file path=ppt/ink/ink1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7.2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84 3491,'0'0'12994,"-4"8"-11126,-2-2-1252,4-4-389,1 0 0,-1 1 0,0-1 1,1 0-1,-1 1 0,1-1 0,-1 1 0,1-1 0,0 1 0,0-1 0,1 1 0,-1 0 0,0-1 1,1 1-1,-1 3 0,35-7 2138,-14-6-2300,-1-1 0,0-1 0,0 0 1,-1-2-1,0 0 0,-1-1 0,0-1 1,24-24-1,-22 14-263,-30 38-15,4-4 271,0 0 0,1 1 0,0-1 1,1 1-1,0 0 0,1 0 0,0 1 1,1 0-1,1-1 0,-2 16 0,7-26-309,0-1-1,-1-1 0,1 1 1,0 0-1,0-1 0,0 1 1,0-1-1,0 0 0,0 0 1,0 0-1,0-1 0,0 1 1,5-2-1,13-8-3928,0-5-2498</inkml:trace>
</inkml:ink>
</file>

<file path=ppt/ink/ink1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7.6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39 8584,'0'0'10095,"3"-8"-7714,8-18-670,-6 22-390,-7 23-595,-1-12-491,1 0 0,-1 1 0,-1-1 0,1 0-1,-1 0 1,-1-1 0,1 1 0,-7 5 0,7-7-127,0 0 1,0 0-1,0 0 1,1 0-1,0 1 0,0-1 1,0 1-1,1 0 1,-1 0-1,1 0 1,1 0-1,-2 11 0,3-16-177,1 0 0,0 0-1,0 0 1,0 0-1,0 0 1,0-1 0,0 1-1,0 0 1,1-1-1,-1 1 1,0 0-1,0-1 1,0 1 0,1-1-1,-1 0 1,0 1-1,1-1 1,-1 0 0,0 0-1,0 0 1,1 0-1,-1 0 1,0 0-1,3-1 1,37-1-6443,-22-6 533,-2-2-1538</inkml:trace>
</inkml:ink>
</file>

<file path=ppt/ink/ink1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8.0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69 0 10410,'0'0'11691,"-49"22"-9961,44-7-65,-4 0-544,4 2-416,5 0-353,0 0-224,0 0-96,9 1-64,1-1-704,-1-1-802,6-2-1024,-4-5-1346,3-5-3171</inkml:trace>
</inkml:ink>
</file>

<file path=ppt/ink/ink1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8.4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 27 8040,'0'0'12999,"1"-5"-12535,1-12-127,-4 12 380,-3 15 1277,5-10-1841,0 1 0,1 0 0,-1-1-1,1 1 1,-1-1 0,1 1 0,-1 0-1,1-1 1,-1 1 0,1-1 0,-1 1-1,1-1 1,0 1 0,-1-1 0,1 0 0,-1 1-1,1-1 1,0 0 0,0 0 0,-1 1-1,1-1 1,0 0 0,0 0 0,-1 0-1,1 0 1,0 0 0,1 0 0,41 8-143,-1 0-27,-41-8 21,0 0 0,0 1 0,0-1-1,-1 0 1,1 1 0,0-1 0,0 1 0,0-1 0,0 1 0,0-1-1,0 1 1,-1-1 0,1 1 0,0 0 0,0 0 0,-1-1 0,1 1-1,0 0 1,-1 0 0,1 0 0,-1 0 0,1 0 0,-1 0 0,0-1 0,1 1-1,-1 0 1,0 0 0,0 0 0,0 0 0,1 0 0,-1 2 0,-1-1 24,0 1 1,0-1 0,0 0-1,0 1 1,0-1 0,-1 0 0,1 0-1,-1 0 1,1 0 0,-1 0 0,0 0-1,-2 2 1,-8 6 74,0-1-1,0-1 1,-17 10-1,-5-3 8,24-11-69,1 0 0,0 1 0,0-1 0,-11 9 0,73-11 184,-3 0-4521,23 9-8801</inkml:trace>
</inkml:ink>
</file>

<file path=ppt/ink/ink1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9.0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 1 9001,'0'0'11840,"0"8"-10607,-13 77 645,7-60-2216,2 0 1,-2 36-1,6-61 194,0 0-1,0 1 1,0-1-1,0 0 1,0 0-1,0 0 1,0 0 0,0 1-1,0-1 1,0 0-1,0 0 1,1 0-1,-1 0 1,0 0 0,0 1-1,0-1 1,0 0-1,0 0 1,0 0-1,1 0 1,-1 0-1,0 0 1,0 0 0,0 1-1,0-1 1,1 0-1,-1 0 1,0 0-1,0 0 1,0 0 0,0 0-1,1 0 1,-1 0-1,0 0 1,0 0-1,0 0 1,0 0 0,1 0-1,-1 0 1,0 0-1,0 0 1,0 0-1,0 0 1,1 0 0,-1-1-1,0 1 1,0 0-1,0 0 1,0 0-1,0 0 1,1 0 0,-1 0-1,0-1 1,5-4-5259</inkml:trace>
</inkml:ink>
</file>

<file path=ppt/ink/ink1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9.4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 12204,'0'0'4793,"10"-4"-2695,-9 3-2026,59-24 2592,-55 24-2481,-1-1 0,0 1 0,1 0-1,0 0 1,-1 1 0,1-1 0,-1 1-1,1 0 1,0 1 0,-1-1 0,1 1-1,-1-1 1,1 1 0,5 3 0,-8-4-157,-1 1 0,0 0 0,0-1 0,0 1 0,0 0 0,0 0 0,0 0 0,0 0 0,0 0 0,0 0 0,0 0 0,-1 0 1,1 0-1,0 0 0,-1 0 0,1 1 0,-1-1 0,1 0 0,-1 0 0,0 1 0,1-1 0,-1 0 0,0 1 0,0-1 0,0 0 0,0 1 1,0-1-1,0 0 0,0 1 0,-1-1 0,1 0 0,0 1 0,-1-1 0,1 0 0,-1 0 0,1 1 0,-1-1 0,0 0 0,1 0 0,-2 2 0,-2 3-1,0 0 0,0-1 0,-1 1 0,0-1 0,0 0 0,-7 6 0,-28 14 44,31-21 152,0 1 0,1 1 0,0-1 1,-12 12-1,19-17-212,1 0 0,0 1 0,0-1-1,-1 0 1,1 0 0,0 1 0,0-1 0,0 0 0,0 0 0,0 1 0,-1-1 0,1 0 0,0 1-1,0-1 1,0 0 0,0 1 0,0-1 0,0 0 0,0 1 0,0-1 0,0 0 0,0 1-1,0-1 1,0 0 0,0 1 0,0-1 0,1 0 0,-1 1 0,0-1 0,0 0 0,0 0 0,0 1-1,1-1 1,-1 0 0,0 0 0,0 1 0,0-1 0,1 0 0,-1 0 0,0 1 0,0-1 0,1 0-1,-1 0 1,0 0 0,1 0 0,-1 0 0,0 1 0,1-1 0,-1 0 0,0 0 0,1 0-1,-1 0 1,0 0 0,1 0 0,-1 0 0,0 0 0,0 0 0,1 0 0,-1 0 0,0 0 0,1 0-1,-1 0 1,0-1 0,1 1 0,31 1-158,-25-2 72,18 2-875,8 0-2340,0-4-3477,-14-2 785</inkml:trace>
</inkml:ink>
</file>

<file path=ppt/ink/ink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6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59 168 11915,'0'0'9076,"12"2"-8276,-5-2-643,21 4 99,-1-2 0,47-2 1,-64-1-205,-1 0 1,0-1-1,0 0 1,-1 0-1,17-7 1,-22 8-16,0-1 1,1 0 0,-1 0-1,0 0 1,0 0-1,0 0 1,0-1-1,-1 1 1,1-1 0,-1 0-1,1 0 1,-1 0-1,0 0 1,0 0-1,1-4 1,-2 6-24,0-1 0,-1 1-1,1 0 1,-1-1 0,1 1 0,-1 0 0,0-1 0,0 1-1,0-1 1,1 1 0,-1 0 0,-1-1 0,1 1-1,0-1 1,0 1 0,0 0 0,-1-1 0,1 1 0,-1 0-1,1-1 1,-1 1 0,1 0 0,-1 0 0,0-1-1,0 1 1,1 0 0,-1 0 0,0 0 0,0 0-1,0 0 1,0 0 0,0 0 0,-1 0 0,1 1 0,0-1-1,0 0 1,-1 1 0,1-1 0,0 1 0,0-1-1,-1 1 1,1 0 0,-1-1 0,1 1 0,-3 0-1,-7-2-20,0 1-1,0 0 1,0 0-1,-15 2 1,13 1 3,0 0 1,1 1-1,0 0 1,0 1-1,0 1 1,0 0-1,0 0 0,1 1 1,-17 12-1,21-14 36,1 0-1,-1 1 0,1 0 1,1 0-1,-1 0 0,1 1 0,-1 0 1,2 0-1,-1 0 0,1 1 1,0 0-1,0-1 0,0 1 0,1 1 1,1-1-1,-5 15 0,7-20-35,0 0-1,0 0 0,0 0 0,0 0 0,0 0 1,1 0-1,-1 0 0,0 0 0,1 0 0,0 0 1,-1 0-1,1 0 0,0 0 0,0-1 1,0 1-1,0 0 0,1-1 0,-1 1 0,0 0 1,1-1-1,-1 0 0,1 1 0,-1-1 0,1 0 1,0 0-1,0 0 0,-1 0 0,1 0 0,0 0 1,0 0-1,0-1 0,0 1 0,0 0 0,4-1 1,7 3-289,1-2 0,-1 0 0,1 0 1,15-2-1,-20 1-131,13-2-1237,-1-1 0,1 0 0,-1-2 0,0 0 0,0-1 0,35-17 0,8-6-5893</inkml:trace>
  <inkml:trace contextRef="#ctx0" brushRef="#br0" timeOffset="1">618 4 10154,'0'0'7217,"-11"-2"-4751,0 1-2149,1 1 0,0 0 0,0 1 0,-1-1 0,1 2 0,0 0 0,-16 5 0,21-6-187,-1 0 1,1 1-1,0 0 0,0 1 0,0-1 1,0 1-1,1 0 0,-1 0 0,1 0 1,0 0-1,-1 1 0,2 0 0,-1 0 1,0 0-1,1 0 0,0 1 1,0-1-1,0 1 0,-2 5 0,4-8-148,0 0-1,1-1 0,0 1 1,-1 0-1,1 0 0,0-1 1,0 1-1,0 0 0,0 0 1,0 0-1,0 0 0,0-1 1,1 1-1,-1 0 1,1 0-1,-1-1 0,1 1 1,0 0-1,0-1 0,-1 1 1,1-1-1,2 3 0,0-1-107,0 0-1,1 1 1,-1-1 0,1-1-1,0 1 1,0 0-1,0-1 1,7 4 0,10 1-585,-1 0 0,43 8 0,-53-13 625,19 3-117,-21-4 245,1 0 0,0 1 0,-1-1 1,1 2-1,-1-1 0,0 1 0,9 5 0,-16-8 24,-1 1-1,1-1 1,-1 1 0,1-1 0,-1 1 0,1-1-1,-1 1 1,1-1 0,-1 1 0,1 0 0,-1-1 0,0 1-1,1 0 1,-1-1 0,0 1 0,1 0 0,-1-1-1,0 1 1,0 0 0,0-1 0,0 1 0,0 0-1,0 0 1,0-1 0,0 1 0,0 0 0,0 0-1,0-1 1,0 1 0,0 0 0,0-1 0,-1 1-1,1 0 1,0-1 0,-1 1 0,1 0 0,0-1 0,-1 1-1,1-1 1,-1 1 0,1 0 0,-1-1 0,1 1-1,-1-1 1,0 0 0,1 1 0,-1-1 0,1 1-1,-2-1 1,-33 22 2120,35-22-2174,-169 71 3814,128-57-3892,0-2 1,-54 8 0,60-18-6352,29-2 70</inkml:trace>
</inkml:ink>
</file>

<file path=ppt/ink/ink1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19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1 10602,'0'0'16853,"-9"10"-16522,-27 33-85,34-40-237,0-1 1,1 0 0,-1 1-1,1 0 1,-1-1-1,1 1 1,0 0 0,0 0-1,0 0 1,0-1 0,1 1-1,-1 0 1,1 0-1,-1 3 1,1-4 37,1 0 1,-1-1-1,0 1 1,1 0-1,-1-1 0,1 1 1,0-1-1,-1 1 0,1-1 1,0 1-1,0-1 1,0 1-1,0-1 0,0 0 1,0 0-1,0 1 1,1-1-1,1 1 0,0 0-323,-1 0-1,1-1 0,1 1 1,-1-1-1,0 1 1,0-1-1,0 0 0,7 1 1,27-3-9751,-30-4 4224,-1-5-918</inkml:trace>
</inkml:ink>
</file>

<file path=ppt/ink/ink1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0.1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9513,'0'0'17040,"-45"56"-16816,45-40-160,0 2-64,0 0-800,2 0-1378,-2-3-1282,0-3-3170</inkml:trace>
</inkml:ink>
</file>

<file path=ppt/ink/ink1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0.7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18 4740,'0'0'4917,"-8"0"-3171,5 0-1704,-35-2 3141,37 2-2963,0 0 1,0 0-1,0 0 1,0 0 0,0 0-1,0 1 1,0-1-1,0 0 1,0 0 0,0 1-1,0-1 1,0 0-1,0 1 1,0-1 0,0 1-1,0 0 1,1-1-1,-1 1 1,0 0-1,0-1 1,1 1 0,-1 0-1,0 0 1,1-1-1,-1 1 1,0 0 0,1 0-1,-1 0 1,1 0-1,0 0 1,-1 0-1,1 0 1,0 2 0,0-2-153,1 0 1,0 0 0,0 0-1,-1 0 1,1 0 0,0 0-1,0 0 1,0 0 0,1 0-1,-1 0 1,0 0 0,0 0-1,0-1 1,1 1-1,-1-1 1,0 1 0,0-1-1,1 1 1,-1-1 0,1 0-1,-1 1 1,0-1 0,3 0-1,40 6 856,-42-6-858,144 7 606,246-19 1,-215-14-615,-119 15-36,0 3-1,66-2 1,50 20-65,-113-6 27,-35-4 109,-40 1-58,-6 4-205,5 0-2602,4-4-3852,4-1-599</inkml:trace>
</inkml:ink>
</file>

<file path=ppt/ink/ink1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1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1 176 10090,'0'0'14141,"11"-3"-13153,15-9-879,1 0 1,-2-2 0,0-1-1,0-1 1,-2-1 0,0-1 0,-1-1-1,29-31 1,-57 57-148,-50 67 63,51-67-88,1 0 0,0 1 1,0-1-1,1 1 1,-1 0-1,2-1 1,-1 2-1,-2 14 1,5-22-85,0 0 1,0-1 0,0 1-1,0-1 1,0 1 0,0 0-1,1-1 1,-1 1 0,0-1 0,0 1-1,0-1 1,0 1 0,1-1-1,-1 1 1,0-1 0,1 1-1,-1-1 1,0 1 0,1-1 0,-1 1-1,1-1 1,-1 0 0,1 1-1,-1-1 1,1 1 0,-1-1 0,1 0-1,-1 0 1,1 1 0,-1-1-1,1 0 1,-1 0 0,1 0-1,-1 0 1,1 0 0,0 0 0,-1 0-1,1 0 1,-1 0 0,1 0-1,0 0 1,0 0 0,28-6-6755,1-8-3615</inkml:trace>
</inkml:ink>
</file>

<file path=ppt/ink/ink1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1.7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77 1 16752,'0'0'2205,"-8"2"-278,4-1-1795,0 1 1,0-1 0,1 1-1,-1-1 1,1 1 0,-1 0-1,1 0 1,0 0 0,0 1-1,0-1 1,0 1 0,0 0 0,0 0-1,1 0 1,-1 0 0,1 0-1,0 1 1,0-1 0,0 1-1,1-1 1,-1 1 0,1 0-1,0 0 1,0-1 0,0 1-1,0 0 1,1 0 0,-1 0-1,1 0 1,0 0 0,0 0-1,1 0 1,1 7 0,-1-8-124,1 0 0,0 0 0,0 0 0,1-1 0,-1 1 0,0 0 0,1-1 1,0 0-1,-1 1 0,1-1 0,0 0 0,0-1 0,0 1 0,0 0 0,1-1 0,-1 0 1,0 1-1,1-1 0,-1-1 0,1 1 0,-1 0 0,1-1 0,-1 0 0,1 0 0,4 0 1,-3 0 5,-1 1 0,1-1 1,-1-1-1,1 1 0,-1-1 1,1 1-1,-1-1 1,1 0-1,-1-1 0,0 1 1,0-1-1,0 0 1,1 0-1,-2 0 0,1-1 1,0 1-1,0-1 0,-1 0 1,5-4-1,-6 5 54,-1 0-1,1 0 0,-1-1 1,1 1-1,-1 0 1,0 0-1,0-1 1,0 1-1,0-1 0,-1 1 1,1-1-1,0 1 1,-1-1-1,0 1 1,0-1-1,0 1 0,0-1 1,0 0-1,0 1 1,-1-1-1,1 1 1,-1-1-1,0 1 0,1-1 1,-1 1-1,0 0 1,-1-1-1,1 1 1,0 0-1,-1 0 0,1 0 1,-1 0-1,0 0 1,1 0-1,-1 0 1,0 0-1,0 1 0,0-1 1,0 1-1,-1 0 1,1-1-1,-4 0 1,-1-2-414,-1 1 1,0 1 0,0-1 0,0 1 0,0 1-1,0-1 1,0 1 0,-1 1 0,1 0 0,0 0-1,-1 0 1,-8 3 0,15-3 38,1 0-1,-1 1 1,1-1 0,0 1-1,-1 0 1,1-1-1,0 1 1,0 0 0,-1 0-1,1 0 1,0-1-1,0 1 1,0 1 0,0-1-1,0 0 1,0 0-1,1 0 1,-1 0 0,0 1-1,1-1 1,-1 0-1,0 1 1,1-1 0,-1 0-1,1 1 1,0-1-1,0 1 1,-1-1 0,1 1-1,0-1 1,0 0-1,0 1 1,1-1 0,-1 1-1,0-1 1,0 1-1,2 1 1,5 7-3137</inkml:trace>
</inkml:ink>
</file>

<file path=ppt/ink/ink1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22.0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7399,'0'0'15423,"-10"11"-15311,7-7-115,-40 50 272,40-49-140,0-1 0,1 1 0,0-1 1,0 1-1,0 0 0,0 0 0,1 0 1,-1 0-1,1 1 0,1-1 0,-1 0 1,1 0-1,0 1 0,1 6 0,0-10-71,-1 0-1,1 0 1,0-1 0,1 1-1,-1-1 1,0 1-1,0-1 1,1 1-1,-1-1 1,1 0-1,-1 1 1,1-1-1,-1 0 1,1 0-1,0 0 1,0-1-1,-1 1 1,1 0-1,0-1 1,0 1-1,0-1 1,0 1-1,0-1 1,0 0-1,0 0 1,0 0 0,0 0-1,0 0 1,0 0-1,3-1 1,2 0 40,1 0 0,0 0 1,0 0-1,0-1 0,-1 0 1,11-5-1,-13 5-10,0-1-1,-1-1 1,1 1 0,-1-1-1,1 0 1,-1 0 0,-1 0-1,1 0 1,0-1 0,-1 1-1,0-1 1,0 0 0,-1 0-1,1 0 1,2-9 0,-4 12-91,-1 0 0,1 0 0,-1 0 0,0 0 0,0 0 0,0-1 1,0 1-1,0 0 0,0 0 0,0 0 0,-1 0 0,1 0 0,-1 0 0,1 0 1,-1 0-1,0 0 0,0 0 0,0 0 0,0 0 0,0 1 0,0-1 0,0 0 1,-1 1-1,1-1 0,-1 0 0,1 1 0,-1 0 0,0-1 0,1 1 0,-1 0 0,0 0 1,0 0-1,0 0 0,0 0 0,0 1 0,0-1 0,0 1 0,0-1 0,0 1 1,0-1-1,0 1 0,0 0 0,-3 0 0,-21-2-2675,8 4-4328,6 3-1786</inkml:trace>
</inkml:ink>
</file>

<file path=ppt/ink/ink1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35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243 19 4484,'0'0'11494,"-9"-3"-10261,-28-11-443,36 14-720,-1-1 1,0 1-1,0 0 0,0-1 0,0 1 0,0 0 1,1 0-1,-1 1 0,0-1 0,0 0 1,0 1-1,0-1 0,1 1 0,-1-1 1,0 1-1,0 0 0,1 0 0,-1 0 1,1 0-1,-3 2 0,-25 27 629,21-22-492,-6 11-110,0 0 0,2 1 0,0 0 0,1 1 0,1 1 0,1-1 0,0 1 0,2 1 0,1 0 0,1 0 0,1 0 0,0 0 0,2 1 0,1-1 0,1 1 0,1-1 0,7 44 0,-5-55-86,1-1 0,0 0 0,1 0 1,0 0-1,0 0 0,1-1 0,1 0 1,-1-1-1,2 1 0,-1-1 0,17 15 1,43 29-1748,2-13-4014,-31-22-379</inkml:trace>
</inkml:ink>
</file>

<file path=ppt/ink/ink1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36.2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217 0 2755,'0'0'17616,"2"12"-16890,11 49-68,11 77 749,-22-121-1262,-1 0-1,-1 0 0,-1 0 0,0 0 1,-1-1-1,-6 26 0,-10 7 105,-1-1-1,-2-1 0,-3-1 1,-45 68-1,23-39-3953,3 2-5272,37-66-968</inkml:trace>
</inkml:ink>
</file>

<file path=ppt/ink/ink1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0.9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37 131 3908,'0'0'16479,"-7"7"-15165,-21 23-209,27-23 969,12-9-1432,15-7-353,-7-2-245,0-2 0,-1-1 0,0 0 0,-2-1 0,1-1-1,-2 0 1,0-1 0,20-31 0,-45 67-84,1 0 1,1 0-1,0 1 0,2 0 0,0 0 1,1 1-1,1-1 0,-2 39 0,6-58-129,0-1 0,0 0 0,0 0-1,0 0 1,0 1 0,0-1 0,0 0-1,0 0 1,0 0 0,0 1 0,0-1-1,0 0 1,0 0 0,0 0-1,0 1 1,0-1 0,0 0 0,1 0-1,-1 0 1,0 0 0,0 1 0,0-1-1,0 0 1,0 0 0,0 0 0,1 0-1,-1 0 1,0 0 0,0 1 0,0-1-1,0 0 1,1 0 0,-1 0-1,0 0 1,0 0 0,0 0 0,1 0-1,-1 0 1,0 0 0,0 0 0,0 0-1,1 0 1,-1 0 0,0 0 0,0 0-1,0 0 1,0 0 0,1 0 0,-1 0-1,0 0 1,0 0 0,0 0-1,1 0 1,-1 0 0,0-1 0,1 1-95,6-1-5881</inkml:trace>
</inkml:ink>
</file>

<file path=ppt/ink/ink1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1.3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181 31 3491,'0'0'5771,"8"-5"-4346,28-18 230,-28 21 5724,-13 10-5323,-11 11-1065,-37 34 1165,14-16-1753,2 1-1,-37 52 0,74-90-582,-7 12 149,6-7-3092,17-12-14069</inkml:trace>
</inkml:ink>
</file>

<file path=ppt/ink/ink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4:23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72 3940,'0'0'8306,"-3"-8"-7697,-9-28-145,12 35-447,0 1-1,-1-1 0,1 0 0,0 0 0,0 0 1,0 1-1,0-1 0,0 0 0,0 0 1,0 0-1,0 0 0,0 1 0,1-1 1,-1 0-1,0 0 0,0 1 0,1-1 1,-1 0-1,1 0 0,-1 1 0,1-1 1,-1 0-1,1 1 0,-1-1 0,1 0 1,-1 1-1,1-1 0,0 1 0,-1-1 1,1 1-1,0-1 0,-1 1 0,1 0 1,0-1-1,0 1 0,-1 0 0,1 0 1,0-1-1,0 1 0,0 0 0,0 0 1,35-3 601,-33 3-600,-1 1-1,0-1 0,0 0 0,0 1 0,0 0 0,-1-1 0,1 1 0,0 0 0,0 0 0,-1 0 0,1 0 0,-1 0 0,1 0 0,-1 1 0,1-1 0,-1 1 0,0-1 0,1 1 0,-1-1 0,0 1 0,1 3 0,22 45 602,-14-26-405,11 13 96,1-2 0,2 0-1,1-2 1,2-1-1,1-1 1,58 50 0,-33-41-193,1-1 0,88 45 0,-37-23 28,111 62 1080,64 40-667,-208-113-468,104 95 0,53 77 35,-162-155-115,334 385 119,-253-274-108,190 177 0,28-48 45,-53-49-20,193 191 824,-357-294-413,-85-85-396,-63-68-131,1 0 0,-1 0-1,1 0 1,0-1 0,0 1 0,0 0 0,0-1-1,0 1 1,0-1 0,0 0 0,0 0 0,0 0-1,1 0 1,-1 0 0,1 0 0,-1-1 0,0 1-1,1-1 1,2 1 0,-5-2-133,1 1-1,-1-1 1,1 1-1,-1 0 1,1-1-1,-1 1 1,1-1 0,-1 1-1,0-1 1,1 1-1,-1-1 1,0 0-1,1 1 1,-1-1 0,0 1-1,0-1 1,0 0-1,1 1 1,-1-1-1,0 1 1,0-1-1,0 0 1,0 1 0,0-1-1,0 0 1,0 1-1,0-1 1,-1 1-1,1-1 1,0 0 0,0 1-1,0-1 1,-1 1-1,1-1 1,0 0-1,-1 0 1,-12-27-9283</inkml:trace>
</inkml:ink>
</file>

<file path=ppt/ink/ink1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1.8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 54 12172,'0'0'9609,"9"-8"-9044,26-24-228,-34 31-322,1-1 1,-1 1-1,1 0 0,0 0 1,-1 0-1,1 0 1,0 0-1,0 0 1,0 0-1,0 1 0,0-1 1,0 1-1,0-1 1,0 1-1,3-1 0,-4 2-4,0-1 0,0 0-1,-1 0 1,1 1-1,0-1 1,-1 0-1,1 1 1,0-1-1,-1 1 1,1-1-1,-1 1 1,1-1-1,0 1 1,-1-1-1,1 1 1,-1 0 0,0-1-1,1 1 1,-1 0-1,1-1 1,-1 1-1,0 0 1,0-1-1,1 1 1,-1 0-1,0 1 1,1 1 85,-1 0 0,0 0 1,0 0-1,0 0 0,0 0 0,0 0 1,-1 0-1,1 0 0,-1 0 0,0 0 1,0 0-1,0 0 0,0 0 0,-1-1 1,1 1-1,-3 2 0,-6 6 637,0 0-1,-1-1 0,0 0 1,-22 13-1,90-21-1506,-56-2 737,1 0 0,-1 0 0,1 0 0,-1 0 0,1 0-1,-1 0 1,1 1 0,-1-1 0,1 0 0,-1 1 0,0 0-1,1-1 1,-1 1 0,1 0 0,-1-1 0,0 1 0,0 0 0,1 0-1,-1 0 1,0 0 0,0 0 0,1 3 0,-1-3 35,-1 0-1,0 1 1,1-1 0,-1 1 0,0-1-1,0 1 1,0-1 0,0 0 0,-1 1-1,1-1 1,0 1 0,-1-1 0,1 0-1,0 1 1,-1-1 0,0 0 0,1 1 0,-1-1-1,-1 2 1,-1 2 118,-1 0-1,0 0 1,0 0-1,-1 0 1,1 0-1,-1-1 1,0 0-1,0 0 1,-10 5-1,7-6-68,-1 0-1,0-1 0,0 1 0,0-2 0,0 0 0,0 0 0,-14 0 0,23-19-10899,7 6-1532</inkml:trace>
</inkml:ink>
</file>

<file path=ppt/ink/ink1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9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20 3683,'0'0'15855,"10"0"-14397,223-7 2430,-71 0-9575,-147 6 893,-5-4-2050</inkml:trace>
</inkml:ink>
</file>

<file path=ppt/ink/ink1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49.6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0 148 3235,'0'0'19058,"1"6"-18300,-1-5-736,0 0-1,0-1 1,1 1 0,-1 0-1,0 0 1,0 0-1,0-1 1,1 1 0,-1 0-1,0 0 1,1-1-1,-1 1 1,0 0 0,1-1-1,-1 1 1,1 0-1,-1-1 1,1 1 0,0-1-1,-1 1 1,1-1-1,-1 1 1,1-1 0,0 1-1,0-1 1,-1 0-1,1 1 1,0-1 0,0 0-1,-1 0 1,1 1-1,0-1 1,0 0 0,-1 0-1,1 0 1,1 0-1,36-15 293,-26 9-284,11-6-111,0-1 0,-1 0 0,-1-2 1,0-1-1,-1 0 0,0-2 0,21-24 1,-37 35-27,-10 11 86,-13 15 207,12-8-20,1-1-1,1 1 1,-1 0 0,2 0-1,-1 1 1,2-1-1,0 1 1,-4 22 0,5-3-57,1 1 1,4 34 0,-2-40-184,0 9-3396,-1-21-1463,0-3-3432</inkml:trace>
</inkml:ink>
</file>

<file path=ppt/ink/ink1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58.0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58 5 3427,'4'-4'13394,"-16"49"-11681,-37 113-586,49-158-1225,0 0-1,0 0 1,0 0-1,0 0 1,0 0-1,1 0 1,-1 0-1,0 0 1,0 0-1,0 0 1,0 0-1,0 0 1,0 0-1,0 0 1,0 0-1,0 0 1,0 0-1,1 0 1,-1 0-1,0 0 1,0 0-1,0 1 1,0-1-1,0 0 1,0 0-1,0 0 1,0 0-1,0 0 1,0 0-1,0 0 1,0 0-1,0 0 1,0 0-1,0 0 1,0 0-1,0 1 1,0-1-1,0 0 1,0 0-1,0 0 1,0 0-1,0 0 1,0 0-1,0 0 0,0 0 1,0 0-1,0 1 1,0-1-1,0 0 1,0 0-1,0 0 1,0 0-1,0 0 1,0 0-1,0 0 1,0 0-1,6-5-4616,0-10-2406</inkml:trace>
</inkml:ink>
</file>

<file path=ppt/ink/ink1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7:58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34 169 7399,'0'0'3182,"-8"-1"-2152,-12-3-923,14 2 3873,28-1-605,-17 2-3257,7-3 22,1-1 0,-1 0 0,0-1 0,0 0 0,-1-1-1,0-1 1,0 1 0,-1-2 0,13-11 0,0 1-49,-8 7-127,-2-1 1,22-23-1,-40 43 109,1 0 0,0 1-1,1-1 1,0 1 0,0 0 0,1 0 0,0 1-1,0-1 1,1 0 0,-1 15 0,2-19-128,0 1 0,0 0 0,0 0 0,1 0 1,0 0-1,0-1 0,0 1 0,0 0 0,3 5 0,-3-8-155,0 0 0,0 0-1,1-1 1,-1 1 0,0 0 0,1 0-1,-1-1 1,1 1 0,0-1-1,-1 0 1,1 1 0,0-1 0,0 0-1,0 0 1,0 0 0,0 0-1,0 0 1,0-1 0,0 1-1,4 0 1,23 1-8192</inkml:trace>
</inkml:ink>
</file>

<file path=ppt/ink/ink1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7.7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54 151 929,'0'0'14520,"-8"5"-12737,0-1-1332,5-3-303,0 0 0,1 0 0,-1 1 0,0-1 0,0 1 0,1 0 0,-1 0 0,1 0 1,-1 0-1,1 0 0,0 0 0,-4 5 0,6-7-89,0 0 1,0 1 0,0-1-1,0 0 1,0 0-1,0 0 1,0 0-1,0 0 1,-1 0 0,1 0-1,0 0 1,0 0-1,0 1 1,0-1-1,0 0 1,0 0-1,0 0 1,0 0 0,0 0-1,0 0 1,0 0-1,0 1 1,0-1-1,0 0 1,0 0 0,0 0-1,0 0 1,0 0-1,0 0 1,1 0-1,-1 0 1,0 1-1,0-1 1,0 0 0,0 0-1,0 0 1,0 0-1,0 0 1,0 0-1,0 0 1,0 0 0,0 0-1,0 0 1,1 0-1,-1 0 1,0 0-1,0 1 1,0-1-1,0 0 1,0 0 0,0 0-1,0 0 1,0 0-1,1 0 1,-1 0-1,0 0 1,0 0 0,0 0-1,0 0 1,0 0-1,0 0 1,0 0-1,1 0 1,-1-1-1,14-2 788,14-9-878,5-5-3,-1-1-1,-2-2 1,0-1 0,-1-1-1,-1-2 1,28-29 0,-67 70 232,0 1 0,2 0 0,0 1 0,1 0 0,0 1 0,2 0 0,1 0 0,0 0 0,-3 38 0,8-57-292,0-1-1,1 0 0,-1 1 0,0-1 0,1 1 1,-1-1-1,0 0 0,1 1 0,-1-1 0,1 0 1,-1 0-1,1 1 0,-1-1 0,1 0 0,-1 0 1,1 0-1,-1 1 0,0-1 0,1 0 1,-1 0-1,1 0 0,0 0 0,-1 0 0,1 0 1,-1 0-1,1 0 0,-1 0 0,1 0 0,-1-1 1,1 1-1,-1 0 0,0 0 0,1 0 1,-1-1-1,1 1 0,-1 0 0,1 0 0,0-1 1,20-10-7714,-8-6 292</inkml:trace>
</inkml:ink>
</file>

<file path=ppt/ink/ink1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8.2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42 7303,'0'0'10287,"8"-7"-8461,1-1-1281,-6 4-255,0 1-1,1 0 1,0 0-1,0 0 1,0 0-1,0 1 1,5-3 971,-16 32 201,-81 138 38,87-164-1481,0 0 0,1 0 0,-1 0 0,1 0 0,-1 0 0,1 0 0,-1 0 0,1 0 0,-1 0 0,1 0 0,0 1 0,0-1 0,0 0 0,-1 0 0,1 0 0,0 1 0,1-1 0,-1 0 0,0 0 0,0 0 0,0 0 0,1 1 0,-1-1-1,0 0 1,1 0 0,-1 0 0,1 0 0,0 0 0,-1 0 0,1 0 0,0 0 0,0 0 0,-1 0 0,1 0 0,0-1 0,0 1 0,0 0 0,0 0 0,0-1 0,0 1 0,0-1 0,0 1 0,0-1 0,0 1 0,1-1 0,-1 0 0,0 0-1,0 1 1,0-1 0,3 0 0,9 2-50,1-1 0,-1-1 0,26-2 0,-17 1-363,-15 1-63,-1 0 0,1-1 1,-1 0-1,0 0 0,1 0 1,7-4-1,8-8-3493,-10-10-3498,-8 12 3006</inkml:trace>
</inkml:ink>
</file>

<file path=ppt/ink/ink1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8.5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0 7944,'0'0'12267,"-49"43"-10890,40-24-416,2 0-416,2 3-321,1 2-128,2-1-32,2 1-64,0-4 32,0-4-256,2-4-481,13-4-864,-1-8-1538,-3-4-4228</inkml:trace>
</inkml:ink>
</file>

<file path=ppt/ink/ink1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9.2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43 8616,'0'0'11558,"12"-7"-10790,0 0-457,1 1 0,0 0 0,26-7 0,-35 12-244,0 0 0,0 1 0,0-1 0,0 1 0,0-1 0,0 1 0,0 0 0,0 1 0,0-1 0,5 2 0,-7-1-57,0 0 0,-1-1-1,1 1 1,-1 0 0,1 0 0,-1 0 0,1 0 0,-1 0 0,0 1-1,1-1 1,-1 0 0,0 1 0,0-1 0,0 0 0,0 1 0,0-1-1,0 1 1,-1 0 0,1-1 0,-1 1 0,1 0 0,-1-1 0,1 1 0,-1 0-1,0 2 1,0-1 14,0 0-1,0-1 0,0 1 0,-1 0 1,0 0-1,1-1 0,-1 1 0,0 0 1,0-1-1,-1 1 0,1-1 1,0 1-1,-1-1 0,0 0 0,1 1 1,-1-1-1,0 0 0,0 0 0,0 0 1,-5 2-1,-55 38 714,38-28-463,16-9-188,-30 23 238,36-27-271,0 1 1,1-1-1,-1 1 1,1-1-1,-1 1 1,1 0-1,0 0 1,0 0-1,0 0 1,0 0-1,0 0 0,0 0 1,0 0-1,1 0 1,-1 0-1,0 5 1,1-7-43,1 1-1,-1-1 1,1 1 0,-1 0-1,0-1 1,1 1 0,-1-1 0,1 1-1,-1-1 1,1 1 0,-1-1-1,1 1 1,0-1 0,-1 0-1,1 1 1,0-1 0,-1 0 0,1 0-1,0 1 1,-1-1 0,1 0-1,0 0 1,-1 0 0,1 0 0,0 0-1,-1 0 1,1 0 0,1 0-1,27 0 55,-24 0-29,30 1-538,34-2-1999,-26-4-7612,-35 2 2650</inkml:trace>
</inkml:ink>
</file>

<file path=ppt/ink/ink1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09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1 13293,'0'0'10121,"-40"64"-9897,35-40-128,5 0-64,0-1 1,0-4-322,0-2-672,0-3-608,0-3-513,7-10-6470</inkml:trace>
</inkml:ink>
</file>

<file path=ppt/ink/ink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4:24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4010 5605,'9'-6'9308,"6"-15"-9639,-9 13 803,204-201 255,-113 118-498,183-180 81,1366-1267 1248,-241 294-1641,-1282 1134 38,299-246 72,-298 251-2216,-75 54-2989</inkml:trace>
</inkml:ink>
</file>

<file path=ppt/ink/ink1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0.1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73 54 7527,'0'0'11275,"-2"-8"-9738,2 6-1437,-1 0 0,1 0 0,-1 0 0,1 0 0,0 0 1,-1 1-1,1-1 0,0 0 0,0 0 0,0 0 0,1 0 0,-1 0 0,0 0 0,1 0 0,0-2 0,1 3 4,-1-1 0,1 1 0,0 0 0,-1 0 0,1 0 0,0 0 0,0 0 0,-1 0 0,1 1 0,0-1 0,0 1 0,0-1 0,0 1 0,0-1 0,0 1 0,0 0 0,0 0 0,0 0 0,0 0 0,3 1 0,-2-1-31,1 0 0,0 1 0,0-1 0,0 1 1,0 0-1,0 0 0,-1 0 0,1 0 0,0 1 0,-1-1 0,5 3 0,-8-3-72,1-1 0,0 1 0,-1 0 0,1-1 0,-1 1 0,1-1 1,0 1-1,-1 0 0,1-1 0,-1 1 0,0 0 0,1 0 0,-1-1 0,0 1 0,1 0 0,-1 0 0,0 0 0,0-1 0,0 1 1,1 0-1,-1 0 0,0 1 0,-1 0 2,1-1 0,-1 1 1,0 0-1,1-1 1,-1 1-1,0 0 0,0-1 1,0 1-1,0-1 0,0 1 1,0-1-1,-1 0 1,1 1-1,0-1 0,-2 1 1,-55 40 68,45-35-31,0 1 1,1 1-1,1 0 0,-1 1 1,-17 21-1,28-31-34,1 0 0,-1 1-1,1-1 1,0 1 0,-1-1 0,1 1 0,0-1 0,-1 1-1,1-1 1,0 1 0,0-1 0,-1 1 0,1-1-1,0 1 1,0-1 0,0 1 0,0 0 0,0-1-1,0 1 1,0-1 0,0 1 0,0 0 0,0-1 0,0 1-1,0-1 1,0 1 0,1-1 0,-1 1 0,0-1-1,0 1 1,0-1 0,1 1 0,-1-1 0,0 1-1,1-1 1,-1 1 0,1-1 0,-1 1 0,0-1 0,1 0-1,-1 1 1,1-1 0,-1 0 0,1 1 0,-1-1-1,1 0 1,-1 0 0,1 1 0,0-1 0,-1 0-1,1 0 1,-1 0 0,1 0 0,-1 0 0,1 0 0,0 0-1,-1 0 1,1 0 0,-1 0 0,2 0 0,45-1 22,-39 1-74,4-1-589,0 0 0,-1-1 0,1-1 0,13-4 0,19-12-6280,-25 6 327</inkml:trace>
</inkml:ink>
</file>

<file path=ppt/ink/ink1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0.6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 31 4228,'0'0'14339,"2"-6"-13074,0 2-818,0-13 522,-17 13 5238,13 12-6144,1-1 1,-1 0-1,0 1 0,-1-1 0,0 0 0,0 0 0,-8 12 0,-2 7 25,11-23-80,0 1 0,1-1 0,-1 0-1,1 1 1,0-1 0,0 1 0,0-1 0,1 1 0,-1-1 0,1 1 0,0 4 0,1-7-4,-1 0 1,1 0 0,0 0-1,0 0 1,0 0 0,0 0-1,0 0 1,0 0-1,0 0 1,1 0 0,-1 0-1,0-1 1,0 1 0,1-1-1,-1 1 1,0-1 0,1 1-1,-1-1 1,0 1 0,1-1-1,-1 0 1,1 0 0,-1 0-1,0 0 1,1 0-1,-1 0 1,1 0 0,2-1-1,11 1-271,0-1 0,0 0 0,0-1 0,17-4-1,-3-6-3225,-4-5-3310,-19 8 1742,-6 0-693</inkml:trace>
</inkml:ink>
</file>

<file path=ppt/ink/ink1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10.9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5926,'0'0'15694,"-53"53"-15053,46-29-321,-4 2-224,2 3-64,4 2-32,3 3-672,-1-1-1218,-1-2-2050,4 0-5316</inkml:trace>
</inkml:ink>
</file>

<file path=ppt/ink/ink1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6.0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0 4965,'-1'1'77,"-38"9"9882,69-5-6270,11 6-3391,0-1 0,1-2 1,0-2-1,0-2 0,1-1 0,-1-3 1,81-8-1,281-2 539,-87 7-601,-271 6 427,-37-2-609,-1 0 0,1-1 0,-1 0 0,1 0 0,0-1 0,16-3 0,-10-8-1328,-14 0-3842,-8 6 199</inkml:trace>
</inkml:ink>
</file>

<file path=ppt/ink/ink1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6.7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0 125 7623,'0'0'13602,"11"-5"-13207,11-8-335,-1-1 0,0 0-1,-1-2 1,-1 0 0,28-31-1,-47 48-60,0-1 0,0 0 0,0 0 0,0 0-1,0 0 1,0 0 0,0 0 0,0 1 0,0-1 0,0 0-1,0 0 1,0 0 0,0 0 0,0 0 0,0 0 0,0 1 0,0-1-1,0 0 1,0 0 0,0 0 0,0 0 0,0 0 0,0 0 0,0 0-1,0 1 1,1-1 0,-1 0 0,0 0 0,0 0 0,0 0 0,0 0-1,0 0 1,0 0 0,0 0 0,0 0 0,1 0 0,-1 0-1,0 0 1,0 0 0,0 1 0,0-1 0,0 0 0,0 0 0,1 0-1,-1 0 1,0 0 0,0 0 0,0 0 0,0 0 0,0 0 0,0-1-1,1 1 1,-1 0 0,0 0 0,0 0 0,0 0 0,0 0 0,0 0-1,0 0 1,1 0 0,-4 23 49,-9 35 165,10-53-190,-4 22 80,0-4 32,1 0-1,1 0 0,-1 30 0,6-53-410,0 0 0,0 0 0,0 1 0,0-1 0,0 0 0,0 0 0,0 0 0,0-1 0,0 1 0,0 0-1,0 0 1,0 0 0,0-1 0,0 1 0,0 0 0,0-1 0,0 1 0,-1-1 0,1 1 0,1-2 0,9-9-5484</inkml:trace>
</inkml:ink>
</file>

<file path=ppt/ink/ink1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7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66 5221,'0'0'11787,"-3"-8"-10303,-1 1-1266,-4-20 1112,8 26-1262,1 0 1,-1 0-1,0 0 1,1 0-1,-1 0 0,1 0 1,0 0-1,-1 0 0,1 0 1,0 0-1,-1 1 1,1-1-1,0 0 0,0 0 1,0 1-1,0-1 0,-1 1 1,1-1-1,0 0 1,0 1-1,0 0 0,0-1 1,1 1-1,-1 0 0,0-1 1,0 1-1,0 0 1,0 0-1,0 0 0,2 0 1,12-2 262,-1 1 0,1 0 1,15 1-1,-27 0-311,1 1 0,-1-1-1,1 1 1,-1 0-1,0 0 1,1 0 0,-1 0-1,5 3 1,-7-3-16,0-1 1,0 1-1,0 0 0,0-1 0,-1 1 1,1 0-1,0 0 0,0 0 0,-1-1 1,1 1-1,-1 0 0,1 0 0,-1 0 1,1 0-1,-1 0 0,1 0 1,-1 0-1,0 0 0,0 1 0,1-1 1,-1 0-1,0 0 0,0 0 0,0 0 1,0 0-1,-1 2 0,0 0 18,0-1 1,0 1-1,0-1 0,0 1 1,0-1-1,-1 0 0,1 0 0,-1 1 1,0-1-1,0 0 0,0 0 1,0 0-1,-4 2 0,-37 25 255,22-15-124,15-10-134,-41 36 92,45-39-108,0 2-1,1-1 0,-1 0 1,0 0-1,1 0 0,-1 1 1,1-1-1,0 1 0,0-1 0,0 1 1,0-1-1,1 1 0,-1 0 1,0 0-1,1-1 0,0 1 0,0 0 1,0 0-1,0 3 0,1-5-22,0 1-1,0-1 0,0 0 0,0 1 0,0-1 1,0 0-1,0 0 0,0 0 0,1 0 0,-1 0 0,0 0 1,1 0-1,-1 0 0,1 0 0,-1-1 0,1 1 1,-1 0-1,1-1 0,-1 0 0,1 1 0,0-1 1,-1 0-1,1 0 0,2 0 0,47 3-1428,-45-3 1059,-1 0 0,45-6-7335,-22-5 1223</inkml:trace>
</inkml:ink>
</file>

<file path=ppt/ink/ink1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7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115 54 10410,'0'0'7426,"-5"-7"-7485,2 2 65,2 3 2,0 1 0,-1-1 0,1 0 0,0 1 0,0-1 0,-1 1 0,1-1 0,-1 1 0,1 0 0,-1-1 0,1 1 0,-4-1 0,3 1 73,0 1 0,0 0 0,0 0 0,1 1 0,-1-1 0,0 0 0,0 1 0,0-1 0,1 1 0,-1-1-1,0 1 1,0 0 0,1 0 0,-1 0 0,1 0 0,-1 0 0,1 0 0,-1 0 0,1 0 0,-2 2 0,-18 21 2286,21-24-2339,0 0 1,1 1-1,-1-1 0,0 0 1,0 1-1,1-1 1,-1 0-1,0 0 0,1 1 1,-1-1-1,0 0 0,1 0 1,-1 0-1,1 0 1,-1 1-1,0-1 0,1 0 1,-1 0-1,1 0 1,-1 0-1,0 0 0,1 0 1,-1 0-1,1 0 0,-1 0 1,0 0-1,1 0 1,-1 0-1,1 0 0,-1 0 1,0-1-1,1 1 1,-1 0-1,0 0 0,1 0 1,-1-1-1,10-1 27,-1-1 1,0-1-1,-1 1 0,13-8 1,-6 2-62,-9 6-82,-1 0-1,0 0 1,0 0-1,0-1 1,0 0 0,5-6-1,-23 27-153,9-13 267,-1 1 1,1 0-1,1 0 1,-1 1-1,1-1 0,0 1 1,0-1-1,1 1 1,-1 0-1,-1 10 0,3-13 51,0 1-1,0-1 1,1 1-1,-1-1 1,1 1-1,0 0 1,0-1-1,0 1 1,1-1-1,-1 1 1,1-1-1,0 1 0,0-1 1,0 0-1,2 5 1,-1-6-51,0 1-1,1-2 1,-1 1 0,0 0-1,1 0 1,0-1 0,-1 1-1,1-1 1,0 0 0,-1 0-1,1 0 1,0 0 0,0 0-1,0-1 1,0 1 0,0-1-1,0 0 1,4 0 0,-5 0-9,29 5-15,-24 1 107,-19 4 274,-4-2-58,-1-1 0,0-1-1,-1 0 1,1-1 0,-1-1 0,0 0 0,-1-2 0,-30 1 0,124-19-12330,-47 9 5573</inkml:trace>
</inkml:ink>
</file>

<file path=ppt/ink/ink1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8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10730,'0'0'13127,"-4"11"-12753,-3 36 162,2 1-1,1 82 1,5-130-672,0 0 1,0 0-1,0 0 0,0 0 1,0 0-1,0-1 1,0 1-1,0 0 0,0-1 1,0 1-1,0 0 1,0-1-1,0 1 0,0-1 1,0 0-1,-1 1 1,1-1-1,0 0 0,0 0 1,15-32-10254,-6 13-1451</inkml:trace>
</inkml:ink>
</file>

<file path=ppt/ink/ink1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9.6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 0 8648,'0'2'4733,"0"6"1718,0 5-3316,0-6-2938,0 1-1,-1 0 0,0 0 0,0-1 0,-1 1 0,0 0 0,-1-1 1,-3 9-1,5-15-156,0 1-1,0-1 1,0 1 0,0 0 0,0 0 0,1 0 0,-1-1-1,0 1 1,1 0 0,0 0 0,-1 0 0,1 0 0,0 0-1,0 0 1,0 0 0,0 0 0,0 0 0,1 3 0,0-4-10,-1 0-1,1 0 1,0 0 0,0 0 0,0 0 0,0 0 0,0 0 0,0 0 0,0 0 0,0 0 0,0 0 0,0 0-1,0-1 1,1 1 0,-1 0 0,0-1 0,1 1 0,-1-1 0,3 1 0,5 0-267,0 0 1,0 0 0,0-1 0,0 0-1,0 0 1,15-4 0,-22 4-41,0-1 1,0 1 0,0-1-1,0 1 1,-1-1 0,1 0-1,0 0 1,0 0-1,-1 0 1,1 0 0,-1 0-1,1 0 1,-1-1 0,1 1-1,1-3 1,8-16-6876,-6 7 954</inkml:trace>
</inkml:ink>
</file>

<file path=ppt/ink/ink1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29.9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0 11115,'0'0'9096,"-38"53"-8327,36-33-321,-2 0-224,3 0-127,1 3-65,0-3 0,0-2-417,5-3-1152,2-5-1250,2-6-1569,-3-4 0</inkml:trace>
</inkml:ink>
</file>

<file path=ppt/ink/ink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09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204 16 12827,'-8'-6'2578,"13"9"4,1 1-2396,0 0 1,0 0-1,0 0 1,0-1 0,1 0-1,0-1 1,-1 1-1,14 2 1,59 7 357,-57-10-367,255 13 672,1-23-746,0 1-32,166 17-55,210-3-1272,-442-27 431,-139 11 599,-331 14-427,206-6 616,-679-5-472,384-1 486,-173 3 189,302 17-43,-202 0 423,379-17-347,84 1 1,313 24-269,14 0-450,103-33-134,-1-24 563,78-5-41,-522 39-5,-18 0 23,0 1 0,0 1 0,1-1-1,-1 2 1,0 0 0,1 0 0,-1 1-1,12 3 1,-11 7-441,-11-11 544,0-1 1,0 0 0,1 1 0,-1-1-1,0 0 1,0 1 0,0-1 0,0 1 0,0-1-1,1 0 1,-1 1 0,0-1 0,0 0 0,0 1-1,0-1 1,0 1 0,0-1 0,0 0 0,0 1-1,-1-1 1,1 1 0,0-1 0,0 0-1,0 1 1,0-1 0,0 0 0,-1 1 0,1-1-1,0 0 1,0 1 0,-1-1 0,1 0 0,0 0-1,0 1 1,-1-1 0,1 0 0,0 0 0,-1 1-1,1-1 1,0 0 0,-1 0 0,-6 3-41</inkml:trace>
</inkml:ink>
</file>

<file path=ppt/ink/ink1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0.3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143 14 12716,'0'0'2178,"-9"-2"-865,-28-6-576,35 8-703,0 0 1,0 0-1,0 0 0,0 1 1,0-1-1,0 1 0,0-1 1,0 1-1,0 0 0,0-1 1,1 1-1,-1 0 0,0 0 1,0 1-1,1-1 0,-1 0 1,1 0-1,-1 1 0,1-1 1,-1 1-1,1 0 0,0-1 1,0 1-1,0 0 1,0 0-1,0-1 0,0 1 1,0 0-1,0 3 0,-2 2 341,0 0-1,1 0 1,0 1-1,0-1 1,1 0-1,-1 11 0,2-17-330,0-1-1,0 1 0,1 0 0,-1 0 0,0 0 0,1-1 0,-1 1 0,1 0 0,-1-1 0,0 1 1,1 0-1,0-1 0,-1 1 0,1-1 0,-1 1 0,1 0 0,0-1 0,-1 0 0,1 1 0,0-1 0,0 1 1,-1-1-1,1 0 0,0 1 0,0-1 0,0 0 0,-1 0 0,1 0 0,0 0 0,0 0 0,0 0 1,-1 0-1,1 0 0,0 0 0,0 0 0,0 0 0,0 0 0,-1-1 0,3 1 0,35-11 534,34-31-335,-66 38-257,-1-1 1,1 1-1,-1-1 1,0 0-1,0 0 1,-1 0-1,1-1 0,-1 1 1,6-13-1,-34 30-353,19-7 385,0 1 0,0 0 0,0 0-1,1 0 1,-1 1 0,2-1 0,-1 1 0,1 0-1,0 0 1,0 0 0,1 0 0,0 1 0,0-1-1,0 1 1,1-1 0,1 1 0,-1 0 0,1-1 0,1 9-1,-1-15-9,1 1 0,-1-1 1,1 1-1,-1-1 0,1 1 0,-1-1 0,1 0 0,0 1 0,0-1 0,0 0 0,0 0 0,0 0 0,0 1 0,0-1 0,0 0 0,0 0 0,0-1 0,0 1 0,1 0 0,-1 0 0,0 0 0,3 0 0,35 7 161,-10-3-65,-28-5-82,-1 1 1,0-1-1,0 0 1,1 0-1,-1 1 1,0-1-1,0 0 1,0 0-1,1 1 0,-1-1 1,0 0-1,0 1 1,0-1-1,0 0 1,0 1-1,0-1 1,1 0-1,-1 1 1,0-1-1,0 0 1,0 1-1,0-1 1,0 0-1,0 1 0,0-1 1,-1 0-1,1 1 1,0-1-1,0 0 1,0 1-1,0-1 1,0 0-1,0 0 1,-1 1-1,1-1 1,0 0-1,0 1 1,0-1-1,-1 0 0,1 0 1,0 0-1,0 1 1,-1-1-1,1 0 1,0 0-1,-1 0 1,1 1-1,0-1 1,-1 0-1,1 0 1,0 0-1,0 0 1,-1 0-1,-16 11 475,-4 0-169,-1-1 0,0-1 1,0-1-1,-43 8 0,31-11-4428,1-3-4527,43-2 342</inkml:trace>
</inkml:ink>
</file>

<file path=ppt/ink/ink1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2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71 3523,'0'0'16282,"19"-13"-15694,-17 8-548,0 1 0,0-1 0,0 1 0,-1-1 0,1 0 0,-1 1 0,-1-1 0,1 0 0,0-10 0,-1 15 61,-14 18 465,6-6-225,6-11-256,0 1 1,1 0-1,-1 0 1,1 0-1,-1 0 1,1 0-1,0 0 1,0 0-1,0 0 1,0 1-1,0-1 1,1 0-1,-1 0 0,1 1 1,-1-1-1,1 1 1,0-1-1,0 0 1,0 4-1,29-5 193,-22-3-5099,-7-4-1558</inkml:trace>
</inkml:ink>
</file>

<file path=ppt/ink/ink1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5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90 1 1794,'0'0'3550,"-8"0"-3080,4 0-537,1 0 0,-1 0 0,0 0 0,0 1 0,0-1 0,1 1 1,-1 0-1,0 0 0,1 0 0,-1 1 0,1-1 0,-1 1 0,1 0 1,0 0-1,0 0 0,0 0 0,0 1 0,0-1 0,0 1 0,-4 5 1,1 0-2486</inkml:trace>
</inkml:ink>
</file>

<file path=ppt/ink/ink1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5.9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11 134 2530,'0'0'11873,"-3"5"-10496,-4 10-285,8-10-213,22-15 315,36-34-552,-31 22-578,-13 10-25,1 0 1,-1-1-1,-1-1 1,14-17-1,-49 44 1600,12-2-1487,1 1 0,-1-1 0,2 2 1,0-1-1,0 1 0,1 0 0,1 0 0,0 0 0,1 1 0,0 0 1,1 0-1,0 0 0,2 0 0,-1 1 0,2 13 0,0-26-224,0-1 0,0 0 0,0 1 0,1-1 0,-1 0 0,0 0 0,1 1 0,-1-1-1,1 0 1,-1 0 0,1 0 0,-1 1 0,1-1 0,0 0 0,0 0 0,0 0 0,0 0 0,-1 0 0,1 0 0,1-1-1,-1 1 1,0 0 0,0 0 0,0-1 0,0 1 0,0-1 0,1 1 0,-1-1 0,2 1 0,25 0-7412,-12-7 160</inkml:trace>
</inkml:ink>
</file>

<file path=ppt/ink/ink1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6.3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33 11531,'0'0'8547,"12"-5"-8067,-7 3-406,48-18 293,-49 18-319,-1 1 0,0 1 0,0-1 0,1 0 0,-1 1-1,1 0 1,-1 0 0,0 0 0,1 0 0,-1 0 0,1 1 0,-1-1-1,0 1 1,0 0 0,1 0 0,-1 0 0,4 2 0,-6-1-18,0-1 0,1 0 0,-1 1 0,0-1 1,0 1-1,0-1 0,0 1 0,0 0 0,0 0 0,0-1 1,0 1-1,-1 0 0,1 0 0,-1 0 0,1 0 0,-1 0 1,0 0-1,0 0 0,0 0 0,0-1 0,0 1 0,0 0 1,0 0-1,-1 0 0,1 0 0,-1 0 0,1 0 1,-1 0-1,-1 2 0,-2 4 138,1-1 1,-1 0 0,0 0-1,-1 0 1,-8 10-1,-15 11 597,24-25-709,0 0 0,0 1 0,1-1 0,-1 0 0,1 1 0,0 0 0,0 0 0,0 0 0,1 0 0,-1 1 0,1-1 0,0 1 0,0-1 0,1 1 0,-1 0 0,1 0 0,0-1 0,0 1 0,0 6 0,1-10-61,0 0 1,1 0 0,-1 0 0,0 0 0,0 0-1,1 0 1,-1 0 0,0 0 0,1-1 0,-1 1 0,1 0-1,-1 0 1,1 0 0,-1-1 0,1 1 0,0 0-1,-1-1 1,1 1 0,0 0 0,0-1 0,-1 1-1,1-1 1,0 1 0,2 0 0,30 7-885,32-9-3365,-36-5-241,-1-6-1911</inkml:trace>
</inkml:ink>
</file>

<file path=ppt/ink/ink1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7.7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103 57 5637,'1'-1'534,"1"1"-1,0-1 1,-1 0 0,1 0-1,0 0 1,-1 0-1,1 0 1,-1 0 0,0 0-1,1-1 1,-1 1-1,0 0 1,0-1-1,0 1 1,0-1 0,0 1-1,0-1 1,0 0-1,0 1 1,0-3-1,0 3-271,-1 0 0,0 0-1,1 0 1,-1 0 0,0 0-1,0 1 1,0-1 0,1 0-1,-1 0 1,0 0 0,0 0-1,-1 0 1,1 0 0,0 0-1,0 0 1,0 0 0,0 0-1,-1 0 1,1 0 0,0 1-1,-1-1 1,0-2-1,-17-2-545,16 4 283,-1 1-1,1 0 1,-1 1-1,1-1 1,-1 0-1,1 1 1,-1-1-1,1 1 1,-1 0-1,1 0 1,0 0-1,0 0 1,-1 0-1,1 1 1,0-1-1,0 1 1,0-1-1,0 1 1,0 0-1,1-1 1,-1 1-1,0 0 1,1 0-1,0 0 1,-1 1-1,1-1 1,0 0 0,0 0-1,0 1 1,0-1-1,0 1 1,1-1-1,-1 1 1,1-1-1,0 5 1,0-7 3,0 1 0,1 0 0,-1-1 1,0 1-1,1-1 0,-1 1 0,1 0 1,-1-1-1,1 1 0,-1-1 0,1 1 1,-1-1-1,1 1 0,0-1 0,-1 0 1,1 1-1,0-1 0,-1 0 0,1 1 0,0-1 1,-1 0-1,1 0 0,0 0 0,0 0 1,-1 0-1,1 0 0,0 0 0,0 0 1,1 0-1,30 0 41,-25-1-68,0 1-16,0-1 0,0 0 0,0-1 0,0 0 0,0 0 0,0-1 1,0 1-1,-1-1 0,1-1 0,-1 0 0,0 1 0,0-2 0,0 1 0,7-8 0,-20 19 129,0 1 0,1-1 0,0 1 0,1 0 1,0 0-1,0 1 0,0-1 0,1 1 0,1 0 0,0 0 0,0 1 0,0-1 0,1 1 0,1-1 0,-1 1 0,2 0 1,0 19-1,-41-24 243,26-4-36,7-1-173,0 1-1,0 0 1,0 0-1,0 1 1,0 0-1,1 0 1,-1 1-1,1-1 1,-12 7-1,19-8-313,0 0-1,1-1 0,-1 0 0,1 1 0,-1-1 0,0 1 0,1-1 0,-1 1 1,1-1-1,-1 0 0,1 1 0,-1-1 0,1 0 0,-1 0 0,1 1 0,-1-1 1,1 0-1,0 0 0,-1 0 0,1 0 0,-1 0 0,1 0 0,-1 0 0,1 0 1,0 0-1,-1 0 0,1 0 0,-1 0 0,1 0 0,0 0 0,0-1 0,26 2-4525,-9-1-236</inkml:trace>
</inkml:ink>
</file>

<file path=ppt/ink/ink1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8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 13132,'0'0'5766,"-60"54"-4261,46-33-512,-2 0-576,7 1-257,0-2-128,7-4 0,2-3-32,0-2 32,0-7-64,7-4-513,6 0-608,3-7-737,0-12-1985,2-7-1827</inkml:trace>
</inkml:ink>
</file>

<file path=ppt/ink/ink1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8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 9865,'0'0'11654,"-2"6"-10917,-2 6-416,-1-1 1,-1 0-1,-9 15 1,9-17-163,0-1 1,1 1 0,0 0-1,1 0 1,0 1 0,1-1-1,0 1 1,0 0 0,-2 15-1,6-24-149,-1 0 0,0 0 0,1 0 0,-1 0 0,1 0 0,-1 0 0,1 0 0,-1 0 0,1 0 0,0 0 0,0 0 0,-1 0-1,1-1 1,0 1 0,0 0 0,0-1 0,0 1 0,0-1 0,0 1 0,0-1 0,0 1 0,0-1 0,0 1 0,0-1-1,0 0 1,0 0 0,0 1 0,0-1 0,0 0 0,0 0 0,2 0 0,44 0-668,-35 0-128,-8 0 303,0-1 0,0 1 0,0-1 0,0 0 0,-1 0 0,1 0 0,0 0 0,0-1 0,-1 1 0,1-1 0,5-4 0,-7 4-436,1 0 0,0 0 0,0-1 0,-1 1 0,0-1 0,1 1 0,-1-1 0,2-4 0,2-4-3293</inkml:trace>
</inkml:ink>
</file>

<file path=ppt/ink/ink1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8.9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2210,'0'0'11275,"-54"15"-8841,43 0-608,-3 2-417,6 2-288,1 1-352,-2-1-385,7 3-256,2-1-96,0-2-224,0-2-1409,2-7-1762,7-7-2115</inkml:trace>
</inkml:ink>
</file>

<file path=ppt/ink/ink1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39.5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45 8840,'0'0'10576,"-9"-7"-9637,-30-23-464,37 29-468,1 0 0,0 0 0,-1 1 0,1-1-1,-1 0 1,1 1 0,-1-1 0,0 1-1,1 0 1,-1-1 0,0 1 0,1 0 0,-1 0-1,1 0 1,-1 0 0,0 0 0,1 0 0,-1 1-1,0-1 1,1 0 0,-1 1 0,1 0 0,-1-1-1,1 1 1,-1 0 0,1-1 0,-1 1 0,1 0-1,0 0 1,-1 0 0,1 1 0,0-1-1,0 0 1,0 0 0,-1 2 0,-3 4 20,1-1 1,-1 1-1,2 0 1,-1 0-1,-2 8 1,6-14-21,-1 1 32,-1 0 0,1 0 0,1 0 0,-1 0 0,0 0 0,0 0 1,1 1-1,0-1 0,-1 0 0,1 0 0,0 1 0,0-1 0,0 0 0,0 0 1,0 1-1,1-1 0,-1 0 0,1 0 0,1 4 0,-1-5-9,1 1 0,0-1 0,0 1 0,0-1 0,-1 0 0,1 0 0,0 0 0,1 0 0,-1-1 0,0 1 0,0 0 0,0-1 0,0 1 0,0-1 0,1 0 0,-1 0 0,0 0 0,0 0 0,4 0 0,2-1-117,0 0-1,0-1 1,0 1-1,0-1 1,-1-1-1,1 0 1,0 0-1,-1 0 1,0-1 0,0 0-1,0 0 1,0-1-1,-1 0 1,0 0-1,0-1 1,0 1-1,8-11 1,-14 15 33,-3 4 67,0-1 0,0 1 0,0 0 0,0 0 0,0 0 1,0 0-1,1 1 0,0-1 0,-4 7 0,6-9 6,-28 55 1050,26-52-978,1 0 0,-1 0 0,1 0 0,0 0 0,1 0 0,-1 1 0,1-1 0,0 0 0,0 1 0,0-1 0,0 0 0,1 5 0,1-7-78,-1 0 0,0-1 0,1 1 0,-1-1-1,1 0 1,-1 1 0,1-1 0,0 0-1,-1 0 1,1 0 0,0 0 0,0 0 0,0-1-1,0 1 1,0 0 0,0-1 0,0 1-1,0-1 1,0 0 0,4 0 0,19 7 81,-25-6-84,0-1 0,0 1-1,1-1 1,-1 1 0,0-1-1,0 1 1,0 0-1,0-1 1,0 1 0,0-1-1,0 1 1,0-1 0,0 1-1,0 0 1,0-1-1,0 1 1,0-1 0,0 1-1,-1-1 1,1 1-1,0-1 1,0 1 0,-1-1-1,1 1 1,0-1 0,-1 1-1,1-1 1,0 1-1,-1-1 1,1 1 0,-1-1-1,1 0 1,-1 1 0,1-1-1,-1 0 1,1 1-1,-1-1 1,1 0 0,-1 0-1,0 1 1,-26 17 708,25-17-619,-11 8 86,-1 0-1,1-1 1,-1 0-1,-1-1 0,1-1 1,-1-1-1,-1 0 1,1-1-1,0 0 0,-26 2 1,75-24-14332,-19 9 4490</inkml:trace>
</inkml:ink>
</file>

<file path=ppt/ink/ink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7.2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72 12179,'-13'-3'653,"-23"-7"95,34 9-594,0 0 1,0 0-1,0 1 0,0-2 0,0 1 0,0 0 1,0 0-1,1-1 0,-1 1 0,0-1 0,1 1 0,-4-4 1,5 5-105,0-1 0,0 1 0,0 0 0,-1-1 0,1 1 0,0 0 0,0 0 0,0-1 0,0 1-1,0 0 1,-1-1 0,1 1 0,0 0 0,0-1 0,0 1 0,0-1 0,0 1 0,0 0 0,0-1 0,0 1 0,0 0 0,0-1 0,1 1 0,-1 0 0,0-1 0,0 1 0,0 0 0,0-1 0,0 1 0,1 0 0,-1 0 0,0-1 0,0 1 0,0 0 0,1-1 0,13-2 930,18 8-331,-13 3-551,130 53 184,-116-50-277,1-1 1,57 9-1,4-8 7,130-3-1,96-21 8,142 3-8,218 60 536,-160-8 286,-217-27-837,0-12 0,407-50 0,-308 3-209,102-14-76,-277 12-20,8 0 208,-232 45 100,0 1 0,1 0 0,-1 0 0,1 0 0,-1 1 0,1-1 0,-1 1 0,0 0 1,1 0-1,-1 1 0,0-1 0,0 1 0,0 0 0,0 0 0,6 4 0,10 5 29,-6-6-95,-15-14-112,-1-6 160,4 1-123</inkml:trace>
</inkml:ink>
</file>

<file path=ppt/ink/ink1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0.2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17 7335,'0'0'7415,"7"-2"-5515,19-3-1078,0 1-1,0 1 1,1 1-1,34 2 0,118 16-297,7 0-243,82-23 65,43 1-281,-292 8-35,1 1 0,32 9 0,-35-8 218,-1 0 1,1-1-1,32 2 0,-49-5-338,-7 0-7080,2-4 439</inkml:trace>
</inkml:ink>
</file>

<file path=ppt/ink/ink1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5.0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99 3171,'0'0'15951,"1"6"-15081,-1-5-843,0 0 0,0 0 0,0 0 0,0-1 0,0 1-1,1 0 1,-1 0 0,0 0 0,0 0 0,1 0 0,-1-1 0,0 1 0,1 0-1,-1 0 1,1 0 0,-1-1 0,1 1 0,-1 0 0,1-1 0,-1 1 0,1-1-1,0 1 1,0 0 0,-1-1 0,1 1 0,0-1 0,0 0 0,-1 1 0,1-1-1,0 0 1,0 1 0,0-1 0,-1 0 0,1 0 0,0 0 0,2 0 0,37-17 624,-29 11-653,12-6 57,-1-2-1,0-1 1,-1 0-1,33-33 1,-92 65 521,31-11-538,0 0 0,1 1-1,-1 0 1,2 0 0,-1 0-1,1 0 1,0 1 0,0 0-1,1 0 1,0 0 0,1 1-1,0-1 1,0 1 0,1 0-1,0 0 1,0 0 0,0 9-1,2-17-89,1 0 0,-1 0-1,0-1 1,1 1 0,-1 0 0,1 0-1,-1 0 1,1-1 0,-1 1-1,1 0 1,-1-1 0,1 1 0,0-1-1,-1 1 1,1 0 0,0-1-1,-1 1 1,1-1 0,0 0 0,0 1-1,0-1 1,-1 0 0,1 1-1,0-1 1,0 0 0,0 0 0,0 0-1,0 0 1,-1 0 0,1 0-1,0 0 1,0 0 0,0 0 0,0 0-1,0 0 1,0 0 0,-1-1-1,1 1 1,0 0 0,0-1 0,1 0-1,2 0-1048,0 0-1,1 0 1,-1-1-1,0 1 1,0-1-1,0 0 1,5-3 0,9-11-5290</inkml:trace>
</inkml:ink>
</file>

<file path=ppt/ink/ink1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5.3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 29 10826,'0'0'7463,"-8"2"-6539,4-1-884,0 0 0,1 1 1,-1-1-1,1 0 0,-1 1 1,1 0-1,-1 0 0,1 0 1,0 0-1,0 0 0,0 1 0,0 0 1,1-1-1,-1 1 0,0 0 1,1 0-1,0 0 0,0 1 0,0-1 1,0 0-1,1 1 0,-1-1 1,1 1-1,0 0 0,0-1 1,0 1-1,0 0 0,1 0 0,0 0 1,0 4-1,-1-4 14,0-1 0,1 1 0,0-1 0,0 1 0,0-1 0,0 1 0,1-1 0,-1 1 0,1-1 0,0 0 0,0 1 0,0-1 0,0 0 0,1 0 0,-1 1 0,1-1 0,0 0 0,0 0 0,4 4 0,-2-4 14,-1-1 1,1 0 0,0 0-1,0-1 1,0 1 0,1-1-1,-1 0 1,0 0-1,0 0 1,1 0 0,-1-1-1,1 0 1,-1 0 0,0 0-1,8-1 1,-6-1-42,1 1 1,-1-1-1,0 0 0,0 0 1,1-1-1,-1 0 0,-1 0 1,1 0-1,0-1 0,-1 0 0,0 0 1,0 0-1,0-1 0,0 0 1,6-8-1,-8 9 4,0 0 0,0 0 0,0 0 0,0 0 0,-1 0 1,1 0-1,-1-1 0,-1 1 0,1-1 0,0 0 0,-1 0 0,0 1 0,0-1 0,-1 0 0,1 0 1,-1 0-1,0 0 0,0 0 0,-1 0 0,0 0 0,-2-9 0,2 12-9,-1-1 0,0 0 0,0 1 0,1-1 0,-2 1-1,1 0 1,0 0 0,0 0 0,-1 0 0,1 0 0,-1 0 0,0 0 0,0 1-1,1 0 1,-1-1 0,0 1 0,0 0 0,0 0 0,0 1 0,0-1 0,0 1 0,-1-1-1,1 1 1,0 0 0,-6 1 0,6-1-103,-1 0 0,1 0 0,0 0 0,0 1 0,-1-1 0,1 1 0,0 0 0,0 0 0,0 1 0,0-1-1,0 0 1,0 1 0,0 0 0,0 0 0,1-1 0,-1 2 0,1-1 0,-1 0 0,1 0 0,0 1 0,0-1 0,0 1 0,0 0 0,-2 4 0,3-4-349,0 0 1,0 1-1,0-1 0,1 0 1,-1 0-1,1 1 1,0-1-1,0 1 1,0-1-1,0 0 0,1 1 1,-1-1-1,1 0 1,0 0-1,0 1 0,2 5 1,10 5-4258</inkml:trace>
</inkml:ink>
</file>

<file path=ppt/ink/ink1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7.1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126 30 8680,'1'-2'328,"-1"1"-1,1-1 1,-1 1 0,1-1-1,-1 1 1,0-1 0,0 1-1,0-1 1,0 1-1,0-1 1,0 1 0,-1-1-1,1 1 1,0-1 0,-1 1-1,0-2 1,1 2-247,-1 1 1,1 0-1,-1 0 0,1-1 1,-1 1-1,1 0 1,-1 0-1,1 0 0,-1 0 1,1 0-1,-1 0 0,1 0 1,-1 0-1,1 0 1,-1 0-1,1 0 0,-1 0 1,1 0-1,-1 0 1,1 0-1,-1 0 0,1 1 1,-1-1-1,1 0 1,-1 0-1,1 1 0,0-1 1,-1 0-1,0 1 0,-36 33 941,29-24-755,0 1 0,0-1 0,1 1-1,1 1 1,0-1 0,0 1 0,1 0 0,1 0 0,0 1 0,0-1 0,2 1 0,-1 0 0,0 14 0,3-26-246,0 0 1,0 1 0,1-1-1,-1 1 1,0-1 0,0 0-1,1 1 1,-1-1 0,1 0 0,-1 1-1,1-1 1,0 0 0,-1 0-1,1 0 1,0 1 0,0-1-1,0 0 1,0 0 0,0 0-1,0 0 1,0 0 0,0-1 0,0 1-1,2 1 1,1-1 3,-1 1 0,0-1 0,0 0 0,1-1 0,-1 1 0,1-1 0,-1 1 0,1-1 0,-1 0 0,5 0 0,-3-1-10,0 1 0,0-1 1,1 0-1,-1 0 0,0 0 0,0-1 0,0 0 1,0 0-1,0 0 0,0 0 0,-1-1 0,1 0 1,7-6-1,-11 7 6,1 1 1,-1-1-1,1 0 0,-1 0 0,0 1 1,1-1-1,-1 0 0,0-1 1,0 1-1,-1 0 0,1 0 1,0 0-1,-1 0 0,1-1 1,-1 1-1,0 0 0,1 0 1,-1-1-1,0 1 0,-1 0 0,1-1 1,0 1-1,-1 0 0,1 0 1,-1-1-1,0 1 0,1 0 1,-1 0-1,0 0 0,0 0 1,-1 0-1,1 0 0,0 0 1,-1 0-1,1 1 0,-1-1 0,1 1 1,-1-1-1,0 1 0,-3-3 1,1 2 14,0-1 1,0 1-1,0 0 0,0 0 1,-1 1-1,1-1 0,0 1 1,-1 0-1,0 0 1,1 1-1,-1-1 0,1 1 1,-1 0-1,0 0 1,1 0-1,-1 1 0,1 0 1,-1 0-1,-6 2 0,9-2-61,1-1 0,-1 1 0,1 0-1,0 0 1,0 0 0,-1 0 0,1 0-1,0 0 1,0 1 0,0-1 0,0 0-1,0 1 1,0-1 0,0 0 0,1 1-1,-1-1 1,0 1 0,1-1 0,-1 1-1,1-1 1,0 1 0,-1 0 0,1-1-1,0 1 1,0-1 0,0 1 0,0 0-1,1 2 1,-1-2-109,0-1-1,1 0 0,-1 0 1,1 1-1,-1-1 1,1 0-1,-1 0 1,1 0-1,0 0 1,-1 0-1,1 0 1,0 0-1,0 0 1,0 0-1,0 0 1,0 0-1,0 0 1,0-1-1,0 1 0,0 0 1,0-1-1,0 1 1,2 0-1,41 4-6004,-21-5 1383</inkml:trace>
</inkml:ink>
</file>

<file path=ppt/ink/ink1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7.5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11787,'0'0'7880,"-40"53"-6695,37-35-481,3 4-383,0 0-257,0 1 0,3 0-320,5-3-1250,6-6-1377,-5-6-1729,2-8-321</inkml:trace>
</inkml:ink>
</file>

<file path=ppt/ink/ink1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7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41 1 7239,'0'0'12428,"-5"9"-11660,-1 2-630,1 0 0,0 1 0,1 0 0,0 0-1,0 0 1,2 0 0,-1 1 0,2-1 0,-1 1 0,2 21-1,0-33-245,1 0 0,-1 0 0,0-1 0,1 1 0,-1 0 0,0 0 0,1 0 0,-1 0 0,1-1 0,0 1-1,-1 0 1,1 0 0,0-1 0,-1 1 0,1 0 0,0-1 0,0 1 0,-1-1 0,1 1 0,0-1 0,0 1-1,0-1 1,0 0 0,0 0 0,0 1 0,-1-1 0,1 0 0,2 0 0,18-1-7322,-7-6 1104</inkml:trace>
</inkml:ink>
</file>

<file path=ppt/ink/ink1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8.2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10570,'0'0'5418,"6"-8"-3853,-4 5-1458,0 0 1,0 0 0,0 0-1,1 0 1,-1 1 0,1-1-1,0 1 1,-1-1 0,1 1-1,0 0 1,0 0-1,1 0 1,-1 1 0,0-1-1,0 1 1,1 0 0,-1 0-1,1 0 1,-1 0 0,1 0-1,0 1 1,-1 0 0,5 0-1,0 0 70,-1 0 0,1 0 0,0 1 0,0 0 0,-1 1 0,15 4 0,-20-5-149,-1-1 0,1 1 0,-1 0 1,1 0-1,-1 0 0,1 0 0,-1 0 1,0 0-1,1 0 0,-1 1 0,0-1 1,0 0-1,0 1 0,0-1 0,0 1 1,0-1-1,0 1 0,-1 0 0,1-1 1,0 1-1,-1 0 0,1-1 0,-1 1 1,0 0-1,0 0 0,0-1 0,1 1 0,-2 0 1,1 0-1,0-1 0,0 1 0,0 0 1,-1-1-1,1 1 0,-1 0 0,0-1 1,-1 4-1,-1 1 121,-1 0 0,0 0 0,0 0 0,-1-1 1,1 1-1,-1-1 0,0-1 0,-1 1 0,1 0 0,-1-1 0,0 0 0,0-1 1,0 1-1,-9 2 0,6-1 56,-1 1 0,1 0 0,0 0 0,-12 11 0,20-16-205,0-1 1,0 1-1,1 0 0,-1-1 1,0 1-1,1 0 1,-1 0-1,0 0 1,1 0-1,-1 0 0,1 0 1,-1-1-1,1 1 1,0 0-1,-1 0 1,1 0-1,0 1 1,0-1-1,0 0 0,0 0 1,0 0-1,0 0 1,0 0-1,0 0 1,0 0-1,0 0 1,0 0-1,1 0 0,-1 0 1,0 0-1,1 0 1,-1 0-1,1 0 1,-1 0-1,1 0 0,-1-1 1,1 1-1,0 0 1,-1 0-1,1 0 1,0-1-1,0 1 1,0 0-1,0-1 0,-1 1 1,1-1-1,0 1 1,2 0-1,6 3-57,0 0 1,0 0-1,1-1 0,11 3 0,-10-3-198,50 12-2265,-19-10-2514,-11-4-3283</inkml:trace>
</inkml:ink>
</file>

<file path=ppt/ink/ink1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49.5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8 3459,'0'0'15620,"2"6"-15080,-1-3-488,-1-1-27,0-1 1,1 0-1,-1 1 0,0-1 1,1 1-1,-1-1 0,1 0 1,-1 1-1,1-1 0,0 0 1,-1 1-1,1-1 0,0 0 0,0 0 1,0 0-1,0 0 0,0 0 1,0 0-1,0 0 0,1 0 1,-1 0-1,0-1 0,0 1 1,1 0-1,-1-1 0,0 1 0,1-1 1,-1 1-1,1-1 0,-1 0 1,0 0-1,1 1 0,-1-1 1,1 0-1,-1 0 0,1 0 1,1-1-1,-2 0-4,0 0 0,0 0-1,0 0 1,-1 0 0,1 0 0,0 0 0,-1 0 0,1-1-1,-1 1 1,1 0 0,-1 0 0,0-1 0,1 1 0,-1 0-1,0 0 1,0-1 0,0 1 0,0 0 0,0-1 0,0 1-1,0 0 1,-1-1 0,1 1 0,0 0 0,-1 0 0,1-1-1,-1 1 1,1 0 0,-1 0 0,1 0 0,-1 0 0,0 0-1,0 0 1,0 0 0,1 0 0,-1 0 0,0 0 0,0 0-1,0 0 1,-2 0 0,-26 2 31,28-1-123,0 0 0,1 1 0,-1-1-1,0 0 1,0 1 0,1-1 0,-1 1-1,0-1 1,0 1 0,1-1 0,-1 1-1,0-1 1,1 1 0,-1 0 0,1-1-1,-1 1 1,1 0 0,-1 0-1,1-1 1,0 1 0,-1 0 0,1 0-1,0 0 1,0-1 0,-1 1 0,1 0-1,0 0 1,0 0 0,0 0 0,0 1-1,1 2-3088,3-3-2216</inkml:trace>
</inkml:ink>
</file>

<file path=ppt/ink/ink1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0.3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1 219 9353,'0'0'10415,"10"-7"-10298,22-13-63,78-56 4,-101 69-47,1-1 1,-1 0-1,-1 0 0,0-1 1,0 0-1,0-1 0,-1 1 1,10-21-1,-14 13 394,-13 21-34,-16 24-170,22-21-172,0 1 0,1-1 0,0 1 1,0-1-1,1 1 0,0 0 0,0 0 0,1 0 0,0 0 1,0 0-1,1 0 0,0 0 0,0 1 0,1-1 0,0 0 1,0 0-1,1 0 0,0 0 0,1-1 0,5 13 0,-5-13-938,1 0-1,0 0 0,1-1 0,0 0 1,0 1-1,0-2 0,0 1 0,9 6 1,-4-6-3688</inkml:trace>
</inkml:ink>
</file>

<file path=ppt/ink/ink1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1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23 5349,'0'0'14825,"-10"-6"-14580,5 4-224,3 0-12,0 0 0,-1 1-1,1-1 1,0 1 0,-1 0 0,1 0 0,-1 0 0,1 0 0,-1 0 0,0 1 0,1-1 0,-1 1 0,0-1 0,1 1 0,-1 0 0,0 0-1,1 0 1,-1 1 0,0-1 0,1 0 0,-1 1 0,0 0 0,1 0 0,-1 0 0,1 0 0,-1 0 0,1 0 0,0 1 0,-1-1-1,1 1 1,0-1 0,0 1 0,0 0 0,0 0 0,-2 3 0,-1 1 114,-1 0 0,1 1-1,0-1 1,0 1 0,1 0 0,0 1-1,1-1 1,-1 1 0,1 0 0,1-1 0,-1 1-1,1 1 1,1-1 0,0 0 0,-1 16 0,2-23-107,0-1 0,0 1 0,0 0 0,0 0 0,1 0 1,-1-1-1,0 1 0,0 0 0,1 0 0,-1-1 0,0 1 1,1 0-1,-1 0 0,1-1 0,-1 1 0,1-1 1,-1 1-1,1 0 0,-1-1 0,1 1 0,0-1 0,-1 1 1,1-1-1,0 0 0,-1 1 0,2 0 0,27 2 327,-22-3-301,1-1 0,-1 0 0,0 0 0,0-1 0,0 0 0,7-3 0,-3-1-20,-1 0 0,0-1 0,0 0 0,13-12 1,-20 17-27,-1 0 0,0 0 0,0 0 0,0 0 0,0 0 0,0-1 0,0 1 0,0-1-1,-1 1 1,1-1 0,-1 1 0,0-1 0,0 0 0,0 0 0,0 0 0,0 0 0,-1 1 0,1-1 0,-1 0 0,0 0 0,0 0 0,0 0 0,0 0 0,-1-4 0,0 6-56,0 0 0,0 0-1,0 0 1,0 0 0,0 0-1,0 0 1,0 0 0,0 1-1,0-1 1,0 0 0,-1 1 0,1-1-1,0 1 1,-1 0 0,1-1-1,0 1 1,-1 0 0,1 0-1,-3 0 1,-8-1-4099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18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46 168 11514,'-45'0'2561,"136"9"224,398-23-2154,-291 1-517,934-15 525,-546 20-346,362 6-34,1054-4-164,-1976 5-93,137-9-39,-131 6 30,-2-1 1,1-1-1,33-11 0,-61 15 11,1 1 1,-1 0-1,1-1 0,-1 0 0,0 0 0,1 0 0,-1 0 0,0-1 1,-1 1-1,1-1 0,2-3 0,-4 6-3,-1-1 1,1 0 0,-1 1-1,1-1 1,-1 0-1,0 1 1,1-1-1,-1 0 1,0 0-1,0 1 1,0-1 0,0 0-1,1 0 1,-1 0-1,0 1 1,0-1-1,-1 0 1,1 0-1,0 0 1,0 1-1,0-2 1,-1 1-3,0-1 1,0 1-1,0 0 1,0 0-1,0 0 1,0 0-1,0 0 1,0 0-1,0 0 1,0 0-1,-1 0 1,1 1-1,0-1 1,0 0-1,-1 1 1,-1-1-1,-17-1-865,17 5-415,14 2 410,12 2 368,11 1-149</inkml:trace>
</inkml:ink>
</file>

<file path=ppt/ink/ink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24.43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20 11226,'19'-5'541,"0"0"-1,1 1 0,-1 2 0,1 0 0,0 1 0,-1 0 0,40 6 0,22 1 534,138 15-33,94 10-1037,-265-26 10,0-3-1,0-1 0,0-2 1,82-14-1,-45 6 35,157 4-1,-155 5-47,-25 0 2,286-7 49,-283 3-14,1 3-1,108 12 1,-119-5 0,0-2 1,1-3-1,-1-2 1,62-9 0,-102 6-12,-13 3-10,0 0 0,0 0 0,0 1 0,-1-1 0,1 1 0,0-1-1,0 1 1,0 0 0,0 0 0,0 0 0,0 0 0,0 0 0,0 0 0,0 0-1,0 1 1,0-1 0,0 1 0,0-1 0,0 1 0,3 1 0,-5-1 1,0-1-48,1-1-1,-1 1 1,0 0-1,0 0 1,1-1 0,-1 1-1,0 0 1,0 0 0,0-1-1,1 1 1,-1 0-1,0-1 1,0 1 0,0 0-1,0-1 1,0 1 0,0 0-1,1-1 1,-1 1-1,0 0 1,0-1 0,0 1-1,0 0 1,0-1 0,0 1-1,0 0 1,-1-1-1,1 1 1,0 0 0,0-1-1,0 1 1,0-2-55,-1-12-120</inkml:trace>
</inkml:ink>
</file>

<file path=ppt/ink/ink1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1.4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22 9321,'0'0'8765,"-2"-5"-8695,2 4-69,0 0 1,0 1 0,0-1-1,0 0 1,0 1-1,0-1 1,0 0 0,-1 1-1,1-1 1,0 1-1,0-1 1,-1 1 0,1-1-1,0 0 1,-1 1-1,1-1 1,0 1-1,-1-1 1,1 1 0,-1 0-1,1-1 1,-1 1-1,1-1 1,-1 1 0,1 0-1,-1-1 1,0 1-1,1 0 1,-1 0 0,1-1-1,-1 1 1,0 0-1,1 0 1,-1 0 0,1 0-1,-1 0 1,0 0-1,1 0 1,-1 0 0,0 0-1,1 0 1,-1 0-1,0 0 1,1 1-1,-1-1 1,1 0 0,-2 1-1,-28 33 433,27-30-352,-2 2 97,0 1-1,1-1 0,0 0 1,0 1-1,1 0 1,0 0-1,0 0 0,1 0 1,0 0-1,0 1 0,0-1 1,1 1-1,0-1 1,1 1-1,-1 0 0,2 10 1,1-16-156,-1 0 1,0 0 0,1 0-1,-1 0 1,1 0 0,-1 0 0,1 0-1,0 0 1,0-1 0,0 1-1,0-1 1,0 1 0,0-1-1,1 0 1,-1 0 0,0 0 0,1 0-1,-1 0 1,0-1 0,1 1-1,-1-1 1,1 1 0,-1-1-1,1 0 1,3 0 0,0 0 3,1 1 1,0-1 0,-1-1-1,1 1 1,-1-1 0,1 0-1,-1 0 1,12-5-1,-17 6-21,0 0 0,0-1-1,1 1 1,-1-1-1,0 1 1,0-1 0,0 0-1,0 1 1,0-1 0,0 0-1,0 0 1,0 0-1,0 0 1,0 0 0,0 0-1,-1 0 1,1 0-1,0 0 1,-1 0 0,1 0-1,-1 0 1,1 0-1,-1-1 1,1 1 0,-1 0-1,0 0 1,0 0-1,0-1 1,0 1 0,0 0-1,0-1 1,0 1-1,0-2 1,-1 1 1,0 1 0,0-1 0,0 1 1,-1-1-1,1 1 0,0-1 0,-1 1 0,1 0 0,-1 0 0,1-1 0,-1 1 0,0 0 0,1 1 1,-1-1-1,0 0 0,0 0 0,1 1 0,-1-1 0,0 1 0,0-1 0,-3 1 0,-57-2 138,33 11-865,29-8 609,-1-1 1,0 1-1,1 0 0,-1-1 1,1 1-1,-1 0 1,0-1-1,1 1 0,0 0 1,-1 0-1,1 0 0,-1 0 1,1-1-1,0 1 1,0 0-1,-1 0 0,1 0 1,0 0-1,0 0 1,0 0-1,0 0 0,0 0 1,0 0-1,0-1 0,1 1 1,-1 0-1,0 1 1,1 0-329,1-1 1,-1 0 0,0 1 0,0-1-1,0 0 1,1 0 0,-1 0 0,0 0-1,1 0 1,-1 0 0,1-1-1,-1 1 1,1 0 0,0-1 0,-1 1-1,1-1 1,0 1 0,-1-1 0,1 0-1,0 0 1,-1 0 0,4 0 0,-4 0 65,16 1-6092</inkml:trace>
</inkml:ink>
</file>

<file path=ppt/ink/ink1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1.8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10826,'0'0'8296,"-15"59"-7431,12-37-513,3-1-256,0 0-64,0-2 0,0-3-32,9-5-864,-2-4-1154,0-7-2114,-1-1-577</inkml:trace>
</inkml:ink>
</file>

<file path=ppt/ink/ink1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2.1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1 11275,'0'0'8269,"-7"10"-7602,5-7-632,-2 2 6,0 1-1,0 0 1,0 1 0,1-1 0,0 0 0,1 1 0,-1 0 0,1-1 0,1 1-1,-1 0 1,1 0 0,0 10 0,4 49-80,-2-61-466,0 0 1,0 0-1,0 0 0,1 0 0,-1 0 0,1-1 1,0 1-1,1 0 0,-1-1 0,1 0 0,3 5 1,0-6-2630,-1-2-181</inkml:trace>
</inkml:ink>
</file>

<file path=ppt/ink/ink1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2.5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9225,'0'0'4073,"8"-8"-2322,-1 3-1330,-1 0 0,1 1 0,0 0-1,0 0 1,0 0 0,1 1 0,14-5 0,-19 7-327,0 0 1,0 1-1,0-1 0,0 1 1,0-1-1,0 1 0,0 0 0,1 0 1,-1 0-1,0 1 0,0-1 1,0 1-1,0 0 0,0-1 0,0 1 1,0 1-1,0-1 0,0 0 1,-1 1-1,1 0 0,0-1 1,-1 1-1,1 0 0,-1 0 0,0 0 1,0 1-1,0-1 0,3 4 1,-4-3-67,1-1 0,-1 1 0,0 0 0,0 0 0,0 0 0,-1-1 0,1 1 0,-1 0 0,1 0 0,-1 0 0,0 0 0,0 0 0,0 0 0,-1 0 0,1 0 1,-1 0-1,1 0 0,-1 0 0,0 0 0,0 0 0,-1 0 0,1-1 0,0 1 0,-1-1 0,0 1 0,1-1 0,-1 1 0,0-1 0,0 0 0,-1 0 0,-3 3 0,-7 7 467,-1 0 0,-1-1 0,-27 15 0,41-25-492,1-1 1,-1 0-1,1 0 0,-1 0 0,1 1 1,-1-1-1,1 0 0,0 1 0,-1-1 1,1 0-1,-1 1 0,1-1 0,0 0 1,-1 1-1,1-1 0,0 1 0,-1-1 1,1 1-1,0-1 0,0 1 0,-1-1 1,1 1-1,0-1 0,0 1 1,0-1-1,0 1 0,0 0 0,0-1 1,0 1-1,0-1 0,0 1 0,14 12 24,30 2-424,-39-13 204,36 5-4969,-30-7-1041</inkml:trace>
</inkml:ink>
</file>

<file path=ppt/ink/ink1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3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7815,'0'0'9268,"8"0"-7795,173 5 2199,-93 0-3560,-1-4 1,0-4-1,123-19 0,-137 3-77,-50 12-2,0 1-1,0 1 1,1 1-1,26-1 1,-64 24 306,9-13-8635</inkml:trace>
</inkml:ink>
</file>

<file path=ppt/ink/ink1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5.1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37 194 10602,'-15'6'2449,"-6"6"5496,23-14-6803,24-20-772,45-28 0,-49 36-270,-1 0 1,-1-2 0,0 0 0,32-36 0,-51 51-96,0 0 0,0 0 0,0 0 0,0 0 0,0 0 0,-1-1 0,1 1 0,0 0 0,-1 0 0,1-1 0,-1 1 0,0-1 0,1 1 0,-1 0 0,0-1 0,0 1 0,0-1 0,0-1 0,-5 3 62,-5 14-31,4 0 44,-1-1 0,2 1 0,0 0 0,1 1 0,0-1 0,1 1 0,0 0 0,2 0 0,-1 23 0,3-38-363,0 1 1,0 0-1,0 0 0,0-1 0,0 1 0,0 0 0,0-1 0,0 1 0,1-1 0,-1 0 0,0 1 0,0-1 0,0 0 0,1 0 0,-1 1 0,0-1 1,0 0-1,1 0 0,-1 0 0,0-1 0,0 1 0,1 0 0,-1 0 0,1-1 0,13-5-6390</inkml:trace>
</inkml:ink>
</file>

<file path=ppt/ink/ink1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5.5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9 14670,'0'0'4858,"-6"8"-4410,-1 1-50,1 0-1,0 0 1,-9 19-1,14-24-275,-1-1-1,0 1 1,1 0 0,0 0-1,0-1 1,0 1 0,0 0-1,1 0 1,-1 0 0,1 0-1,0 0 1,0 0 0,1 0-1,-1 0 1,1 0 0,0 0-1,2 5 1,-2-8-93,0 0 0,0 0 0,1 0 0,-1 0 0,0-1 0,1 1 0,-1-1 0,0 1 0,1-1 0,-1 1 0,1-1 0,-1 0 1,1 1-1,-1-1 0,1 0 0,-1 0 0,1 0 0,0 0 0,-1-1 0,1 1 0,-1 0 0,2-1 0,35-9 280,-30 5-292,0 0 0,-1 0 1,1 0-1,-1-1 0,0-1 1,10-11-1,-15 16-10,0 0 0,0 0 1,0 0-1,0 0 0,0-1 0,-1 1 1,1-1-1,-1 1 0,0-1 0,0 0 1,0 1-1,0-1 0,0 0 0,-1 0 1,1 1-1,-1-1 0,1 0 0,-1 0 1,0 0-1,0 0 0,-1 0 0,1 0 1,0 1-1,-1-1 0,-1-5 0,0 7-3,1-1 1,-1 0-1,0 1 0,0 0 0,1-1 0,-1 1 0,0 0 0,0 0 1,0 0-1,0 0 0,0 0 0,-1 0 0,1 1 0,0-1 0,0 1 1,0-1-1,-1 1 0,-2 0 0,-48-1-101,40 1-55,11 0 11,0 0 1,-1 0 0,1 0 0,0 0 0,0 1 0,0-1 0,0 1 0,0-1 0,0 1 0,0 0 0,0 0 0,0 0 0,1 0 0,-1 0 0,0 0 0,0 0 0,-1 2 0,3-2-16,-1 0 0,1 0 0,-1 0 0,1 0 0,-1 0 0,1 0 1,0 1-1,0-1 0,-1 0 0,1 0 0,0 0 0,0 0 1,0 0-1,0 0 0,0 1 0,1-1 0,-1 0 0,0 0 1,0 0-1,1 0 0,-1 0 0,1 0 0,-1 0 0,1 0 0,-1 0 1,1 0-1,0 0 0,-1 0 0,1 0 0,0 0 0,0-1 1,0 1-1,-1 0 0,3 0 0,1 3-479,0-1 0,0 0 0,1 0 1,-1 0-1,1 0 0,0-1 0,0 0 0,0 0 0,0 0 0,0-1 1,0 0-1,8 1 0,19 1-3684</inkml:trace>
</inkml:ink>
</file>

<file path=ppt/ink/ink1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8:55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136 64 10826,'0'0'7154,"-8"-5"-6268,7 5-876,-4-3 74,1 0 0,-1 1 0,0-1 0,0 1 0,-1 0 0,1 1 0,-10-3 0,12 4-76,1 0 0,0 1 0,-1-1-1,1 0 1,0 1 0,-1-1 0,1 1 0,0 0 0,0 0 0,0 0 0,-1 0 0,1 0 0,0 0 0,0 0 0,1 1 0,-1-1 0,0 1 0,0-1 0,1 1 0,-1 0 0,1 0 0,-1 0 0,1 0 0,0 0 0,0 0 0,-1 2 0,-2 4 160,0-1 0,1 1 1,0 0-1,0 0 0,1 0 0,0 0 1,-1 10-1,3-16-131,-1 0 0,1 0 0,0-1 0,0 1 0,0 0 0,0 0 0,0 0 1,1-1-1,-1 1 0,0 0 0,1 0 0,-1-1 0,1 1 0,0 0 0,0-1 0,0 1 0,-1-1 0,1 1 0,1-1 0,-1 1 0,0-1 1,0 1-1,0-1 0,1 0 0,-1 0 0,1 0 0,-1 0 0,1 0 0,-1 0 0,1 0 0,-1 0 0,1-1 0,0 1 0,0-1 0,-1 1 0,1-1 1,0 0-1,2 1 0,4-1-15,0 0-1,1 0 1,-1-1 0,0 0 0,0 0 0,0-1 0,0 0 0,0 0 0,-1-1 0,1 0 0,-1 0 0,1-1-1,11-8 1,-14 8-14,0 1 0,0-1-1,-1 0 1,1-1-1,-1 1 1,0-1 0,0 1-1,0-1 1,-1-1 0,0 1-1,0 0 1,0-1-1,-1 1 1,0-1 0,0 0-1,0 0 1,-1 0 0,1 0-1,-1-7 1,-1 11 8,0 0 1,0 0-1,0 1 0,0-1 1,0 0-1,-1 1 1,1-1-1,-1 0 0,1 1 1,-1-1-1,0 0 1,0 1-1,1-1 0,-1 1 1,0-1-1,0 1 1,-1 0-1,1-1 0,0 1 1,0 0-1,-1 0 1,-1-1-1,-1-1-1,1 1-1,-2 0 1,1 0 0,0 1-1,0-1 1,-1 1 0,1 0-1,-8-1 1,0 1-46,0 0 1,0 1-1,0 0 1,0 1-1,-24 4 0,34-4-26,0 0 0,-1-1 0,1 1 0,0 0 0,0 0 0,0 1 0,0-1 0,0 0 0,0 1 0,0-1 0,0 1 0,0-1-1,1 1 1,-1 0 0,1 0 0,-3 4 0,-3 22-4797,7-20-1354</inkml:trace>
</inkml:ink>
</file>

<file path=ppt/ink/ink1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0.9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211 1 2210,'0'0'11947,"7"0"-11237,-4 1-632,-1-1 0,1 0-1,0 1 1,0 0 0,0 0-1,0 0 1,-1 0-1,1 0 1,0 0 0,-1 1-1,1-1 1,-1 1 0,1 0-1,-1-1 1,0 1-1,0 0 1,0 1 0,0-1-1,0 0 1,0 0 0,-1 1-1,1-1 1,1 6-1,46 78 967,-26-48-762,25 56 1,-42-78-228,0 0-1,-2 0 1,1 1-1,-2-1 1,0 1-1,-1 0 1,0 19-1,-3-20 12,0 0 1,-2-1-1,0 1 1,0-1-1,-1 0 0,-1 1 1,-1-2-1,0 1 0,-1-1 1,0 0-1,-1 0 0,-12 14 1,-15 17 291,-3-1 0,-44 40 0,17-18-208,-51 64-6251,99-116 1910</inkml:trace>
</inkml:ink>
</file>

<file path=ppt/ink/ink1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2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44 22 10122,'-4'-21'7305,"-5"30"-4256,-7 33-1953,11-22-1198,1 1 0,2 0 0,0 0 0,1 0-1,1 0 1,4 34 0,5-36-2778,2-13-3032,-5-5 1246</inkml:trace>
</inkml:ink>
</file>

<file path=ppt/ink/ink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31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94 14387,'0'0'48,"-1"0"1,1-1-1,0 1 0,-1 0 0,1 0 1,-1 0-1,1-1 0,0 1 0,0 0 1,-1-1-1,1 1 0,0 0 0,-1-1 1,1 1-1,0 0 0,0-1 0,0 1 1,-1 0-1,1-1 0,0 1 0,0-1 1,0 1-1,0 0 0,0-1 0,0 1 1,0-1-1,0 1 0,0-1 0,0 1 1,0 0-1,0-1 0,0 1 1,0-1-1,0 1 0,0 0 0,0-1 1,0 1-1,1-1 0,-1 1 0,0 0 1,0-1-1,1 1 0,-1 0 0,0-1 1,1 0-1,-1 0 27,1-1 1,0 1 0,0-1-1,0 1 1,-1 0-1,1-1 1,0 1 0,1 0-1,-1-1 1,0 1-1,0 0 1,0 0 0,2-1-1,25-4 40,-24 5-110,-1 1 0,1-1 1,0 0-1,-1 0 0,1 0 1,-1 0-1,1-1 0,-1 1 1,5-3-1,-4 0 19,42-23 312,-44 26-314,0 0 0,-1 0-1,1 1 1,0-1 0,0 0-1,0 1 1,0-1-1,1 1 1,-1 0 0,0 0-1,0 0 1,0 0 0,0 0-1,0 0 1,0 0 0,0 1-1,0-1 1,0 1-1,0-1 1,0 1 0,2 1-1,14 12 67,-15-11-78,1 0 1,0 0 0,0-1-1,0 1 1,6 2 0,-9-4-3,1-1 1,0 1-1,0-1 1,0 1-1,0-1 1,0 0-1,0 0 1,0 0-1,0 0 1,0 0-1,0 0 1,0-1-1,0 1 1,0-1-1,0 1 1,3-2-1,1 0 23,-1 0 0,1 1 0,0 0 0,0 0 0,1 0 0,-1 1 1,0 0-1,0 0 0,0 1 0,0 0 0,0 0 0,0 0 0,0 1 0,0 0 0,6 3 0,12 2-16,-9-5-7,0 0-1,1 0 1,-1-2-1,0 0 0,1-1 1,-1 0-1,1-1 0,16-5 1,-14 4-1,0 0 0,0 1 1,0 0-1,1 2 1,25 2-1,30 15-7,-57-12 0,1 0 1,-1-1-1,35 2 1,9-4 7,27-1-14,95 15 0,-87-5 11,111-3 1,-104-6 15,111 16-21,-126-8-3,138-3-1,-30-33-15,-138 15 28,-1 3 0,59 0 0,-50 9-10,0-3 0,115-19 0,-49-11-101,17-4-15,-100 30 100,-45 6 17,-1 0 0,0 0-1,1 1 1,-1-1 0,0 1 0,1-1 0,-1 1 0,0 1 0,0-1 0,0 0 0,6 4 0,-4-1 39,-9-3-120,-10 2-475,-10 3 284,5-6 103</inkml:trace>
</inkml:ink>
</file>

<file path=ppt/ink/ink1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3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50 3876,'20'-6'9201,"5"1"-4157,67 1-3573,-37 2-702,83-16-947,-80 5-3952,-51 12 2129</inkml:trace>
</inkml:ink>
</file>

<file path=ppt/ink/ink1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4.0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83 3 9065,'0'0'10810,"9"0"-10661,-5-1-124,39 0 144,-42 1-157,0 0 1,0 0 0,0 0-1,1 0 1,-1 0 0,0 0-1,0 1 1,0-1 0,1 0-1,-1 1 1,0-1 0,0 1-1,0-1 1,0 1 0,0-1 0,0 1-1,0 0 1,0 0 0,0 0-1,0-1 1,0 1 0,-1 0-1,1 0 1,0 0 0,0 0-1,-1 0 1,1 0 0,-1 0-1,1 1 1,-1-1 0,1 0 0,-1 0-1,0 2 1,0-2 8,0 0 1,-1 1 0,1-1-1,-1 0 1,0 0-1,1 0 1,-1 1-1,0-1 1,0 0 0,1 0-1,-1 0 1,0 0-1,0 0 1,0-1 0,0 1-1,0 0 1,-1 0-1,1-1 1,0 1-1,0 0 1,0-1 0,-1 1-1,-1 0 1,2-1-21,0 0 0,-1 1 0,1-1-1,0 0 1,0 1 0,0-1 0,0 1 0,0 0 0,0-1 0,1 1 0,-1 0 0,0-1 0,0 1 0,0 0 0,1 0 0,-1 0-1,0 0 1,1 0 0,-1 0 0,1 0 0,-1 0 0,0 1 0,39 0-204,-11-3 188,-17 0-50,-1 1 0,1 0 0,-1 0 0,0 1 0,15 3-1,-23-4 61,-1 0-1,1 0 0,-1 0 0,1 0 0,-1 0 0,1 1 0,-1-1 0,1 0 0,-1 0 1,0 0-1,1 1 0,-1-1 0,1 0 0,-1 1 0,0-1 0,1 0 0,-1 1 0,0-1 0,0 0 1,1 1-1,-1-1 0,0 0 0,0 1 0,1-1 0,-1 1 0,0-1 0,0 1 0,0-1 1,0 1-1,0-1 0,0 1 0,1-1 0,-1 1 0,-10 15 214,-21 8 639,16-18-439,0-1 1,0-1-1,0 0 1,0-1-1,0 0 1,-1-1 0,1-1-1,-1 0 1,1-2-1,-19-1 1,-11 1-302,44 1-187,26 0-2514,-18 0 1994,3 0-681,0 0 0,0-1 0,0 0 1,11-3-1,7-4-3769</inkml:trace>
</inkml:ink>
</file>

<file path=ppt/ink/ink1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4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3 10090,'-6'1'3907,"-1"-1"-1537,3 1-544,3-1-352,1 4-257,0 0-609,12-1-159,6 0-193,4-1-192,1-1-32,6-1-192,-4 0-641,-5 0-416,2 0-417,-10 0-1440,-1-9-1571,-6-3-4612</inkml:trace>
</inkml:ink>
</file>

<file path=ppt/ink/ink1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5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0 370 12876,'0'0'9962,"11"-11"-9760,127-140-126,-120 128-109,-1-2 0,0 1 0,-2-2 0,-1 0 0,15-40 0,-23 49 378,-7 22 323,-3 27-347,5 41-154,1-30-157,-2 1 1,-2-1-1,-13 74 0,8-73-1456,6-24-7886</inkml:trace>
</inkml:ink>
</file>

<file path=ppt/ink/ink1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6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 1 1473,'-20'2'12497,"43"7"-9463,45 8-3201,-37-13 45,2-1-1,35-3 0,-39 0-1014,-28 0 982,13-2-1286,-12-4-2633,-5 1 594</inkml:trace>
</inkml:ink>
</file>

<file path=ppt/ink/ink1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07.1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13 9513,'0'0'8136,"49"9"-7560,-15-9-352,6 0-159,3 0-65,-2 0-801,-3-9-3267,-7-3-5317</inkml:trace>
</inkml:ink>
</file>

<file path=ppt/ink/ink1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34.9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19 4773,'0'0'9256,"16"-16"-8967,-26 16-1923,4-2-4644</inkml:trace>
</inkml:ink>
</file>

<file path=ppt/ink/ink1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37.4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1305 164 3587,'0'0'3310,"-5"-9"-3064,3 4-56,0 0 1,-1 0 0,0 1 0,0-1-1,0 1 1,0-1 0,-1 1 0,1 0-1,-1 0 1,0 1 0,-1-1-1,1 1 1,-1 0 0,1 0 0,-1 0-1,0 1 1,0 0 0,0 0 0,0 0-1,0 0 1,-11-1 0,-12-1-62,1-1 1,0-2-1,-46-17 1,45 15 28,0 2 0,-1 0 0,1 2 0,-36-1 0,-119 2 468,124 5-735,43-1 194,1 2 0,0-1-1,0 2 1,0 0-1,0 1 1,0 1-1,0 0 1,1 1 0,-20 10-1,-7 9 278,-64 51-1,-4 1 24,96-69-329,0 1-1,1 0 0,-1 1 1,2 0-1,-1 1 1,2 0-1,-1 0 0,2 1 1,0 1-1,0 0 1,1 0-1,0 0 0,1 1 1,1 1-1,-6 19 0,-1 2-151,7-18 261,0 0 0,1 1 0,-4 25 1,8-37-126,1 0 1,0-1-1,0 1 1,1 0-1,0-1 1,0 1-1,0-1 1,1 1 0,0-1-1,0 0 1,0 0-1,1 1 1,6 8-1,6 10 0,-1 1 0,-1 0 0,14 42 0,-24-61-25,1 0 1,-1 0-1,1-1 0,1 0 0,-1 0 0,1 0 0,0 0 0,0-1 0,1 0 1,-1 0-1,1 0 0,1 0 0,-1-1 0,11 5 0,13 6 44,64 22 0,-59-25-78,310 95 101,-303-95-100,39 8-68,0-3-1,1-4 1,1-3-1,143-3 1,-204-10 28,-1 0 1,1-2 0,-1-1-1,-1-1 1,1-1 0,31-16 0,-10 5-188,-36 17 259,-1-1 1,1 0 0,-1-1-1,0 1 1,0-1-1,0 0 1,-1 0 0,1-1-1,-1 1 1,0-1 0,0 0-1,0 0 1,-1 0-1,0-1 1,0 1 0,0-1-1,-1 0 1,3-8 0,1-10 85,-1-1 0,-1 0 0,2-35 0,7-39-154,-9 82 145,0 0-1,-2 0 0,1 0 0,-2-1 1,-1 1-1,0-1 0,-1 1 0,0 0 1,-2-1-1,-8-31 0,-2 8 234,7 17-227,-1 1 0,-1 0 0,-2 0 1,-13-23-1,18 39-101,0-1-1,0 1 1,-1 0 0,0 1 0,0-1-1,-1 1 1,0 1 0,0-1 0,0 1 0,-1 0-1,0 1 1,0 0 0,0 0 0,0 1-1,-10-3 1,-39-11-2590,34 7-1415</inkml:trace>
</inkml:ink>
</file>

<file path=ppt/ink/ink1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42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1070 236 3748,'0'0'928,"2"-9"-127,-2 7-863,10-38 1590,-9 38-1444,-1 1-1,0 0 1,1-1-1,-1 1 1,0 0 0,0-1-1,0 1 1,0-1-1,0 1 1,0 0 0,-1-1-1,1 1 1,0 0-1,-1-1 1,1 1 0,-1 0-1,1-1 1,-1 1-1,1 0 1,-1 0-1,0 0 1,0 0 0,0 0-1,0 0 1,0 0-1,0 0 1,0 0 0,0 0-1,0 0 1,-2-1-1,-74-22 2023,-112-53 0,168 68-2077,0 1-1,-1 2 0,0 0 1,0 0-1,0 2 0,-1 1 1,0 1-1,1 1 0,-1 1 1,0 1-1,0 1 0,1 1 1,-25 6-1,28-4 61,-1 0 0,1 2 0,1 0 0,-1 2 0,1 0 0,0 0 0,1 2 0,1 0 0,-1 1 0,2 1 0,0 0 0,0 1 0,1 1 0,1 0 0,-12 18 0,18-23 27,-18 25 135,1 2 0,1 0 0,3 1 0,1 1 0,-25 75 1,36-84-216,2 1 0,2-1 1,0 1-1,3 0 0,0-1 0,2 1 1,1 0-1,1 0 0,10 38 1,-9-56-23,1-1 0,0 1 0,1-1 0,0 0 0,1-1 0,0 1 0,1-1 0,0-1 0,14 15 0,11 6 42,54 40 1,-54-46-43,-7-5-33,1-1 1,1-1-1,46 23 1,-55-33 29,1-1 0,-1-1 1,1 0-1,0-1 0,1-1 1,37 2-1,540-12-379,-579 5 374,-1-1 0,1 0 0,-1-2 1,1 0-1,-1-1 0,23-9 0,-31 9 0,0 0 0,0-1 1,-1 0-1,0-1 0,0 0 0,-1 0 0,0-1 0,0 1 0,-1-2 0,0 1 0,0-1 0,5-10 0,10-18-22,-2 0-1,-2-1 0,20-57 1,-31 73 161,-1 0 0,-1 0 0,-1 0 0,0-1 0,-2 1 0,-1-1 0,-1 0 0,-3-26 0,-2 24 114,-1-1 1,-1 1-1,-1 0 1,-2 1-1,0 0 0,-2 0 1,0 2-1,-1-1 1,-31-37-1,30 45-217,0 0 1,-1 1-1,-1 1 0,0 1 0,-1 0 1,0 1-1,-32-15 0,-29-5-3684,61 23-485,4 1-2327</inkml:trace>
</inkml:ink>
</file>

<file path=ppt/ink/ink1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9:43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539 77 3331,'-19'-17'5077,"-15"-13"358,-1 8-3424,31 20-2005,0 1 0,0 0 0,0 0 0,0 0 1,0 1-1,0-1 0,0 1 0,0 0 0,0 0 0,0 0 1,0 1-1,0-1 0,0 1 0,0 0 0,0 0 0,0 0 0,0 1 1,0 0-1,1-1 0,-5 4 0,-16 10-3,0 0 0,1 2-1,1 1 1,1 1 0,-25 28-1,12-8 164,-58 88-1,81-108-160,1 0 0,1 2 0,0-1-1,2 1 1,0 0 0,2 0 0,-4 26 0,3-7 5,2 1 0,4 79 1,2-109-7,0 0 0,1 0 0,0 0 0,1 0 0,0 0 0,0-1 0,2 0 0,-1 0 0,1 0 0,0 0 0,13 13 0,3 2 12,0 0 0,45 36 0,-36-35-15,51 32 0,-69-51 51,0 0-1,1 0 1,-1-1 0,1-1 0,0-1-1,0 0 1,24 4 0,160 30 759,-177-36-776,-1 0-1,0-2 0,1 0 1,-1-2-1,0 0 0,1-1 1,-1-1-1,-1-1 0,1-1 1,-1 0-1,0-2 0,0 0 1,-1-1-1,0-1 0,29-21 1,-14 6 319,-1-1 1,-1-2 0,-2-1 0,-1-1-1,-1-2 1,41-63 0,-63 88-326,-1-1 0,0 0 0,0 0 0,0 0 0,-1 0 0,-1 0 0,1-1 0,-1 1 0,-1-1 0,0 0 0,0 0 0,0 0 0,-1 1 0,-2-17 0,-1 12 36,0 0-1,-1 0 1,0 1-1,-1 0 1,0 0-1,-1 0 1,0 0 0,-1 1-1,-9-12 1,-2 0 28,-2 2 0,0 0 1,-1 1-1,0 1 1,-2 1-1,0 1 1,-1 1-1,-39-18 0,31 20-1324,0 3 0,-1 0-1,-44-7 1,-6-2-2657,47 9-3570</inkml:trace>
</inkml:ink>
</file>

<file path=ppt/ink/ink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53.5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17 130 10594,'-15'1'1596,"13"1"-468,10 0-194,211 11 2900,-58-11-3085,184-23 0,-18 5 304,0 20-792,113-2-177,-289-8-27,295 2-96,-143 12 91,-50-3 2,-147-2 106,170-19 0,126-16 19,-293 24-156,141-28 0,-222 32-31,57-3 0,-78 8-89,-4-2-604,-7-8 278,3 7 439,-3-9-226</inkml:trace>
</inkml:ink>
</file>

<file path=ppt/ink/ink1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0.2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3555,'0'0'14120,"10"10"-13677,13 11-39,1-2 0,1 0-1,0-1 1,31 15-1,-41-26-199,1 0 165,-1 1-1,0 0 0,0 1 0,0 0 0,-1 1 1,-1 1-1,20 19 0,-32-29-404,0 0-1,0 0 1,0 0-1,1 0 1,-1 0 0,0 0-1,0 0 1,1-1 0,-1 1-1,1 0 1,-1-1-1,0 1 1,1-1 0,-1 0-1,1 1 1,-1-1-1,1 0 1,-1 0 0,1 0-1,-1 0 1,2 0-1,19-9-6310,-14 2 683</inkml:trace>
</inkml:ink>
</file>

<file path=ppt/ink/ink1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0.9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0 263 4164,'0'0'9508,"8"-2"-8371,243-96 3189,35-13-3794,-241 96-517,52-21 375,-96 35-128,-8 12-823,-2 5-5679</inkml:trace>
</inkml:ink>
</file>

<file path=ppt/ink/ink1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1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0 448 5157,'0'0'4233,"10"-1"-2968,71-17 725,79-29 0,-67 19-1341,126-38-249,250-69 1295,8 29-534,-475 106-1162,7-1 129,1 0 1,0-1 0,-1-1 0,0 1 0,1-1 0,-1-1 0,0 0 0,15-9 0,-23 8-7286,-1 4 5260,0-6-5513</inkml:trace>
</inkml:ink>
</file>

<file path=ppt/ink/ink1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7.7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233 64 3972,'0'0'14606,"1"-8"-14174,2-24-112,-3 30-260,0 1 0,0 0-1,-1 0 1,1 0-1,-1 0 1,1 0 0,-1 0-1,1 0 1,-1 0 0,1 0-1,-1 0 1,0 1 0,0-1-1,1 0 1,-1 0 0,0 0-1,0 1 1,0-1-1,0 1 1,0-1 0,0 0-1,0 1 1,0 0 0,0-1-1,0 1 1,0 0 0,0-1-1,0 1 1,0 0 0,0 0-1,-1 0 1,0 0-1,-1-1 56,0 1-1,1 0 0,-1 0 0,0 0 0,0 0 1,0 0-1,1 0 0,-1 1 0,0-1 0,-3 2 1,-35 26 612,25-18-602,1 0 1,0 1-1,-19 19 0,31-27-105,1-1 1,-1 1-1,1 0 0,0 0 0,0 0 0,0 0 0,0 0 1,0 1-1,0-1 0,1 0 0,0 1 0,0-1 0,0 1 1,0 0-1,0-1 0,1 1 0,0 0 0,-1-1 0,2 1 0,-1 0 1,0 0-1,2 5 0,-1-8-12,-1 0 1,1 0-1,0 0 0,0 0 1,0 0-1,0 0 0,0 0 1,1 0-1,-1-1 0,0 1 1,0-1-1,0 1 0,1-1 1,-1 1-1,0-1 0,1 1 1,-1-1-1,0 0 0,1 0 1,-1 0-1,0 0 0,1 0 1,1 0-1,35-3 187,-29 0-181,-1 0-1,0-1 1,0 0 0,-1 0-1,1-1 1,-1 0 0,0 0 0,0 0-1,-1-1 1,0 0 0,6-8-1,-7 9-3,0-1 0,0 1 0,-1-1 0,0-1 0,0 1 0,0 0 0,-1-1 0,0 0 0,0 0 0,-1 0 0,0 0 0,0 0 0,1-11 0,-3 17-12,0 1-1,0 0 1,0 0-1,0 0 1,0 0-1,0 0 1,0-1-1,0 1 1,0 0-1,0 0 1,0 0-1,0 0 1,0-1-1,0 1 1,0 0-1,0 0 1,0 0-1,0 0 1,0 0-1,-1-1 1,1 1 0,0 0-1,0 0 1,0 0-1,0 0 1,0 0-1,0 0 1,0-1-1,0 1 1,-1 0-1,1 0 1,0 0-1,0 0 1,0 0-1,0 0 1,0 0-1,0 0 1,-1 0-1,1 0 1,0 0-1,0 0 1,0 0-1,0 0 1,-1 0-1,1 0 1,0 0-1,0 0 1,0 0-1,0 0 1,0 0-1,-1 0 1,1 0-1,0 0 1,0 0-1,0 0 1,-11 8-79,-7 14 24,15-11 67,0 1 0,0 0 0,1 0 1,1 0-1,0 0 0,1 0 1,0 1-1,2 14 0,-1 10-6,0-25 17,-2 1 1,0-1 0,0 1-1,-1-1 1,0 1-1,-1-1 1,-6 15-1,7-24 13,1 1 0,-1-1-1,0 1 1,0-1-1,-1 1 1,1-1-1,-1 0 1,1 0-1,-1 0 1,0-1-1,0 1 1,-1-1-1,1 1 1,0-1 0,-1 0-1,1-1 1,-1 1-1,0 0 1,1-1-1,-1 0 1,0 0-1,0 0 1,0 0-1,0-1 1,0 1 0,-7-1-1,5-1-12,1 1-1,-1-1 1,0 0-1,0 0 1,0-1-1,1 1 0,-1-1 1,1 0-1,-9-5 1,13 6-29,-1 0-1,1 0 1,0 1-1,-1-1 1,1 0 0,0-1-1,0 1 1,0 0 0,0 0-1,0 0 1,0-1 0,0 1-1,0 0 1,1-1-1,-1 1 1,0-1 0,1 1-1,-1-1 1,1 1 0,-1-1-1,1 1 1,0-1 0,0 1-1,0-1 1,0 0-1,0 1 1,0-1 0,0 1-1,0-1 1,1 1 0,-1-1-1,1 1 1,-1-1 0,1 1-1,-1-1 1,1 1-1,0-1 1,0 1 0,0 0-1,0-1 1,0 1 0,1-1-1,4-5-19,0 0-1,1 0 1,0 1 0,0 0-1,0 1 1,1-1-1,0 1 1,9-4 0,75-32-243,-49 24 221,-10 1 40,-23 10-1,0 1 1,1 0-1,-1 1 0,1 0 0,0 0 0,1 2 1,-1-1-1,15-1 0,-25 8-9,0 0 0,0 0 1,-1 0-1,0 0 0,1 1 0,-1-1 1,-1 0-1,1 0 0,-2 7 0,-4 11 184,-2 26 719,8-47-654,2-2-160,0 0 1,0 0-1,1 0 0,-1 1 0,0-2 0,0 1 0,-1 0 0,1 0 0,0-1 1,0 1-1,-1-1 0,1 1 0,-1-1 0,1 0 0,-1 0 0,0 1 0,1-1 1,-1 0-1,0 0 0,0 0 0,0-1 0,0-2 0,15-50-36,-10-1 29,-6 51-65,0 1 0,0 0 1,0-1-1,-1 1 0,1 0 1,-1-1-1,0 1 0,0 0 1,-1 0-1,-2-6 0,3 14-257,0-2 137,1 0-1,-1-1 1,1 1 0,-1 0-1,1 0 1,0 0-1,0 0 1,0 0 0,0-1-1,0 1 1,0 0-1,0 0 1,1 0 0,-1 0-1,1 0 1,-1-1 0,1 1-1,0 0 1,1 2-1,11 3-6442,-3-6 326</inkml:trace>
</inkml:ink>
</file>

<file path=ppt/ink/ink1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8.9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164 32 4484,'3'-5'10431,"-1"-5"-7346,-2 10-3056,0-1 0,0 1-1,0-1 1,0 1 0,0-1 0,0 1-1,0-1 1,0 1 0,0-1-1,0 1 1,0-1 0,-1 1 0,1-1-1,0 1 1,0-1 0,0 1-1,-1-1 1,1 1 0,0-1 0,-1 1-1,1 0 1,0-1 0,-1 1-1,1-1 1,0 1 0,-1 0 0,1-1-1,-1 1 1,1 0 0,-1 0-1,1-1 1,-1 1 0,1 0 0,-1 0-1,1 0 1,-1 0 0,1 0-1,-1 0 1,0 0 0,-7 0 116,-1 1 1,1 0 0,0 1-1,0 0 1,0 0-1,0 1 1,1 0 0,-1 0-1,1 1 1,-13 8-1,16-9 6,-1 0-1,1 0 0,0 0 0,0 1 1,1-1-1,-1 1 0,1 0 0,0 0 1,-1 0-1,2 0 0,-1 1 1,1-1-1,-1 1 0,1-1 0,0 1 1,1 0-1,-1 0 0,1 0 1,-1 5-1,2-8-128,0-1 1,0 1-1,0-1 1,0 1-1,1 0 1,-1-1 0,0 1-1,0-1 1,1 1-1,-1-1 1,1 1-1,0-1 1,-1 1-1,1-1 1,0 0-1,0 1 1,0-1-1,0 0 1,0 0-1,0 0 1,0 0 0,0 0-1,0 0 1,1 0-1,1 2 1,1-2 3,0 1 1,0-1 0,0 0 0,0 0 0,0 0-1,0-1 1,0 1 0,0-1 0,8 0 0,0-1 2,-1 0 1,0-1 0,0 0 0,-1-1 0,1 0-1,20-10 1,-24 10 14,-1-1 1,1-1-1,-1 1 0,0-1 1,0 0-1,-1 0 0,1-1 1,-1 0-1,0 0 0,-1 0 1,0-1-1,0 1 0,0-1 0,0 0 1,-1 0-1,0 0 0,-1-1 1,0 1-1,3-15 0,-5 21-42,0 1 0,0-1-1,-1 1 1,1-1-1,0 1 1,0 0 0,0-1-1,0 1 1,0-1 0,-1 1-1,1 0 1,0-1 0,0 1-1,-1 0 1,1-1-1,0 1 1,-1 0 0,1 0-1,0-1 1,-1 1 0,1 0-1,0 0 1,-1-1 0,1 1-1,-1 0 1,1 0-1,0 0 1,-1 0 0,1 0-1,-1-1 1,1 1 0,0 0-1,-1 0 1,1 0-1,-1 0 1,1 0 0,-1 0-1,1 1 1,0-1 0,-1 0-1,1 0 1,-1 0 0,1 0-1,0 0 1,-1 1-1,1-1 1,-1 0 0,1 0-1,0 1 1,-1-1 0,1 0-1,0 0 1,0 1-1,-1-1 1,1 0 0,0 1-1,-1 0 1,-21 17-43,19-13 48,0 0 0,0 0 1,0 0-1,1 0 0,0 0 0,0 0 1,0 1-1,1-1 0,0 1 1,-1 10-1,1-15-26,1 1 1,0 0-1,0 0 0,1 0 1,-1 0-1,0 0 1,1-1-1,-1 1 0,1 0 1,-1 0-1,1 0 1,0-1-1,0 1 0,0 0 1,0-1-1,0 1 0,0-1 1,0 1-1,1-1 1,-1 0-1,0 1 0,1-1 1,-1 0-1,1 0 1,-1 0-1,1 0 0,0 0 1,-1 0-1,1-1 1,0 1-1,0-1 0,0 1 1,-1-1-1,4 1 0,65 14-1224,-68-14 1265,0-1 1,1 1-1,-1-1 0,1 0 1,-1 1-1,0-1 1,1 0-1,-1 0 1,1-1-1,-1 1 1,1 0-1,-1-1 1,1 0-1,-1 1 0,0-1 1,0 0-1,1 0 1,-1 0-1,0-1 1,0 1-1,0 0 1,0-1-1,0 0 0,0 1 1,-1-1-1,1 0 1,0 0-1,-1 0 1,1 0-1,-1 0 1,0 0-1,1-3 1,1-4 21,0 0 1,-1 0 0,0-1 0,-1 1 0,0-1 0,0 1 0,-1-11-1,0 19-76,-9 46 262,9-43-229,-1 6-8,1 0 0,1-1 0,-1 1-1,1-1 1,0 1 0,5 13 0,-5-19 20,0 0 0,0-1 0,0 1 0,0 0 0,1 0 0,-1 0 0,1-1 0,0 1 0,-1-1 0,1 1 0,0-1 0,0 0 0,0 0 0,0 1 0,0-1 0,0-1 0,0 1 0,0 0 0,0 0 0,0-1 0,1 1 0,-1-1 0,0 0 0,0 0 0,1 0 0,-1 0 0,3 0 0,-2 0 4,0 0 0,0 0 0,0 0 0,0-1 0,0 1 1,0-1-1,0 0 0,0 0 0,0 0 0,0 0 0,0 0 0,0-1 0,-1 1 0,1-1 1,0 1-1,-1-1 0,0 0 0,1 0 0,-1-1 0,0 1 0,0 0 0,0-1 0,0 1 1,-1-1-1,1 1 0,-1-1 0,1 0 0,-1 0 0,1-3 0,1-7 59,0 0-1,-1 0 1,0 0-1,-1 0 0,-1-19 1,0 30-76,0 2-4,0-1 0,0 1 0,0-1 0,0 1 1,0-1-1,0 1 0,0 0 0,0-1 0,-1 1 0,1-1 0,0 1 0,0-1 0,0 1 0,0-1 0,-1 1 0,1 0 0,0-1 1,0 1-1,-1 0 0,1-1 0,0 1 0,-1 0 0,1-1 0,0 1 0,-1 0 0,1-1 0,-1 1 0,1 0 0,0 0 1,-1 0-1,1-1 0,-1 1 0,1 0 0,-1 0 0,1 0 0,0 0 0,-1 0 0,1 0 0,-1 0 0,1 0 0,-1 0 0,1 0 1,-1 0-1,1 0 0,-1 0 0,0 1 0,0-1-19,0 0-1,0 1 1,1-1-1,-1 0 1,0 1 0,0-1-1,0 1 1,1 0-1,-1-1 1,0 1 0,0 0-1,1-1 1,-1 1 0,1 0-1,-1 0 1,0-1-1,1 1 1,-1 0 0,1 0-1,0 0 1,-1 0 0,1 0-1,0 0 1,-1 1-1,1 0-406,-1 0 0,1 1 0,0-1-1,-1 0 1,1 1 0,0-1 0,0 0 0,0 0-1,1 1 1,-1-1 0,1 0 0,-1 0-1,1 1 1,0-1 0,0 0 0,0 0 0,0 0-1,0 0 1,0 0 0,0 0 0,3 2-1,9 3-4774</inkml:trace>
</inkml:ink>
</file>

<file path=ppt/ink/ink1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19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15 195 2146,'-7'-70'296,"2"37"3652,3 0 11613,5 60-13441,5 31-1741,0 89 0,1-177 539,-9-39-2263,41 68 1270,-19 1 118,-14 1-14,0-1 0,0 0 0,-1 0 1,1-1-1,0 0 0,-1 0 0,9-3 1,-13 2-16,0 0 1,0 1 0,0-1 0,-1 0-1,1 0 1,0-1 0,-1 1-1,0-1 1,1 1 0,-1-1 0,0 0-1,0 1 1,-1-1 0,1 0 0,0 0-1,-1-1 1,0 1 0,0 0-1,2-7 1,-1-1 61,1-1 1,-1 0-1,-1 1 0,0-1 0,-2-15 1,1 25-76,0 0 0,0-1 1,0 1-1,-1-1 0,0 1 1,1 0-1,-1-1 0,0 1 0,0 0 1,0 0-1,0 0 0,0 0 1,-1 0-1,-1-3 0,2 4-9,-1 1 0,1-1 0,0 0 0,-1 1-1,1-1 1,0 1 0,-1-1 0,1 1 0,-1 0 0,1-1-1,-1 1 1,1 0 0,0 0 0,-1 0 0,1 0-1,-1 0 1,1 0 0,-1 1 0,1-1 0,-1 0 0,1 1-1,0-1 1,-1 1 0,1 0 0,0-1 0,-2 2-1,-2 1 18,0 1 0,0-1 0,1 1 0,-1 0 0,1 0 0,0 1 0,0-1 0,1 1 0,-1 0-1,1 0 1,0 0 0,0 0 0,1 1 0,0-1 0,0 1 0,0-1 0,0 1 0,1 0-1,0 0 1,0 0 0,1-1 0,0 1 0,0 11 0,2-13-59,0-1 0,0 0 0,0 0 0,1 0 0,-1 0 0,1 0 0,0-1 0,0 1 0,0-1 1,0 0-1,0 1 0,0-1 0,1-1 0,-1 1 0,0 0 0,1-1 0,4 1 0,-3 0-14,0 0 0,-1 0 0,1 1 0,0-1 1,-1 1-1,0 0 0,0 0 0,0 0 0,0 1 0,5 5 0,-7-5 106,-1-1-1,1 1 0,-1 0 0,0 0 0,0 0 0,-1-1 1,1 1-1,0 5 0,-1-6-3,0 0-1,0 1 1,1-1 0,0 0-1,-1 1 1,1-1 0,1 0-1,-1 0 1,3 6 0,9-2-1494,-3-7-2379,-7 0 2464,14 0-7513</inkml:trace>
</inkml:ink>
</file>

<file path=ppt/ink/ink1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0.7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8 133 801,'-1'0'109,"1"0"0,0 0-1,-1 0 1,1 0 0,0 0 0,-1-1 0,1 1 0,0 0 0,-1 0 0,1 0 0,0 0-1,-1 0 1,1-1 0,0 1 0,0 0 0,-1 0 0,1-1 0,0 1 0,0 0 0,0 0-1,-1-1 1,1 1 0,0 0 0,0-1 0,0 1 0,0 0 0,0-1 0,-1 1 0,1 0 0,0-1-1,0 1 1,0 0 0,0-1 0,0 1 0,0 0 0,0-1 0,0 1 0,0 0 0,0-1-1,0 1 1,1 0 0,-1-1 0,0 1 0,0 0 0,0-1 0,0 1 0,0 0 0,1-1-1,-1 1 1,0 0 0,0 0 0,1-1 0,-1 1 0,0 0 0,0 0 0,1 0 0,-1-1-1,0 1 1,1 0 0,-1 0 0,19-19 1005,5 7-2036,37-21-268,-39 10 4459,-21 21-2526,0-1 1,0 1 0,0 0-1,0 0 1,0-1 0,-1 1 0,1 0-1,-1-1 1,1 1 0,-1-5-1,-1 7-641,1 0 0,-1 0-1,0 0 1,1 0-1,-1 1 1,1-1 0,-1 0-1,0 0 1,1 1 0,-1-1-1,1 0 1,-1 1-1,0-1 1,1 1 0,-1-1-1,1 1 1,0-1 0,-1 1-1,1-1 1,-1 1-1,1-1 1,0 1 0,-1 0-1,1-1 1,0 1 0,-1 0-1,-7 34 436,2 0 0,1 0 0,1 0 0,2 43 0,11-38-453,-9-39-23,0 1 0,1-1 0,-1 1 0,1-1-1,0 1 1,-1-1 0,1 1 0,0-1-1,0 0 1,0 0 0,0 1 0,0-1 0,0 0-1,0 0 1,0 0 0,0 0 0,1 0 0,-1 0-1,0 0 1,1-1 0,-1 1 0,1 0-1,1 0 1,-8-39 286,1 32-475,0-1 1,0 1-1,0 0 0,-1 0 0,0 0 1,0 1-1,-1-1 0,1 1 0,-9-5 1,8 6 2,0-1 1,0 0 0,1 0-1,0-1 1,0 0-1,0 0 1,0 0 0,-4-7-1,9 12 126,0 1 0,0 0-1,0-1 1,0 1 0,0 0-1,0-1 1,0 1 0,0 0-1,0-1 1,0 1 0,0 0-1,0-1 1,0 1 0,0 0-1,0-1 1,0 1 0,0 0 0,0-1-1,0 1 1,0 0 0,0-1-1,0 1 1,1 0 0,-1 0-1,0-1 1,0 1 0,0 0-1,1 0 1,-1-1 0,0 1-1,0 0 1,1 0 0,-1-1-1,0 1 1,1 0 0,-1 0-1,0 0 1,0 0 0,1-1-1,20-3 62,27 4 40,-46 0-101,62 10-3980,-15-1-2211,-21-6-3478</inkml:trace>
</inkml:ink>
</file>

<file path=ppt/ink/ink1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1.1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25 9449,'0'0'8702,"-8"-4"-8633,-29-12-64,35 16 13,1 0 0,-1 0 0,1 0 0,-1 0 0,1 0 0,-1 1 0,1-1 0,-1 0 0,1 1 0,-1-1 0,1 1 0,-1 0 0,1-1 0,0 1 0,-1 0 0,1 0 0,0 0 0,0 0 0,0 0 0,0 0 0,-1 0 0,1 0 0,1 0 0,-1 0 0,-1 3 0,0-2 271,0 1 0,0 0 0,1-1 0,-1 1 0,1 0 0,0 0 0,0 0 0,0 0 0,-1 6 0,2-8-260,1-1 0,-1 1 0,1 0 1,-1-1-1,1 1 0,-1 0 0,1-1 0,-1 1 0,1-1 0,0 1 1,-1-1-1,1 1 0,0-1 0,0 0 0,-1 1 0,1-1 0,0 0 1,0 1-1,0-1 0,-1 0 0,1 0 0,0 0 0,0 0 0,0 0 0,0 0 1,-1 0-1,1 0 0,1 0 0,32-1 54,-27 1-18,2-1-45,0 0-1,0-1 1,0 0 0,0 0-1,16-7 1,-21 7-14,1 1 0,-1-2 0,0 1 0,0 0 0,1-1 0,-2 0 0,1 1 1,0-2-1,-1 1 0,1 0 0,-1-1 0,0 1 0,3-5 0,-6 7-7,0 1 1,0 0 0,0 0-1,0-1 1,0 1-1,0 0 1,0 0-1,-1-1 1,1 1-1,0 0 1,0 0 0,0 0-1,0-1 1,0 1-1,0 0 1,0 0-1,-1 0 1,1-1-1,0 1 1,0 0 0,0 0-1,0 0 1,-1 0-1,1-1 1,0 1-1,0 0 1,-1 0-1,1 0 1,0 0-1,0 0 1,0 0 0,-1 0-1,1 0 1,0 0-1,0 0 1,-1 0-1,1 0 1,0 0-1,0 0 1,-1 0 0,1 0-1,0 0 1,0 0-1,-1 0 1,1 0-1,0 0 1,0 0-1,0 0 1,-1 0 0,1 0-1,0 1 1,0-1-1,0 0 1,-1 0-1,1 0 1,0 0-1,0 1 1,0-1 0,-1 0-1,-16 7-36,12-4 80,1 1 0,-1 0-1,1 0 1,-1 1 0,1-1 0,0 1 0,1 0 0,-1 0 0,1 0-1,0 0 1,0 1 0,1-1 0,-4 12 0,5-15-168,0 0 0,1 0 0,0 1 0,-1-1-1,1 0 1,0 1 0,0-1 0,0 0 0,0 0 0,1 1 0,-1-1 0,1 0 0,-1 0 0,1 1 0,0-1 0,1 3 0,-1-3-353,1-1 1,-1 1-1,1-1 1,-1 1-1,1-1 1,0 1 0,0-1-1,0 0 1,0 0-1,0 0 1,0 0-1,0 0 1,0 0 0,0-1-1,0 1 1,0-1-1,0 1 1,1-1-1,-1 0 1,3 0 0,13 1-9181</inkml:trace>
</inkml:ink>
</file>

<file path=ppt/ink/ink1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1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176 58 2883,'0'0'9956,"2"-8"-7778,2-1-1440,-3 6-435,0 0-1,1 0 1,-1 0-1,0 0 1,-1 0-1,1-1 1,0 1-1,-1 0 1,0-5-1,-3 7-74,0 0 0,0 1 0,0-1 0,-1 0-1,1 1 1,0 0 0,0 0 0,-1 0-1,1 0 1,0 0 0,-6 2 0,-2 0-112,0 1 0,1 0 0,-1 1 1,1 0-1,0 0 0,0 1 0,1 1 0,-1 0 1,1 0-1,0 1 0,1 0 0,-12 12 0,19-18-91,0 0-1,1-1 0,-1 1 0,0 0 0,1 0 0,-1 0 0,1 0 0,-1 0 0,1 0 1,0 0-1,-1 0 0,1 0 0,0 0 0,0 0 0,0 0 0,0 0 0,0 0 1,0 0-1,0 0 0,0 0 0,0 0 0,0 0 0,0 0 0,1 0 0,-1 0 0,1 2 1,0-2-6,1 0 0,-1 1 1,0-1-1,1 0 1,-1 0-1,1 0 1,-1-1-1,1 1 1,-1 0-1,1 0 1,0-1-1,-1 1 1,1-1-1,3 1 0,10 1-64,0-1-1,0 0 1,17-2-1,-18 0-127,19 2-828,28-1-2559,-22-6-3784,-17-1 249</inkml:trace>
</inkml:ink>
</file>

<file path=ppt/ink/ink1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2.0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125 0 3555,'0'0'12983,"-8"8"-11766,3-3-1011,-1 0 0,2 1 0,-1 0-1,1 0 1,0 0 0,0 0 0,0 1-1,1 0 1,0 0 0,1 0 0,-1 0-1,-2 14 1,-1 32 608,1 93 0,5-142-798,0-4 48,1-4-98,-1-1 0,0 1 0,0-1 0,0 1 0,-1-1 0,0 1-1,0 0 1,0-1 0,0 1 0,0 0 0,-1 0 0,0 0 0,0 0-1,0 0 1,-1 0 0,1 0 0,-6-6 0,4 6-16,1 0-1,0 0 1,1-1 0,-1 1 0,1-1 0,0 0-1,0 1 1,0-1 0,1 0 0,-1 0-1,0-7 1,41 23 285,-24-5-1663,0-1 0,1 0 0,18 2 0,-7-3-4183</inkml:trace>
</inkml:ink>
</file>

<file path=ppt/ink/ink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2:23.4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0 149 12635,'11'16'3072,"-7"-11"-2994,0-1 0,0-1 0,0 1 0,0 0 0,0-1 0,1 0 0,0 0 0,-1 0 0,9 2 1,6 2-29,0-2 1,0-1 0,0 0-1,0-1 1,1-1-1,20-1 1,119-10 55,-156 9-102,308-34 356,21-3 89,1 25-262,-54 21-158,115 3-26,-126-9 39,355-13-20,-471-5-10,-38 2 2,141 3 0,-212 8 13,-1-1 0,0-3 0,0-1 0,66-20 0,-55 13-13,0 2-1,56-5 1,-92 15-11,90-3 173,-117 6-918,9-1 672,0 0 0,0 1 0,0-1 0,0 0-1,0 0 1,0 0 0,0 0 0,0 0 0,0-1-1,0 1 1,0 0 0,1 0 0,-1 0 0,0-1-1,0 1 1,0-1 0,0 1 0,0 0 0,1-1-1,-1 0 1,0 1 0,0-1 0,1 1 0,-1-1-1,0 0 1,0-1 0,-6-7-417</inkml:trace>
</inkml:ink>
</file>

<file path=ppt/ink/ink1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2.5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90 5894,'0'0'11600,"1"-9"-10169,1-25-348,-2 33-1048,-1 0 0,0 0 0,1 1-1,-1-1 1,1 0 0,-1 0 0,0 0 0,1 1-1,-1-1 1,0 0 0,0 1 0,0-1-1,0 0 1,0 1 0,0-1 0,1 1 0,-1 0-1,0-1 1,0 1 0,0 0 0,-1-1-1,1 1 1,0 0 0,0 0 0,0 0 0,0 0-1,0 0 1,0 0 0,0 0 0,0 1 0,0-1-1,-1 1 1,-34 6 253,33-6-227,1 0-1,0 1 1,-1-1 0,1 1-1,0-1 1,0 1-1,-1 0 1,2 0-1,-1 0 1,0 0-1,0 0 1,1 1 0,-1-1-1,1 0 1,-1 1-1,1-1 1,-1 4-1,2-6-44,0 1 1,0 0-1,0-1 0,0 1 0,0 0 0,0 0 0,0-1 1,0 1-1,0 0 0,0-1 0,1 1 0,-1 0 0,0-1 0,0 1 1,1 0-1,-1-1 0,0 1 0,1-1 0,-1 1 0,1-1 1,-1 1-1,1-1 0,-1 1 0,2 0 0,0 0-9,0 0 0,0 0-1,0 0 1,0 0 0,0 0 0,0-1-1,0 1 1,1-1 0,-1 0 0,0 1-1,4-1 1,41-2-307,-36 1 26,0 0-1,0 1 1,1 0 0,-1 0-1,0 2 1,21 4-1,-31-6 355,0 1-1,0-1 1,0 1-1,0 0 1,0-1-1,0 1 1,0 0-1,0 0 0,-1-1 1,1 1-1,0 0 1,-1 0-1,1 0 1,0 0-1,-1 0 1,1 0-1,-1 0 0,1 0 1,-1 0-1,0 1 1,1-1-1,-1 0 1,0 0-1,0 2 1,0-1 1854,1-22-1701,1-81-388,-1 100 137,-1 0 0,0 1 0,1-1 0,-1 0 0,0 0 0,1 1 0,-1-1 0,1 1 0,-1-1 0,1 1-1,-1-1 1,1 1 0,0-1 0,-1 1 0,1-1 0,0 1 0,-1-1 0,1 1 0,0 0 0,0 0 0,-1-1 0,1 1 0,0 0 0,0 0 0,-1 0 0,1 0 0,0 0 0,0 0 0,0 0 0,-1 0 0,1 0 0,0 0 0,0 0 0,-1 1 0,2-1 0,30 10-1006,-31-10 978,4 2-156,13 5-1457,0 0 0,36 7 1,-19-10-2981</inkml:trace>
</inkml:ink>
</file>

<file path=ppt/ink/ink1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47 4324,'5'-4'-41,"12"-10"3646,-15 13-3035,-1 0 1,0 0 0,0-1 0,0 1-1,0 0 1,0-1 0,0 1 0,0 0-1,-1-1 1,1 1 0,0-1 0,-1 0-1,1 1 1,-1-1 0,0 1 0,1-1-1,-1-2 1,-5 4-333,0-1 0,0 1 0,0 0 0,0 1 0,0-1 0,-10 3 0,12-2-170,0 0 0,0 0 0,0 0 1,0 0-1,0 0 0,1 1 0,-1-1 0,0 1 1,1 0-1,-1 0 0,1 0 0,0 0 1,0 0-1,-1 1 0,1-1 0,1 1 0,-3 2 1,7-3-51,1 0 1,0 0-1,-1-1 1,1 0 0,0 0-1,0 0 1,0 0-1,0-1 1,0 1 0,4-1-1,9 2-14,29 15-116,-44-16 108,0 0 1,0 0-1,-1 0 1,1 0-1,-1 0 1,1 0-1,-1 0 1,1 1-1,-1-1 1,0 0-1,1 1 1,-1-1-1,0 1 1,0 0-1,0-1 1,0 1 0,0 0-1,-1 0 1,1-1-1,-1 1 1,1 0-1,0 4 1,-1-5 15,-1-1 0,1 1 0,-1 0 0,1 0 0,-1 0 0,1 0 0,-1 0 0,1-1 1,-1 1-1,0 0 0,1 0 0,-1-1 0,0 1 0,0 0 0,0-1 0,1 1 0,-1-1 1,0 1-1,0-1 0,0 0 0,0 1 0,0-1 0,0 0 0,0 0 0,0 1 0,-1-1 1,-33 5 621,30-4-464,-5 0 38,-6 1 100,0 0 0,-1-1 0,1 0 0,-1-2 0,-16-2 0,33 3-359,0 0 0,0 0 1,0 0-1,0 0 0,-1 0 1,1-1-1,0 1 0,0 0 1,0 0-1,0 0 0,0 0 1,0 0-1,-1-1 0,1 1 1,0 0-1,0 0 0,0 0 0,0-1 1,0 1-1,0 0 0,0 0 1,0 0-1,0-1 0,0 1 1,0 0-1,0 0 0,0 0 1,0 0-1,0-1 0,0 1 1,0 0-1,0 0 0,0 0 1,0-1-1,0 1 0,1 0 1,-1 0-1,0 0 0,0 0 1,0-1-1,0 1 0,0 0 1,0 0-1,1 0 0,-1 0 1,0 0-1,0 0 0,0-1 1,0 1-1,1 0 0,-1 0 1,0 0-1,0 0 0,0 0 1,0 0-1,1 0 0,-1 0 1,0 0-1,0 0 0,0 0 0,1 0 1,-1 0-1,0 0 1,13-7-3220,5 2-2239,6-3-2211</inkml:trace>
</inkml:ink>
</file>

<file path=ppt/ink/ink1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5.3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118 219 3876,'0'0'11253,"-8"-3"-9742,1 1-1315,0 0 1,0 0 0,0 1 0,-1 0-1,1 0 1,-13 1 0,18 0-101,0 1-1,0-1 1,0 0-1,-1 1 1,1 0 0,0-1-1,0 1 1,1 0-1,-1 0 1,0 0 0,0 0-1,0 1 1,1-1-1,-1 0 1,0 1 0,1-1-1,-1 1 1,1 0-1,0-1 1,0 1 0,-1 0-1,1 0 1,0 0 0,1 0-1,-1 0 1,0 0-1,0 0 1,1 0 0,-1 0-1,1 0 1,0 0-1,0 3 1,-1-3-44,1 0 1,0-1-1,0 1 1,0 0-1,0-1 1,0 1-1,0 0 0,0 0 1,1-1-1,-1 1 1,1 0-1,-1-1 1,1 1-1,0-1 0,-1 1 1,1-1-1,0 1 1,0-1-1,0 1 1,0-1-1,0 0 0,1 0 1,-1 1-1,3 1 1,-1-2-20,0 1 0,0-1 1,1 1-1,-1-1 1,0 0-1,1 0 0,-1-1 1,1 1-1,0-1 0,-1 0 1,7 0-1,-2 0-24,-1-1 0,1 0 0,0 0 0,0-1 0,0 0 0,-1 0 0,1-1 0,-1 0 0,1 0 0,12-9 0,-15 7 8,0 0 1,0 0-1,-1 0 1,1-1-1,-1 0 0,-1 0 1,1 0-1,-1 0 1,0-1-1,4-13 1,-6 19-20,-1-1 0,1 1 1,-1-1-1,1 1 0,-1-1 1,0 0-1,0 1 1,1-1-1,-1 0 0,-1 1 1,1-1-1,0 0 0,0 1 1,0-1-1,-1 0 1,1 1-1,-1-1 0,1 1 1,-1-1-1,0 1 0,0-1 1,0 1-1,1-1 1,-1 1-1,-1 0 0,1 0 1,0-1-1,0 1 0,0 0 1,-1 0-1,1 0 1,0 0-1,-1 0 0,1 1 1,-1-1-1,1 0 0,-1 1 1,1-1-1,-1 1 1,0-1-1,1 1 0,-1 0 1,1 0-1,-1-1 0,0 1 1,1 0-1,-1 1 1,-2-1-1,3 0 0,1 0 0,0 1 0,-1-1 0,1 0 0,-1 0-1,1 1 1,0-1 0,-1 0 0,1 1 0,0-1 0,-1 0 0,1 1 0,0-1 0,-1 0 0,1 1 0,0-1 0,0 1 0,0-1 0,-1 1 0,1-1 0,0 0 0,0 1-1,0-1 1,0 1 0,0-1 0,0 1 0,0-1 0,0 1 0,0-1 0,0 1 0,0-1 0,0 1 0,0-1 0,0 1 0,0-1 0,0 0 0,1 1 0,-1-1-1,0 1 1,0-1 0,1 0 0,-1 1 0,0-1 0,0 1 0,1-1 0,-1 0 0,0 1 0,1-1 0,16 22 12,-12-19-6,0-2-1,0 1 1,1 0-1,-1-1 1,0 0-1,1-1 1,-1 1-1,1-1 1,-1 0-1,1 0 1,-1-1-1,1 1 1,-1-1-1,1-1 1,-1 1-1,0-1 1,0 1-1,1-2 1,-1 1-1,-1 0 1,1-1-1,0 0 1,-1 0-1,8-7 1,-3 3-13,0-1 0,-1 0 0,0 0 0,0-1 0,-1 0 0,0 0 0,0-1 0,-1 0 0,0 0 0,7-19 0,-12 26 2,-1 1 0,1-1 0,0 1 0,-1-1 0,0 0 0,0 1 0,0-1 0,0 0 0,0 1 0,0-1 0,-2-4 0,2 6 5,0 0 0,-1 1 0,1-1-1,0 0 1,-1 1 0,1-1 0,-1 0 0,1 1 0,-1-1 0,1 1 0,-1-1 0,1 1-1,-1 0 1,0-1 0,1 1 0,-1-1 0,0 1 0,1 0 0,-1 0 0,0-1 0,0 1-1,1 0 1,-1 0 0,0 0 0,0 0 0,1 0 0,-1 0 0,0 0 0,0 0 0,1 0 0,-1 0-1,0 0 1,0 0 0,1 1 0,-1-1 0,0 0 0,1 1 0,-1-1 0,0 0 0,1 1-1,-1-1 1,1 1 0,-1-1 0,0 1 0,0 0 0,-2 2 13,-1 0 0,1 0 0,0 0 0,0 0-1,0 0 1,1 1 0,-1-1 0,1 1 0,0 0 0,0 0 0,0 0 0,0 0 0,1 0 0,0 0 0,-1 1 0,0 6-1,0 7 44,-1 0 0,1 30 0,12 49-103,-6-79 35,-2 0 0,0 0 0,-1 0 0,0 0 0,-2 1 1,0-1-1,-5 24 0,5-38 71,-1-1 0,1 1 0,-1 0 0,0-1 0,0 1 0,-1-1 0,1 0 0,-6 5 0,8-7-21,0 0 0,-1-1 0,1 1 0,-1-1 0,1 1 0,-1-1 0,1 0 0,-1 1 0,0-1 0,1 1 0,-1-1 0,1 0 0,-1 1 0,0-1 1,1 0-1,-1 0 0,0 0 0,0 0 0,1 1 0,-1-1 0,0 0 0,1 0 0,-1 0 0,0 0 0,1-1 0,-1 1 0,0 0 0,0 0 0,1 0 0,-1 0 0,0-1 0,1 1 0,-1 0 0,1-1 0,-1 1 0,0 0 0,1-1 0,-1 1 0,1-1 0,-1 1 0,1-1 0,-1 1 0,1-1 0,0 0 0,-1 1 0,1-1 0,-1 1 0,1-1 0,0 0 0,0 1 0,-1-1 0,1 0 0,0 1 0,0-1 0,0-1 0,-31-53-228,-2-6-1127,31 57 1268,0 0 0,1 0 1,0 0-1,0 0 0,0-1 0,0 1 0,1 0 0,-1 0 0,1-1 0,0 1 0,0 0 0,2-7 0,-1 9 52,-1 1 0,1-1 0,0 1 0,0 0-1,0-1 1,1 1 0,-1 0 0,0 0 0,0 0-1,1 0 1,-1 0 0,0 0 0,1 0 0,-1 0-1,1 1 1,-1-1 0,1 0 0,0 1 0,-1-1-1,1 1 1,-1 0 0,1 0 0,0-1 0,1 1-1,48-2 37,-43 3-35,33 0-733,-27 0-530,0 0-1,0-1 1,0-1-1,-1 0 1,1-1 0,27-6-1,-15-6-8747</inkml:trace>
</inkml:ink>
</file>

<file path=ppt/ink/ink1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6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3299,'0'3'10714,"1"4"-5652,3 42-3515,-5-25-817,-1-17-629,2 0 0,-1-1 0,1 1 0,0 0 0,0-1 0,1 1 0,0 0 0,0-1 0,4 13 0,-4-19-67,-1 1 0,1-1 0,0 1 0,-1-1 0,1 1 0,0-1-1,0 1 1,0-1 0,0 1 0,0-1 0,-1 0 0,1 0-1,0 1 1,0-1 0,0 0 0,0 0 0,0 0 0,0 0 0,0 0-1,0 0 1,0 0 0,0-1 0,0 1 0,-1 0 0,1 0-1,0-1 1,0 1 0,0-1 0,0 1 0,0 0 0,-1-1 0,1 0-1,0 1 1,0-1 0,0 0 0,30-26 366,-28 23-374,8-8 7,0 0 0,-1-2-1,0 1 1,-1-1 0,14-28 0,-23 119-172,-2-47-111,8-22-2956,9-7-4297,-6-4 291</inkml:trace>
</inkml:ink>
</file>

<file path=ppt/ink/ink1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7.78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13 8840,'0'0'10293,"-5"-4"-9989,5 3-258,-1 1 0,0-1-1,0 0 1,0 0 0,0 1-1,0-1 1,0 1 0,0-1 0,0 1-1,0-1 1,0 1 0,0 0 0,-1-1-1,1 1 1,0 0 0,0 0 0,0 0-1,0 0 1,-1 0 0,1 0-1,0 0 1,0 0 0,0 1 0,0-1-1,0 0 1,0 1 0,-3 0 0,0 2 235,0 1 1,0-1-1,0 1 1,1-1-1,-1 1 1,-4 8-1,5-9-197,1-1 1,-1 1-1,1 0 1,0 0-1,0 0 0,0 0 1,1 1-1,-1-1 0,1 0 1,0 1-1,-1-1 0,2 1 1,-1 0-1,0-1 0,1 1 1,0 0-1,-1-1 0,2 1 1,-1 4-1,1-7-76,0-1 0,0 1 0,-1 0 0,1-1 0,0 1 0,0-1 0,0 1-1,0-1 1,0 1 0,0-1 0,0 0 0,0 1 0,0-1 0,0 0 0,0 0 0,0 0 0,0 0 0,0 0 0,0 0 0,0 0 0,0 0 0,0 0-1,0-1 1,2 1 0,26-9 114,-18 1-119,0 1-1,0-2 0,-1 1 1,0-2-1,-1 1 1,0-1-1,0 0 0,13-22 1,-25 39 21,-1 1 1,2-1 0,-1 1-1,1-1 1,0 1 0,1 0 0,-1 11-1,31-19 291,-23-2-356,0 1 0,0-2 0,1 1 0,-1 0 0,10-7-1,-11 6-74,0 0 0,-1 1 0,1 0-1,0 0 1,0 0 0,0 0 0,0 1-1,0 0 1,7-1 0,-11 4 127,-1-1 0,0 1 0,0-1 0,-1 1 0,1-1 0,0 1 0,0-1 0,-1 1 0,1-1 0,-1 1 0,1-1 0,-1 0 0,0 1 0,1-1 0,-2 2 0,-3 3 175,3-5-36,1 2 0,-1-1 0,0 0 0,1 0 0,-1 0 0,1 1 0,0-1 0,0 1 0,0-1 0,-2 5 0,3-7 117,27-7 48,-12-1-352,-9 4-210,0 1 0,1-1 1,-1 1-1,1 0 0,0 1 0,-1 0 1,1 0-1,12-2 0,-18 4 226,-1 1 42,0 0-1,0 0 1,0 0 0,0-1 0,0 1 0,1 0-1,-1 0 1,0 0 0,0 0 0,1-1 0,-1 1-1,1 0 1,-1 0 0,1 0 0,-1-1 0,1 1-1,-1 0 1,1-1 0,-1 1 0,1-1 0,0 1-1,0 0 1,-1-1 0,1 1 0,0-1 0,0 0-1,-1 1 1,1-1 0,0 0 0,0 1 0,0-1-1,0 0 1,0 0 0,-1 0 0,1 0 0,0 0-1,0 0 1,0 0 0,0 0 0,0 0 0,0 0-1,-1 0 1,1-1 0,2 0 0,0 1-168,0-1 1,0 0-1,1 0 1,-1-1-1,0 1 1,0 0-1,0-1 1,0 0-1,0 0 1,-1 0-1,5-4 1,-7 7 163,-1-1 1,1 1 0,0 0-1,0 0 1,-1 0-1,1-1 1,0 1-1,0 0 1,0 0 0,0 0-1,0 0 1,0-1-1,0 1 1,0 0 0,0 0-1,0 0 1,0 0-1,0 0 1,1-1 0,-1 1-1,0 0 1,1 0-1,-1-1 1,1 1 0,-1 0-1,1 0 1,-1-1-1,1 1 1,-1 0 0,1-1-1,-1 1 1,1-1-1,0 1 1,0-1 0,-1 1-1,1-1 1,0 1-1,0-1 1,-1 0 0,1 1-1,0-1 1,0 0-1,0 0 1,0 0 0,-1 0-1,1 0 1,0 0-1,0 0 1,0 0 0,0 0-1,0 0 1,-1 0-1,2 0 1,47-25-1949,-46 23 1917,-1 1 0,0 0-1,0-1 1,0 0 0,0 1-1,0-1 1,0 0 0,0 0-1,0 0 1,-1 0 0,1-1-1,-1 1 1,0 0 0,1-1-1,-1 1 1,0-1 0,1-4-1,3 10 454,1 7-440,-4 10-37,-2-19 51,0 0 0,0 0-1,-1 0 1,1 0 0,0 0 0,0 0 0,0 0 0,0 0-1,0 0 1,0 0 0,1-1 0,-1 1 0,0 0 0,0 0 0,1 0-1,-1 0 1,1 0 0,-1 0 0,0 0 0,1-1 0,0 1-1,-1 0 1,1 0 0,-1-1 0,1 1 0,0 0 0,0-1 0,-1 1-1,1-1 1,0 1 0,0-1 0,0 1 0,-1-1 0,1 1-1,0-1 1,0 0 0,0 0 0,0 1 0,0-1 0,0 0 0,0 0-1,0 0 1,0 0 0,0 0 0,0 0 0,0 0 0,0-1 0,0 1-1,-1 0 1,1 0 0,2-1 0,47-16-124,-43 14-267,0 0-1,0 0 1,1 1-1,-1 0 1,1 0-1,12-1 1,-30 21 1733,8-11-7541</inkml:trace>
</inkml:ink>
</file>

<file path=ppt/ink/ink1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8.1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21 8264,'0'-8'6150,"-4"2"-3396,4 2-1024,0 1-129,2 3-3522,0 3-1218,3 2-2435</inkml:trace>
</inkml:ink>
</file>

<file path=ppt/ink/ink1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8.53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112 140 7751,'0'0'5163,"-7"0"-3087,1 1-1732,0-1 1,0 1-1,0 1 0,0-1 0,0 1 1,0 0-1,1 0 0,-1 1 0,-7 4 1,10-5-111,0-1 0,1 1 0,-1 1 0,1-1 1,-1 0-1,1 0 0,0 1 0,0 0 1,0-1-1,0 1 0,0 0 0,0 0 1,1 0-1,-1 0 0,1 0 0,0 0 0,0 0 1,0 1-1,1-1 0,-1 0 0,1 1 1,0 2-1,0-5-192,-1 1 0,2-1 0,-1 0 0,0 0 0,0 0 0,0 0 0,0 0 0,1 0 0,-1 0 0,0 0 0,1-1-1,-1 1 1,1 0 0,-1 0 0,1 0 0,-1 0 0,1 0 0,0-1 0,-1 1 0,1 0 0,0 0 0,0-1 0,0 1 0,-1-1 0,1 1 0,0-1 0,1 1 0,1 0-10,0 0 0,0-1 0,-1 1 0,1-1 0,0 1 0,0-1 0,0 0 0,0-1 0,-1 1 0,4-1 0,2 0-28,0-1 0,-1 0 0,1-1 0,-1 1 0,0-1 0,0-1 0,10-5 0,15-25-368,-31 33 318,1-1 0,-1 0 0,0 0 0,0 0 0,0 1 0,0-1 0,0 0 0,-1 0 0,1 0 0,0 0 0,-1 0 0,0-1 0,1 1 0,-1 0 0,0 0 0,0 0 0,0 0 0,0 0 0,-1 0 0,0-3 0,1 5 34,0-1 0,-1 1-1,1-1 1,-1 1 0,1-1-1,0 1 1,-1 0 0,1-1-1,-1 1 1,1 0 0,-1-1-1,1 1 1,-1 0 0,1 0-1,-1-1 1,0 1-1,1 0 1,-1 0 0,1 0-1,-1 0 1,1 0 0,-1 0-1,0 0 1,1 0 0,-1 0-1,1 0 1,-1 0 0,0 0-1,1 0 1,-1 1 0,1-1-1,-1 0 1,1 0 0,-1 1-1,1-1 1,-1 0-1,1 1 1,-1-1 0,1 0-1,-1 1 1,1-1 0,0 1-1,-1-1 1,1 1 0,-1-1-1,1 1 1,0-1 0,-1 1-1,-19 24 175,18-21-76,0 0-1,1 0 1,-1 0-1,1 0 1,0 0-1,0 1 1,0-1-1,1 0 1,-1 0-1,1 7 1,0-9-81,1-1 1,-1 1 0,1-1 0,0 0 0,-1 0 0,1 1 0,0-1 0,-1 0 0,1 0 0,0 0 0,0 0 0,0 0 0,0 0 0,0 0 0,1 0 0,-1 0 0,0 0 0,0-1 0,0 1-1,1 0 1,-1-1 0,0 1 0,1-1 0,-1 1 0,1-1 0,-1 0 0,0 0 0,1 0 0,-1 1 0,1-1 0,-1-1 0,1 1 0,1 0 0,6-1-34,-1-1 0,0 1 0,0-1 0,0-1 1,-1 0-1,1 0 0,-1 0 0,1-1 0,-1 0 0,0 0 1,-1-1-1,1 0 0,-1 0 0,0 0 0,8-10 0,7-7 200,-1-2 0,29-43-1,-45 61-73,17-27 138,-20 32-235,0-1-1,-1 1 1,1 0 0,0 0 0,-1 0 0,1 0 0,-1-1 0,1 1-1,-1 0 1,0 0 0,0-1 0,1 1 0,-1 0 0,0-1-1,0 1 1,0 0 0,0-1 0,-1 1 0,1 0 0,0-1 0,-1-1-1,0 2-4,0 1 0,0-1 0,0 1 0,0-1 0,0 1-1,0-1 1,0 1 0,0-1 0,0 1 0,0 0 0,0 0-1,0-1 1,-1 1 0,1 0 0,0 0 0,0 0 0,0 0-1,0 0 1,0 1 0,-1-1 0,1 0 0,0 0 0,0 1-1,0-1 1,0 1 0,0-1 0,0 1 0,0-1 0,0 1-1,0 0 1,0-1 0,0 1 0,1 0 0,-1 0 0,0 0-1,0 0 1,0 1 0,-28 34-24,23-24 41,1 0 1,0 0-1,1 0 1,0 0 0,1 1-1,0-1 1,1 1-1,0 0 1,1 0 0,1 19-1,0-30-169,0 0 0,1-1-1,-1 1 1,1 0 0,-1-1 0,1 1-1,-1 0 1,1-1 0,0 1 0,0-1 0,0 1-1,0-1 1,0 0 0,0 1 0,0-1-1,1 0 1,-1 0 0,0 1 0,1-1-1,-1 0 1,0-1 0,1 1 0,0 0-1,-1 0 1,1-1 0,-1 1 0,1 0-1,0-1 1,2 1 0,16 1-5044</inkml:trace>
</inkml:ink>
</file>

<file path=ppt/ink/ink1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9.3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306 17 11211,'0'0'6411,"-8"-4"-4890,2 2-1408,1 0-1,-1 0 0,1 0 1,-1 1-1,0 0 0,1 0 1,-1 0-1,0 1 0,0-1 1,1 1-1,-1 1 1,0-1-1,0 1 0,0 0 1,1 1-1,-1-1 0,1 1 1,-1 0-1,1 0 0,0 1 1,0 0-1,-8 5 0,-11 7 396,1 2 0,-38 34 0,56-47-445,1 0-1,-1 1 1,1 0 0,0 0 0,0 0 0,0 0 0,1 0 0,0 1 0,0 0 0,0-1-1,1 1 1,0 0 0,0 0 0,0 1 0,1-1 0,0 0 0,0 1 0,1-1 0,0 8 0,0-12-56,1 0-1,0-1 1,0 1 0,1 0 0,-1 0 0,0 0 0,1-1 0,-1 1 0,1-1 0,-1 1 0,1-1 0,0 0 0,-1 1 0,1-1 0,0 0 0,0 0 0,0 0 0,0 0 0,0-1 0,0 1 0,0 0 0,0-1 0,0 0 0,0 1 0,1-1 0,-1 0 0,0 0 0,4-1 0,2 2 12,-1-1 0,1-1-1,-1 0 1,1 0 0,-1 0-1,0 0 1,11-5 0,-12 3 25,1-1 0,-1 0 1,0 0-1,0 0 0,10-10 1,-14 12-19,-1 1 0,1-1 0,-1 1 0,0-1 0,1 1 0,-1-1 0,0 0 1,0 0-1,0 1 0,0-1 0,0 0 0,0 0 0,0 0 0,-1 0 0,1 0 1,-1 0-1,0 0 0,1 0 0,-1-1 0,0 1 0,0 0 0,0 0 0,-1 0 1,1 0-1,-1-2 0,0 3-28,-1 0 1,1 0 0,0 0 0,-1 0-1,1 0 1,-1 0 0,1 1 0,-1-1-1,1 1 1,-1-1 0,0 1 0,1-1-1,-1 1 1,0 0 0,1 0 0,-1 0-1,-2 0 1,3 0-5,-1 0-1,1 0 1,0-1-1,0 1 1,0 0 0,0 0-1,0 1 1,-1-1-1,1 0 1,0 0 0,0 0-1,0 1 1,0-1 0,0 1-1,0-1 1,0 1-1,0-1 1,0 1 0,0-1-1,0 1 1,0 0-1,0 0 1,-1 0 0,3 0-22,-1 0 0,1-1 1,-1 1-1,1-1 0,0 1 1,-1-1-1,1 1 0,0-1 0,-1 0 1,1 1-1,0-1 0,0 0 1,-1 1-1,1-1 0,0 0 1,0 0-1,0 0 0,-1 0 1,1 0-1,0 0 0,0 0 1,0 0-1,1 0 0,28 0-530,-22 0 323,1 0 78,1-1 0,-1 1-1,1-2 1,-1 1 0,0-1 0,0-1 0,0 1-1,0-2 1,0 1 0,10-6 0,-23 12 405,1 1 0,-1 1 0,1-1 0,0 0 0,0 1 0,1 0 0,-1-1 0,1 1 0,0 0 0,0 0 0,1 0 0,0 1 0,0-1 0,-1 10 0,2-15-311,0 1-1,1-1 1,-1 1-1,0-1 1,1 0-1,-1 1 1,0-1-1,1 0 1,-1 1-1,0-1 1,1 0 0,-1 1-1,1-1 1,-1 0-1,1 0 1,-1 0-1,1 1 1,-1-1-1,1 0 1,-1 0-1,1 0 1,-1 0-1,1 0 1,-1 0-1,1 0 1,-1 0-1,1 0 1,-1 0-1,2 0 1,9-3-4556,-2-6-2337</inkml:trace>
</inkml:ink>
</file>

<file path=ppt/ink/ink1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29.7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1986,'0'0'19378,"-10"51"-18993,2-23-193,-1 0-128,7-3-32,1-2 0,1-2 0,0-4-384,0-4-898,0-4-703</inkml:trace>
</inkml:ink>
</file>

<file path=ppt/ink/ink1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0.1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65 9545,'0'0'6182,"0"-8"-4468,0 6-1618,0 0 0,0 0 0,0 0 0,0 0 0,0 0 0,0 0 0,1 0 0,-1 0 0,1 0 0,0 1 0,-1-1 0,1 0 0,0 0 0,0 0 1,0 1-1,0-1 0,1 0 0,-1 1 0,0-1 0,3-2 0,1 2 81,-1 0-1,1 0 1,-1 0 0,1 0-1,0 1 1,0 0 0,-1 0-1,1 0 1,0 1 0,6 0 0,-1-1-156,0 1 1,-1 0 0,1 0 0,-1 1-1,1 1 1,-1-1 0,0 2 0,0-1-1,0 1 1,0 1 0,0-1 0,8 6-1,-12-6-34,-1 0-1,1 1 0,-1-1 1,0 1-1,0 0 0,-1 0 1,1 0-1,-1 0 0,0 1 1,0-1-1,0 1 0,-1 0 0,1 0 1,-1 0-1,0 0 0,-1 0 1,1 1-1,-1-1 0,0 1 1,-1-1-1,1 0 0,-1 9 1,-1-9 247,0 1 0,-1-1 1,1 1-1,-1-1 1,0 0-1,0 0 1,-1 0-1,0 0 1,0 0-1,0 0 1,0-1-1,-1 1 1,0-1-1,0 0 0,0 0 1,0 0-1,-1-1 1,1 1-1,-10 4 1,8-4-59,-1 0 1,1 0 0,-1-1 0,0 0-1,0 0 1,0 0 0,-1-1 0,1 0-1,0-1 1,-1 0 0,0 0 0,1 0-1,-1-1 1,-11-1 0,17 1-320,0-1 1,0 0 0,0 0-1,1 0 1,-1 0 0,0 0-1,1 0 1,-1-1 0,0 1-1,1 0 1,0-1 0,-1 0-1,1 1 1,0-1 0,0 0-1,0 1 1,0-1 0,0 0-1,0 0 1,0 0 0,0-2-1,-4-21-4498,7 3-3778,6 8-544</inkml:trace>
</inkml:ink>
</file>

<file path=ppt/ink/ink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26.7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35 138 13179,'-6'-1'535,"4"0"-390,-1 1 1,1 0 0,0-1-1,0 1 1,0-1 0,0 0 0,0 0-1,0 0 1,0 0 0,0 0-1,-3-2 1,8 2 86,-1 0 0,1 0 0,-1 0 0,1 1 0,0-1-1,-1 1 1,1 0 0,0 0 0,3 0 0,59 0 730,353-7 535,200-36-1286,50-2 10,0 22-9,-538 21-213,246 7-246,-328 3-1736,-37-8 1670</inkml:trace>
</inkml:ink>
</file>

<file path=ppt/ink/ink1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0.4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11851,'0'0'11681,"-2"8"-11398,-5 38-19,-4 69 0,10-78-4464,1-1-4487</inkml:trace>
</inkml:ink>
</file>

<file path=ppt/ink/ink1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0.8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50 10122,'0'0'4623,"10"-7"-2392,-2 2-1936,1-1-1,-1 2 1,1-1 0,0 1-1,1 1 1,-1-1 0,0 2-1,1-1 1,19-1 0,-29 4-287,21-2 13,-1 2 0,1 0 0,0 2-1,23 4 1,-39-5 21,-1 0-1,0 0 1,0 0-1,0 1 1,-1 0-1,1 0 1,0 0-1,0 0 1,-1 0-1,0 1 0,1-1 1,3 5-1,-5-5 76,-1 1-1,0-1 0,1 0 1,-1 1-1,0-1 0,0 0 0,0 1 1,-1-1-1,1 1 0,-1 0 0,1-1 1,-1 1-1,0-1 0,0 1 0,0 0 1,0-1-1,0 1 0,-1-1 1,1 1-1,-1-1 0,0 1 0,-1 2 1,1-2 5,-1-1 0,0 0 0,0 0 0,0 1 1,0-1-1,0 0 0,0 0 0,0-1 0,-1 1 1,1 0-1,0-1 0,-1 0 0,0 1 0,1-1 1,-1 0-1,0 0 0,0-1 0,1 1 0,-1 0 0,-4-1 1,-61 6 578,62-6-695,1 0-729</inkml:trace>
</inkml:ink>
</file>

<file path=ppt/ink/ink1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3.1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57 3043,'35'-20'14926,"-19"13"-14696,1 1-1,0 0 1,0 1-1,1 1 1,0 1-1,0 0 1,-1 1-1,1 1 1,35 3 0,-53-2-227,1 0 0,0 0 0,0 0 0,0 0 0,0 0 0,-1 0 0,1 0 0,0 0 0,0 1 0,0-1 0,-1 0 0,1 1 0,0-1 0,0 0 0,-1 1 0,1-1 0,0 1 0,-1-1 0,1 1 0,0 0 0,-1-1 0,1 1 0,-1 0 0,1-1 0,-1 1 0,1 0 0,-1 0 0,0-1 0,1 1 0,-1 0 0,0 1 0,0 0 24,0 0 1,0-1-1,-1 1 1,1 0 0,-1 0-1,1 0 1,-1 0 0,0-1-1,0 1 1,0 0 0,0-1-1,0 1 1,-1 1 0,-42 41 497,-66 38 394,110-82-910,0 0 0,-1 0 0,1 1 0,0-1 0,-1 0 0,1 0 0,0 1 1,-1-1-1,1 0 0,0 0 0,-1 1 0,1-1 0,0 0 0,0 1 0,0-1 1,-1 0-1,1 1 0,0-1 0,0 0 0,0 1 0,0-1 0,0 1 0,0-1 0,0 0 1,-1 1-1,1-1 0,0 1 0,0-1 0,0 0 0,1 1 0,-1-1 0,0 1 0,0-1 1,0 0-1,0 1 0,15 5 147,31-5-332,-39-1 28,5 0-172,35-1-2533,-1-5-4411,-12-6-2665</inkml:trace>
</inkml:ink>
</file>

<file path=ppt/ink/ink1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3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4 9513,'0'0'3283,"-9"-1"-1345,-32-1-401,38 2-1436,1 0-1,-1 1 1,0-1-1,0 1 0,0 0 1,1 0-1,-1 0 0,0 0 1,1 0-1,-1 0 1,1 1-1,0-1 0,-1 1 1,1 0-1,0 0 0,-3 2 1,-24 36 309,21-29-156,5-6-101,0 0 0,1 0 1,-1 0-1,1 0 0,0 1 1,0-1-1,1 1 0,-1-1 1,1 1-1,0 7 0,1-11-117,0-1 0,0 1-1,0 0 1,0 0 0,0-1-1,0 1 1,1 0 0,-1 0-1,0-1 1,1 1-1,0-1 1,-1 1 0,1 0-1,0-1 1,0 1 0,0-1-1,0 0 1,0 1 0,0-1-1,0 0 1,1 1 0,-1-1-1,0 0 1,1 0-1,-1 0 1,1 0 0,-1 0-1,1-1 1,-1 1 0,1 0-1,0-1 1,-1 1 0,1-1-1,0 0 1,0 1 0,2-1-1,4 0 4,-1 0 0,1 0 0,-1 0 0,1-1 0,-1 0 0,1-1 0,-1 0 0,0 0 1,0 0-1,0-1 0,0 0 0,0 0 0,12-9 0,-15 9 1,0 1 1,-1-1-1,1 0 1,-1 0-1,0-1 1,0 1-1,0-1 1,-1 0-1,1 1 1,-1-1-1,0 0 1,0 0-1,0-1 1,0 1-1,-1 0 1,0-1-1,0 1 1,0-1-1,0 1 1,-1-1-1,1 1 0,-1-1 1,0 1-1,-2-7 1,2 9-15,-1 0 0,0 0 0,0 0 0,0 0 0,0 0 1,0 1-1,0-1 0,0 0 0,-1 0 0,1 1 0,-1-1 0,1 1 0,-1 0 0,0-1 0,0 1 1,1 0-1,-1 0 0,0 0 0,0 0 0,0 0 0,0 0 0,0 1 0,-4-2 0,-24-4-990,4 5-3657</inkml:trace>
</inkml:ink>
</file>

<file path=ppt/ink/ink1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5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24 4068,'0'-24'10793,"0"43"-6270,0 40-3066,0-40-1611,-1-8 427,1 0 0,0 1 0,0-1 1,4 14-1,-4-23-427,0 0 1,1-1-1,-1 1 1,1 0 0,-1-1-1,1 1 1,-1-1-1,1 1 1,0-1-1,0 1 1,0-1-1,0 0 1,0 1-1,0-1 1,0 0-1,0 0 1,1 0-1,-1 0 1,0 0-1,1 0 1,-1 0-1,1 0 1,-1 0-1,1-1 1,-1 1-1,1-1 1,-1 1-1,1-1 1,0 0 0,-1 1-1,1-1 1,0 0-1,-1 0 1,1 0-1,2-1 1,4-2-4823,2-8-1739</inkml:trace>
</inkml:ink>
</file>

<file path=ppt/ink/ink1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5.8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1121,'0'0'17670,"4"-5"-17184,-1 3-454,0-1 0,0 1 0,1-1-1,-1 1 1,1 0 0,-1 0 0,1 1 0,0-1 0,0 1 0,0 0 0,0 0-1,0 0 1,0 0 0,0 1 0,0 0 0,0 0 0,0 0 0,0 0 0,8 2 0,3-2-19,-10 0-1,-1 0 1,0 0-1,0 0 0,0-1 0,1 0 0,-1 1 0,0-1 0,0-1 1,0 1-1,0-1 0,0 1 0,0-1 0,-1 0 0,1-1 1,-1 1-1,1 0 0,3-5 0,-6 5 9,-2 29 203,-2-1 0,-10 44-1,7-43-3,2-1-1,-3 47 1,7-72-274,0-1 1,0 1-1,0-1 1,0 1-1,0-1 1,0 1-1,0-1 1,0 1 0,0-1-1,1 1 1,-1-1-1,0 1 1,0-1-1,1 0 1,-1 1-1,0-1 1,0 1-1,1-1 1,-1 0-1,0 1 1,1-1 0,-1 0-1,1 1 1,-1-1-1,0 0 1,1 0-1,-1 1 1,1-1-1,-1 0 1,1 0-1,-1 0 1,1 0-1,0 0 1,6 1-8133</inkml:trace>
</inkml:ink>
</file>

<file path=ppt/ink/ink1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6.1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10282,'0'0'8424,"52"5"-8456,-25-1-673,-4 1-864,1-3-1218,-6-2-544,-2 0-1314</inkml:trace>
</inkml:ink>
</file>

<file path=ppt/ink/ink1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6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1 11659,'0'0'7970,"-1"9"-7580,-2 13-52,-1 0 1,-1 0-1,-8 22 0,6-26-422,1 1 0,1-1-1,1 1 1,1 0-1,1 0 1,0 0-1,2 29 1,0-47-318,0 0 1,0 0-1,0 0 1,0 0-1,1 0 1,-1 0-1,0 0 1,1 0-1,-1 0 1,1 0-1,-1 0 1,1-1-1,-1 1 1,1 0-1,0 0 1,0 0-1,-1-1 1,3 2-1,4 0-7701</inkml:trace>
</inkml:ink>
</file>

<file path=ppt/ink/ink1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6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43 30 5862,'0'0'12662,"9"-5"-11808,-7 4-837,6-3 190,1 0 1,0 0 0,0 1 0,11-2 0,-19 4-178,1 1-1,-1-1 1,0 1-1,0 0 1,0-1 0,0 1-1,0 0 1,1 0-1,-1 0 1,0 0 0,0 0-1,0 0 1,1 0-1,-1 0 1,0 1-1,0-1 1,0 0 0,0 1-1,0-1 1,0 1-1,0-1 1,0 1-1,0-1 1,0 1 0,0 0-1,0 0 1,0-1-1,0 1 1,0 0 0,-1 0-1,1 0 1,0 0-1,0 0 1,-1 0-1,1 0 1,-1 0 0,1 0-1,-1 0 1,0 0-1,1 1 1,-1-1 0,0 0-1,0 0 1,0 0-1,0 0 1,0 1-1,0-1 1,0 0 0,0 0-1,0 0 1,0 0-1,-1 1 1,0 1 0,0 0 45,0 0 0,0 1 0,-1-1 0,1 0 1,-1 0-1,0 0 0,1 0 0,-1 0 0,-1 0 1,1-1-1,0 1 0,-1-1 0,-3 3 0,-43 31 426,16-13-261,25-17-197,-19 21 120,29-16-93,18-3-15,4-4-553,1-2 0,29 0 0,13-7-6603,-38-2 893</inkml:trace>
</inkml:ink>
</file>

<file path=ppt/ink/ink1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7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196 22 8616,'0'0'6481,"-8"-4"-4709,3 1-1664,1 1 0,-1 0-1,1 0 1,-1 0 0,0 0 0,0 1-1,0 0 1,1 0 0,-1 0 0,0 1-1,0 0 1,-1 0 0,1 0-1,0 0 1,0 1 0,0 0 0,1 0-1,-1 0 1,0 1 0,0-1-1,0 1 1,1 0 0,-1 1 0,1-1-1,0 1 1,0 0 0,-5 4-1,2-2 107,1 1-1,0 1 0,1-1 0,-1 1 0,-4 8 0,9-13-125,0 0 0,-1 0-1,1 0 1,0 0 0,0 0 0,0 0-1,1 0 1,-1 1 0,0-1 0,1 0-1,-1 1 1,1-1 0,0 1 0,0-1-1,0 0 1,0 1 0,0-1 0,1 0-1,-1 1 1,1-1 0,0 0 0,-1 1-1,2 1 1,0-2-54,1 0 0,-1 0 0,0-1 1,1 1-1,-1-1 0,0 0 0,1 0 0,0 0 0,-1 0 0,1 0 0,0 0 1,-1-1-1,1 1 0,0-1 0,0 0 0,0 0 0,-1 0 0,5 0 0,3-1-1,0 1 0,0-1-1,0-1 1,11-2-1,-15 1-17,0 1 0,1-1-1,-2 0 1,1 0-1,0-1 1,-1 1 0,1-1-1,8-9 1,-12 11-8,1 0 0,-1-1 0,0 1 0,-1-1 0,1 1 1,0-1-1,-1 1 0,1-1 0,-1 0 0,0 0 0,0 0 0,0 0 1,0 0-1,-1 0 0,1 0 0,-1 0 0,0 0 0,0 0 0,0 0 0,0 0 1,-1-5-1,1 7-24,-1-1-1,1 1 1,-1 0 0,0 0 0,0 0 0,1 0-1,-1 0 1,0 0 0,0 0 0,0 0 0,0 0 0,0 0-1,0 0 1,-1 0 0,1 1 0,0-1 0,0 1-1,0-1 1,-1 1 0,1-1 0,0 1 0,-1-1 0,-1 1-1,-16-2-2463,2 4-4902,12 1 465</inkml:trace>
</inkml:ink>
</file>

<file path=ppt/ink/ink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0.6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401 11 15483,'0'-1'81,"-1"1"-1,1-1 0,0 0 0,-1 1 0,1-1 1,0 1-1,-1-1 0,1 1 0,-1-1 1,1 1-1,-1-1 0,1 1 0,-1-1 1,1 1-1,-1 0 0,0-1 0,1 1 1,-1 0-1,1 0 0,-1-1 0,0 1 1,1 0-1,-1 0 0,0 0 0,1 0 0,-1 0 1,0 0-1,1 0 0,-1 0 0,0 0 1,1 0-1,-2 0 0,-27 2 713,27-1-622,-21 2 3,0 2 1,0 0 0,0 2-1,1 0 1,0 2-1,1 0 1,-33 19 0,43-21-109,1 0-1,-1 1 1,1 0 0,1 0 0,-1 1 0,2 1-1,-1-1 1,1 1 0,0 1 0,1-1 0,1 1-1,-1 0 1,2 1 0,-1 0 0,-4 16 0,9-22-41,0-1 1,0 1 0,0-1 0,0 1 0,1 0 0,0-1-1,0 1 1,1 0 0,0-1 0,0 1 0,0-1 0,0 1-1,3 6 1,-2-9-38,0 1-1,0-1 0,0 1 1,0-1-1,1 0 1,-1 0-1,1 0 0,0 0 1,0 0-1,0-1 1,0 1-1,0-1 0,1 0 1,-1 0-1,1 0 0,-1 0 1,1-1-1,0 1 1,7 1-1,-1-2-103,0 1 0,0-1 1,0-1-1,0 0 0,0-1 0,0 1 1,0-2-1,0 0 0,0 0 0,-1 0 0,13-6 1,2-2-51,0-1 1,-1-1-1,26-18 1,14-13-322</inkml:trace>
</inkml:ink>
</file>

<file path=ppt/ink/ink1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7.5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50 0 2851,'0'0'20643,"-6"6"-19837,1 0-726,1 0 0,-1 0 1,1 1-1,1-1 0,-1 1 0,1 0 0,0 0 0,1 0 0,-1 0 0,1 1 0,1-1 0,0 1 0,0-1 0,0 1 0,1 11 1,-1-8-309,0-1 0,2 1 0,-1 0 0,1 0 0,0 0 0,1 0 0,1 0 0,0-1 0,5 15 0,-1-19-2316,-1-12-6630,-6-4 24</inkml:trace>
</inkml:ink>
</file>

<file path=ppt/ink/ink1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8.20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34 13549,'0'0'7068,"-9"-7"-6246,-31-18-480,39 25-326,-1-1-1,1 1 1,0 0 0,-1 0 0,1 0 0,-1-1 0,1 1 0,-1 1 0,1-1 0,-1 0 0,1 0 0,-1 0 0,1 1 0,0-1 0,-1 1 0,1-1 0,0 1 0,-1 0-1,1-1 1,0 1 0,0 0 0,-1 0 0,1 0 0,0 0 0,0 0 0,0 0 0,0 0 0,-1 2 0,-20 32 250,22-35-263,-2 4-4,0-1 0,0 1-1,0 0 1,0 0 0,1 0 0,0 0 0,0 0-1,0 0 1,0 1 0,1-1 0,-1 0 0,1 0-1,0 0 1,0 1 0,1-1 0,-1 0 0,1 0-1,0 0 1,0 0 0,1 1 0,-1-2 0,1 1-1,0 0 1,0 0 0,0 0 0,0-1 0,1 1-1,-1-1 1,1 0 0,0 0 0,0 0 0,0 0-1,0 0 1,1-1 0,-1 1 0,1-1 0,-1 0-1,1 0 1,7 2 0,29 11-395,-32-13 311,0 1 1,-1-1 0,1 1-1,0 1 1,-1-1 0,0 1-1,0 0 1,0 1 0,-1 0-1,9 8 1,-14-13 99,-1 1 0,1 0-1,-1 0 1,0 0 0,0-1 0,1 1 0,-1 0-1,0 0 1,0 0 0,0 0 0,0 0 0,0-1-1,0 1 1,0 0 0,0 0 0,0 0 0,0 0-1,0 0 1,-1-1 0,1 1 0,0 0-1,-1 0 1,1 0 0,0-1 0,-1 1 0,1 0-1,-1-1 1,1 1 0,-1 0 0,0-1 0,1 1-1,-1 0 1,0-1 0,1 1 0,-1-1 0,0 1-1,0-1 1,1 0 0,-1 1 0,0-1 0,0 0-1,0 0 1,1 1 0,-2-1 0,-42 15 816,41-14-801,-11 2 1,1 0 0,-1 0 1,1-1-1,-1-1 0,0 0 0,-16-2 1,27 1-23,1 0 1,-1 0-1,0-1 1,0 1-1,0-1 1,1 0-1,-1 0 1,0 0-1,1 0 1,-1 0-1,0 0 1,1-1-1,0 1 1,-1-1-1,1 0 1,0 0-1,0 0 1,0 0-1,0 0 1,0 0-1,0 0 1,1-1-1,-1 1 0,1-1 1,-1 1-1,1-1 1,0 0-1,0 1 1,0-1-1,1 0 1,-1 0-1,1 1 1,-1-1-1,1 0 1,0-5-1,0 6-16,1-1 0,0 0 0,0 0-1,0 0 1,0 1 0,0-1 0,0 0-1,1 1 1,-1-1 0,1 1 0,0 0-1,-1-1 1,1 1 0,0 0 0,0 0-1,1 0 1,-1 1 0,0-1 0,1 0-1,-1 1 1,5-3 0,68-28-28,-51 24 58,-5 0-12,-2 2-14,-1 0-1,28-16 1,-42 21 9,0 0-1,1-1 1,-1 1-1,0 0 1,0-1-1,0 0 1,0 1-1,0-1 1,0 0-1,0 0 1,-1 0-1,1 0 1,-1-1-1,1 1 1,-1 0-1,0-1 1,0 1-1,0-1 1,0 1-1,0-1 1,-1 1 0,1-1-1,-1 1 1,0-1-1,0-4 1,0 5-18,-1 1 0,0-1 0,1 0 0,-1 1 0,0-1 0,0 0 0,0 1 0,0-1 1,-1 1-1,1 0 0,0-1 0,0 1 0,-1 0 0,1 0 0,-1 0 0,1 0 0,-1 0 1,0 0-1,1 0 0,-4 0 0,-16-2-3216,20 3 2739,0 1 0,0-1 1,0 0-1,0 1 0,0-1 0,0 0 1,1 1-1,-1-1 0,0 1 0,0-1 1,0 1-1,1 0 0,-1-1 0,0 1 1,1 0-1,-1-1 0,0 1 0,0 1 1</inkml:trace>
</inkml:ink>
</file>

<file path=ppt/ink/ink1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8.5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 1 14926,'0'0'7111,"-9"72"-6727,5-42-160,-1 3-63,-1-1-97,6 5-32,-1-2 0,-3-1-32,4-2-385,0-3-63,0-3-161,0-5-800,4-10-2274,3-8-3332</inkml:trace>
</inkml:ink>
</file>

<file path=ppt/ink/ink1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39.6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46 3908,'0'0'14253,"-3"-8"-13537,2 7-683,0 0 1,0-1-1,1 1 1,-1-1-1,1 1 1,-1-1-1,1 0 1,-1 1-1,1-1 1,0 1-1,0-1 1,0 0-1,0 1 1,0-1-1,0 0 1,0-1-1,2 2-3,0 0 0,-1 0 1,1 0-1,0 0 0,-1 0 0,1 0 0,0 0 0,0 1 0,0-1 1,-1 1-1,1 0 0,0-1 0,0 1 0,0 0 0,0 0 0,0 0 1,0 0-1,3 1 0,2-1 12,-1 1 1,1 0-1,-1 0 1,1 1-1,-1-1 1,0 1-1,0 1 0,0-1 1,0 1-1,7 5 1,-11-8-37,-1 1 1,0 0 0,1 0 0,-1 0-1,0 0 1,0 0 0,0 0 0,0 0-1,0 0 1,0 0 0,0 1-1,0-1 1,0 0 0,0 0 0,-1 1-1,1-1 1,-1 1 0,1-1 0,-1 1-1,1-1 1,-1 1 0,0-1 0,0 1-1,1-1 1,-1 1 0,-1-1 0,1 1-1,0-1 1,0 1 0,0 0 0,-1-1-1,1 0 1,-1 1 0,1-1-1,-1 1 1,0-1 0,1 1 0,-1-1-1,0 0 1,0 0 0,0 1 0,0-1-1,0 0 1,0 0 0,0 0 0,-1 0-1,-1 1 1,-40 26 611,37-25-525,0 0-1,1 0 0,-1 0 1,1 1-1,0 0 1,0 0-1,0 0 1,0 0-1,-6 9 1,11-12-90,0-1 0,0 1 0,0-1 1,0 1-1,0-1 0,0 1 0,0-1 0,0 1 1,1-1-1,-1 1 0,0-1 0,0 1 0,0-1 1,1 1-1,-1-1 0,0 0 0,1 1 0,-1-1 1,0 1-1,1-1 0,-1 0 0,0 1 0,1-1 1,-1 0-1,1 1 0,-1-1 0,0 0 0,1 0 1,-1 0-1,1 1 0,-1-1 0,1 0 0,-1 0 1,1 0-1,-1 0 0,1 0 0,-1 0 0,1 0 1,-1 0-1,1 0 0,-1 0 0,1 0 0,-1 0 1,1 0-1,0-1 0,34 2-176,-31-1 7,14 0-705,30-1-6842,-27-6 1120</inkml:trace>
</inkml:ink>
</file>

<file path=ppt/ink/ink1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40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22 8520,'0'0'6529,"-10"-5"-4346,7 3-2116,-1 0-1,0 0 1,0 0-1,1 0 1,-1 1 0,0 0-1,0 0 1,-1 0-1,1 0 1,0 0-1,0 1 1,0 0-1,-1 0 1,1 0-1,0 0 1,0 1-1,0-1 1,0 1 0,-1 0-1,1 1 1,0-1-1,1 1 1,-1-1-1,0 1 1,0 0-1,1 1 1,-6 3-1,3-1 30,0 0 1,1 1-1,-1 0 0,1 0 0,1 0 0,-1 0 0,1 1 0,0 0 0,1-1 0,-1 1 0,1 1 0,1-1 1,-1 0-1,1 1 0,1-1 0,-1 1 0,1 0 0,0 8 0,2-14-82,0 0 0,-1 0 0,1 0 0,0 0 0,0 0 0,0 0 0,1-1 1,-1 1-1,0 0 0,1-1 0,-1 1 0,1-1 0,-1 1 0,1-1 0,0 0 0,-1 0 0,1 0 0,0 0 0,0 0 0,0 0 0,0 0 0,0 0 0,0-1 0,0 1 0,0-1 0,0 0 0,0 1 0,0-1 0,1 0 1,-1 0-1,3-1 0,3 2 4,1-2 0,0 1 0,0-1 0,0 0 0,-1-1 1,15-4-1,-14 2-9,-1 0 1,1 0-1,-1-1 0,0 0 1,0 0-1,12-12 1,-17 14 13,1 0-1,-1 0 1,0 0 0,-1-1 0,1 1 0,-1-1-1,1 0 1,-1 0 0,0 0 0,-1 0 0,1 0-1,-1 0 1,1-1 0,-1 1 0,-1 0 0,2-8-1,-3 10 3,1 0 0,-1 1-1,1-1 1,-1 0 0,0 1-1,1-1 1,-1 1 0,0-1 0,0 1-1,0-1 1,-1 1 0,1 0-1,0-1 1,0 1 0,-1 0-1,1 0 1,-1 0 0,1 0-1,-1 0 1,1 0 0,-1 1-1,1-1 1,-1 0 0,0 1-1,1-1 1,-1 1 0,0 0-1,0-1 1,1 1 0,-3 0-1,-61-4-979,60 4 676,4 0 156,1-1 1,-1 1 0,0 0-1,0 1 1,1-1 0,-1 0-1,0 0 1,1 0 0,-1 0-1,0 0 1,1 1 0,-1-1-1,0 0 1,1 1 0,-1-1-1,1 0 1,-1 1-1,0-1 1,1 1 0,-1-1-1,1 1 1,-1-1 0,0 2-1,0 16-8658,4-9 1804</inkml:trace>
</inkml:ink>
</file>

<file path=ppt/ink/ink1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40.3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 1 11435,'0'0'8103,"-23"46"-7110,17-21-576,1 0-129,3 1-128,-1-1-96,3-2-32,0-2 0,0-5-384,0-5-513,0-7-480,5-4-1762,6-5-3972</inkml:trace>
</inkml:ink>
</file>

<file path=ppt/ink/ink1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0:40.8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108 48 11627,'0'0'5328,"-21"36"-2798,21-36-2498,1 1-1,0 0 1,-1 0-1,1-1 1,0 1 0,0 0-1,0-1 1,0 1-1,0-1 1,0 1 0,0-1-1,0 0 1,0 1-1,0-1 1,0 0 0,0 1-1,0-1 1,0 0-1,0 0 1,0 0 0,0 0-1,0 0 1,0 0-1,2-1 1,29 0 0,-25-1-21,-1 1 0,0-1 0,1-1 0,-1 1 0,0-1 0,0 0 0,-1 0 0,8-5-1,-10 6-2,-1 0 1,1 0-1,0 0 0,-1 0 0,1 0 0,-1 0 0,0-1 0,0 1 0,0-1 0,0 0 0,0 1 0,-1-1 0,1 0 0,-1 0 0,0 0 0,0 0 0,0 0 0,1-5 0,-3 7 1,1 0 0,-1 0-1,0 1 1,0-1 0,0 0 0,0 0-1,0 1 1,0-1 0,0 1 0,0-1-1,-1 1 1,1-1 0,0 1 0,0 0-1,0-1 1,0 1 0,-1 0 0,1 0-1,0 0 1,0 0 0,-1 0 0,1 0-1,0 0 1,0 0 0,-2 1 0,-36 4 180,33-3-88,0 1 0,1 0 0,-1 0 0,1 1 0,-1-1 1,1 1-1,0 1 0,1-1 0,-1 1 0,-4 6 0,6-9-16,0 1-1,1 0 0,0 0 0,0 1 0,0-1 0,0 0 1,0 1-1,1-1 0,0 1 0,-1 0 0,1-1 0,1 1 0,-1 0 1,0 0-1,1-1 0,0 1 0,0 0 0,0 6 0,1-9-77,0 0-1,-1 0 0,1 0 0,0 0 0,-1 0 0,1 0 1,0-1-1,0 1 0,0 0 0,0 0 0,0 0 0,0-1 1,0 1-1,0-1 0,0 1 0,0-1 0,0 1 0,0-1 1,0 1-1,1-1 0,-1 0 0,0 0 0,0 0 0,2 0 1,36 2-141,-30-3-47,-2 2-14,0-2 0,1 1 0,-1-1 0,0 0 0,0 0 0,0-1 0,0 0 0,0 0-1,0-1 1,12-6 0,-21 13 327,0-1 1,0 1-1,1 0 0,-1-1 0,1 1 0,0 0 0,0 0 0,0 0 1,0 6-1,-10 33 217,8-39-168,0 1 0,0-1 0,-1 1 0,1-1 0,-1 0 0,0-1 0,-1 1 0,1-1-1,-1 0 1,1 0 0,-1 0 0,0 0 0,0-1 0,0 0 0,0 0 0,0 0 0,-1-1 0,-8 2 0,-10 0 465,-1 0 0,-44-1 0,55-2-625,15 0-129,-1-1-1,0 1 1,0 0 0,0 0-1,1 0 1,-1 0-1,0 0 1,0-1 0,0 1-1,0 0 1,1 0-1,-1 0 1,0 0 0,0-1-1,0 1 1,0 0-1,0 0 1,0-1 0,0 1-1,0 0 1,0 0-1,0 0 1,1-1 0,-1 1-1,0 0 1,0 0-1,0-1 1,-1 1 0,1 0-1,0 0 1,0 0-1,0-1 1,0 1 0,0 0-1,0 0 1,0 0-1,0-1 1,0 1 0,0 0-1,-1 0 1,1 0-1,0-1 1,0 1 0,0 0-1,0 0 1,0 0-1,-1 0 1,1-1 0,0 1-1,0 0 1,0 0-1,-1 0 1,1 0-1,0 0 1,0 0 0,-1 0-1,1 0 1,0 0-1,0 0 1,0 0 0,-1 0-1,14-9-7941</inkml:trace>
</inkml:ink>
</file>

<file path=ppt/ink/ink1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3.1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3 7143,'8'-3'11195,"-13"20"-9300,4-14-2120,-21 47 757,-1-2 0,-3 0-1,-37 50 1,54-85-481,-1 1-170,7-15-2643,9-25-5160,-4 18 6324,5-16-6906</inkml:trace>
</inkml:ink>
</file>

<file path=ppt/ink/ink1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3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10 9961,'0'0'5851,"-2"8"-4783,0-3-978,1 1 1,0 0-1,0 0 1,1 0-1,-1 0 1,1 0-1,1-1 1,-1 1-1,1 0 1,0 0-1,0 0 0,1 0 1,0-1-1,0 1 1,0-1-1,1 1 1,4 7-1,75 116 983,-81-146-528,-9-17-599,-9 6-950,-1 0 0,-1 0 0,-1 2 0,-36-35 0,44 47 1012,-13-7 259,24 21 42,9 16 834,13 1-839,1-1 0,1-2 0,40 20 0,31 20-170,-94-55-187,-1 1 0,1 0 0,0 0 0,0 0 0,0 0 0,-1 0 0,1 1 0,0-1 0,0 0 0,0 0 0,-1 0 0,1 0-1,0 0 1,0 0 0,0 0 0,-1 0 0,1 0 0,0 0 0,0 1 0,0-1 0,0 0 0,-1 0 0,1 0 0,0 0 0,0 0 0,0 1 0,0-1 0,0 0 0,0 0 0,0 0 0,-1 1-1,1-1 1,0 0 0,0 0 0,0 0 0,0 1 0,0-1 0,0 0 0,0 0 0,0 0 0,0 1 0,0-1 0,0 0 0,0 0 0,0 1 0,0-1 0,0 0 0,1 0 0,-1 0-1,0 1 1,0-1 0,0 0 0,0 0 0,0 0 0,0 0 0,0 1 0,1-1 0,-22-1-4536,-3-2-1518</inkml:trace>
</inkml:ink>
</file>

<file path=ppt/ink/ink1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3.9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10794,'0'0'6759,"61"2"-5959,-32 3-511,0-1-225,5 1-64,0-3-1089,-3-2-2082,-2 0-1826</inkml:trace>
</inkml:ink>
</file>

<file path=ppt/ink/ink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1.1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 0 16748,'-5'4'237,"0"0"1,1 0 0,-1 0 0,1 0 0,0 1 0,0-1-1,1 1 1,-6 8 0,-19 45 590,17-28-462,1 0 0,2 1 0,0-1 0,3 1 0,0 1 0,0 54 0,4-80-333,2 0 0,-1 0-1,0-1 1,1 1 0,0 0 0,1-1 0,-1 1-1,1-1 1,0 0 0,4 7 0,-5-10-27,0 0 1,1 0 0,0 0-1,-1 0 1,1-1 0,0 1-1,0 0 1,0-1-1,0 0 1,0 1 0,0-1-1,0 0 1,0 0 0,0 0-1,1-1 1,-1 1 0,0 0-1,1-1 1,-1 1 0,0-1-1,1 0 1,-1 0 0,1 0-1,-1 0 1,0 0 0,5-2-1,2 0-3,0 0-1,0-1 0,0 0 0,0-1 1,-1 0-1,1 0 0,14-10 1,53-46-25,-65 51 21,85-71-165,-96 80 163,0-1 1,0 1 0,0 0 0,0 0 0,1-1 0,-1 1-1,0 0 1,0 0 0,0 0 0,0 0 0,0-1 0,1 1-1,-1 0 1,0 0 0,0 0 0,0 0 0,1-1 0,-1 1-1,0 0 1,0 0 0,0 0 0,1 0 0,-1 0 0,0 0-1,0 0 1,1 0 0,-1 0 0,0 0 0,0 0 0,0 0-1,1 0 1,-1 0 0,0 0 0,0 0 0,1 0 0,-1 0 0,0 0-1,0 0 1,0 0 0,1 0 0,-1 1 0,0-1 0,0 0-1,0 0 1,1 0 0,-1 0 0,0 0 0,0 1 0,1-1-1,-5 16-25,-17 30 57,18-38-32,-10 16 29,9-16 5,-1 0 0,1 0 0,0 1 0,1 0 0,0 0 0,-3 14 0,6-23-39,0 1 0,0-1 0,0 0 0,0 0 0,-1 1-1,1-1 1,0 0 0,0 0 0,0 1 0,0-1 0,0 0 0,0 0 0,0 1 0,0-1 0,0 0 0,1 0 0,-1 1 0,0-1 0,0 0 0,0 0 0,0 1 0,0-1 0,0 0 0,0 0 0,1 1 0,-1-1 0,0 0 0,0 0 0,0 0 0,0 1 0,1-1 0,-1 0 0,0 0 0,0 0 0,1 0 0,-1 0 0,0 1 0,0-1 0,0 0 0,1 0 0,-1 0 0,0 0 0,1 0 0,-1 0 0,0 0 0,0 0 0,1 0 0,-1 0 0,0 0 0,0 0 0,1 0 0,-1 0 0,0 0 0,0 0 0,1 0 0,-1 0 0,0-1 0,0 1 0,1 0 0,-1 0 0,13-10-621,24-32 140,-8 15 160</inkml:trace>
</inkml:ink>
</file>

<file path=ppt/ink/ink1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4.3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406 12 7015,'-9'-2'1937,"-7"-1"-1395,0 0 0,0 1 0,0 1 0,0 1 0,0 0-1,0 1 1,-29 5 0,34-3-379,-1 1 0,1-1 0,0 2 0,1-1 0,-1 2 0,1-1 0,0 1 0,0 1 0,1 0 0,0 0 0,0 1 1,-11 13-1,9-8 151,0 0 1,1 0-1,1 1 1,1 1-1,0-1 1,0 2 0,2-1-1,0 1 1,0 0-1,-3 20 1,8-28-276,-1 0 1,1-1 0,1 1-1,0 0 1,0 0-1,0-1 1,1 1-1,0 0 1,1-1-1,-1 1 1,2-1-1,-1 1 1,1-1 0,0 0-1,0 0 1,1 0-1,0 0 1,0-1-1,1 1 1,0-1-1,0 0 1,0-1 0,12 11-1,-4-8-31,0 1 0,1-2 0,-1 0 0,1 0 0,1-1-1,-1-1 1,1-1 0,0 0 0,0 0 0,0-2 0,1 0 0,-1-1 0,1 0 0,-1-1-1,0-1 1,1 0 0,-1-1 0,28-8 0,-21 4 79,0-1 0,0-1 1,0 0-1,-1-2 0,-1-1 0,0 0 0,0-1 0,-1-2 0,-1 0 1,0 0-1,31-35 0,-43 42 0,0-1-1,0 0 1,-1 0 0,0 0 0,0-1 0,-1 1-1,0-1 1,-1 0 0,1-1 0,-2 1-1,0 0 1,0-1 0,0 1 0,-1-14-1,-1 18-58,0 0-1,-1-1 0,0 1 1,0 0-1,-1 0 0,1 0 1,-1 0-1,0 0 0,0 0 0,-1 1 1,0-1-1,1 1 0,-1-1 1,-1 1-1,1 0 0,-1 0 1,1 1-1,-1-1 0,0 1 0,-1 0 1,1 0-1,0 0 0,-1 0 1,0 1-1,1 0 0,-1 0 1,-8-2-1,-2-1-77,-1 1 1,0 0 0,0 1-1,0 1 1,0 1 0,-1 0-1,1 1 1,0 1 0,0 0-1,-27 6 1,17-1-1099,-46 18 1,-23 19-4647,42-16-2662</inkml:trace>
</inkml:ink>
</file>

<file path=ppt/ink/ink1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09.7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1754 697 3748,'0'0'4420,"-8"-11"-4287,0 0-151,1 0-1,0 0 1,1-1-1,0 0 1,1 0 0,0 0-1,1-1 1,0 1-1,1-1 1,-2-21-1,3 5 15,2 8 223,-1 0 0,-2 1 1,0-1-1,-8-28 0,9 42-166,-1 1 1,0 0-1,0 0 1,0 0 0,-1 0-1,0 0 1,0 1-1,0-1 1,-1 1-1,0 0 1,0 1-1,0-1 1,0 1-1,-1 0 1,0 0 0,1 1-1,-12-5 1,-1 0 118,-1 2 1,0 0-1,-1 1 1,1 0 0,-28-1-1,-103 0 281,98 6-351,-74-9 0,48-4-56,18 2 189,-68-4 0,109 14-192,0 1 1,-1 1-1,1 1 1,0 0 0,0 2-1,0 0 1,-32 11 0,21-2-40,1 1 0,1 1 0,0 2 0,1 0 0,0 2 0,2 1 0,-44 45 0,38-31-20,1 2-1,2 2 1,2 0-1,-41 81 1,27-30 96,5 3 1,3 1-1,5 1 1,-25 159-1,40-165 81,4 0 1,3 114-1,34 176-68,-8-85-53,21 133 38,-33-378 4,2-1 0,2 0 0,2-1 1,2-1-1,2 0 0,46 76 1,-42-84-49,3-2 0,1-1 1,1-2-1,1 0 0,2-2 0,2-1 1,0-2-1,2-1 0,1-2 1,1-1-1,0-2 0,2-2 1,0-1-1,2-2 0,-1-2 1,2-1-1,0-3 0,0-1 1,1-2-1,46 1 0,-29-4-129,0-2 0,-1-3 0,1-3 1,-1-2-1,1-3 0,60-18 0,-82 16 86,-1-2 0,0-2 0,0-1 0,-2-2 0,0-2 0,-2-1 0,0-1 0,-1-2 0,-1-1 0,31-33 0,-17 8 87,-3-2 0,-1-2 0,-3-2 0,-3-1-1,-2-2 1,38-94 0,112-393 771,-163 477-759,142-558 37,-141 514-343,-5 0 0,-5-2 0,-5-188 0,-10 255 239,-2 0-1,-2 1 1,-2 0-1,-2 0 0,-3 1 1,-1 1-1,-2 0 1,-2 1-1,-2 2 1,-48-70-1,48 80-3,-2 1 1,-1 2-1,-1 0 1,-2 2-1,-1 1 0,0 2 1,-2 0-1,-1 2 0,-1 2 1,0 0-1,-2 3 0,0 1 1,-69-22-1,52 26-425,-1 1-1,0 4 1,-1 1-1,0 3 1,0 2-1,-85 10 1,74 0-341,0 3 1,1 3-1,1 2 1,0 3-1,-61 30 1,45-12-3162</inkml:trace>
</inkml:ink>
</file>

<file path=ppt/ink/ink1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5.8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8104,'0'0'11082,"4"11"-10393,7 11-561,1 0 1,1-1 0,1 0-1,0-1 1,2-1 0,0 0-1,2-1 1,0-1 0,35 26-1,-34-36-7900,-32-10 3896</inkml:trace>
</inkml:ink>
</file>

<file path=ppt/ink/ink1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6.2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1 151 5189,'0'0'14638,"13"-9"-13106,135-72 1362,-125 69-2744,1 2 0,0 0 1,1 2-1,0 1 0,36-6 0,-60 13-393,1-1 0,0 1 0,-1 0 0,1 0 0,0 0 0,-1 0 0,1 0 0,0 1 0,0-1 0,-1 0 0,1 1 0,0-1 0,2 2 0,-6 4-3903,-13 1 1247,-8-1-1238</inkml:trace>
</inkml:ink>
</file>

<file path=ppt/ink/ink1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6.5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109 153 11243,'5'-10'694,"-4"7"-687,14-28-436,1 0-1,28-39 0,-33 63-220,-9 17 930,-2-8-96,-1 1 1,1-1-1,-1 0 1,1 0-1,-1 0 1,0 0 0,1 0-1,-1 0 1,0 0-1,-1 0 1,1 0-1,-2 3 1,0-3-54,0-1 0,0 1 0,0-1 0,0 1-1,0-1 1,0 0 0,0 0 0,-6 0 0,-24 12-156,24-5 251,0 1 0,0 0-1,1 0 1,0 1 0,0 0 0,1 0 0,1 0 0,0 1-1,0 0 1,-4 14 0,1-1 469,1 1 0,1 1 0,-7 43 0,14-69-707,0 1 0,0-1 0,0 0 1,0 0-1,0 1 0,0-1 0,0 0 1,0 0-1,-1 1 0,1-1 0,0 0 0,0 0 1,0 1-1,0-1 0,1 0 0,-1 0 1,0 1-1,0-1 0,0 0 0,0 0 0,0 1 1,0-1-1,0 0 0,0 0 0,1 1 1,-1-1-1,0 0 0,0 0 0,0 0 0,0 1 1,1-1-1,-1 0 0,0 0 0,0 0 1,0 0-1,1 1 0,-1-1 0,0 0 1,0 0-1,1 0 0,-1 0 0,0 0 0,0 0 1,1 0-1,-1 0 0,0 0 0,0 0 1,1 0-1,16-8-267,13-18-323,-21 14-227,0-2-1,-1 1 0,-1-1 1,0 0-1,0-1 0,-2 1 1,0-1-1,0 0 0,-2-1 1,0 1-1,1-18 0,-3 3-3558</inkml:trace>
</inkml:ink>
</file>

<file path=ppt/ink/ink1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6.9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38 5189,'0'0'1954,"-41"58"-1698,30-42-256,4-6-1217</inkml:trace>
  <inkml:trace contextRef="#ctx0" brushRef="#br0" timeOffset="1">0 89 7399,'0'0'12043,"54"-2"-11114,-23 2-256,12 0-417,2-1-160,7-7-192,0-1-929,1-3-865,-3 1-928,-8-1-674,-3-4 994,-5-2-1217</inkml:trace>
</inkml:ink>
</file>

<file path=ppt/ink/ink1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1:37.2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817 170 769,'-2'-8'2872,"1"3"-2602,0 0 1,0 0 0,-1 0-1,1 0 1,-1 0 0,-1 0-1,1 1 1,-1-1 0,1 1-1,-1 0 1,-1 0 0,1 0-1,-1 0 1,1 0 0,-1 1-1,0 0 1,0 0 0,0 0-1,-9-5 1,-5 0 74,0 1 0,-1 1 1,0 1-1,0 0 0,0 1 0,0 1 1,-1 1-1,1 1 0,-1 0 0,1 2 0,-1 0 1,-29 6-1,19-1-185,0 1-1,0 2 1,1 0 0,1 2-1,-1 2 1,2 0 0,-33 22-1,44-25-35,0 2-1,1-1 0,0 2 0,1 0 0,1 0 1,0 1-1,1 1 0,0 0 0,1 1 0,1 0 0,0 1 1,2 0-1,0 0 0,0 1 0,2 0 0,0 1 1,1-1-1,1 1 0,1 0 0,1 0 0,0 0 1,2 0-1,0 0 0,1 0 0,5 29 0,-4-38-137,1 0 0,1 0 0,0-1 0,0 1 0,1-1 0,0 0 0,1 0 0,0 0 0,0-1 0,1 0 0,0 0-1,1-1 1,-1 0 0,1 0 0,0-1 0,1 0 0,0 0 0,0-1 0,0 0 0,1-1 0,-1 0 0,11 3 0,7 1-78,0-1 0,1-1 1,0-1-1,0-2 0,0 0 1,0-2-1,31-3 0,-31-1 222,-1-1-1,1-1 1,-1-1-1,0-1 0,-1-2 1,0 0-1,0-2 1,-1-1-1,0-1 1,-1-1-1,-1-1 0,0-1 1,38-36-1,-46 38 90,0-1 0,-1-1 0,-1-1 0,0 0 0,-2 0 1,0-1-1,0-1 0,-2 1 0,0-2 0,-2 1 0,0-1 0,-1-1 0,-1 1 0,-1-1 0,0 0 0,-2 0 0,0 0 0,-3-39 0,0 50-205,-1 0 0,0 0 0,0 0 0,-1 1 0,-1-1 0,1 1-1,-1 0 1,-1 0 0,0 0 0,0 0 0,-1 1 0,0-1 0,0 2 0,-1-1 0,0 1 0,0 0 0,-1 0 0,0 1 0,0 0-1,0 0 1,-1 1 0,0 0 0,0 1 0,-10-4 0,-1 1-157,0 0 1,0 2-1,-1 0 0,0 2 0,0 0 0,0 1 1,0 1-1,0 1 0,0 1 0,-35 6 1,44-5-119,0 2 1,1-1-1,-1 1 1,1 1-1,0 0 1,0 0-1,0 1 1,-15 12-1,-11 19-6235,33-27-3145</inkml:trace>
</inkml:ink>
</file>

<file path=ppt/ink/ink1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5.47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171 61 5285,'0'0'14003,"2"-9"-12562,9-25-304,-11 33-1084,0 1 0,1-1 0,-1 1 0,0-1 0,0 0 1,0 1-1,0-1 0,0 1 0,0-1 0,0 1 0,-1-1 0,1 0 0,0 1 0,0-1 0,0 1 0,-1-1 1,1 1-1,0-1 0,0 1 0,-1-1 0,1 1 0,0-1 0,-1 1 0,1-1 0,-1 1 0,1 0 0,-1-1 0,1 1 1,-1 0-1,1-1 0,-1 1 0,1 0 0,-1 0 0,1-1 0,-1 1 0,1 0 0,-1 0 0,1 0 0,-1 0 1,0 0-1,1 0 0,-1 0 0,1 0 0,-2 0 0,-28 1 536,27-1-449,-4 2-70,-1 0 1,1 0-1,-1 1 1,1-1-1,0 2 1,0-1 0,1 1-1,-1 0 1,1 0-1,0 1 1,0 0-1,0 0 1,0 0-1,1 1 1,0 0 0,0 0-1,1 0 1,0 1-1,0-1 1,0 1-1,1 0 1,-4 10 0,7-16-69,0 0 1,0 0 0,0 0 0,0 0 0,0 0 0,0 0 0,0 1 0,0-1 0,1 0 0,-1 0-1,0 0 1,1 0 0,-1 0 0,1 0 0,-1 0 0,1-1 0,-1 1 0,1 0 0,0 0 0,-1 0-1,1 0 1,0-1 0,0 1 0,0 0 0,-1-1 0,1 1 0,0 0 0,0-1 0,0 1 0,0-1 0,0 0-1,0 1 1,0-1 0,0 0 0,0 0 0,0 1 0,1-1 0,-1 0 0,0 0 0,0 0 0,0 0-1,0-1 1,1 1 0,51-2 62,-42 0-74,-1-1 0,0 0 0,0-1 1,18-9-1,-21 9-9,1 0 0,0 1 0,0 0 0,0 0 0,0 0 1,0 1-1,17-2 0,-24 5 15,0-1 1,0 0-1,0 1 1,0-1-1,-1 1 1,1-1-1,0 1 1,0-1-1,-1 1 1,1 0-1,0-1 0,0 1 1,-1 0-1,1 0 1,-1-1-1,1 1 1,-1 0-1,1 0 1,-1 0-1,0 0 1,1 0-1,-1 0 1,0-1-1,1 1 1,-1 0-1,0 0 1,0 0-1,0 0 0,0 0 1,0 1-1,1 38 114,-1-32-84,0 6-24,0 14 91,-1 1 1,-7 49 0,7-72-7,0 0 0,0-1 0,-1 1 0,0-1 0,0 1 0,0-1 0,0 0 0,-1 0 0,0 0 0,0 0 0,0 0 0,-1-1 0,1 1 0,-1-1 0,0 0 0,0 0 0,-1 0 0,1-1 0,-1 0 0,-7 4 0,8-5-36,1-1 0,-1 0 1,1 0-1,-1 0 0,0 0 1,1-1-1,-1 1 0,0-1 0,0 0 1,1 0-1,-1 0 0,0-1 1,0 0-1,1 1 0,-1-1 0,0 0 1,1-1-1,-1 1 0,1-1 0,0 1 1,-1-1-1,1 0 0,0 0 1,0-1-1,0 1 0,0-1 0,1 1 1,-1-1-1,1 0 0,-1 0 1,-2-5-1,0 0-38,0 0 0,1 0 0,0-1 0,0 1 0,0-1 0,1 0 0,1 0 0,0-1 0,0 1 1,1 0-1,-1-13 0,2 19-9,0 1-1,1 0 1,-1-1 0,1 1 0,0 0 0,0 0 0,0-1 0,0 1 0,0 0-1,0 0 1,0 0 0,0 0 0,1 1 0,-1-1 0,1 0 0,0 0-1,-1 1 1,1-1 0,0 1 0,0 0 0,0-1 0,0 1 0,0 0 0,0 0-1,0 0 1,5-1 0,7-2-180,1 0 0,0 0 0,17-1-1,-7 2-776,61-17-4690,-30 1-3087,-27 8 572</inkml:trace>
</inkml:ink>
</file>

<file path=ppt/ink/ink1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5.8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74 7687,'0'0'13955,"8"1"-12567,10 0-980,0-1 0,0-1 0,22-3-1,-34 3-384,1 0 0,-1 0-1,1-1 1,-1 0-1,0 0 1,0 0-1,0-1 1,0 0-1,0 0 1,0-1-1,-1 0 1,0 0 0,0 0-1,5-5 1,-9 9 7,-1 0 1,1-1 0,-1 1 0,1 0 0,-1-1 0,1 1-1,-1-1 1,0 1 0,1 0 0,-1-1 0,0 1 0,1-1-1,-1 1 1,0-1 0,0 1 0,1-1 0,-1 1 0,0-1-1,0 1 1,0-1 0,1 1 0,-1-1 0,0 1 0,0-1-1,0 0 1,0 1 0,0-1 0,0 1 0,0-1 0,-1 1-1,1-1 1,0 1 0,0-1 0,0 1 0,0-1 0,-1 1-1,1-1 1,0 1 0,-1-1 0,1 1 0,0-1 0,-1 1-1,1-1 1,0 1 0,-1 0 0,1-1 0,-1 1 0,1 0-1,-1-1 1,1 1 0,-1 0 0,1 0 0,-1-1 0,1 1-1,-1 0 1,1 0 0,-1 0 0,0 0 0,-40-1 554,30 1-667,3 0 88,0 1 0,0 1 1,-1-1-1,1 1 0,0 0 0,0 1 1,0 0-1,1 0 0,-1 1 1,1 0-1,-8 6 0,11-8 39,-1 1-1,1 0 0,1 0 1,-1 0-1,0 1 1,1-1-1,0 1 1,0 0-1,0 0 1,0 0-1,1 0 1,-1 1-1,1-1 1,0 1-1,1-1 0,-1 1 1,1 0-1,0 0 1,0 0-1,0 5 1,1-8-62,0 0 0,1 0 1,-1 0-1,1-1 0,0 1 0,-1 0 1,1 0-1,0 0 0,0-1 0,0 1 1,1-1-1,-1 1 0,0-1 0,0 1 1,1-1-1,-1 0 0,1 1 0,-1-1 1,1 0-1,0 0 0,-1 0 0,1 0 1,0-1-1,0 1 0,0 0 0,-1-1 1,1 1-1,0-1 0,0 0 0,4 1 1,8 1-1418,1-1 0,28 0 1,-34-1 82,24 0-3710,-2 0-2301</inkml:trace>
</inkml:ink>
</file>

<file path=ppt/ink/ink1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6.6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9 7719,'0'0'14371,"-8"2"-14227,2-1 11,1 1 0,-1 1 0,1-1 0,-1 1-1,1 0 1,0 0 0,0 0 0,0 1 0,0-1 0,1 1-1,0 1 1,-1-1 0,2 0 0,-1 1 0,0 0-1,1 0 1,0 0 0,0 0 0,0 1 0,-2 8-1,3-11-7,0 1-1,1-1 1,-1 1-1,1 0 1,0 0-1,0 0 0,0-1 1,1 1-1,0 0 1,-1 0-1,2 8 1,-1-11-135,0-1 1,0 1 0,1 0 0,-1 0-1,0 0 1,1-1 0,-1 1 0,1 0-1,-1-1 1,1 1 0,-1 0 0,1-1-1,-1 1 1,1-1 0,0 1-1,-1-1 1,1 1 0,0-1 0,0 1-1,-1-1 1,1 0 0,1 1 0,0 0-2,1-1 1,-1 0-1,1 0 1,-1 1-1,1-2 1,-1 1-1,1 0 1,-1 0 0,1-1-1,-1 1 1,3-2-1,0 0 1,-1 0 0,1 0 0,-1 0 0,0-1 0,0 0 0,0 0 0,0 0 0,0 0 0,-1-1 0,1 1 0,-1-1 0,0 0 0,0 0 0,0 0 0,-1 0 0,0 0 0,4-8 0,-4 6 9,1-1 0,-1 0 0,1 0 0,-2 0 1,1 0-1,-1 0 0,0 0 0,-1 0 0,0-1 1,0 1-1,-1-11 0,0 17-18,1 1 0,0 0-1,-1 0 1,1-1 0,0 1 0,-1 0-1,1 0 1,0 0 0,-1-1 0,1 1 0,0 0-1,-1 0 1,1 0 0,0 0 0,-1 0 0,1 0-1,-1 0 1,1 0 0,0 0 0,-1 0 0,1 0-1,-1 0 1,1 0 0,0 0 0,-1 0-1,1 0 1,0 0 0,-1 1 0,1-1 0,0 0-1,-1 0 1,1 0 0,0 1 0,-1-1 0,1 0-1,0 0 1,-1 1 0,1-1 0,0 0-1,0 0 1,-1 1 0,1-1 0,0 0 0,0 1-1,0-1 1,0 1 0,-1-1 0,1 0 0,0 1-1,0-1 1,0 0 0,0 1 0,0 0-3,-1-1 1,1 1-1,-1-1 1,1 1-1,0-1 1,-1 1-1,1-1 1,0 1-1,-1-1 1,1 1-1,0 0 1,0-1 0,0 1-1,0-1 1,0 1-1,0 0 1,-1-1-1,1 1 1,0 0-1,1-1 1,-1 1-1,0-1 1,0 1-1,0 0 1,0-1-1,0 1 1,1-1-1,-1 1 1,0-1-1,0 1 1,1 0-1,-1-1 1,1 1 0,-1-1-1,0 1 1,1-1-1,-1 0 1,1 1-1,-1-1 1,1 1-1,-1-1 1,1 0-1,0 1 1,11 1-120,0 0 0,0-1 0,0 0 0,0-1 1,0 0-1,23-4 0,-17 2-240,-4 1 155,45-1-1284,-57 2 1471,-1 0 0,1 0 1,-1 0-1,0 1 1,1-1-1,-1 0 0,0 1 1,1-1-1,-1 1 1,0-1-1,1 1 0,-1-1 1,0 1-1,0 0 0,0 0 1,0 0-1,0 0 1,0 0-1,0 0 0,0 0 1,0 0-1,0 0 1,0 0-1,-1 0 0,1 1 1,0-1-1,-1 0 0,1 0 1,-1 1-1,1-1 1,-1 0-1,0 1 0,0-1 1,1 2-1,-1 55 1005,0-58-978,1 0 1,-1 1-1,1-1 1,0 1-1,-1-1 1,1 0-1,-1 1 1,1-1-1,0 0 1,-1 0-1,1 1 1,0-1-1,-1 0 1,1 0-1,0 0 1,0 0 0,-1 0-1,1 0 1,0 0-1,-1 0 1,1 0-1,0 0 1,-1 0-1,1-1 1,0 1-1,-1 0 1,1 0-1,0-1 1,0 1-1,20-8-74,11-10-1209,-23 13 991,-1 0 1,1 0 0,0 0 0,1 1 0,-1 1 0,1 0 0,0 0 0,0 1 0,12-2 0,-22 7 564,1 1 0,-1-1 0,0 1 0,0-1 0,-1 1 0,1-1 0,-1 1 1,1-1-1,-3 6 0,2-6 377,3-2-620,1-1 1,-1 1-1,0-1 0,0 1 0,0-1 0,1 0 1,-1 0-1,0 0 0,0 0 0,1 0 0,-1-1 1,0 1-1,0-1 0,3 0 0,49-24-1473,-46 20 1245,-1 1-1,0 1 1,1-1 0,-1 1 0,1 0 0,0 1 0,0 0-1,0 0 1,9-1 0,-16 4 222,-1-1-1,1 0 1,-1 0-1,1 0 1,-1 1 0,0-1-1,1 0 1,-1 1-1,1-1 1,-1 0-1,0 1 1,1-1 0,-1 1-1,0-1 1,0 0-1,1 1 1,-1-1-1,0 1 1,0-1-1,0 1 1,1-1 0,-1 1-1,0-1 1,0 1-1,0-1 1,0 1-1,0-1 1,0 1 0,0-1-1,0 1 1,0-1-1,0 1 1,0-1-1,0 1 1,-1-1-1,1 1 1,0-1 0,0 1-1,0-1 1,-1 1-1,1-1 1,0 0-1,-1 1 1,1-1 0,0 1-1,-1-1 1,1 0-1,-1 1 1,-14 24 1636,9-17-1184,3-6-324,1 1-1,0 0 1,-1-1-1,1 1 0,0 0 1,0 0-1,1 0 0,-1 0 1,1 1-1,0-1 0,-1 0 1,1 5-1,20-9-8286,-8-6 796</inkml:trace>
</inkml:ink>
</file>

<file path=ppt/ink/ink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1.74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 12 17980,'-1'-1'78,"0"0"0,0 0 1,0 0-1,0 0 0,0 1 1,0-1-1,0 0 0,0 0 1,-1 1-1,1-1 0,0 1 1,0-1-1,0 1 0,-1-1 0,1 1 1,0 0-1,-1 0 0,1 0 1,0-1-1,-1 1 0,1 0 1,0 1-1,-1-1 0,1 0 1,-2 1-1,0 0-6,1 0 0,-1 1 0,1-1 0,0 1 0,-1 0 0,1 0 0,0 0 0,0 0 0,0 0 0,1 0 0,-4 4 0,-2 6 28,0 0 1,1 1-1,-8 22 1,8-19 8,-5 30 0,10-40-80,0 0 0,0-1 0,1 1 0,0 0 1,0-1-1,0 1 0,1 0 0,0-1 0,2 7 0,-3-11-22,0 0-1,1 0 0,-1 0 1,0 0-1,1 0 1,-1 0-1,1 0 0,-1-1 1,1 1-1,0 0 0,-1 0 1,1 0-1,0 0 1,0-1-1,0 1 0,-1 0 1,1-1-1,0 1 0,0-1 1,0 1-1,0-1 1,0 1-1,0-1 0,0 0 1,2 1-1,-1-1 1,0 0-1,0 0 1,0 0 0,0-1-1,0 1 1,0-1 0,0 1 0,0-1-1,0 0 1,0 1 0,0-1-1,2-2 1,3-1 3,0-1-1,-1 0 1,1-1 0,-1 1-1,9-12 1,-7 6 4,0-1 0,-1 0-1,9-19 1,-13 26-5,-1-1 0,0 0-1,0 0 1,0 1 0,-1-1-1,0 0 1,0 0 0,0 0-1,-1-1 1,0-8 0,0 14-8,0 1 1,0-1-1,0 1 0,0-1 1,0 1-1,-1-1 1,1 1-1,0-1 0,0 1 1,0-1-1,-1 1 0,1-1 1,0 1-1,0-1 1,-1 1-1,1-1 0,0 1 1,-1 0-1,1-1 1,0 1-1,-1 0 0,0-1 1,-6 5 27,-6 19 6,10-14-27,0 1 0,1-1 1,0 1-1,0 0 0,0 17 1,2-26-7,0 1 1,0 0-1,0-1 0,0 1 1,0-1-1,0 1 0,1 0 1,-1-1-1,0 1 1,1-1-1,-1 1 0,1-1 1,0 1-1,0-1 0,-1 1 1,1-1-1,0 0 1,0 1-1,0-1 0,0 0 1,0 0-1,1 0 1,-1 0-1,0 0 0,0 0 1,1 0-1,-1 0 0,1-1 1,-1 1-1,1 0 1,-1-1-1,1 1 0,-1-1 1,1 1-1,-1-1 0,1 0 1,-1 0-1,1 0 1,0 0-1,-1 0 0,1 0 1,0 0-1,1-1 0,9-2-6,0 0-1,-1-1 1,1 0-1,-1-1 0,0-1 1,0 0-1,14-10 0,31-15-119,-38 27-3,-18 4 123,1 0 0,-1 0 0,0 0 1,1 0-1,-1 0 0,1 1 0,-1-1 0,1 0 0,-1 0 1,0 1-1,1-1 0,-1 0 0,0 0 0,1 1 0,-1-1 0,0 0 1,1 1-1,-1-1 0,0 1 0,1-1 0,-1 0 0,0 1 1,1 2-7,0 1 0,-1-1 1,1 0-1,-1 1 0,0-1 1,0 0-1,-1 6 0,1 21 26,0-29-13,0 0 0,1 0 0,-1 0-1,0 0 1,0 0 0,1 0 0,-1 0 0,0 0 0,1 0 0,-1 0 0,1-1 0,0 1 0,-1 0 0,1 0 0,0 0 0,-1-1 0,1 1 0,0 0 0,0 0 0,-1-1 0,2 1 0,1 0 7,-1 0-1,1 0 1,0-1 0,-1 0-1,1 1 1,-1-1 0,1 0 0,0 0-1,-1-1 1,1 1 0,0 0-1,-1-1 1,4 0 0,33-14 62,-36 14-68,105-55 150,-18 8-89,-86 46-64,-1 0 0,1 1 0,0 0 0,0 0 0,0 0 0,0 0 0,5 0 0,-8 1 2,0 0 0,0 0 0,0 0-1,0 0 1,0 0 0,-1 0 0,1 1 0,0-1 0,0 0 0,0 0 0,-1 1 0,1-1 0,0 1 0,0-1 0,-1 1 0,1-1 0,0 1 0,-1-1 0,1 1 0,0-1 0,-1 1-1,1 0 1,-1-1 0,1 1 0,-1 0 0,1-1 0,-1 1 0,0 0 0,1 0 0,-1 0 0,0-1 0,0 1 0,0 0 0,1 0 0,-1 0 0,0 0 0,0 0 0,0 0 0,-1 8 49,1-1 0,-1 1 1,-1-1-1,-4 15 0,4-15 11,0-1-1,0 0 0,1 1 0,0-1 1,0 0-1,1 15 0,0-21-89,0 0-1,1 0 1,-1-1-1,0 1 1,0 0-1,1-1 1,-1 1-1,0 0 1,1 0 0,-1-1-1,1 1 1,-1-1-1,1 1 1,-1 0-1,1-1 1,0 1-1,-1-1 1,1 1 0,0-1-1,-1 0 1,1 1-1,0-1 1,-1 0-1,1 1 1,0-1-1,0 0 1,-1 0 0,1 0-1,0 1 1,0-1-1,0 0 1,-1 0-1,1 0 1,0 0-1,0-1 1,-1 1 0,1 0-1,0 0 1,0 0-1,-1-1 1,1 1-1,0 0 1,0-1-1,-1 1 1,1 0 0,0-1-1,-1 1 1,1-1-1,-1 1 1,1-1-1,0 1 1,-1-1-1,1 0 1,-1 1 0,0-1-1,2-1 1,4-14-255,3-5-104</inkml:trace>
</inkml:ink>
</file>

<file path=ppt/ink/ink1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7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96 32,'0'0'21919,"8"1"-20749,-3-1-972,13 1 13,-1-1 1,0-1-1,1 0 0,19-5 0,-34 6-201,1 0 0,-1-1 0,0 0 0,0 0-1,1 0 1,-1 0 0,0 0 0,0-1 0,0 1 0,-1-1-1,1 0 1,0 0 0,-1 0 0,1 0 0,-1-1 0,1 1 0,-1 0-1,0-1 1,0 0 0,0 1 0,-1-1 0,1 0 0,0 0-1,-1 0 1,0 0 0,0-1 0,0 1 0,0 0 0,-1 0-1,1 0 1,0-5 0,-2 7 34,1 0 0,0 0 0,-1 0-1,1 1 1,-1-1 0,0 0 0,1 0 0,-1 0 0,1 0 0,-1 1-1,0-1 1,0 0 0,1 1 0,-1-1 0,0 0 0,0 1-1,0-1 1,0 1 0,0-1 0,0 1 0,0 0 0,0-1 0,0 1-1,0 0 1,0 0 0,0 0 0,0 0 0,0 0 0,0 0 0,0 0-1,0 0 1,0 0 0,0 0 0,0 0 0,0 1 0,-2 0 0,-40 10 442,34-5-289,0-1-1,0 2 1,1-1 0,0 1 0,1 1 0,-10 11 0,14-17-133,1 1 0,-1 0 0,1 0 0,0 0 0,0 1 0,0-1 0,0 1 0,0-1 0,1 1 0,0-1 0,-1 1 0,1 0 0,1-1 0,-1 1 0,1 0 0,-1 0 0,1 0 0,0 0 0,0 0 0,1-1 0,0 5 0,0-6-124,1 0 0,0 0 0,-1 0 0,1 0 0,0 0 0,0-1 0,0 1 0,0-1 0,0 1 0,0-1 0,0 0 0,0 0 0,0 0 0,1 0 0,-1 0 0,1-1 0,-1 1 0,0-1 0,1 1 0,-1-1 0,6 0 0,59 0-6495,-59-1 4522,26-2-6818</inkml:trace>
</inkml:ink>
</file>

<file path=ppt/ink/ink1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7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95 1 1089,'0'0'22416,"-3"9"-21268,-27 84 1253,17-58-1968,1 0 1,2 1-1,1 1 1,2 0-1,-3 43 1,10-79-430,0 0 0,0 0 0,0 0 0,0 0 0,0 0 0,0 0 0,0 0 0,0-1 0,1 1 0,-1 0 0,0 0 0,1 0 0,-1 0 0,0 0 0,1 0 0,-1 0 0,1-1 0,0 1 0,-1 0 0,1 0 0,-1-1 0,1 1 0,0 0 0,0-1 0,-1 1 0,1-1 0,2 2 0,-1-2-21,0 0-1,0 1 1,0-1-1,0 0 0,0 0 1,0 0-1,0 0 1,0-1-1,0 1 0,0 0 1,0-1-1,3-1 1,4-1-296,1-2-1,-1 1 1,0-1 0,9-7 0,7-9-1007,-19 16 1135,-1-1 0,1 1 0,0 0 0,1 1 0,-1 0 0,1 0 0,0 0 1,0 0-1,0 1 0,0 1 0,10-4 0,-22 28 660,-13 5 383,16-23-750,-1-1 1,0 0-1,1 1 1,0-1-1,0 1 1,0 0-1,0-1 1,1 1 0,-1 0-1,1 0 1,0 0-1,-1 6 1,3-9-112,-1-1 0,0 0 1,1 1-1,-1-1 0,0 1 1,1-1-1,-1 0 0,0 1 1,1-1-1,-1 0 0,1 0 1,-1 1-1,0-1 0,1 0 1,-1 0-1,1 0 0,-1 0 1,1 0-1,-1 1 0,1-1 1,-1 0-1,1 0 0,-1 0 0,1 0 1,-1 0-1,1 0 0,-1-1 1,1 1-1,-1 0 0,1 0 1,-1 0-1,1 0 0,-1-1 1,0 1-1,1 0 0,-1 0 1,1-1-1,-1 1 0,0 0 1,1-1-1,-1 1 0,1 0 1,-1-1-1,22-13-525,-16 9 585,-1 0 0,0 0 0,0-1 0,-1 0 0,1 0 0,-1 0 0,-1-1 0,1 1 0,-1-1 0,0 0 0,-1 0 0,1 0 0,-1 0 0,-1-1 0,0 1 0,0 0 0,0-1 0,-1-8 0,-1 21 640,1-4-690,0 0 1,-1 0-1,1-1 1,0 1-1,0 0 1,0 0 0,0 0-1,0-1 1,0 1-1,0 0 1,0 0-1,0 0 1,0-1 0,0 1-1,0 0 1,1 0-1,-1-1 1,0 1-1,1 0 1,-1 0-1,0-1 1,1 1 0,-1 0-1,1-1 1,-1 1-1,1-1 1,-1 1-1,1-1 1,0 1 0,-1-1-1,1 1 1,0-1-1,-1 1 1,2 0-1,5 2-36,0 1 0,0-2-1,1 1 1,-1-1-1,0 0 1,1 0-1,-1 0 1,1-1 0,0-1-1,-1 1 1,1-1-1,0-1 1,10-1-1,-15 2 11,1 0 0,-1 0-1,0-1 1,0 1 0,1-1-1,-1 0 1,0 0-1,0 0 1,0-1 0,0 1-1,0-1 1,0 1-1,0-1 1,-1 0 0,1 0-1,-1 0 1,1 0-1,-1-1 1,0 1 0,0-1-1,0 0 1,0 1 0,0-1-1,0 0 1,-1 0-1,1 0 1,-1 0 0,0 0-1,0 0 1,0 0-1,-1-1 1,1-4 0,-1 8 29,0-1 0,0 1 0,-1 0 0,1 0 0,0-1 0,-1 1 0,1 0 0,0 0 0,-1-1 0,1 1 0,-1 0 0,1 0 1,0 0-1,-1 0 0,1 0 0,-1 0 0,1 0 0,0-1 0,-1 1 0,1 0 0,-1 0 0,1 0 0,-1 1 0,1-1 0,0 0 0,-1 0 0,1 0 0,-1 0 0,1 0 1,0 0-1,-1 1 0,1-1 0,0 0 0,-1 0 0,1 0 0,0 1 0,-1-1 0,1 0 0,0 1 0,-1-1 0,1 0 0,0 1 0,-1-1 0,-16 13 380,13-8-293,0 0-1,0 1 0,0 0 0,1-1 0,0 1 0,0 1 0,1-1 0,0 0 0,0 1 0,0-1 0,1 1 1,-1-1-1,2 1 0,-1 0 0,1 0 0,0-1 0,1 8 0,0-13-187,-1 1 1,1-1-1,0 0 0,-1 1 0,1-1 0,0 0 1,0 0-1,0 1 0,0-1 0,0 0 0,0 0 1,0 0-1,1 0 0,-1 0 0,0-1 0,1 1 1,-1 0-1,0-1 0,1 1 0,-1 0 0,1-1 1,-1 0-1,1 1 0,-1-1 0,1 0 0,-1 0 1,3 0-1,20-2-3731,-5-7-3368,-6-7-1367</inkml:trace>
</inkml:ink>
</file>

<file path=ppt/ink/ink1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8.2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7911,'0'0'21685,"22"29"-36611</inkml:trace>
</inkml:ink>
</file>

<file path=ppt/ink/ink1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8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149 3 9321,'0'0'9662,"-10"0"-4345,-9-1-3666,9 0-1003,0 1 0,1 0 1,-1 0-1,0 1 0,-13 3 1,21-4-627,-1 1 1,1 0 0,-1 0 0,1 0-1,-1 0 1,1 0 0,0 1 0,-1-1 0,1 1-1,0-1 1,0 1 0,0 0 0,0 0-1,1 0 1,-1 0 0,0 0 0,1 0-1,0 1 1,-1-1 0,1 0 0,0 1 0,0-1-1,0 1 1,0-1 0,1 1 0,-1 4-1,0-2-5,1 0 0,0 0-1,0 1 1,1-1-1,0 0 1,-1 0-1,2 0 1,-1 0-1,1 0 1,-1 0-1,2 0 1,-1 0-1,0 0 1,1-1-1,0 1 1,0-1 0,0 0-1,0 0 1,1 0-1,0 0 1,0-1-1,0 0 1,7 5-1,-6-4-228,1-1 1,-1 0-1,1 0 0,0 0 0,0-1 0,0 0 0,1 0 1,9 2-1,-11-4-388,0 1 0,1-1 0,-1 0 1,0 0-1,0-1 0,0 1 0,0-1 1,0 0-1,0-1 0,0 1 0,6-4 1,13-9-6800</inkml:trace>
</inkml:ink>
</file>

<file path=ppt/ink/ink1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9.31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81 2594,'0'0'3951,"4"-9"533,-1-2-3093,10-27 1345,1 16 2960,-11 31-1382,-1 45-3295,-13 9-635,8-51-234,0 1 0,1 0 0,0 0 0,1 0 1,0 0-1,1 0 0,3 20 0,-2-32-144,-1-1 0,1 1 0,-1 0-1,1-1 1,-1 1 0,1-1 0,-1 1-1,1-1 1,0 1 0,-1-1 0,1 1-1,0-1 1,0 0 0,-1 1 0,1-1-1,0 0 1,0 0 0,-1 1 0,1-1-1,0 0 1,0 0 0,0 0 0,-1 0 0,1 0-1,0 0 1,0 0 0,0-1 0,-1 1-1,2 0 1,25-7 190,-9-2-148,1-1 1,-2-1 0,1-1 0,25-23-1,33-22 413,-76 57-457,0 0-1,1 0 1,-1 0-1,0 0 0,1 0 1,-1 0-1,1 0 1,-1 0-1,0 0 0,1 0 1,-1 0-1,0 0 1,1 0-1,-1 0 1,0 1-1,1-1 0,-1 0 1,0 0-1,1 0 1,-1 0-1,0 1 0,0-1 1,1 0-1,-1 0 1,0 1-1,1-1 1,-1 0-1,0 0 0,0 1 1,0-1-1,1 0 1,-1 1-1,0-1 0,0 0 1,0 1-1,0-1 1,0 0-1,0 1 1,0-1-1,0 0 0,0 1 1,1-1-1,-2 1 1,1-1-1,0 0 1,0 1-1,0-1 0,0 0 1,0 1-1,0-1 1,0 0-1,-1 1 0,1 18 57,-12 34 425,14-52-470,-1-1-1,1 1 1,0-1-1,0 1 1,0-1-1,0 1 0,-1-1 1,1 0-1,0 0 1,0 0-1,0 0 1,0 0-1,0-1 1,0 1-1,-1 0 0,3-1 1,64-27-270,-58 23 98,-1 1-1,1-1 1,0 2 0,0-1-1,1 1 1,-1 1 0,1 0-1,15-1 1,-26 3 152,1 0 0,0 0 1,-1 0-1,1 0 0,-1 0 0,1 0 0,-1 0 1,1 0-1,0 1 0,-1-1 0,1 0 0,-1 0 0,1 1 1,-1-1-1,1 0 0,-1 1 0,1-1 0,-1 1 1,1-1-1,-1 0 0,0 1 0,1-1 0,-1 1 1,0-1-1,1 1 0,-1 0 0,0-1 0,0 1 1,1-1-1,-1 1 0,0 0 0,0 25-167,-16 20-25,14-43 155,1 0-1,-1 0 1,0 0 0,1 0 0,0 0 0,0 0 0,0 1-1,0-1 1,0 6 0,13-12-6423,-1-7 81</inkml:trace>
</inkml:ink>
</file>

<file path=ppt/ink/ink1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09.68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93 6374,'0'0'14867,"8"0"-13697,5 1-764,0-1 1,1 0 0,24-4 0,-34 4-320,-1-1 0,1 0 0,0 0 0,0 0 0,-1 0 0,1-1 0,0 1 0,-1-1 0,0 0 0,1 0 0,-1 0 0,0-1 0,0 1 0,0-1 0,0 1 0,-1-1 0,1 0 0,-1 0 0,1-1-1,2-5 1,-4 8-49,0 0-1,-1 0 0,1 0 1,-1 0-1,0-1 0,1 1 1,-1 0-1,0 0 0,1 0 1,-1 0-1,0 0 0,0 0 1,0-1-1,0 1 0,0 0 1,0 0-1,-1 0 0,1 0 1,0 0-1,-1-1 0,1 1 1,0 0-1,-1 0 0,1 0 1,-1 0-1,0 0 0,1 0 1,-1 0-1,0 0 0,0 1 1,1-1-1,-1 0 0,0 0 1,0 1-1,0-1 0,0 0 1,0 1-1,0-1 0,0 1 1,0-1-1,0 1 0,0-1 1,0 1-1,-1 0 0,1 0 1,0 0-1,0-1 0,0 1 1,0 0-1,0 0 0,-3 1 1,-2-1-24,-1 0 1,1 0-1,-1 1 1,1 0-1,-1 0 0,1 1 1,0-1-1,-8 5 1,5-2 30,1 1 0,1 0 0,-1 1 1,1-1-1,0 2 0,0-1 0,0 1 1,-9 13-1,13-16 33,-1 1 1,1 0 0,0-1-1,1 2 1,-1-1 0,1 0-1,0 0 1,0 1 0,1-1-1,-1 1 1,1-1 0,1 1-1,-1 0 1,1-1 0,0 11-1,1-14-107,0 0-1,0 0 1,-1-1-1,1 1 1,1 0-1,-1-1 0,0 1 1,0-1-1,1 1 1,-1-1-1,1 0 1,-1 0-1,1 1 1,-1-1-1,1 0 0,0 0 1,-1-1-1,1 1 1,0 0-1,0-1 1,0 1-1,0-1 1,0 1-1,0-1 0,0 0 1,-1 0-1,5 0 1,61 0-4849,-59-1 3457,31-4-5423</inkml:trace>
</inkml:ink>
</file>

<file path=ppt/ink/ink1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0.37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41 8200,'0'0'8904,"-9"-5"-4985,8 5-3897,-10-6 787,-1 0 0,0 0 1,-1 2-1,-20-6 0,29 9-765,0 0-1,0 0 0,0 1 1,0-1-1,0 1 0,0 0 1,0 1-1,0-1 1,0 1-1,0 0 0,0 0 1,0 0-1,0 0 0,1 0 1,-1 1-1,0 0 0,1 0 1,-1 0-1,1 0 1,-1 1-1,1-1 0,-3 4 1,0 0 125,1 1 0,0-1 0,0 0 1,1 1-1,0 0 0,0 0 0,0 1 0,-4 14 1,8-20-147,-1 0 0,0 0 0,1 0 1,0-1-1,-1 1 0,1 0 0,0 0 1,0 0-1,0 0 0,1 0 1,-1 0-1,0 0 0,1 0 0,-1 0 1,1 0-1,-1-1 0,1 1 0,0 0 1,0 0-1,0-1 0,0 1 1,0 0-1,0-1 0,1 1 0,-1-1 1,0 1-1,1-1 0,-1 0 0,1 0 1,-1 0-1,1 0 0,0 0 1,0 0-1,-1 0 0,1 0 0,0-1 1,0 1-1,0 0 0,0-1 0,3 1 1,4 0-188,0 1 1,0-2-1,0 1 1,0-1 0,0 0-1,0-1 1,0 0-1,0-1 1,0 1-1,-1-2 1,1 1 0,0-1-1,-1-1 1,16-8-1,-19 9 151,0 0 0,1-1 0,-2 0 0,1 0-1,0 0 1,-1-1 0,0 1 0,0-1 0,0 0 0,0-1-1,-1 1 1,0 0 0,0-1 0,-1 0 0,1 1-1,-1-1 1,0 0 0,-1-1 0,0 1 0,0 0-1,0 0 1,0-8 0,-1 14 29,0-1 1,-1 1-1,1 0 1,0-1-1,0 1 0,0 0 1,-1-1-1,1 1 1,0 0-1,0 0 0,-1-1 1,1 1-1,0 0 1,0 0-1,-1 0 0,1-1 1,0 1-1,-1 0 1,1 0-1,0 0 0,-1 0 1,1 0-1,0 0 1,-1-1-1,1 1 0,0 0 1,-1 0-1,1 0 1,0 0-1,-1 0 0,1 0 1,-1 1-1,1-1 0,0 0 1,-1 0-1,1 0 1,0 0-1,-1 0 0,1 0 1,0 1-1,0-1 1,-1 0-1,1 0 0,-1 1 1,-16 8 425,12-4-310,-1 0 0,2 1 1,-1-1-1,0 1 0,1 0 1,0 0-1,1 0 0,-1 0 0,1 1 1,1 0-1,-1-1 0,1 1 0,0 0 1,0 0-1,1 0 0,0 1 1,0 11-1,2-17-127,0-1 0,-1 1 1,1-1-1,0 1 0,0 0 1,1-1-1,-1 0 1,0 1-1,0-1 0,1 0 1,-1 1-1,1-1 0,-1 0 1,1 0-1,-1 0 0,1-1 1,0 1-1,-1 0 0,1 0 1,0-1-1,-1 1 0,1-1 1,0 0-1,0 1 0,0-1 1,0 0-1,-1 0 0,1 0 1,0 0-1,2-1 0,4 1-111,0 0-1,0-1 0,-1 0 0,1 0 0,0 0 1,9-4-1,3-5-527,0-1 0,0 0 1,29-24-1,-40 28 649,1 2 644,-7 8-143,-9 21 220,5-22-678,0 0 0,0 0 0,0 0 0,0 0 0,0 1 0,1-1-1,-1 0 1,1 0 0,0 1 0,-1-1 0,1 0 0,0 0 0,0 1 0,0-1 0,1 0-1,-1 1 1,1-1 0,0 4 0,3-5-69,-1 1 0,0-1 0,1-1 0,-1 1-1,1 0 1,-1-1 0,1 1 0,-1-1 0,1 0 0,0-1 0,-1 1 0,5-1-1,43-11-1092,-28 4 363,-6 2 379,-1 1-1,0 0 1,1 1 0,0 0-1,21-1 1,-37 6 451,-1-1-1,0 0 1,1 1 0,-1-1-1,0 1 1,1-1 0,-1 1-1,0-1 1,1 0 0,-1 1-1,0-1 1,0 1-1,1-1 1,-1 1 0,0-1-1,0 1 1,0 0 0,0-1-1,0 1 1,0-1 0,0 1-1,0-1 1,0 1 0,0-1-1,0 1 1,0-1 0,0 1-1,-1-1 1,1 1-1,0 0 1,-6 25 738,5-19-366,1 3-781,0-10 86,0 0 1,0 1 0,0-1-1,0 0 1,1 0-1,-1 0 1,0 1 0,0-1-1,1 0 1,-1 0-1,0 0 1,0 1 0,1-1-1,-1 0 1,0 0 0,0 0-1,1 0 1,-1 0-1,0 0 1,1 0 0,-1 1-1,0-1 1,1 0-1,-1 0 1,0 0 0,1 0-1,-1 0 1,0-1 0,0 1-1,1 0 1,-1 0-1,0 0 1,1 0 0,-1 0-1,0 0 1,0 0-1,1-1 1,-1 1 0,13-5-12067</inkml:trace>
</inkml:ink>
</file>

<file path=ppt/ink/ink1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1.4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189 212 3043,'7'-17'12382,"-12"6"-5788,4 10-6282,-1 0 0,0 0 0,0 0 0,1 0 0,-1 0 1,0 1-1,0-1 0,0 1 0,0-1 0,0 1 0,0 0 0,0 0 0,-4 0 0,-1 0-365,1 0-1,-1 1 1,0 0-1,0 0 1,1 0-1,-1 1 1,1 0 0,-10 5-1,9-3 57,0 1 0,1-1 0,0 1 0,0 1 0,0-1 0,0 1 0,1 0 0,0 0 0,0 1 0,1-1-1,-1 1 1,1 0 0,1 0 0,0 1 0,0-1 0,0 1 0,1 0 0,0-1 0,-2 15 0,5-21 3,-1 0-1,0 0 1,1 0-1,-1 0 1,1 0 0,-1 0-1,1 0 1,0 0-1,-1 0 1,1 0 0,0 0-1,0 0 1,0-1 0,-1 1-1,1 0 1,0 0-1,0-1 1,0 1 0,0-1-1,0 1 1,0-1 0,0 1-1,1-1 1,-1 0-1,0 0 1,0 1 0,0-1-1,0 0 1,0 0-1,0 0 1,1 0 0,-1 0-1,2-1 1,43-5 289,-34 0-238,0 0 0,0-1 0,0-1-1,-1 0 1,0 0 0,0-1 0,-1-1 0,0 0 0,-1 0 0,0-1 0,0 0 0,-2 0 0,1-1 0,-1 0 0,-1-1 0,0 1 0,8-27 0,-17 36-843,-4 12 577,-7 13 211,13-20 2,1 0 0,-1-1 0,0 1 1,1 0-1,-1 0 0,1-1 0,0 1 1,0 0-1,-1 0 0,1 0 0,0 0 1,0-1-1,1 1 0,-1 0 0,0 0 1,1 0-1,-1-1 0,1 1 0,-1 0 1,1 0-1,0-1 0,0 1 0,0-1 0,0 1 1,1 1-1,0-2 7,0 0 1,0 0-1,0 0 0,0-1 1,0 1-1,0-1 0,0 1 0,0-1 1,0 0-1,1 0 0,-1 0 1,0 0-1,0 0 0,0 0 1,0-1-1,0 1 0,4-2 1,7-2 26,1-1 0,-2 0 1,1-1-1,0-1 1,15-11-1,-13 8-23,-1-2 1,-1 0-1,0-1 0,12-14 1,-21 21-48,1 1 0,-1-1 0,0 0 0,0 0 1,-1-1-1,0 1 0,0-1 0,-1 1 1,1-1-1,-1 0 0,-1 0 0,1 0 1,-1-7-1,-1 14 20,0-1 1,0 1-1,0 0 1,0 0 0,0 0-1,0 0 1,0-1-1,0 1 1,0 0-1,-1 0 1,1 0-1,0 0 1,0 0-1,0 0 1,0 0-1,0-1 1,0 1-1,-1 0 1,1 0-1,0 0 1,0 0 0,0 0-1,0 0 1,0 0-1,-1 0 1,1 0-1,0 0 1,0 0-1,0 0 1,0 0-1,-1 0 1,1 0-1,0 0 1,0 0-1,0 0 1,0 0-1,-1 0 1,1 0 0,0 0-1,0 0 1,0 0-1,0 0 1,0 0-1,-1 0 1,1 1-1,0-1 1,0 0-1,0 0 1,0 0-1,0 0 1,0 0-1,0 0 1,-1 1-1,1-1 1,0 0 0,0 0-1,0 0 1,0 0-1,0 0 1,0 1-1,0-1 1,0 0-1,0 0 1,0 0-1,0 1 1,-10 10-81,-2 9 159,0 1 0,1 1 0,1 0 0,1 0 0,0 1 0,-5 27 0,12-36 10,-1 0-1,1-1 1,1 1-1,1 0 0,0 0 1,1 0-1,0 0 1,1 0-1,0 0 1,1-1-1,1 1 0,6 15 1,5 3-111,-9-21-88,-1 0 0,0 0 0,-1 0 0,0 1 0,-1 0 0,0 0 0,-1 0 0,1 14 0,-3-25 141,0-1 1,0 1-1,0-1 1,0 1-1,-1-1 0,1 1 1,0-1-1,0 1 0,-1-1 1,1 1-1,0-1 0,-1 0 1,1 1-1,0-1 0,-1 0 1,1 1-1,-1-1 1,1 0-1,-1 0 0,1 1 1,-1-1-1,1 0 0,-1 0 1,1 0-1,-1 1 0,1-1 1,-1 0-1,1 0 1,-1 0-1,1 0 0,-1 0 1,1 0-1,-1 0 0,1 0 1,-1 0-1,1-1 0,-1 1 1,1 0-1,-1 0 1,1 0-1,-1 0 0,1-1 1,-1 1-1,1 0 0,-1-1 1,-25-13 787,13 1-625,0-2-1,1 0 1,1 0 0,0-1 0,-15-29 0,21 35-194,0 0 0,1 0-1,0-1 1,1 1 0,0-1 0,0 0 0,1 0-1,1-1 1,0 1 0,0 0 0,1-12 0,1 21 15,0 1 1,0-1 0,-1 0 0,1 0 0,0 1 0,0-1 0,1 1 0,-1-1 0,0 1 0,0-1-1,1 1 1,-1 0 0,1 0 0,-1 0 0,1-1 0,0 1 0,-1 1 0,1-1 0,0 0 0,0 0-1,-1 1 1,1-1 0,0 1 0,0-1 0,0 1 0,0 0 0,0 0 0,2 0 0,67-1-187,-52 1 18,18 1-727,57-2-5706,-51-1-1137</inkml:trace>
</inkml:ink>
</file>

<file path=ppt/ink/ink1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2.2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 1 7783,'0'0'12962,"-2"10"-11611,-7 40-133,2 0 0,3 0 0,1 1 0,7 68 1,-4-117-1215,0-1-1,0 1 1,0-1 0,1 1 0,-1-1 0,1 0 0,-1 1-1,1-1 1,-1 0 0,1 1 0,0-1 0,-1 0 0,1 0-1,0 1 1,0-1 0,1 1 0,-2-2 2,1 0 0,-1 1-1,1-1 1,0 0 0,-1 0 0,1 0 0,-1 0-1,1 0 1,-1 0 0,1 0 0,0 0 0,-1 0-1,1 0 1,-1 0 0,1 0 0,-1 0 0,1 0-1,0 0 1,-1-1 0,1 1 0,-1 0 0,1 0-1,-1-1 1,1 1 0,-1 0 0,1-1 0,2-1 12,0-1 0,-1 0 0,1 1 0,-1-1 0,0 0 1,0 0-1,0 0 0,0-1 0,0 1 0,1-4 0,3-19-255,-2-1 0,0 1 0,-2-1 0,0 0 0,-2 0-1,-5-41 1,5 72 223,1 0 1,0 0-1,0-1 0,0 1 1,1 0-1,-1-1 0,1 1 0,0-1 1,0 0-1,0 1 0,0-1 1,1 0-1,-1 0 0,1-1 0,0 1 1,4 2-1,-1 1 24,1-2-1,0 1 1,0-1 0,0 0-1,1 0 1,0-1 0,-1 0 0,11 2-1,-13-3 3,1-1 1,-1 1-1,0-1 0,1-1 0,-1 1 0,1-1 0,-1 1 0,1-2 1,-1 1-1,1-1 0,-1 1 0,1-2 0,-1 1 0,0 0 1,1-1-1,-1 0 0,0 0 0,0-1 0,-1 0 0,1 1 1,0-2-1,-1 1 0,0 0 0,1-1 0,-2 0 0,1 0 1,0 0-1,-1 0 0,5-8 0,-4 6-2,-1-1 1,1 0-1,-2 0 0,1 0 1,-1 0-1,0 0 0,-1 0 1,1-1-1,-1 1 0,-1 0 1,1-1-1,-1 1 0,-1-1 1,-1-10-1,2 17-13,-1 1 1,1-1-1,-1 0 1,1 1-1,-1-1 0,1 1 1,-1-1-1,1 0 1,-1 1-1,1-1 0,-1 1 1,0-1-1,1 1 1,-1 0-1,0-1 1,0 1-1,1 0 0,-1-1 1,0 1-1,0 0 1,1 0-1,-1 0 0,0 0 1,0 0-1,1 0 1,-1 0-1,0 0 0,0 0 1,0 0-1,1 0 1,-1 0-1,0 0 1,0 1-1,1-1 0,-1 0 1,0 1-1,1-1 1,-1 0-1,0 1 0,1-1 1,-2 2-1,-27 21-11,21-12 103,0 1 0,0-1 0,1 1-1,0 1 1,1-1 0,1 1 0,0 0 0,-6 25-1,10-34-68,0 0 0,0 1 0,0-1 0,1 0 0,-1 1 0,1-1 0,0 1 0,0-1 0,1 0-1,-1 1 1,1-1 0,0 0 0,0 1 0,0-1 0,1 0 0,0 0 0,-1 0 0,1 0-1,1 0 1,-1-1 0,1 1 0,-1-1 0,1 1 0,0-1 0,0 0 0,0 0 0,1 0 0,-1 0-1,1-1 1,0 0 0,4 3 0,6 0-54,-1-1-1,1 0 1,-1-1 0,1 0-1,0-2 1,0 1 0,0-2-1,0 0 1,0 0 0,24-5-1,-31 4 49,0 0 0,0 0-1,0-1 1,-1 1 0,1-2 0,0 1-1,-1-1 1,0 0 0,0 0 0,0-1-1,0 0 1,0 0 0,-1 0 0,1-1-1,-1 0 1,0 0 0,-1 0 0,1-1-1,-1 1 1,0-1 0,0 0 0,-1 0-1,3-8 1,-5 13 20,0 0 0,-1-1 1,0 1-1,1-1 0,-1 0 0,0 1 0,1-1 0,-1 1 1,0-1-1,0 1 0,-1-1 0,1 1 0,0-1 0,0 0 1,-1 1-1,1-1 0,-1 1 0,1-1 0,-1 1 0,0 0 1,1-1-1,-1 1 0,0 0 0,0-1 0,0 1 0,0 0 1,0 0-1,0 0 0,0 0 0,-1 0 0,1 0 0,0 0 1,-1 0-1,1 0 0,0 1 0,-1-1 0,1 1 0,-1-1 1,1 1-1,-1-1 0,1 1 0,-1 0 0,-2-1 0,-1 1-14,-1-1-1,1 1 1,0 0-1,0 0 1,0 1-1,0-1 1,0 1-1,0 0 1,0 1-1,0-1 0,0 1 1,-8 4-1,9-4-11,0 1-1,0-1 1,1 1-1,-1 0 1,1 0-1,0 0 1,0 1-1,0-1 1,0 1-1,1 0 1,0 0-1,-1 0 1,1 0-1,0 0 1,-1 7-1,2-9-12,1 1-1,0-1 1,-1 1 0,1-1-1,1 1 1,-1-1-1,0 1 1,0-1 0,1 1-1,0-1 1,-1 1-1,1-1 1,0 1-1,0-1 1,0 0 0,1 1-1,-1-1 1,0 0-1,1 0 1,0 0-1,-1 0 1,1 0 0,0-1-1,0 1 1,0 0-1,0-1 1,0 1 0,0-1-1,4 2 1,3 1-450,0 1-1,1-1 1,-1 0 0,1-1 0,0 0 0,12 1 0,35 2-5990,-13-6-2918</inkml:trace>
</inkml:ink>
</file>

<file path=ppt/ink/ink1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3.8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85 67 3716,'42'-24'13500,"-40"22"-13070,1 1 1,-2-1-1,1 1 0,0-1 1,0 1-1,0-1 1,-1 0-1,1 0 0,-1 0 1,0 0-1,1 0 0,-1 0 1,0-1-1,0 1 0,0 0 1,-1 0-1,2-4 0,-6 5-380,1 0 0,0 0 0,-1 1 0,1-1-1,-1 1 1,1-1 0,-1 1 0,1 0 0,-1 1 0,1-1-1,-5 2 1,2-1-47,0 1 0,1 0 0,-1 0 1,0 0-1,1 1 0,0 0 0,-1 0 0,1 1 0,0-1 0,1 1 0,-1 0 0,1 0 0,-1 1 0,1-1 0,1 1 0,-1 0 1,1 0-1,-1 0 0,2 1 0,-1-1 0,0 1 0,1 0 0,0-1 0,1 1 0,-2 7 0,3-12 0,0 0-1,0 0 1,1 0-1,-1 0 0,0-1 1,1 1-1,-1 0 1,0 0-1,1 0 1,-1-1-1,1 1 0,0 0 1,-1-1-1,1 1 1,-1 0-1,1-1 1,0 1-1,0-1 1,-1 1-1,1-1 0,0 1 1,0-1-1,0 0 1,-1 1-1,1-1 1,0 0-1,0 0 0,0 0 1,0 1-1,0-1 1,0 0-1,-1 0 1,1 0-1,0-1 0,0 1 1,0 0-1,1 0 1,37-7 48,-29 2-91,0 1-1,0-1 0,0-1 0,-1 0 0,0 0 0,0-1 0,-1 0 0,11-11 0,20-16-71,-39 34 111,0 0 0,1 0 0,-1 0 0,0-1 0,0 1 1,0 0-1,0 0 0,0 0 0,1 0 0,-1 0 0,0 0 0,0 0 0,0 0 0,0 0 1,1 0-1,-1 0 0,0 0 0,0 0 0,0 0 0,1 0 0,-1 0 0,0 0 0,0 0 0,0 0 1,0 0-1,1 0 0,-1 0 0,0 0 0,0 0 0,0 0 0,0 1 0,0-1 0,1 0 1,-1 0-1,0 0 0,0 0 0,0 0 0,0 0 0,0 1 0,0-1 0,1 0 0,-1 0 0,0 0 1,0 0-1,0 1 0,0-1 0,0 0 0,0 0 0,0 0 0,0 0 0,0 1 0,0-1 1,0 0-1,0 0 0,0 1 0,1 18-105,-6 22-10,-9 49 523,8-46 110,-17 59 0,22-100-493,0 0 1,0 0-1,0 0 1,0 0-1,-1 0 0,1 0 1,-1 0-1,0-1 1,0 1-1,0-1 0,-3 4 1,4-5-13,0-1 0,0 1 0,-1 0 0,1 0 0,0-1 0,0 1 0,-1-1 0,1 1 0,0-1 0,0 1 0,-1-1 0,1 0 1,0 0-1,-1 1 0,1-1 0,-1 0 0,1 0 0,0 0 0,-3-1 0,2 0-5,-1 0 1,1-1-1,0 1 1,-1 0-1,1-1 0,0 0 1,0 1-1,0-1 0,0 0 1,0 0-1,0 0 1,1-1-1,-1 1 0,1 0 1,-1-1-1,1 1 1,0-1-1,0 1 0,0-1 1,0 1-1,0-1 1,1 0-1,-1 1 0,1-1 1,0-3-1,-2-3-65,2 0-1,-1 0 0,1 0 1,0 0-1,1 1 1,0-1-1,1 0 1,0 0-1,0 0 1,0 1-1,1 0 0,1-1 1,-1 1-1,1 0 1,1 0-1,6-8 1,-6 10 41,0 0 0,0 1 0,1-1 1,0 1-1,0 1 0,0-1 1,1 1-1,0 0 0,0 0 0,0 1 1,0 0-1,0 0 0,1 0 0,-1 1 1,1 1-1,0-1 0,-1 1 1,15 0-1,-15 0-39,1 1 1,0 0-1,0 1 1,-1 0 0,1 0-1,0 0 1,-1 1-1,11 4 1,-15-5 64,-1 1 0,1-1 0,-1 1 0,0-1 0,0 1 1,0 0-1,0 0 0,0 0 0,0 0 0,0 1 0,0-1 0,-1 0 1,1 1-1,-1-1 0,0 1 0,0-1 0,0 1 0,0 0 0,0-1 0,0 1 1,-1 0-1,0 0 0,1 0 0,-1-1 0,0 7 0,3 5 587,6-17 156,6-19-189,-14 18-476,1-1-1,0 1 1,-1-1-1,0 0 0,0 1 1,-1-1-1,1 0 1,-1 0-1,0 1 0,0-1 1,-1-7-1,-1 8-33,1 1-1,-1-1 0,0 1 0,0 0 0,0-1 1,0 1-1,0 0 0,-1 1 0,0-1 1,1 0-1,-1 1 0,0-1 0,0 1 1,-5-3-1,20 1-2588,25 3-1676,7 1-6283,-19 2 816</inkml:trace>
</inkml:ink>
</file>

<file path=ppt/ink/ink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1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40 22237,'-3'-9'1296,"0"-2"-2168,-2 0 904,13 7 160,0-1-72</inkml:trace>
</inkml:ink>
</file>

<file path=ppt/ink/ink1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4.61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192 53 2883,'0'0'11018,"-8"-5"-6389,-1-1-3949,0 1-1,0 1 1,-1-1 0,1 2 0,-13-4 0,18 6-594,1 0 0,-1 0-1,1 0 1,-1 1-1,0 0 1,1 0 0,-1 0-1,0 0 1,1 1-1,-1-1 1,0 1 0,1 0-1,-1 0 1,1 0-1,-1 0 1,1 1 0,0-1-1,0 1 1,-1 0-1,1 0 1,-3 3 0,2-1 18,1-1 1,0 1-1,0-1 1,0 1-1,0 0 1,1 0-1,-1 0 1,1 1-1,0-1 1,1 0-1,-1 1 1,1 0-1,0-1 1,0 1-1,-1 6 1,2-9-79,0 0 0,0 0 1,0 0-1,1 0 0,-1 1 1,0-1-1,1 0 0,-1 0 1,1 0-1,0 0 0,0 0 1,0 0-1,0 0 1,0-1-1,0 1 0,0 0 1,1 0-1,-1-1 0,1 1 1,-1-1-1,1 1 0,0-1 1,-1 0-1,1 0 0,0 0 1,0 0-1,0 0 0,0 0 1,0 0-1,0 0 1,0-1-1,0 1 0,0-1 1,2 1-1,0 0-17,1 0 0,-1-1 1,0 1-1,0-1 0,1 0 1,-1 0-1,0 0 0,1-1 0,-1 1 1,0-1-1,0 0 0,0 0 0,0-1 1,0 1-1,0-1 0,0 0 0,0 0 1,0 0-1,-1 0 0,1-1 1,-1 0-1,4-3 0,-3 1 38,0 0 0,-1-1 0,0 1 0,0 0 0,-1-1 0,1 0 0,-1 0 0,0 0 0,-1 0 0,1 0 0,-1 0 0,-1 0 0,1 0 0,-1-11 0,0 17-4,5-1-76,0 0 0,1 1 0,-1-1-1,0 1 1,1 1 0,7 0 0,-3 0-98,-2-1 40,0 0-1,-1 1 1,1 0 0,0 0 0,-1 1-1,1 0 1,-1 0 0,0 1 0,1-1 0,-1 2-1,11 6 1,-16-8 76,1 0 0,-1 0 0,0 0 0,0 0 0,0 0 0,-1 0 1,1 0-1,0 1 0,-1-1 0,0 1 0,1-1 0,-1 1 0,0 0 0,0-1 0,-1 1 0,1 0 0,-1 0 0,1-1 0,-1 1 0,0 0 0,0 0 0,0 0 1,0 0-1,0-1 0,-1 1 0,1 0 0,-1 0 0,0-1 0,0 1 0,0 0 0,0-1 0,0 1 0,-1-1 0,-3 5 0,5-6 20,-1 0 1,0-1-1,1 1 0,-1 0 0,0-1 0,1 1 0,-1 0 1,1 0-1,0 0 0,-1-1 0,1 1 0,-1 0 0,1 0 0,0 0 1,0 0-1,0 0 0,-1 0 0,1-1 0,0 1 0,0 0 0,0 0 1,0 0-1,1 0 0,-1 0 0,0 0 0,0 0 0,0 0 0,1-1 1,0 3-1,0-3-5,1 0-1,0 0 1,-1-1 0,1 1 0,0 0 0,-1-1-1,1 1 1,-1-1 0,1 1 0,0-1 0,-1 0 0,0 1-1,1-1 1,1-1 0,57-41-632,-40 25-137,-13 10 508,0 1-1,1 1 0,0 0 1,9-6-1,-10 52 508,-6-37-225,0 0 0,0 0-1,0 1 1,1-1 0,-1 0 0,1-1 0,0 1 0,0 0 0,0 0-1,1-1 1,-1 1 0,0-1 0,1 0 0,0 0 0,-1 0 0,1 0-1,0 0 1,0 0 0,0-1 0,0 1 0,0-1 0,1 0 0,-1 0-1,0 0 1,0-1 0,1 1 0,-1-1 0,1 0 0,-1 0 0,0 0-1,1 0 1,-1 0 0,0-1 0,1 1 0,3-2 0,-3 1 86,-1 0 1,1 0 0,-1-1-1,1 1 1,-1 0-1,0-1 1,0 0 0,0 0-1,0 0 1,0 0-1,0-1 1,-1 1 0,1-1-1,-1 1 1,1-1-1,-1 0 1,0 0 0,0 0-1,0 0 1,-1 0-1,1-1 1,-1 1 0,0 0-1,0-1 1,0 1-1,0-1 1,0 0 0,-1 1-1,1-1 1,-1 1 0,0-1-1,-1 0 1,0-5-1,0 5 52,-1 0-1,0 1 1,0-1-1,0 1 1,-1-1-1,1 1 1,-1 0-1,0 0 1,0 0-1,0 0 1,0 1-1,-5-4 0,-14-7-3264,56 9-7101,-8-8-5360</inkml:trace>
</inkml:ink>
</file>

<file path=ppt/ink/ink1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5.7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40 5605,'10'-11'7055,"-5"11"-1491,-6 24 74,-1-5-6299,-14 220 5412,17-253-4734,5-59 83,-6 67-132,0 0 0,0 0 0,-1-1 0,1 1 0,-2 1 0,1-1 0,-1 0 0,1 0 0,-5-8 0,5 13-176,2 3 194,-1 0 0,1 0 1,0-1-1,0 1 0,0 0 1,0 0-1,0-1 0,0 1 0,1 0 1,-1-1-1,0 0 0,1 1 1,-1-1-1,1 0 0,0 1 1,-1-1-1,1 0 0,2 1 0,34 16-126,-32-16 159,0 0-1,1-1 0,-1 0 0,1 0 1,-1 0-1,1 0 0,0-1 1,-1 0-1,1-1 0,0 0 0,-1 0 1,1 0-1,-1 0 0,0-1 1,1 0-1,-1-1 0,0 0 0,0 0 1,0 0-1,0 0 0,-1-1 0,7-5 1,-7 4 2,0-1 1,0 0-1,0 0 0,-1 0 1,0 0-1,0-1 1,0 1-1,-1-1 1,0 0-1,0 0 0,-1 0 1,0-1-1,0 1 1,-1 0-1,0-1 0,0 1 1,-1-1-1,0 1 1,-1-11-1,1 17-27,0 0 0,0 0 0,0-1 0,0 1 0,-1 0 0,1 0 0,0 0 1,0 0-1,-1 0 0,1 0 0,-1 0 0,1 0 0,-1 0 0,0 0 0,1 0 0,-1 0 0,0 0 0,1 0 0,-1 0 0,0 0 0,0 1 0,0-1 0,0 0 0,0 1 0,0-1 0,0 1 0,0-1 0,0 1 0,0-1 1,0 1-1,0 0 0,-1-1 0,1 1 0,-2 0 0,1 0-7,0 0 0,0 0 0,0 1-1,0-1 1,0 1 0,0-1 0,0 1 0,0 0 0,1 0 0,-1 0 0,0 0 0,0 0 0,1 0 0,-1 0 0,1 0 0,-1 1 0,1-1 0,-1 1-1,-1 2 1,-5 9 72,0 0 0,0 1 0,1 0-1,1 1 1,1 0 0,0 0-1,1 0 1,0 0 0,1 0 0,-2 30-1,6-43-55,-1 0 0,0 0-1,1 0 1,-1 0 0,1-1 0,-1 1-1,1 0 1,0 0 0,0-1 0,0 1-1,0 0 1,0-1 0,0 1-1,1-1 1,-1 1 0,0-1 0,1 0-1,-1 0 1,1 1 0,-1-1 0,1 0-1,-1 0 1,1-1 0,0 1-1,0 0 1,0 0 0,-1-1 0,1 1-1,0-1 1,0 0 0,0 1 0,0-1-1,0 0 1,2 0 0,14 1-572,-1-1 0,1-1 1,18-3-1,-2 1-2344,-34 4 2906,1 0 1,0-1 0,0 1 0,-1 0 0,1 0 0,-1 0 0,1 0 0,-1-1-1,1 1 1,-1 0 0,1 0 0,-1 0 0,0 0 0,1 0 0,-1 0 0,0 0 0,0 0-1,0 0 1,0 0 0,0 0 0,0 0 0,0 0 0,0 0 0,0 0 0,-1 0-1,1 0 1,-1 1 0,-4 32 717,4-15-478,3-16-4064,7-11-3563</inkml:trace>
</inkml:ink>
</file>

<file path=ppt/ink/ink1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6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113 106 4164,'6'-5'1159,"-1"0"0,0 0-1,-1 0 1,1-1 0,-1 1 0,0-1-1,0 0 1,-1-1 0,0 1 0,0 0 0,0-1-1,-1 0 1,0 0 0,1-9 0,-3 16-1110,0-1 1,0 1-1,0 0 1,0-1-1,0 1 1,0 0-1,0 0 1,0-1 0,-1 1-1,1 0 1,0-1-1,0 1 1,0 0-1,-1 0 1,1-1-1,0 1 1,0 0-1,-1 0 1,1 0-1,0-1 1,0 1 0,-1 0-1,1 0 1,0 0-1,0 0 1,-1 0-1,1-1 1,0 1-1,-1 0 1,1 0-1,0 0 1,-1 0-1,1 0 1,0 0-1,-1 0 1,1 0 0,0 0-1,-1 0 1,1 0-1,0 0 1,-1 1-1,1-1 1,0 0-1,-1 0 1,1 0-1,0 0 1,0 0-1,-1 1 1,1-1 0,0 0-1,0 0 1,-1 1-1,1-1 1,0 0-1,0 0 1,0 1-1,-1-1 1,1 0-1,0 0 1,0 1-1,-18 16-59,6 5 233,0 0 0,2 1 1,1 0-1,0 1 1,2 0-1,1 1 0,1-1 1,1 1-1,1 0 0,1 1 1,1-1-1,4 41 1,9-28-156,-11-37-57,-1 1 1,1-1 0,0 1 0,0-1-1,0 1 1,0-1 0,0 0-1,0 0 1,0 1 0,0-1 0,0 0-1,1 0 1,-1 0 0,0 0-1,1 0 1,-1-1 0,1 1-1,-1 0 1,1-1 0,-1 1 0,3 0-1,-7-24 395,-5 6-237,0 0 0,0 1 0,-17-23 0,14 24-194,1-1 1,1-1-1,-8-18 0,17 35 18,0-1-1,0 1 1,0-1 0,1 1 0,-1 0 0,0-1 0,0 1 0,0-1 0,1 1 0,-1-1 0,0 1 0,1 0 0,-1-1 0,0 1 0,1 0 0,-1-1 0,0 1 0,1 0 0,-1-1 0,1 1 0,-1 0 0,0 0-1,1 0 1,-1-1 0,1 1 0,-1 0 0,1 0 0,-1 0 0,1 0 0,-1 0 0,1 0 0,-1 0 0,1 0 0,-1 0 0,1 0 0,-1 0 0,1 0 0,0 0 0,30 0-68,-23 1 24,115-1-4453,-40 0-6777,-49 0 1164</inkml:trace>
</inkml:ink>
</file>

<file path=ppt/ink/ink1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7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137 24 3716,'0'0'15139,"-8"-2"-12801,-4 0-1885,0 1 0,0 0 0,0 1 0,-12 0 0,22 0-409,-1 0 1,1 0-1,0 0 1,0 1-1,0-1 0,-1 0 1,1 1-1,0-1 0,0 1 1,0 0-1,0 0 0,0 0 1,0 0-1,0 0 0,0 0 1,0 0-1,0 1 0,0-1 1,1 1-1,-1-1 0,1 1 1,-1 0-1,1 0 0,0-1 1,-1 1-1,1 0 1,0 0-1,0 0 0,1 0 1,-1 1-1,0-1 0,1 0 1,-1 0-1,0 3 0,2-3-35,0-1-1,0 0 1,-1 0-1,1 0 1,0 0-1,0 0 1,0 0-1,0 0 1,0-1-1,1 1 1,-1 0-1,0 0 1,0-1-1,0 1 1,1-1-1,-1 1 1,0-1-1,0 0 1,1 1-1,-1-1 1,0 0-1,1 0 1,-1 0-1,1 0 1,-1 0-1,0 0 1,1 0-1,0-1 1,45-1-336,-41 0 224,0 0 1,1 0-1,-1 0 0,0 0 0,0-1 0,-1 0 0,1-1 1,0 1-1,-1-1 0,0 0 0,0 0 0,0-1 0,-1 1 1,1-1-1,-1 0 0,0 0 0,0-1 0,3-6 0,-7 11 360,-18 57 346,18-55-630,-1 1 1,1-1-1,0 1 0,-1-1 1,1 1-1,0 0 1,0-1-1,0 1 0,0 0 1,0-1-1,0 1 1,1-1-1,-1 1 0,1-1 1,-1 1-1,1-1 1,-1 1-1,2 2 0,0-3-306,-1 0 0,1 0 0,0 0 0,-1-1 0,1 1 0,0 0 0,0-1 0,0 1 0,-1-1 0,1 0-1,0 1 1,0-1 0,0 0 0,0 0 0,3-1 0,12 1-5112</inkml:trace>
</inkml:ink>
</file>

<file path=ppt/ink/ink1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7.6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159 0 3459,'0'0'13138,"-8"0"-11099,-6 0-1492,1 1 0,0 0 0,0 1 0,0 0 0,-18 6 0,29-7-498,-1 0 1,0 0-1,0 0 1,1 0 0,-1 0-1,0 0 1,1 1-1,0-1 1,-1 1-1,1 0 1,0-1 0,-1 1-1,1 0 1,0 1-1,1-1 1,-1 0-1,0 0 1,1 1 0,-1-1-1,1 1 1,0-1-1,-1 1 1,1 0 0,1-1-1,-1 1 1,0 0-1,1 0 1,-1 0-1,1 0 1,0 0 0,0-1-1,0 1 1,0 0-1,1 0 1,0 5-1,1-6-93,-1-1-1,0 1 1,1-1-1,-1 0 0,1 1 1,0-1-1,-1 0 1,1 0-1,0 0 0,0 0 1,-1-1-1,1 1 1,0 0-1,0-1 0,0 1 1,0-1-1,0 0 1,0 1-1,0-1 0,0 0 1,0 0-1,4-1 1,47-3-6356,-24-6-652</inkml:trace>
</inkml:ink>
</file>

<file path=ppt/ink/ink1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8.0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116 0 2883,'0'0'20627,"-8"11"-19826,2-3-631,1 0 1,-1 0-1,1 1 0,1 0 1,0 0-1,0 0 0,1 0 1,0 0-1,0 1 0,-2 17 1,4-9 182,-2-1-140,2 0 1,0 0-1,1 0 0,4 23 1,-1-32-279,0-10-335,-3-16-75,-5 5 465,0 0 0,-2 1-1,0-1 1,-9-11 0,-8-15 814,28 38-782,0 0 0,-1 0-1,1 0 1,0 0 0,0 1 0,0 0 0,0 0 0,0 0-1,0 0 1,3 1 0,36 3-5025,-14-3-2689,-2-1-5669</inkml:trace>
</inkml:ink>
</file>

<file path=ppt/ink/ink1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8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157 52 6790,'0'0'8184,"-9"0"-3566,-3 0-3548,-1-1-124,0 1 1,0 0-1,-1 1 1,-21 5-1,32-6-872,1 0 0,0 1 0,0-1 0,-1 1 0,1 0 1,0 0-1,0 0 0,0 0 0,0 0 0,0 0 0,0 0 0,1 1 0,-1-1 0,0 1 0,0-1 0,1 1 0,-1 0 0,1 0 0,0-1 0,0 1 0,-1 0 0,1 0 0,0 0 0,1 0 0,-1 1 0,0-1 0,0 0 1,1 0-1,0 0 0,-1 1 0,1-1 0,0 0 0,0 1 0,0-1 0,0 0 0,1 0 0,0 4 0,-1-5-70,1 0 1,-1 0-1,1 0 1,-1 0-1,1 0 1,-1-1-1,1 1 0,0 0 1,-1-1-1,1 1 1,0 0-1,0-1 1,-1 1-1,1-1 0,0 1 1,0-1-1,0 1 1,0-1-1,0 0 0,0 0 1,0 1-1,0-1 1,-1 0-1,1 0 1,2 0-1,30 1-261,-24-1 63,165-20-1605,-175 21 1887,1-1 1,-1 1 0,0-1 0,0 1-1,0-1 1,1 0 0,-1 1 0,0-1-1,0 0 1,0 0 0,0 0 0,0 0-1,1 1 1,-1-1 0,0 0-1,0-1 1,0 1 0,0 0 0,0 0-1,0 0 1,1 0 0,-1-1 0,0 1-1,0 0 1,0-1 0,0 1 0,1-1-1,-2 0 1,-17-16 776,14 9-896,0-1 0,1 0 0,0 0 0,1 0 0,0 0 1,0-1-1,1 1 0,-2-18 0,10 26-952,0 1 0,1 0 0,-1 0-1,0 1 1,13 2 0,10 3-3934,0 1-3250</inkml:trace>
</inkml:ink>
</file>

<file path=ppt/ink/ink1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2:18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3 12396,'0'0'9470,"-9"-1"-7351,6 1-1924,-5-1 193,0 1 0,-1 0 0,1 0 0,0 1 0,-11 2 0,17-3-359,1 0-1,0 0 1,-1 1 0,1-1-1,0 1 1,-1-1 0,1 1-1,0 0 1,0-1 0,-1 1-1,1 0 1,0 0 0,0 0-1,0 0 1,0 0 0,0 0-1,0 0 1,0 0 0,0 0-1,1 0 1,-1 0 0,0 1 0,1-1-1,-1 0 1,1 1 0,-1-1-1,1 0 1,0 1 0,-1-1-1,1 1 1,0-1 0,0 0-1,0 1 1,0-1 0,0 1-1,1-1 1,-1 0 0,0 1-1,0-1 1,1 0 0,-1 1-1,1-1 1,0 0 0,-1 1-1,1-1 1,1 2 0,-1-1-82,1 0 0,-1 0 1,1 0-1,0-1 1,0 1-1,0 0 0,0-1 1,0 1-1,0-1 0,0 1 1,1-1-1,-1 0 1,0 0-1,1 0 0,-1 0 1,1-1-1,-1 1 1,4 0-1,57 5-1687,-41-4 1213,-21-3 503,0 1 0,0 0 0,1 0 0,-1 0 0,0 0 0,0 0 0,0 1 1,1-1-1,-1 0 0,0 0 0,0 1 0,0-1 0,0 1 0,1-1 0,-1 1 1,0-1-1,0 1 0,0 0 0,0 0 0,0-1 0,1 3 0,-2-2 121,-1 0-1,0 0 0,1-1 1,-1 1-1,1 0 0,-1 0 1,0 0-1,0-1 0,1 1 1,-1 0-1,0-1 0,0 1 0,0-1 1,0 1-1,0-1 0,0 1 1,0-1-1,-1 1 0,-58 19 2964,60-20-3063,-134 37 2710,131-35-6977,10-1-1438,-6-1 5665,12 0-9229</inkml:trace>
</inkml:ink>
</file>

<file path=ppt/ink/ink1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27.9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4 3491,'0'0'18199,"10"0"-17500,218 3 1446,-70-6-3660,-142 2 595,-11 0-1600,-10 0-5779,-14 1 414</inkml:trace>
</inkml:ink>
</file>

<file path=ppt/ink/ink1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28.29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8616,'0'0'14771,"9"4"-14007,10 2-613,0-1-1,0-1 1,1 0 0,33 1 0,94-2-1769,-106-4-214,-39 2 1380,0-1 1,0 0 0,1 0-1,-1 0 1,0-1-1,1 1 1,-1-1-1,0 1 1,0-1-1,0 0 1,1 1-1,-1-1 1,3-3-1,8-7-4753</inkml:trace>
</inkml:ink>
</file>

<file path=ppt/ink/ink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57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11 14427,'3'-10'1864,"-3"13"-1071,-2 9-353,-7 14 2016,0 6-1600,-3 16-375,-2 5-129,2 10-288,0 4-16,2-4 16,4-5-16,3-6-192,2-7-208,1-16 1712,0-8-1288,0-19 64,1-4 40</inkml:trace>
</inkml:ink>
</file>

<file path=ppt/ink/ink1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28.6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13965,'0'0'5734,"8"0"-4314,21 1-658,0 2 0,45 10 0,-62-10-816,0 0 1,0 0-1,-1 1 1,0 1-1,1-1 1,-2 2-1,1 0 1,-1 0-1,16 13 1,-24-18 46,-1 1 0,0 0 0,0-1 0,1 1 1,-1 0-1,0 0 0,0 0 0,-1-1 0,1 1 1,0 0-1,-1 0 0,1 0 0,-1 0 0,0 0 1,1 0-1,-1 1 0,0-1 0,0 0 0,0 0 1,-1 0-1,1 0 0,0 0 0,-1 0 1,1 0-1,-1 0 0,0 0 0,0 0 0,0-1 1,0 1-1,0 0 0,0 0 0,0-1 0,0 1 1,-1 0-1,1-1 0,-2 2 0,-8 8 44,0 0-1,-1-1 0,-23 16 1,20-16-27,-10 8-549,8-6 986,0 1 1,-17 17-1,9 2-2186,23-28 1134,1-1 0,0 0-1,-1 0 1,1 0 0,1 1 0,-1-1-1,0 0 1,1 1 0,-1 4 0,1-1-8038</inkml:trace>
</inkml:ink>
</file>

<file path=ppt/ink/ink1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0.0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267 52 6086,'2'-1'469,"-1"0"1,0 0 0,0 0-1,0 0 1,0 0-1,0 0 1,0-1 0,-1 1-1,1 0 1,0-1 0,0 1-1,-1 0 1,1-1-1,-1 1 1,0-1 0,1 1-1,-1-1 1,0 1 0,0-1-1,0 1 1,0-1-1,0 1 1,0-1 0,0 1-1,0-1 1,-1 1 0,0-2-1,0 2-279,-1-1-1,1 1 1,-1 0-1,1 0 1,-1 0-1,0 0 1,0 0 0,1 0-1,-1 1 1,0-1-1,0 1 1,0-1-1,0 1 1,0-1-1,0 1 1,0 0 0,-2 0-1,-6 0-230,-1 1 0,1-1 0,1 2 0,-1-1 1,0 1-1,0 1 0,-11 4 0,5 1 74,1 1 1,1 1-1,0 0 1,0 0-1,1 2 1,-12 12-1,21-20 33,0 0 0,0 1-1,0-1 1,1 1 0,0 0 0,0 0 0,0 0-1,0 0 1,1 0 0,0 1 0,0-1-1,1 1 1,-1 0 0,1-1 0,0 1 0,1 0-1,-1 0 1,1-1 0,0 1 0,1 0 0,1 10-1,0-13-32,-1 0 0,1 0 0,0 0 0,0 0 0,0 0 0,0-1 0,0 1 0,1-1 0,-1 1 0,1-1 0,0 0-1,-1 0 1,1 0 0,0 0 0,0-1 0,0 1 0,1-1 0,-1 0 0,0 1 0,0-2 0,1 1 0,-1 0 0,0-1 0,7 1 0,7 0 259,0 0 0,-1-1 0,31-4 0,-29 1-85,-1-1 1,0 0-1,1-2 1,-1 0 0,23-12-1,-30 14-68,-1-2 0,0 1 1,1-1-1,-2 0 0,1-1 0,-1 0 0,0-1 0,-1 1 0,1-2 0,7-11 1,-13 17-133,0 1 0,-1 0 0,1-1 0,-1 1 0,0-1 0,0 0 0,0 1 0,0-1 0,0 0 0,0 0 0,-1 0 0,1 0 0,-1 1 0,0-1 0,0 0 0,0 0 0,0 0 0,-1 0 0,1 0 0,-1 0 0,-1-2 0,1 2 64,-1 0 0,0 1 0,0 0 0,0-1 0,0 1 0,-1 0-1,1 0 1,0 0 0,-1 0 0,0 1 0,1-1 0,-1 1 0,0-1 0,0 1 0,0 0 0,-3-1 0,-6-1-905,0 0 1,-1 0-1,-18 0 1,-30 1-12632,52 2 5068</inkml:trace>
</inkml:ink>
</file>

<file path=ppt/ink/ink1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0.7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 0 13100,'0'0'2328,"-2"12"-22,0 5-1610,1 1-1,0-1 1,1 0-1,1 0 1,0 0 0,1 0-1,2 0 1,-1 0-1,8 19 1,4-6-580,2 1 0,1-2-1,2 0 1,0-2 0,2 0 0,1-1 0,1-1-1,1-1 1,1-2 0,1 0 0,1-2 0,44 24-1,-43-32 284,-26-14-901,-17-6-1471,-17-5-6531,17 5-545</inkml:trace>
</inkml:ink>
</file>

<file path=ppt/ink/ink1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2.8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127 45 4068,'0'0'15695,"3"-4"-14377,7-7 976,-26 17-611,15-6-1592,3-25 77,-3 15-169,0 22 80,-40-2 1367,32-4-1454,1 0 0,0 0 0,0 1 0,-13 15 0,18-18 4,0-1 0,0 1 0,1 0 0,-1 0 0,1 0 0,0 0 0,0 0 0,1 0 0,-1 1 0,1-1 0,0 0 0,0 1 0,0 7 0,1-12 4,1 1-1,-1-1 1,0 1-1,1-1 1,-1 0-1,1 1 1,-1-1-1,0 1 1,1-1-1,-1 0 0,1 1 1,-1-1-1,1 0 1,0 0-1,-1 1 1,1-1-1,-1 0 1,1 0-1,-1 0 1,1 0-1,0 0 1,-1 0-1,1 0 1,-1 0-1,1 0 1,0 0-1,-1 0 0,1 0 1,-1 0-1,1 0 1,-1 0-1,1-1 1,-1 1-1,2 0 1,23-9 50,-13-1-31,0-1-1,-1 0 1,0 0-1,13-19 1,11-13-122,-34 43 101,-1 0 0,0-1 0,0 1 0,0 0 0,1 0 0,-1-1 0,0 1 0,0 0 0,0 0 0,1-1 0,-1 1 1,0 0-1,1 0 0,-1 0 0,0 0 0,1-1 0,-1 1 0,0 0 0,1 0 0,-1 0 0,0 0 0,1 0 0,-1 0 0,0 0 1,1 0-1,-1 0 0,0 0 0,1 0 0,-1 0 0,0 0 0,1 0 0,-1 0 0,0 0 0,1 1 0,4 12-114,-4 25-91,-1-32 192,10 273 143,-10-277-113,0-1 0,0 1 0,-1 0 0,1 0 0,-1-1 0,1 1 0,-1 0 0,0-1 0,0 1 0,0-1 0,0 1 0,0-1 0,0 1 0,0-1 0,0 0 0,0 0 0,-1 1 0,1-1 0,-1 0 0,1 0 0,-1 0 0,1 0 0,-1-1 0,1 1 0,-1 0 0,0-1 0,1 1 0,-1-1 0,0 1 0,0-1 0,1 0 0,-1 0 0,0 0 0,0 0 0,0 0 0,1 0 0,-1 0 0,0-1 0,0 1 0,1 0 0,-1-1 0,0 0 0,1 1 0,-1-1 0,1 0 0,-1 0 0,0 0 0,1 0 0,0 0 0,-1 0 0,1 0 0,0-1 0,0 1 0,-1 0 0,1-1 0,0 1 0,0-2 0,-2-3-14,0 0 0,0 1-1,1-1 1,0 0 0,0 0 0,1 0-1,-1-1 1,1 1 0,1 0 0,-1-1-1,1 1 1,0 0 0,1 0 0,-1-1-1,1 1 1,0 0 0,1 0 0,0 0-1,0 0 1,0 0 0,1 0 0,-1 0-1,1 1 1,1-1 0,-1 1 0,1 0-1,0 0 1,0 0 0,0 1-1,1-1 1,0 1 0,0 0 0,0 0-1,0 1 1,10-6 0,6-2-19,1 0-1,31-10 1,-44 18-41,1 0 1,-1 1-1,0 0 1,1 1-1,-1 0 1,1 0-1,-1 1 1,19 1-1,-26 0 50,0 0 1,0 0-1,0 0 1,-1 0-1,1 0 0,0 0 1,-1 0-1,1 0 1,-1 0-1,1 1 0,-1-1 1,1 1-1,-1-1 1,0 1-1,0 0 0,0-1 1,0 1-1,0 0 1,0 0-1,-1 0 0,1-1 1,0 5-1,7 42 234,-8-47-33,-13-29 1110,2 6-1021,-16-45 0,23 55-266,4 11-16,0 1 0,0-1-1,0 0 1,1 0 0,-1 1 0,0-1-1,0 0 1,1 1 0,-1-1 0,1 0-1,-1 1 1,1-1 0,-1 1 0,1-1 0,-1 0-1,1 1 1,-1 0 0,1-1 0,0 1-1,-1-1 1,1 1 0,0 0 0,-1-1-1,1 1 1,0 0 0,0 0 0,-1-1 0,1 1-1,0 0 1,0 0 0,-1 0 0,1 0-1,1 0 1,37-6-81,-29 4 51,38-6-740,94-4-1,-141 12 772,0 0-1,0 0 0,0 0 0,0 0 0,0 0 0,1 0 0,-1 0 0,0 0 0,0 0 1,0 1-1,0-1 0,0 0 0,0 1 0,0-1 0,0 1 0,0-1 0,0 1 1,-1 0-1,1-1 0,0 1 0,0 0 0,0-1 0,-1 1 0,1 0 0,0 0 1,-1 0-1,1 0 0,-1 0 0,1 0 0,-1 0 0,1 0 0,-1 0 0,0 0 1,1 0-1,-1 0 0,0 0 0,0 0 0,0 0 0,0 0 0,0 0 0,0 0 0,0 1 1,0-1-1,0 0 0,-1 0 0,1 0 0,0 0 0,-1 0 0,1 0 0,0 0 1,-2 1-1,-1 5 5,0 0 0,0 0 0,-1 0 1,1-1-1,-2 0 0,-4 6 0,3-5-8,3-4 3,0 0-1,0 1 0,0-1 1,0 0-1,0 1 1,1 0-1,0 0 0,0 0 1,0 0-1,0 0 1,0 0-1,1 0 0,-2 8 1,5-12 9,0 0 0,-1 0 0,1 0 0,-1 0 1,1-1-1,-1 1 0,1-1 0,-1 1 0,1-1 1,-1 1-1,1-1 0,-1 0 0,1 0 0,1-2 0,3 0-480,-9 1-1968,-10 1-6130</inkml:trace>
</inkml:ink>
</file>

<file path=ppt/ink/ink1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3.9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138 105 4933,'7'-15'3930,"6"-21"-2565,-10 14 6691,-42 21-3087,36 1-4706,-2 1-170,0-1 0,0 1 1,0-1-1,1 2 0,-1-1 1,0 0-1,1 1 0,-1 0 1,1 0-1,-1 0 0,1 1 1,0-1-1,0 1 0,0 0 1,0 0-1,1 0 0,-1 1 0,1 0 1,0-1-1,-5 9 0,4-7-41,1 1-1,0 0 0,0-1 0,0 2 0,1-1 0,0 0 0,0 0 0,1 1 0,0-1 0,0 1 0,0-1 0,1 1 0,0-1 0,0 1 0,2 7 0,-1-11-49,0 0 1,0-1-1,1 1 1,0 0-1,-1-1 1,1 1 0,0-1-1,0 0 1,0 1-1,0-1 1,0 0 0,1 0-1,-1 0 1,1-1-1,-1 1 1,1-1-1,0 1 1,0-1 0,0 0-1,-1 0 1,1 0-1,0 0 1,0-1-1,0 1 1,0-1 0,0 0-1,5 0 1,3 1 10,0 0 0,-1-1 1,1-1-1,0 0 0,-1 0 1,19-5-1,-23 3 78,1 1 0,-1-1 0,0 0 0,-1-1 0,1 1 0,-1-1 0,1-1-1,-1 1 1,0 0 0,-1-1 0,1 0 0,-1 0 0,0-1 0,0 1 0,0-1 0,-1 0 0,0 0 0,0 0 0,-1 0 0,1-1-1,-1 1 1,-1 0 0,1-1 0,-1 0 0,0 1 0,-1-1 0,0 0 0,0 1 0,0-1 0,-2-10 0,1 15-84,-1 0 0,1 0 1,0 0-1,-1 0 1,1 1-1,-1-1 0,0 0 1,1 1-1,-1-1 1,0 1-1,0-1 0,0 1 1,0 0-1,0 0 1,-1 0-1,1 0 0,0 0 1,0 0-1,-1 1 1,1-1-1,0 1 0,-1 0 1,-2-1-1,3 1-14,1 0 0,0 0 0,-1-1 0,1 1-1,-1 0 1,1 0 0,-1 0 0,1 1 0,0-1 0,-1 0 0,1 0-1,-1 1 1,1-1 0,0 1 0,-1-1 0,1 1 0,0 0-1,0-1 1,-1 1 0,1 0 0,0 0 0,0 0 0,0 0 0,0 0-1,0 0 1,0 0 0,0 0 0,0 0 0,1 1 0,-1-1 0,0 0-1,1 1 1,-1-1 0,1 0 0,-1 1 0,1-1 0,0 0-1,-1 3 1,5-2-73,0-2 0,1 1 0,-1 0 0,0-1 0,0 0 0,0 0 0,0 0 0,1-1 0,-1 1 0,0-1-1,5-2 1,58-20-465,-55 17 498,1 1-1,0 0 1,0 1-1,0 0 1,0 1-1,1 1 1,-1 0 0,1 1-1,20 1 1,-32 0 44,-1 0 0,1 0 0,-1 1 0,0-1 0,1 1 0,-1-1 0,0 1 0,0-1 0,1 1 0,-1 0 0,0-1 0,0 1 0,0 0 0,0 0 0,0 0 0,0 0 0,0 0 0,0 0 0,0 0 0,-1 1 0,1-1 0,0 0 0,-1 0 0,1 1 1,-1-1-1,1 0 0,-1 0 0,0 1 0,1-1 0,-1 1 0,0-1 0,0 0 0,0 1 0,0-1 0,0 1 0,0-1 0,0 0 0,-1 1 0,1-1 0,-1 0 0,1 1 0,-1 1 0,-1 4 13,-1 1 0,0-1 0,0 1-1,0-1 1,-1 0 0,-4 7 0,3-8-11,1 0 59,-1-1 0,1 1 0,1-1 0,-1 1 0,1 0-1,0 0 1,0 1 0,1-1 0,0 1 0,0-1 0,-1 10 0,3-15-57,1-1 1,-1 1-1,1 0 1,-1-1-1,1 1 1,0-1-1,-1 1 0,1-1 1,-1 1-1,1-1 1,0 1-1,0-1 0,-1 0 1,1 1-1,0-1 1,0 0-1,-1 0 0,1 1 1,0-1-1,0 0 1,-1 0-1,1 0 1,0 0-1,0 0 0,0 0 1,-1 0-1,1-1 1,0 1-1,0 0 0,0 0 1,-1 0-1,1-1 1,0 1-1,0-1 1,32-9 44,-17 1-67,1-2-1,-1 0 1,24-22-1,-33 27 6,0-1-1,0 0 1,-1-1-1,0 1 1,0-1-1,-1 0 1,0-1-1,0 1 1,4-12-1,-8 14 7,-3 10-16,1 0 1,0 0 0,-1 0 0,0-1-1,0 1 1,0 0 0,-5 5 0,-4 10-8,8-12 30,0 0-1,0 0 1,1 0 0,0 0 0,1 1 0,-1-1 0,1 1 0,1-1 0,0 0-1,0 1 1,1 9 0,0-14 5,0 0 1,0 0-1,0 0 0,0 0 0,0 0 0,1 0 0,0-1 0,-1 1 0,1-1 1,0 1-1,0-1 0,0 1 0,1-1 0,-1 0 0,0 0 0,1 0 1,-1-1-1,1 1 0,0 0 0,0-1 0,0 0 0,0 0 0,0 0 1,0 0-1,0 0 0,0 0 0,0-1 0,0 1 0,3-1 0,6 1 20,0 0 0,-1-1-1,1-1 1,0 0 0,0 0 0,-1-1-1,1-1 1,-1 0 0,0 0 0,22-10-1,-29 11 33,0 0-1,0-1 1,0 1-1,0-1 0,0 0 1,0 0-1,0 0 1,-1 0-1,0-1 1,1 1-1,-1-1 0,-1 0 1,1 0-1,-1 0 1,1 0-1,-1-1 1,0 1-1,0 0 0,-1-1 1,0 0-1,0 1 1,0-1-1,0 0 1,0 1-1,-1-1 0,0 0 1,0 0-1,0 0 1,-2-5-1,1 5-14,-1 1-1,0 1 1,0-1-1,0 0 0,-1 0 1,1 1-1,-1-1 1,1 1-1,-1 0 1,0 0-1,-1 0 1,1 0-1,-5-3 1,6 4-58,-1 0-1,1 1 1,0-1 0,-1 1 0,1-1 0,-1 1 0,1 0 0,-1 0-1,0 0 1,1 0 0,-1 0 0,0 1 0,0-1 0,0 1 0,0 0-1,1 0 1,-1 0 0,0 0 0,0 0 0,0 1 0,-4 0-1,7-1-53,0 1 0,0-1 0,0 0-1,-1 1 1,1-1 0,0 0-1,0 1 1,0-1 0,0 0-1,0 1 1,0-1 0,0 0-1,0 1 1,0-1 0,0 0-1,1 1 1,-1-1 0,0 0-1,0 1 1,0-1 0,0 0-1,0 1 1,1-1 0,-1 0-1,0 0 1,0 1 0,0-1-1,1 0 1,-1 0 0,0 1-1,0-1 1,1 0 0,-1 0-1,0 0 1,1 1 0,-1-1-1,0 0 1,0 0 0,1 0-1,-1 0 1,0 0 0,1 0-1,-1 0 1,0 0 0,1 0-1,-1 0 1,0 0 0,1 0-1,-1 0 1,1 0 0,17 7-2487,26-3-7748,-16-4 352</inkml:trace>
</inkml:ink>
</file>

<file path=ppt/ink/ink1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4.5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47 27 14382,'0'0'10548,"-7"6"-9806,3-4-686,1 1-1,0-1 1,0 1-1,1 0 1,-1-1-1,1 1 1,-1 1-1,1-1 1,0 0-1,0 0 0,0 1 1,1-1-1,-1 1 1,1 0-1,0-1 1,0 1-1,0 0 1,0 0-1,1 0 1,-1-1-1,1 1 1,0 7-1,14 144 184,-6-79 766,-9-126-845,0 19-218,3-48-1,-1 79 52,-1-1 1,1 1 0,-1-1-1,1 1 1,-1 0 0,1-1-1,-1 1 1,1-1 0,-1 1-1,1 0 1,0-1-1,-1 1 1,1 0 0,-1 0-1,1 0 1,0-1 0,-1 1-1,1 0 1,0 0 0,-1 0-1,1 0 1,0 0 0,-1 0-1,1 0 1,0 0 0,-1 1-1,1-1 1,0 0-1,0 1 1,22 4-76,-7-1 78,-1 0 0,0-1 0,1 0 0,0-2 0,0 1 0,-1-2 0,1 0 0,0-1 0,0-1 0,21-5 0,-31 6 6,0-1 1,-1 0-1,1 0 1,-1 0-1,1-1 1,-1 0-1,0 0 1,0 0-1,0-1 1,-1 0-1,1 1 1,-1-2-1,0 1 1,0 0-1,0-1 0,-1 0 1,0 0-1,1 0 1,-2 0-1,1 0 1,-1-1-1,0 1 1,0-1-1,0 0 1,-1 1-1,1-1 1,-2 0-1,1 0 1,-1 0-1,0-8 0,1 12-7,-1 0-1,0 0 1,0 0-1,0 0 1,0 0-1,0 0 1,0 0-1,-1 0 1,1 0-1,-1 0 0,1 1 1,-1-1-1,0 0 1,0 0-1,0 0 1,0 1-1,0-1 1,0 0-1,0 1 1,0-1-1,-1 1 0,1 0 1,0-1-1,-1 1 1,1 0-1,-1 0 1,0 0-1,1 0 1,-1 0-1,0 0 1,0 0-1,0 1 0,0-1 1,1 1-1,-1-1 1,0 1-1,0 0 1,0-1-1,0 1 1,0 0-1,0 0 1,0 1-1,0-1 0,0 0 1,0 1-1,0-1 1,0 1-1,1-1 1,-1 1-1,-3 2 1,-3 1-7,-1 0 0,1 1 0,0 0 1,1 0-1,-1 1 0,1 0 0,0 0 1,0 1-1,-6 9 0,3-4 66,0 0-1,2 0 0,-1 1 1,2 0-1,-7 15 0,13-27-47,0 1 0,0-1 0,1 1 0,-1-1 0,1 1 0,-1 0 0,1-1 0,-1 1 0,1 0 0,0-1 0,0 1 0,0 0 0,0 0 0,0-1 0,0 1 0,1 0 0,-1-1 0,0 1 0,1 0 0,-1-1 0,1 1 0,0-1 0,-1 1 0,1-1 0,0 1 0,0-1 0,0 0 0,0 1 0,0-1 0,0 0 0,1 0 0,-1 1 0,0-1 0,1 0 0,-1 0 0,1-1 0,-1 1 0,1 0 0,-1 0 0,1-1 0,-1 1 0,1-1 0,0 1 0,1-1 0,11 3 2,1-1 0,-1-1 1,0 0-1,23-2 0,-2 1-174,-29 0 123,1 0 1,-1 1 0,1 0-1,0 1 1,-1-1 0,0 1 0,11 5-1,-15-6 42,0 0-1,0 1 1,0-1 0,-1 1-1,1-1 1,0 1-1,-1 0 1,1-1-1,-1 1 1,1 0 0,-1 0-1,0 0 1,0 0-1,0 0 1,0 1 0,0-1-1,0 0 1,0 0-1,-1 1 1,0-1 0,1 0-1,-1 1 1,0-1-1,0 4 1,0 3 15,-1 0-1,1 0 1,-2 0 0,1 0 0,-1 0 0,-4 9-1,-8 8-3979,13-37-13699</inkml:trace>
</inkml:ink>
</file>

<file path=ppt/ink/ink1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4.9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 1 17104,'0'0'8307,"-2"8"-7224,-4 18-827,1-1-1,1 1 0,1 0 1,1 0-1,3 38 1,-1-63-223,0 0 0,0 0 1,0 0-1,0 0 1,0 0-1,0 0 0,0 0 1,0 0-1,0 0 1,1 0-1,-1 0 0,0 0 1,1 0-1,-1 0 1,0 0-1,1-1 0,-1 1 1,1 0-1,0 0 1,-1 0-1,1-1 0,0 1 1,-1 0-1,1-1 1,0 1-1,0 0 0,0-1 1,-1 1-1,1-1 1,0 1-1,0-1 0,0 0 1,0 1-1,0-1 1,0 0-1,0 0 0,0 1 1,0-1-1,0 0 1,0 0-1,0 0 0,0 0 1,0-1-1,0 1 1,0 0-1,0 0 0,0 0 1,0-1-1,0 1 1,-1-1-1,1 1 0,0 0 1,0-1-1,0 0 1,0 1-1,-1-1 1,1 1-1,0-1 0,0 0 1,-1 0-1,1 1 1,-1-1-1,1 0 0,-1 0 1,1 0-1,-1 0 1,1 0-1,-1 0 0,1-1 1,3-6-20,0 0 0,0-1 0,0 1 1,-1-1-1,-1 0 0,1 0 0,-1-1 1,-1 1-1,0 0 0,0-1 0,-1 1 1,0 0-1,-1-1 0,-2-14 0,2 23-33,1 0 0,-1-1 0,0 1 0,0 0 0,0-1 0,1 1 0,-1 0 0,-1 0 0,1 0 0,0 0 0,0 0 1,0 0-1,0 0 0,-1 0 0,1 0 0,0 1 0,-1-1 0,1 0 0,-1 1 0,1-1 0,-1 1 0,1 0 0,-1-1 0,1 1 0,-1 0 0,-2 0 0,6 14-2821,3-11 1769,0 0 1,1-1-1,-1 0 1,1 0-1,-1 0 0,1-1 1,0 1-1,0-2 1,0 1-1,0 0 1,0-1-1,6-1 1,17 1-5288</inkml:trace>
</inkml:ink>
</file>

<file path=ppt/ink/ink1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5.76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145 245 4612,'0'0'15482,"-10"-2"-13625,6 1-1710,-1 0-1,1 0 0,-1 0 0,1 1 0,-1 0 0,1 0 0,-1 0 0,1 0 0,-1 1 0,1 0 0,-1 0 0,1 0 0,-1 0 1,1 1-1,0 0 0,0-1 0,0 2 0,0-1 0,0 0 0,0 1 0,1 0 0,-1 0 0,1 0 0,0 0 0,0 0 0,0 1 1,0-1-1,0 1 0,1 0 0,0 0 0,0 0 0,-3 7 0,4-9-130,0 0-1,0 0 1,0 0-1,0 0 1,0 0 0,1 0-1,-1 0 1,1 1 0,0-1-1,-1 0 1,1 0-1,0 0 1,0 1 0,0-1-1,1 0 1,-1 0 0,1 1-1,-1-1 1,1 0-1,-1 0 1,1 0 0,0 0-1,0 0 1,0 0 0,0 0-1,1 0 1,-1 0-1,1-1 1,-1 1 0,1 0-1,-1-1 1,1 1 0,0-1-1,-1 0 1,1 0-1,0 1 1,0-1 0,0 0-1,0-1 1,0 1 0,0 0-1,1 0 1,-1-1-1,0 0 1,0 1 0,0-1-1,1 0 1,2 0 0,3 1-56,0-1 0,1 0 0,-1-1 0,0 1 0,0-2 0,0 1 0,0-1 0,0 0 0,-1-1 0,1 0 0,0 0 0,10-6 0,-12 5-12,0-1 1,0 1 0,0-1-1,-1-1 1,0 1 0,0-1-1,0 1 1,0-1 0,-1-1-1,0 1 1,0-1 0,-1 1 0,0-1-1,0 0 1,-1-1 0,1 1-1,1-14 1,-4 21 47,0 0 0,0-1 0,-1 1 0,1 0 0,0 0 0,0 0 1,0-1-1,-1 1 0,1 0 0,0 0 0,0 0 0,-1 0 0,1 0 0,0-1 0,0 1 0,-1 0 0,1 0 0,0 0 0,0 0 0,-1 0 0,1 0 1,0 0-1,0 0 0,-1 0 0,1 0 0,0 0 0,-1 0 0,1 0 0,0 0 0,0 1 0,-1-1 0,1 0 0,0 0 0,0 0 0,-1 0 0,1 0 1,0 1-1,0-1 0,0 0 0,-1 0 0,1 0 0,0 0 0,0 1 0,0-1 0,0 0 0,-1 1 0,-11 8 8,8-4 94,0 0 1,1 1 0,0 0 0,0 0 0,0 0 0,1 0 0,0 0 0,0 1 0,0-1 0,1 1 0,0-1 0,1 1 0,-1-1 0,1 11 0,0-16-89,0 0 0,1 0 0,-1 0 0,0 0 0,0 0 0,0 0 1,1 0-1,-1 0 0,0 0 0,1 0 0,-1 0 0,1 0 0,-1 0 0,1 0 1,0-1-1,-1 1 0,1 0 0,0 0 0,-1-1 0,1 1 0,0 0 1,0-1-1,0 1 0,0-1 0,-1 1 0,1-1 0,0 0 0,1 1 1,2 0 1,-1-1 1,0 1 0,0-1 0,0 0 0,1 0 0,-1 0 0,0 0 0,0-1 0,5 0-1,0-1 4,1 0-1,-1-1 0,0 0 0,0-1 0,0 1 0,10-8 0,-4-1-15,0-1-1,-1 0 1,-1-1 0,0-1-1,-1 0 1,0 0 0,-2-1-1,14-28 1,-11 17 3,-1-1-1,-1-1 1,-1 0 0,7-46 0,-30 101 400,-5 27-395,13-2 28,1-1 0,3 1 0,4 59 0,0-19-9,-1-65 101,-1-20 41,1-17 78,-1-11-144,0 1-1,-2 0 0,0 0 1,-1 0-1,-1 0 1,-1 0-1,-1 1 0,-1 0 1,-1 0-1,-18-34 1,31 59-146,0 0 1,0 0 0,0-1 0,1 1-1,-1-1 1,1 0 0,1-1 0,-1 1-1,0-1 1,1 0 0,-1-1 0,1 0-1,0 0 1,0 0 0,7 0 0,7 2-216,1-1 0,-1-1 0,1-1 1,22-2-1,-41 1 287,0 0-1,0-1 0,0 0 1,0 1-1,0-1 1,0 0-1,-1-1 1,1 1-1,0 0 1,-1-1-1,1 1 1,-1-1-1,0 0 1,1 0-1,-1 0 1,0 0-1,0 0 1,0-1-1,-1 1 0,1-1 1,0 1-1,-1-1 1,0 1-1,1-1 1,-1 0-1,0 0 1,-1 1-1,1-1 1,0 0-1,-1 0 1,1 0-1,-1-6 1,0 8-10,-1 0 0,1 0 0,0 0 0,-1 1 1,1-1-1,-1 0 0,1 0 0,-1 0 1,1 1-1,-1-1 0,1 0 0,-1 1 0,0-1 1,1 0-1,-1 1 0,0-1 0,0 1 0,1-1 1,-1 1-1,0-1 0,0 1 0,0 0 0,0-1 1,0 1-1,0 0 0,1 0 0,-1 0 1,0 0-1,0 0 0,0 0 0,0 0 0,0 0 1,0 0-1,0 0 0,0 0 0,0 0 0,-1 1 1,-38 10-51,34-7 86,0 0-1,0 0 1,0 1 0,0 0 0,1 0 0,0 1-1,0-1 1,0 1 0,1 0 0,0 0-1,0 1 1,0-1 0,1 1 0,0 0 0,1 0-1,-1 0 1,1 0 0,0 1 0,1-1-1,0 0 1,0 1 0,1 11 0,0-16-54,0 0 1,1-1-1,-1 1 0,1-1 1,0 1-1,0-1 1,0 1-1,0-1 0,0 0 1,0 0-1,1 1 1,-1-1-1,1 0 0,0 0 1,-1 0-1,1 0 0,0-1 1,0 1-1,0 0 1,0-1-1,1 1 0,-1-1 1,0 0-1,1 0 1,-1 0-1,0 0 0,1 0 1,-1-1-1,1 1 1,4 0-1,10 2-515,0-1 1,0 0-1,26-2 0,-34 0-53,0 1-681,0-2 0,0 1-1,0-1 1,0-1-1,0 0 1,13-4-1,17-10-7826</inkml:trace>
</inkml:ink>
</file>

<file path=ppt/ink/ink1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6.1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19442,'0'0'10602,"79"4"-10281,-39-4-257,3 4-32,-5-1-192,-4-1-1122,-7 2-1120,-3-3-1762,-8-1-2370</inkml:trace>
</inkml:ink>
</file>

<file path=ppt/ink/ink1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3:36.4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15471,'0'0'9096,"57"20"-7238,-24-20-1121,1 0-385,0 0-256,0 0-128,-1 0-993,-3-3-2851,-1-5-5348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27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1 319 11138,'5'-3'250,"1"1"-1,0 0 1,0 0-1,0 1 1,0 0-1,0 0 1,12-1-1,10-1 528,2-2-422,0 1 0,-1 1 0,1 2 0,0 1 0,0 1 0,49 8 0,9 3-332,1-4 1,110-3 0,-106-4-9,-6-4-20,128-20 1,-124 10 12,104 0 1,64 10 1,393 15 51,56 24-81,2-31 18,-653-5 8,724-46-7,-491 22-11,664-99 45,-692 83-14,150 0-40,-284 32 28,-40-3 14,-50 5-239,50 0 0,-88 6 190,1 0 0,-1 0-1,1 0 1,-1 0-1,0-1 1,1 1-1,-1 0 1,1 0-1,-1 0 1,0 0-1,1-1 1,-1 1-1,0 0 1,1 0 0,-1-1-1,0 1 1,1 0-1,-1-1 1,0 1-1,0 0 1,0-1-1,1 1 1,-1 0-1,0-1 1,0 1-1,0 0 1,1-1-1,-1 1 1,0-1 0,0 1-1,0 0 1,0-1-1,0 1 1,0-1-1,-2-8-239</inkml:trace>
</inkml:ink>
</file>

<file path=ppt/ink/ink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2.9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15987,'6'20'1425,"14"-13"-889,9-7-184,16-6 384,5-1-64,7-7-88,6-3-136,-7-4-392,-2-1-216,-13-4 905,-9-1-745,-18-1 32,-8-1-8</inkml:trace>
</inkml:ink>
</file>

<file path=ppt/ink/ink1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7.1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64 244 4484,'0'0'9134,"-8"6"-6593,-3 0-1828,7-4-410,-1 0 1,1 1-1,0-1 1,0 1-1,1 0 0,-1 0 1,1 1-1,-4 4 1,0 3 4024,19-16-2568,18-17-802,18-24-620,-3-2 0,-1-3-1,46-69 1,-90 120-339,0 0 1,0-1-1,0 1 0,0 0 1,0 0-1,0 0 0,0 0 1,0-1-1,0 1 0,0 0 1,0 0-1,0 0 0,0 0 1,1 0-1,-1 0 0,0-1 1,0 1-1,0 0 1,0 0-1,0 0 0,0 0 1,0 0-1,0 0 0,1 0 1,-1-1-1,0 1 0,0 0 1,0 0-1,0 0 0,0 0 1,1 0-1,-1 0 0,0 0 1,0 0-1,0 0 0,0 0 1,0 0-1,1 0 1,-1 0-1,0 0 0,0 0 1,0 0-1,0 0 0,1 0 1,-1 0-1,0 0 0,0 0 1,0 0-1,0 0 0,0 0 1,0 1-1,1-1 0,-1 0 1,0 0-1,0 0 1,0 0-1,0 0 0,0 0 1,2 14-13,-7 19 53,-21 57 40,14-56-67,2 0 1,1 1-1,2 0 1,1 0-1,0 38 0,6-73-18,0 1-1,0-1 1,0 1 0,0-1-1,0 1 1,0 0-1,0-1 1,0 1-1,0-1 1,0 1 0,1-1-1,-1 1 1,0 0-1,0-1 1,1 1-1,-1-1 1,0 1 0,1-1-1,-1 0 1,0 1-1,1-1 1,-1 1-1,1-1 1,-1 0-1,1 1 1,-1-1 0,1 0-1,-1 1 1,1-1-1,-1 0 1,1 0-1,-1 1 1,2-1 0,24-4-1747,-20 1 439,0 0 1,0 0-1,0 0 0,0-1 1,9-7-1,2-8-5749</inkml:trace>
</inkml:ink>
</file>

<file path=ppt/ink/ink1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7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1 122 4036,'0'0'8429,"-1"-8"-5802,1 3-2320,1 1 0,-1-1-1,1 1 1,0-1 0,0 1 0,0-1 0,1 1 0,-1 0 0,1-1 0,0 1 0,1 0 0,-1 0 0,0 0 0,1 1 0,0-1 0,0 1 0,0-1 0,1 1 0,-1 0 0,1 0 0,-1 1 0,1-1 0,0 1 0,0-1 0,0 1 0,1 0-1,7-2 1,-7 2-23,1 0 0,1 0 0,-1 0 0,0 1 0,0 0 0,1 0 0,-1 0 0,0 1 0,1 0 0,11 2 0,-16-2-250,0 1 1,1-1-1,-1 1 1,0 0 0,0 0-1,0 0 1,0 0-1,0 0 1,0 1 0,0-1-1,0 1 1,-1-1 0,1 1-1,0-1 1,-1 1-1,0 0 1,1 0 0,-1 0-1,0 0 1,0 0-1,0 0 1,0 0 0,0 0-1,0 0 1,-1 1 0,1-1-1,-1 0 1,1 0-1,-1 1 1,0-1 0,0 0-1,0 4 1,-1 4 59,1-1 0,-2 0 0,1 0-1,-1 0 1,0 0 0,-1 0 0,0 0 0,-1 0 0,0-1 0,-9 15 0,-3 2 132,-2-2 1,-23 24-1,23-28-71,1 2 1,-27 41-1,43-60-151,0-1 0,0 1 0,0 0 1,0 0-1,0-1 0,1 1 0,-1 0 0,1 0 1,-1 0-1,1 0 0,0 0 0,-1 0 0,1 0 0,0 0 1,1 3-1,-1-4-2,1-1 0,-1 1 0,0 0-1,1 0 1,-1-1 0,1 1 0,-1 0 0,1-1 0,0 1 0,-1 0 0,1-1 0,0 1 0,-1-1-1,1 1 1,0-1 0,0 1 0,0-1 0,-1 0 0,1 1 0,0-1 0,0 0 0,0 0 0,1 1-1,6-1 11,-1 0-1,0 0 0,1-1 1,-1 1-1,0-2 0,1 1 0,7-3 1,98-24-3306,-75 21-1241,0 2-3326,-19 2-760</inkml:trace>
</inkml:ink>
</file>

<file path=ppt/ink/ink1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7.85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1 13901,'0'0'12775,"0"10"-12001,-5 58 2,2-32-1050,1 1-1,4 53 0,5-77-2064,-7-13 2135,1 1 1,-1-1-1,1 0 0,-1 0 1,1 0-1,0 1 0,-1-1 1,1 0-1,-1 0 0,1 0 1,0 0-1,-1 0 0,1 0 1,-1 0-1,1 0 0,0 0 0,-1-1 1,1 1-1,-1 0 0,1 0 1,-1 0-1,1-1 0,-1 1 1,1 0-1,-1-1 0,1 1 1,-1 0-1,1-1 0,-1 1 1,1-1-1,-1 1 0,0-1 0,1 1 1,-1-1-1,0 1 0,1-1 1,-1 0-1,11-18-6421</inkml:trace>
</inkml:ink>
</file>

<file path=ppt/ink/ink1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8.2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65 13325,'0'0'3646,"3"-9"-609,8-27-496,-10 35-2391,-1 0 1,0 0-1,0 0 0,0 1 0,0-1 0,1 0 0,-1 0 0,0 0 0,1 0 0,-1 0 0,1 1 1,-1-1-1,1 0 0,-1 1 0,1-1 0,-1 0 0,1 1 0,0-1 0,-1 0 0,1 1 0,0-1 1,0 1-1,0-1 0,-1 1 0,1 0 0,0-1 0,0 1 0,1-1 0,-1 2-80,-1-1 0,1 0-1,0 1 1,-1-1 0,1 1 0,-1-1-1,1 0 1,-1 1 0,0-1-1,1 1 1,-1 0 0,1-1 0,-1 1-1,0-1 1,1 1 0,-1-1-1,0 1 1,0 0 0,0-1 0,1 1-1,-1 0 1,0-1 0,0 1-1,0 0 1,0-1 0,0 2 0,-2 18 245,0 0 0,-2 0 0,0-1 1,-1 1-1,-1-1 0,-8 19 1,6-19-291,1 0-1,2 0 1,-1 0 0,2 0 0,1 1 0,-1 20-1,4-39-28,0 0-1,1 0 0,-1 0 0,0 0 0,1 0 0,-1 0 0,1 0 0,-1 0 0,1 0 0,0 0 0,-1 0 0,1 0 0,0 0 0,0 0 0,-1-1 1,1 1-1,0 0 0,0-1 0,0 1 0,0-1 0,0 1 0,0-1 0,0 1 0,0-1 0,0 0 0,0 1 0,0-1 0,0 0 0,1 0 0,-1 0 1,0 0-1,0 0 0,0 0 0,0 0 0,0 0 0,0 0 0,0 0 0,0-1 0,1 1 0,0-1 0,4 0-250,0 0-1,1-1 1,-1 1-1,0-1 0,0-1 1,5-2-1,1-2-1822,-1-1-1,-1 0 0,0-1 0,11-11 0,-2 0-4722</inkml:trace>
</inkml:ink>
</file>

<file path=ppt/ink/ink1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8.6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1 11787,'0'0'10955,"-44"65"-9066,37-35-415,-2 0-545,4-1-193,3 2-191,2-2-257,0-3-224,0-3 0,0-2-64,2-4-352,3-4-545,1-5-929,3-7-1985,-2-1-2980</inkml:trace>
</inkml:ink>
</file>

<file path=ppt/ink/ink1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8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155 0 11435,'0'0'11440,"-9"8"-11008,-4 5-146,0 1 0,1 1 0,1 0 0,0 0 0,1 1 0,1 0 0,0 1 0,-9 26-1,10-22-22,1 1-1,0-1 0,2 1 0,1 0 1,0 1-1,2-1 0,0 27 0,1-48-257,1 1 0,0-1 0,0 1-1,1-1 1,-1 1 0,0-1 0,0 1-1,1-1 1,-1 1 0,1-1 0,-1 0-1,1 1 1,0-1 0,-1 0-1,1 1 1,0-1 0,0 0 0,0 0-1,0 0 1,0 1 0,0-1 0,0 0-1,0-1 1,1 1 0,-1 0-1,0 0 1,1 0 0,-1-1 0,0 1-1,1-1 1,-1 1 0,1-1 0,-1 1-1,1-1 1,-1 0 0,1 0-1,-1 0 1,1 0 0,-1 0 0,1 0-1,1 0 1,1-1 13,1 0 0,-1 0 0,1 0 0,-1-1 0,1 1 0,-1-1 0,0 0 0,0 0 0,0-1 0,0 1 0,0-1 0,4-4 0,4-6 80,-1 1-1,0-2 1,15-25 0,-23 34 32,0 0 1,0 0-1,-1 0 1,1 0 0,-1-1-1,-1 1 1,1-1-1,-1 1 1,0-1-1,0 0 1,0 1-1,-1-1 1,0 0-1,-1-10 1,0 15-121,1 0 0,-1 1 1,0-1-1,1 0 0,-1 1 1,0-1-1,0 0 0,0 1 1,0-1-1,0 1 0,1-1 0,-1 1 1,0 0-1,0-1 0,0 1 1,0 0-1,0 0 0,0-1 1,0 1-1,0 0 0,0 0 0,-1 0 1,1 0-1,0 1 0,0-1 1,0 0-1,0 0 0,0 1 1,-1 0-1,-31 9-52,29-7 17,-1 0-1,1 0 1,-1 0 0,1 1 0,0 0 0,0 0 0,1 0-1,-1 0 1,1 0 0,0 1 0,-3 5 0,-1 18-3698,7-27 3559,0-1 1,0 0 0,1 1-1,-1-1 1,0 0-1,0 0 1,0 0 0,0 1-1,1-1 1,-1 0 0,0 0-1,0 0 1,1 1 0,-1-1-1,0 0 1,0 0 0,0 0-1,1 0 1,-1 0 0,0 1-1,1-1 1,-1 0-1,0 0 1,0 0 0,1 0-1,-1 0 1,0 0 0,1 0-1,-1 0 1,0 0 0,0 0-1,1 0 1,-1 0 0,0 0-1,1 0 1,-1-1 0,3 1-1219,12 0-5158</inkml:trace>
</inkml:ink>
</file>

<file path=ppt/ink/ink1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9.5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0 10954,'0'0'17222,"-6"12"-16880,-111 165 70,25-43-371,90-132-107,0 2-74,-1-1 0,1 1-1,0 0 1,0 0 0,0 0 0,1 0 0,-1 0 0,1 0-1,-1 6 1,3-31-12047,2 1 5679</inkml:trace>
</inkml:ink>
</file>

<file path=ppt/ink/ink1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49.9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146 40 8488,'0'0'2103,"-11"-4"188,8 3-2176,-47-14 3322,48 14-3238,0 0 0,-1 1 0,1 0-1,0-1 1,0 1 0,-1 0 0,1 0-1,0 0 1,-1 0 0,1 1 0,0-1-1,0 1 1,0-1 0,-1 1-1,1 0 1,0 0 0,0 0 0,0 0-1,0 0 1,0 0 0,1 0 0,-1 1-1,-3 2 1,1 2 100,1 0-1,-1 0 1,1 0-1,1 0 1,-1 1-1,1-1 1,0 1-1,1 0 1,-1 0-1,2-1 1,-1 1-1,0 0 1,2 13-1,-1-17-228,1 1 0,-1-1 0,1 0 1,0 0-1,0 0 0,0 0 0,0 0 0,1 0 0,-1 0 0,1 0 0,0 0 0,0 0 1,0-1-1,0 1 0,0-1 0,1 0 0,-1 1 0,1-1 0,-1 0 0,1 0 1,0-1-1,0 1 0,-1-1 0,1 1 0,1-1 0,-1 0 0,0 0 0,0 0 0,0 0 1,5 0-1,-2 0-6,0 0 1,0-1-1,0 0 1,0 0-1,0 0 1,0 0-1,0-1 0,0 0 1,-1 0-1,1-1 1,0 0-1,-1 0 1,1 0-1,-1 0 1,1-1-1,-1 0 1,0 0-1,0-1 1,-1 1-1,1-1 0,-1 0 1,1 0-1,-1-1 1,-1 1-1,1-1 1,0 0-1,-1 0 1,0 0-1,0 0 1,-1-1-1,0 1 0,0-1 1,0 1-1,0-1 1,-1 0-1,0 0 1,0 0-1,-1 0 1,1-8-1,-1 12-67,0-1-1,0 1 1,0-1-1,0 0 1,-1 1 0,1-1-1,-1 1 1,1-1-1,-1 1 1,0-1-1,0 1 1,0-1 0,-1 1-1,1 0 1,0 0-1,-1 0 1,1 0-1,-1 0 1,0 0 0,0 0-1,0 0 1,0 0-1,0 1 1,0-1-1,0 1 1,0 0 0,-1-1-1,1 1 1,0 0-1,-1 0 1,1 1-1,-6-2 1,4 1-98,-1 0 1,1 1-1,-1 0 1,1 0-1,0 0 1,-1 0-1,1 0 0,-1 1 1,1 0-1,0 0 1,0 0-1,-1 1 0,1-1 1,0 1-1,0 0 1,0 0-1,1 1 1,-1-1-1,-4 5 0,1 0-162,0 0 0,1 0 0,0 1 0,0 0-1,1 1 1,0-1 0,1 1 0,0 0-1,0 0 1,-4 15 0,6-15-788,0 1-1,0 0 1,1 0-1,1 0 1,-1 0 0,2 12-1,4 4-4660</inkml:trace>
</inkml:ink>
</file>

<file path=ppt/ink/ink1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0.29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202 1 15182,'0'0'2381,"-6"8"-272,-5 9-1431,0 1 0,1 0-1,-8 20 1,14-28-576,0 0-1,1 1 1,0-1-1,0 1 1,1 0-1,0 0 1,1 0-1,1 20 1,0-29-22,1 0 0,0 0 1,0 0-1,0 0 1,0 1-1,0-1 0,1-1 1,-1 1-1,1 0 0,-1 0 1,1 0-1,-1-1 0,1 1 1,0-1-1,0 1 1,0-1-1,0 0 0,0 0 1,0 0-1,0 0 0,0 0 1,1 0-1,-1 0 1,0-1-1,0 1 0,1-1 1,-1 0-1,1 0 0,3 0 1,4 1 88,-1-1 1,0 0-1,1 0 1,-1-1 0,0 0-1,13-4 1,-14 2-29,0-1-1,0 0 1,-1 0 0,1 0 0,-1-1 0,0-1 0,0 1-1,-1-1 1,0 0 0,0 0 0,10-14 0,-12 15 20,0 0 0,-1 0-1,0 0 1,0 0 0,0-1 0,-1 0 0,0 1 0,0-1 0,0 0 0,-1 0-1,0 0 1,0 0 0,0 0 0,-1 0 0,0 0 0,0 0 0,-2-11-1,1 14-137,-1 0 0,1 0-1,-1 1 1,0-1-1,1 0 1,-1 1-1,-1 0 1,1-1-1,0 1 1,-1 0-1,1 0 1,-1 0-1,1 1 1,-1-1 0,0 0-1,0 1 1,0 0-1,0 0 1,0 0-1,0 0 1,-4-1-1,-7-1-39,-1 0 0,0 1 0,-17 0 0,8 1-181,0 1 0,0 1 1,-41 7-1,56-6-223,1 0 0,-1 0 0,1 1-1,0 1 1,-15 7 0,19-8-250,0 0 0,0 0 0,0 0 0,0 1-1,1-1 1,-1 1 0,1 0 0,0 0 0,0 0 0,0 0 0,-2 6 0,2 2-7054</inkml:trace>
</inkml:ink>
</file>

<file path=ppt/ink/ink1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1.8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80 57 4708,'-9'2'7672,"6"-1"-6830,-33 6 712,34-6-1353,0-1 1,0 1 0,0 0-1,0-1 1,0 1 0,0 0-1,0 0 1,0 0 0,1 0-1,-1 0 1,0 1 0,1-1-1,-1 1 1,1-1 0,-1 1-1,-1 1 1,3-2-132,0 0 0,0-1 0,0 1-1,0 0 1,0-1 0,0 1 0,0 0 0,1-1 0,-1 1 0,0-1-1,0 1 1,0 0 0,1-1 0,-1 1 0,0-1 0,1 1 0,-1-1 0,0 1-1,1-1 1,-1 1 0,1-1 0,-1 1 0,1-1 0,-1 1 0,1-1 0,-1 0-1,1 1 1,-1-1 0,1 0 0,-1 1 0,1-1 0,0 0 0,-1 0 0,1 0-1,0 0 1,-1 0 0,2 1 0,29 4 516,-28-4-464,103 6 1257,1-4 0,138-15 0,-118 5-1192,1191 16-1319,-957 0 2376,-537-23-1361,-641-8-2228,-411 57 3729,1224-35-1392,0 0 2,0 0 0,0 0 0,1 0 0,-1 0 0,0 1 0,1-1 0,-1 1 0,0 0 0,1 0 0,-1 1 0,-4 2 0,12-3-8,0 1 1,0-1-1,0 1 0,1-1 1,-1-1-1,1 1 0,-1 0 1,0-1-1,8 0 0,-10 0 7,137 0 247,209-26 0,-138 6-235,-125 13 305,1144-74-4629,-1212 80 4366,44-2 150,-51 4 560,-34 3 869,-480 25-930,312-25-597,-53 5-91,-675 9 48,908-18-53,7 0-1,1 0 0,0 0 0,0 0 0,0 0-1,-1 0 1,1-1 0,0 0 0,0 0 0,0 0 0,0 0-1,0-1 1,-4-2 0,36-2-226,402-1-2463,-260 10 927,123-1 171,214 0 641,-174-14-2809,-225 7 3559,-40 4 3284,-125 12-450,8-1-2186,-520 19 4235,428-26-4133,-336-6 321,161-13-4031,116 9-306,125 6-327,42-1 278</inkml:trace>
</inkml:ink>
</file>

<file path=ppt/ink/ink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3.4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 97 15771,'-17'-12'1793,"17"2"-1017,3 1-312,14-3 1152,11 0-655,8-1-209,6 3-224,8 2-616,2 2-288,8 3-552,0 1-105,-5 4 721,-3 4-200,-12 5-216</inkml:trace>
  <inkml:trace contextRef="#ctx0" brushRef="#br0" timeOffset="1">591 264 13771,'-11'47'1534,"6"-30"-1076,1 0 1,0 1-1,0 19 0,3-36-419,1 1 0,0-1 0,0 0 1,0 0-1,0 0 0,0 0 0,0 0 0,0 0 0,1 0 0,-1 0 0,0 1 0,1-1 0,-1 0 0,0 0 0,1 0 0,0 0 0,-1 0 0,1-1 0,-1 1 0,1 0 0,0 0 0,0 0 1,-1 0-1,1-1 0,0 1 0,0 0 0,0-1 0,0 1 0,0-1 0,0 1 0,0-1 0,0 1 0,0-1 0,0 0 0,0 1 0,0-1 0,0 0 0,0 0 0,0 0 0,1 0 0,-1 0 1,2 0-1,3-1 20,0 0 0,0 0 0,0-1 0,0 0 1,0 0-1,9-5 0,30-18-184,70-49 0,-5 2-309,-109 71 425,26-11-139,-26 11 151,-1 1-1,1 0 0,-1 0 0,1 0 0,-1 0 0,1 0 0,-1 0 0,1 0 0,-1 0 0,1 0 0,0 0 0,-1 0 0,1 0 0,-1 0 0,1 0 1,-1 0-1,1 0 0,-1 1 0,1-1 0,-1 0 0,1 1 0,-1-1 0,1 0 0,-1 0 0,1 1 0,-1-1 0,0 1 0,1-1 0,-1 0 0,0 1 1,1-1-1,-1 1 0,0-1 0,1 1 0,-1-1 0,0 1 0,0-1 0,0 1 0,0 0 0,1-1 0,-1 1 0,0-1 0,0 1 0,0-1 0,0 1 1,0-1-1,0 2 0,-1 12 157,-1 1 1,0-1 0,-1 0 0,0 1-1,-8 19 1,4-14 175,-5 32 0,12-51-349,0-1 1,-1 1-1,1 0 0,0 0 1,0 0-1,0 0 0,0 0 1,0 0-1,0 0 0,0 0 1,0 0-1,1 0 0,-1 0 0,0 0 1,1 1-1,-1-2 5,1 0 0,-1 0 0,0 0 0,0 0-1,1 0 1,-1 1 0,0-1 0,1 0 0,-1 0 0,0 0 0,0 0-1,1 0 1,-1-1 0,0 1 0,1 0 0,-1 0 0,0 0 0,0 0-1,1 0 1,-1 0 0,0 0 0,0 0 0,1-1 0,-1 1 0,0 0 0,0 0-1,0 0 1,1-1 0,-1 1 0,0-1 0,22-25-267,0-4 43</inkml:trace>
</inkml:ink>
</file>

<file path=ppt/ink/ink1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3.85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3395,'0'0'17339,"7"10"-16805,-3-5-476,0 1 0,-1 0 1,0 1-1,0-1 0,0 0 0,-1 1 0,1 0 0,-2 0 0,1-1 0,-1 1 1,0 0-1,0 0 0,-1 0 0,0 0 0,0 0 0,-1 0 0,-2 10 0,-11 56-1702,10-74-5018,-1-7 1590</inkml:trace>
</inkml:ink>
</file>

<file path=ppt/ink/ink1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4.2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 0 10922,'0'0'7015,"-1"9"-5467,-1-2-1398,2 0 1,-1 0-1,1 0 1,0 0-1,1 1 0,-1-1 1,1 0-1,1 0 0,0 0 1,0 0-1,4 9 0,-5-12-83,1 0-1,-1-1 0,1 1 0,0 0 0,1-1 0,-1 0 0,0 1 0,1-1 0,0 0 0,0 0 1,0 0-1,0-1 0,0 1 0,1-1 0,6 4 0,-7-5 9,0-1 1,0 1-1,0-1 1,0 0-1,0 0 0,0 0 1,0 0-1,0-1 1,0 1-1,0-1 1,0 0-1,0 0 0,0 0 1,0 0-1,-1 0 1,1 0-1,0-1 0,-1 0 1,1 1-1,-1-1 1,1 0-1,2-4 0,41-40 167,-37 36-417,0 0-1,0 0 1,1 1-1,0 0 1,21-13-1,-27 20-227,-2 1-3764</inkml:trace>
</inkml:ink>
</file>

<file path=ppt/ink/ink1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4.89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39 11115,'0'0'9101,"-2"12"-8423,-4 42 502,0 59 0,6-112-1154,-1-1-1,1 1 1,0 0-1,0-1 1,0 1-1,0 0 1,0-1 0,1 1-1,-1 0 1,0-1-1,0 1 1,0 0-1,0-1 1,1 1 0,-1-1-1,0 1 1,1 0-1,-1-1 1,0 1-1,1-1 1,-1 1 0,1-1-1,-1 1 1,1-1-1,-1 1 1,1-1-1,-1 0 1,1 1 0,0-1-1,0 1 1,20-6 553,19-25 99,102-161-384,-142 190-300,0 1 0,0-1 0,0 1 1,0-1-1,0 1 0,1-1 0,-1 1 1,0 0-1,0-1 0,1 1 1,-1-1-1,0 1 0,1 0 0,-1-1 1,0 1-1,1 0 0,-1 0 0,0-1 1,1 1-1,-1 0 0,1 0 0,-1-1 1,0 1-1,1 0 0,-1 0 1,1 0-1,-1 0 0,1 0 0,-1 0 1,1 0-1,-1 0 0,1 0 0,-1 0 1,1 0-1,-1 0 0,0 0 1,1 0-1,-1 0 0,1 0 0,-1 0 1,1 1-1,-1-1 0,1 0 0,-1 0 1,0 0-1,1 1 0,0 0 0,3 28-121,-13 41 167,5-56-34,2-7 9,0 0-1,0 0 1,0 1-1,1-1 1,0 0-1,1 1 1,0 7-1,0-14-10,0-1 0,1 1 0,-1-1 0,0 0 0,1 1-1,-1-1 1,1 0 0,-1 0 0,0 1 0,1-1 0,-1 0-1,1 0 1,-1 1 0,1-1 0,-1 0 0,1 0 0,-1 0-1,1 0 1,-1 0 0,1 0 0,-1 0 0,1 0 0,-1 0 0,1 0-1,-1 0 1,1 0 0,-1 0 0,1 0 0,-1 0 0,1-1-1,-1 1 1,1 0 0,-1 0 0,1 0 0,-1-1 0,19-8 108,16-25-342,-31 29-84,1 0 0,0 0-1,0 0 1,0 0 0,0 1 0,0 0 0,13-7-1,-18 11 265,1 1 0,-1-1-1,0 1 1,1-1 0,-1 1-1,0-1 1,1 1-1,-1-1 1,0 1 0,1-1-1,-1 1 1,0 0 0,0-1-1,0 1 1,0-1 0,1 1-1,-1 0 1,0-1 0,0 1-1,0-1 1,0 1-1,0 0 1,0-1 0,-1 1-1,1 0 1,0-1 0,0 1-1,0-1 1,-1 1 0,1-1-1,0 1 1,0-1 0,-1 2-1,-6 23-799,-3-6-251,-2 2-315,8-10-2543</inkml:trace>
</inkml:ink>
</file>

<file path=ppt/ink/ink1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6.3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113 179 10025,'0'0'11948,"-10"-4"-11505,9 4-434,-1-2-1,0 1-1,0 0 1,0 0-1,0 0 1,0 0-1,0 1 1,0-1-1,0 0 1,0 1-1,0 0 0,0-1 1,-1 1-1,1 0 1,0 0-1,0 0 1,0 0-1,-1 0 1,1 1-1,0-1 1,0 1-1,0 0 1,0-1-1,0 1 1,0 0-1,0 0 1,0 0-1,0 0 1,1 0-1,-1 1 1,0-1-1,1 1 1,-1-1-1,1 1 1,-1-1-1,1 1 0,0 0 1,-1 0-1,1 0 1,0 0-1,0-1 1,0 1-1,0 4 1,-3 2 92,0 0 0,1 0-1,0 1 1,0-1 0,1 1 0,0 0 0,1 0-1,0 0 1,0 15 0,2-23-85,-1 0-1,1 1 1,-1-1 0,1 0-1,0 0 1,-1 0-1,1 0 1,0 0 0,0 0-1,0-1 1,0 1-1,0 0 1,0 0 0,0-1-1,0 1 1,0 0-1,0-1 1,1 1 0,-1-1-1,0 0 1,0 1-1,0-1 1,1 0 0,-1 0-1,0 1 1,1-1-1,-1 0 1,0 0 0,0-1-1,1 1 1,-1 0-1,0 0 1,0-1 0,3 0-1,3 0 28,0-1 0,-1 1 0,1-2 0,0 1 0,8-5 1,0-2-31,-1-1 0,0 0 0,0-1 0,23-24 0,-30 28-14,-1-1 1,1 0 0,-1 0 0,-1 0 0,1-1-1,-1 0 1,-1 0 0,0 0 0,5-18 0,-9 27-1,0 0 0,0 0 0,0 0 1,0 0-1,0 0 0,-1 0 1,1 0-1,0 0 0,0 0 0,0 0 1,0 0-1,0 0 0,0 0 1,-1 0-1,1 0 0,0 0 0,0 0 1,0 0-1,0 0 0,0 0 0,0 0 1,-1 0-1,1 0 0,0 0 1,0 0-1,0-1 0,0 1 0,0 0 1,0 0-1,0 0 0,0 0 1,-1 0-1,1 0 0,0 0 0,0-1 1,0 1-1,0 0 0,0 0 1,0 0-1,0 0 0,0 0 0,0 0 1,0-1-1,0 1 0,0 0 1,0 0-1,0 0 0,0 0 0,0 0 1,0-1-1,0 1 0,0 0 0,0 0 1,0 0-1,0 0 0,0 0 1,1 0-1,-1-1 0,0 1 0,0 0 1,0 0-1,0 0 0,0 0 1,0 0-1,-12 13-244,-11 21-112,13-16 370,7-13-24,0 0 1,0 0 0,1 0-1,-1 0 1,1 1 0,0-1 0,1 1-1,0-1 1,-2 11 0,3-16-26,0 1 0,1-1 0,-1 0 0,0 1 1,0-1-1,0 1 0,0-1 0,0 0 0,1 1 0,-1-1 0,0 0 1,0 1-1,1-1 0,-1 0 0,0 1 0,1-1 0,-1 0 1,0 0-1,1 1 0,-1-1 0,0 0 0,1 0 0,-1 0 0,1 0 1,-1 1-1,0-1 0,1 0 0,-1 0 0,1 0 0,-1 0 1,0 0-1,1 0 0,-1 0 0,1 0 0,-1 0 0,1 0 0,-1 0 1,0 0-1,1 0 0,0-1 0,18-4-940,-11 0 22,0 0 0,0 0 0,0-1-1,-1 0 1,0 0 0,0-1 0,-1 0 0,0 0-1,7-11 1,1-1-2183,-2-1-1,16-34 1,-27 51 3226,3-6 1062,0 1-1,0-1 1,-1 0 0,0-1-1,-1 1 1,3-19 0,-14 41 3457,1-4-3913,-10 22 1434,-27 62 0,39-78-1859,2 1 0,-1-1 0,2 1 0,0 0 0,0 0 0,1 26 0,2-42-279,0 1 0,-1-1 1,1 1-1,0-1 1,0 0-1,0 1 0,0-1 1,0 1-1,0-1 1,0 1-1,0-1 0,0 0 1,0 1-1,0-1 1,0 1-1,0-1 0,1 1 1,-1-1-1,0 0 0,0 1 1,0-1-1,1 1 1,-1-1-1,0 0 0,0 1 1,1-1-1,-1 0 1,0 1-1,1-1 0,-1 0 1,0 0-1,1 1 1,-1-1-1,1 0 0,-1 0 1,0 0-1,1 1 1,0-1-1,14-12-241,10-28 151,-24 37 80,8-22 340,8 17 371,-4 4-556,9-6-50,0-2 0,-1 0-1,0-1 1,-1-1 0,0-1 0,-1-1-1,27-29 1,-45 44-79,0 0-1,0 0 1,0 0 0,0 0 0,0 0-1,0 0 1,0 0 0,-1 0 0,1 0-1,0-1 1,0 1 0,-1 0 0,1 0-1,-1-1 1,0 1 0,1 0-1,-1-1 1,0 1 0,0 0 0,0-3-1,0 4-1,0-1-1,-1 0 0,1 1 0,-1-1 0,1 0 1,-1 1-1,1-1 0,-1 1 0,0-1 0,1 1 1,-1-1-1,0 1 0,1-1 0,-1 1 0,0 0 1,0-1-1,1 1 0,-1 0 0,0 0 0,0-1 1,0 1-1,1 0 0,-1 0 0,-1 0 1,-3 0-3,0 0 0,1 0 0,-1 0 0,0 1 0,0-1 1,0 1-1,1 1 0,-1-1 0,1 0 0,-7 4 1,0 2 18,0 1 1,0 0-1,1 0 1,-10 11 0,17-16 17,1-1-1,-1 0 1,1 1 0,0 0 0,0-1-1,0 1 1,0 0 0,0 0 0,1 0-1,0 0 1,-1 0 0,1 1 0,0-1 0,0 0-1,1 1 1,-1-1 0,1 0 0,0 1-1,-1-1 1,1 1 0,1 3 0,0-6-35,0 0 1,0 0-1,0 0 1,0 0-1,1-1 1,-1 1-1,0 0 1,0-1-1,1 1 1,-1 0-1,0-1 1,1 0-1,-1 1 1,0-1-1,1 0 1,-1 0-1,0 0 1,1 0-1,-1 0 1,1 0-1,-1 0 1,3-1-1,34-4-387,2-7-527,-32 8 629,1 1-1,-1 1 1,1-1-1,0 1 1,0 1-1,12-1 0,-21 2 259,1 0 0,0 0 0,0 1 0,-1-1 0,1 0 0,0 0 0,-1 1-1,1-1 1,0 0 0,-1 1 0,1-1 0,0 0 0,-1 1 0,1-1 0,-1 1 0,1-1-1,-1 1 1,1 0 0,-1-1 0,1 1 0,-1-1 0,0 1 0,1 0 0,-1-1-1,0 1 1,1 0 0,-1 0 0,0 0 0,4 31 2004,-6 9-804,-1-23-3811,5-28-14430</inkml:trace>
</inkml:ink>
</file>

<file path=ppt/ink/ink1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6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86 15375,'0'0'8840,"9"-3"-8269,-5 2-526,54-24 101,-56 24-150,1-1 0,0 1-1,-1-1 1,1 1 0,-1-1-1,0 0 1,0 1 0,1-1-1,-1-1 1,0 1 0,-1 0-1,1 0 1,0-1 0,-1 1-1,1-1 1,-1 1 0,0-1-1,0 0 1,0 1 0,0-1 0,1-3-1,-3 6-1,1-1 0,0 1-1,-1-1 1,1 1-1,-1-1 1,1 1 0,-1 0-1,1-1 1,-1 1 0,1 0-1,-1-1 1,1 1 0,-1 0-1,1-1 1,-1 1 0,1 0-1,-1 0 1,0 0-1,1 0 1,-1 0 0,1 0-1,-1 0 1,0 0 0,1 0-1,-1 0 1,1 0 0,-1 0-1,0 0 1,1 0 0,-2 1-1,-21 4-41,17-1 46,-1 1 1,1-1-1,0 1 1,0 0-1,0 1 1,1-1-1,-1 1 0,2 0 1,-1 1-1,-4 7 1,6-9 56,0 0 1,0 0 0,1 0-1,-1 0 1,1 0-1,1 1 1,-1-1-1,1 1 1,0-1 0,0 1-1,0 0 1,1 0-1,0-1 1,1 11-1,0-15-58,-1 0 0,1 0-1,0 0 1,0 0-1,0 0 1,0 0 0,0 0-1,0-1 1,0 1 0,1 0-1,-1 0 1,0-1-1,0 1 1,0-1 0,1 1-1,-1-1 1,0 0-1,1 1 1,-1-1 0,0 0-1,1 0 1,-1 0 0,0 0-1,3 0 1,36-4-2069,-14-8-1601,2-7-3043</inkml:trace>
</inkml:ink>
</file>

<file path=ppt/ink/ink1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7.0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17168,'0'0'4009,"-8"10"-2092,-29 31-209,34-36-1576,1 0 1,-1-1-1,1 1 0,0 0 0,0 0 0,0 0 1,1 0-1,0 1 0,0-1 0,0 0 0,1 0 1,-1 10-1,10 60-48,-8-68-40,2 33 130,-2 44-1,-14-141-1240,21 57-9215,-3 0 1842</inkml:trace>
</inkml:ink>
</file>

<file path=ppt/ink/ink1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7.6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45 5 9289,'0'0'14798,"-3"4"-13901,-3 5-743,1 1 1,0 1-1,0-1 0,1 1 1,0 0-1,1 0 1,0 0-1,1 0 1,0 0-1,0 0 0,2 1 1,-1-1-1,3 20 1,-2-31-141,0 0-1,0 1 1,0-1 0,0 0 0,0 1 0,0-1 0,0 0 0,1 1 0,-1-1 0,0 0 0,0 1 0,0-1-1,0 0 1,1 1 0,-1-1 0,0 0 0,0 0 0,1 1 0,-1-1 0,0 0 0,1 0 0,-1 0-1,0 1 1,0-1 0,1 0 0,-1 0 0,0 0 0,1 0 0,-1 0 0,0 0 0,1 1 0,-1-1 0,0 0-1,1 0 1,-1 0 0,1 0 0,-1 0 0,0 0 0,1 0 0,-1-1 0,1 1 0,17-11 445,11-19-125,-7 2-254,-7 7-286,2 1 1,0 1-1,35-29 1,-52 47 194,1 0 1,0 1-1,0-1 1,0 0-1,0 1 1,0-1-1,0 0 1,0 1-1,0-1 1,0 1-1,0-1 1,0 1-1,0 0 1,0-1-1,0 1 1,0 0-1,0 0 1,1 0-1,-1 0 1,0 0-1,0 0 1,2 0-1,-2 1 5,-1 0-1,1-1 1,-1 1-1,1 0 0,-1 0 1,1 0-1,-1-1 0,0 1 1,1 0-1,-1 0 0,0 0 1,0 0-1,1 0 1,-1 0-1,0 0 0,0-1 1,0 1-1,0 0 0,0 0 1,0 0-1,-1 1 0,-14 59-12,13-54 63,-2 20 878,22-37-376,-2-2-920,-5 4 79,0 1 0,0 0 0,0 0-1,1 1 1,-1 0 0,2 1 0,-1 1 0,0 0-1,26-4 1,-37 13 451,1 0-1,-1 0 0,-1 1 1,1-1-1,-1 1 0,0-1 1,0 0-1,0 1 0,-2 6 1,2-6-143,7-4-12342</inkml:trace>
</inkml:ink>
</file>

<file path=ppt/ink/ink1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8.4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110 160 14253,'0'0'3236,"-10"1"-743,6-1-2341,0 0 0,0 0 0,-1 0 0,1 1 0,0-1 0,0 1 1,0 0-1,1 1 0,-1-1 0,0 0 0,0 1 0,1 0 0,-1 0 1,1 0-1,-1 1 0,1-1 0,0 1 0,0-1 0,0 1 0,0 0 1,1 0-1,-1 1 0,1-1 0,0 0 0,0 1 0,0-1 0,0 1 1,0 0-1,1 0 0,0 0 0,0 0 0,0-1 0,0 1 0,1 1 1,-1 5-1,1-9-151,0 0 0,1 0 0,-1 0 0,0 0 0,1 0 0,-1 0 0,0 0 0,1 0-1,-1 0 1,1 0 0,-1-1 0,1 1 0,0 0 0,-1 0 0,1-1 0,0 1 0,0 0 0,-1-1 0,1 1 0,0-1 0,0 1 0,0-1 0,0 1 0,0-1 0,0 0 0,0 1 0,0-1 0,0 0 0,0 0 0,0 0 0,0 0 0,0 1 0,0-1 0,0-1 0,0 1 0,0 0 0,0 0 0,0 0 0,0 0 0,1-1 0,2 0-71,0 1 0,0-1 1,0 0-1,0 0 0,1-1 1,-1 1-1,-1-1 0,7-3 1,0-3-335,0 0 0,0-1 1,-1 0-1,0-1 1,0 0-1,-1 0 0,-1-1 1,0 1-1,6-14 1,-11 18 285,-6 19 1089,0 9 800,10-18-1121,10-12-390,-2-3-262,-1-1 1,-1-1-1,1 0 0,-2-1 1,0 0-1,-1-1 1,0 0-1,-1 0 0,8-21 1,-12 19-886,-13 20 443,-15 24 504,16-13 220,0 0 1,0 0-1,2 1 0,0 0 0,0 0 1,2 1-1,0-1 0,0 1 1,2 0-1,0 0 0,1 18 0,0-32-284,0 0 0,0-1 0,1 1 0,-1 0 0,1-1 0,-1 1-1,1 0 1,-1-1 0,1 1 0,0 0 0,0-1 0,0 1 0,0-1-1,0 0 1,0 1 0,0-1 0,1 0 0,-1 0 0,0 0 0,1 0-1,-1 0 1,1 0 0,-1 0 0,1 0 0,-1 0 0,1-1 0,0 1-1,-1-1 1,1 1 0,0-1 0,0 1 0,-1-1 0,1 0 0,0 0-1,0 0 1,-1 0 0,1 0 0,0-1 0,0 1 0,-1 0 0,1-1-1,0 1 1,-1-1 0,1 0 0,-1 0 0,1 1 0,0-1 0,-1 0-1,0 0 1,1 0 0,-1-1 0,0 1 0,1 0 0,-1 0 0,0-1-1,0 1 1,1-3 0,2-4 9,0 0 1,-1 0-1,0-1 0,0 1 1,-1-1-1,0 0 0,-1 0 1,0 1-1,0-1 1,-1 0-1,0 0 0,-2-14 1,2 22 2,0 0 0,0 0 0,-1 0 1,1 0-1,0 0 0,0 0 0,-1 0 1,1 0-1,-1 0 0,1 0 0,-1 0 1,1 1-1,-1-1 0,1 0 0,-1 0 1,0 0-1,1 1 0,-1-1 0,0 0 1,0 1-1,0-1 0,0 0 0,-1 0 1,1 1-8,1 0 1,-1 0 0,1 0 0,-1 0 0,1 0 0,-1 0 0,1 0 0,0 0-1,-1 0 1,1 0 0,-1 0 0,1 0 0,-1 1 0,1-1 0,-1 0 0,1 0 0,-1 1-1,1-1 1,0 0 0,-1 0 0,1 1 0,-1-1 0,1 0 0,0 1 0,-1-1-1,1 1 1,0-1 0,0 0 0,-1 1 0,1-1 0,0 1 0,0-1 0,0 1-1,0-1 1,-1 1 0,1-1 0,0 1 0,0-1 0,0 1 0,0-1 0,0 1-1,0-1 1,0 1 0,0-1 0,0 1 0,1-1 0,-1 1 0,0 1 4,0 0 1,0 0 0,0 0-1,0 0 1,0 0 0,1 0-1,-1-1 1,1 1 0,-1 0 0,1 0-1,0-1 1,-1 1 0,1 0-1,0-1 1,0 1 0,0-1-1,0 1 1,1-1 0,-1 1-1,0-1 1,1 0 0,-1 1-1,1-1 1,-1 0 0,1 0-1,-1 0 1,1-1 0,0 1-1,0 0 1,2 0 0,3 1-9,0-1 1,0 0 0,-1-1 0,1 0 0,0 0 0,0 0-1,10-2 1,-11 0-62,1 0-1,-1-1 1,0 1-1,0-1 1,0 0-1,0-1 1,0 1-1,0-1 1,-1-1-1,0 1 1,0-1-1,0 1 1,-1-1-1,1-1 1,4-7-1,2 0 77,-10 12 3,-16 28 160,-15 36 604,28-59-721,1 0 0,-1 0 0,1 1 0,0-1 0,0 0 0,0 1 0,0-1 0,1 0 0,0 1 0,-1-1 1,2 1-1,-1-1 0,2 6 0,-2-9-117,0-1 0,1 1 0,-1-1 1,1 1-1,-1-1 0,1 0 0,-1 1 1,1-1-1,-1 0 0,1 1 0,-1-1 1,1 0-1,0 0 0,-1 0 0,1 1 1,-1-1-1,1 0 0,0 0 0,-1 0 1,1 0-1,-1 0 0,1 0 0,0 0 1,-1 0-1,1-1 0,0 1 0,17-7-5771,-7-5-1014</inkml:trace>
</inkml:ink>
</file>

<file path=ppt/ink/ink1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8.8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0 16720,'0'0'8168,"-2"51"-26938</inkml:trace>
</inkml:ink>
</file>

<file path=ppt/ink/ink1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9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152 6 12236,'0'0'10191,"-9"-2"-9316,8 2-872,-2-1 68,-1 0 1,0 1 0,1-1 0,-1 1 0,0-1 0,0 1 0,1 0 0,-1 0 0,0 1 0,0-1 0,1 1 0,-1 0 0,0 0 0,1 0 0,-1 1 0,1-1 0,0 1 0,-1 0 0,1 0 0,0 0 0,0 0 0,0 0 0,-5 6 0,1-1 155,1 1 0,0 0 0,0 0 1,1 1-1,0-1 0,0 1 0,-5 15 1,10-23-196,-1 1 0,1 0-1,-1 0 1,1 0 0,-1 0 0,1 0 0,0 0 0,0 0 0,0 0 0,0 0 0,1 0 0,-1 0 0,1 0 0,-1-1 0,1 1 0,-1 0-1,1 0 1,1 1 0,-1-1-41,1 0-1,0-1 0,-1 1 1,1-1-1,0 0 0,0 0 0,0 1 1,0-1-1,0-1 0,0 1 1,0 0-1,0 0 0,0-1 0,0 1 1,0-1-1,1 0 0,-1 1 1,0-1-1,0 0 0,3-1 0,1 2-782,1-1 0,-1 0 0,0-1 0,1 1-1,-1-1 1,0-1 0,0 1 0,1-1 0,9-4-1,10-8-6686</inkml:trace>
</inkml:ink>
</file>

<file path=ppt/ink/ink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3.9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71 211 15843,'-16'18'1058,"-21"27"-117,35-43-842,0 2 1,0-1 0,0 0-1,0 0 1,1 0 0,0 1-1,0-1 1,0 1 0,0-1-1,0 1 1,1 0 0,-1 5-1,1-8-83,0-1-1,0 1 0,0 0 1,1 0-1,-1-1 0,0 1 1,0 0-1,1 0 0,-1-1 1,0 1-1,1 0 0,-1-1 1,1 1-1,-1 0 0,1-1 1,-1 1-1,1-1 0,-1 1 1,1-1-1,0 1 0,-1-1 1,1 1-1,0-1 0,-1 0 1,1 1-1,0-1 0,0 0 1,-1 0-1,1 0 0,0 1 1,0-1-1,-1 0 0,1 0 1,0 0-1,0 0 1,-1 0-1,2 0 0,28-6 61,-13 1-78,-1-2-1,0 0 0,0-1 1,0-1-1,-1 0 0,-1-1 1,16-13-1,1-5 84,53-59 1,-71 73 7,33-43 266,-42 53-260,-1-1 0,0 0 1,0 0-1,0-1 0,-1 1 1,0 0-1,0-1 0,0 0 1,1-6-1,-3 12-80,0-1 0,0 1 0,0-1 0,0 1 0,0 0 0,0-1 0,0 1 0,0 0 0,0-1 1,0 1-1,0 0 0,0-1 0,0 1 0,0 0 0,0-1 0,-1 1 0,1 0 0,0-1 0,0 1 0,0 0 0,0-1 0,-1 1 0,1 0 0,0 0 0,0-1 0,-1 1 0,1 0 0,0 0 0,-1-1 0,1 1 0,0 0 0,-1 0 0,1 0 0,0 0 0,-1 0 0,1 0 0,0-1 0,-1 1 0,1 0 0,0 0 0,-1 0 0,1 0 0,-1 0 0,1 0 1,0 0-1,-1 0 0,1 1 0,0-1 0,-1 0 0,1 0 0,0 0 0,-1 0 0,1 0 0,0 1 0,-1-1 0,1 0 0,0 0 0,0 0 0,-1 1 0,1-1 0,-1 1 0,-22 15 494,10-4-356,1 0 1,1 1-1,0 1 1,1 0-1,0 1 1,-12 25-1,18-32-121,0 0 0,1 0 0,0 0 0,0 1 0,1-1 0,0 1 0,0 0 0,1 0 0,1 0 0,-1 0 0,1 0-1,1-1 1,-1 1 0,5 16 0,-4-21-81,0-1 0,0 0 0,1 1 0,-1-1 0,1 0-1,0 0 1,0 0 0,0-1 0,0 1 0,1 0 0,-1-1 0,1 1-1,-1-1 1,1 0 0,0 0 0,0 0 0,0 0 0,0 0 0,7 2 0,-6-3-23,0 0 0,1 0 0,-1 0 0,1-1 0,0 1 0,-1-1 1,1 0-1,-1-1 0,1 1 0,-1-1 0,1 0 0,-1 0 0,1 0 1,7-3-1,23-13-352</inkml:trace>
</inkml:ink>
</file>

<file path=ppt/ink/ink1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5:59.72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102 63 6342,'0'0'13362,"2"-9"-11024,7-27-827,-9 35-1480,0 1 1,0-1-1,0 1 1,0 0-1,0-1 1,0 1-1,0-1 1,0 1-1,0-1 1,0 1-1,-1-1 1,1 1-1,0-1 0,0 1 1,0 0-1,0-1 1,-1 1-1,1-1 1,0 1-1,0 0 1,-1-1-1,1 1 1,0 0-1,-1-1 1,1 1-1,0 0 0,-1 0 1,1-1-1,-1 1 1,1 0-1,0 0 1,-1 0-1,1-1 1,-1 1-1,1 0 1,-1 0-1,1 0 1,-1 0-1,1 0 1,-1 0-1,1 0 0,0 0 1,-1 0-1,1 0 1,-1 0-1,1 0 1,-1 0-1,1 1 1,-1-1-1,1 0 1,0 0-1,-1 0 1,1 1-1,-1-1 0,0 1 1,-22 8 10,15-3-10,2 0 0,-1 0 0,1 0 0,0 1 0,0 0 0,-6 11 0,9-15 34,1 1 0,-1 0 1,1 0-1,0 0 0,0 0 0,1 0 1,-1 1-1,1-1 0,0 0 0,0 1 1,1-1-1,-1 1 0,1-1 0,0 8 0,1-11-55,0 0-1,-1 0 1,1 0-1,-1 0 1,1-1-1,0 1 1,0 0-1,0 0 1,-1-1-1,1 1 1,0 0-1,0-1 1,0 1-1,0-1 1,0 0-1,0 1 1,0-1-1,0 0 1,0 1-1,0-1 1,0 0-1,1 0 1,-1 0-1,0 0 1,0 0-1,0 0 1,2 0-1,33-5 150,-21 1-124,0-2 0,0 0 0,-1 0-1,1-2 1,-2 0 0,14-10 0,-18 12-18,0 0 1,0-1 0,-1 0 0,-1-1-1,1 1 1,-1-1 0,0-1 0,-1 0-1,11-18 1,-17 27-26,-1 0 0,1 0 0,0 0 0,0 0 0,0 0 0,0 0 0,0 0 0,0 0 0,0 0 0,0 0 0,0 0 0,0 0 0,0 0 0,0 0 0,0 0-1,0 0 1,0 0 0,0 0 0,-1 0 0,1 0 0,0 0 0,0 0 0,0 0 0,0 0 0,0 0 0,0 0 0,0 0 0,0 0 0,0 0 0,0 0 0,0 0 0,0 0 0,0 0 0,0 0 0,0 0 0,0 0 0,0-1 0,0 1 0,-9 10-168,-11 17-27,19-25 191,-7 11-205,1 1 1,1-1 0,0 1-1,1 0 1,0 0 0,1 1 0,1-1-1,-3 25 1,7-38 58,-1 0-1,1-1 1,-1 1-1,1 0 0,-1-1 1,1 1-1,-1 0 1,1-1-1,0 1 1,-1-1-1,1 1 1,0-1-1,0 1 0,0-1 1,-1 0-1,1 1 1,0-1-1,0 0 1,0 1-1,0-1 1,-1 0-1,1 0 1,0 0-1,0 0 0,0 0 1,0 0-1,0 0 1,0 0-1,-1 0 1,1-1-1,0 1 1,0 0-1,0 0 0,0-1 1,-1 1-1,1-1 1,0 1-1,1-1 1,12-10-5401</inkml:trace>
</inkml:ink>
</file>

<file path=ppt/ink/ink1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0.6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65 33 9865,'0'0'7399,"0"9"-6470,0 6-455,0-1-1,0 1 0,-1-1 1,-1 1-1,-6 22 0,-10 8 1045,-10 31 78,26-69-1543,1-1-1,-1 1 1,1 0-1,0 0 1,1 0 0,0-1-1,0 1 1,1 12 0,0-18-62,-1 0 0,1-1 0,0 1 1,-1 0-1,1 0 0,0 0 0,-1-1 1,1 1-1,0 0 0,0-1 0,0 1 1,0-1-1,0 1 0,0-1 0,0 1 1,-1-1-1,1 0 0,0 1 0,0-1 1,1 0-1,-1 0 0,0 0 0,0 0 0,0 1 1,0-2-1,0 1 0,0 0 0,0 0 1,0 0-1,0 0 0,0-1 0,0 1 1,0 0-1,0-1 0,0 1 0,0-1 1,1 0-1,37-18-427,-25 7 187,0 0 1,-1-2-1,0 0 0,-1 0 0,-1-1 1,0-1-1,-1 0 0,11-23 1,4-14-19,24-77 1,-80 211 594,21-60 115,1 1-1,1 0 1,1 0 0,1 1 0,1 0 0,1 0 0,-1 25 0,5-47-434,0 0 0,0 0 0,0 1 0,0-1 0,0 0 0,1 0 1,-1 0-1,0 0 0,1 0 0,-1 0 0,0 0 0,1 0 0,-1 0 1,1 0-1,-1 0 0,1 0 0,0 0 0,0 0 0,-1 0 0,1-1 1,0 1-1,0 0 0,0-1 0,0 1 0,0 0 0,-1-1 0,1 1 1,2 0-1,0-1-19,0 1 1,0 0-1,0-1 1,0 0 0,0 1-1,0-1 1,0-1-1,0 1 1,0 0-1,4-2 1,3 0-383,0-1 1,-1 0-1,1 0 0,-1-1 1,15-9-1,-18 8-122,1 0 0,-1 0 0,-1-1 0,1 0 0,-1 0 0,0 0 0,0-1 0,-1 0 0,0 0 0,4-9 1,-7 15 251,-12 23 278,-1 16 614,12-37-605,0 0-1,0 0 1,-1-1 0,1 1-1,0 0 1,0 0 0,0 0 0,0-1-1,0 1 1,0 0 0,0 0-1,0 0 1,0-1 0,1 1-1,-1 0 1,0 0 0,0-1 0,1 1-1,-1 0 1,0 0 0,1-1-1,-1 1 1,1 0 0,-1-1 0,1 1-1,-1-1 1,1 1 0,-1-1-1,1 1 1,0-1 0,-1 1-1,1-1 1,0 1 0,-1-1 0,1 0-1,0 1 1,0-1 0,-1 0-1,1 0 1,0 0 0,0 1 0,1-1-1,5-1-52,-1 0 1,0 0-1,1 0 0,-1-1 0,0 0 0,0 0 0,0 0 1,0-1-1,0 0 0,-1 0 0,1-1 0,-1 0 0,0 0 1,5-4-1,13-9-67,-22 19 191,0 0 0,-1 1-1,1-1 1,0 0 0,-1 1 0,1-1 0,-1 0 0,0 1 0,0-1 0,0 0 0,0 4 0,0-6-78,-6 250 5432,5-245-5441,1-1 0,-1 1 0,0 0-1,-1-1 1,1 1 0,-1-1-1,0 1 1,0-1 0,-4 6 0,5-8 42,0-1 0,0 1 1,0-1-1,0 0 0,0 1 1,-1-1-1,1 0 0,0 1 1,-1-1-1,1 0 0,-1 0 1,1 0-1,-1-1 0,0 1 1,1 0-1,-1 0 0,0-1 1,0 1-1,1-1 0,-1 0 1,0 1-1,0-1 0,0 0 1,1 0-1,-1 0 0,-3-1 1,3 0 9,0 0-1,0 0 1,1 0 0,-1 0 0,1-1 0,-1 1 0,1 0 0,-1-1 0,1 0 0,0 1-1,0-1 1,-1 0 0,1 1 0,0-1 0,1 0 0,-1 0 0,0 0 0,1 0-1,-1 0 1,0-3 0,-7-44 123,6 34-218,0-1-1,2 0 0,0 1 1,1-1-1,0 0 0,5-17 1,-5 28-27,0 1 0,1-1 0,0 1 0,0 0 0,0-1 0,0 1 0,1 0 0,-1 0 0,1 1 0,0-1 0,0 0 0,1 1 0,-1 0 0,1 0 0,0 0 0,0 0 0,0 0 0,0 1 0,0 0 0,0 0 0,1 0 0,-1 0 0,1 1 0,5-2 0,64-7-5992,-32 6-1122,-12 0-3123</inkml:trace>
</inkml:ink>
</file>

<file path=ppt/ink/ink1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1.4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46 124 9961,'-2'1'591,"1"0"0,-1 0-1,1 0 1,-1 0-1,1 0 1,-1 0-1,1 0 1,0 1-1,0-1 1,0 0-1,0 1 1,0-1-1,-2 4 1,3-5-444,0 1 0,0-1 0,0 1 0,0-1 0,1 0 0,-1 1 0,0-1 0,0 0 0,0 1 0,1-1 0,-1 0 0,0 1 0,0-1 0,1 0 0,-1 0 0,0 1 0,1-1 0,-1 0 0,0 0 0,1 1 0,-1-1 0,0 0 0,1 0 0,-1 0 0,0 0 1,1 1-1,-1-1 0,1 0 0,-1 0 0,0 0 0,1 0 0,-1 0 0,0 0 0,1 0 0,0 0 0,4 0 132,-1 0 0,1-1 0,-1 1 0,1-1 0,0 0 0,-1 0 1,0 0-1,1 0 0,7-5 0,58-41 581,-65 43-820,0 0 0,0 0 0,-1-1 1,1 0-1,-1 0 0,0 0 0,0 0 1,-1-1-1,0 1 0,5-12 0,-7 16-37,-1 0 0,0 1-1,1-1 1,-1 0-1,0 0 1,0 0-1,0 1 1,0-1-1,0 0 1,0 0-1,0 0 1,0 1-1,0-1 1,0 0 0,0 0-1,0 1 1,0-1-1,-1 0 1,1 0-1,0 1 1,-1-1-1,1 0 1,-1 0-1,1 1 1,-1-1 0,1 1-1,-1-1 1,1 0-1,-1 1 1,0-2-1,-1 2-16,0-1-1,0 0 0,0 1 1,0-1-1,0 1 1,0 0-1,0 0 0,0 0 1,0 0-1,0 0 1,0 0-1,-2 1 0,-4 0-50,1 1 0,0 0 0,0 0 0,0 0 1,0 1-1,-7 4 0,2 1 41,0 1 0,1 0 0,0 1 0,1 1 0,-15 17 0,21-23 38,-1 1 0,1 1 1,1-1-1,-1 0 0,1 1 1,0 0-1,0 0 0,1 0 1,0 0-1,0 0 1,1 0-1,-1 13 0,2-19-13,0 0 1,0 0-1,0 0 0,1 0 0,-1 0 0,0 0 0,0 0 0,1 0 0,-1 0 0,1 0 1,-1 0-1,1 0 0,-1 0 0,1 0 0,0-1 0,-1 1 0,1 0 0,0 0 0,0-1 1,-1 1-1,1 0 0,0-1 0,0 1 0,0-1 0,2 1 0,33 6-609,-22-7-337,0-1-1,0 0 0,17-4 1,32-19-7346,-31 10 1090</inkml:trace>
</inkml:ink>
</file>

<file path=ppt/ink/ink1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2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222 0 10346,'0'0'14515,"-11"12"-14195,-188 176 305,194-184-448,1-2-4381,1-12-3781,3-3 2775</inkml:trace>
</inkml:ink>
</file>

<file path=ppt/ink/ink1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2.5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9993,'0'0'13197,"60"56"-12492,-40-41-65,1 0-191,3-2-289,-1 0-160,-1-2-897,-1-1-1057,-8-3-1249,0-2-2658,-3-1-3236</inkml:trace>
</inkml:ink>
</file>

<file path=ppt/ink/ink1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2.93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161 61 5509,'0'0'12919,"-9"-2"-11616,4 1-1205,0 0 0,0 0 1,0 0-1,0 0 1,-1 1-1,1 0 1,0 0-1,0 1 0,0-1 1,-1 1-1,1 0 1,0 1-1,0-1 0,0 1 1,1 0-1,-1 0 1,0 0-1,1 1 0,-1 0 1,1 0-1,0 0 1,-6 6-1,-16 27 1790,25-34-1793,0 0 0,0 0 0,0 0-1,0 0 1,0 0 0,1 0 0,-1 0 0,1 0-1,0 0 1,-1 0 0,1 0 0,0 1-1,0-1 1,0 0 0,0 0 0,1 0-1,-1 0 1,1 3 0,2-4-69,0 0-1,0 0 1,-1 0 0,1 0-1,0 0 1,0-1 0,0 1-1,0-1 1,0 0 0,0 0 0,0 0-1,0 0 1,0-1 0,0 1-1,5-2 1,3-2-18,0 0 1,-1-1-1,0 0 0,0-1 0,0 1 1,0-2-1,-1 0 0,0 0 0,-1 0 1,0-1-1,0-1 0,0 1 1,-1-1-1,0 0 0,-1-1 0,0 0 1,-1 0-1,0 0 0,7-20 1,-32 50-223,14-11 229,0 1 0,1-1 0,0 1 0,1 0 1,0 1-1,0-1 0,1 1 0,1-1 0,0 1 0,0 0 0,1 13 0,1-23-109,0-1-1,0 1 0,1-1 0,-1 1 0,0-1 0,1 1 1,-1-1-1,1 1 0,-1-1 0,1 1 0,-1-1 0,1 1 0,-1-1 1,1 0-1,-1 1 0,1-1 0,0 0 0,-1 0 0,1 1 0,-1-1 1,1 0-1,0 0 0,-1 0 0,1 0 0,0 0 0,-1 0 1,1 0-1,0 0 0,-1 0 0,2 0 0,22-3-5170,-8-5-650</inkml:trace>
</inkml:ink>
</file>

<file path=ppt/ink/ink1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3.29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154 1 9449,'0'0'13047,"-10"2"-12118,-3 2-471,0 1 1,0 0-1,1 1 0,-21 11 1,29-14-351,0-1 0,0 0 0,0 1 0,0 0 0,1 0-1,-1 0 1,1 0 0,0 1 0,0-1 0,0 1 0,0 0 0,1 0 0,-1 0 0,1 0 0,0 0 0,0 0 0,1 1 0,-1-1 0,1 1 0,-1 7 0,3-11-104,0 0-1,-1-1 1,1 1 0,0 0 0,0 0-1,0-1 1,0 1 0,0 0-1,0-1 1,0 1 0,0-1 0,0 1-1,0-1 1,0 0 0,1 1 0,-1-1-1,0 0 1,0 0 0,0 0 0,0 0-1,1 0 1,-1 0 0,0 0 0,0 0-1,1-1 1,37-2-678,-27 0-324,-1 0-1,0-1 0,21-11 0,30-21-7015,-52 30 6111,25-16-2880</inkml:trace>
</inkml:ink>
</file>

<file path=ppt/ink/ink1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3.6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221 1 9417,'0'0'12155,"-8"11"-11866,-3 4 250,1 1 0,0 1 0,1 0 0,1 0 1,-9 28-1,9-18 218,0 0 0,3 1 0,0 0 0,-2 53 0,15-55-671,-8-26-103,0 1 0,1-1-1,-1 1 1,0-1-1,1 1 1,-1-1-1,1 1 1,-1-1 0,1 1-1,-1-1 1,1 0-1,-1 1 1,1-1 0,-1 0-1,1 1 1,-1-1-1,1 0 1,0 0-1,-1 1 1,1-1 0,0 0-1,-1 0 1,1 0-1,-1 0 1,1 0 0,0 0-1,-1 0 1,1 0-1,0 0 1,-1 0-1,1 0 1,0-1 0,-1 1-1,1 0 1,-1 0-1,1-1 1,-1 1 0,2-1-1,-1 0-84,0-1 0,0 0 1,0 1-1,-1-1 0,1 1 0,0-1 0,-1 0 1,1 0-1,-1 1 0,0-1 0,0 0 0,0 0 1,1 0-1,-2 1 0,1-1 0,0 0 0,0 0 1,-1-3-1,-9-33-617,1 26 662,0 0 0,0 1 0,-1 0 0,-1 1 0,0 0 0,0 0 0,-1 2 0,-14-10 0,-6-5 2113,82 18 325,21 4-2186,3 0-2014,-26-4-4469,-24 1-2066</inkml:trace>
</inkml:ink>
</file>

<file path=ppt/ink/ink1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6:04.0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35 13581,'0'0'10410,"14"4"-9385,17 4-465,0-2 0,1-1 1,0-2-1,39-1 0,150-11 1094,-89 2-1412,132 7-367,87-4-6124,-310-5 3291,-39 8 2539,-1 1 0,1-1 1,0 0-1,-1-1 0,1 1 0,-1 0 1,0 0-1,1-1 0,-1 1 0,0 0 0,0-1 1,2-2-1,3-12-5389</inkml:trace>
</inkml:ink>
</file>

<file path=ppt/ink/ink1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18.9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60 25 1794,'0'0'5738,"-8"0"-4189,-40 3 864,47-3-2301,1-1 1,0 1 0,-1 0 0,1-1 0,0 1 0,0-1 0,-1 1 0,1-1 0,0 1 0,0 0 0,0-1 0,0 1 0,0-1 0,-1 1 0,1-1 0,0 1-1,0-1 1,0 1 0,0-1 0,1 1 0,-1-1 0,0 1 0,0-1 0,0 1 0,0-1 0,0 1 0,1-1 0,-1 1 0,0-1 0,0 1 0,1 0-1,-1-1 1,0 1 0,1-1 0,-1 1 0,0 0 0,1 0 0,-1-1 0,1 1 0,-1 0 0,0-1 0,1 1 0,-1 0 0,1 0 0,10-3 55,0 1 1,0 0-1,1 1 0,-1 0 1,0 1-1,0 0 1,13 2-1,81 18-59,-28-4 20,61-1 22,1-6 1,194-12-1,-202-3 151,233-43-1,-383 51-159,-1-2 0,-28-2 0,-14-1 41,-139 2-177,-451 15 25,617-11-52,-56 12-1,103-10-195,14-1 226,540 18 532,1-42-439,-210 5-51,-268 14 88,-215-11 304,-507 9-1336,614 3 916,-399 20-786,508-22-6060,-54-7 3358</inkml:trace>
</inkml:ink>
</file>

<file path=ppt/ink/ink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4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21 231 14259,'1'0'78,"-1"1"0,1 0 0,-1-1 0,1 1 1,0-1-1,-1 1 0,1-1 0,0 1 0,-1-1 0,1 1 0,0-1 0,-1 0 0,1 1 0,0-1 1,0 0-1,0 1 0,-1-1 0,1 0 0,0 0 0,0 0 0,0 0 0,0 0 0,-1 0 1,1 0-1,1 0 0,21-6 144,-19 4-69,41-15 672,-1-1 0,57-35 0,-99 52-792,26-17 196,-27 17-205,0 1 0,0-1 0,0 0 0,0 0 0,0 0 0,0 1 0,-1-1 0,1 0 0,0 0 0,0 0 0,-1 0 0,1 0 0,-1-1 1,1 1-1,-1 0 0,1 0 0,-1 0 0,0 0 0,1-1 0,-1-1 0,0 3-5,-1-1 0,1 0 0,-1 1 0,0-1 1,1 1-1,-1-1 0,0 1 0,1-1 0,-1 1 0,0 0 0,1-1 1,-1 1-1,0 0 0,0-1 0,1 1 0,-1 0 0,0 0 0,0 0 1,1 0-1,-1 0 0,0 0 0,0 0 0,0 0 0,1 0 0,-1 0 1,0 0-1,0 0 0,0 1 0,1-1 0,-2 1 0,-28 7 329,11 0-146,0 1 0,0 1 0,1 1-1,1 1 1,-1 0 0,2 1-1,0 1 1,1 1 0,0 0 0,1 1-1,-22 32 1,32-42-129,0 1 1,1-1-1,-1 1 0,2 0 1,-1 0-1,-2 10 0,5-16-80,0 0 1,-1 0-1,1 1 0,0-1 1,0 0-1,-1 0 0,1 1 1,0-1-1,0 0 0,1 1 1,-1-1-1,0 0 0,0 0 0,1 1 1,-1-1-1,0 0 0,1 0 1,-1 0-1,1 0 0,0 1 1,-1-1-1,1 0 0,0 0 1,0 0-1,0 0 0,0 0 0,-1-1 1,1 1-1,0 0 0,1 0 1,-1-1-1,0 1 0,0 0 1,0-1-1,0 1 0,0-1 1,1 1-1,-1-1 0,0 0 0,0 0 1,1 1-1,-1-1 0,0 0 1,2 0-1,3 0-87,-1-1 0,1 1-1,0-1 1,-1 0 0,1-1 0,-1 1-1,1-1 1,-1 0 0,6-3 0,48-29-142,-41 22 99,43-25-272</inkml:trace>
  <inkml:trace contextRef="#ctx0" brushRef="#br0" timeOffset="1">726 1 16548,'-26'21'1960,"-4"7"-1264,-12 6-320,0 2 1064,-1 6-655,5-3-249,7-2-712,5-3-400,5-14 496,1-5-176,2-13-97</inkml:trace>
  <inkml:trace contextRef="#ctx0" brushRef="#br0" timeOffset="2">236 50 16508,'18'-3'2072,"8"6"-1312,15 8-360,5 1 1953,13 5-1737,2 3-256,0 4-640,-3 2-408,-1-4 584,-8-6-168,-13-6-104</inkml:trace>
</inkml:ink>
</file>

<file path=ppt/ink/ink1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24.4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93 2626,'-8'1'11528,"33"2"-8484,43-4-2113,22-14-577,149-7 0,96 19-182,-204 4-155,322 27-322,-3 0 1,-446-28 306,24-1 67,-28 0-66,1 1 0,0 0 0,-1 0 0,1 0-1,0 0 1,-1 0 0,1-1 0,0 1 0,-1 0 0,1-1 0,-1 1 0,1 0 0,0-1 0,-1 1 0,1-1 0,-1 1 0,1-1 0,-1 1 0,1-1 0,-1 1 0,0-1 0,1 1 0,-1-1 0,0 0 0,1 1 0,-1-1 0,0 0 0,0 1 0,1-1 0,-1 0 0,0 0 0,-2-1 1,0 0-1,-1 1 1,1-1-1,-1 1 1,1-1 0,-1 1-1,1 0 1,-1 0 0,0 0-1,1 0 1,-1 1 0,0-1-1,0 1 1,1 0 0,-5-1-1,1 0-2,-125-16-1,-251 1 0,151 11 0,-72-12-169,-290-6-340,660 39 199,465 17 353,-362-29-49,486 3 92,-637-7-86,-11 0 8,0 0-1,0 0 0,-1-1 1,1 0-1,0 0 0,0-1 0,9-3 1,-18 5-1,1-1 1,0 1-1,0-1 1,-1 1 0,1-1-1,-1 1 1,1-1-1,0 1 1,-1 0 0,1-1-1,-1 1 1,1-1-1,-1 1 1,1 0 0,-1 0-1,1-1 1,-1 1-1,1 0 1,-1 0 0,1-1-1,-1 1 1,1 0-1,-1 0 1,0 0 0,1 0-1,-1 0 1,1 0-1,-1 0 1,0 0 0,1 0-1,-1 0 1,0 1-1,-499-18 38,361 18-47,-797 18 2,1522-7-4121,-82 3 1404,-639-31 6144,-571-1-117,685 18-3403,-103 4 367,112-3-478,-1-1 0,1 2-1,0 0 1,0 0 0,0 1 0,0 1 0,-15 7 0,27-12-4,-1 1 0,0-1 0,1 0 1,-1 0-1,0 1 0,1-1 1,-1 0-1,0 1 0,1-1 0,-1 0 1,1 1-1,-1-1 0,0 1 1,1-1-1,-1 1 0,1 0 0,0-1 1,-1 1-1,1-1 0,-1 1 0,1 0 1,0-1-1,-1 1 0,1 0 1,0-1-1,0 1 0,0 0 0,0 0 1,-1-1-1,1 1 0,0 0 0,0-1 1,1 2-1,9 0-6102</inkml:trace>
</inkml:ink>
</file>

<file path=ppt/ink/ink1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32.11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60 3427,'0'0'7810,"8"-3"-7511,4 0-105,0 1-1,0 0 0,0 0 1,1 1-1,-1 1 0,1 0 1,-1 0-1,17 4 1,106 8 747,211-8 1,-179-6-738,526 2-1,-654 6-216,-38-6 12,-1 0 0,1 0 0,0 0 0,0 0 0,0 0 0,-1 0 0,1 0 1,0 0-1,0 1 0,-1-1 0,1 0 0,0 1 0,0-1 0,-1 0 0,1 1 0,0-1 0,-1 1 0,1-1 0,-1 1 1,1-1-1,-1 1 0,1 0 0,-1-1 0,1 1 0,-1 0 0,1-1 0,-1 1 0,0 0 0,1-1 0,-1 1 0,0 0 0,0 0 1,0 0-1,1-1 0,-1 1 0,0 0 0,0 0 0,0-1 0,0 1 0,0 0 0,-1 0 0,1 0 0,0 0 0,-3 1 17,0 0-1,1-1 0,-1 1 0,0-1 0,0 1 0,0-1 1,0 0-1,-1-1 0,1 1 0,0 0 0,0-1 0,0 0 1,-5 0-1,1 1 2,-72 4 11,0-3 0,0-3 0,-132-20 0,18-7-104,2-2-182,-234-6-1,561 48 241,-32-1 84,774-1 100,-802-14-106,-63 1-24,-50 1-20,-190-1-29,-529 8-91,719-4-75,-88 9-755,46 7-4157,78-16 2006</inkml:trace>
</inkml:ink>
</file>

<file path=ppt/ink/ink1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34.1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91 0 2146,'0'0'288,"-9"1"326,-23 0 1040,-18 2 4646,247 27-5192,21 2-961,478-19 98,-51-4-42,-628-9-203,-12 0-4,-1-1 1,1 1-1,-1 1 1,1-1-1,-1 1 1,1-1-1,-1 1 1,1 1-1,-1-1 1,0 0-1,6 4 1,-10-5 2,0 0 0,1 0 0,-1 0 0,0 1 0,0-1 0,0 0 1,0 0-1,0 0 0,0 1 0,0-1 0,0 0 0,0 0 0,1 0 1,-1 0-1,0 1 0,0-1 0,0 0 0,0 0 0,0 1 0,0-1 1,0 0-1,0 0 0,0 0 0,-1 1 0,1-1 0,0 0 0,0 0 1,0 0-1,0 0 0,0 1 0,0-1 0,0 0 0,0 0 0,0 0 1,-1 0-1,1 1 0,0-1 0,0 0 0,0 0 0,0 0 0,-1 0 1,1 0-1,0 0 0,0 1 0,0-1 0,-1 0 0,1 0 0,0 0 1,0 0-1,0 0 0,0 0 0,-1 0 0,-14 5 111,-94 9 11,-1-4-1,-151-7 1,122-3-168,-573 3-274,1548-12-1745,-790 0 2211,-95 4-42,-1 2 0,-65 5 0,25 0-92,-312 9 173,297-2-330,-186 39 1,247-35-1563,18-5-2088</inkml:trace>
</inkml:ink>
</file>

<file path=ppt/ink/ink1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17:37.3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46 1249,'0'0'7180,"9"-5"-6699,11-3-215,0 1 0,0 0 0,0 2 0,1 0 1,-1 2-1,35-3 0,12 8 25,0 3 0,90 18-1,3 1-169,378 6 467,2-33 196,-492 2-750,1-1 1,0-3 0,58-14 0,-108 19-21,1 0 0,0 0 0,0 0 0,0 0 0,0-1 0,0 1 0,0 0 0,0 0 0,0 0 0,0 0 0,0 0 0,0 0 0,0 0 0,0 0 0,0-1 0,0 1 0,0 0 0,0 0 0,0 0 0,0 0 0,0 0 0,0 0 0,0 0 0,0 0 0,0-1 0,0 1 0,0 0 0,0 0 0,0 0 0,0 0 0,0 0 1,0 0-1,0 0 0,0 0 0,0 0 0,0-1 0,0 1 0,-24-2 126,-37 0-125,-308 29-206,98-4-93,254-22 286,-196 12-6,-311-20 1,507 6 4,-12-2 19,-1 0-1,1-2 1,-29-9 0,57 14-10,0 0 0,0 0 1,1 0-1,-1 0 0,0 0 0,0-1 0,1 1 1,-1 0-1,0 0 0,0-1 0,1 1 1,-1 0-1,0-1 0,1 1 0,-1-1 0,1 1 1,-1-1-1,0 1 0,1-1 0,-1 1 1,1-1-1,-1 1 0,1-1 0,0 0 0,-1 1 1,1-1-1,0 0 0,-1 0 0,18-9 90,36 1-117,110 8 55,265 32-1,-108-3 64,306-20-261,-589-10 139,1-1-1,-1-1 1,54-15-1,-75 9 65,-16 9-39,0 0 1,0 1-1,0-1 0,0 1 0,-1-1 1,1 0-1,0 1 0,0-1 1,-1 1-1,1-1 0,0 1 0,-1-1 1,1 1-1,-1-1 0,1 1 0,0-1 1,-1 1-1,1 0 0,-1-1 1,1 1-1,-1 0 0,0-1 0,1 1 1,-1 0-1,1 0 0,-1 0 0,1-1 1,-1 1-1,0 0 0,1 0 1,-1 0-1,1 0 0,-1 0 0,-1 0 1,-46-9 59,0 3 0,-1 1-1,-59 3 1,36 0-42,-828-7 149,712 23-26,111-5-2545,47-5 299,14-2-2741</inkml:trace>
</inkml:ink>
</file>

<file path=ppt/ink/ink1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24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23 139 13389,'-4'8'1067,"3"-4"-935,-15 41 1376,15-43-1466,1-1 0,0 1 0,-1 0 1,1 0-1,0 0 0,0-1 0,0 1 0,0 0 0,1 0 0,-1-1 0,0 1 0,1 0 0,-1 0 1,1-1-1,0 1 0,-1 0 0,1-1 0,0 1 0,0-1 0,0 1 0,0-1 0,0 0 1,1 1-1,-1-1 0,0 0 0,1 0 0,2 2 0,6 2 34,0-1 1,1-1-1,-1 0 0,1 0 1,-1-1-1,1-1 1,0 0-1,0 0 0,0-1 1,11-1-1,11-2 165,0-1 1,33-8-1,186-67 169,-19 4-318,-199 67-82,1 1-1,-1 2 1,1 1 0,65 1-1,-99 3-5,0 0 1,-1 0-1,1 0 1,0 0-1,-1-1 1,1 1-1,0 0 1,0 1-1,-1-1 1,1 0-1,0 0 0,0 0 1,-1 0-1,1 1 1,0-1-1,-1 0 1,1 1-1,0-1 1,-1 0-1,1 1 0,0-1 1,-1 1-1,1-1 1,-1 1-1,1-1 1,-1 1-1,1-1 1,-1 1-1,0 0 1,1-1-1,-1 1 0,1 0 1,-1-1-1,0 1 1,0 0-1,0-1 1,1 1-1,-1 0 1,0 0-1,0-1 1,0 1-1,0 0 0,0 0 1,0-1-1,0 2 1,-1 0 10,0-1 1,1 1 0,-1 0-1,0-1 1,0 1-1,0-1 1,0 1 0,0-1-1,-1 0 1,1 1 0,0-1-1,-1 0 1,1 0-1,-1 0 1,1 0 0,-1 0-1,-1 1 1,-23 7 15,1 0 1,-1-2-1,0-1 1,-37 3-1,-112 2-135,46-4-232,126-7 338,-180 22-144,155-17 528,1 1-1,0 1 1,0 2 0,-38 17-1,64-25-166,24-10-534,118-52 327,134-51 214,-231 97-713,0 2-1,1 3 1,1 1-1,60-4 1,-81 16 148,-25-3 339,1 0-1,-1 0 0,0 1 0,1-1 1,-1 0-1,0 0 0,0 0 0,0 1 1,1-1-1,-1 0 0,0 0 0,0 1 0,0-1 1,1 0-1,-1 0 0,0 1 0,0-1 1,0 0-1,0 1 0,0-1 0,0 0 1,0 1-1,1-1 0,-1 0 0,0 0 1,0 1-1,0-1 0,0 0 0,-1 1 1,1-1-1,0 0 0,0 1 0,0-1 1,0 0-1,0 1 0,-2 2 47,0-1-1,0 0 1,0 1-1,0-1 1,0 0 0,0 0-1,0 0 1,-1-1-1,1 1 1,-1 0 0,-4 1-1,-33 16 498,-1-2-1,0-2 1,-47 10-1,-132 20 66,103-24-941,109-19 141,-33 8-95,39-10 142,1 1 0,-1 0 1,0-1-1,0 1 0,0 0 0,1 0 0,-1 0 1,1 0-1,-1 0 0,1 1 0,-1-1 0,1 0 1,0 1-1,-1-1 0,1 1 0,0-1 0,-1 3 1,2 2-3903,4-5-1820</inkml:trace>
</inkml:ink>
</file>

<file path=ppt/ink/ink1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2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3995 1 1153,'-134'5'5467,"107"-3"-5128,1 2 0,0 2 0,-27 8 0,-373 162 585,209-78-674,-165 77-1008,8 16 0,-606 415 0,842-509 1525,5 6 1,4 6-1,-182 200 0,-24 105-771,283-339-31,4 1 0,2 3 0,-63 155 0,98-206 31,2 0-1,1 1 0,2 0 1,0 0-1,-2 54 0,7-69-4,2-1-1,-1 1 0,2-1 1,0 0-1,0 1 1,1-1-1,1 0 0,0-1 1,1 1-1,0-1 1,1 0-1,1 0 1,-1 0-1,2-1 0,9 11 1,2-1-6,2-2 1,0 0-1,1-1 1,1-1-1,0-2 1,1 0-1,1-1 1,1-2-1,0 0 1,0-2-1,1-1 1,40 9-1,3-5 158,1-3 1,0-3-1,127-4 0,-99-8-42,0-5 0,153-34 0,187-84 141,-270 64-211,-2-8 1,219-129-1,-167 66 34,221-180 0,-298 200-212,-5-7 1,199-227 0,-248 243 253,-5-5 0,-5-3 0,-5-3 0,66-143 0,-111 198 323,-3-1 0,23-86 0,-39 112-110,-2-1-1,-1 1 1,-2-1 0,-2 0 0,-3-63-1,-1 85-307,-1-1-1,0 1 0,-1 0 0,-1 0 1,0 1-1,-2-1 0,1 1 0,-2 1 0,0-1 1,-1 1-1,0 0 0,-1 1 0,0 0 1,-22-19-1,-8-4-741,-3 3 0,-1 1 0,-52-29 1,87 55 517,-39-25-1315,10-1-1174</inkml:trace>
</inkml:ink>
</file>

<file path=ppt/ink/ink1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0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7399,'0'0'256,"0"-69"-896,0 29-545,5-2-1026</inkml:trace>
</inkml:ink>
</file>

<file path=ppt/ink/ink1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0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1528 64 2530,'-12'-8'1778,"8"4"-1633,-4-2 20,0 1 1,-1-1-1,1 1 1,-1 0-1,0 1 0,0 0 1,0 1-1,-1 0 1,1 0-1,-15-2 1,-11 3-68,1 1 1,-1 2-1,1 2 1,0 0-1,-47 13 1,-166 57-1825,185-53 1595,-62 20 847,17-8 342,2 5 1,-132 65 0,217-91-1038,1 0-1,1 1 1,0 1-1,0 1 1,1 1-1,1 0 1,1 1-1,0 1 1,1 0-1,0 1 1,2 0-1,-15 30 1,19-31 51,1 0-1,1 0 1,1 1 0,0 0 0,1 0-1,1 1 1,1-1 0,1 1 0,0-1-1,1 1 1,1-1 0,1 1 0,1-1-1,0 1 1,8 22 0,4 2-156,2-1 0,2-1 1,1 0-1,2-2 0,2 0 0,2-2 1,41 48-1,-17-30-728,2-3 0,2-1 0,107 75-1,-120-98 671,2-1 0,1-3 0,1-1 0,1-3 0,0-1 0,2-2 0,0-3 1,54 10-1,-71-19 491,0-1 1,0-2-1,1-1 1,-1-1 0,0-2-1,1-1 1,-1-1-1,0-2 1,-1-1 0,0-1-1,0-2 1,0-1 0,-1-2-1,29-16 1,-13 0 257,-1-1 0,-2-2 0,-2-2 0,0-2 0,-3-1 0,51-65-1,-49 50-442,-3-1 0,-2-1 0,-3-2 0,-2-1 0,23-65-1,-42 95-140,-1-1 0,-1 0 0,-2 0-1,-1-1 1,-1 0 0,0-40 0,-4 56-113,0 0 0,-2 0 0,1 0 1,-2 0-1,0 0 0,0 1 0,-1-1 1,0 1-1,-1 0 0,-1 0 0,0 1 1,0 0-1,-1 0 0,-1 0 0,0 1 1,-12-13-1,0 6-575,-1 2 0,-1 0 0,0 1 0,0 1 0,-49-19 0,26 12-881,-6-6-1764</inkml:trace>
</inkml:ink>
</file>

<file path=ppt/ink/ink1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1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5701,'0'0'11862,"1"11"-11205,-9 423 277,-3-309-2215,11-125 1210,0 0 1,0 1-1,1-1 0,-1 0 1,0 0-1,0 1 0,0-1 1,0 0-1,0 0 0,0 1 1,0-1-1,0 0 1,0 0-1,0 1 0,0-1 1,0 0-1,0 0 0,0 1 1,0-1-1,0 0 0,0 0 1,0 1-1,-1-1 0,1 0 1,0 0-1,0 1 1,0-1-1,0 0 0,0 0 1,-1 1-1,1-1 0,0 0 1,0 0-1,0 0 0,-1 0 1,1 1-1,0-1 0,0 0 1,0 0-1,-1 0 1,1 0-1,0 0 0,-1 0 1,1 0-1,0 0 0,0 0 1,-1 0-1,1 0 0,0 0 1,0 0-1,-1 0 0,1 0 1,0 0-1,0 0 1,-1 0-1,1 0 0,0 0 1,0 0-1,-1 0 0,1 0 1,-8-17-4237,1-12-2516</inkml:trace>
</inkml:ink>
</file>

<file path=ppt/ink/ink1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2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0 160 7015,'0'0'4447,"2"10"-3214,5 14-572,0 0 0,2-1 0,0 0 0,2 0 1,22 35-1,-19-34-579,2-1 1,1-1 0,0 0-1,2-1 1,1-1 0,0-1 0,1-1-1,1-1 1,25 15 0,-45-30 6,1 0 0,0-1 0,0 1 0,0-1 0,0 0 0,0 0 0,0 0 0,0 0 0,0-1 0,0 1 0,0-1 0,0 0 0,0 1 0,1-2 0,-1 1 0,0 0 0,0-1 0,0 1 0,0-1 0,0 0 0,4-1 0,-3-1 89,-1 1 0,1-1 0,-1 1 0,0-1 1,0 0-1,0-1 0,0 1 0,0 0 1,-1-1-1,0 0 0,1 1 0,-1-1 1,2-7-1,3-9 414,0-1 1,-2-1-1,-1 1 0,4-43 1,-5 18-41,-4-86 0,0 115-535,-1-1 1,-1 1-1,-1 0 0,0 0 0,-2 0 1,1 0-1,-2 1 0,-9-16 0,16 30-41,-1 1 1,0-1-1,0 0 0,0 1 0,0-1 0,0 1 0,0-1 0,0 1 0,-1 0 0,1-1 0,0 1 0,-1 0 0,1 0 0,-1 0 0,0 0 0,-2-1 0,4 2-41,-1 0 0,0 0-1,1 0 1,-1 1 0,0-1-1,1 0 1,-1 0 0,0 1 0,1-1-1,-1 0 1,1 1 0,-1-1-1,1 0 1,-1 1 0,1-1 0,-1 1-1,1-1 1,-1 1 0,1-1-1,-1 1 1,1 0 0,0-1-1,0 1 1,-1-1 0,1 1 0,0 0-1,0-1 1,-1 2 0,-1 6-898,0 0 0,0 0 1,1 0-1,0 0 0,0 11 0,1 8-4727</inkml:trace>
</inkml:ink>
</file>

<file path=ppt/ink/ink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2.9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79 20 11915,'-23'-6'1398,"-6"-1"3340,104 15-2922,-14 0-1559,0-3 1,118-5-1,-294-3-172,-173 19 346,382-26-469,100-16-36,-185 22-428,-26 3 387,-27 3 155,7 5-138,-3 1-26</inkml:trace>
</inkml:ink>
</file>

<file path=ppt/ink/ink1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3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99 8168,'0'0'4473,"3"-9"-1809,0 2-2423,-1 1 175,0 1-1,0 0 1,-1-1-1,0 1 1,0 0 0,0-1-1,-1-5 1,0 9-350,0 1 1,0-1-1,0 1 1,-1-1-1,1 1 1,-1-1-1,1 1 1,-1 0-1,0-1 1,0 1-1,1 0 1,-1-1-1,0 1 1,0 0-1,0 0 1,0 0-1,0 0 1,-1 0-1,1 0 1,0 0 0,0 0-1,-1 0 1,1 1-1,0-1 1,-1 0-1,1 1 1,-1-1-1,1 1 1,-1 0-1,1-1 1,-1 1-1,1 0 1,-1 0-1,-2 0 1,-2 0-66,-1 0 1,0 1-1,0 0 1,1 0-1,-1 1 1,0-1-1,1 1 1,-1 1-1,1-1 1,0 1-1,0 0 0,0 1 1,0-1-1,1 1 1,-1 0-1,1 1 1,0-1-1,0 1 1,1 0-1,-1 0 1,1 1-1,-7 10 1,5-6 13,0 1 0,0-1 0,1 1 0,0 0 0,1 0 0,0 0 0,1 1 0,0-1 0,1 1 0,0 0 0,1 0 0,0 18 0,1-28-8,1-1 0,-1 0 0,0 1 0,1-1 0,-1 1 0,1-1 0,0 0 0,-1 1 0,1-1 0,0 0 0,0 1 0,0-1 0,-1 0 0,1 0 0,1 0-1,-1 0 1,0 0 0,0 0 0,0 0 0,0-1 0,1 1 0,-1 0 0,0 0 0,1-1 0,-1 1 0,1-1 0,-1 0 0,0 1 0,1-1 0,-1 0 0,1 0 0,-1 0 0,1 0 0,-1 0 0,1 0 0,-1 0-1,1 0 1,-1-1 0,1 1 0,1-1 0,3 0 100,1-1-1,-1 1 1,1-1-1,-1-1 1,0 1-1,1-1 1,8-6-1,-3 0 137,-1 0-1,-1-1 0,0 0 1,0-1-1,-1 0 0,0 0 0,-1-1 1,-1 0-1,0-1 0,0 1 1,-1-1-1,-1-1 0,0 1 1,-1-1-1,0 0 0,-1 0 1,2-27-1,-7 35-285,-3 13-79,-3 12-12,5-8 121,0-4-2,1 1 0,0 0 0,1 0 0,-1 0 0,2-1 0,-1 9 0,1-14 12,0 0 1,1 0 0,-1-1-1,0 1 1,1-1 0,-1 1 0,1 0-1,0-1 1,0 1 0,-1-1 0,1 1-1,0-1 1,0 0 0,0 1 0,0-1-1,1 0 1,-1 0 0,0 0 0,1 1-1,-1-1 1,0-1 0,1 1-1,-1 0 1,1 0 0,-1 0 0,1-1-1,0 1 1,-1-1 0,1 0 0,0 1-1,-1-1 1,1 0 0,0 0 0,1 0-1,15 0 15,-1 0 0,0-2 0,0 0 0,0-1 0,0 0 0,0-2-1,24-9 1,-23 8-59,1 0 0,0 1 0,0 0 0,0 2 0,27-2 0,-45 5 31,0 0-1,0 1 0,0-1 0,0 0 1,0 1-1,0-1 0,0 0 0,0 1 1,0-1-1,-1 1 0,1-1 0,0 1 1,0 0-1,0-1 0,0 1 0,-1 0 0,1 0 1,0-1-1,-1 1 0,1 0 0,-1 0 1,1 0-1,-1 0 0,1 0 0,-1 0 1,1 0-1,-1 0 0,0 0 0,0 0 1,0 0-1,1 0 0,-1 0 0,0 1 1,-1 46 178,0-30-16,3-18-109,-1 0 1,0 1-1,1-1 0,-1 0 1,0 0-1,1 0 0,-1 0 1,1 0-1,-1-1 1,0 1-1,1 0 0,-1 0 1,0-1-1,0 1 0,3-2 1,52-29 346,-47 25-390,0 1 0,0-1-1,1 2 1,-1-1 0,1 1-1,0 1 1,0-1 0,0 2-1,1-1 1,13 0 0,-23 3-1,0 0 0,0 0-1,0 0 1,0 0 0,0 0 0,0 0 0,0 1 0,0-1 0,0 0 0,0 1-1,-1-1 1,1 1 0,0-1 0,0 1 0,0-1 0,0 1 0,-1-1 0,1 1 0,0 0-1,-1-1 1,1 1 0,-1 0 0,1 0 0,0 0 0,-1-1 0,0 1 0,1 0-1,-1 0 1,1 0 0,-1 0 0,0 0 0,0 0 0,1 1 0,-1 39 27,-1-37-11,1 0 0,0 0 0,0 1 0,0-1 0,0 0 0,0 0 0,2 6 0,-1-9 4,0-1 0,0 1 0,0 0 0,0-1 0,0 1 0,0-1 1,0 0-1,0 1 0,0-1 0,0 1 0,0-1 0,0 0 0,0 0 0,0 0 0,0 0 0,1 0 0,-1 0 0,0 0 0,0 0 0,0 0 0,0 0 0,0-1 0,0 1 0,2-1 0,27-9 291,5-10-177,-29 16-166,1-1 0,-1 1 0,1 1 0,0-1 0,0 1 0,0 0 1,1 0-1,-1 1 0,1 0 0,-1 1 0,1-1 0,10 1 0,-17 1 12,0 1-1,-1 0 1,1-1 0,-1 1-1,1-1 1,-1 1 0,1 0-1,-1 0 1,1-1-1,-1 1 1,1 0 0,-1 0-1,0 0 1,0-1-1,1 1 1,-1 0 0,0 0-1,0 0 1,0 0 0,0 0-1,0 0 1,0-1-1,0 2 1,-1 28-381,1-24-150,0-5 212,1 0 1,-1 1-1,1-1 0,-1 0 0,1 0 0,0 1 0,-1-1 1,1 0-1,0 0 0,0 0 0,0 0 0,0 0 0,0 0 0,0 0 1,0 0-1,0-1 0,0 1 0,0 0 0,1-1 0,-1 1 0,0 0 1,0-1-1,1 0 0,-1 1 0,0-1 0,1 0 0,-1 0 1,1 1-1,-1-1 0,0 0 0,1 0 0,-1-1 0,0 1 0,1 0 1,-1 0-1,0-1 0,1 1 0,-1 0 0,0-1 0,0 0 0,3-1 1,17-8-6563</inkml:trace>
</inkml:ink>
</file>

<file path=ppt/ink/ink1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3.8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14 3908,'0'0'18834,"-4"8"-18189,-1 0-521,1 0 0,0 0 0,1 0 0,-1 1 0,-2 13 0,6-20-249,-1-1 0,1 1 0,-1-1 0,1 1-1,0 0 1,0-1 0,0 1 0,0 0 0,0-1 0,0 1 0,0 0 0,1-1 0,-1 1 0,1-1 0,-1 1 0,1-1 0,-1 1 0,1-1 0,0 1-1,0-1 1,0 1 0,0-1 0,0 0 0,0 0 0,0 1 0,0-1 0,0 0 0,0 0 0,1 0 0,-1 0 0,1 0 0,-1-1 0,0 1 0,1 0 0,-1-1-1,1 1 1,0-1 0,-1 1 0,1-1 0,-1 0 0,1 1 0,0-1 0,-1 0 0,3 0 0,0 0-808,-1 0 0,1-1 1,-1 1-1,1 0 0,-1-1 1,1 0-1,-1 0 0,1 0 1,4-2-1,25-22-4766,-6-9 4374,-4-3 5118,-4 6 4852,-30 47-5675,-28 46 2001,36-57-4773,1 0 1,0-1 0,0 1-1,1 0 1,-1 0 0,1 0-1,0 0 1,0 0-1,1 0 1,-1 0 0,2 8-1,-1-12-190,1 1 0,0-1 0,-1 0-1,1 0 1,0 0 0,0 0 0,0-1-1,0 1 1,0 0 0,0 0 0,0 0-1,0-1 1,0 1 0,0-1 0,0 1-1,1-1 1,-1 1 0,0-1 0,0 0 0,1 1-1,-1-1 1,0 0 0,0 0 0,1 0-1,-1 0 1,0 0 0,3-1 0,37-2 196,-26-1-349,-1-1 1,0 0-1,0-1 0,0-1 1,21-13-1,-23 12 86,1 0 0,0 1 0,0 1 0,1 0 0,0 1 0,16-4 0,-29 9 67,-1 0 1,0 0 0,1 0-1,-1 0 1,0 0 0,1 0-1,-1 0 1,1 1-1,-1-1 1,0 0 0,1 0-1,-1 0 1,0 0 0,1 1-1,-1-1 1,0 0-1,1 0 1,-1 0 0,0 1-1,0-1 1,1 0 0,-1 1-1,0-1 1,0 0-1,1 1 1,-1-1 0,0 0-1,0 1 1,0-1 0,0 0-1,0 1 1,1-1-1,-1 0 1,0 1 0,0 0-1,3 22 335,-4-20-325,1 0 0,0-1-1,1 1 1,-1-1 0,0 1 0,1 0-1,-1-1 1,1 1 0,0-1 0,0 1 0,0-1-1,0 0 1,3 5 0,30 8 92,-13-13-3088,-6-9-7265,-10-2-1603</inkml:trace>
</inkml:ink>
</file>

<file path=ppt/ink/ink1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4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13196,'0'0'8008,"67"44"-13677,-36-27-930</inkml:trace>
</inkml:ink>
</file>

<file path=ppt/ink/ink1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157 344 4901,'0'0'10260,"-12"-1"-7575,3 1-2246,-1 0-1,0 0 0,1 1 1,-1 0-1,1 1 0,-17 5 1,22-6-260,1 1 0,-1-1 0,1 1 0,-1 0 0,1 0 0,0 0 0,0 1 0,0-1 0,0 1 0,0-1 0,0 1 0,1 0 0,0 0 0,-1 0 0,1 0 0,0 1-1,0-1 1,1 1 0,-1-1 0,1 1 0,0-1 0,0 1 0,0 0 0,-1 4 0,2-7-163,0 0-1,0 1 0,0-1 0,0 0 1,0 0-1,0 1 0,0-1 0,1 0 1,-1 0-1,0 1 0,1-1 1,-1 0-1,0 0 0,1 0 0,0 1 1,-1-1-1,1 0 0,0 0 0,-1 0 1,1 0-1,0 0 0,0 0 0,0-1 1,1 2-1,1 0 3,0 0 0,0-1 0,0 1 0,1-1 1,-1 0-1,0 0 0,0 0 0,1 0 0,3 0 0,5 0 23,0 0 0,0-1 1,0-1-1,17-2 0,-21 1-26,0-1 0,0 1 0,0-2 0,0 1 1,-1-1-1,1 0 0,-1-1 0,0 0 0,0 0 0,10-11 0,-12 12-108,0 0 0,-1-1 0,0 1 0,0-1 0,-1 0-1,1 0 1,-1-1 0,0 1 0,0-1 0,-1 1 0,0-1 0,0 0 0,0 0-1,-1 0 1,2-9 0,-3 14-179,-2 5 259,1-1 1,0 1-1,-1-1 0,1 1 1,1 0-1,-1 0 0,0 7 0,1-10 55,0 1 0,0 0-1,0-1 1,1 1-1,-1-1 1,0 1-1,1-1 1,0 1 0,-1-1-1,1 0 1,0 1-1,-1-1 1,1 0-1,0 1 1,0-1-1,0 0 1,0 0 0,0 0-1,0 0 1,1 0-1,-1 0 1,0 0-1,2 1 1,1 0 7,1 0 0,-1 0-1,0-1 1,1 1 0,0-1 0,-1 0-1,10 0 1,0 0 3,0-1-1,0 0 0,0-1 0,23-5 1,-23 1-44,0 1 0,-1-2 0,0 0 1,0 0-1,0-1 0,-1-1 0,0 0 1,0 0-1,-1-1 0,0-1 0,-1 0 1,0-1-1,0 0 0,12-19 1,-12 15-76,-1 0 1,0 0-1,-1-1 1,-1 0 0,-1 0-1,0-1 1,-1 0 0,-1 0-1,0 0 1,-1-1-1,0-27 1,-2 44 62,-1 0 0,0 0 0,0 0 0,0-1 0,0 1-1,0 0 1,0 0 0,-1 0 0,1 0 0,0-1 0,0 1 0,-1 0 0,1 0 0,-1 0 0,1 0 0,-1 0-1,1 0 1,-1 0 0,0 0 0,0 0 0,1 0 0,-1 0 0,0 1 0,0-1 0,0 0 0,0 0-1,0 1 1,0-1 0,0 1 0,0-1 0,0 1 0,0-1 0,0 1 0,-1 0 0,1-1 0,0 1 0,0 0-1,0 0 1,0 0 0,-1 0 0,1 0 0,0 0 0,0 0 0,0 0 0,0 0 0,-1 1 0,1-1-1,0 1 1,0-1 0,0 0 0,0 1 0,0 0 0,-2 0 0,-4 3 27,-1-1 0,1 1 1,0 1-1,0-1 0,0 1 0,-9 9 0,6-4 163,1 0-1,1 0 0,0 1 1,0 0-1,1 1 1,1-1-1,-1 1 0,2 1 1,0-1-1,0 1 0,2 0 1,-1 0-1,-2 27 1,5-33-252,1 0 1,1 0 0,-1 0 0,1 0 0,0 1 0,1-1-1,0-1 1,0 1 0,0 0 0,1 0 0,6 11 0,-5-12-379,1 0 0,0 0 0,0 0 0,0 0 1,0-1-1,1 0 0,0-1 0,0 1 1,1-1-1,-1 0 0,1 0 0,13 5 1,19 4-6722</inkml:trace>
</inkml:ink>
</file>

<file path=ppt/ink/ink1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5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224 136 3299,'7'-8'6961,"-3"3"-6425,28-35 3518,-30 37-3685,-1 0 1,1 0 0,-1-1 0,1 1 0,-1 0-1,0-1 1,0 1 0,0-1 0,-1 1 0,1-1-1,-1 1 1,0-1 0,0 0 0,0 1 0,-1-5-1,0 6-290,0 1 0,0-1 0,0 1 0,0-1 0,0 1 0,0 0 0,0 0 0,0-1 0,0 1 0,-1 0 0,1 0 0,0 0 0,-1 0 0,1 0 0,-1 1 0,1-1 0,-1 0 0,0 1 0,1-1 0,-1 1 0,0 0 0,1-1 0,-1 1 0,0 0 0,1 0 0,-1 0 0,-2 0-1,-3 0-4,0 1 0,0-1-1,0 1 1,0 0 0,-12 4-1,11-1-70,0 0 0,-1 0-1,1 1 1,1 1-1,-1-1 1,1 1-1,0 1 1,0-1-1,1 1 1,-1 0-1,-6 12 1,6-10 0,1 1-1,0 0 1,0 0-1,2 1 1,-1-1-1,1 1 1,0 0-1,-3 23 1,6-32 0,1 0 0,0 0 0,0 0 1,0 0-1,0 1 0,0-1 0,1 0 0,-1 0 0,1 0 0,-1 0 1,1 0-1,0 0 0,-1 0 0,1 0 0,0 0 0,1 0 1,-1 0-1,0-1 0,0 1 0,1 0 0,-1-1 0,1 1 1,-1-1-1,1 1 0,0-1 0,0 0 0,-1 0 0,1 0 1,0 0-1,0 0 0,0 0 0,0 0 0,0-1 0,0 1 1,0-1-1,1 1 0,-1-1 0,0 0 0,0 0 0,0 0 1,4-1-1,5 1 37,0 0 0,0-1 0,0-1 0,-1 0 0,1 0 0,0-1 1,10-4-1,0-3 17,0-1 0,25-17 0,4-2 44,-50 30-125,1 0 1,0 1-1,-1-1 1,0 0-1,1 1 1,-1-1-1,1 1 1,-1-1-1,1 1 0,-1-1 1,0 0-1,1 1 1,-1-1-1,0 1 1,0 0-1,1-1 1,-1 1-1,0-1 1,0 1-1,0-1 1,1 1-1,-1 0 0,0-1 1,0 1-1,0-1 1,0 1-1,0 0 1,0-1-1,-1 1 1,1-1-1,0 1 1,0-1-1,-1 2 1,0 26-106,-17 59 383,-42 119-1,48-174 17,0-1-1,-2 0 1,-23 36-1,29-54-203,0-1 0,-1 1-1,0-2 1,-1 1 0,-1-1-1,0-1 1,0 0 0,-1 0-1,-19 12 1,30-21-57,0-1 0,-1 1 1,1 0-1,0 0 0,-1 0 0,1-1 0,0 1 0,-1 0 0,1-1 1,-1 0-1,1 1 0,-1-1 0,1 0 0,-1 0 0,1 1 1,-1-1-1,1 0 0,-1-1 0,1 1 0,-1 0 0,1 0 0,-1-1 1,1 1-1,0-1 0,-1 1 0,1-1 0,-1 1 0,1-1 0,0 0 1,0 0-1,-1 0 0,1 0 0,0 0 0,0 0 0,0 0 1,0 0-1,0 0 0,0 0 0,0-1 0,0 1 0,1 0 0,-1-1 1,0 1-1,1 0 0,-1-1 0,1 1 0,0-1 0,-1-2 1,-1-5-12,1 0 0,0 0 0,0 0 0,1 0 0,1 0 0,-1 0 0,3-10 0,1 0-35,1 1 0,1 0 0,1 0 0,1 0 1,0 1-1,1 0 0,1 0 0,15-18 0,1 1-11,2 0 0,51-45 0,-53 55 71,2 2 0,0 1-1,44-25 1,-58 38-218,1 1 0,0 0 0,1 1 1,0 0-1,-1 1 0,2 1 0,-1 1 0,0 0 0,24 0 1,-40 3 176,0 0 1,1 1-1,-1-1 1,1 1-1,-1-1 1,1 1-1,-1-1 1,0 1-1,1-1 1,-1 1-1,0-1 0,0 1 1,0-1-1,1 1 1,-1 0-1,0-1 1,0 1-1,0-1 1,0 1-1,0 0 1,0-1-1,0 1 1,0-1-1,0 1 1,0 0-1,0-1 1,0 1-1,-1-1 1,1 1-1,0 0 1,0-1-1,-1 1 1,1-1-1,0 1 1,0-1-1,-1 1 1,0 0-1,-10 24 64,-2-5-48,9-15 27,1-1 0,0 1 0,0 0 0,0 0 0,1 1 0,0-1 0,-1 0 0,2 1 0,-1-1 0,-1 9 0,4-13-19,-1-1 1,0 1-1,1-1 1,-1 1-1,0-1 1,1 1-1,-1-1 1,1 0 0,-1 1-1,0-1 1,1 1-1,-1-1 1,1 0-1,-1 1 1,1-1-1,-1 0 1,1 0 0,0 1-1,-1-1 1,1 0-1,-1 0 1,1 0-1,0 0 1,-1 0-1,1 0 1,-1 0-1,1 0 1,0 0 0,-1 0-1,1 0 1,-1 0-1,1 0 1,-1 0-1,1 0 1,0-1-1,-1 1 1,1 0-1,-1-1 1,1 1 0,-1 0-1,1-1 1,0 1-1,27-14 225,-21 7-127,0-1 1,0 0-1,-1 0 0,0 0 0,0-1 1,-1 0-1,0 0 0,-1-1 0,0 1 1,0-1-1,-1 0 0,0 0 0,-1 0 1,0 0-1,0 0 0,-1-1 0,-1 1 0,-1-19 1,1 28-139,0-1 0,0 1 0,0-1 0,-1 1 0,1 0 0,0-1 0,-1 1 0,1-1 0,-1 1 0,1 0 0,-1 0 0,0-1 0,1 1 0,-1 0 0,0 0 0,0 0 0,0 0 0,-2-2 0,3 6-1716,16 9 62,34 7-6902,-19-12-2636</inkml:trace>
</inkml:ink>
</file>

<file path=ppt/ink/ink1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6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188 116 7495,'5'-5'1106,"-1"1"-1,0-1 1,0 0-1,0-1 0,-1 1 1,0 0-1,0-1 1,0 0-1,-1 0 1,2-6-1,-3 10-985,-1 0-1,1 1 1,-1-1-1,0 0 1,0 1-1,0-1 0,0 0 1,0 1-1,-1-1 1,1 0-1,0 1 1,-1-1-1,1 1 1,-1-1-1,1 1 0,-1-1 1,0 1-1,0-1 1,0 1-1,0-1 1,0 1-1,0 0 1,0 0-1,0-1 0,0 1 1,0 0-1,-1 0 1,1 0-1,-1 0 1,1 1-1,0-1 1,-1 0-1,0 1 0,1-1 1,-1 0-1,1 1 1,-1 0-1,0-1 1,1 1-1,-1 0 1,0 0-1,-1 0 0,-4-1-108,1 1-1,-1-1 0,0 1 1,1 1-1,-1-1 1,1 1-1,-1 0 0,1 1 1,-1 0-1,1 0 0,0 0 1,0 1-1,0-1 0,0 1 1,0 1-1,0-1 0,1 1 1,0 0-1,0 1 0,-6 5 1,5-4-21,1 1 0,0 0 1,0 0-1,0 0 1,1 0-1,0 1 1,1 0-1,0 0 1,0 0-1,0 0 0,1 0 1,0 1-1,1-1 1,0 1-1,0 11 1,1-18 7,0-1 0,0 1 0,0 0 0,0-1 0,0 1 0,1-1 0,-1 1 0,1-1 0,-1 1 0,1 0 0,-1-1 0,1 0 0,0 1 0,0-1 0,0 1 0,0-1 0,0 0 0,0 0 1,0 1-1,0-1 0,0 0 0,1 0 0,-1 0 0,3 1 0,-1-1 10,1 1 1,-1-1-1,1 0 1,0 0-1,-1-1 1,1 1-1,0-1 1,0 0-1,-1 0 1,7-1-1,1 0 20,-1-1 0,1 0 0,0-1-1,-1 0 1,0 0 0,1-1 0,9-6-1,-5 1 52,-1-1 0,0 0 0,-1-1 0,17-18 0,-25 25-19,-1-1-1,0 0 1,0 0-1,0-1 1,0 1-1,-1-1 0,0 0 1,0 0-1,-1 0 1,0 0-1,0 0 1,0 0-1,-1-1 1,2-11-1,-3 18-63,-1 0 0,1 0-1,0 0 1,0-1 0,0 1 0,0 0-1,-1 0 1,1 0 0,0-1 0,0 1-1,0 0 1,-1 0 0,1 0 0,0 0-1,0 0 1,0 0 0,-1 0 0,1 0-1,0-1 1,0 1 0,-1 0 0,1 0-1,0 0 1,0 0 0,-1 0 0,1 0 0,0 0-1,0 0 1,-1 0 0,1 1 0,0-1-1,0 0 1,-1 0 0,1 0 0,0 0-1,0 0 1,-1 0 0,1 0 0,0 1-1,0-1 1,0 0 0,-1 0 0,1 0-1,0 0 1,0 1 0,0-1 0,0 0-1,0 0 1,-1 1 0,1-1 0,0 0 0,0 0-1,0 0 1,0 1 0,0-1 0,0 1-1,-13 12-153,6-4 142,1 2 0,0-1 0,0 1 0,1 0 0,0 0 0,1 0-1,1 0 1,-1 1 0,2 0 0,0 0 0,0 0 0,1 0 0,1 17 0,0-28 17,0 1 1,0-1-1,0 1 0,1-1 0,-1 1 0,1-1 0,-1 0 0,1 1 0,-1-1 0,1 1 0,0-1 0,0 0 0,-1 0 0,1 0 0,0 1 0,0-1 0,0 0 0,1 0 1,-1 0-1,0 0 0,0-1 0,2 2 0,1 0 14,0 0 0,0-1 0,0 1 0,0-1 0,1 0 0,-1 0 1,8 0-1,1 0 31,0-1 1,0-1 0,0 0 0,21-4-1,-24 2-29,1 0-1,0-1 0,-1 0 0,0-1 1,16-10-1,-22 13 1,-1 0 1,1-1-1,0 1 1,-1-1-1,0 0 1,0-1-1,1 1 1,-2 0-1,1-1 1,0 0-1,-1 1 1,0-1-1,0 0 1,0 0-1,0 0 1,1-7-1,-2 10-26,-1 0 0,0 0 0,0 1 0,0-1 0,0 0 0,0 1 0,0-1 0,0 0 0,-1 1 0,1-1 0,0 0 0,0 1 0,0-1 0,-1 0 0,1 1 0,0-1 0,-1 1 0,1-1 0,0 1 0,-1-1 0,1 0 0,-1 1 0,1-1 0,-1 1 0,1 0 0,-1-1 0,1 1 0,-1-1 0,-1 1 0,-24-5 901,-5 8-2766,10 4-6691</inkml:trace>
</inkml:ink>
</file>

<file path=ppt/ink/ink1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37.4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72 3267,'-2'-32'8329,"-8"10"-3301,8 20-4881,0 0 0,0 0 1,-1 1-1,1-1 0,0 1 0,-1 0 0,0-1 1,1 1-1,-1 0 0,0 1 0,1-1 1,-1 0-1,0 1 0,0 0 0,1-1 0,-1 1 1,0 0-1,-4 1 0,0 0-117,0 0 0,1 1 0,-1 0 0,1 0-1,-1 0 1,1 1 0,0 0 0,0 0 0,0 0 0,0 1 0,1 0-1,-1 0 1,1 1 0,0-1 0,0 1 0,1 0 0,-8 10 0,2-1 78,0 0 0,1 1-1,0 0 1,1 0 0,-12 33 0,18-43-71,0 1-1,1 0 0,0 0 1,0 0-1,0 0 0,1 0 1,0 0-1,1 9 0,-1-13-27,0 0 0,1 0 0,-1 0 0,1 0 0,0 0 1,-1 0-1,1-1 0,0 1 0,0 0 0,0-1 0,1 1 0,-1 0 0,0-1 0,1 1 0,-1-1 0,0 0 0,1 0 0,0 1 0,-1-1 0,1 0 0,0 0 0,-1 0 0,1-1 0,0 1 0,0 0 0,0-1 0,0 1 0,0-1 0,2 1 0,9 0 190,-1-1 0,1 0 1,-1 0-1,1-1 0,-1-1 0,0 0 0,1 0 0,-1-1 1,0-1-1,0 0 0,21-12 0,-23 11 10,0 0 0,-1-1 0,0 0 0,0-1 1,0 0-1,-1 0 0,0-1 0,0 0 0,-1 0 0,0-1 0,0 0 0,-1 0 0,9-19 0,-14 26-180,0-1 1,1 1-1,-1-1 0,0 1 1,-1-1-1,1 0 1,0 0-1,-1 1 0,1-1 1,-1 0-1,0 0 0,0 0 1,0 0-1,-1 1 0,1-1 1,-1 0-1,1 0 0,-1 0 1,0 1-1,0-1 0,0 1 1,0-1-1,0 0 0,-1 1 1,1 0-1,-1-1 0,0 1 1,0 0-1,-3-3 0,1 2-199,0 1-1,0 0 0,0 0 0,0 0 0,0 0 1,-1 1-1,1 0 0,-1 0 0,1 0 0,-1 0 1,1 1-1,-1 0 0,0 0 0,1 0 0,-1 0 1,1 1-1,-8 1 0,11-2 4,0 0 0,0 1 0,0-1 0,-1 1 0,1-1 0,0 1 0,0-1 0,0 1 1,0 0-1,0-1 0,0 1 0,0 0 0,1 0 0,-1 0 0,0 0 0,0 0 0,1 0 0,-1 0 0,0 0 0,1 0 0,-1 0 0,1 0 0,-1 0 0,1 0 1,-1 3-1,1 30-8636,5-19 2456</inkml:trace>
</inkml:ink>
</file>

<file path=ppt/ink/ink1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0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43 3491,'13'-26'9846,"-6"9"-2926,-14 39-6635,-7 18-180,8-24 199,0-1 0,2 1-1,0 0 1,0 0 0,-1 29-1,5-44-274,1 0 0,0 0 0,0-1 0,-1 1-1,1 0 1,0 0 0,0 0 0,0 0 0,0-1 0,0 1-1,0 0 1,0-1 0,0 1 0,0-1 0,0 1 0,0-1-1,1 0 1,-1 1 0,0-1 0,0 0 0,0 0 0,0 0-1,1 0 1,-1 0 0,0 0 0,0 0 0,0 0 0,1-1-1,-1 1 1,0 0 0,2-1 0,46-9 885,-29 3-844,0-1 0,-1-1 1,0 0-1,-1-2 0,1 0 0,-2-1 1,0 0-1,0-2 0,-2 0 1,1 0-1,13-19 0,-47 55 307,7-8-338,1 0-1,-16 26 0,24-36-33,0 0-1,0 0 1,0 1 0,0-1-1,1 0 1,0 0 0,0 1-1,0-1 1,1 1 0,-1-1-1,1 1 1,0-1 0,1 1-1,-1-1 1,1 1 0,1 6-1,-1-9 14,0-1-1,1 1 0,-1 0 0,1-1 0,-1 1 0,1-1 1,-1 0-1,1 1 0,0-1 0,0 0 0,-1 0 0,1 0 1,0 0-1,0-1 0,0 1 0,0 0 0,0-1 0,0 0 1,1 1-1,-1-1 0,0 0 0,0 0 0,0 0 0,3 0 1,3 0 109,0-1 1,0 1 0,0-1 0,0 0-1,10-4 1,-9 1-43,-1 0-1,0 0 0,1-1 1,-2 0-1,1 0 1,0-1-1,-1 0 1,0-1-1,6-7 1,-8 9-58,-1 0 1,0 0 0,0 0 0,-1-1-1,1 1 1,-1-1 0,-1 0 0,1 0-1,-1 0 1,0 0 0,0 0 0,0-1 0,0-12-1,-2 19-39,-1-1 0,0 0 0,1 1 0,-1-1 0,0 1 0,1-1 0,-1 1 0,0-1 0,0 1-1,0-1 1,1 1 0,-1 0 0,0-1 0,0 1 0,0 0 0,0 0 0,0 0 0,0 0 0,1 0 0,-1 0 0,0 0-1,0 0 1,0 0 0,0 0 0,0 0 0,0 1 0,0-1 0,1 0 0,-1 1 0,-2 0 0,-6 2-1277,23-7-1986,-5-2-83,-1-5-2113</inkml:trace>
</inkml:ink>
</file>

<file path=ppt/ink/ink1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0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51 15278,'0'0'3695,"0"-9"-2371,2-18-716,-2 21 69,-6 34-500,-22 81 961,18-77-721,1 1 0,1 0 0,2 1 1,2 0-1,0 46 0,3-79-410,1 0-1,1 0 1,-1 0-1,0 0 1,0 0-1,0 0 1,0 0-1,1 0 1,-1 0-1,0 0 1,1-1 0,-1 1-1,1 0 1,-1 0-1,1 0 1,0-1-1,-1 1 1,1 0-1,0 0 1,-1-1-1,1 1 1,0-1-1,0 1 1,-1 0 0,1-1-1,0 0 1,0 1-1,0-1 1,0 1-1,0-1 1,0 0-1,0 0 1,0 0-1,0 1 1,0-1-1,-1 0 1,1 0 0,0 0-1,0 0 1,1-1-1,1 1 17,0-1 0,-1 1-1,0-1 1,1 0 0,-1 1-1,1-1 1,-1 0 0,0-1-1,1 1 1,-1 0 0,0-1 0,0 1-1,0-1 1,3-3 0,1-4-91,0-1 0,-1 0 1,0-1-1,0 1 1,-1-1-1,-1 0 0,0 0 1,0 0-1,-1-1 0,-1 1 1,1-19-1,-2 30 46,0-1-1,0 1 0,0-1 1,0 1-1,0-1 1,0 1-1,0 0 1,1-1-1,-1 1 1,0-1-1,0 1 0,0 0 1,1-1-1,-1 1 1,0-1-1,0 1 1,1 0-1,-1-1 0,0 1 1,1 0-1,-1 0 1,0-1-1,1 1 1,-1 0-1,0 0 0,1-1 1,-1 1-1,0 0 1,1 0-1,-1 0 1,1 0-1,-1 0 1,1-1-1,-1 1 0,0 0 1,1 0-1,-1 0 1,1 0-1,-1 0 1,1 0-1,-1 1 0,0-1 1,1 0-1,-1 0 1,1 0-1,0 0 1,26 10-145,-12-4 364,-3-4-50,1 0 0,-1-1 0,1 0 0,-1-1 0,1-1 0,0 0 0,-1 0 0,0-1 0,1-1 0,-1 0 0,0-1 0,0 0 0,-1-1-1,20-10 1,-24 11-112,0 0 0,-1 0 0,1 0-1,-1-1 1,0 0 0,-1 0-1,1 0 1,-1-1 0,0 0 0,-1 0-1,1 0 1,-1-1 0,0 1-1,-1-1 1,0 0 0,0 0-1,0 0 1,-1-1 0,0 1 0,0 0-1,-1-1 1,0 1 0,0-1-1,-1 0 1,0-10 0,-1 15-67,1 1 1,0 0-1,-1 0 0,1-1 1,-1 1-1,0 0 0,0 0 1,0 0-1,0 0 1,0 0-1,0 0 0,0 0 1,-1 0-1,1 1 0,-1-1 1,1 0-1,-1 1 1,0-1-1,1 1 0,-1 0 1,0-1-1,0 1 0,0 0 1,0 0-1,0 0 1,0 1-1,0-1 0,-1 0 1,1 1-1,0-1 1,0 1-1,-1 0 0,1 0 1,0 0-1,0 0 0,-1 0 1,1 0-1,0 1 1,0-1-1,-4 2 0,-1-1 0,0 1-1,0 0 1,0 0-1,0 1 1,0 0-1,1 0 1,-1 1-1,1-1 0,0 2 1,0-1-1,-7 7 1,8-6 55,2 0 0,-1 0 0,0 0 0,1 1 0,0-1 0,1 1-1,-1 0 1,1 0 0,0 0 0,0 0 0,0 6 0,1-9-15,1 0 0,-1 0 0,1-1 1,0 1-1,0 0 0,0 0 0,0 0 0,1 0 0,-1 0 0,1-1 0,0 1 0,0 0 0,0-1 1,0 1-1,0 0 0,1-1 0,-1 1 0,1-1 0,-1 0 0,1 0 0,0 1 0,0-1 0,0 0 0,0 0 1,4 2-1,7 3-90,1 0-1,0-1 1,27 7 0,-29-9-437,-1-1 1,1 2-1,-1-1 0,1 2 1,14 9-1,-22-12 447,-1-1 0,0 1 0,0 0 1,-1 0-1,1 0 0,-1 0 0,1 1 0,-1-1 1,0 1-1,0 0 0,0-1 0,-1 1 0,1 0 1,-1 0-1,0 0 0,0 0 0,-1 0 0,1 0 1,-1 0-1,0 8 0,0-11 29,0 1 0,0 0-1,0-1 1,0 1 0,0 0 0,0-1 0,0 1-1,0 0 1,1-1 0,-1 1 0,1-1 0,-1 1-1,1-1 1,0 1 0,0-1 0,0 1 0,-1-1-1,1 0 1,0 1 0,1-1 0,1 2-1,-2-2-413,1-1-1,0 1 1,-1 0-1,1-1 1,0 0-1,0 1 1,0-1-1,-1 0 0,1 0 1,0 0-1,0 0 1,0 0-1,2-1 1,14-2-8955</inkml:trace>
</inkml:ink>
</file>

<file path=ppt/ink/ink1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1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81 169 12268,'0'0'7687,"-56"65"-4997,44-39-608,1-3-832,9 0-1026,2-5-128,2-1-737,12-4-928,-1-5-545,-6-3-1281,2-5-3556</inkml:trace>
  <inkml:trace contextRef="#ctx0" brushRef="#br0" timeOffset="1">47 1 11691,'0'0'9737,"23"62"-12011,1-46-2691,3 0-4419</inkml:trace>
</inkml:ink>
</file>

<file path=ppt/ink/ink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1:13.8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12 11050,'-7'-12'1842,"4"17"-21,3-3-1732,0-1 0,0 1 0,0 0 0,0-1 0,0 1 0,0-1 0,1 1 0,-1 0-1,0-1 1,1 1 0,-1-1 0,1 1 0,1 1 0,0-1-65,0 0 1,0-1-1,0 1 0,0 0 1,0-1-1,1 1 0,-1-1 0,1 0 1,-1 0-1,1 0 0,4 1 1,34 6 80,-32-7-78,83 7 389,178-6 0,-197-4-242,340-14 630,182-2-449,-135 21-325,320-2 45,-758-2-76,-14 0-1,0 0 1,1 1-1,-1 0 1,0 1-1,12 2 0,-20-3-9,0 0 0,0 0 0,0 0 0,0 0-1,-1 0 1,1 0 0,0 0 0,0 0 0,0 1-1,0-1 1,-1 0 0,1 0 0,0 0 0,0 0 0,0 0-1,0 0 1,0 1 0,0-1 0,-1 0 0,1 0-1,0 0 1,0 0 0,0 0 0,0 1 0,0-1 0,0 0-1,0 0 1,0 0 0,0 1 0,0-1 0,0 0-1,0 0 1,0 0 0,0 1 0,0-1 0,0 0 0,0 0-1,0 0 1,0 0 0,0 1 0,0-1 0,0 0-1,0 0 1,0 0 0,0 0 0,0 1 0,1-1 0,-1 0-1,0 0 1,0 0 0,0 0 0,0 0 0,0 1-1,1-1 1,-1 0 0,0 0 0,0 0 0,0 0 0,0 0-1,1 0 1,-1 0 0,0 0 0,0 0 0,0 0-1,1 0 1,-16 6-754,14-6 471</inkml:trace>
</inkml:ink>
</file>

<file path=ppt/ink/ink1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1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20 8616,'0'0'10645,"-10"-2"-8958,5 0-1545,-10-2 479,1 1 0,-1 0 1,0 0-1,-17 1 1,28 2-535,0 0 0,1 0 1,-1 0-1,1 1 1,-1 0-1,1 0 1,-1 0-1,1 0 1,-1 0-1,1 1 0,-4 1 1,6-2-121,-1 0 0,1 1 0,-1-1 0,1 1 0,0-1 0,-1 1 0,1-1 0,0 1 0,0 0 0,0 0 0,0-1 0,0 1-1,1 0 1,-1 0 0,0 0 0,1 0 0,0 0 0,-1 0 0,1 0 0,0 0 0,0 3 0,1-3-36,-1 1-1,1-1 0,-1 0 1,1 0-1,0 0 0,0 0 1,0 0-1,1 0 1,-1 0-1,0 0 0,1-1 1,-1 1-1,1 0 0,-1-1 1,1 1-1,0-1 0,0 0 1,0 1-1,0-1 1,0 0-1,0 0 0,3 1 1,57 21-1064,-44-17 653,-7-2 348,36 15-751,-46-19 969,1 0 0,-1 1 0,0-1 0,0 1 0,0 0 0,0-1 0,0 1 0,0 0-1,0 0 1,0 0 0,0-1 0,0 1 0,0 0 0,-1 0 0,1 0 0,0 0 0,0 1 0,-1-1 0,1 0 0,-1 0 0,1 0 0,-1 0 0,0 1 0,1-1 0,-1 0 0,0 0 0,0 1 0,0-1 0,0 0 0,0 0 0,0 2-1,-2-1 35,1 0-1,-1-1 0,1 1 1,-1-1-1,0 1 1,0-1-1,1 1 0,-1-1 1,0 0-1,0 0 0,0 0 1,-1 0-1,1-1 0,0 1 1,0 0-1,0-1 0,0 1 1,-1-1-1,-2 0 0,-46 4-71,42-4-204,-25-1-4135,17-4-3957</inkml:trace>
</inkml:ink>
</file>

<file path=ppt/ink/ink1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17264,'0'0'2040,"-4"11"-1496,1-2-415,-22 68 1007,23-69-1015,0 1 1,1-1 0,0 0-1,0 1 1,1 0 0,0-1-1,0 1 1,3 10 0,-2-17-101,0 0 0,0 1 1,1-1-1,-1 0 0,1 0 1,0-1-1,0 1 0,-1 0 1,1 0-1,0-1 0,0 1 1,1-1-1,-1 0 0,0 0 1,0 0-1,1 0 0,-1 0 1,0 0-1,1 0 0,-1-1 1,1 1-1,-1-1 0,1 0 1,-1 0-1,1 0 0,-1 0 1,5-1-1,6 1 150,0-1 0,-1 0 0,1-1 0,15-4 0,2-6-119,1 0 0,-2-2 0,42-27 0,-54 31-9,-17 9-52,1 1 0,0-1 0,0 0 0,-1 1 0,1-1 0,0 0 0,0 1 1,0-1-1,0 1 0,0-1 0,0 1 0,0 0 0,0-1 0,0 1 1,0 0-1,0 0 0,0 0 0,0 0 0,0 0 0,1 0 0,-1 0 0,0 0 1,0 0-1,0 0 0,0 1 0,0-1 0,0 0 0,0 1 0,0-1 0,0 1 1,0-1-1,0 1 0,0-1 0,-1 1 0,1 0 0,1 1 0,0 2-21,0 0-1,-1 1 1,1-1-1,-1 1 1,0-1-1,-1 1 1,1 7-1,-1-8 36,1 0-1,-1 1 1,1-1-1,0 0 1,0 0-1,0 1 1,0-1-1,1 0 0,0 0 1,3 5-1,-3-7 14,1 0 0,0 0 0,0 0 0,-1 0-1,1-1 1,0 1 0,1-1 0,-1 0 0,0 0-1,0 0 1,0 0 0,1-1 0,-1 1 0,0-1 0,1 0-1,-1 0 1,0 0 0,1 0 0,-1-1 0,0 1-1,1-1 1,3-1 0,10-3 53,0 0 1,27-14-1,-41 18-75,6-3-35,35-15-296,-42 18 246,0 0-1,0 0 1,0 1-1,0-1 0,0 1 1,0-1-1,0 1 1,0 0-1,0 0 1,0 0-1,0 0 0,0 0 1,0 0-1,0 1 1,0-1-1,0 1 0,3 0 1,-4 0 54,-1 0 1,1 0 0,-1 0-1,1-1 1,-1 1-1,0 0 1,1 0 0,-1 0-1,0 0 1,0 0-1,1 0 1,-1 0 0,0 0-1,0 0 1,0 0-1,0 0 1,0 0 0,-1 0-1,1 0 1,0 0-1,0 0 1,-1 0 0,1 0-1,0 0 1,-1 0-1,1-1 1,-1 1 0,0 1-1,-19 23-5560,7-21-320</inkml:trace>
</inkml:ink>
</file>

<file path=ppt/ink/ink1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2.5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19058,'0'0'3587</inkml:trace>
</inkml:ink>
</file>

<file path=ppt/ink/ink1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3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99 5573,'0'0'5744,"2"-9"-2658,0 3-2904,0 0 364,0 1 1,-1 0 0,0-1 0,0 1 0,0-1 0,-1 1-1,1-8 1,-2 12-454,1-1 1,0 1-1,-1-1 1,1 0-1,-1 1 0,0-1 1,1 1-1,-1-1 0,0 1 1,0 0-1,0-1 0,0 1 1,0 0-1,0 0 0,0 0 1,-1 0-1,1-1 0,0 2 1,-1-1-1,1 0 0,0 0 1,-1 0-1,1 1 0,-1-1 1,1 0-1,-1 1 1,0 0-1,1-1 0,-1 1 1,1 0-1,-1 0 0,0 0 1,-2 0-1,-1 0-99,0 1-1,0 0 1,0 0-1,1 0 1,-1 0-1,0 1 1,1-1-1,-1 1 1,1 0 0,0 1-1,-1-1 1,1 1-1,0 0 1,1 0-1,-1 0 1,0 0 0,1 1-1,0 0 1,0-1-1,-4 7 1,3-5-5,1 0 0,0 0 0,0 0 0,0 0 0,1 1 0,-1-1 1,1 1-1,1 0 0,-1-1 0,1 1 0,0 0 0,0 0 0,1 0 0,-1 0 0,1 0 1,1 8-1,0-12 10,0-1 1,0 1 0,1-1 0,-1 1 0,0-1-1,0 0 1,1 0 0,-1 0 0,0 0 0,1 0-1,-1 0 1,1 0 0,0 0 0,-1-1 0,1 1-1,0 0 1,-1-1 0,1 0 0,0 1 0,0-1-1,-1 0 1,1 0 0,0 0 0,0 0 0,-1 0-1,4-1 1,49-5 27,-1-18-173,-46 19 119,0 1 1,0 1 0,1-1-1,0 1 1,-1 0-1,1 1 1,15-3-1,-22 6 7,0-1 0,-1 0-1,1 1 1,0-1 0,0 1-1,0-1 1,0 1-1,0-1 1,0 1 0,-1-1-1,1 1 1,0 0 0,-1 0-1,1-1 1,0 1 0,-1 0-1,1 0 1,-1 0-1,1 0 1,-1 0 0,0 0-1,1-1 1,-1 1 0,0 0-1,0 0 1,1 0 0,-1 0-1,0 0 1,0 0-1,0 2 1,3 42-105,-3-32 134,6 255 1360,-7-220-907,2-37-260,-2-1-1,0 1 1,0-1-1,0 1 1,-2-1-1,1 0 1,-1 1-1,-1-1 1,0-1-1,0 1 1,-1 0-1,0-1 1,0 0-1,-1 0 1,-13 13-1,19-21-182,-1 0-1,0 0 0,0 0 1,0 0-1,0 0 0,0 0 1,-1 0-1,1-1 0,0 1 1,0 0-1,0-1 0,-1 1 1,1-1-1,0 1 0,-1-1 1,1 0-1,0 0 0,-1 1 1,1-1-1,0 0 0,-1 0 0,1 0 1,-1-1-1,1 1 0,0 0 1,-1 0-1,1-1 0,0 1 1,-1-1-1,1 1 0,0-1 1,0 1-1,0-1 0,-1 0 1,1 0-1,0 0 0,0 1 1,0-1-1,0 0 0,0 0 1,0 0-1,1-1 0,-1 1 1,-1-2-1,-4-7 4,1 1 1,0-1-1,1-1 1,-6-15-1,6 14-72,-2-4-8,0-1 0,0 0 1,2 0-1,0 0 0,1 0 1,1 0-1,0-1 0,2 0 1,1-23-1,0 38 46,0 0 0,0 0 1,1 0-1,-1 0 0,1 0 0,0 0 1,0 0-1,0 1 0,0-1 0,0 1 1,0-1-1,1 1 0,-1 0 0,1 0 0,3-2 1,51-28-118,-34 20 83,16-9-274,-20 12-1292,0-2-1,-1 0 1,21-17 0,-16 9-3897</inkml:trace>
</inkml:ink>
</file>

<file path=ppt/ink/ink1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4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58 154 2947,'0'0'5877,"-8"7"-3416,-2-1-1807,6-3-359,0-1-1,0 1 1,0 0-1,1 0 1,0 0-1,-1 0 1,1 0-1,-4 7 1,7-10-198,-1 0 0,1 1 1,0-1-1,0 0 0,-1 1 1,1-1-1,0 1 0,0-1 1,-1 0-1,1 1 0,0-1 0,0 1 1,0-1-1,0 0 0,-1 1 1,1-1-1,0 1 0,0-1 1,0 1-1,0-1 0,0 1 0,0-1 1,0 0-1,0 1 0,0-1 1,1 1-1,-1-1 0,0 1 1,0-1-1,0 0 0,0 1 1,1-1-1,-1 1 0,0-1 0,1 1 1,17 3 1657,25-8-116,-26-2-1486,0 0 0,0-1 1,-1 0-1,0-2 0,0 0 0,-1 0 0,0-2 0,-1 0 1,0 0-1,0-1 0,-1-1 0,15-20 0,-26 31-133,0-1-1,-1 1 1,1 0-1,-1-1 0,1 1 1,-1-1-1,0 1 1,0-1-1,0 0 1,0 1-1,0-1 1,-1 0-1,1 0 0,-1 1 1,0-1-1,0-4 1,-1 6-15,1-1 1,-1 1-1,1 0 0,-1 0 1,0-1-1,0 1 0,1 0 1,-1 0-1,0 0 0,0 0 1,0 0-1,0 0 0,0 0 1,-1 0-1,1 1 0,0-1 1,0 0-1,0 1 0,-1-1 1,1 0-1,0 1 1,-1 0-1,1-1 0,-1 1 1,1 0-1,0 0 0,-1 0 1,1 0-1,-1 0 0,1 0 1,-3 0-1,-2 1-24,-1 0 1,0 0-1,0 0 1,1 1-1,-1 0 1,1 1-1,0-1 0,-1 1 1,1 0-1,1 1 1,-1-1-1,0 1 1,1 0-1,0 1 0,-9 8 1,8-7 23,0 1 1,1 0 0,-1-1-1,2 2 1,-1-1 0,1 0-1,0 1 1,0 0-1,1 0 1,0 0 0,1 0-1,-2 10 1,3-17-6,1 0 1,0 0-1,0 0 0,0 0 1,0 0-1,0 0 1,1 0-1,-1 0 1,0 0-1,0 0 0,1 0 1,-1 0-1,0 0 1,1 0-1,-1 0 0,1 0 1,-1 0-1,1 0 1,-1-1-1,1 1 1,0 0-1,0 0 0,-1-1 1,1 1-1,0 0 1,1 0-1,1 0 8,0 1 0,-1-1 0,1 0 0,0 0 0,0-1 0,1 1 0,-1 0 0,6-1 0,2 0 28,1 0-1,0-1 1,-1 0 0,12-4-1,1-2-44,0-2-1,-1-1 0,0-1 1,25-16-1,37-17-209,-84 43 210,0 1 0,0-1 0,-1 1-1,1-1 1,0 1 0,0-1 0,0 1-1,-1-1 1,1 1 0,0 0 0,0 0-1,0-1 1,0 1 0,0 0 0,0 0-1,0 0 1,0 0 0,0 0 0,0 0-1,0 0 1,-1 1 0,1-1 0,0 0-1,0 0 1,0 1 0,0-1 0,0 0-1,0 1 1,-1-1 0,1 1 0,0-1-1,0 1 1,-1-1 0,1 1 0,0 0-1,-1-1 1,1 1 0,0 0 0,-1 0-1,1 0 1,0 1 0,0 3-27,0 0 0,-1 0 1,1 0-1,-1 0 0,0 1 1,-2 7-1,1 7 189,1-18-126,0 0 0,0-1 0,0 1-1,0-1 1,0 1 0,0 0 0,0-1 0,0 1 0,1-1 0,-1 1 0,1-1 0,-1 1 0,1-1 0,0 1 0,-1-1 0,1 1 0,0-1 0,0 0 0,0 1 0,0-1 0,2 2-1,0-2 31,0 0-1,-1 0 0,1-1 0,0 1 0,0-1 0,0 1 0,0-1 0,0 0 0,0 0 0,0 0 0,5-1 0,2-1 3,0 0-1,0 0 1,0-1-1,0-1 1,-1 1 0,14-8-1,-15 6-171,0 1 0,1 0 0,-1 1-1,1 0 1,0 0 0,0 1 0,0 1 0,12-2-1,-20 3 104,0 1 0,0-1 0,0 1 0,-1-1 0,1 1 1,0-1-1,-1 1 0,1 0 0,0-1 0,-1 1 0,1 0 0,0 0 0,-1-1 0,1 1 0,-1 0 0,0 0 0,1 0 0,-1 0 0,0 0 0,1 0 0,-1-1 0,0 1 0,0 0 0,0 0 0,0 0 0,0 0 0,0 0 0,0 0 0,0 1 0,0 40 126,-1-31-120,0 7 194,0-15-3487</inkml:trace>
</inkml:ink>
</file>

<file path=ppt/ink/ink1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1 116 4292,'0'0'12428,"7"3"-10779,1-1-1332,1 0 0,-1 0 0,0 0-1,0-1 1,1-1 0,-1 0 0,0 0-1,1 0 1,-1-1 0,0 0 0,1-1-1,-1 0 1,0 0 0,11-5 0,-5 1-63,0-1 1,24-17 0,-35 22-232,0 0 0,-1 0 0,1 0 0,0 0 0,-1-1 0,1 1 0,-1-1 0,0 0 0,0 1 0,0-1 0,0 0 0,-1-1 0,1 1 0,-1 0 0,1 0 0,-1-1 0,0 1 0,0-7 0,-1 9-22,1 0 1,-1 1-1,-1-1 1,1 0 0,0 1-1,0-1 1,0 0-1,0 1 1,0-1 0,-1 1-1,1-1 1,0 0-1,0 1 1,-1-1 0,1 1-1,0-1 1,-1 0 0,1 1-1,-1-1 1,1 1-1,-1 0 1,1-1 0,-1 1-1,1-1 1,-1 1-1,1 0 1,-1-1 0,0 1-1,0-1 1,-24 2-122,-22 19-129,33-11 220,2 1 0,-24 23-1,32-28 27,-1 0-1,1 0 0,0 1 1,0-1-1,1 1 0,-1 0 1,1 0-1,1 0 1,-1 0-1,-1 7 0,4-12 6,0-1-1,0 1 0,0 0 1,-1 0-1,1-1 0,0 1 1,1 0-1,-1 0 0,0-1 0,0 1 1,0 0-1,0 0 0,1-1 1,-1 1-1,0 0 0,0 0 1,1-1-1,-1 1 0,1 0 1,-1-1-1,1 1 0,-1-1 1,1 1-1,-1 0 0,1-1 1,-1 1-1,1-1 0,0 0 1,-1 1-1,1-1 0,1 1 1,31 5 94,38-14 75,9-12-108,-61 14-209,0 1 0,0 0 0,1 2 0,0 0 0,-1 1 0,1 1 0,34 3 0,-52-2 131,1 0 0,-1 1 0,0-1 0,0 1 0,0 0 0,0-1 0,0 1 0,0 0 1,-1 0-1,1 0 0,0 1 0,0-1 0,-1 0 0,1 1 0,0-1 0,-1 1 0,0-1 0,1 1 0,-1 0 0,0-1 1,0 1-1,0 0 0,0 0 0,0 0 0,0 0 0,0 0 0,-1 0 0,1 0 0,-1 0 0,1 3 0,7 20 371,-8-25-327,0 1 0,1-1-1,-1 0 1,0 1 0,0-1 0,0 0-1,1 1 1,-1-1 0,0 0 0,0 0-1,1 1 1,-1-1 0,0 0-1,1 0 1,-1 0 0,0 1 0,1-1-1,-1 0 1,0 0 0,1 0 0,-1 0-1,0 0 1,1 0 0,-1 0 0,0 1-1,1-1 1,-1 0 0,0 0 0,1-1-1,-1 1 1,1 0 0,-1 0 0,0 0-1,1 0 1,-1 0 0,0 0 0,1 0-1,-1 0 1,0-1 0,1 1 0,-1 0-1,0 0 1,0-1 0,1 1 0,-1 0-1,0 0 1,0-1 0,1 1 0,-1 0-1,0 0 1,0-1 0,0 1 0,1 0-1,-1-1 1,0 1 0,0-1 0,0 1-1,0 0 1,0-1 0,0 1 0,0 0-1,0-1 1,0 1 0,0-1-1,10-24 688,-7 8-635,-1-1 0,-1 1 0,0-1 0,-3-23 0,0-6-4559,9 48-3671,3 6 5479,0-1 201,5 1-3931</inkml:trace>
</inkml:ink>
</file>

<file path=ppt/ink/ink1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5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23 4100,'0'0'14163,"-11"-5"-12823,1 1-1106,-1 1 1,1 0-1,-1 1 1,1 0-1,-1 0 1,0 1-1,-19 1 1,27 0-158,-1 0 1,0 0-1,0 1 1,1 0-1,-1-1 1,1 1-1,-1 1 1,1-1-1,-1 0 1,1 1-1,0 0 1,-1 0-1,1 0 1,0 0-1,0 0 1,1 0-1,-1 1 1,0 0-1,1-1 1,-1 1-1,1 0 1,0 0-1,0 0 1,0 1-1,1-1 1,-1 0-1,1 1 1,-1-1-1,1 1 1,0-1-1,0 5 1,1-6-55,-1 0 0,1 0 0,0 0 0,0-1 0,0 1 0,0 0 0,0 0 0,0 0 0,1-1 1,-1 1-1,0 0 0,1 0 0,0-1 0,-1 1 0,1 0 0,0-1 0,0 1 0,0-1 0,0 1 1,0-1-1,0 1 0,0-1 0,1 0 0,-1 0 0,2 2 0,1-1 3,0 0-1,0 0 1,0 0-1,0 0 1,0-1-1,1 1 1,-1-1-1,1 0 1,-1 0-1,5-1 1,1 1 1,0 0 0,0-1 0,0-1 0,0 0 1,0 0-1,0-1 0,0 0 0,-1-1 1,12-4-1,-16 4-9,0 1 1,0-1 0,0 0-1,0 0 1,-1-1 0,1 1 0,-1-1-1,0 0 1,0 0 0,0-1-1,-1 1 1,0-1 0,1 0-1,-2 1 1,1-1 0,0-1-1,-1 1 1,0 0 0,0-1-1,-1 1 1,1-7 0,-1 12-23,-1 0 0,0-1 1,0 1-1,0 0 0,0 0 1,0 0-1,0-1 0,0 1 1,0 0-1,0 0 0,0-1 1,0 1-1,0 0 0,0 0 1,0-1-1,0 1 0,0 0 1,0 0-1,0 0 0,-1-1 1,1 1-1,0 0 0,0 0 1,0 0-1,0-1 0,0 1 1,0 0-1,-1 0 0,1 0 1,0 0-1,0-1 0,0 1 1,-1 0-1,1 0 0,0 0 0,0 0 1,0 0-1,-1 0 0,1 0 1,0-1-1,0 1 0,0 0 1,-1 0-1,-9 8-90,-7 16 99,14-19 47,1-1-1,0 1 1,0 0 0,0 0 0,1 0 0,0 0-1,0 0 1,0 1 0,1-1 0,-1 0-1,1 0 1,0 0 0,2 11 0,-1-15-171,0 1 1,-1 0 0,1 0-1,0-1 1,0 1-1,0 0 1,0-1-1,0 1 1,0-1 0,1 1-1,-1-1 1,1 0-1,-1 1 1,1-1 0,2 2-1,-1-2-676,1 1 0,-1-1 1,1 0-1,-1 0 0,1 0 0,-1 0 0,1-1 0,0 1 0,-1-1 0,7 0 1,18-2-13028</inkml:trace>
</inkml:ink>
</file>

<file path=ppt/ink/ink1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3587,'0'0'15887,"2"55"-14894,-2-17 321,0 6-353,-2 3 31,-1 1-31,3-4-384,0-2-353,0-3-128,5-5-96,6-4-448,3-4-1282,-5-5-1505,6-9-4580</inkml:trace>
</inkml:ink>
</file>

<file path=ppt/ink/ink1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6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9321,'0'0'8402,"-2"13"-7793,-12 272 2647,14-276-3147,0 0 0,1 1-1,0-1 1,0 0-1,1 0 1,1 1-1,-1-2 1,1 1-1,5 10 1,-6-16-91,0 1 1,1-1-1,-1 1 1,1-1-1,0 0 1,-1 0-1,1 0 1,1 0-1,-1 0 1,0-1-1,1 0 1,-1 1-1,1-1 1,0-1-1,-1 1 1,1 0-1,0-1 1,0 0-1,0 0 1,0 0-1,1 0 1,4 0-1,0-1-306,-1 1 0,0-1 0,1 0 0,-1-1 0,1 0 0,-1-1 0,10-2 0,-14 2-556,1 0 0,0 0 1,0 0-1,-1-1 0,1 0 1,-1 0-1,0 0 0,4-4 1,13-17-7811</inkml:trace>
</inkml:ink>
</file>

<file path=ppt/ink/ink1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7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4324,'-9'0'10645,"2"0"-10137,-1 1 1,1 0-1,0 1 1,0 0-1,0 0 1,0 0-1,-13 7 1,14-6-422,-1 1 0,0 0 0,1 0 1,0 1-1,0 0 0,1 0 1,-1 0-1,1 1 0,0-1 0,1 1 1,-1 1-1,1-1 0,0 0 0,1 1 1,-1 0-1,1 0 0,1 0 1,-1 0-1,1 1 0,1-1 0,-1 0 1,0 12-1,2-17-77,0 1 0,0-1-1,0 0 1,1 0 0,-1 0 0,0 0 0,1 0-1,-1 0 1,1 0 0,0 0 0,0 0 0,0 0-1,0 0 1,0 0 0,0 0 0,0 0 0,0-1 0,1 1-1,-1-1 1,1 1 0,-1-1 0,1 1 0,0-1-1,2 1 1,0 0 9,1 1-1,-1-2 0,1 1 0,0-1 1,0 0-1,0 0 0,0 0 0,0 0 1,0-1-1,6 0 0,1-1 13,1 0-1,-1 0 1,0-1-1,0-1 1,0 0-1,0-1 1,-1 0-1,16-8 1,-19 7-18,0 0 1,-1-1 0,1 0 0,-1-1 0,0 1 0,-1-1 0,1-1-1,6-10 1,-10 13 48,0 0 0,0 0 0,0 0 0,-1 0 0,0-1 0,0 1 0,-1-1 0,1 1 0,-1-1 0,0 0 0,-1 0 0,1 1-1,-1-1 1,-1 0 0,0-6 0,1 11-60,0 1 0,0-1-1,0 1 1,0-1-1,-1 1 1,1-1 0,0 1-1,0-1 1,-1 1 0,1-1-1,0 1 1,-1 0 0,1-1-1,0 1 1,-1-1-1,1 1 1,0 0 0,-1-1-1,1 1 1,-1 0 0,1-1-1,-1 1 1,1 0 0,-1 0-1,1 0 1,-1-1-1,1 1 1,-1 0 0,1 0-1,-1 0 1,0 0 0,1 0-1,-1 0 1,1 0 0,-1 0-1,1 0 1,-1 0-1,1 0 1,-1 1 0,1-1-1,-1 0 1,1 0 0,-1 0-1,1 1 1,-1-1 0,1 0-1,-1 1 1,1-1 0,-1 1-1,-23 18 3,20-13 26,-1 0-1,1 0 1,0 1 0,1-1 0,0 1 0,0-1 0,0 1-1,1 0 1,0 0 0,0 1 0,1-1 0,0 0 0,0 1-1,0-1 1,1 0 0,1 12 0,0-17-72,0 1 1,0-1-1,0 0 0,1 0 1,-1 0-1,0-1 0,1 1 1,-1 0-1,1 0 0,-1-1 1,1 1-1,0-1 0,0 0 1,0 1-1,0-1 1,0 0-1,0 0 0,0 0 1,0 0-1,0 0 0,0-1 1,1 1-1,-1-1 0,0 0 1,0 1-1,1-1 0,-1 0 1,0 0-1,3-1 1,1 2-764,-1-1 1,0-1 0,1 1-1,-1-1 1,1 0 0,-1 0-1,0 0 1,0-1 0,0 0 0,0 0-1,8-4 1,8-14-6963</inkml:trace>
</inkml:ink>
</file>

<file path=ppt/ink/ink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39.5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35 14747,'-1'-7'423,"-4"-18"1703,3 23-1029,1 15-365,1 48-341,4 546-1162,-3-596 693,0 18 34,-1-28 20,0 0 1,0 0-1,0 0 0,0 0 1,-1 0-1,1-1 0,0 1 1,0 0-1,-1 0 0,1 0 1,0 0-1,-1 0 0,1-1 1,-1 1-1,1 0 0,-1 0 1,1-1-1,-1 1 1,1 0-1,-1 0 0,-1 0 1,-6 0-412</inkml:trace>
</inkml:ink>
</file>

<file path=ppt/ink/ink1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90 7527,'0'0'9054,"-7"-2"-6598,3 1-2364,2 0 56,0 0 0,-1 0 0,1 0 0,-1 1 0,1-1-1,0 1 1,-1-1 0,1 1 0,-1 0 0,1 0 0,-1 0 0,1 0-1,-1 0 1,1 1 0,-1-1 0,1 1 0,-1-1 0,1 1-1,0 0 1,-1 0 0,1 0 0,0 0 0,0 1 0,0-1 0,0 1-1,0-1 1,0 1 0,0 0 0,0-1 0,1 1 0,-1 0-1,1 0 1,-3 5 0,2-4-48,1 0 0,0 0 0,0 0 1,0 0-1,0 0 0,0 0 0,1 1 0,-1-1 0,1 0 0,0 1 0,0 5 0,0-4-14,0-4 159,0-2-178,1 1-1,-1-1 1,0 0-1,0 1 1,0-1-1,0 1 1,0-1-1,0 0 1,0 1-1,0-1 1,0 1 0,0-1-1,0 0 1,0 1-1,0-1 1,0 1-1,0-1 1,-1 0-1,1 1 1,0-1-1,0 1 1,-1-1-1,1 1 1,0-1-1,-1 1 1,1-1-1,-1 1 1,0-1-1,-6-3-487,4 17 451,3-13-27,0 1 0,-1-1 0,1 0 1,0 1-1,0-1 0,0 0 0,0 0 0,0 1 1,0-1-1,0 0 0,0 1 0,0-1 1,0 0-1,0 0 0,0 1 0,0-1 0,1 0 1,-1 0-1,0 1 0,0-1 0,0 0 1,0 1-1,0-1 0,1 0 0,-1 0 0,0 0 1,0 1-1,0-1 0,1 0 0,-1 0 0,0 0 1,0 1-1,0-1 0,1 0 0,-1 0 1,0 0-1,1 0 0,-1 0 0,0 0 0,0 0 1,1 0-1,-1 1 0,0-1 0,1 0 1,-1 0-1,0 0 0,0 0 0,1 0 0,-1-1 1,17-11-39,12-22-540,-27 27 539,0 1 0,0-1 0,0 0 0,-1 1 0,0-1 0,0 0 0,0-8 0,-1 12 30,0 1 0,0-1 1,0 1-1,0-1 0,0 1 0,0-1 0,-1 1 0,1-1 1,-1 1-1,0-1 0,0 1 0,0-1 0,0 1 1,0 0-1,0 0 0,0 0 0,-1-1 0,1 1 0,-1 0 1,0 1-1,-3-5 0,4 7 8,0-1 1,0 0 0,1 0-1,-1 0 1,0 1-1,1-1 1,-1 0-1,0 1 1,1-1-1,-1 1 1,0-1-1,1 0 1,-1 1-1,1 0 1,-1-1 0,1 1-1,-1-1 1,1 1-1,-1 0 1,1-1-1,-1 1 1,1 0-1,0-1 1,0 1-1,-1 0 1,1-1-1,0 1 1,0 0 0,0 1-1,-9 24 188,9-25-173,-6 16 108,2-1 0,0 1 1,1 0-1,1 0 0,0 0 0,1 0 1,1 0-1,1 1 0,1-1 0,0 0 1,1 0-1,6 20 0,-9-37-125,0 1-1,0 0 0,0-1 1,0 1-1,1-1 1,-1 1-1,0 0 1,0-1-1,1 1 1,-1-1-1,0 1 1,1-1-1,-1 1 1,1-1-1,-1 1 1,0-1-1,1 1 0,-1-1 1,1 0-1,-1 1 1,1-1-1,0 0 1,-1 1-1,2-1 1,6-10-42,0-24-132,-7 12-109,1 5 29,-2 0 1,0 0-1,0 0 0,-2 0 1,-4-22-1,15 38-410,0 1 0,0 0-1,0 0 1,0 1 0,16 3 0,10 0-1944,14-3-4241,-25-1 2189</inkml:trace>
</inkml:ink>
</file>

<file path=ppt/ink/ink1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66 6086,'0'0'11168,"-10"-4"-9828,6 2-1240,0 0 0,0 0 0,0 1 0,-1-1 1,1 1-1,-1 0 0,1 0 0,-1 1 0,1-1 1,-1 1-1,1 0 0,-1 0 0,1 0 0,-1 1 1,1 0-1,-1 0 0,1 0 0,0 0 0,-1 1 1,1-1-1,0 1 0,0 0 0,0 1 0,0-1 1,-6 5-1,6-4 65,0 1 1,1 0-1,-1 0 1,1 0-1,0 0 1,-1 0-1,2 1 1,-1-1-1,1 1 1,-4 8 0,6-11-137,-1-1 1,1 0 0,0 0 0,0 0 0,-1 0-1,1 0 1,0 1 0,0-1 0,0 0 0,1 0 0,-1 0-1,0 1 1,0-1 0,1 0 0,-1 0 0,0 0 0,1 0-1,-1 0 1,1 0 0,1 2 0,-1-2-24,1 0 1,-1 0-1,1 0 1,-1 0-1,1 0 1,0 0-1,0 0 1,-1 0-1,1-1 1,0 1-1,0-1 0,0 1 1,0-1-1,0 0 1,0 0-1,3 0 1,11 0-51,-1-1 1,0-1-1,0 0 1,0-1-1,0 0 1,-1-2-1,1 1 0,-1-2 1,0 0-1,0-1 1,-1 0-1,0-1 1,0 0-1,-1-1 1,0-1-1,0 0 0,-1 0 1,15-19-1,-17 11-254,-21 21-28,-22 21 230,24-15 106,-39 42 910,45-46-671,1-1 0,-1 1 0,1 0 1,0 0-1,0 0 0,1 0 0,0 0 0,0 0 0,-3 10 1,6-14-230,0 0 1,0-1 0,-1 1 0,1-1 0,0 1 0,0-1 0,0 1 0,0-1 0,-1 0-1,1 1 1,0-1 0,0 0 0,0 1 0,0-1 0,0 0 0,0 0 0,0 0-1,0 0 1,0 0 0,0 0 0,0 0 0,0-1 0,0 1 0,0 0 0,0 0 0,0-1-1,1 0 1,29-5 8,-30 6-32,1-1 0,-1 0 0,0 1 0,0-1 0,1 1 0,-1 0 0,0 0-1,1-1 1,-1 1 0,0 0 0,1 0 0,-1 0 0,0 0 0,1 0 0,-1 0-1,0 1 1,0-1 0,1 0 0,-1 1 0,0-1 0,0 1 0,1-1 0,-1 1-1,0 0 1,0-1 0,0 1 0,0 0 0,0 0 0,0 0 0,0 0 0,0 0-1,1 2 1,0 1-8,-1 1-1,0-1 1,0 1-1,-1-1 1,1 1-1,-1 0 0,0 9 1,0-5 30,-1 32 310,-1 1 0,-2-1-1,-2-1 1,-1 1 0,-3-1-1,-18 51 1,28-89-310,-1 0-1,0 0 1,1 0-1,-1-1 1,0 1-1,0 0 1,0-1-1,0 1 1,0-1-1,-1 1 1,1-1-1,0 0 1,-1 1-1,1-1 1,-1 0-1,1 0 1,-1 0-1,1 0 1,-1 0-1,-3 1 1,4-2-8,0 0 1,-1-1-1,1 1 0,0 0 1,0-1-1,0 1 0,0-1 1,0 1-1,0-1 0,0 0 1,0 1-1,1-1 0,-1 0 1,0 0-1,0 0 0,0 1 1,1-1-1,-1 0 0,0 0 1,1 0-1,-1 0 0,1 0 1,0 0-1,-1 0 0,1 0 1,0-1-1,-1 1 0,1 0 1,0 0-1,0 0 0,0 0 1,0 0-1,0-2 0,-2-12-150,1 1-1,1 0 0,0-1 1,0 1-1,2-1 0,0 1 1,0 0-1,1 0 0,1 0 0,1 0 1,0 1-1,0-1 0,1 1 1,11-15-1,3-2-20,1 1 1,2 1-1,1 1 0,43-37 1,-34 36-275,-20 18 79,-2 1-1,1-2 1,-1 0 0,0 0 0,-1-1 0,13-20 0,-22 31 342,-1 1 1,0 0-1,0 0 1,0-1-1,0 1 0,1 0 1,-1-1-1,0 1 1,0 0-1,0-1 1,0 1-1,0 0 1,0-1-1,0 1 1,0 0-1,0-1 1,0 1-1,0-1 0,0 1 1,0 0-1,0-1 1,0 1-1,0 0 1,0-1-1,0 1 1,0 0-1,0-1 1,-1 1-1,1 0 0,0 0 1,0-1-1,0 1 1,-1 0-1,1-1 1,0 1-1,0 0 1,-1 0-1,1 0 1,-1-1-1,-17 0-148,-21 11 114,31-6 75,0 1 1,1 0 0,0 0-1,-13 13 1,19-17-17,-1 1 1,0-1-1,1 1 1,-1-1-1,1 1 1,0 0-1,0-1 1,0 1-1,-1 0 1,2 0-1,-1 0 1,0 0-1,0 0 1,0 0-1,1 0 1,-1 0-1,1 0 1,0 0-1,0 0 1,0 0-1,0 0 1,0 0-1,0 1 1,0-1-1,1 0 1,0 4-1,1-5-2,-1 1-1,1-1 0,0 1 1,0-1-1,-1 0 1,1 1-1,0-1 1,0 0-1,0 0 0,0-1 1,0 1-1,1 0 1,-1-1-1,0 1 0,0-1 1,4 1-1,47 2 62,-37-2-72,256 10 1277,-273-14-919,-1-1 1,1 1 0,0-1-1,-1 1 1,0-1 0,0 1-1,-3-5 1,-91-111 138,98 118-633,0 1 0,0-1-1,0 0 1,0 1 0,0 0-1,0-1 1,0 1-1,0 0 1,0 0 0,0 0-1,0 0 1,0 0 0,0 1-1,4 0 1,29 4-4927,56 1 1,-36-6-3185</inkml:trace>
</inkml:ink>
</file>

<file path=ppt/ink/ink1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0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32 9289,'0'0'188,"0"-1"-1,0 1 1,0-1 0,1 1-1,-1 0 1,0-1 0,0 1 0,0 0-1,0-1 1,1 1 0,-1 0 0,0-1-1,0 1 1,1 0 0,-1-1-1,0 1 1,1 0 0,-1 0 0,0-1-1,1 1 1,-1 0 0,0 0 0,1 0-1,-1-1 1,0 1 0,1 0-1,-1 0 1,1 0 0,-1 0 0,0 0-1,1 0 1,-1 0 0,1 0-1,-1 0 1,0 0 0,1 0 0,-1 0-1,1 0 1,-1 0 0,0 0 0,1 0-1,-1 1 1,1-1 0,-1 0-1,0 0 1,1 0 0,-1 1 0,0-1-1,1 0 1,-1 0 0,0 1 0,0-1-1,1 1 1,4 32 2433,-9 44-1563,-13 9 522,11-65-1177,2 1 0,0 0 0,-1 31 0,8-47-81,3-12-130,5-14-28,8-122-1718,13 216-298,-30-69 1880,1-1-1,0 1 1,0-1-1,0 0 1,0 0-1,0 0 1,1-1-1,0 1 1,0-1 0,0 0-1,0 0 1,1 0-1,-1 0 1,1-1-1,-1 0 1,1 0 0,0 0-1,0-1 1,0 1-1,0-1 1,0 0-1,0-1 1,0 1-1,0-1 1,0 0 0,0 0-1,1-1 1,-1 1-1,0-1 1,0 0-1,0-1 1,0 1 0,7-4-1,0 0 16,-1 0 1,1 0-1,-2-1 0,1-1 0,-1 1 1,1-2-1,-2 0 0,1 0 0,-1 0 1,-1-1-1,1 0 0,-2-1 0,9-12 1,-11 11-22,0 1 0,0-1 0,-2 0 0,1-1 0,-1 1 0,-1-1 1,0 1-1,0-1 0,-1 0 0,-1 1 0,0-1 0,0 0 0,-3-15 0,2 26-33,1 0 0,0 1-1,0-1 1,0 0 0,0 0-1,-1 0 1,1 1 0,0-1-1,-1 0 1,1 1-1,0-1 1,-1 0 0,1 1-1,-1-1 1,1 0 0,-1 1-1,1-1 1,-1 1 0,0-1-1,1 1 1,-1-1 0,0 1-1,1 0 1,-1-1-1,0 1 1,1 0 0,-1-1-1,0 1 1,0 0 0,1 0-1,-1 0 1,0 0 0,-1 0-1,0 0 0,0 1 0,-1-1-1,1 1 1,0 0 0,0 0 0,0 0-1,0 0 1,0 1 0,0-1-1,0 0 1,-2 3 0,-42 44 6,36-34 8,1 1 0,0 0 0,1 0 0,0 1 0,2 0 0,0 0 0,0 0-1,2 1 1,0 0 0,1 0 0,0 0 0,2 0 0,0 22 0,0-38 2,1 1 0,0-1 1,0 1-1,1-1 0,-1 0 0,0 1 1,0-1-1,1 1 0,-1-1 0,1 0 0,-1 1 1,1-1-1,-1 0 0,1 1 0,0-1 1,0 0-1,0 0 0,0 0 0,0 0 1,0 1-1,0-1 0,0-1 0,0 1 0,0 0 1,2 1-1,0-1 16,0 0-1,0 0 1,0 0 0,0-1-1,1 0 1,-1 1 0,0-1 0,0 0-1,0 0 1,0-1 0,5 0-1,5-2 3,0-1-1,0 0 1,0-1-1,18-9 1,-9 0-252,-18 10 184,1 1 0,-1 0 1,0 1-1,1-1 0,0 1 0,0 0 0,-1 0 0,1 0 0,10-2 0,-14 31-402,-6 26-1528,5-53 1732,0 1-1,0-1 1,1 1-1,-1-1 1,0 1-1,1-1 1,-1 0-1,0 1 0,1-1 1,-1 1-1,1-1 1,-1 0-1,1 1 1,-1-1-1,1 0 1,-1 1-1,1-1 1,-1 0-1,1 0 0,-1 0 1,1 1-1,-1-1 1,1 0-1,-1 0 1,1 0-1,-1 0 1,1 0-1,0 0 0,-1 0 1,1 0-1,-1 0 1,1 0-1,-1-1 1,1 1-1,-1 0 1,1 0-1,-1 0 1,1-1-1,-1 1 0,1 0 1,0-1-1,11-6-9908</inkml:trace>
</inkml:ink>
</file>

<file path=ppt/ink/ink1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0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7 3619,'0'0'8152,"-10"-1"-5157,-9-1-2016,-1 0-1,1 1 1,-1 1 0,-32 4 0,47-4-859,0 1 1,1-1-1,-1 1 1,1 0 0,-1 1-1,1-1 1,-1 1 0,1 0-1,0 0 1,0 0-1,0 1 1,0-1 0,0 1-1,0 0 1,1 0 0,-1 0-1,1 1 1,0-1 0,0 1-1,0 0 1,1-1-1,-1 1 1,1 1 0,0-1-1,0 0 1,0 0 0,1 1-1,-2 4 1,3-8-109,0 1-1,0-1 1,0 0-1,0 0 1,0 0 0,0 0-1,0 1 1,0-1-1,0 0 1,1 0 0,-1 0-1,0 0 1,1 1-1,-1-1 1,1 0 0,-1 0-1,1 0 1,-1 0-1,1 0 1,0 0 0,0 0-1,0-1 1,-1 1 0,1 0-1,0 0 1,0-1-1,2 2 1,1 0 32,-1 0 1,1-1-1,0 0 1,0 0-1,0 0 0,0 0 1,0 0-1,7-1 1,0 1 31,1-2 1,0 1 0,-1-2 0,1 1-1,17-6 1,-13 0-90,-1-1 1,-1 0-1,0-1 0,0-1 1,0 0-1,-2-1 0,1 0 1,14-17-1,-19 19-92,-10 13 15,0 0 0,0 1 0,0-1 0,1 0 0,0 1-1,-1-1 1,1 6 0,-5 10 197,4-16-18,1-1 0,0 1 0,0-1 0,0 1-1,0 0 1,0-1 0,1 1 0,-1 0 0,1-1 0,0 1-1,0 0 1,0 0 0,2 4 0,-1-7-45,0 1 1,0 0-1,0-1 0,0 0 0,0 1 1,1-1-1,-1 0 0,1 1 1,-1-1-1,1 0 0,-1 0 0,1 0 1,0-1-1,-1 1 0,1 0 1,0-1-1,0 1 0,0-1 1,0 1-1,-1-1 0,1 0 0,0 0 1,0 0-1,0 0 0,0 0 1,3-1-1,23 0 167,-1-2 0,42-9-1,-41 7-824,-1 0-1,43-1 0,-70 6 615,0 1 0,1-1 0,-1 0 0,1 0 0,-1 1 0,0-1 0,1 0 0,-1 1 0,0-1 0,1 0 0,-1 1 0,0-1 0,0 1 0,1-1 0,-1 1 0,0-1 0,0 0 0,0 1 0,0-1 0,0 1 0,1-1 0,-1 1 0,0-1 0,0 1 0,0-1 0,0 1 0,0-1 0,-1 1 0,1-1 0,0 0 0,0 1 0,0-1 0,0 1 0,0-1 0,-1 1 0,1-1 0,0 0 0,0 1 0,-1 0 0,-9 25 465,8-22-428,2-3-15,0-1 1,0 1-1,-1-1 0,1 1 0,0 0 1,0-1-1,0 1 0,0-1 1,0 1-1,0-1 0,0 1 1,0 0-1,0-1 0,0 1 1,0-1-1,0 1 0,0 0 1,0-1-1,1 1 0,-1-1 1,0 1-1,0-1 0,1 1 1,-1-1-1,0 1 0,1-1 1,-1 1-1,1-1 0,-1 1 0,1-1 1,-1 0-1,0 1 0,1-1 1,-1 0-1,1 1 0,0-1 1,-1 0-1,1 0 0,-1 1 1,1-1-1,36 3 474,40-17-791,-58 7-37,-11 4-181,0 0 0,0 1-1,0 0 1,0 0 0,15-1-1,-23 4 498,1-1-1,-1 1 0,0-1 0,1 1 1,-1-1-1,0 1 0,1 0 0,-1-1 1,0 1-1,0-1 0,0 1 1,1 0-1,-1-1 0,0 1 0,0 0 1,0-1-1,0 1 0,0 0 0,0-1 1,0 1-1,0 0 0,-1-1 0,1 1 1,0-1-1,0 1 0,0 0 0,-1-1 1,1 1-1,0-1 0,-1 1 1,0 0-1,-7 22-328,7-22 111,-4 12-4844</inkml:trace>
</inkml:ink>
</file>

<file path=ppt/ink/ink1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2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39 1698,'0'0'16394,"1"13"-15481,-13 185 151,3-71 2537,11-200-2767,0 42-679,-1 0-1,-1 0 1,-10-58-1,10 87-303,0 6 125,1-1 0,0 1-1,0-1 1,0 1 0,0-1 0,0 1 0,1-1 0,0 0 0,-1 0-1,1 0 1,1 0 0,-1 0 0,0 0 0,1 0 0,-1-1-1,1 1 1,0-1 0,-1 0 0,1 0 0,0 0 0,5 2 0,0 1 36,1-1 0,-1 0 1,1-1-1,-1 0 0,1 0 1,0 0-1,12 0 1,-6-1 14,0-2 1,0 0 0,-1 0 0,1-2 0,0 1 0,-1-2 0,1 0-1,-1-1 1,21-8 0,-25 7-15,0 1 0,-1-1 0,0-1 0,0 0 0,0 0 0,-1 0-1,0-1 1,0-1 0,0 1 0,-1-1 0,0-1 0,-1 1 0,11-19 0,-16 24-11,1 0 1,-1 0 0,0 0 0,0 0 0,0 0-1,0-1 1,0 1 0,-1 0 0,1-1-1,-1 1 1,0 0 0,0-1 0,0 1 0,-1-1-1,1 1 1,-2-4 0,1 5-11,1 1-1,-1 0 1,0 0-1,0-1 1,0 1 0,0 0-1,0 0 1,0 0-1,0 0 1,0 0 0,0 1-1,-1-1 1,1 0-1,0 0 1,0 1 0,-1-1-1,1 1 1,-1-1 0,1 1-1,0 0 1,-1-1-1,1 1 1,-1 0 0,1 0-1,-1 0 1,1 0-1,-1 0 1,1 0 0,0 0-1,-1 1 1,1-1-1,-1 1 1,1-1 0,0 1-1,-1-1 1,1 1 0,0 0-1,0-1 1,-2 2-1,-5 3-5,0 0-1,0 0 0,0 1 0,1 0 0,0 1 0,0-1 0,1 1 1,0 0-1,0 1 0,-9 15 0,4-5 112,0 1 0,2 0 0,-13 36 0,20-49-48,0 0 0,1 0 0,-1 0 0,1 0 0,1 0 0,-1 0 1,1 0-1,1 9 0,-1-13-53,1-1 1,-1 1-1,1 0 0,-1 0 1,1-1-1,0 1 0,-1-1 1,1 1-1,0 0 0,0-1 1,1 1-1,-1-1 1,0 0-1,0 0 0,1 1 1,-1-1-1,0 0 0,1 0 1,-1 0-1,1 0 0,0 0 1,-1-1-1,1 1 0,0 0 1,-1-1-1,1 1 0,0-1 1,0 0-1,0 1 1,-1-1-1,4 0 0,6 1-649,0-1-1,1 0 0,-1 0 1,0-1-1,1-1 0,-1 0 1,0 0-1,19-7 0,12-10-4983</inkml:trace>
</inkml:ink>
</file>

<file path=ppt/ink/ink1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197 373 14253,'0'0'2750,"-12"-2"-455,9 2-2220,-3-1 102,-1-1-1,1 1 1,0 1-1,-1-1 0,1 1 1,-1 0-1,1 1 1,-1 0-1,1 0 0,0 0 1,-1 0-1,1 1 1,0 0-1,0 1 0,0-1 1,0 1-1,1 0 1,-1 1-1,1-1 0,-10 10 1,10-7 22,-1 0 1,1 1 0,1 0-1,-1 0 1,1 0-1,-6 16 1,9-22-187,1 1-1,-1-1 1,1 0-1,-1 1 1,1-1-1,-1 0 1,1 1-1,0-1 1,-1 1-1,1-1 1,0 0-1,0 1 1,0-1-1,0 1 1,1-1-1,-1 1 1,0-1 0,1 0-1,-1 1 1,0-1-1,1 1 1,0-1-1,-1 0 1,1 0-1,0 1 1,0-1-1,-1 0 1,1 0-1,0 0 1,0 0-1,0 0 1,1 0-1,-1 0 1,0 0-1,0 0 1,0-1-1,1 1 1,-1 0 0,0-1-1,1 1 1,-1-1-1,0 0 1,1 1-1,-1-1 1,1 0-1,2 0 1,5 1-5,0 0 1,0-1 0,0 0-1,-1-1 1,1 0-1,0 0 1,0-1 0,-1 0-1,1-1 1,-1 0-1,1 0 1,-1-1 0,0 0-1,0 0 1,-1-1-1,11-8 1,-9 6-126,-1-1 1,1-1-1,-1 0 0,-1 0 0,0 0 1,0-1-1,-1 0 0,0-1 0,0 1 1,-1-1-1,6-21 0,-13 39-378,-14 52-91,15-55 642,0 0 1,0 1 0,1-1 0,-1 1-1,1-1 1,0 1 0,0-1 0,1 1 0,-1-1-1,1 1 1,2 6 0,-1-9-18,-1-1 0,0 0 1,1 0-1,-1 0 0,1 0 1,0 0-1,-1 0 0,1 0 1,0-1-1,-1 1 0,1-1 0,0 1 1,0-1-1,0 1 0,0-1 1,-1 0-1,1 0 0,0 0 1,0 0-1,0 0 0,0-1 1,-1 1-1,4-1 0,43-12 1009,-30 5-1011,-1-2 0,0 0 0,0-1 0,-1 0 0,-1-2 0,0 1 0,-1-2 0,0 0 0,-1-1 0,0 0 0,16-28 0,-16 23-123,-2-1 0,0 0 0,-2-1 0,0 0 0,-2 0 0,0-1 0,-1 0 0,-2 0 0,3-31 0,-7 52 67,0 0 0,0 0 0,1 1 0,-2-1 0,1 0 1,0 0-1,0 1 0,-1-1 0,1 0 0,0 1 0,-1-1 0,0 0 1,1 1-1,-1-1 0,-1-1 0,1 2 10,0 0 1,1 1-1,-1-1 1,0 0-1,0 1 1,0-1-1,1 1 0,-1 0 1,0-1-1,0 1 1,0 0-1,0-1 1,0 1-1,0 0 1,0 0-1,1 0 0,-1 0 1,0 0-1,0 0 1,-2 0-1,-1 1-5,0 0 0,0 0 0,0 0 0,0 1-1,1 0 1,-1 0 0,0 0 0,1 0 0,0 0 0,-1 1 0,-3 3-1,-7 8 160,0 1-1,1 0 1,1 1-1,1 0 1,0 1-1,-16 34 1,21-39-30,1 1 0,0 0 1,1 0-1,0 1 0,1 0 0,1-1 1,0 1-1,1 0 0,1 0 1,1 24-1,0-33-110,1 1 1,-1-1-1,1 0 1,0 1-1,1-1 1,-1 0-1,1-1 1,0 1-1,0 0 1,0-1-1,1 1 1,0-1-1,-1 0 1,2 0-1,-1-1 1,0 1-1,1-1 1,-1 0-1,1 0 1,0-1 0,8 4-1,-2-1-436,1-1 1,0 0-1,18 4 1,34-2-4856,-20-6-1339</inkml:trace>
</inkml:ink>
</file>

<file path=ppt/ink/ink1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79 13741,'2'-4'466,"-1"0"0,-1-1 0,1 1 1,-1 0-1,1-1 0,-1 1 0,0 0 0,-1-1 0,1 1 1,-1 0-1,-1-5 0,1 7-354,0 0-1,-1 1 1,1-1 0,0 1-1,-1-1 1,1 1 0,-1 0 0,1-1-1,-1 1 1,0 0 0,1 0 0,-1 0-1,0 0 1,0 1 0,0-1-1,0 0 1,0 1 0,0-1 0,0 1-1,0 0 1,0 0 0,0-1 0,0 1-1,0 1 1,-3-1 0,-4 1-89,1 0 1,0 1 0,0 0-1,0 0 1,0 1 0,0 0 0,0 0-1,0 1 1,1 0 0,0 0-1,0 1 1,0 0 0,1 0-1,-9 8 1,4-3 0,2 0-1,-1 1 1,1 0 0,0 0-1,1 1 1,1 0 0,-11 24-1,17-34-11,0 0 0,0 0 1,0 1-1,0-1 0,0 1 0,1-1 0,-1 0 0,1 1 0,-1-1 0,1 1 0,0-1 0,0 1 1,1 0-1,-1-1 0,0 1 0,1-1 0,0 4 0,0-5-1,0 0-1,0 0 0,0 0 1,0 0-1,0 0 1,0 0-1,0 0 0,0 0 1,1 0-1,-1-1 1,0 1-1,0 0 0,1-1 1,-1 1-1,0-1 1,1 1-1,-1-1 1,0 0-1,1 0 0,-1 0 1,1 1-1,1-2 1,5 1 15,0-1 1,0 0 0,0-1 0,1 0 0,-2 0 0,1 0 0,0-1 0,0-1-1,6-3 1,135-89-310,-149 96 273,1-1-1,0 1 1,-1-1-1,1 1 1,0-1 0,-1 1-1,1 0 1,0-1-1,0 1 1,-1 0-1,1-1 1,0 1-1,0 0 1,-1 0-1,1 0 1,0 0-1,0 0 1,0 0 0,0 0-1,-1 0 1,1 0-1,0 0 1,0 0-1,-1 1 1,1-1-1,0 0 1,0 0-1,0 1 1,-1-1-1,1 1 1,0-1 0,-1 1-1,1-1 1,0 1-1,-1-1 1,1 1-1,-1-1 1,1 1-1,-1 0 1,1-1-1,-1 1 1,1 0 0,-1-1-1,0 1 1,1 0-1,-1 0 1,0-1-1,0 1 1,0 0-1,1 0 1,-1 0-1,0 1 1,-1 54-668,0-35 570,1 6 197,-2 0 0,-1 0-1,0-1 1,-2 1 0,-2-1 0,0 0-1,-1 0 1,-2-1 0,-1-1-1,0 1 1,-2-2 0,-16 24-1,6-11 157,11-16-81,-1 1 1,-1-2 0,-1 0-1,-26 26 1,41-45-160,0 0 0,0 0 0,0 1 0,0-1 0,0 0-1,0 0 1,0 0 0,0 0 0,0 1 0,0-1 0,0 0 0,-1 0 0,1 0-1,0 0 1,0 0 0,0 0 0,0 1 0,0-1 0,-1 0 0,1 0 0,0 0-1,0 0 1,0 0 0,0 0 0,-1 0 0,1 0 0,0 0 0,0 0 0,0 0-1,-1 0 1,1 0 0,0 0 0,0 0 0,0 0 0,0 0 0,-1 0 0,1 0-1,0 0 1,0 0 0,0 0 0,-1 0 0,1 0 0,0 0 0,0 0 0,0 0-1,0-1 1,0 1 0,-1 0 0,1 0 0,0 0 0,0 0 0,0 0 0,0 0-1,0-1 1,0 1 0,0 0 0,-1 0 0,1 0 0,0 0 0,0-1 0,0 1 0,0 0-1,0 0 1,0 0 0,0-1 0,0 1 0,4-22-25,13-27-447,14-11-677,3 2 0,66-87 0,-68 104 1264,2 2 0,2 1 0,79-64 0,-96 92-107,-24 24-48,-34 41-70,27-39 88,-15 29 434,26-42-387,0 0 0,-1 0-1,1 0 1,0 0 0,1 0-1,-1 0 1,1 0-1,-1 0 1,1 1 0,0-1-1,0 0 1,0 0-1,0 0 1,1 0 0,0 4-1,0-7-16,0 1-1,-1 0 1,1 0-1,0-1 1,0 1-1,0 0 1,-1-1-1,1 1 0,0-1 1,0 1-1,0-1 1,0 0-1,0 1 1,0-1-1,0 0 1,0 0-1,0 0 1,0 0-1,0 0 1,0 0-1,0 0 1,0 0-1,0 0 0,0 0 1,0 0-1,0 0 1,0-1-1,0 1 1,0-1-1,0 1 1,0 0-1,0-1 1,1-1-1,33-17 178,-24 9-15,-1 0 1,0-1-1,-1 0 0,0 0 1,0-1-1,-2 0 0,1-1 1,-2 0-1,0 0 0,0-1 1,-1 1-1,-1-1 0,0 0 1,-1 0-1,0-1 0,-2 1 1,1 0-1,-2-24 0,0 36-172,0 0 0,0 0-1,0 0 1,0 0-1,0 0 1,-1 0 0,1 0-1,0 0 1,-1 1-1,0-1 1,1 0 0,-1 0-1,0 0 1,0 1-1,0-1 1,0 0 0,0 1-1,-1-1 1,1 1-1,0-1 1,-1 1 0,1 0-1,-1 0 1,1 0-1,-1-1 1,0 1 0,0 1-1,1-1 1,-1 0-1,0 0 1,0 1 0,0-1-1,0 1 1,0-1-1,1 1 1,-1 0 0,0 0-1,-4 0 1,5 0-6,1 0-1,-1 0 1,1 1 0,-1-1 0,0 0 0,1 0 0,-1 1 0,1-1-1,-1 0 1,1 1 0,-1-1 0,1 0 0,-1 1 0,1-1-1,-1 1 1,1-1 0,0 1 0,-1-1 0,1 1 0,0-1 0,-1 1-1,1-1 1,0 1 0,0-1 0,-1 1 0,1 0 0,0-1 0,0 1-1,0 0 1,0-1 0,0 1 0,0-1 0,0 1 0,0 0-1,0-1 1,0 1 0,0-1 0,0 1 0,1 0 0,-1-1 0,0 1-1,0-1 1,1 2 0,12 23-141,-4-20-201,0 1 1,1-1-1,-1-1 0,1 0 1,0 0-1,0-1 0,21 3 1,23 1-2814,-2-4-3862,-15-3-427</inkml:trace>
</inkml:ink>
</file>

<file path=ppt/ink/ink1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5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30 14798,'0'0'2173,"-11"-1"-54,3 0-1848,-1-1-32,0 1-1,0 0 0,0 1 1,0 0-1,0 0 1,-1 1-1,1 0 0,0 0 1,1 1-1,-1 0 1,0 1-1,0 0 0,-10 6 1,9-3 39,0 2 1,1-1-1,0 1 1,0 0-1,-13 18 1,19-22-213,0-1 1,1 1-1,0 0 1,-1 0 0,1 0-1,0 0 1,1 0-1,-1 1 1,1-1 0,0 0-1,0 1 1,0-1-1,1 1 1,-1-1 0,1 1-1,0-1 1,1 1-1,0 8 1,1-10-47,-1-1-1,1 1 1,0-1 0,0 0-1,0 1 1,0-1 0,0 0-1,0 0 1,0 0-1,1-1 1,-1 1 0,1 0-1,-1-1 1,1 0 0,0 0-1,0 1 1,-1-1 0,1-1-1,0 1 1,0 0 0,0-1-1,0 0 1,0 1 0,0-1-1,0 0 1,6-1 0,0 1 11,0-1 0,1 0 0,-1 0 0,0 0 0,0-1 0,0-1 0,14-5 0,-17 6-27,-1-1-1,1 0 1,0 0 0,-1 0-1,0-1 1,0 0-1,0 0 1,0 0-1,-1-1 1,0 0-1,0 1 1,0-1 0,0-1-1,-1 1 1,0-1-1,0 1 1,0-1-1,-1 0 1,1 0-1,-2 0 1,1 0 0,-1 0-1,0 0 1,0-1-1,0 1 1,-1-8-1,0 12-10,0 1-1,-1 0 0,1 0 0,0 0 0,-1-1 0,1 1 0,0 0 0,-1 0 0,0 0 1,1 0-1,-1 0 0,1 0 0,-1 0 0,0 0 0,0 0 0,0 0 0,0 0 1,0 1-1,0-1 0,0 0 0,0 1 0,0-1 0,0 0 0,0 1 0,-2-1 1,-30-3-253,52 4 209,11-1-398,1 1-1,-1 2 0,1 0 0,-1 3 1,54 13-1,-82-17 443,0-1 0,0 1 0,0 0 1,0 0-1,0-1 0,0 2 0,0-1 1,0 0-1,0 0 0,0 0 0,0 1 1,-1-1-1,1 1 0,-1 0 0,1-1 0,-1 1 1,0 0-1,1 0 0,-1 0 0,0 0 1,0 0-1,0 0 0,-1 0 0,1 0 1,0 0-1,-1 0 0,1 0 0,-1 1 1,0-1-1,0 3 0,-1 2 46,-1 0-1,0 0 1,-1 0-1,0 0 1,0 0-1,0 0 1,-6 8-1,-10 23 723,19-37-751,0-1-1,0 1 0,0-1 0,0 1 1,1-1-1,-1 1 0,0 0 1,0-1-1,1 1 0,-1-1 1,0 1-1,1-1 0,-1 0 1,1 1-1,-1-1 0,0 1 1,1-1-1,-1 0 0,1 1 1,-1-1-1,1 0 0,-1 1 1,1-1-1,-1 0 0,1 0 0,0 1 1,-1-1-1,1 0 0,-1 0 1,1 0-1,0 0 0,-1 0 1,1 0-1,-1 0 0,1 0 1,-1 0-1,1 0 0,0 0 1,-1-1-1,1 1 0,-1 0 1,1 0-1,0-1 0,33-4 56,-13-4-275,-1 0 0,1-1 0,-2 0 0,0-2 0,0 0 0,-1-2 0,0 0 0,16-17 1,-33 30 438,-2 1-213,-1 1 0,1-1 0,0 1 0,0-1 0,0 1 0,0 0 0,0-1 1,0 1-1,0 0 0,0 0 0,0 0 0,0 0 0,0-1 0,0 1 0,1 1 0,-1-1 0,0 0 0,1 0 0,-1 0 0,0 2 0,-10 23 144,9-22-91,1-1 1,0 0 0,0 1 0,0 0 0,0-1-1,0 1 1,1 0 0,-1-1 0,1 1 0,0 0-1,0 0 1,1-1 0,-1 1 0,1 0 0,0-1-1,0 1 1,0-1 0,0 1 0,1-1 0,2 5-1,-2-5 15,1 0-1,0-1 1,0 0-1,0 0 1,0 0-1,0 0 1,0 0-1,1 0 1,-1-1-1,1 0 1,-1 0-1,1 0 1,-1 0-1,1 0 1,0-1-1,-1 1 1,1-1-1,0 0 1,-1 0-1,8-1 1,-7 0-28,1 0 1,0 0 0,0-1 0,-1 1 0,1-1 0,-1 0-1,1 0 1,-1-1 0,0 1 0,0-1 0,0 0 0,0 0-1,0 0 1,-1-1 0,1 1 0,-1-1 0,0 0 0,0 0-1,0 0 1,-1 0 0,3-5 0,-1 1 9,0 0-1,-1 0 1,0 0 0,0 0 0,-1-1-1,0 1 1,0-1 0,-1 1 0,0-1-1,-1 1 1,0-13 0,-1 17-61,1 0 1,-1 1-1,-1-1 1,1 1 0,0-1-1,-1 1 1,0 0-1,0 0 1,0 0-1,0 0 1,0 0-1,-1 0 1,1 0-1,-5-3 1,-18-26-1739,32 33-3451,11-2 1655,-12 1 439,15 0-7218</inkml:trace>
</inkml:ink>
</file>

<file path=ppt/ink/ink1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6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89 9353,'6'-20'4527,"0"0"-108,-7 29 232,-34 124-2902,21-91-1409,3 0 1,2 1 0,-8 79 0,17-120-321,-1 0 1,1-1-1,0 1 1,0 0-1,0 0 1,1 0-1,-1 0 1,0 0-1,1 0 1,-1-1-1,1 1 1,-1 0-1,1 0 0,0-1 1,0 1-1,2 2 1,-2-3-6,0-1 0,0 0 0,0 0 0,0 0 0,0 0 0,0 0 0,0 0 0,0 0 0,0 0 0,0-1 0,0 1 0,0 0 0,0-1 0,0 1 0,0 0 0,0-1 0,0 1 0,-1-1 0,1 0 0,0 1 0,0-1 0,0 0 0,-1 1 0,1-1 0,0 0 0,-1 0 0,1 1 0,-1-1 0,1 0 0,-1 0 0,1 0 0,0-2 0,9-15-4,0 0-1,-1-1 0,-1 0 1,11-40-1,-12 32-2789,-6 31 2791,0 0 0,0 0 1,1 0-1,-1-1 1,1 1-1,0 0 0,0-1 1,0 0-1,0 1 1,1-1-1,-1 0 0,1 0 1,0 0-1,0 0 1,0-1-1,0 1 0,0-1 1,1 0-1,-1 0 1,1 0-1,-1 0 0,1 0 1,0-1-1,0 0 1,0 0-1,0 0 0,0 0 1,0 0-1,0-1 1,5 0-1,1 0 112,-1 0 1,1-1-1,-1 0 1,1 0-1,-1-1 1,0-1-1,1 1 0,-1-1 1,0-1-1,-1 0 1,1 0-1,8-6 0,-5 2-67,0-1-1,-1-1 0,0 0 1,0 0-1,-1-1 0,0 0 1,-1-1-1,0 0 0,-1 0 0,-1-1 1,0 0-1,0 0 0,-1-1 1,-1 0-1,-1 0 0,0 0 0,0-1 1,-1 1-1,-1-1 0,-1 0 1,0-26-1,-1 40-86,0-1 0,0 1 0,0-1 1,0 1-1,0 0 0,0-1 0,0 1 0,-1-1 0,1 1 0,-1 0 1,1-1-1,-1 1 0,1 0 0,-1 0 0,1-1 0,-1 1 0,0 0 1,0 0-1,0 0 0,0 0 0,0 0 0,0 0 0,0 0 1,0 0-1,0 0 0,0 1 0,0-1 0,-1 0 0,1 1 0,0-1 1,0 1-1,-1-1 0,1 1 0,0 0 0,-1-1 0,1 1 0,-1 0 1,1 0-1,0 0 0,-1 0 0,1 0 0,0 0 0,-1 1 1,1-1-1,-3 1 0,-2 1-16,0-1 1,0 2-1,0-1 1,0 1-1,0 0 1,1 0-1,-1 0 0,-8 9 1,-11 9 33,2 2 0,-26 32 0,41-45 82,1 0-1,0 0 1,1 1 0,0 0 0,0 0 0,1 0-1,0 1 1,1-1 0,-2 15 0,5-24-69,1-1-1,0 1 1,0 0 0,0 0 0,0-1-1,1 1 1,-1 0 0,0-1-1,1 1 1,-1 0 0,1 0 0,-1-1-1,1 1 1,0-1 0,0 1 0,0-1-1,0 1 1,0-1 0,0 1-1,0-1 1,0 0 0,1 0 0,-1 0-1,0 0 1,1 0 0,-1 0 0,1 0-1,-1 0 1,1 0 0,-1 0-1,1-1 1,0 1 0,-1-1 0,1 1-1,0-1 1,0 0 0,-1 0 0,4 0-1,10 2-347,0-1 1,0-1-1,25-2 0,-20 1-483,20-2-332,-29 1 1023,-1 0 0,0 2 0,0-1 0,1 1 0,-1 1 0,0 0 0,15 3 0,-23-3 189,0 0 1,0 0-1,-1 0 0,1 1 0,0-1 1,-1 0-1,0 1 0,1-1 0,-1 1 1,0 0-1,1-1 0,-1 1 0,0 0 1,0 0-1,0 0 0,-1 0 0,1 0 1,0-1-1,-1 1 0,1 1 0,-1-1 1,0 0-1,0 0 0,0 0 0,0 0 1,0 0-1,0 0 0,0 0 1,-1 2-1,-1 9 370,0 0 0,-1 0 0,-6 15 1,7-18-482,-1 13 572,3-11-1533,5-8-4841,7-10-3596</inkml:trace>
</inkml:ink>
</file>

<file path=ppt/ink/ink1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7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47 4292,'-1'1'369,"0"0"0,0 0 1,0 0-1,0 0 0,0 0 0,0 0 0,0 1 1,0-1-1,1 0 0,-1 1 0,0-1 0,1 0 1,-1 1-1,1-1 0,0 1 0,-1-1 0,1 1 1,0-1-1,0 1 0,0-1 0,0 1 0,0-1 0,0 3 1,2-3-231,-1 1 1,1-1 0,-1 1-1,1-1 1,0 0 0,0 0 0,-1 0-1,1 0 1,0 0 0,0 0-1,0 0 1,0-1 0,0 1-1,0-1 1,0 1 0,0-1 0,0 0-1,3 0 1,44 5 1829,76-1 0,139-24-725,-255 19-1189,197-21-161,274-24 834,-159 34-5434,-332 7-6777</inkml:trace>
</inkml:ink>
</file>

<file path=ppt/ink/ink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39.9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1 266 13747,'6'36'1416,"-6"-1"-776,0-3-224,6-4 697,-1-5-121,9-10-56,2-4-56,7-21-152,3-12-55,8-15-105,3-2-56,0-6-96,1-5-120,-5 0-552,0 0-376,-10 10 536,-7 7-104,-8-11-144</inkml:trace>
</inkml:ink>
</file>

<file path=ppt/ink/ink1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1 120 9897,'0'0'2904,"11"3"-2348,20 4 15,-1-2 1,1-1 0,-1-1-1,55-2 1,138-19 774,-121 7-1013,91-6-228,946-70 303,-1081 84-422,8-2-51,-1 3 0,118 12 1,-176-9 53,27 7 11,-33-8-7,0 0 0,0 1 0,0-1 1,-1 0-1,1 1 0,0-1 1,0 1-1,0 0 0,0-1 0,0 1 1,-1 0-1,1-1 0,0 1 1,-1 0-1,1 0 0,0 0 0,-1-1 1,1 1-1,-1 0 0,0 0 1,1 0-1,-1 0 0,0 0 0,1 0 1,-1 0-1,0 2 0,0-2-51,0-1-1,0 1 0,0-1 0,0 1 1,0-1-1,-1 1 0,1 0 1,0-1-1,0 1 0,-1-1 0,1 1 1,0-1-1,-1 1 0,1-1 1,-1 0-1,1 1 0,0-1 0,-1 1 1,1-1-1,-1 0 0,1 1 1,-1-1-1,1 0 0,-1 0 0,1 1 1,-1-1-1,0 0 0,1 0 1,-1 0-1,1 0 0,-1 0 0,0 0 1,-2 1-332,-11 3-3085</inkml:trace>
</inkml:ink>
</file>

<file path=ppt/ink/ink1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0:5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3267,'0'0'11061,"12"9"-10105,-2-3-773,0 1 0,1-2 0,0 1 0,0-1 0,0-1 0,0 0 0,1-1-1,-1 0 1,1-1 0,19 2 0,822 17 729,-702-21-937,918-38 356,-1004 32-377,122-13 888,235 8 0,-409 12-957,1 1 0,-1 0 0,0 1 0,0 0 0,13 6 0,2 0-4074,-22-8-2180</inkml:trace>
</inkml:ink>
</file>

<file path=ppt/ink/ink1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6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8968,'0'0'10346,"61"0"-9353,-19 0-64,8 1-256,8 1-161,3 1-256,2 0-127,-2 2-65,-3 3-353,-11-2-1825,-9-2-3811,-8-4-5190</inkml:trace>
</inkml:ink>
</file>

<file path=ppt/ink/ink1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6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4 15086,'0'0'3988,"12"-2"-3449,5 1-303,-1 1-1,1 0 1,0 1-1,24 5 1,-29-4-184,-1 0 0,0 1-1,0 0 1,0 1 0,-1 0 0,1 1 0,-1 0 0,19 13-1,-27-16-36,0 0 0,-1 0-1,1 0 1,0 1 0,-1-1-1,1 0 1,-1 1-1,0-1 1,0 0 0,0 1-1,0 0 1,0-1 0,0 1-1,-1-1 1,1 1-1,-1 0 1,0 0 0,0-1-1,0 1 1,0 0 0,0-1-1,0 1 1,-1 0-1,0-1 1,1 1 0,-1 0-1,0-1 1,0 1 0,0-1-1,-2 3 1,-5 10 324,0-1 0,-1 0 0,-18 22-1,20-27-193,-64 75 582,-6 9-1182,33-29-6180,41-57-1116</inkml:trace>
</inkml:ink>
</file>

<file path=ppt/ink/ink1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67 12107,'0'0'8478,"1"10"-8430,1 35 75,-1 0 1,-2 0 0,-8 51-1,-12 5 2650,62-189-1924,-36 67-1073,-1-1 1,0 1 0,-2 0-1,-1-1 1,-1-25 0,0 56-10,0-3 157,0 0 1,0 0 0,0 1-1,1-1 1,0 0 0,3 10 0,-3-14 82,0 0 1,0 0 0,1 0-1,-1 0 1,0 0 0,1-1-1,-1 1 1,1 0 0,-1-1-1,1 0 1,0 1-1,0-1 1,0 0 0,0 1-1,0-1 1,0 0 0,0-1-1,0 1 1,0 0 0,0-1-1,0 1 1,0-1 0,3 1-1,4 0 81,0-1 0,-1 0 0,1 0 0,-1 0 0,1-1 0,-1-1 1,1 0-1,-1 0 0,0 0 0,0-1 0,0 0 0,0-1 0,0 1 0,-1-2 0,1 1 0,-1-1 0,0 0 0,-1 0 0,1-1 0,11-13 0,-10 10-35,-1 0 1,1-1-1,-2 0 0,1 0 0,-1-1 1,-1 0-1,0 0 0,0 0 0,-1-1 1,-1 1-1,0-1 0,0 0 1,-1 0-1,0-18 0,-2 31-57,0-1 0,-1 0 0,1 1 0,0-1 0,0 0-1,-1 1 1,1-1 0,0 0 0,-1 1 0,1-1 0,0 0 0,-1 0 0,1 1 0,-1-1-1,1 0 1,0 0 0,-1 0 0,1 0 0,-1 0 0,1 1 0,-1-1 0,1 0 0,-1 0-1,1 0 1,0 0 0,-1 0 0,1 0 0,-1 0 0,1-1 0,-1 1 0,1 0-1,0 0 1,-1 0 0,1 0 0,-1 0 0,1-1 0,0 1 0,-1 0 0,1 0 0,-1-1-1,1 1 1,0 0 0,0-1 0,-1 1 0,1 0 0,0-1 0,-1 1 0,1 0 0,0-1-1,0 1 1,0-1 0,-1 1 0,1 0 0,0-1 0,0 1 0,0-1 0,0 1 0,0-1-1,0 1 1,0 0 0,0-1 0,0 1 0,0-1 0,0 1 0,0-1 0,0 1 0,0-1-1,-23 31-286,-33 95 208,50-109 129,1 1-1,0 0 1,2 0 0,0 0 0,-1 33 0,4-47-30,0-1 0,0 1-1,0 0 1,1-1 0,-1 1-1,1 0 1,0-1 0,-1 1 0,1-1-1,1 1 1,-1-1 0,0 1 0,0-1-1,1 0 1,0 0 0,-1 0-1,1 0 1,0 0 0,0 0 0,0 0-1,0 0 1,0-1 0,0 1 0,1-1-1,-1 0 1,0 1 0,1-1-1,-1 0 1,1-1 0,0 1 0,-1 0-1,1-1 1,-1 1 0,1-1 0,0 0-1,-1 0 1,1 0 0,0 0-1,4-1 1,2 0 9,1 0 0,-1 0 0,0-1-1,0 0 1,-1-1 0,1 0 0,0 0 0,-1-1 0,0 0-1,14-9 1,-10 4-24,-1 0 0,0-1 0,0 0 0,-1-1 0,13-17 0,-23 28-3,0 0 0,0 0 0,0 0 0,0 0 0,0 0 0,0 0 0,0 0 0,1 1 0,-1-1 0,0 0 0,0 0 0,0 0 0,0 0 0,0 0 0,0 0 0,0 0 0,0 0 0,0 1 0,1-1 0,-1 0 0,0 0 0,0 0 0,0 0 0,0 0 1,0 0-1,0 0 0,0 0 0,1 0 0,-1 0 0,0 0 0,0 0 0,0 0 0,0 0 0,0 0 0,1 0 0,-1 0 0,0 0 0,0 0 0,0 0 0,0 0 0,0 0 0,0 0 0,0 0 0,1 0 0,-1 0 0,0-1 0,0 1 0,0 0 0,0 0 0,0 0 1,0 0-1,0 0 0,0 0 0,1 0 0,-1 0 0,0 0 0,0-1 0,0 1 0,0 22-252,-5 25-108,5-43 364,-2 5 45,1-1 0,0 1 0,0-1-1,1 0 1,2 15 0,-2-22-42,1 0-1,0-1 1,0 1-1,-1 0 1,1-1-1,0 1 1,0-1-1,0 1 1,-1-1-1,1 0 1,0 1-1,0-1 1,0 0-1,0 0 1,0 1-1,0-1 1,0 0-1,0 0 1,0 0-1,0 0 1,0 0-1,0 0 1,0-1-1,1 1 1,26-6-1639,-13-8-1820,-4-6-2557</inkml:trace>
</inkml:ink>
</file>

<file path=ppt/ink/ink1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8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17104,'0'0'4324,"-49"22"-2626,44-11-673,5 0-705,7-2-480,11-1-993,9-2-1281,2 0-2915,3-1-4485</inkml:trace>
</inkml:ink>
</file>

<file path=ppt/ink/ink1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8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0 12748,'0'0'4057,"-8"4"-1676,-13 3-1322,12-4-718,0 0 0,0 0 0,0 0 0,0 1-1,0 1 1,1 0 0,0 0 0,-15 12 0,23-17-401,0 1 1,0-1 0,0 1-1,0-1 1,0 1-1,1-1 1,-1 1 0,0-1-1,0 1 1,0-1 0,1 1-1,-1-1 1,0 1-1,0-1 1,1 0 0,-1 1-1,1-1 1,-1 0-1,0 1 1,1-1 0,-1 0-1,1 1 1,-1-1 0,0 0-1,1 0 1,-1 1-1,1-1 1,-1 0 0,1 0-1,-1 0 1,2 0-1,21 10-777,-16-8 420,-4-1 237,63 31-1688,-60-29 1867,-1 0-1,0 0 1,0 1 0,0 0 0,0 0-1,0 0 1,-1 0 0,0 1-1,5 6 1,-8-10 122,-1 0-1,1 0 1,-1-1 0,0 1-1,1 0 1,-1 0-1,0-1 1,1 1 0,-1 0-1,0 0 1,0 0-1,0 0 1,0-1 0,0 1-1,0 0 1,0 0-1,0 0 1,0 0 0,0-1-1,0 1 1,-1 0 0,1 0-1,0 0 1,-1-1-1,1 1 1,0 0 0,-2 1-1,-21 12 1761,-36-3-288,56-11-1488,-4 1-351,-28 2 478,20-6-2667,5-6-4063,5-6-8391</inkml:trace>
</inkml:ink>
</file>

<file path=ppt/ink/ink1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2851,'0'0'7906,"5"-10"-4036,24-52 1858,-27 74-1926,-4 49-2740,-5-28-704,4-20-285,0 1 0,0-1 1,1 1-1,1-1 0,1 1 1,0 0-1,3 24 0,-2-36-66,0-1 0,0 1-1,0-1 1,0 0 0,0 1 0,0-1-1,1 0 1,-1 0 0,0 1-1,1-1 1,-1 0 0,1-1-1,0 1 1,-1 0 0,1 0-1,0-1 1,-1 1 0,1-1-1,0 1 1,0-1 0,-1 0 0,1 0-1,0 0 1,0 0 0,0 0-1,-1 0 1,1 0 0,0 0-1,0-1 1,2 0 0,56-14 212,-29 1-232,-1-1-1,29-21 1,-31 19-114,0 0 0,39-15 0,-67 32 121,1-1 1,0 1-1,-1 0 0,1 0 1,-1-1-1,1 1 1,-1 0-1,1 0 1,0 0-1,-1 0 0,1 0 1,-1 0-1,1 0 1,0 0-1,-1 0 1,1 0-1,-1 0 0,1 0 1,0 0-1,-1 0 1,1 0-1,-1 1 1,1-1-1,-1 0 1,1 0-1,-1 1 0,1-1 1,-1 0-1,1 1 1,-1-1-1,1 1 1,-1-1-1,1 0 0,-1 1 1,0-1-1,1 1 1,-1-1-1,0 1 1,1 0-1,-1-1 0,0 1 1,0-1-1,0 1 1,1-1-1,-1 1 1,0 0-1,0-1 0,0 1 1,0-1-1,0 1 1,0 0-1,0-1 1,0 1-1,0-1 0,-1 1 1,1 0-1,0-1 1,0 1-1,-1 0 1,-14 55 182,6-24 22,10-32-189,-1 1 0,0-1 0,0 0-1,0 1 1,1-1 0,-1 0-1,0 0 1,1 1 0,-1-1 0,0 0-1,0 1 1,1-1 0,-1 0-1,1 0 1,-1 0 0,0 1 0,1-1-1,-1 0 1,0 0 0,1 0-1,-1 0 1,1 0 0,-1 0 0,0 0-1,1 0 1,-1 0 0,1 0-1,-1 0 1,0 0 0,1 0 0,-1 0-1,1 0 1,-1 0 0,0 0-1,1 0 1,0-1 0,17-4 170,-6-2-139,1 0 1,-1-1 0,15-12-1,-20 14-60,-1 0 0,1 0 0,1 1 0,-1 0 0,1 1 0,-1 0 0,1 0 0,1 0 0,-1 1 0,0 0 1,1 1-1,13-2 0,-22 4 16,1 0 0,-1 0 1,1 0-1,-1 0 0,1 1 1,-1-1-1,0 0 0,1 0 1,-1 0-1,1 1 1,-1-1-1,0 0 0,1 1 1,-1-1-1,0 0 0,1 1 1,-1-1-1,0 0 0,0 1 1,1-1-1,-1 0 1,0 1-1,0-1 0,0 1 1,0-1-1,1 1 0,-1-1 1,0 0-1,0 1 0,0-1 1,0 2-1,0 23-99,-12 20-21,9-38 103,1-4-123,0 1 1,0-1 0,0 1 0,1-1 0,0 1 0,-1 0 0,1 0 0,1 0 0,-1 4 0,7-8-6660,6-5-650</inkml:trace>
</inkml:ink>
</file>

<file path=ppt/ink/ink1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09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15855,'0'0'10164,"14"3"-10004,-7-1-159,1-1 0,-1 0 0,1 0 0,-1 0 0,1-1 0,-1 0 0,1-1 0,0 0 0,-1 0 0,1 0 0,-1-1 0,0 0 0,1-1 0,-1 1 0,0-1 0,11-7-1,-10 5-40,0-1 0,0 0 0,-1 0-1,9-10 1,-14 15 33,0-1 0,-1 1 0,1-1 0,-1 0-1,1 0 1,-1 0 0,0 0 0,0 0 0,0 0 0,0 0 0,0 0 0,0 0 0,-1 0 0,1 0-1,-1 0 1,1-1 0,-1 1 0,0 0 0,0 0 0,0-1 0,0 1 0,0 0 0,-1 0 0,0-4-1,0 4 3,0 1 1,0-1-1,-1 1 0,1 0 0,0-1 0,-1 1 0,1 0 0,-1 0 0,1 0 0,-1 0 0,1 0 0,-1 0 0,0 1 0,1-1 0,-1 0 0,0 1 0,0 0 1,1-1-1,-1 1 0,0 0 0,0 0 0,0 0 0,1 0 0,-1 0 0,0 0 0,0 0 0,0 1 0,1-1 0,-3 1 0,-2 0-12,1 1 0,-1-1-1,1 1 1,-1 0 0,1 1-1,0-1 1,0 1-1,-5 3 1,-4 6 66,1 0-1,1 0 1,-20 26-1,27-31 45,0-1-1,1 1 1,-1 1-1,2-1 1,-1 1-1,1-1 1,0 1-1,1 0 1,0 0-1,-2 10 1,4-16-89,0-1-1,0 0 1,0 1 0,0-1 0,0 1-1,0-1 1,1 0 0,-1 1 0,1-1-1,-1 0 1,1 1 0,-1-1 0,1 0-1,-1 0 1,1 1 0,0-1-1,0 0 1,0 0 0,0 0 0,0 0-1,0 0 1,0 0 0,0 0 0,2 1-1,1 0-122,0 0 0,0-1 0,0 1 0,0-1 0,0 0 0,1 0 0,-1 0 0,5 0 0,8 0-1797,-1 0 0,1-2-1,20-2 1,5-7-6876</inkml:trace>
</inkml:ink>
</file>

<file path=ppt/ink/ink1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0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6 15951,'-10'0'2520,"-2"-1"-2121,-1 1 1,1 1 0,0-1-1,-1 2 1,1 0 0,0 0-1,0 1 1,0 1-1,0 0 1,1 0 0,-1 1-1,1 1 1,-14 9-1,20-11-346,1 0-1,0 0 0,0 0 0,0 0 1,0 1-1,1 0 0,-1 0 0,1 0 1,1 0-1,-1 0 0,1 0 1,-2 7-1,3-10-41,1-1-1,0 1 1,0-1 0,-1 1 0,1-1 0,0 1 0,0-1-1,1 1 1,-1 0 0,0-1 0,0 1 0,1-1 0,-1 0-1,1 1 1,-1-1 0,1 1 0,0-1 0,0 0 0,1 2 0,-1-1-3,1 0 0,0-1 0,0 0 0,0 1 1,0-1-1,0 0 0,1 0 0,-1 0 0,0 0 1,0 0-1,1-1 0,-1 1 0,0-1 0,1 0 1,-1 1-1,4-1 0,7 0-162,0 0 0,0-1-1,0 0 1,0-1 0,0-1-1,0 0 1,0 0 0,-1-1 0,0-1-1,15-7 1,-20 8 65,0 0 0,0 0 0,-1 0 0,1-1 0,-1 0-1,0 0 1,-1-1 0,1 0 0,-1 0 0,0 0 0,0-1 0,-1 1 0,0-1 0,0 0 0,-1 0-1,1-1 1,-2 1 0,4-10 0,-6 17 93,0-1-1,0 1 0,0 0 0,0-1 1,0 1-1,0 0 0,0-1 1,0 1-1,0 0 0,0-1 1,0 1-1,0 0 0,0-1 1,0 1-1,0 0 0,0-1 1,0 1-1,0 0 0,0-1 1,0 1-1,-1 0 0,1-1 1,0 1-1,0 0 0,0 0 0,-1-1 1,1 1-1,0 0 0,0 0 1,-1-1-1,1 1 0,0 0 1,0 0-1,-1 0 0,1-1 1,0 1-1,-1 0 0,1 0 1,0 0-1,-1 0 0,1 0 1,0 0-1,-1 0 0,1 0 1,0 0-1,-1 0 0,1 0 0,0 0 1,-1 0-1,1 0 0,0 0 1,-1 0-1,1 0 0,0 0 1,-1 0-1,1 0 0,0 1 1,0-1-1,-1 0 0,1 0 1,0 0-1,-1 0 0,1 1 1,0-1-1,0 0 0,-1 0 1,1 1-1,0-1 0,-22 15 313,-28 39 504,48-51-724,0 0 0,0 0-1,-1 0 1,2 0-1,-1 0 1,0 0 0,1 0-1,0 1 1,-1-1-1,1 1 1,0-1 0,1 1-1,-1-1 1,1 1-1,0-1 1,0 1 0,0 0-1,0 3 1,1-6-84,-1 0 0,1-1 1,0 1-1,-1 0 0,1-1 1,0 1-1,-1-1 0,1 1 1,0-1-1,0 1 0,-1-1 1,1 0-1,0 1 0,0-1 1,0 0-1,0 1 0,-1-1 0,1 0 1,0 0-1,0 0 0,0 0 1,0 0-1,1 0 0,25-2 52,-24 2-65,15-4-307,-2 0 1,1-1-1,0-1 1,-1 0-1,0-1 1,19-12 0,-21 11 188,0 1 0,1 0 0,0 1 0,0 0 0,1 1 0,29-5 0,-44 10 151,-1 0-1,1 0 1,0 0-1,0 0 1,-1 1-1,1-1 0,-1 0 1,1 0-1,0 1 1,-1-1-1,1 0 1,0 1-1,-1-1 0,1 0 1,-1 1-1,1-1 1,-1 1-1,1-1 0,-1 1 1,1-1-1,-1 1 1,0-1-1,1 1 1,-1 0-1,0-1 0,1 1 1,-1 0-1,0-1 1,0 1-1,0 0 1,1-1-1,-1 1 0,0 0 1,0-1-1,0 1 1,0 0-1,0-1 1,0 1-1,-1 0 0,1-1 1,0 2-1,-8 42 926,4-19 749,4-25-1663,1 1 1,-1 0 0,1 0-1,0-1 1,-1 1 0,1-1-1,0 1 1,-1-1 0,1 1-1,0-1 1,0 1 0,0-1-1,-1 0 1,1 1-1,0-1 1,0 0 0,0 0-1,0 1 1,0-1 0,0 0-1,-1 0 1,1 0 0,0 0-1,0 0 1,0 0 0,0-1-1,1 1 1,30-4 58,-6-3-508,-1-2 0,43-21 0,-43 18 6,1 1 0,39-11-1,-65 22 410,0 0-1,0 0 1,1 0-1,-1 0 1,0 1-1,0-1 1,0 0-1,0 0 1,1 0-1,-1 1 1,0-1-1,0 0 1,0 0-1,0 0 1,0 1-1,0-1 1,0 0-1,1 0 1,-1 1-1,0-1 1,0 0-1,0 0 0,0 1 1,0-1-1,0 0 1,0 0-1,0 0 1,0 1-1,0-1 1,-1 0-1,1 0 1,0 1-1,0-1 1,0 0-1,0 0 1,0 1-1,0-1 1,0 0-1,-1 0 1,1 0-1,0 0 1,0 1-1,0-1 1,0 0-1,-1 0 0,1 0 1,0 0-1,0 1 1,0-1-1,-1 0 1,-8 14 583,0-6-373,5-5-61,0 0-1,0 0 1,1 0-1,0 1 1,-1 0-1,1-1 1,0 1-1,1 0 1,-1 0-1,1 1 1,-4 7-1,14 0-1157,-2-5-1775,-3 0-3454</inkml:trace>
</inkml:ink>
</file>

<file path=ppt/ink/ink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48.76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1170 10 7682,'-53'0'760,"-7"-2"-304,-6 1-104,-4-1 224,-4-1 24,-4 2 48,0 1-15,-6 0-97,-5 0-192,-7 0-336,-2 0-512,-3 0 496,-3 3-128,-14 0-80</inkml:trace>
</inkml:ink>
</file>

<file path=ppt/ink/ink1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0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8552,'0'0'14873,"-9"1"-14686,2 0-105,0 1 0,0-1 0,0 1 0,0 1 1,1-1-1,-1 1 0,-8 5 0,12-6 18,0-1 0,0 1 0,0 0-1,1 0 1,-1 0 0,1 0 0,-1 1-1,1-1 1,0 1 0,0-1 0,0 1-1,0 0 1,1 0 0,-1-1 0,1 1-1,-1 1 1,1-1 0,0 0 0,0 0-1,0 0 1,1 0 0,-1 5 0,2-8-97,-1 1 0,1 0 1,-1 0-1,1 0 0,0-1 0,-1 1 1,1 0-1,0 0 0,0-1 1,-1 1-1,1-1 0,0 1 0,0-1 1,0 1-1,0-1 0,0 0 0,0 1 1,0-1-1,0 0 0,0 0 0,0 1 1,0-1-1,0 0 0,0 0 1,0 0-1,0 0 0,1-1 0,40 1-549,-33 0 189,21-1-505,-20 0 682,0 0 1,-1 1-1,1 0 1,0 1-1,-1 0 1,15 3-1,-23-4 204,0 1 1,0-1-1,-1 0 0,1 0 1,0 1-1,0-1 0,-1 0 1,1 1-1,0-1 1,0 1-1,-1-1 0,1 1 1,-1-1-1,1 1 0,0 0 1,-1-1-1,1 1 0,-1 0 1,0-1-1,1 1 0,-1 0 1,1-1-1,-1 1 0,0 0 1,0 0-1,1 0 1,-1-1-1,0 1 0,0 0 1,0 0-1,0 0 0,0-1 1,0 1-1,0 0 0,0 0 1,0 0-1,0-1 0,-1 1 1,1 0-1,0 0 0,-1 0 1,1-1-1,0 1 1,-1 0-1,1-1 0,-1 1 1,1 0-1,-1-1 0,1 1 1,-1 0-1,1-1 0,-1 1 1,0 0-1,-35 28 866,20-19-695,0-1 1,0-1 0,0-1 0,-24 7-1,-7-7-3421,38-7-2203</inkml:trace>
</inkml:ink>
</file>

<file path=ppt/ink/ink1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7559,'0'0'14382,"0"52"-13453,-4-24-609,-1 1-192,0 1-96,5-3-288,0-1-641,0-5-897,5-7-1441,6-10-2210,1-4-3363</inkml:trace>
</inkml:ink>
</file>

<file path=ppt/ink/ink1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1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9801,'0'0'5942,"-8"6"-4554,0 1-1217,0 0 0,0 1 0,0-1 0,1 2 0,0-1 0,1 1 0,0 0 1,0 1-1,1-1 0,0 1 0,1 0 0,0 0 0,1 1 0,0-1 0,0 1 0,1-1 0,1 1 0,0 0 0,0 0 1,1 12-1,1-21-141,-1 0 1,1-1-1,0 1 1,-1 0-1,1 0 1,0-1-1,0 1 1,0-1 0,0 1-1,0-1 1,1 1-1,-1-1 1,0 0-1,1 0 1,-1 1-1,1-1 1,-1 0 0,1 0-1,0 0 1,-1-1-1,1 1 1,0 0-1,0-1 1,-1 1-1,1-1 1,0 0 0,0 1-1,0-1 1,0 0-1,0 0 1,1 0-1,10 0 57,-1 0-1,0 0 1,17-4 0,-6-2-51,-1-1 0,-1-1 0,1-1 0,-1-1 0,-1-1 0,0 0 0,33-26 0,-45 31-31,-8 6-16,0 0 0,0-1 0,1 1 1,-1 0-1,0 0 0,0 0 0,1-1 0,-1 1 0,0 0 0,1 0 0,-1 0 0,0 0 0,1 0 1,-1 0-1,0 0 0,1 0 0,-1-1 0,0 1 0,1 0 0,-1 0 0,0 0 0,1 1 0,-1-1 0,0 0 1,1 0-1,-1 0 0,0 0 0,1 0 0,-1 0 0,0 0 0,1 0 0,-1 1 0,0-1 0,0 0 1,1 0-1,-1 1 0,1-1 0,3 17-109,-8 35 400,2-32-42,3-19-193,-1 0-1,0 0 1,1 0 0,-1 0-1,1 0 1,-1 0 0,1 0-1,0 0 1,-1 0 0,1 0-1,0 0 1,0 0 0,-1-1-1,1 1 1,0 0-1,0-1 1,0 1 0,0 0-1,0-1 1,0 1 0,0-1-1,0 0 1,0 1 0,0-1-1,0 0 1,0 1 0,0-1-1,0 0 1,1 0 0,-1 0-1,0 0 1,0 0-1,0 0 1,0-1 0,0 1-1,0 0 1,0 0 0,0-1-1,2 0 1,46-12 513,6-17-438,-45 23-211,-1 1 0,1 1 0,0 0 0,0 0 0,1 1 0,-1 0-1,1 1 1,17-4 0,-27 7 70,-1 0 0,1 0 0,0 0 0,-1 0 0,1 0 0,-1 0 0,1 0 0,-1 0 0,1 0 0,0 1 0,-1-1 0,1 0 0,-1 0 0,1 1 0,-1-1 0,1 0 0,-1 0 0,1 1 0,-1-1 0,1 0 0,-1 1 0,0-1 0,1 1 0,-1-1 0,0 1 0,1-1 0,-1 1 0,0-1 0,1 1 0,-1-1 0,0 1 0,0-1 0,1 2 0,-3 24 5,-16 23 245,17-47-319,-1 1 1,1-1 0,-1 0 0,1 0 0,-1 0 0,0 0 0,0-1 0,1 1 0,-2 0-1,-2 1 1,-8-3-6020,8-4-1781</inkml:trace>
</inkml:ink>
</file>

<file path=ppt/ink/ink1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2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10954,'0'0'9161</inkml:trace>
</inkml:ink>
</file>

<file path=ppt/ink/ink1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175 113 9865,'0'0'8398,"0"-9"-5799,1 4-2358,-1 3-200,0 1 0,1-1 0,-1 1 0,0-1 0,0 1 0,0-1 0,1 1 0,-2-1 0,1 1 0,0-1 0,0 1 0,0-1 0,-1 1 0,1-1 0,-1 1 0,1-1 0,-1 1 0,0 0 0,1-1 0,-1 1 1,0 0-1,0 0 0,0-1 0,0 1 0,0 0 0,0 0 0,0 0 0,-1 0 0,1 0 0,0 0 0,0 1 0,-1-1 0,1 0 0,0 1 0,-1-1 0,1 1 0,-1-1 0,1 1 0,-1 0 0,1 0 0,-1-1 0,1 1 0,-1 0 0,1 0 0,-1 0 0,1 1 0,-2-1 0,-4 1-25,1 0 0,0 0 0,0 0 0,0 1 0,0 0 0,1 0 0,-1 1 0,1-1-1,-1 1 1,1 0 0,0 1 0,0-1 0,-7 7 0,8-7-26,1 1 0,-1 0 0,1-1 0,-1 1 0,1 0 0,0 0 0,0 1 0,1-1 0,0 1 0,-1-1 1,1 1-1,1 0 0,-1-1 0,1 1 0,0 0 0,-1 10 0,2-15 2,1 1 1,-1 0-1,1-1 0,-1 1 0,1-1 1,-1 1-1,1-1 0,0 1 1,-1-1-1,1 1 0,0-1 1,-1 0-1,1 1 0,0-1 1,-1 0-1,1 0 0,0 0 0,0 1 1,0-1-1,-1 0 0,1 0 1,0 0-1,0 0 0,-1 0 1,1 0-1,0 0 0,0-1 1,-1 1-1,1 0 0,0 0 0,0-1 1,-1 1-1,1 0 0,0-1 1,-1 1-1,2-1 0,29-11-1,-11-3-52,-17 11 38,0 1-1,1 0 1,-1 0-1,1 0 1,0 1-1,0-1 0,0 1 1,0 0-1,0 0 1,0 0-1,1 1 1,-1-1-1,1 1 1,-1 0-1,7 0 1,-9 1 0,-1 1 0,1 0 0,-1 0 0,0 0 0,0 0 0,1 0 0,-1 0 0,0 0 0,0 1 0,0-1 0,0 0 0,0 1 0,0-1 0,-1 1 0,1-1 0,0 1 0,-1-1 0,1 1 0,-1-1 0,0 1 0,1-1 0,-1 3 0,6 44-98,-6-41 98,3 27 128,-2 0 1,-2 1-1,-1-2 1,-9 50-1,9-71 65,-1 1 0,-1-1 0,0 1 0,0-1-1,-1 0 1,-1-1 0,0 1 0,-1-1 0,0 0 0,0-1-1,-1 0 1,0 0 0,-1 0 0,-19 15 0,25-23-152,0 0 0,0 0-1,0 0 1,0-1 0,0 1 0,0-1 0,-1 0 0,1 0-1,0 0 1,-4 0 0,6-1-14,0 0 0,0 0 1,0 0-1,0 0 0,0 0 0,0 0 0,0-1 0,0 1 0,0 0 1,1-1-1,-1 1 0,0 0 0,0-1 0,0 1 0,0-1 0,1 0 0,-1 1 1,0-1-1,1 0 0,-1 1 0,0-1 0,1 0 0,-1 0 0,1 1 1,-1-1-1,1 0 0,-1 0 0,1 0 0,0 0 0,-1 0 0,1 0 1,0 0-1,0 1 0,0-1 0,0 0 0,0 0 0,0 0 0,0-2 0,0-6-56,0 0 0,1 0-1,1 0 1,-1 0-1,1 0 1,1 0-1,-1 1 1,2-1-1,-1 1 1,1 0-1,0 0 1,1 0-1,0 0 1,0 1-1,1 0 1,9-11-1,14-11-112,2 1-1,47-34 1,-36 29 107,-4 2-26,70-58 23,-93 75-111,-1 0 0,-1-1 1,0 0-1,18-30 0,-29 42 113,0 1 1,-1 0-1,0-1 0,1 1 1,-1-1-1,0 0 0,0 1 1,-1-1-1,1 0 0,0 0 1,-1 1-1,0-1 0,1 0 1,-1 0-1,0 0 0,-1 0 0,0-4 1,0 5 41,0 1 1,0 0 0,0 0-1,0 0 1,0 0 0,-1 0-1,1 0 1,0 0-1,-1 0 1,1 0 0,-1 1-1,1-1 1,-1 0-1,1 1 1,-1-1 0,1 1-1,-1 0 1,0 0 0,1-1-1,-1 1 1,0 0-1,1 0 1,-1 1 0,1-1-1,-1 0 1,0 0 0,1 1-1,-1-1 1,1 1-1,-2 0 1,-7 2 30,1 1 1,0 0-1,0 0 1,0 0-1,1 1 1,0 1-1,-1 0 1,2 0-1,-11 10 1,-3 4 253,2 0 1,-18 25-1,33-41-200,1 0-1,-1 0 0,1 1 0,0-1 1,1 1-1,-1-1 0,1 1 0,0 0 1,0 0-1,0 0 0,1 0 0,0 0 1,0 0-1,-1 9 0,3-13-55,-1 0 0,1 0 0,0 0 0,0 0 0,0 0 0,-1 0 0,1-1 0,0 1 1,0 0-1,0 0 0,0-1 0,1 1 0,-1-1 0,0 1 0,0-1 0,0 1 0,0-1 0,0 0 0,1 0 0,-1 0 0,0 1 0,0-1 0,0 0 0,1 0 0,-1-1 0,0 1 0,2 0 0,40-3 164,-42 3-171,21-5 43,-1 0 0,1-2 0,-1 0 0,-1-2 1,1 0-1,32-20 0,-23 12 13,55-21 0,-85 37-59,1 0-1,0 1 1,0 0 0,0-1 0,0 1-1,0-1 1,0 1 0,0 0-1,0 0 1,0 0 0,1 0-1,-1-1 1,0 1 0,0 1-1,0-1 1,0 0 0,0 0 0,0 0-1,0 0 1,0 1 0,0-1-1,0 1 1,0-1 0,0 1-1,0-1 1,0 1 0,0-1-1,-1 1 1,1 0 0,0-1 0,0 1-1,-1 0 1,1 0 0,0-1-1,-1 1 1,1 0 0,-1 0-1,1 0 1,-1 0 0,1 0-1,-1 0 1,1 0 0,-1 0 0,0 0-1,0 0 1,0 0 0,0 0-1,0 0 1,0 3 0,0 8 48,0 0 1,-1 0-1,-6 23 0,2 0 102,7-34-104,0 0 1,1 0-1,-1-1 0,0 1 1,1-1-1,-1 1 1,0-1-1,1 0 0,-1 0 1,0 0-1,1 0 0,-1 0 1,0 0-1,1-1 1,2 0-1,8-4-23,-1 1 0,0-2 0,0 0 0,0 0 0,15-12 1,-18 12-140,0 0 1,0 0-1,1 1 1,-1 0-1,1 1 1,1 0 0,-1 0-1,19-3 1,-28 7 106,0 1 1,-1-1-1,1 0 1,0 1-1,-1-1 1,1 1-1,0-1 1,-1 1-1,1-1 1,-1 1-1,1-1 1,-1 1-1,1 0 1,-1-1-1,0 1 1,1 0-1,-1-1 1,0 1-1,1 0 1,-1 0 0,0-1-1,0 1 1,1 0-1,-1 0 1,0-1-1,0 1 1,0 0-1,0 0 1,0-1-1,0 1 1,-1 0-1,1 0 1,0-1-1,0 1 1,0 0-1,-1 0 1,0 0-1,-6 32 30,-6-12 44,11-18-90,0 0-1,0 0 0,0 0 1,0 0-1,1 1 0,0-1 1,-1 0-1,1 1 1,0-1-1,-1 7 0,2-9-1700,11-11-9054</inkml:trace>
</inkml:ink>
</file>

<file path=ppt/ink/ink1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3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5029,'0'0'17595,"10"5"-16597,-7-4-971,0 1-1,0-1 0,0 0 0,0 0 0,1 0 0,-1 0 1,0 0-1,0-1 0,1 1 0,-1-1 0,0 0 0,1 0 1,-1 0-1,0-1 0,1 1 0,-1-1 0,0 0 1,1 1-1,-1-2 0,0 1 0,0 0 0,0-1 0,0 1 1,0-1-1,0 0 0,-1 0 0,1 0 0,-1 0 0,1 0 1,3-6-1,-1 2-28,0 0 0,-1 0 0,0 0 1,0-1-1,-1 0 0,3-7 0,-5 14-12,-1-1 1,1 0-1,-1 0 0,1 0 0,-1 0 0,1 1 1,-1-1-1,0 0 0,0 0 0,1 0 0,-1 0 1,0 0-1,0 0 0,0 0 0,0 0 0,0 0 0,0 0 1,0 0-1,-1 0 0,1 1 0,0-1 0,0 0 1,-1 0-1,1 0 0,0 0 0,-1 0 0,1 0 1,-1 1-1,1-1 0,-1 0 0,0 0 0,1 1 0,-1-1 1,0 0-1,1 1 0,-1-1 0,0 1 0,0-1 1,0 1-1,1-1 0,-1 1 0,0 0 0,0-1 1,0 1-1,0 0 0,0 0 0,0 0 0,0-1 0,0 1 1,0 0-1,0 0 0,1 0 0,-1 0 0,0 1 1,0-1-1,0 0 0,0 0 0,-1 1 0,-2 0 4,0 1 0,1 0 0,-1-1 0,1 1-1,-1 0 1,1 1 0,0-1 0,0 1-1,0-1 1,0 1 0,1 0 0,-1 0 0,1 0-1,-1 1 1,1-1 0,-2 4 0,-29 59 146,31-63-57,1 1 1,0-1-1,0 0 1,0 0-1,0 0 1,1 1-1,-1-1 1,1 0-1,0 5 1,0-7-69,1 0 0,-1 0 1,1 0-1,-1 0 0,1 0 1,-1 0-1,1 0 1,0-1-1,-1 1 0,1 0 1,0 0-1,0-1 0,0 1 1,0 0-1,0-1 1,-1 1-1,1-1 0,0 0 1,0 1-1,0-1 0,0 0 1,0 1-1,1-1 0,-1 0 1,0 0-1,0 0 1,0 0-1,0 0 0,0 0 1,0 0-1,1 0 0,138-7-2980,-40 1 1484,-34 7 3772,-65 0-2089,0-1-132,-1 0 0,0 0 0,0 0 0,1 0 0,-1 0 0,0 0 0,0 0 0,1 0 0,-1 0 0,0 0 0,1 0 0,-1 0 0,0 0 0,0 0 1,1 0-1,-1 0 0,0 0 0,0 0 0,1 0 0,-1 0 0,0 0 0,0 0 0,1-1 0,-1 1 0,0 0 0,0 0 0,1 0 0,-1 0 0,0-1 0,0 1 0,0 0 0,0 0 0,1 0 0,-1-1 0,0 1 0,0 0 0,0 0 0,0-1 0,0 1 1,0 0-1,1 0 0,-1-1 0,0 1 0,0 0 0,0-1 0,0 1 0,0 0 0,0 0 0,0-1 0,0 1 0,0 0 0,0 0 0,-1-1 0,1 1 0,0 0 0,0 0 0,0-1 0,0 1 0,0 0 0,0 0 0,-1-1 0,1-8-226,-5-63 701,1 36-1760,2 1-3436,12 34-2270,12 4 3680,4 4 1030,4 0-2051</inkml:trace>
</inkml:ink>
</file>

<file path=ppt/ink/ink1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4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125 298 8968,'0'0'12434,"-9"-6"-11778,7 5-633,0-1 8,0 1 0,1 0 0,-1-1-1,0 1 1,0 0 0,0 0 0,1 0 0,-1 1 0,0-1 0,0 0-1,0 1 1,-1-1 0,1 1 0,0-1 0,0 1 0,0 0 0,0 0-1,0 0 1,0 0 0,0 1 0,-1-1 0,1 0 0,0 1 0,0 0-1,0-1 1,0 1 0,0 0 0,1 0 0,-1 0 0,0 0-1,0 0 1,0 1 0,1-1 0,-1 0 0,1 1 0,-1-1 0,1 1-1,0 0 1,-1-1 0,1 1 0,-2 3 0,-2 3 228,0 1 0,1-1 0,0 1 0,0 0-1,-4 14 1,7-21-239,1-1 0,-1 1-1,0 0 1,1-1 0,-1 1-1,1 0 1,0 0-1,0-1 1,-1 1 0,1 0-1,0 0 1,1 0-1,-1-1 1,0 1 0,0 0-1,1 0 1,-1-1 0,1 1-1,-1 0 1,1-1-1,0 1 1,0 0 0,0-1-1,0 1 1,0-1-1,0 1 1,0-1 0,0 0-1,1 0 1,-1 1 0,0-1-1,1 0 1,-1 0-1,1 0 1,-1 0 0,3 0-1,0 1-45,1-1-1,0 0 1,0-1-1,0 1 0,0-1 1,0 0-1,0 0 1,0 0-1,0-1 1,-1 1-1,1-1 1,0-1-1,0 1 0,0-1 1,-1 1-1,1-1 1,5-4-1,3-2-236,-1-2 0,0 1 0,0-2 0,11-12 0,27-24 150,-50 47 96,1 0-1,-1 0 0,0 0 0,0-1 0,0 1 0,1 0 0,-1 0 0,0 0 0,0 0 0,0-1 0,1 1 0,-1 0 0,0 0 0,1 0 0,-1 0 0,0 0 0,0 0 0,1 0 0,-1 0 1,0 0-1,0 0 0,1 0 0,-1 0 0,0 0 0,1 0 0,-1 0 0,0 0 0,0 0 0,1 0 0,-1 0 0,0 0 0,0 0 0,1 1 0,-1-1 0,0 0 0,0 0 0,1 0 0,-1 0 1,0 1-1,0-1 0,0 0 0,1 0 0,-1 0 0,0 1 0,0-1 0,0 0 0,0 0 0,0 1 0,0-1 0,1 0 0,-1 1 0,0-1 0,0 0 0,0 0 0,0 1 0,3 26 64,-3-24 73,0 0-1,0 0 1,0 0-1,0 0 0,0-1 1,1 1-1,0 0 1,-1 0-1,1 0 1,0 0-1,0-1 1,1 1-1,2 5 1,0-6-10,1 0 0,0 0 1,-1 0-1,1-1 0,0 0 1,0 0-1,0 0 0,-1 0 1,1-1-1,0 1 0,0-1 1,0-1-1,0 1 1,0-1-1,0 1 0,0-2 1,5 0-1,3-2-14,0-1 1,0 0-1,-1 0 1,1-1-1,12-9 1,-6 2-84,0-1 0,-1 0 0,0-2 0,-1 0 0,-1-1 0,18-24 0,-28 34-76,-1-1-1,0 0 1,0 0-1,0 0 0,-1 0 1,0-1-1,-1 0 1,0 0-1,0 0 1,-1 0-1,0 0 0,-1-1 1,0 1-1,0 0 1,-1-1-1,0 1 1,-1-1-1,-2-11 0,3 19 44,-1-1 0,0 1 0,1 0 0,-1 0-1,0 0 1,0 0 0,0 0 0,0 0 0,0 0-1,-1 0 1,1 1 0,-1-1 0,1 0 0,-1 1-1,1-1 1,-1 1 0,0 0 0,0-1 0,0 1-1,0 0 1,-3-1 0,2 1 2,-1 0 0,1 0 0,-1 1 0,1 0 0,-1 0 0,1 0 0,-1 0 0,1 0 1,-1 1-1,1-1 0,-1 1 0,-4 2 0,-1 0 50,1 0 0,-1 1 0,1 0 1,0 1-1,0 0 0,1 0 0,0 0 1,-1 1-1,-8 10 0,11-10 79,0 1 0,0 0 0,1 0 0,-1 0 0,2 0 0,-1 1 0,1 0 0,0 0 0,1-1 0,0 2 0,0-1-1,0 0 1,1 0 0,0 17 0,2-19-77,0 0-1,0 0 0,0 0 1,1 0-1,-1 0 0,1 0 0,1 0 1,-1-1-1,1 1 0,0-1 1,1 1-1,-1-1 0,1 0 1,0-1-1,0 1 0,0-1 0,1 1 1,0-1-1,0-1 0,6 5 1,0-1-285,1-1 1,0 0-1,-1-1 1,2 0 0,-1-1-1,16 3 1,44 2-6846,-27-8-1668</inkml:trace>
</inkml:ink>
</file>

<file path=ppt/ink/ink1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54 4004,'0'0'6160,"-8"1"-3288,-26 6-427,33-7-2375,1 0 0,0 0 0,-1 0 0,1 0-1,0 1 1,-1-1 0,1 0 0,0 0 0,-1 0 0,1 0 0,0 0-1,-1 0 1,1 0 0,0-1 0,-1 1 0,1 0 0,0 0-1,-1 0 1,1 0 0,0 0 0,0 0 0,-1-1 0,1 1-1,0 0 1,-1 0 0,1 0 0,0-1 0,0 1 0,-1 0-1,1 0 1,0-1 0,0 1 0,0 0 0,0 0 0,-1-1-1,1 1 1,0 0 0,0-1 0,0 1 0,0 0 0,0-1-1,0 1 1,0 0 0,0-1 0,0 1 0,0 0 0,0-1-1,0 1 1,0 0 0,0-1 0,0 1 0,0 0 0,0-1-1,0 1 1,0 0 0,0-1 0,1 1 0,-1 0 0,0 0-1,0-1 1,0 1 0,1 0 0,-1 0 0,0-1 0,0 1-1,1 0 1,-1 0 0,0-1 0,1 1 0,12-18 486,29-5 670,-18 19-936,-24 4-288,1 0 1,-1 0-1,1 0 1,0 0 0,-1 1-1,1-1 1,-1 0-1,1 0 1,-1 1 0,1-1-1,-1 0 1,1 1 0,-1-1-1,1 1 1,-1-1-1,1 1 1,-1-1 0,1 0-1,-1 1 1,0-1-1,1 1 1,-1 0 0,0-1-1,0 1 1,1-1 0,-1 1-1,0-1 1,0 1-1,0 0 1,0 0 0,1 16 30,-1-1 0,-1 1 1,0-1-1,-1 0 1,-1 1-1,-1-1 0,0 0 1,-7 15-1,5-13-252,1 0 0,0-1 0,1 2 0,1-1 0,1 0 0,0 32-1,2-48 204,0 0-1,0-1 1,1 1-1,-1 0 0,0 0 1,1 0-1,0-1 1,-1 1-1,1 0 0,0 0 1,0-1-1,0 1 0,0-1 1,0 1-1,0-1 1,0 1-1,0-1 0,1 0 1,-1 1-1,0-1 1,1 0-1,-1 0 0,1 0 1,2 1-1,-1-1 29,1 0 1,-1 0-1,1-1 0,0 1 0,-1-1 1,1 0-1,0 0 0,-1 0 0,1 0 0,0 0 1,5-2-1,3-2 82,0 1 0,0-1 0,-1-1 0,1 0 0,-1-1 0,15-10 0,-5-1 82,0-2-1,-2 0 1,0-2 0,-1 0-1,-1-1 1,-1 0 0,-1-2-1,-1 0 1,13-30 0,-32 70-220,0-1 0,2 1 0,0 0 0,0 1 0,2-1 0,0 0 0,1 0 0,2 19 0,-2-33 74,0 0 0,0-1 0,0 1 0,0-1 0,0 1 0,0 0 0,1-1 0,-1 1-1,0-1 1,1 1 0,0 0 0,-1-1 0,1 1 0,0-1 0,0 0 0,-1 1 0,1-1-1,0 0 1,1 1 0,-1-1 0,0 0 0,0 0 0,0 0 0,1 0 0,-1 0 0,0 0-1,1 0 1,-1-1 0,1 1 0,-1 0 0,1-1 0,-1 1 0,1-1 0,0 0 0,-1 0-1,1 1 1,0-1 0,-1 0 0,1 0 0,-1 0 0,1 0 0,0-1 0,-1 1 0,1 0 0,0-1-1,-1 1 1,1-1 0,1-1 0,4 0 144,0-1 1,0 0-1,0 0 1,-1-1-1,1 0 0,-1 0 1,0 0-1,0-1 0,8-8 1,-9 7-143,1 0 0,-2-1 0,1 1 0,-1-1 0,0 0 0,0 0 0,-1 0 0,1 0 0,-2-1 0,1 1 0,-1-1 0,0 0 0,-1 0 0,0 0 0,0 1 0,-1-1 0,0 0 0,0 0 0,-3-14 0,3 21-37,0-1 0,0 1-1,-1 0 1,1-1-1,-1 1 1,1 0 0,-1 0-1,1 0 1,-1 0-1,0-1 1,0 1 0,1 0-1,-1 0 1,0 0-1,0 0 1,0 1 0,0-1-1,0 0 1,0 0-1,0 0 1,-1 1 0,1-1-1,0 1 1,0-1-1,0 1 1,-1-1 0,1 1-1,0 0 1,-1-1-1,1 1 1,0 0 0,-1 0-1,1 0 1,0 0-1,-2 1 1,1-1-5,1 1-1,-1-1 1,1 1-1,-1 0 1,1 0 0,-1 0-1,1 0 1,-1 0-1,1 0 1,0 0 0,-1 0-1,1 0 1,0 1-1,0-1 1,0 0 0,0 1-1,0-1 1,0 1 0,1 0-1,-1-1 1,0 1-1,1-1 1,-1 1 0,1 0-1,0-1 1,-1 4-1,1-3 9,0 0 1,-1 0-1,1 0 0,0 0 0,1 0 0,-1 0 0,0 0 0,0 0 1,1 0-1,0 0 0,-1 0 0,1 0 0,0-1 0,0 1 0,0 0 1,0 0-1,0-1 0,0 1 0,0-1 0,0 1 0,1-1 0,-1 1 1,1-1-1,2 2 0,0-1 15,0 1 0,1-1-1,-1-1 1,1 1 0,0-1 0,0 0 0,-1 0-1,1 0 1,10 0 0,4-1 24,0-1 0,0-1 0,0-1 0,24-6 0,-24 4-22,63-20-288,-77 24 260,0-1 1,0-1-1,-1 1 0,1-1 1,-1 0-1,1 0 1,-1 0-1,0 0 1,0-1-1,0 0 1,-1 0-1,7-8 1,-9 11 33,0-1 0,0 0 1,0 0-1,-1 0 0,1 0 1,0 0-1,-1 0 0,1 0 1,-1 0-1,0 0 0,1 0 1,-1 0-1,0 0 0,0-1 1,-1 1-1,1 0 0,0 0 1,-1 0-1,1 0 0,-1 0 1,0 0-1,1 0 0,-1 0 1,0 0-1,-1-1 1,0 1-18,1 1 1,0 0-1,-1 0 1,1 0-1,0 0 1,-1 0-1,1 1 1,-1-1-1,1 0 1,-1 0-1,0 1 1,1 0-1,-1-1 1,0 1-1,1 0 1,-1-1-1,0 1 1,0 0-1,1 0 1,-1 0-1,0 1 1,1-1-1,-1 0 1,0 1-1,1-1 1,-1 1-1,1-1 1,-1 1-1,0 0 1,1 0-1,-3 1 1,-2 3 0,-1 0 0,1 0 0,0 1 0,1-1 0,-1 1 0,1 0 1,0 1-1,1-1 0,-1 1 0,1 0 0,-6 15 0,8-16 21,-1-1 1,1 1-1,0 0 0,0 0 0,0 0 0,1 0 1,0 1-1,1-1 0,-1 0 0,1 0 1,0 1-1,1-1 0,-1 0 0,1 0 1,0 1-1,3 6 0,-2-9-39,0-1 1,1 0 0,-1 0-1,1 1 1,0-2-1,0 1 1,0 0-1,0 0 1,1-1-1,-1 0 1,0 0-1,1 0 1,0 0-1,0 0 1,-1-1-1,1 0 1,0 1-1,0-1 1,5 0-1,6 1-889,0 0-1,0-1 1,0 0 0,16-2-1,18-5-4601</inkml:trace>
</inkml:ink>
</file>

<file path=ppt/ink/ink1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6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0 6598,'1'1'9130,"0"4"-4714,-4 28-3292,-2 1-361,-3 1-167,3 1 0,1 1 0,2-1 1,1 1-1,5 45 0,-4-80-583,0 0 0,1-1 0,-1 1 0,0 0-1,1 0 1,0-1 0,-1 1 0,1 0 0,0-1 0,0 1 0,0-1-1,0 1 1,0-1 0,0 0 0,0 1 0,1-1 0,-1 0 0,0 0-1,1 0 1,-1 0 0,1 0 0,-1 0 0,3 1 0,-1-1 14,0 0 1,1-1-1,-1 1 1,0-1 0,0 0-1,1 0 1,-1 0-1,0 0 1,0-1 0,1 1-1,5-3 1,3-1 0,0-1-1,1 0 1,-2-1 0,1 0 0,12-9-1,-9 3-79,-11 9 36,-1-1 0,1 2 1,0-1-1,0 0 1,0 1-1,0-1 0,0 1 1,0 0-1,1 1 0,-1-1 1,10-1-1,-14 3-2,1 1 1,0-1-1,0 1 1,0 0-1,0-1 0,-1 1 1,1 0-1,0 0 0,-1 0 1,1-1-1,0 1 0,-1 0 1,1 0-1,-1 0 0,1 0 1,-1 0-1,0 0 1,1 0-1,-1 0 0,0 0 1,0 0-1,0 0 0,0 0 1,0 0-1,0 0 0,0 0 1,0 2-1,-1 42 39,1-32-28,-7 61 28,8-74-429,0 0 1,1 0 0,-1 0-1,0-1 1,0 1-1,1 0 1,-1-1-1,0 1 1,0-1-1,0 1 1,0-1-1,1 0 1,-1 1-1,0-1 1,0 0-1,0 0 1,1-1-1,12-12-5865</inkml:trace>
</inkml:ink>
</file>

<file path=ppt/ink/ink1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121 175 16015,'0'0'2312,"-10"0"-33,3 1-1966,0 0-1,-1 0 1,1 1-1,0 0 1,0 0-1,1 0 1,-1 1-1,-8 5 1,12-7-225,1 1 0,-1-1 0,0 1 0,1 0 1,-1 0-1,1 1 0,0-1 0,0 0 1,0 1-1,0-1 0,0 1 0,1 0 0,-1-1 1,1 1-1,-1 0 0,1 0 0,0 0 0,0 0 1,0 0-1,1 0 0,-1 0 0,1 1 1,0-1-1,0 0 0,0 0 0,0 4 0,1-6-80,0 1 0,0-1 0,0 1 0,0-1-1,0 1 1,0-1 0,0 0 0,0 1 0,0-1 0,1 0-1,-1 0 1,1 0 0,-1 0 0,1 0 0,-1 0-1,1-1 1,-1 1 0,1 0 0,0-1 0,-1 1 0,1-1-1,0 0 1,-1 1 0,1-1 0,0 0 0,0 0-1,-1 0 1,1 0 0,2-1 0,55-4 120,-51 3-127,-1-1 0,0 0-1,0-1 1,0 1-1,0-1 1,-1-1 0,1 1-1,-1-1 1,0 0 0,-1-1-1,1 1 1,-1-1-1,0 0 1,0-1 0,-1 1-1,0-1 1,0 0-1,-1 0 1,1 0 0,-1 0-1,-1-1 1,0 1 0,0-1-1,0 1 1,0-15-1,-2 22 1,0 0-1,0 0 0,1 0 0,-1 0 0,0-1 0,0 1 0,0 0 0,0 0 0,0 0 0,0-1 0,0 1 0,0 0 0,0 0 0,0 0 1,0-1-1,-1 1 0,1 0 0,0 0 0,0 0 0,0 0 0,0-1 0,0 1 0,0 0 0,0 0 0,0 0 0,0 0 0,-1 0 1,1-1-1,0 1 0,0 0 0,0 0 0,0 0 0,0 0 0,-1 0 0,1 0 0,0 0 0,0 0 0,0-1 0,0 1 0,-1 0 0,1 0 1,0 0-1,0 0 0,0 0 0,-1 0 0,1 0 0,0 0 0,0 0 0,0 0 0,-1 0 0,1 0 0,0 0 0,0 1 0,-13 8 12,-9 17 36,18-21-51,-3 4 145,0-1 0,1 1 1,1 0-1,-1 1 0,1-1 0,1 1 0,0 0 0,-4 14 0,8-23-139,0 0-1,0 0 1,1 0-1,-1 0 1,0 0-1,1 0 0,-1 0 1,1-1-1,-1 1 1,1 0-1,0 0 1,-1-1-1,1 1 1,0 0-1,-1-1 0,1 1 1,0 0-1,0-1 1,0 1-1,-1-1 1,1 0-1,0 1 1,0-1-1,0 0 0,0 1 1,0-1-1,0 0 1,0 0-1,0 0 1,0 0-1,0 0 1,0 0-1,0 0 0,0 0 1,-1 0-1,1 0 1,0 0-1,1-1 1,43-6-318,-27 0-251,-1-1-1,0-1 0,0-1 1,-1-1-1,27-22 0,11-7 471,-53 39 123,0 0 0,1 0 1,-1 1-1,0-1 0,1 0 0,-1 0 1,0 1-1,1-1 0,-1 1 0,1-1 1,-1 1-1,1 0 0,-1-1 0,1 1 1,0 0-1,-1 0 0,1 0 0,2 1 0,-3-1-14,0 1-1,0-1 0,0 1 0,-1-1 0,1 1 0,0 0 0,0 0 0,0-1 0,-1 1 0,1 0 0,0 0 0,-1 0 0,1 0 0,-1 0 0,1 0 0,-1 0 1,0 0-1,1 0 0,-1 0 0,1 2 0,0 8 18,0 0 1,0 1 0,-1-1-1,-2 16 1,1 3 97,1-29-115,0 1 1,0-1 0,0 0 0,0 0 0,0 0 0,0 0 0,1 0 0,-1 1 0,0-1 0,1 0 0,-1 0 0,0 0 0,1 0 0,-1 0 0,1 0 0,0 0 0,-1 0-1,1 0 1,0 0 0,0 0 0,0-1 0,-1 1 0,1 0 0,0-1 0,0 1 0,0 0 0,0-1 0,2 1 0,-1 0 3,0-1 0,0 0 1,0 0-1,0 0 0,1 0 1,-1-1-1,0 1 0,0-1 0,0 1 1,0-1-1,0 0 0,0 0 1,4-2-1,2-1-18,0-1 0,0-1 0,0 1 0,0-2 0,12-12 0,-15 13 80,0 0 0,-1 0-1,0 0 1,0 0 0,-1-1 0,1 0-1,-1 1 1,-1-1 0,1 0 0,-1 0-1,0-1 1,-1 1 0,0 0 0,0-1-1,0-8 1,-1 16-78,0 0-1,0 0 1,0 0-1,0 0 1,0 1-1,0-1 1,0 0-1,-1 0 1,1 0-1,0 0 1,0 0-1,0 0 1,0 0 0,0 0-1,0 1 1,0-1-1,0 0 1,0 0-1,0 0 1,0 0-1,-1 0 1,1 0-1,0 0 1,0 0-1,0 0 1,0 0-1,0 0 1,0 0 0,0 0-1,-1 0 1,1 1-1,0-1 1,0 0-1,0 0 1,0 0-1,0 0 1,0 0-1,-1 0 1,1-1-1,0 1 1,0 0 0,0 0-1,0 0 1,0 0-1,0 0 1,0 0-1,-1 0 1,1 0-1,0 0 1,0 0-1,0 0 1,0 0-1,0 0 1,0 0 0,0-1-1,0 1 1,0 0-1,-1 0 1,1 0-1,-5 13 48,5-12-40,0 1 0,0-1 0,0 1 1,1 0-1,-1-1 0,0 1 0,1-1 0,-1 1 0,1-1 0,0 1 1,-1-1-1,1 0 0,0 1 0,0-1 0,0 0 0,0 0 0,0 1 1,0-1-1,0 0 0,1 0 0,-1 0 0,0 0 0,3 1 0,0 0 7,1 0 0,-1-1-1,1 1 1,-1-1-1,1 0 1,0 0-1,-1 0 1,7-1-1,1 0-9,0 0-1,0-1 1,-1 0-1,1-1 1,0 0-1,14-5 1,-11 0-9,0 0 1,0-1-1,-1 0 1,0-1 0,13-11-1,-21 16 12,-1-1 0,1 0 1,-1 0-1,0 0 0,-1 0 0,1-1 0,-1 0 0,0 0 0,-1 0 0,1 0 1,-1-1-1,-1 1 0,1-1 0,1-8 0,-4 15 6,0-1-1,0 1 1,0-1 0,0 1-1,0-1 1,0 1-1,0-1 1,0 1 0,0-1-1,0 1 1,0 0 0,-1-1-1,1 1 1,0-1-1,0 1 1,-1-1 0,1 1-1,0 0 1,0-1-1,-1 1 1,1 0 0,0-1-1,-1 1 1,1 0 0,-1-1-1,1 1 1,0 0-1,-1 0 1,1-1 0,-1 1-1,1 0 1,-1 0 0,-22-3 73,-23 11-143,37-5 65,1 1 1,-1 0-1,1 1 1,0 0-1,0 1 0,1-1 1,-1 2-1,1-1 1,-11 14-1,14-16 11,1 0 0,-1 1 0,1 0-1,0-1 1,1 1 0,-1 0 0,1 0-1,0 1 1,0-1 0,1 0-1,-1 1 1,1-1 0,0 1 0,1-1-1,-1 1 1,1 0 0,0-1 0,1 6-1,1-7-26,-1 0-1,1-1 0,-1 0 0,1 1 0,0-1 1,0 0-1,0 0 0,1 0 0,-1 0 0,1 0 1,0 0-1,-1-1 0,1 0 0,0 1 0,1-1 0,-1 0 1,0 0-1,1-1 0,-1 1 0,7 1 0,3 2-776,-1-1 1,1-1-1,0 0 0,21 1 0,13-2-4582,3-2-1771</inkml:trace>
</inkml:ink>
</file>

<file path=ppt/ink/ink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0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14417 139 9298,'-648'60'2012,"-747"55"-961,769-77-1315,-1738 83 628,-1440-133 150,3800 12-518,-1299-39-963,-2 29 750,451 51 278,606-14 37,-348 83 0,492-83-11,1 4 0,2 5 0,-139 69 1,185-76-25,2 3 0,0 2 1,3 2-1,1 2 1,1 3-1,3 1 1,-55 66-1,54-50-39,-74 122 0,103-150-33,1 1 0,2 1-1,1 0 1,2 0-1,1 1 1,-8 47 0,16-61-5,1-1 1,0 1-1,1 0 1,1-1-1,1 1 1,1 0-1,0-1 1,2 0-1,0 0 1,14 33-1,-1-14-80,2-1 0,1-1 0,49 61-1,4-5-197,3-4-1,131 115 1,-150-154 258,1-3 0,2-3 0,1-2 0,3-3 0,74 31 0,-25-25 34,2-5 1,210 42 0,252 4 107,-458-69-57,171 23 140,430 51 92,5-27-343,590-11-132,-109-7 380,-31 6 582,-420-20-459,122 28-147,155 7 211,-933-62-347,483 18 72,0 26-7,49 14-12,4-53-64,-89-59-13,-2-28 43,334-37 24,512 31 37,-926 61-42,466-34 87,-527 32-49,139-19-16,-7-48-64,-235 6 4,-222 58-10,131-67 0,-139 56-10,-2-3 0,-2-3 0,94-84 1,-121 93-17,-1-2 1,-2-2 0,-2-1-1,-2-2 1,-2-1 0,30-59-1,-49 80-3,-1 1 0,-2-2 0,0 1 0,-2-1 0,0-1 0,-2 1 0,3-34 0,-7 37 7,-1 1-1,-1-1 0,-1 0 1,-1 1-1,0-1 0,-2 1 1,-1 0-1,0 0 0,-11-22 1,-4-2-8,-2 2 0,-2 1 0,-34-43 0,-101-110-62,93 123 34,-3 3 0,-125-95 0,88 88 41,-167-91 1,59 60 115,-404-139 1,-495-77 1073,889 275-1069,-2 9 0,-1 11 0,-346 1 0,222 35-397,53 0 135,96-8 1</inkml:trace>
</inkml:ink>
</file>

<file path=ppt/ink/ink1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7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40 12139,'0'-1'341,"-1"-1"-1,0 0 0,0 0 0,1 0 1,-1 0-1,0 1 0,-1-1 0,1 0 1,0 1-1,0-1 0,-1 1 0,1-1 1,-1 1-1,1 0 0,-1 0 0,0-1 0,0 1 1,1 0-1,-1 1 0,-2-2 0,0 1-41,0 0-1,0 0 1,1 1-1,-1-1 0,0 1 1,0 0-1,0 0 1,0 1-1,-7 0 1,1 2-138,1-1 0,-1 1 0,1 1 0,0-1 1,1 2-1,-1-1 0,-14 11 0,13-7-65,1 0-1,0 1 0,0 1 1,-12 16-1,18-23-77,1 1 1,0-1-1,0 0 0,0 0 0,0 1 1,0 0-1,1-1 0,0 1 0,0 0 0,0-1 1,0 1-1,0 0 0,1 0 0,0 0 0,-1 0 1,1 0-1,1 0 0,-1-1 0,1 1 1,0 4-1,1-6-1,-1 0 1,1 0-1,0-1 1,0 1 0,0 0-1,0-1 1,0 1-1,0-1 1,0 0-1,0 0 1,0 0 0,1 0-1,-1 0 1,0 0-1,1 0 1,-1-1-1,1 1 1,-1-1-1,1 0 1,-1 0 0,1 0-1,-1 0 1,4-1-1,6 1 121,1-1-1,-1 0 1,19-5-1,-16 1-50,-1 0-1,0-1 1,0-1-1,0 0 1,-1-1 0,0 0-1,-1-1 1,13-11-1,-17 12 46,0 1 1,0-1-1,0 0 0,-1-1 0,-1 0 0,1 0 0,-2 0 1,1-1-1,-1 0 0,0 0 0,5-19 0,-17 36-177,-5 15-17,9-12 75,1-1-1,0 1 1,0 0-1,1-1 0,0 1 1,0 0-1,1 0 1,1 0-1,0 0 0,3 15 1,-3-20-187,1-1 1,-1 1 0,1-1-1,0 0 1,1 1-1,-1-1 1,1 0 0,-1 0-1,1 0 1,1-1-1,-1 1 1,0-1 0,1 0-1,0 1 1,-1-2-1,1 1 1,1 0 0,-1-1-1,0 0 1,0 0 0,1 0-1,-1 0 1,9 1-1,26 2-5057,5-4-4544</inkml:trace>
</inkml:ink>
</file>

<file path=ppt/ink/ink1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8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35 2338,'0'0'16325,"-5"9"-15738,-1 9-386,1 0 0,1 0 0,0 1 0,1 0-1,1 0 1,1-1 0,2 33 0,0-11 458,-1 1 0,-3 0 0,-1-1 0,-2 1 0,-2-1 0,-21 67-1,40-142-288,-2 0-1,7-50 1,0 2-299,-14 73-67,39-141 20,-36 135-31,1 1 0,1 0 1,1 0-1,0 0 0,1 1 0,0 0 0,14-15 1,-18 24-34,-1 1 0,1 0 0,0 1 0,0-1 0,0 1 0,0 0 0,0 1 1,1-1-1,0 1 0,-1 0 0,11-2 0,-14 3 2,0 1 1,0-1-1,0 1 0,0 0 1,0 0-1,0 0 0,0 0 0,0 0 1,0 0-1,0 0 0,0 1 1,0-1-1,0 1 0,-1-1 0,1 1 1,0 0-1,0 0 0,0 0 1,-1 0-1,1 0 0,0 0 0,-1 0 1,1 1-1,-1-1 0,1 1 1,-1-1-1,0 1 0,0-1 0,0 1 1,1 0-1,-2-1 0,1 1 1,0 0-1,0 0 0,0 0 0,0 3 1,0-1 17,0 0 0,-1 1 1,0-1-1,1 0 0,-1 1 1,-1-1-1,1 0 0,0 1 0,-1-1 1,0 0-1,0 0 0,-1 0 1,1 0-1,-1 0 0,1 0 0,-4 5 1,0-2 74,0 0 1,0-1 0,-1 1-1,0-1 1,0-1 0,0 1-1,0-1 1,-10 6-1,5-4 81,-1 0 0,-1-1 0,1 0 0,-1 0 0,0-2 0,-1 0-1,1 0 1,-1-1 0,0-1 0,-15 1 0,29-3-168,-1 0 0,1 0 1,-1 0-1,1 1 0,0-1 0,-1 0 0,1-1 1,0 1-1,-1 0 0,1 0 0,-1 0 0,1 0 1,0 0-1,-1 0 0,1 0 0,0 0 0,-1-1 1,1 1-1,0 0 0,-1 0 0,1-1 0,0 1 1,-1 0-1,1 0 0,0-1 0,0 1 0,-1 0 0,1-1 1,0 1-1,0 0 0,0-1 0,0 1 0,-1 0 1,1-1-1,0 1 0,0 0 0,0-1 0,0 0 1,7-17-2175,19-14-4971,-4 17 295</inkml:trace>
</inkml:ink>
</file>

<file path=ppt/ink/ink1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83 12268,'0'0'2786,"-9"-3"-795,4 2-1840,1-1-1,-1 1 1,1 0-1,-1 0 1,1 0-1,-1 0 1,0 1-1,1 0 1,-1 0-1,0 0 1,1 1-1,-1-1 1,0 1-1,1 0 1,-1 1-1,1-1 1,-1 1-1,1 0 1,0 0-1,0 0 1,0 0-1,0 1 1,0 0-1,0-1 1,-3 6-1,2-4 22,1 0 0,0 0 0,1 1 0,-1 0 0,1 0 0,0 0 0,0 0 0,0 1 0,1-1-1,0 1 1,0-1 0,0 1 0,1 0 0,-1 0 0,1-1 0,1 1 0,-1 0 0,1 0 0,1 8-1,0-12-122,0-1 0,-1 1 0,1-1 0,0 1 0,1-1 0,-1 0 0,0 0 0,0 1 0,0-1 0,1 0 0,-1 0 0,1 0 0,-1 0 0,0 0 0,1-1 0,0 1 0,-1 0 0,1-1 0,0 1 0,-1-1 0,1 1 0,0-1 0,-1 0 0,1 0 0,0 0 0,-1 0 0,4 0 0,2 0 141,1 0-1,-1 0 1,0 0-1,0-1 1,14-3-1,-16 1-145,1-1-1,0 1 0,0-1 1,-1 0-1,0 0 0,0-1 1,0 1-1,-1-1 0,1 0 1,-1 0-1,0-1 0,0 1 1,-1-1-1,0 0 0,0 0 1,0 0-1,-1 0 0,4-13 1,-5 14-73,0 1 1,1 0 0,-2-1-1,1 1 1,0-1 0,-1 1-1,0-1 1,0 1 0,0-1-1,0 1 1,-1 0 0,0-1-1,0 1 1,0-1 0,0 1-1,-1 0 1,1 0 0,-1 0-1,0 0 1,-1 0 0,1 0-1,-1 0 1,1 1 0,-1-1-1,0 1 1,-1 0 0,1 0-1,0 0 1,-5-3 0,7 6-73,1-1 0,-1 1 0,0-1-1,1 1 1,-1-1 0,0 1 0,0-1 0,0 1 0,1-1 0,-1 1 0,0 0 0,0 0 0,0-1 0,0 1 0,0 0-1,0 0 1,1 0 0,-1 0 0,0 0 0,0 0 0,0 0 0,0 1 0,0-1 0,0 0 0,0 0 0,1 1 0,-1-1-1,0 0 1,0 1 0,0-1 0,1 1 0,-1-1 0,0 1 0,1-1 0,-1 1 0,0 0 0,1-1 0,-1 1 0,1 0-1,-1-1 1,1 1 0,-1 0 0,1 0 0,-1 0 0,1-1 0,0 1 0,-1 1 0,1 1-576,-1 0-1,1 1 1,-1-1 0,1 0 0,0 1 0,0-1-1,1 0 1,-1 0 0,1 1 0,-1-1 0,1 0-1,2 5 1,7 8-3513</inkml:trace>
</inkml:ink>
</file>

<file path=ppt/ink/ink1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94 7527,'0'0'3321,"10"-9"138,-1 2-2499,33-31 1653,-39 35-1917,-1 0 0,1-1-1,0 1 1,-1-1 0,0 0 0,0 0-1,2-6 1,-4 10-627,0-1 0,-1 1 0,1 0 0,-1-1 0,1 1 0,0 0 0,-1-1 0,1 1 0,-1 0 0,1-1 0,-1 1 0,1 0 0,-1 0 0,1 0 0,-1 0 0,1-1 0,-1 1 0,1 0 0,-1 0 0,1 0 0,-1 0 0,1 0 0,-1 0 0,1 0 0,-1 0 0,1 0 0,-1 1 0,1-1 0,-1 0 0,0 0 0,-22 5-126,9 1 67,0 2 0,1 0 1,0 1-1,1 0 0,0 1 0,0 0 0,1 1 0,0 0 0,-17 25 1,27-36-18,0 1 0,0 0 1,1 0-1,-1 0 0,1 0 1,-1 0-1,1 0 1,-1 0-1,1 0 0,-1 0 1,1 0-1,0 0 0,0 0 1,0 0-1,-1 0 1,1 0-1,0 0 0,0 0 1,0 0-1,1 1 0,-1-1 1,0 0-1,0 0 1,1 0-1,-1 0 0,0 0 1,1 0-1,-1 0 0,1 0 1,-1 0-1,1 0 1,0 0-1,-1-1 0,1 1 1,0 0-1,0 0 0,-1-1 1,1 1-1,0 0 1,0-1-1,0 1 0,0-1 1,0 1-1,0-1 0,0 1 1,0-1-1,0 0 0,0 1 1,0-1-1,0 0 1,0 0-1,3 0 0,9 2-275,0-1-1,0-1 0,23-2 1,-15 1-249,14 0-436,-26-1 885,-1 2-1,1-1 0,-1 1 1,1 0-1,-1 1 0,1 0 0,-1 0 1,1 1-1,12 4 0,-20-6 113,-1 0 0,1 1 0,-1-1 0,1 0 0,-1 0 0,1 1 0,-1-1 0,0 1 0,1-1 0,-1 0-1,0 1 1,1-1 0,-1 1 0,0-1 0,1 1 0,-1-1 0,0 1 0,0-1 0,1 1 0,-1-1 0,0 1 0,0 0-1,0-1 1,0 1 0,0-1 0,0 1 0,0-1 0,0 1 0,0 0 0,0-1 0,0 1 0,0-1 0,0 1 0,-1-1-1,1 1 1,0-1 0,0 1 0,-1-1 0,1 1 0,0-1 0,-1 1 0,1-1 0,0 1 0,-1-1 0,1 1 0,-1-1 0,1 0-1,0 1 1,-1-1 0,1 0 0,-1 1 0,1-1 0,-1 0 0,0 0 0,1 0 0,-1 1 0,1-1 0,-2 0 0,-35 18 1134,34-17-1035,-20 7 182,1-1-1,-1-2 0,0 0 1,0-1-1,-1-1 1,-33-1-1,56-4-4301,9-5 1632,9-5-1760,6-4-2954</inkml:trace>
</inkml:ink>
</file>

<file path=ppt/ink/ink1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19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12780,'0'0'10058,"-2"50"-8585,-7-22-608,4 1-321,1-2-159,-1-2-193,5-6-160,0-2 64,0-6-512,0-4-737,0-4-897</inkml:trace>
</inkml:ink>
</file>

<file path=ppt/ink/ink1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1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59 2434,'0'0'6316,"4"-10"-2628,1-1-2579,2-7 302,2-1 2556,-10 40-455,1-6-3149,-44 270 1949,33-143-2184,11-142-123,0 1 1,0-1-1,0 1 1,0-1-1,0 0 1,0 1-1,0-1 1,0 1-1,0-1 1,0 1-1,0-1 1,0 1-1,0-1 0,0 0 1,0 1-1,0-1 1,1 1-1,-1-1 1,0 1-1,0-1 1,1 0-1,-1 1 1,0-1-1,0 0 1,1 1-1,-1-1 1,0 0-1,1 1 1,-1-1-1,0 0 0,1 0 1,-1 1-1,1-1 1,-1 0-1,0 0 1,1 0-1,-1 0 1,1 1-1,-1-1 1,1 0-1,-1 0 1,0 0-1,1 0 1,-1 0-1,1 0 1,-1 0-1,1 0 0,1-1 15,-1 1 0,0-1 0,0 0 0,1 1 0,-1-1 0,0 0 0,0 0-1,0 0 1,0 0 0,0 0 0,0 0 0,0 0 0,0 0 0,1-2-1,6-15 38,-1-1 0,-1 1 0,0-1 0,-2 0-1,0 0 1,-1 0 0,-1-1 0,-1 1-1,-1-1 1,-2-27 0,2 47-59,0 0 0,0-1 0,0 1 0,0-1 0,0 1 0,0-1 0,0 1 0,0-1 0,0 1 0,0-1 0,0 1 0,0-1 0,0 1 0,0-1 0,-1 1 0,1-1 0,0 1 0,0 0 0,0-1 0,-1 1 0,1-1 0,0 1 0,-1 0 0,1-1 0,0 1 0,-1 0 0,1-1 0,0 1 0,-1 0 0,0-1 0,-10 11-136,-5 24-78,14-24 211,0-1 0,0 1 0,1 0 0,0 0 0,1-1 0,0 1 1,1 0-1,0 0 0,1 0 0,2 9 0,-3-17 17,0-1-1,0 0 1,1 0-1,-1 1 0,0-1 1,1 0-1,-1 0 1,0-1-1,1 1 1,-1 0-1,1 0 0,0-1 1,-1 1-1,1-1 1,0 1-1,-1-1 1,1 0-1,0 1 0,-1-1 1,1 0-1,0 0 1,0 0-1,-1-1 1,1 1-1,0 0 0,-1-1 1,1 1-1,0-1 1,1 0-1,4-1 61,0-1 0,-1 0 0,1 0 0,-1 0-1,11-8 1,-1-2-45,1-1-1,26-29 0,-39 38-65,0 0-1,0 0 0,0 0 1,0-1-1,-1 1 1,0-1-1,0 0 1,-1 0-1,0 0 0,0 0 1,0-1-1,-1 1 1,2-11-1,-16 25-398,0 6 554,0 1 0,2 0 0,0 1 0,1 0 0,0 1-1,1 0 1,1 0 0,1 1 0,-8 28 0,15-45-106,-1 0-1,1 0 1,-1 0 0,1 0 0,0-1-1,-1 1 1,1 0 0,0 0-1,0 0 1,-1 0 0,1 0 0,0 0-1,0 0 1,0 0 0,0 0 0,0 0-1,0 0 1,1 0 0,-1 0-1,0 0 1,0 0 0,1 0 0,-1 0-1,1 0 1,-1 0 0,1-1 0,-1 1-1,1 0 1,-1 0 0,1 0-1,0-1 1,-1 1 0,1 0 0,0-1-1,0 1 1,-1-1 0,1 1 0,0-1-1,0 1 1,0-1 0,0 1 0,0-1-1,0 0 1,0 0 0,0 1-1,0-1 1,0 0 0,0 0 0,0 0-1,0 0 1,0 0 0,0 0 0,-1 0-1,1 0 1,0-1 0,0 1-1,0 0 1,0-1 0,0 1 0,0 0-1,1-1 1,7-2-16,0-1-1,0 1 1,0-1-1,15-10 1,21-21-622,24-16-708,-64 48 1259,1-1-1,-1 1 0,0 1 0,1-1 1,0 1-1,0 0 0,-1 0 1,1 1-1,0 0 0,9-1 0,-14 2 69,0 1 0,0-1 0,0 1 1,0-1-1,1 1 0,-1 0 0,0-1 0,0 1 0,0 0 0,0 0 0,-1-1 0,1 1 0,0 0 0,0 0 0,0 0 0,-1 0 0,1 0 0,-1 1 0,1-1 0,-1 0 0,1 0 0,-1 0 0,1 0 0,-1 1 0,0-1 0,0 0 0,0 0 0,1 1 0,-1-1 0,-1 2 0,2 51 43,-2-42-8,1-4-9,4 27 318,-3-34-306,-1 0 0,1-1 0,-1 1 0,1 0 0,0-1 0,-1 1 0,1-1 0,0 1 0,0 0 0,-1-1 1,1 0-1,0 1 0,0-1 0,0 1 0,-1-1 0,1 0 0,0 0 0,0 1 0,0-1 0,0 0 0,0 0 0,0 0 1,0 0-1,-1 0 0,1 0 0,0 0 0,0 0 0,0-1 0,0 1 0,0 0 0,0 0 0,0-1 0,-1 1 1,1-1-1,0 1 0,0-1 0,0 0 0,6-3-8,0 0 0,-1 0 1,0-1-1,0 0 0,0 0 0,-1 0 0,0-1 1,0 1-1,0-1 0,-1-1 0,1 1 0,-2-1 1,1 1-1,-1-1 0,4-10 0,0-3-21,0 0-1,-1 0 0,-2 0 1,4-29-1,-7 41-21,-1 11-5,0 2 26,1-1 0,-1 1-1,0-1 1,1 1-1,0-1 1,0 0-1,1 1 1,-1-1-1,1 0 1,0 0-1,0 0 1,0 0-1,3 4 1,-2-5 6,1-1 1,-1 1-1,1-1 1,0 0-1,0 0 0,0 0 1,0 0-1,0-1 1,0 0-1,0 1 1,1-2-1,-1 1 1,0 0-1,0-1 0,1 0 1,-1 0-1,1 0 1,-1 0-1,0-1 1,0 0-1,1 0 0,-1 0 1,0 0-1,0-1 1,0 1-1,0-1 1,0 0-1,4-3 1,-2 1-9,0 0 1,-1 0 0,0 0 0,1-1-1,-1 0 1,-1 0 0,1 0 0,-1 0-1,0-1 1,0 0 0,-1 1 0,1-2-1,-1 1 1,-1 0 0,1 0 0,-1-1 0,1-7-1,-2 12-1,0 0 0,-1 0 0,0 0-1,1 0 1,-1 0 0,0-1 0,0 1-1,0 0 1,-1 0 0,1 0 0,0 0-1,-1 0 1,1-1 0,-1 1 0,0 0-1,0 0 1,0 0 0,0 1 0,0-1-1,0 0 1,0 0 0,-1 0 0,1 1 0,-1-1-1,1 1 1,-1-1 0,-1 0 0,0 1-7,1 0-1,-1 0 1,1 1 0,-1 0 0,1-1 0,-1 1 0,1 0 0,-1 0 0,1 0 0,-1 1 0,1-1 0,-1 1 0,1-1 0,-1 1 0,1 0 0,0 0 0,-1 0 0,1 0 0,0 0-1,0 0 1,0 1 0,0-1 0,0 1 0,-3 2 0,-7 6 10,0 0 0,0 1-1,1 1 1,-11 14 0,18-21 15,0 1 0,1 0 0,0-1 0,0 1 0,0 0 0,1 1 0,0-1 0,0 0 0,0 1 0,1-1 0,0 1 0,0 10 0,1-14-5,1 0 1,-1-1-1,1 1 0,0 0 0,0-1 0,0 1 0,0-1 0,1 1 0,-1-1 0,1 0 0,0 1 0,-1-1 0,1 0 0,0 0 0,0 0 0,0 0 0,0-1 1,1 1-1,-1-1 0,0 1 0,1-1 0,-1 0 0,1 0 0,-1 0 0,1 0 0,0 0 0,-1 0 0,1-1 0,0 1 0,4-1 0,6 2-1027,1 0 0,-1-1 0,1 0 0,25-3 0,-31-2-1897,-6-6-2199</inkml:trace>
</inkml:ink>
</file>

<file path=ppt/ink/ink1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18321,'0'-2'1602,"0"-2"544,3 2-1570,8 2-544,-2 0 33,2 0-1315</inkml:trace>
</inkml:ink>
</file>

<file path=ppt/ink/ink1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9897,'0'0'4896,"-7"10"-2782,5-8-1998,-36 51 1664,36-51-1664,1 1 0,-1-1 0,1 1-1,-1 0 1,1 0 0,0-1 0,0 1 0,0 0 0,1 0-1,-1 0 1,1 0 0,0 0 0,-1 0 0,1 0 0,1 0-1,-1 0 1,0 0 0,1 0 0,-1 0 0,1 0 0,0 0-1,0-1 1,2 5 0,-2-6-69,0 0 0,1 0 0,0 0 0,-1 0 1,1 0-1,0 0 0,-1 0 0,1-1 0,0 1 0,0-1 0,-1 1 0,1-1 0,0 1 0,0-1 0,0 0 0,0 0 1,0 0-1,0 0 0,-1 0 0,1-1 0,0 1 0,0-1 0,3 0 0,1-1 28,1 0 0,-1 0 0,1-1 0,-1 1 0,8-6 0,6-7-20,-2 0-1,0-1 1,21-24-1,-6 6-90,-31 46-123,0-1 0,-1 1 0,-1 23 0,0-30 27,1 0 0,-1 0 0,1 0-1,0 0 1,0 0 0,0 0 0,1-1 0,-1 1-1,1 0 1,5 7 0,-6-10-31,0-1 0,0 0 0,0 1 0,0-1 1,1 0-1,-1 0 0,0 1 0,1-1 0,-1 0 1,1 0-1,-1-1 0,1 1 0,0 0 0,-1 0 0,1-1 1,0 1-1,-1-1 0,1 0 0,0 1 0,0-1 1,-1 0-1,1 0 0,0 0 0,0 0 0,0 0 0,-1-1 1,1 1-1,0 0 0,0-1 0,-1 1 0,1-1 0,0 0 1,-1 1-1,4-3 0,18-16-11229</inkml:trace>
</inkml:ink>
</file>

<file path=ppt/ink/ink1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2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13869,'0'0'9919,"-4"9"-9722,-1 4-118,1 0-1,1 0 0,0 0 1,0 0-1,1 1 0,1-1 0,1 1 1,1 25-1,-1-37-71,0 0 0,1-1 0,-1 1 0,1 0 0,-1 0 0,1-1 0,0 1 0,0 0 0,-1-1 0,1 1 0,0-1 0,0 1 0,1-1 0,-1 0 0,0 1 0,0-1 0,1 0 0,-1 0 0,1 0 0,-1 0 0,3 2 0,0-2 34,0 0-1,-1 1 0,1-1 1,0-1-1,0 1 1,-1-1-1,1 1 0,0-1 1,8-1-1,-3 0 61,1-1 0,-1 1 0,0-2 0,0 0 0,0 0 0,0 0 1,15-9-1,-14 6-8,0 0 0,-1-1 0,0 0 0,0-1 1,0 0-1,-1-1 0,0 0 0,-1 0 0,0 0 0,9-17 1,-41 57-404,21-22 150,0 0 1,1 0-1,0 0 1,0 0-1,-1 12 1,0 24-5578,4-37-760</inkml:trace>
</inkml:ink>
</file>

<file path=ppt/ink/ink1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3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4388,'0'0'14099,"-1"12"-13437,-3 228 2339,-3 55-1774,6-277-1240,0-3 235,1-21 169,1-47 125,0-22-272,9-77 1,-6 127-256,0-1 0,2 1-1,1 0 1,0 0 0,2 1 0,22-42 0,-30 62-25,2 1 1,-1-1 0,0 0 0,1 1-1,0-1 1,-1 1 0,1 0 0,1 0 0,-1 0-1,0 0 1,1 1 0,-1 0 0,1-1-1,0 1 1,0 0 0,0 1 0,0-1 0,0 1-1,0-1 1,8 0 0,-7 2-9,1 0 0,-1 1 1,0-1-1,1 1 0,-1 0 0,0 0 0,0 1 1,0 0-1,0 0 0,0 0 0,0 0 0,0 1 1,-1 0-1,1 0 0,-1 0 0,5 5 0,-4-4-1,-1 0 0,0-1-1,0 1 1,0 1-1,-1-1 1,1 1-1,-1-1 1,0 1-1,-1 0 1,1 0-1,-1 0 1,0 0-1,0 1 1,0-1-1,1 10 1,-3-11 65,0 0-1,0 0 1,-1 1 0,1-1-1,-1 0 1,0 0-1,0 0 1,-1 0 0,1 0-1,-1 0 1,0 0 0,0-1-1,0 1 1,0 0 0,-1-1-1,1 0 1,-1 1 0,0-1-1,0 0 1,-6 4 0,-1 1 291,-1 0 0,-1 0 0,1-1 0,-25 10 0,32-15-314,0 0 0,-1 0 0,1-1 0,-1 1 0,1-1 0,-1 0 0,0-1-1,1 1 1,-1-1 0,0 0 0,1 0 0,-1 0 0,0-1 0,1 1 0,-1-1 0,0-1 0,-6-2 0,9 3-235,0 0 1,0-1 0,1 0 0,-1 1-1,0-1 1,1 0 0,0 0 0,-1 0-1,1 0 1,0 0 0,0 0 0,0 0 0,1-1-1,-1 1 1,0 0 0,1 0 0,-1-1-1,1-3 1,3-26-7785,7 16 1584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48.5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0 11642,'-12'4'1690,"12"-4"-1665,0 0-1,0 0 0,0 0 1,1 0-1,-1 1 1,0-1-1,0 0 1,0 0-1,0 0 1,0 0-1,1 1 1,-1-1-1,0 0 1,0 0-1,0 0 1,0 0-1,0 1 1,0-1-1,0 0 1,0 0-1,0 1 0,0-1 1,0 0-1,0 0 1,0 0-1,0 1 1,0-1-1,0 0 1,0 0-1,0 0 1,0 1-1,0-1 1,0 0-1,0 0 1,0 0-1,0 1 1,0-1-1,-1 0 0,1 0 1,0 0-1,0 0 1,0 1-1,0-1 1,0 0-1,-1 0 1,1 0-1,0 0 1,0 0-1,0 0 1,-1 1-1,1-1 1,0 0-1,0 0 1,0 0-1,-1 0 0,1 0 1,0 0-1,0 0 1,0 0-1,-1 0 1,1 0-1,0 0 1,0 0-1,0 0 1,-1 0-1,5 5-19,1-1 0,-1 1-1,1-1 1,0 0 0,0 0 0,0-1 0,0 0-1,1 1 1,0-2 0,-1 1 0,1-1-1,0 0 1,0 0 0,10 2 0,11 0-23,-1 0 0,28 0-1,-53-4 20,95 1-20,-47-1 7,63 8 1,42 20 19,-83-14-3,117 10 0,89-31-23,0-21 36,-92 8-4,2 4-23,0 8 0,1 8-1,240 31 1,-269-9 0,425 39-46,509-68 44,-623-19 14,278-1 2,94 45 10,-838-18-16,100 2-12,164-18-1,-242 12 152,356-63-4209,-325 52 3368</inkml:trace>
</inkml:ink>
</file>

<file path=ppt/ink/ink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12.3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95 11386,'0'3'134,"0"0"0,0-1 0,1 1 0,-1 0 0,1-1 1,0 1-1,-1-1 0,1 1 0,1-1 0,-1 1 0,0-1 0,1 0 0,-1 1 0,1-1 0,3 3 0,-1-1-50,0 0 0,1 0 1,0 0-1,0-1 1,0 0-1,11 5 0,0-2-24,1 0-1,0-1 0,0-1 0,22 3 1,-6-4 50,1-1 1,0-2-1,56-6 1,101-26 0,-52 7-72,442-29 10,-107 15-45,-108 6 2,0 21-1,423 65-4,-241-9 6,-400-36-8,732 37 12,3-34-33,-388-24 19,467-2 63,-688 21 23,328-1 107,-451-11-19,292-51 0,-441 57-168,10-2 9,1-1 0,-1 0 0,1 0 1,-1-1-1,0-1 0,-1 0 0,1 0 0,15-11 0,6-14 33</inkml:trace>
</inkml:ink>
</file>

<file path=ppt/ink/ink1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4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93 12139,'0'0'7789,"1"9"-6908,-2 9-439,-1 0 0,0 1 0,-5 16 0,2-10-83,1 1 0,-1 26 0,5-51-198,7-11 810,-1-6-926,-1-1 0,-1 1-1,0-1 1,-1 0 0,0 0-1,-2 0 1,0-32 0,50 100-1385,-47-48 1355,1-1 0,-1 0 1,1 0-1,0 0 0,0-1 1,0 0-1,0 0 0,0 0 1,0 0-1,0-1 0,0 1 1,1-2-1,-1 1 0,0 0 0,0-1 1,0 0-1,0 0 0,0 0 1,0-1-1,0 0 0,0 0 1,-1 0-1,1-1 0,-1 1 1,0-1-1,1 0 0,-1 0 0,0 0 1,6-7-1,-4 3 13,1 0 1,-1 0-1,-1-1 1,1 1-1,-1-1 0,0 0 1,-1-1-1,0 1 0,0-1 1,-1 0-1,0 0 0,-1 0 1,0 0-1,0 0 0,1-14 1,-6 22-64,-4 7 3,-3 11 8,2 9 296,1 0 0,2 1 1,1 0-1,1 0 0,1 1 1,2 35-1,0-61-251,0-1 0,-1 1 0,2 0-1,-1 0 1,0 0 0,0 0 0,0 0 0,1 0 0,-1-1 0,1 1 0,0 0 0,-1 0 0,1-1 0,0 1 0,0 0-1,0-1 1,0 1 0,1-1 0,-1 1 0,0-1 0,0 0 0,1 1 0,-1-1 0,1 0 0,-1 0 0,1 0 0,0 0-1,-1 0 1,1 0 0,0-1 0,0 1 0,0-1 0,-1 1 0,1-1 0,0 1 0,0-1 0,0 0 0,0 0 0,0 0-1,0 0 1,-1 0 0,4-1 0,-1 0-183,0 0 0,0 0 0,-1 0-1,1 0 1,0-1 0,-1 1 0,1-1 0,-1 0-1,5-4 1,-5 4-279,-1 0-1,0 0 0,1 0 1,-1-1-1,0 1 1,0-1-1,0 1 0,0-1 1,-1 0-1,1 0 1,2-6-1,1-23-6695,-1-7-6236</inkml:trace>
</inkml:ink>
</file>

<file path=ppt/ink/ink1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4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13677,'0'0'7463,"-16"64"-7399,18-47-128,12 4-1570,-1-1-2465,3 0-3044</inkml:trace>
  <inkml:trace contextRef="#ctx0" brushRef="#br0" timeOffset="1">287 257 10730,'0'0'12033,"-11"1"-11499,3 1-355,0-1-1,1 1 1,-1 0 0,0 1 0,1 0 0,0 0 0,0 0-1,0 1 1,0 0 0,1 0 0,-1 1 0,1 0 0,-7 8-1,-30 35 1224,41-45-1362,0 0 1,1-1-1,-1 1 1,1 0-1,-1 0 1,1 0-1,0 0 1,0 0-1,0 0 1,0 1-1,1-1 1,-1 0-1,1 0 1,0 1-1,0-1 0,0 0 1,1 7-1,0-9-32,0 1-1,0-1 1,0 1-1,0-1 1,0 1-1,0-1 1,0 0-1,1 0 1,-1 0-1,0 1 1,1-1-1,-1 0 1,1-1-1,-1 1 1,1 0-1,-1 0 1,1-1-1,0 1 1,-1-1-1,1 1 1,0-1-1,0 0 1,2 1-1,49 1 121,-41-3-147,18 1-727,0-1 1,33-7-1,-48 5-1038,0-1-1,0 0 1,18-8-1,-3-3-5816</inkml:trace>
</inkml:ink>
</file>

<file path=ppt/ink/ink1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5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2370,'0'0'12284,"-4"4"-11937,2-3-165,0-1-103,1 0 0,0 1 1,-1-1-1,1 1 0,0 0 1,0-1-1,0 1 0,-1 0 0,1 0 1,0 0-1,0 0 0,0 0 1,0 0-1,1 0 0,-1 0 1,0 0-1,0 0 0,1 1 0,-1-1 1,0 2-1,1-2 189,0 0-1,1 0 1,0 0-1,-1 0 1,1 0-1,-1-1 1,1 1-1,0 0 1,0-1 0,-1 1-1,1 0 1,0-1-1,0 1 1,0-1-1,0 1 1,0-1-1,0 0 1,0 1 0,0-1-1,0 0 1,0 1-1,0-1 1,0 0-1,0 0 1,0 0 0,0 0-1,0 0 1,1-1-1,5 0 1784,-27 0-2503,-3 4-3692,8 1-1689,1 0-883</inkml:trace>
</inkml:ink>
</file>

<file path=ppt/ink/ink1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6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1 230 7623,'0'0'13757,"9"3"-12839,-5-1-851,0-1 0,-1 0 0,1 0-1,0 0 1,0 0 0,-1-1 0,1 0-1,0 1 1,0-1 0,0 0-1,0-1 1,0 1 0,-1-1 0,1 0-1,0 0 1,0 0 0,-1 0 0,1-1-1,-1 1 1,1-1 0,-1 0 0,0 0-1,5-4 1,2-1 5,-1-2 1,1 0-1,-2 0 0,1 0 1,-1-1-1,-1 0 0,8-14 1,-11 18-53,0-1 1,-1-1 0,0 1 0,0 0 0,0-1-1,-1 0 1,-1 1 0,1-1 0,-1 0-1,-1 0 1,1 0 0,-2-11 0,1 18-23,0 0-1,0 0 1,-1-1 0,1 1 0,0 0 0,-1 0 0,1 0-1,-1 0 1,1 0 0,-1 0 0,1 0 0,-1 0-1,0 0 1,0 1 0,1-1 0,-1 0 0,0 0 0,0 1-1,0-1 1,0 0 0,0 1 0,0-1 0,0 1-1,0-1 1,0 1 0,0-1 0,0 1 0,0 0 0,0 0-1,0-1 1,-1 1 0,1 0 0,0 0 0,0 0 0,0 0-1,0 0 1,0 1 0,0-1 0,-1 0 0,1 0-1,0 1 1,0-1 0,0 1 0,0-1 0,0 1 0,0-1-1,-1 2 1,-3 0-23,-1 1 0,1-1 0,0 1 0,0 1 0,0-1 0,0 1 0,-7 6 0,7-3 22,0-1-1,1 1 0,0 0 0,0 0 0,0 1 0,1-1 0,0 1 1,1-1-1,-3 14 0,4-18 5,0-1 0,1 1 0,0 0 1,0 0-1,0-1 0,0 1 0,0 0 0,0-1 0,1 1 1,0 0-1,-1-1 0,1 1 0,0-1 0,0 1 0,0-1 1,0 1-1,1-1 0,-1 0 0,1 0 0,-1 0 0,1 1 1,0-1-1,0-1 0,0 1 0,0 0 0,0 0 0,0-1 1,0 1-1,1-1 0,-1 0 0,1 0 0,2 1 0,8 3-364,1-1-1,-1-1 0,21 2 1,43-1-5053,-32-4-467</inkml:trace>
</inkml:ink>
</file>

<file path=ppt/ink/ink1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6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0 425 7335,'0'0'13074,"10"4"-12332,-5-2-655,0-1 1,-1 1-1,1-1 1,0 0-1,0 0 1,0-1-1,0 1 1,0-1-1,0 0 1,0 0-1,0-1 1,0 0-1,0 0 1,0 0-1,0 0 1,-1-1-1,10-3 1,-1-2 51,1-1 1,-1 0 0,0-1 0,-1 0 0,0-1 0,-1 0 0,0-1 0,0 0 0,-1 0 0,-1-2 0,0 1 0,0-1 0,10-23 0,-18 35-130,0-1 0,0 0 0,0 0 0,-1 0 0,1 0 0,-1 0 0,1 0 0,-1 0 0,0 0 0,1 0 0,-1 0 0,0 0 0,0 0 0,-1 0 0,1 0 0,0 0 0,-1 0 0,1 0 0,-2-3 0,1 4-13,0 0 0,0 1 1,0-1-1,0 0 0,0 0 1,0 1-1,0-1 1,0 0-1,0 1 0,0-1 1,-1 1-1,1-1 0,0 1 1,0 0-1,-1 0 0,1-1 1,0 1-1,0 0 1,-1 0-1,1 0 0,0 0 1,-2 1-1,-4 0-31,0 0 0,0 1-1,0 0 1,0 1 0,1-1 0,-1 1-1,1 0 1,-1 1 0,-9 7 0,-1 3-5,1 1 0,0 1 0,-24 32 0,35-41 57,0-1-1,0 2 0,1-1 0,0 0 0,0 1 1,1 0-1,0 0 0,0 0 0,1 0 0,0 0 1,1 1-1,-1-1 0,1 9 0,2-16-11,-1 1 1,0-1-1,1 0 0,-1 1 0,1-1 0,0 0 1,-1 0-1,1 1 0,0-1 0,0 0 0,0 0 1,-1 0-1,1 0 0,0 0 0,1 0 0,-1 0 1,0-1-1,0 1 0,0 0 0,0 0 0,1-1 1,-1 1-1,0-1 0,1 1 0,-1-1 1,0 0-1,1 0 0,-1 1 0,0-1 0,1 0 1,-1 0-1,3 0 0,50-3 200,-40 0-186,0-1-1,0 0 0,0-1 1,-1-1-1,0 0 0,0 0 1,0-2-1,-1 1 0,0-2 1,-1 0-1,0 0 0,0-1 1,14-16-1,0-3 17,-1-2 1,-1 0-1,34-63 1,-48 78-22,0 1-1,-2-1 1,1 0 0,-2 0 0,0-1 0,-1 0-1,-1 0 1,3-27 0,-12 43-209,-7 12 104,-10 14 27,-13 30 95,2 1-1,3 2 0,2 0 1,3 2-1,2 1 1,3 1-1,3 1 1,-12 82-1,28-139-387,-8 47-727,-1-27-1665,-5-8-3896,8-17 275</inkml:trace>
</inkml:ink>
</file>

<file path=ppt/ink/ink1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7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1 441 9897,'0'0'8408,"11"0"-6267,0-1-1794,1 0 0,-1-1 0,0-1 0,0 1 0,0-2 0,-1 1 0,1-2 0,-1 1 0,0-2 0,18-11 0,-2-2-183,-1-1 0,0-1 0,-2-2 0,0 0 0,-2-1 0,0-1 0,-2-1 0,-1-1 0,-1-1 0,-1 0 0,-2-1 0,0-1 0,10-36-1,-24 66-165,0 0 0,-1 0 0,1 0-1,0 0 1,0 0 0,0 0-1,0 0 1,0 0 0,0 0 0,0 0-1,0 0 1,-1 0 0,1 0 0,0-1-1,0 1 1,0 0 0,0 0-1,0 0 1,0 0 0,0 0 0,0 0-1,0 0 1,0 0 0,0 0-1,-1-1 1,1 1 0,0 0 0,0 0-1,0 0 1,0 0 0,0 0-1,0 0 1,0 0 0,0-1 0,0 1-1,0 0 1,0 0 0,0 0-1,0 0 1,0 0 0,0-1 0,-12 20-228,-21 36-197,28-46 405,-51 83 181,12-18 393,-39 83 0,72-132-460,1 1-1,1 0 1,2 0 0,0 1 0,2 0-1,1 0 1,-2 44 0,7-56-115,0-11 11,-1 0-1,1 0 1,-1 0-1,0 0 1,-1 0-1,1 0 1,-2 6-1,-3-50-2421,6 28 1112,0 1 1,1-1-1,0 1 1,7-22-1,-4 16-1519,4-8-3197</inkml:trace>
</inkml:ink>
</file>

<file path=ppt/ink/ink1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7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11115,'0'0'8706,"10"-5"-7222,14-6-855,3 0-191,-1-1-1,-1-1 1,25-17-1,-44 26-377,0-1 1,-1 1-1,1-1 0,-1 0 1,1-1-1,-2 1 0,1-1 1,0 0-1,-1 0 0,0 0 1,-1-1-1,0 1 0,0-1 1,0 0-1,0 0 0,-1 0 1,2-12-1,-4 18-35,1 0 0,-1 0-1,0 0 1,0 0 0,1 1-1,-1-1 1,0 0 0,0 0-1,0 0 1,0 0 0,0 0 0,0 0-1,0 0 1,-1 0 0,1 0-1,0 0 1,0 0 0,-1 0-1,1 1 1,0-1 0,-1 0 0,1 0-1,-1 0 1,1 0 0,-1 1-1,0-1 1,1 0 0,-1 1-1,0-1 1,1 0 0,-1 1 0,0-1-1,0 1 1,0-1 0,1 1-1,-1 0 1,0-1 0,0 1-1,0 0 1,0-1 0,0 1 0,0 0-1,0 0 1,0 0 0,0 0-1,0 0 1,1 0 0,-1 0 0,0 0-1,0 0 1,0 0 0,0 1-1,0-1 1,0 0 0,0 1-1,0-1 1,1 1 0,-1-1 0,-1 2-1,-5 1-1,1 0-1,0 0 0,0 1 1,0 0-1,0 1 1,-9 8-1,0 5 101,0 0 1,-21 35-1,31-45-18,1 1 1,0-1 0,0 1-1,1-1 1,0 1-1,0 0 1,1 0-1,0 1 1,0 16-1,2-24-101,0-1 0,0 1 0,0-1 1,0 1-1,1-1 0,-1 1 0,0-1 0,1 1 0,-1-1 0,1 0 0,0 1 0,-1-1 0,1 0 0,0 1 0,0-1 0,0 0 0,0 0 0,0 0 0,0 0 0,0 0 0,0 0 0,0 0 0,3 1 0,0 0-125,0 0-1,-1-1 0,1 0 0,0 0 1,0 0-1,0 0 0,0-1 0,0 1 0,5-1 1,2-1-1050,1 1 0,-1-2 0,0 0 0,1 0 0,21-8 0,9-9-5294,0-3-2722</inkml:trace>
</inkml:ink>
</file>

<file path=ppt/ink/ink1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8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205 325 10730,'0'0'7602,"-10"1"-6396,-4 1-862,0 1 0,0 0-1,0 1 1,1 0 0,0 1-1,-19 10 1,26-12-189,1 0 0,-1 0 0,1 1 0,0-1 0,0 1 0,1 0-1,-1 1 1,1-1 0,0 1 0,0-1 0,0 1 0,1 1 0,0-1 0,0 0 0,0 1 0,0-1 0,1 1 0,0 0-1,-2 11 1,4-16-142,0 0-1,0 0 1,0 0-1,1 0 0,-1 0 1,0 0-1,1 0 1,-1 0-1,1 0 0,-1 0 1,1-1-1,-1 1 1,1 0-1,0 0 0,-1-1 1,1 1-1,0 0 0,0-1 1,0 1-1,-1-1 1,1 1-1,0-1 0,0 1 1,0-1-1,0 0 1,0 1-1,0-1 0,0 0 1,0 0-1,0 1 1,0-1-1,0 0 0,0 0 1,0 0-1,0 0 1,0-1-1,1 1 0,42-3-141,-29-2-99,-1 0 1,1-1-1,-1 0 1,-1-1-1,1-1 0,-1 0 1,0-1-1,-1 0 1,0-1-1,0-1 1,13-16-1,2-3 135,-1-2 1,-2-1-1,22-41 0,-30 48 150,3-6 110,-1 0 1,-1-2-1,14-40 0,-31 74-162,0 0 0,-1 0 0,1 0 0,0 0 0,0 0-1,0 0 1,0 0 0,0 0 0,0 0 0,0 0 0,0 0-1,-1 0 1,1 0 0,0 0 0,0 0 0,0 0 0,0 0-1,0 0 1,0 0 0,0 0 0,0 0 0,0 0 0,-1 0-1,1 0 1,0 0 0,0 0 0,0 0 0,0 0 0,0 0-1,0 0 1,0 0 0,0 0 0,0 0 0,0 0 0,-1 0 0,1 0-1,0-1 1,0 1 0,0 0 0,0 0 0,0 0 0,0 0-1,0 0 1,0 0 0,0 0 0,0 0 0,0 0 0,0-1-1,0 1 1,0 0 0,0 0 0,0 0 0,0 0 0,0 0-1,0 0 1,0 0 0,0 0 0,0-1 0,0 1 0,0 0-1,0 0 1,0 0 0,-13 10 374,-12 16 80,7-2-266,2 1 0,1 0 0,1 1 0,2 0 0,0 1 0,1 1-1,2-1 1,1 2 0,1-1 0,2 1 0,1 0 0,1 0 0,1 39 0,2-64-183,1 0 0,-1 0 0,1 0 0,0 0 0,0 0 0,1 0 0,-1-1 0,3 5 0,-4-7-10,1 0 0,-1 0-1,1 0 1,-1 0 0,1-1-1,0 1 1,0 0 0,-1 0 0,1 0-1,0-1 1,0 1 0,0 0-1,0-1 1,0 1 0,-1-1-1,1 1 1,0-1 0,0 1 0,1-1-1,-1 0 1,0 0 0,0 1-1,0-1 1,0 0 0,0 0-1,0 0 1,0 0 0,0 0 0,0 0-1,0-1 1,0 1 0,0 0-1,2-1 1,-2-1-53,0 1 0,0-1 0,0 0 0,0 0 0,0 0 0,0 0 0,-1 0-1,1 0 1,-1 0 0,0 0 0,1 0 0,-1 0 0,0 0 0,0 0 0,0 0 0,-1 0 0,1 0 0,-1-3 0,1-4-145,-1-8-146,-1 0 0,-1 0 0,0 0 1,-1 1-1,0 0 0,-2-1 0,0 2 0,-15-29 1,16 34 410,-1-1 1,0 1 0,0 1 0,-1-1-1,-1 1 1,0 1 0,0-1-1,0 1 1,-1 1 0,-1 0 0,1 0-1,-1 0 1,-19-8 0,21 12 571,-1-1 770,12 5-393,46 13 20,129 0-807,-61-12-6069,-85-2 811</inkml:trace>
</inkml:ink>
</file>

<file path=ppt/ink/ink1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2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48 276 11531,'0'0'1078,"-8"2"545,-23 7 5,30-9-1580,1 0 0,0 0-1,0 0 1,-1 0-1,1 0 1,0 0 0,-1 0-1,1 0 1,0 0-1,0 0 1,-1 0-1,1 0 1,0 0 0,-1 0-1,1 1 1,0-1-1,0 0 1,-1 0 0,1 0-1,0 0 1,0 0-1,0 1 1,-1-1 0,1 0-1,0 0 1,0 0-1,0 1 1,-1-1 0,1 0-1,0 0 1,0 1-1,0-1 1,0 0 0,0 0-1,0 1 1,0-1-1,-1 0 1,1 1 0,0-1-1,0 0 1,0 0-1,0 1 1,0-1-1,0 0 1,0 1 0,1-1-1,-1 0 1,0 0-1,0 1 1,0-1 0,0 0-1,0 0 1,0 1-1,0-1 1,1 0 0,-1 0-1,0 1 1,0-1-1,0 0 1,0 0 0,1 0-1,-1 1 1,0-1-1,0 0 1,1 0 0,-1 0-1,15 7 709,6-2-289,-1-2-1,1 0 0,0-1 1,0-1-1,25-2 0,108-17 692,555-108 937,-300 50-1355,-256 48-817,240-37-166,-325 60 824,-68 5-572,0 0 0,1 0-1,-1 0 1,1 0-1,-1 0 1,0 0-1,1 0 1,-1 0-1,1 0 1,-1 0 0,0 0-1,1 0 1,-1 0-1,1 0 1,-1 0-1,0 1 1,1-1 0,-1 0-1,0 0 1,1 0-1,-1 1 1,0-1-1,1 0 1,-1 1 0,0-1-1,1 0 1,-1 0-1,0 1 1,0-1-1,1 1 1,-1-1-1,0 0 1,0 1 0,0-1-1,1 1 1,-8 14-115,-17 10-1485,-4-12-4254,17-13-935</inkml:trace>
</inkml:ink>
</file>

<file path=ppt/ink/ink1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1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398 74 3812,'0'0'4815,"-2"-9"-4570,1-1-133,1 7-40,0-1 0,-1 0 0,1 1 0,-1-1 0,0 1 1,0 0-1,0-1 0,0 1 0,-4-5 0,5 7-14,0 0-1,-1 0 1,1 0-1,-1 0 1,1 0-1,-1 1 1,0-1-1,1 0 1,-1 0-1,0 1 1,0-1-1,1 0 1,-1 1-1,0-1 1,0 1-1,0-1 1,0 1-1,0 0 1,0-1-1,0 1 1,0 0-1,0-1 1,0 1-1,0 0 1,0 0-1,0 0 1,0 0-1,0 0 1,0 0-1,0 0 1,0 0-1,0 1 1,0-1-1,0 0 1,1 1-1,-1-1 1,0 0-1,0 1 1,0-1 0,0 1-1,0-1 1,0 1-1,1 0 1,-2 0-1,-2 2-48,1 0 0,0 1 0,0-1 0,0 0 0,0 1 0,0-1 0,1 1 0,-4 7 0,-53 118 386,24-54-163,3 0-1,-25 91 0,29-34 56,-19 246 0,18-106-81,10-85-188,9 355 1,51-134 24,-19-235-107,28 152 67,0 9 207,-28-194 42,56 187-1,-59-253-209,26 82-14,-18-66 9,27 163-1,33 328 12,-83-551-25,35 189 631,-33-194-579,2 0 0,1 0 0,1-1 0,1 0 0,0 0 0,22 30-1,7 5-115,-28-38 7,1 0 1,0-2-1,2 0 1,0 0-1,2-1 1,-1-1-1,34 25 1,-46-39 42,-1-1 0,1 0 0,-1 0 0,1-1 0,0 1 0,0-1 0,0 1 0,0-1 0,0 0-1,0-1 1,0 1 0,0-1 0,0 0 0,0 0 0,0 0 0,0 0 0,1-1 0,-1 0 0,0 0 0,4-1 0,-2-1-14,0 0 0,0-1 0,-1 1 0,1-1 0,-1 0 0,0-1 0,0 1 0,-1-1 0,1 0 0,-1 0 0,5-8 0,6-12-49,-2 0-1,0-1 1,-2 0-1,13-44 1,-2-11-182,-3-1 1,13-147-1,-12-173 211,-18 338-76,1-581 38,-4 562 73,-16-360 55,1 28 24,27-139 1002,-7-199 770,-13 538-1755,-34-328-185,36 508 176,-1 0-1,-2 1 1,-2 1-1,-1 0 1,-22-41-1,-100-147 718,84 144-979,31 45 3,-67-94-519,78 114 641,0 1 1,-1 1-1,0 0 0,-1 0 0,0 1 0,0 0 0,-1 1 1,-15-8-1,22 14 1,-1 0 1,1 0-1,-1 0 1,1 1-1,-1-1 1,0 1-1,0 1 1,1-1-1,-1 1 0,0 0 1,0 0-1,0 1 1,1 0-1,-1 0 1,0 0-1,1 1 1,-1 0-1,1 0 1,-1 0-1,1 0 1,0 1-1,-7 4 0,-4 5-518,1 1-1,-1 0 0,2 1 0,0 1 0,-12 16 1,-17 25-3469</inkml:trace>
</inkml:ink>
</file>

<file path=ppt/ink/ink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13.1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1 410 13731,'18'4'103,"1"-2"0,-1 0 0,1-1 0,0-1 0,-1-1 0,20-3 1,-4 1-47,452-46-92,-70 5 58,338 3-11,4 24-13,-229 6-16,1371-20 25,-1154 21 0,722-34 27,-6-84-64,-1331 110 22,-36 0-1</inkml:trace>
</inkml:ink>
</file>

<file path=ppt/ink/ink1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2:0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49 3491,'0'0'4068,"-10"-2"-1975,-8 0-1293,-24-4 1751,12 1 2858,103 1-3268,61 6-1928,179 24 1,-287-21 15,-53-6 206,4 0-496,-390-8 622,425 8-601,0 0 1,1-1-1,17-6 1,15-2-118,239-20-3319,-364 36 2994,-21-1-5223,51-7-2425</inkml:trace>
</inkml:ink>
</file>

<file path=ppt/ink/ink1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2:03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69 6086,'-70'-8'6479,"55"6"-888,48 2-5157,678-23 904,-674 14-1327,-27 2 84,-25-1 98,-32 2-144,0 2 0,0 2 0,0 2 0,0 3 0,-90 15 0,-100 30 239,213-39-284,24-8-6,0-1 0,0 0 0,0 0 0,-1 0 0,1 0 0,0 0 0,0 0 0,0 0 0,0 0-1,0 0 1,0 1 0,0-1 0,0 0 0,0 0 0,0 0 0,0 0 0,0 0 0,0 0 0,-1 0 0,1 1 0,0-1 0,0 0 0,0 0 0,0 0 0,0 0 0,0 0-1,0 0 1,0 1 0,1-1 0,-1 0 0,0 0 0,0 0 0,0 0 0,0 0 0,0 0 0,0 1 0,0-1 0,0 0 0,0 0 0,0 0 0,0 0 0,0 0 0,0 0-1,1 0 1,-1 0 0,0 0 0,0 0 0,0 1 0,0-1 0,0 0 0,0 0 0,0 0 0,1 0 0,-1 0 0,0 0 0,0 0 0,0 0 0,0 0 0,0 0 0,0 0 0,1 0-1,-1 0 1,0 0 0,0 0 0,0 0 0,0 0 0,0 0 0,45 2-102,37-7-864,126-24 1,-63 7-1326,-124 17-1108,-31 4 454</inkml:trace>
</inkml:ink>
</file>

<file path=ppt/ink/ink1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2:45.1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6598,'0'0'2979,"11"4"-2910,29 4 25,1-2-1,0-2 1,49-1-1,351-12 260,314 8 421,-592 11-767,971 67 183,-216-30 987,0-50-907,690-53 2415,-1144 23-2301,-348 23-293,-114 10 101,-8 0-8167</inkml:trace>
</inkml:ink>
</file>

<file path=ppt/ink/ink1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02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1887 423 6118,'-9'-7'518,"-6"-6"-601,-1 1 1,0 0 0,-1 2 0,-1 0 0,1 0 0,-1 2 0,-1 0 0,0 1-1,0 1 1,0 1 0,0 1 0,-29-3 0,19 7 226,1 1 0,-1 1 0,1 1 0,0 2 1,0 1-1,0 1 0,1 2 0,0 0 0,0 2 0,2 1 0,-49 29 1,-7 8 155,2 4 1,2 4-1,3 2 1,2 4 0,3 3-1,3 3 1,3 2-1,4 4 1,2 1-1,4 4 1,4 1 0,-67 149-1,47-59-306,8 4-1,-77 353 0,115-393 2,6 1-1,6 1 0,6 1 1,21 229-1,77 202 90,-59-429-17,6-2 0,62 139-1,-63-187-6,5-2 0,4-2-1,106 146 1,-106-172-27,3-2 0,2-2 0,2-3 0,3-2 0,98 67 0,-96-80 168,2-1 1,1-4-1,1-3 0,2-2 1,0-3-1,2-3 0,119 21 1,-134-34-175,2-3 1,-1-3 0,0-2 0,1-2 0,-1-3-1,0-2 1,0-2 0,0-3 0,-1-2 0,84-32-1,-64 13-11,-2-4 0,-1-2 0,-2-3 0,-1-3 0,-3-3 0,-2-3 0,-2-3 0,-2-2-1,72-89 1,-65 60 44,-3-3 0,-5-2-1,-3-3 1,-5-3 0,-4-1-1,53-161 1,-57 116 20,-5-2 1,26-233-1,-43 153-160,-9-229-1,-17 315-136,-5 0 0,-7 1 1,-5 1-1,-6 1 0,-91-247 0,65 243 280,-7 2 0,-5 3 0,-6 3 0,-5 3 0,-122-146-1,139 199 276,-3 3 0,-3 3-1,-4 3 1,-2 3 0,-124-79-1,132 101-240,-2 3 0,-1 3 1,-2 4-1,-1 2 0,-1 3 0,-1 4 0,-108-17 0,75 26-576,0 4 0,0 5 0,-1 5 0,1 5 0,0 4-1,1 4 1,-106 31 0,-157 59-4955,199-54-1084</inkml:trace>
</inkml:ink>
</file>

<file path=ppt/ink/ink1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1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1 226 11723,'0'0'2317,"8"-1"-1826,1045-90 1424,-568 54-1823,838-42 4033,-1051 66-3055,-23 9 974,-245 7-2364</inkml:trace>
</inkml:ink>
</file>

<file path=ppt/ink/ink1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2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23 3107,'0'0'779,"-8"0"2302,-54 0 1355,69 0-3849,220 28 1751,389-23-422,-550-6-1734,572-21 527,247-2-494,-193 31 809,208-2-489,-882-4-356,-11-1-10,0 1 1,0-1 0,0 0 0,0-1-1,0 1 1,0-1 0,0-1-1,0 1 1,0-1 0,0 0-1,10-6 1,-14 3 309,-12 5-899,-14 8-4566,18-5-59</inkml:trace>
</inkml:ink>
</file>

<file path=ppt/ink/ink1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1546 288 4292,'-9'-12'2333,"-7"-9"-2057,-1 0 1,0 1 0,-2 1-1,-39-32 1,25 30-3,-1 2 0,-1 2 0,-1 1 0,0 2 0,-1 1 0,0 2 0,-1 1 1,0 2-1,-1 2 0,1 2 0,-48 0 0,39 4-138,0 2-1,0 2 1,1 2 0,-1 2 0,1 3-1,1 1 1,0 2 0,-83 39 0,100-38 31,2 2 1,0 0-1,0 1 1,2 2-1,0 1 1,1 0 0,2 2-1,0 1 1,1 0-1,2 1 1,0 1-1,2 1 1,-21 46 0,18-27-99,2 1 1,2 1 0,2 1 0,2 0-1,2 0 1,3 1 0,-1 89 0,8-112-164,0-1 1,2 1 0,1-1-1,1 0 1,1 0 0,1-1 0,1 0-1,2 0 1,0 0 0,26 42 0,-19-42 109,0-1 1,2-1 0,1 0-1,1-2 1,0 0-1,2-1 1,0-1 0,1-2-1,37 22 1,-24-20 176,0-1 1,1-1-1,0-2 0,1-2 0,1-2 1,0-2-1,1-1 0,0-2 0,0-1 1,0-3-1,0-1 0,56-7 0,-51 0 132,0-2-1,0-2 1,-1-2-1,-1-2 0,0-2 1,0-2-1,-2-1 0,0-3 1,-2-1-1,62-47 1,-61 37-280,-1-2 1,-2-1-1,-1-2 1,-2-2 0,56-84-1,-73 96-58,-1-2-1,-1 0 0,-2-1 0,-1-1 1,-1 0-1,-2 0 0,-1-1 0,-2 0 1,-1-1-1,2-40 0,-8 59-113,0 0-1,-1 0 1,-1 1 0,0-1-1,-1 0 1,-1 1-1,0-1 1,-1 1 0,0 0-1,-1 1 1,-9-15-1,4 10-1156,0 1 0,-2 1 0,0 0 0,-21-19 0,-8-5-3589</inkml:trace>
</inkml:ink>
</file>

<file path=ppt/ink/ink1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4.6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6662,'0'0'3102,"14"2"-2739,39 3 504,0-2 0,93-7 1,121-26 1424,-21 1-1816,240 16-329,0 31-91,-264-7-24,100-8 1180,330-39 0,-557 31-1131,-66 6-221,1-3 0,-1 0 0,0-2 0,0-1 1,32-9-1,-18-6-3101</inkml:trace>
</inkml:ink>
</file>

<file path=ppt/ink/ink1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29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4324,'0'0'8371,"13"0"-8030,378-2 3528,211 15-2432,150 0-1223,17-13 347,-753 0-527,-5 1 1,1-2 0,-1 1 1,0-1-1,0-1 0,21-5 0,-40-2-3889,0-4-1693</inkml:trace>
</inkml:ink>
</file>

<file path=ppt/ink/ink1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32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83 107 3171,'0'0'235,"-10"0"512,-61 0 2542,69 0-2350,13 0 545,861-30 2814,336-8-2357,-602 34-2025,-216-13 797,129-1 1073,404 52-1114,-127 22-546,2-42 74,-792-14-192,15 1 46,1-1-1,-1-2 1,0 0 0,0-1 0,0-1-1,0-1 1,37-13 0,-58 17-74,1 1 1,0-1-1,-1 1 1,1-1-1,0 1 1,-1-1-1,1 1 1,0-1-1,-1 1 1,1-1-1,-1 0 0,1 1 1,-1-1-1,1 0 1,-1 0-1,0 1 1,1-1-1,-1 0 1,0 0-1,1 0 1,-1 1-1,0-1 1,0 0-1,0 0 1,0 0-1,0 0 0,0-1 1,-5-14-5926,5 10 2283</inkml:trace>
</inkml:ink>
</file>

<file path=ppt/ink/ink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45.9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8314,'-10'13'426,"-15"21"1812,24-32-2051,0-1-1,0 1 0,0 0 1,1 0-1,-1 0 0,0 0 0,1 0 1,0 0-1,-1 0 0,1 0 1,0 0-1,0 0 0,0 0 1,0 0-1,0 0 0,1 3 1,1-3-93,0 0 1,0 0-1,0-1 0,0 1 1,1-1-1,-1 0 1,0 1-1,1-1 0,-1 0 1,0 0-1,4 0 1,10 6 196,22 20 55,-27-18-325,2-1 0,-1 0 0,1 0 0,16 6 0,-11-6-15,-1 1-1,0 1 1,22 16 0,-20-13 2,35 19-1,-47-29-11,1 0 0,-1-1-1,0 0 1,1 0 0,0-1 0,-1 0-1,1 0 1,0 0 0,-1-1-1,12-2 1,8-2-39,44-12 0,-46 10 24,41-7-1,-32 12 43,0 2 0,0 1 0,62 11 0,-67-7-15,1-2 0,0-1 1,0-1-1,0-1 0,46-6 1,313-27 49,-223 24-46,140-36 10,-81 7-2,10 25 70,-196 17-26,-32-3 87,0-1-1,0 0 1,0 0 0,8-1 0,-15 0-115,-1 0 1,0-1-1,1 1 0,-1 0 0,1-1 1,-1 1-1,1 0 0,-1-1 1,1 1-1,-1-1 0,1 1 1,-1-1-1,1 1 0,0-1 0,-1 1 1,1-1-1,0 0 0,-1 1 1,1-1-1,0 1 0,0-1 0,-1 0 1,1 1-1,0-1 0,0 0 1,0 1-1,0-1 0,0 0 1,0 1-1,0-2 0,0-24 467,0 24-564,1-23 241</inkml:trace>
</inkml:ink>
</file>

<file path=ppt/ink/ink1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39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17837 403 5093,'-11'0'-395,"-310"3"3692,-379-6-1774,108-67 497,50 2-548,-863 17-1382,-81 109-1050,1458-56 959,-713 6 429,176-54-23,137 7-373,94 12 21,-293-11 97,-255 57-347,256 2 482,-628-62 1,988 18-282,-693-34 24,870 62-26,1 5 1,0 3-1,-127 36 1,-86 15 30,286-62 52,1 0 1,-1 1-1,1 1 0,-17 7 1,25-8-119,0 0 1,0 0-1,1 1 1,-1-1-1,1 1 1,0 0-1,0 1 1,0-1-1,1 1 1,0 0-1,-7 10 1,7-10 158,0-1 0,-1 0 0,1 0 0,-1 0 0,0 0-1,0-1 1,0 0 0,-1 0 0,1 0 0,-1 0 0,0-1 0,0 0 0,1-1 0,-1 1 0,0-1 0,-9 1 0,-68-10-148,60 6 50,1 0 0,-32-7 0,32 4 3,-1 2 0,-33-2-1,-606 20 2,564-12-1,0-5 0,0-4 0,-113-21-1,-602-120-35,170 48-11,445 82-54,-253 10 1,337 14 48,0 5-1,0 4 1,2 6 0,0 5-1,-125 48 1,154-43-120,3 4-1,-95 57 1,133-67 67,1 1 1,2 3-1,0 1 1,2 2 0,-51 58-1,82-83 56,1-1-1,-1 2 1,1-1 0,0 0-1,1 1 1,0 0-1,1 0 1,-1 0-1,2 1 1,-1-1 0,0 13-1,2-16-15,1 0 0,-1-1 0,2 1 0,-1 0 0,1-1 0,-1 1 0,2 0 0,-1-1 1,1 1-1,-1-1 0,1 0 0,1 1 0,-1-1 0,1 0 0,0 0 0,0-1 0,1 1 0,-1-1 0,1 1 0,6 4 0,8 6 25,1-2 0,0-1 0,1 0 0,0-1 0,1-2 0,0 0 0,1-1 0,32 8 0,186 26 109,-229-40-119,517 39-289,3-35 304,-70-2 6,338 23-120,281 5-1002,2069 69 1257,-1825-51-98,-570-25-29,713 28 7,179 63-1562,-534-30-83,2-41 2382,617-61 1069,-1231-13-1603,716-132 1,-856 79-198,-275 57 8,-1-4 1,90-43-1,-148 59-25,-1-1-1,-1-1 1,0-1-1,-1-1 1,-1-1-1,0-1 1,35-41-1,-48 50 61,-1 0 0,-1-1 0,0 0 0,0 0 0,-1 0 0,-1-1-1,0 0 1,0 0 0,-2-1 0,1 1 0,-1-1 0,-1 0 0,0 0-1,-1 0 1,-1 0 0,0 0 0,0 0 0,-1 0 0,-5-19 0,3 22 0,-1 0 0,0 0 0,-1 0 0,0 1 0,0-1 0,-1 1 0,0 1 0,-1-1 0,0 1 0,0 0 0,-1 1 0,0-1 0,-13-8 0,-7-4-14,-1 2-1,-61-29 0,-12 4-55,-136-40 1,-117-11-70,228 62 30,-326-71-205,151 45-3294,201 38 1246</inkml:trace>
</inkml:ink>
</file>

<file path=ppt/ink/ink1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3:54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92 3267,'-6'-14'4442,"20"17"-2867,37 21-1909,-36-16 886,7 0-475,1 0-1,0-2 0,1 0 1,-1-2-1,30 3 0,125-3 633,-60-3-338,1049 8 1289,-882-11-1644,129-2 293,209-1 332,981-66-160,-1254 43-219,618-27 602,12 63-801,-2 43 8,-51-12-7,-548-17-49,27 0 2,657-19 95,-1063-3-181,1 0 1,-1 1 0,1-1-1,-1 0 1,1 0-1,-1 0 1,1 0 0,-1 0-1,1 1 1,-1-1-1,1 0 1,-1 0-1,1 1 1,-1-1 0,1 0-1,-1 1 1,1-1-1,-1 0 1,0 1 0,1-1-1,-1 1 1,0-1-1,1 0 1,-1 1 0,0-1-1,0 1 1,1-1-1,-1 1 1,0-1 0,0 1-1,0-1 1,0 1-1,0 0 1,0-1-1,0 1 1,0-1 0,0 1-1,0-1 1,0 1-1,0-1 1,0 1 0,0-1-1,0 1 1,-1-1-1,1 1 1,0-1 0,0 1-1,0-1 1,-1 1-1,1-1 1,0 1 0,-1-1-1,1 0 1,-1 1-1,1-1 1,0 1 0,-1-1-1,1 0 1,-1 0-1,1 1 1,-1-1-1,1 0 1,-1 0 0,1 1-1,-1-1 1,1 0-1,-1 0 1,1 0 0,-1 0-1,-12 1-3774</inkml:trace>
</inkml:ink>
</file>

<file path=ppt/ink/ink1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4:58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6342,'0'0'3918,"10"1"-3806,75 0-39,0-4 0,94-16 0,23-1-62,488 6 1613,-194 9-1171,790-69 230,-1198 66-359,383-24 2571,-469 32-3181,0 0 0,0 0 0,1 0 0,-1 0 0,0-1 0,0 1 0,0-1 0,0 1 0,0-1 0,0 0-1,0 1 1,0-1 0,0 0 0,0 0 0,0-1 0,0 1 0,-1 0 0,1-1 0,0 1 0,-1-1 0,1 1 0,-1-1 0,2-2 0,7-18-4497</inkml:trace>
</inkml:ink>
</file>

<file path=ppt/ink/ink1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00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14 4068,'-8'2'3934,"4"-1"-3428,-4-1-226,0 1 0,0 0-1,0 1 1,1-1 0,-1 2 0,1-1-1,-13 6 1,23-6-313,0 0 0,0-1 0,0 1 0,0-1 0,1 0 0,-1 0 0,0 0 0,0-1 0,1 1 0,5 0 0,94 5-9,1-4 0,176-20 0,-174 9 35,133-8 128,0 11 0,364 35 0,953 79 2180,-85-151-1570,-1167 10-709,466-32 79,-709 63-90,153 4 186,-177 5 77,-29-1-5491</inkml:trace>
</inkml:ink>
</file>

<file path=ppt/ink/ink1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4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11472 638 3651,'0'0'924,"0"-9"-545,0 5-319,-1-1-1,1 1 1,0 0-1,-1 0 1,0 0-1,0 0 1,0 0-1,-1 0 1,1 0-1,-1 0 1,0 0 0,0 0-1,-1 1 1,1-1-1,-1 1 1,1 0-1,-1 0 1,0 0-1,0 0 1,0 0-1,-1 1 1,1-1 0,-1 1-1,1 0 1,-6-2-1,-136-71 2413,-89-11-2940,-169-14-372,-114 4 2266,-880-49 1,-534 109-1392,568 105-125,8 107 100,91 107-261,924-176 179,-529 245 0,699-268 165,3 8 1,-252 185-1,319-200-97,3 5 1,4 4-1,4 5 0,-150 196 0,207-242 32,3 1 0,1 1 0,3 1 0,1 2-1,-33 102 1,50-128-12,2 1-1,0 0 1,1 0 0,2 0-1,0 0 1,2 0-1,0 0 1,2 0 0,1 1-1,1-2 1,1 1-1,1 0 1,1-1 0,2 0-1,12 26 1,-4-19-6,1 0 1,2-2 0,0 0-1,2-2 1,2 0-1,26 23 1,-12-15 3,3-3-1,1-1 1,70 39 0,-20-23 6,2-4-1,1-5 1,160 42 0,-67-36-24,296 32-1,201-24-316,-613-48 277,1564 75-208,299 18-1236,-501-19 1409,1-63 809,-1162-27-528,-1-11 0,-1-13 0,-2-11 0,-2-12 0,315-113 0,-487 137-21,-1-5 0,-2-4 0,-2-3 0,-2-5 0,-3-3-1,107-91 1,-133 95-268,-3-3 0,-3-2-1,-1-3 1,-4-2 0,-2-2 0,-2-1-1,-4-3 1,60-137 0,-68 123 73,-3-2 1,31-160 0,-51 189 169,-2-1 0,-3 0 0,-2 0 0,-2 0 0,-13-93 0,4 109 58,-1 0 0,-2 0-1,-2 1 1,-1 1-1,-2 0 1,-2 1-1,-1 1 1,-2 1 0,-1 1-1,-1 1 1,-42-42-1,-16-7-165,-3 4 0,-166-116 0,-134-60-3358,256 170 790</inkml:trace>
</inkml:ink>
</file>

<file path=ppt/ink/ink1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5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8 596 8456,'0'0'103,"0"0"0,0 0 0,-1 0-1,1 0 1,0 0 0,0 0 0,0 0 0,0 0 0,-1 0 0,1 0-1,0 0 1,0 0 0,0 0 0,-1 0 0,1 0 0,0 0 0,0 0 0,0 0-1,-1 0 1,1 0 0,0 0 0,0 0 0,0 0 0,0 0 0,-1 0-1,1 0 1,0 0 0,0 0 0,0 0 0,0-1 0,-1 1 0,1 0-1,0 0 1,0 0 0,0 0 0,0 0 0,0 0 0,0-1 0,-1 1 0,1 0-1,0 0 1,0 0 0,0-1 0,0 1 0,0 0 0,0 0 0,0 0-1,0 0 1,0-1 0,0 1 0,0 0 0,0 0 0,0 0 0,0-1-1,10-12 1250,19-12-989,536-378 2403,-544 388-2950,45-35-470,-62 47 235,0-1 0,-1 1 0,1-1 0,-1 1 0,0-1 0,0 0-1,-1 0 1,1-1 0,-1 1 0,0 0 0,0-1 0,-1 0 0,3-6 0,-6 0-1695,-10 0-358</inkml:trace>
</inkml:ink>
</file>

<file path=ppt/ink/ink1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5.4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315 1 9993,'-11'7'935,"-10"8"-337,1 2-1,0 0 1,1 1 0,1 0 0,-21 30 0,12-8-471,2 2 1,2 0-1,1 2 0,3 0 1,1 2-1,-13 55 1,30-99-106,1-1 1,0 1-1,0-1 0,0 1 1,0 0-1,0-1 1,0 1-1,0-1 1,0 1-1,1-1 1,-1 1-1,1-1 1,-1 1-1,1-1 1,-1 1-1,1-1 1,0 1-1,0-1 1,0 0-1,0 0 1,0 1-1,0-1 0,0 0 1,0 0-1,0 0 1,1 0-1,-1 0 1,0 0-1,1-1 1,-1 1-1,0 0 1,1-1-1,-1 1 1,1-1-1,-1 1 1,1-1-1,-1 0 1,1 1-1,0-1 1,-1 0-1,3 0 1,12 1 583,1 0 0,-1-1 0,23-2 0,-11 1-179,75-5 162,132-24-1,-143 16-1316,-1-1-2262,-7-4-2781</inkml:trace>
</inkml:ink>
</file>

<file path=ppt/ink/ink1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6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198 115 3812,'4'-10'4761,"-3"5"-4267,14-50 2650,-9 10 2886,-14 61-3238,-1-1-2813,-5 29 502,2 0 0,1 1 0,3 0 0,-3 51 0,4 186 2248,7-217-2114,0-64-369,-1-19 960,-12-16-1200,0 1-1,-2 0 0,-2 1 1,-1 1-1,-1 0 0,-28-33 1,53 62-154,0 1 1,1 0-1,-1 1 1,0-1-1,0 1 1,1 1-1,6 0 1,182 8-5276,-159-10 255,58-9 0,-61 3-218</inkml:trace>
</inkml:ink>
</file>

<file path=ppt/ink/ink1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109 104 9737,'0'0'8777,"-6"-8"-6994,-21-26-593,26 33-1153,0 0-1,0 0 1,-1 0-1,1 0 1,0 1-1,-1-1 1,1 0 0,-1 1-1,1-1 1,-1 1-1,1-1 1,-1 1-1,1 0 1,-1-1 0,1 1-1,-1 0 1,1 0-1,-1 0 1,1 0-1,-1 1 1,1-1 0,-1 0-1,1 1 1,-1-1-1,1 1 1,-1-1-1,1 1 1,-1 0 0,1-1-1,0 1 1,0 0-1,-1 0 1,1 0-1,0 0 1,0 0 0,0 0-1,0 1 1,0-1-1,-2 3 1,1-2-22,1 0-1,-1 0 1,0 1 0,0-1-1,1 0 1,0 1 0,-1-1-1,1 1 1,0 0 0,0-1-1,0 1 1,1 0 0,-1 0-1,0 0 1,1-1 0,0 1-1,0 0 1,0 0 0,0 3-1,2-5 6,1 0 0,-1 0 0,0 0 0,0 0 0,1 0 0,-1-1 0,0 1 0,1-1 0,-1 0 0,0 0 0,1 1-1,-1-1 1,1-1 0,-1 1 0,4-1 0,1 1 46,28-1 107,59 4-138,-86-2-2,-1 0 0,1 0 0,-1 1 0,0 0 0,0 1 0,0 0 0,0 0 0,0 0 0,-1 1 0,8 5 0,-14-9 42,1 1-1,-1-1 1,0 0 0,0 0-1,1 1 1,-1-1 0,0 0 0,0 0-1,1 0 1,-1 0 0,0 1-1,0-1 1,1 0 0,-1 0 0,0 0-1,1 0 1,-1 0 0,0 0-1,1 0 1,-1 0 0,0 0 0,1 0-1,-1 0 1,0 0 0,1 0-1,-1 0 1,0 0 0,1 0 0,-1 0-1,0-1 1,0 1 0,1 0-1,-1 0 1,0 0 0,0 0 0,1-1-1,-1 1 1,0 0 0,0 0-1,1 0 1,-1-1 0,0 1 0,0 0-1,0-1 1,1 1 0,-1-1-1,5-22 966,-7-27-904,-1 38-177,0-1 0,0 1 0,-1 0 0,-9-18 0,10 23-138,5 6-205,1 0 1,0 0-1,-1 1 1,1-1 0,-1 1-1,1 0 1,0-1-1,-1 1 1,1 0-1,4 1 1,-5-1 100,73 2-6107,-29-2-299</inkml:trace>
</inkml:ink>
</file>

<file path=ppt/ink/ink1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7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435 105 10090,'0'0'3881,"0"-11"-1308,0-37-625,-1 46-1854,0 0 0,1-1 0,-1 1 0,0 0 0,0 0-1,0 0 1,-1-1 0,1 1 0,0 0 0,-1 0 0,0 1 0,1-1 0,-1 0-1,0 0 1,0 1 0,0-1 0,0 1 0,0 0 0,0 0 0,0 0-1,0 0 1,0 0 0,-1 0 0,1 0 0,0 0 0,-1 1 0,1 0 0,-1-1-1,-2 1 1,-4-1 4,0 0-1,0 1 0,0 0 0,0 1 0,0 0 1,-9 2-1,2 2-75,1 0 0,0 1 1,0 1-1,1 1 0,-1 0 1,2 0-1,-1 2 0,1-1 0,1 2 1,-20 20-1,17-14 58,-1 0 0,2 2 0,0-1 0,2 2 1,0 0-1,1 0 0,-8 23 0,15-34-50,0 1 0,1 0 0,0 0 0,1 1-1,0-1 1,1 0 0,0 1 0,1-1 0,0 1 0,0-1 0,4 20 0,-2-24-22,0-1 0,0 1 0,1-1 0,-1 1 0,1-1 0,0 0 0,1 0 0,-1 0 0,1-1 0,0 1 1,0-1-1,0 0 0,1 0 0,-1 0 0,1-1 0,0 1 0,0-1 0,1 0 0,-1-1 0,0 1 0,1-1 0,6 1 0,2 2 48,0-2-1,1 0 0,-1-1 0,1 0 0,-1-1 1,1-1-1,0-1 0,-1 0 0,28-5 0,-33 4 114,-1 1 0,0-2 1,0 1-1,0-1 0,-1-1 0,1 1 0,-1-1 0,0 0 0,0-1 0,0 0 0,0 0 0,-1 0 0,0-1 0,0 0 0,-1 0 0,1-1 0,-1 1 0,7-14 0,-11 18-142,1 0 0,-1-1-1,0 1 1,0 0 0,-1-1 0,1 1-1,0-1 1,-1 1 0,0-1 0,1 1-1,-1-1 1,0 1 0,0-1 0,0 1-1,-1-1 1,1 1 0,-1-1 0,1 1-1,-1-1 1,0 1 0,0 0 0,0-1-1,0 1 1,0 0 0,0 0 0,-1 0-1,1 0 1,-1 0 0,0 0 0,1 0 0,-1 0-1,0 1 1,0-1 0,0 1 0,0-1-1,0 1 1,-1 0 0,1 0 0,-4-2-1,1 1-47,0 1-1,0-1 0,0 1 0,0 0 0,0 0 1,0 0-1,0 1 0,0-1 0,0 1 1,-1 1-1,1-1 0,0 1 0,0 0 1,0 0-1,0 0 0,0 1 0,0 0 0,-8 4 1,12-6 13,-1 1 0,1 0 0,0-1 1,0 1-1,0 0 0,0 0 0,0 0 1,0 0-1,0 0 0,0 0 0,0 0 1,0 0-1,1 0 0,-1 0 0,0 0 1,1 1-1,-1-1 0,1 0 0,-1 0 1,1 1-1,-1-1 0,1 0 0,0 1 1,0-1-1,0 3 0,0-3-7,1 0-1,-1 0 1,1 0 0,0 0-1,0 0 1,-1 0 0,1 0-1,0 0 1,0 0 0,0-1-1,0 1 1,0 0 0,0 0 0,0-1-1,0 1 1,0-1 0,1 1-1,-1-1 1,0 1 0,0-1-1,0 0 1,1 0 0,-1 1-1,0-1 1,0 0 0,1 0-1,-1 0 1,2-1 0,22 1-30,1-2 0,-1-1 1,0-1-1,0-1 0,0-1 0,0-2 1,32-14-1,-56 22 31,0 0-1,-1-1 1,1 1 0,-1 0 0,1 0-1,-1 0 1,1-1 0,0 1 0,-1 0-1,1 0 1,0 0 0,-1 0-1,1 0 1,-1 0 0,1 0 0,0 0-1,-1 1 1,1-1 0,-1 0-1,1 0 1,0 0 0,-1 1 0,1-1-1,-1 0 1,1 0 0,-1 1-1,1-1 1,-1 1 0,1-1 0,-1 0-1,0 1 1,1-1 0,0 2-1,2 24 65,-17 44 463,10-53-558,4-16 93,-1 4-188,-1 1 0,2-1 0,-1 0-1,0 1 1,1-1 0,1 10 0,-1-14-116,1 0 1,-1 0-1,0 0 1,1 0-1,-1 0 1,1-1-1,0 1 1,-1 0-1,1 0 1,0 0-1,-1-1 1,1 1-1,0 0 1,0-1 0,-1 1-1,1-1 1,0 1-1,0-1 1,0 1-1,0-1 1,0 1-1,0-1 1,0 0-1,0 0 1,0 1-1,0-1 1,0 0-1,0 0 1,0 0-1,0 0 1,0 0-1,0 0 1,0-1-1,0 1 1,0 0-1,0 0 1,0-1-1,0 1 1,0-1-1,2 0 1,15-7-7165</inkml:trace>
</inkml:ink>
</file>

<file path=ppt/ink/ink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49.8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57 9226,'2'4'75,"-1"-1"-1,1 0 1,1 0-1,-1 0 1,0 0-1,1 0 1,-1 0-1,1-1 1,0 1-1,0-1 1,0 0 0,0 0-1,0 0 1,1 0-1,-1-1 1,6 3-1,3 1 127,1-1 0,1 0-1,16 3 1,30 0 73,0-3 1,99-5-1,-12-1-206,54 11 22,79 1-16,-14-15 144,286-44 1,-402 30 145,164 0 0,-300 19-197,0-2 0,25-5 0,-23 4 32,-16 3-202,1-1 0,0 1 0,-1 0-1,1 0 1,-1 0 0,1 0 0,-1 0-1,1-1 1,-1 1 0,1 0 0,-1 0-1,1-1 1,-1 1 0,0 0 0,1-1-1,-1 1 1,1 0 0,-1-1 0,0 1 0,1-1-1,-1 1 1,0-1 0,1 1 0,-1-1-1,0 1 1,0-1 0,1 0 0,-4-16-60,-6 0 27</inkml:trace>
</inkml:ink>
</file>

<file path=ppt/ink/ink1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19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1 157 10186,'0'0'7345,"10"2"-5594,0 0-1477,1-1 0,-1 0 0,0 0 0,0-1 0,1 0 0,-1-1 1,0 0-1,0-1 0,0 0 0,0-1 0,0 0 0,0 0 0,-1-1 0,16-8 0,-19 8-184,0-1 1,0 0 0,0 0 0,0 0-1,-1 0 1,10-13 0,-13 15-41,-1 0 0,1 0 0,0-1 1,-1 1-1,1-1 0,-1 1 0,0-1 1,0 1-1,-1-1 0,1 1 1,-1-1-1,0 0 0,0 1 0,0-1 1,0 0-1,-1-5 0,0 8-53,1 0 0,-1 0-1,1-1 1,-1 1 0,1 0 0,-1 0-1,0 0 1,0 0 0,1 0 0,-1 0-1,0 0 1,0 0 0,0 1 0,0-1-1,0 0 1,0 0 0,0 1 0,0-1-1,-1 1 1,1-1 0,0 1 0,0-1-1,0 1 1,-1 0 0,1-1 0,0 1-1,0 0 1,-1 0 0,1 0 0,0 0-1,-1 0 1,1 0 0,0 1 0,0-1-1,-1 0 1,1 1 0,-2 0-1,-2 0-21,-1 1-1,1-1 0,0 1 0,0 0 0,0 1 0,0-1 0,-6 6 0,-3 4 23,0 1-1,1 1 1,1 0-1,-14 20 1,22-28 40,-1 0 1,1 1-1,0-1 1,1 1-1,0 0 0,0 1 1,0-1-1,1 0 1,0 1-1,1-1 1,-1 1-1,2 0 1,-1 7-1,1-13-31,0-1-1,0 0 1,1 0-1,-1 0 0,0 1 1,1-1-1,-1 0 1,1 0-1,0 0 1,-1 0-1,1 0 0,0 0 1,-1 0-1,1 0 1,0 0-1,0 0 1,0 0-1,0-1 0,0 1 1,0 0-1,0-1 1,0 1-1,0 0 0,2-1 1,1 2 16,0-1 0,0 0 0,1 0 1,-1 0-1,0-1 0,1 1 0,4-1 0,5-1 38,0 0-1,0-1 0,23-6 0,-9-3-240,0-1 0,0-1-1,-1-1 1,25-18 0,34-18 137,-84 48 32,1 1 1,-1 0-1,1 0 1,-1 0-1,1 0 0,-1 0 1,1 1-1,0-1 1,-1 1-1,1-1 0,0 1 1,3 0-1,-5 1 1,0-1-1,0 0 1,0 1-1,0-1 1,0 1-1,-1 0 1,1-1 0,0 1-1,0 0 1,0-1-1,-1 1 1,1 0-1,0 0 1,-1 0-1,1-1 1,-1 1 0,1 0-1,-1 0 1,1 0-1,-1 0 1,0 0-1,1 0 1,-1 0-1,0 0 1,0 0 0,0 0-1,0 0 1,0 0-1,0 0 1,0 0-1,0 0 1,0 2 0,-1 9 78,0 0 0,-1 0 0,0 0 0,-1 0 0,-8 20 0,-5 23 646,16-54-701,-1 1 0,1-1 0,-1 1 0,1 0 0,0 0 0,-1-1 0,1 1 0,0 0 0,0-1 0,0 1 0,0 0 0,1 0-1,-1-1 1,0 1 0,1 0 0,1 2 0,-2-4 6,1 0-1,-1 0 0,1 1 1,-1-1-1,1 0 0,-1 0 1,1 0-1,0 0 1,-1 0-1,1 0 0,-1 0 1,1 0-1,0 0 0,-1 0 1,1 0-1,-1 0 1,1 0-1,-1-1 0,1 1 1,0 0-1,-1 0 0,1-1 1,-1 1-1,1 0 0,-1 0 1,1-1-1,-1 1 1,0-1-1,1 0 0,5-4 76,0 0-1,-1 0 1,0 0 0,0-1-1,0 0 1,3-6-1,-2 1 42,0-1 0,-1 1 0,-1-1 0,0 0 0,0 0 0,-2 0 0,1 0 0,-1 0 0,-1-1 0,0-13 0,-5 18-66,4 8-64,-1-1-1,1 1 0,0 0 0,0-1 1,-1 1-1,1 0 0,0-1 0,0 1 1,0 0-1,-1-1 0,1 1 0,0-1 1,0 1-1,0-1 0,0 1 0,0 0 1,0-1-1,0 1 0,0-1 1,0 1-1,0-1 0,0 1 0,0-1 1,0 1-1,0 0 0,0-1 0,1 1 1,-1-1-1,0 1 0,0 0 0,0-1 1,1 1-1,-1 0 0,0-1 0,1 1 1,-1 0-1,0-1 0,0 1 0,1 0 1,-1-1-1,1 1 0,-1 0 0,0 0 1,1 0-1,-1-1 0,0 1 0,1 0 1,-1 0-1,1 0 0,0 0 0,5-4-47,1 1 0,-1 0 0,1 0 0,0 0-1,0 1 1,0 0 0,0 0 0,0 1-1,10-1 1,70-1-434,-74 3 470,-9 0-25,0 0 0,0-1 0,0 2 0,0-1 0,0 0 0,0 1 0,0 0 0,-1 0 1,1 0-1,0 0 0,5 3 0,-8-2 17,1-1 1,-1 1-1,0 0 1,1 0-1,-1 1 1,0-1-1,0 0 1,0 0-1,-1 0 1,1 1-1,0-1 1,-1 1-1,1-1 1,-1 0-1,0 1 1,0-1-1,0 1 1,0-1-1,-1 3 1,0 0 32,1 0-1,-1 0 1,-1 0 0,1 0 0,-1 0 0,0 0-1,0-1 1,0 1 0,-1-1 0,-2 5-1,2-4-4,0-1 0,0 1 0,1 0 0,0-1 0,0 1 0,0 0-1,1 0 1,-1 1 0,1-1 0,0 6 0,3-10 9,1-1 1,-1 1-1,1-1 0,-1 1 1,1-1-1,0 0 0,-1 0 1,1 0-1,-1 0 0,6-2 1,5-1-68,-1-2 1,0 1 0,0-2 0,0 1-1,-1-2 1,17-11 0,-20 12-5,0 0 0,1 0 0,0 1-1,1 0 1,-1 1 0,1 0 0,0 1 0,0-1 0,0 2 0,0 0 0,11-2 0,-20 6 39,0-1 1,0 0-1,0 0 1,-1 0-1,1 1 1,-1-1-1,1 0 1,-1 0-1,1 1 1,-1-1-1,0 1 1,0-1-1,1 0 1,-1 1 0,0-1-1,0 1 1,0-1-1,-1 0 1,1 1-1,-1 1 1,-2 33 438,3-36-412,-1 1 1,1-1-1,0 1 1,0 0-1,0-1 1,0 1-1,0-1 1,0 1-1,0-1 1,1 1-1,-1 0 1,0-1-1,0 1 1,0-1-1,0 1 0,1-1 1,-1 1-1,0-1 1,1 1-1,-1-1 1,0 1-1,1-1 1,-1 1-1,0-1 1,1 0-1,-1 1 1,1-1-1,-1 0 1,1 1-1,-1-1 1,1 0-1,-1 0 1,1 1-1,-1-1 1,1 0-1,0 0 1,0 0-1,31-1 312,31-17-125,-63 18-202,58-24-121,-41 16 75,1 0 1,1 1-1,0 1 1,-1 0-1,2 2 0,31-5 1,-50 10 53,-1-1 0,1 1 1,-1-1-1,1 1 0,-1-1 1,1 1-1,-1-1 0,1 1 1,-1-1-1,0 1 0,0 0 1,1-1-1,-1 1 0,0 0 1,0-1-1,1 1 0,-1 0 0,0-1 1,0 1-1,0 0 0,0-1 1,0 1-1,0 0 0,0-1 1,0 1-1,-1 0 0,1-1 1,0 1-1,0 0 0,0-1 1,-1 1-1,1-1 0,0 1 0,-1 1 1,-9 24-208,8-23-291,-1 3-853,0-3-3714</inkml:trace>
</inkml:ink>
</file>

<file path=ppt/ink/ink1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0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81 4484,'2'-1'546,"1"0"-1,-1-1 1,0 1 0,0-1-1,0 1 1,0-1-1,0 0 1,0 0 0,0 0-1,-1 0 1,1 0-1,-1-1 1,0 1 0,1 0-1,-1-1 1,0 1-1,0-1 1,0 1 0,-1-1-1,2-4 1,-2 6-292,0 0 0,0-1 1,-1 1-1,1 0 0,0 0 0,0-1 0,-1 1 1,1 0-1,0 0 0,-1 0 0,1 0 0,-1 0 1,0-1-1,1 1 0,-1 0 0,0 0 1,-1-1-1,0 0-180,0 1 0,1 0 0,-1 0 1,0 0-1,0 0 0,0 0 0,0 0 0,0 1 0,0-1 1,0 1-1,0-1 0,0 1 0,-4-1 0,-2 1-49,0 1 0,0-1-1,0 1 1,0 0-1,1 1 1,-1 0 0,0 0-1,1 0 1,-1 1-1,1 0 1,0 1-1,0 0 1,0 0 0,0 0-1,-9 9 1,5-3-20,1 0 0,0 1-1,0 0 1,1 0 0,1 1 0,0 1 0,-11 21 0,18-33-1,0 1 1,0-1-1,0 1 0,1 0 1,-1-1-1,1 1 0,-1 0 1,1 0-1,-1-1 0,1 1 1,0 0-1,0 0 0,0 0 1,0-1-1,0 1 0,0 0 1,0 0-1,2 3 0,-2-4 14,1 0-1,0 0 1,0-1-1,0 1 0,-1 0 1,1 0-1,0 0 0,0-1 1,0 1-1,0-1 1,0 1-1,0 0 0,1-1 1,-1 0-1,0 1 0,0-1 1,0 0-1,0 0 1,0 1-1,1-1 0,0 0 1,6 0 120,0-1 0,-1 0 0,1 0 0,-1 0 0,0-1 0,1 0 0,12-6 0,26-16 182,65-42 1,-44 23 127,-67 43-457,1 0 0,-1 0 0,0-1 0,1 1-1,-1 0 1,1 0 0,-1-1 0,0 1 0,1 0 0,-1 0-1,0 0 1,1 0 0,-1 0 0,1 0 0,-1 0-1,1 0 1,-1 0 0,0 0 0,1 0 0,-1 0 0,1 0-1,-1 0 1,0 0 0,1 0 0,-1 0 0,1 0-1,-1 1 1,0-1 0,1 0 0,-1 0 0,0 0 0,1 1-1,-1-1 1,0 0 0,1 1 0,-1-1 0,0 0-1,0 0 1,1 1 0,-1-1 0,0 1 0,0-1 0,1 1-1,3 26-86,-11 31 244,6-56-124,0 0-1,1 0 1,-1 0 0,1 0 0,-1 0-1,1 0 1,0 0 0,-1 1 0,1-1 0,0 0-1,1 0 1,-1 0 0,0 0 0,1 1-1,-1-1 1,1 0 0,-1 0 0,1 0-1,0 0 1,0 0 0,0 0 0,0-1-1,0 1 1,1 0 0,-1 0 0,3 2-1,-1-3 31,0 0-1,1 0 0,-1 0 1,1 0-1,-1-1 0,1 1 1,-1-1-1,1 0 0,-1 0 1,1-1-1,-1 1 0,1-1 1,-1 1-1,1-1 0,-1 0 1,5-2-1,3-1-15,0-1 0,0 0-1,0-1 1,13-10 0,-16 10-39,0 1 1,0 0 0,0 0 0,1 1 0,-1 0 0,1 1-1,0 0 1,10-3 0,-17 7-25,-1 0 0,0-1-1,1 1 1,-1 0 0,0 0 0,0 0 0,0 0 0,0 0 0,0 0-1,0 0 1,0 0 0,0 0 0,0 1 0,0-1 0,0 0-1,-1 1 1,1-1 0,-1 0 0,1 1 0,-1-1 0,1 1 0,-1-1-1,0 2 1,1 0 33,0 0-1,0 0 1,1-1-1,-1 1 1,0 0-1,1-1 1,0 1-1,-1-1 1,4 4-1,-2-5 19,1 1-1,-1-1 1,1 0-1,-1 0 1,1 0-1,-1 0 1,1-1-1,0 0 1,-1 1-1,1-1 1,0 0-1,-1-1 1,1 1-1,0-1 1,-1 0-1,1 1 1,5-3-1,60-26 174,-68 29-200,37-23 22,-31 17-166,1 1 0,1 0-1,-1 0 1,1 1-1,-1 0 1,1 0-1,19-4 1,-28 8 110,1 1 1,-1-1 0,1 1-1,-1-1 1,1 0 0,-1 1-1,0-1 1,1 1 0,-1 0-1,1-1 1,-1 1 0,0-1-1,0 1 1,1-1 0,-1 1-1,0 0 1,0-1 0,0 1-1,1 0 1,-1-1 0,0 1-1,0 0 1,0-1 0,0 1-1,0 0 1,-1-1 0,1 1-1,0-1 1,0 1 0,0 0-1,0-1 1,-1 2 0,-6 35 176,4-24-182,3-12 45,-1 1 0,1 0-1,0-1 1,0 1 0,0-1-1,1 1 1,-1-1 0,0 1-1,1 0 1,-1-1 0,1 1-1,-1-1 1,1 1 0,-1-1-1,1 0 1,0 1 0,0-1 0,0 0-1,0 1 1,0-1 0,0 0-1,0 0 1,0 0 0,1 0-1,-1 0 1,0 0 0,1 0-1,-1-1 1,0 1 0,1 0-1,-1-1 1,1 1 0,-1-1-1,1 1 1,0-1 0,1 0-1,9 2-116,0-1-1,0 0 1,0-1 0,13-1-1,8 1-1403,-31 0 1425,-1 1 1,1-1 0,-1 1 0,1 0 0,-1-1 0,1 1 0,-1 0 0,1 0 0,-1 0 0,0 0 0,1 0 0,-1 0 0,0 1 0,0-1-1,0 0 1,0 1 0,0-1 0,0 1 0,0-1 0,-1 1 0,1-1 0,-1 1 0,1-1 0,-1 1 0,1 0 0,-1-1 0,0 1 0,0 0-1,0 2 1,3 59 113,-4-49-39,1 13 100,-4 106 1676,3-118-1439,-2 0 0,0 0-1,0 0 1,-1-1 0,-1 1-1,-11 22 1,16-36-280,-1 1 0,1-1 1,-1 1-1,1-1 0,-1 1 1,0-1-1,0 0 0,1 1 1,-1-1-1,0 0 0,0 0 0,0 0 1,-1 0-1,1 0 0,0 0 1,0 0-1,-1 0 0,1 0 1,0 0-1,-1-1 0,1 1 0,-1 0 1,1-1-1,-1 1 0,1-1 1,-1 0-1,1 0 0,-1 1 1,1-1-1,-1 0 0,0 0 0,1 0 1,-1-1-1,1 1 0,-1 0 1,1-1-1,-1 1 0,1 0 1,-1-1-1,1 0 0,-1 1 0,1-1 1,0 0-1,-1 0 0,1 0 1,0 0-1,0 0 0,0 0 1,-1 0-1,1 0 0,-1-3 0,-5-4 52,0 0 0,1-1 0,0 0 0,0 0 0,1-1-1,-5-13 1,4 7-250,0 0-1,1 0 1,1-1-1,0 0 1,-1-20-1,5 33 129,-1-1-1,1 1 1,0 0-1,0 0 1,1 0-1,-1-1 1,1 1 0,0 0-1,0 0 1,0 0-1,1 0 1,-1 0-1,1 1 1,0-1-1,0 0 1,0 1-1,1-1 1,-1 1 0,1 0-1,0 0 1,0 0-1,0 0 1,0 0-1,0 1 1,1-1-1,6-3 1,8-1-860,1 1 0,0 0 0,27-4 0,-17 4-1353,29-8-3710</inkml:trace>
</inkml:ink>
</file>

<file path=ppt/ink/ink1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49 2947,'0'0'3950,"8"-1"-2444,-7 1-1482,47-10 2856,-45 9-2402,0 1-1,0-1 0,-1 0 0,1 0 1,0-1-1,0 1 0,-1 0 1,1-1-1,-1 0 0,1 0 0,-1 1 1,0-1-1,0 0 0,0-1 0,0 1 1,3-5-1,-5 7-311,-1-1-1,1 1 1,-1-1 0,1 1-1,-1-1 1,1 1 0,-1-1 0,0 1-1,1-1 1,-1 1 0,1 0-1,-1-1 1,0 1 0,0 0-1,1 0 1,-1 0 0,0 0-1,1-1 1,-1 1 0,0 0-1,0 0 1,1 0 0,-1 0 0,0 1-1,1-1 1,-1 0 0,0 0-1,-1 1 1,-27 1-246,21 2 84,0-1 0,-1 1 0,1 0 0,1 1 0,-1 0 1,1 0-1,0 1 0,0 0 0,0 0 0,1 0 1,-7 9-1,9-10 15,0 0 0,0 0 0,0 1 1,1 0-1,-1 0 0,2 0 0,-1 0 0,0 0 1,1 1-1,0-1 0,1 1 0,0-1 1,0 1-1,0-1 0,0 12 0,2-15-13,0-1 0,-1 1 1,1-1-1,0 1 0,0-1 0,1 0 0,-1 1 0,0-1 0,1 0 1,-1 0-1,1 0 0,0 0 0,0 0 0,0 0 0,0-1 0,0 1 1,0-1-1,0 1 0,0-1 0,1 0 0,-1 0 0,1 0 0,-1 0 1,0 0-1,1 0 0,0-1 0,-1 1 0,1-1 0,4 0 0,10 2-82,0-2-1,0 0 0,23-3 0,-35 3 19,15-3-678,-1-1 1,1 0 0,0-2 0,-1 0-1,33-16 1,-26 9-4319,39-27-1,-30 17-2536</inkml:trace>
</inkml:ink>
</file>

<file path=ppt/ink/ink1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0.7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1922,'0'0'12305,"-9"1"-10421,-2 2-1644,1-1 0,-1 2 0,1-1 0,-1 1 0,1 1 0,0 0 0,1 0 0,-1 1 1,-12 10-1,17-12-52,0 0 1,1 0 0,-1 0 0,1 1 0,0 0-1,0 0 1,0 0 0,1 0 0,-1 1 0,1-1-1,1 1 1,-1 0 0,1-1 0,0 1 0,0 1 0,1-1-1,0 0 1,0 0 0,0 11 0,1-15-162,0-1 0,0 0 1,0 1-1,1-1 1,-1 0-1,1 1 0,-1-1 1,1 0-1,-1 0 0,1 1 1,0-1-1,-1 0 0,1 0 1,0 0-1,0 0 0,0 0 1,0 0-1,0 0 0,0 0 1,0 0-1,0 0 1,1-1-1,0 2 0,2-1 80,0 1 1,0-1-1,0 1 0,1-1 0,-1-1 0,0 1 1,8 0-1,-2-1 104,0 0 1,0-1-1,0 0 1,-1-1 0,1 0-1,13-4 1,-16 4-163,-1-1 0,0 1 1,-1-1-1,1 0 0,0-1 1,-1 1-1,0-1 1,1 0-1,-2-1 0,1 1 1,0-1-1,-1 0 1,0 0-1,0 0 0,-1-1 1,1 1-1,-1-1 0,0 0 1,0 0-1,-1 0 1,0 0-1,0 0 0,-1 0 1,1-1-1,-1 1 0,-1-1 1,1-7-1,-2 12-44,1 0 0,-1 0 0,0 0 0,0 0 0,1 0 0,-2 0 0,1 0 0,0 0 0,0 0 0,0 0 0,-1 1 0,1-1 0,-1 0 0,0 1 0,1 0 0,-1-1 0,0 1 0,0 0 0,0 0 0,0 0 0,0 0 0,-2-1 0,1 1-30,1 0 0,-1 0-1,0 0 1,0 0 0,0 0 0,0 0 0,0 1-1,-1 0 1,1-1 0,0 1 0,0 0 0,0 1 0,0-1-1,0 0 1,-5 2 0,8-2 21,0 0 1,-1 0-1,1 0 0,0 1 1,-1-1-1,1 0 0,0 0 1,-1 0-1,1 0 1,0 0-1,0 1 0,-1-1 1,1 0-1,0 0 0,0 0 1,-1 1-1,1-1 0,0 0 1,0 0-1,0 1 0,-1-1 1,1 0-1,0 0 0,0 1 1,0-1-1,0 0 1,0 1-1,0-1 0,0 0 1,0 1-1,0-1 0,0 0 1,0 1-1,0-1 0,0 0 1,0 1-1,0-1 0,0 0 1,0 0-1,0 1 1,0-1-1,0 0 0,0 1 1,0-1-1,1 0 0,-1 0 1,0 1-1,0-1 0,1 1 1,15 6-173,22-6-336,54-6-1,20 0-1889,-111 5 2401,0 0-1,1 1 1,-1-1 0,0 1 0,1-1-1,-1 1 1,0-1 0,0 1 0,1 0-1,-1 0 1,0 0 0,0-1-1,0 1 1,0 0 0,0 0 0,0 0-1,0 1 1,-1-1 0,1 0-1,0 0 1,0 0 0,-1 1 0,1-1-1,-1 0 1,1 1 0,-1-1 0,0 0-1,1 1 1,-1-1 0,0 0-1,0 1 1,0-1 0,0 3 0,-4 62 1227,2-41-343,1-24-856,1 0-1,1-1 1,-1 1 0,0 0 0,0 0-1,0-1 1,0 1 0,0 0 0,1 0-1,-1-1 1,0 1 0,1 0 0,-1 0-1,1-1 1,-1 1 0,1 0-1,-1-1 1,1 1 0,-1-1 0,1 1-1,-1-1 1,1 1 0,0-1 0,-1 1-1,1-1 1,0 0 0,-1 1 0,1-1-1,0 0 1,0 1 0,-1-1-1,1 0 1,0 0 0,0 0 0,0 0-1,-1 0 1,1 0 0,0 0 0,0 0-1,-1 0 1,1 0 0,0 0 0,0 0-1,0-1 1,-1 1 0,1 0-1,0-1 1,-1 1 0,1 0 0,1-1-1,55-26-164,-25 10-793,-31 17 873,1-1 1,0 1-1,-1 0 1,1-1-1,0 1 1,0 0-1,-1 0 1,1 0-1,0 0 1,0 0-1,-1 1 1,1-1-1,0 1 1,-1-1-1,1 1 1,0-1-1,-1 1 1,1 0-1,-1 0 1,1-1-1,-1 1 1,0 0-1,1 1 1,-1-1-1,0 0 1,1 0-1,-1 0 1,0 1-1,0-1 1,0 1-1,0 1 1,1-1-289,-1 0 1,1 0-1,0 0 1,0 0-1,0 0 1,0 0-1,0-1 1,0 1-1,0 0 1,0-1-1,1 0 1,-1 0-1,0 0 1,1 0-1,-1 0 1,1 0-1,0 0 1,-1-1-1,5 1 1,14-1-5138,5-4-4724</inkml:trace>
</inkml:ink>
</file>

<file path=ppt/ink/ink1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1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0 9033,'-8'1'4676,"-3"0"-3968,-1 1 0,1 0 0,0 0 1,0 2-1,-14 4 0,21-6-468,0-1 0,0 1 1,0 0-1,1 0 0,-1 0 0,0 0 1,1 1-1,-1-1 0,1 1 0,0 0 1,0 0-1,0 0 0,0 0 0,1 1 1,-1-1-1,1 1 0,0 0 0,0-1 1,-3 9-1,5-11-238,0-1 0,0 1 0,1 0 0,-1 0 1,0-1-1,0 1 0,1 0 0,-1 0 0,0-1 0,1 1 1,-1 0-1,1-1 0,-1 1 0,1-1 0,-1 1 0,1 0 1,-1-1-1,1 1 0,-1-1 0,1 1 0,0-1 0,-1 0 0,1 1 1,0-1-1,0 0 0,-1 1 0,1-1 0,0 0 0,0 0 1,-1 0-1,1 0 0,0 0 0,0 0 0,0 0 0,35 4-76,-28-4-71,11 2-268,2-1 26,0 0-1,0 2 0,-1 0 1,1 2-1,20 7 0,-40-12 417,0 0 0,0 0 0,-1 1 0,1-1 0,0 0 0,-1 1-1,1-1 1,-1 1 0,1-1 0,0 1 0,-1-1 0,1 1 0,-1-1 0,1 1 0,-1 0-1,1-1 1,-1 1 0,0-1 0,1 1 0,-1 0 0,0 0 0,0-1 0,1 1 0,-1 0-1,0-1 1,0 1 0,0 0 0,0 0 0,0 0 0,0-1 0,0 1 0,0 0 0,0 0 0,0-1-1,0 1 1,-1 0 0,1-1 0,0 1 0,0 0 0,-1 0 0,1-1 0,-1 1 0,1-1-1,0 1 1,-1 0 0,1-1 0,-1 1 0,1-1 0,-1 1 0,0-1 0,1 1 0,-1-1 0,0 1-1,-37 28 1453,36-28-1436,-3 3 146,-4 2-6,-1 1 1,0-1 0,0 0 0,0-1 0,-1-1-1,0 1 1,1-2 0,-23 5 0,34-10-833,-1 0 0,1-1 0,0 1 0,0 0 1,0-1-1,0 1 0,0 0 0,0 0 0,0 0 0,1 0 1,2-3-1,17-20-4446,2-5-859</inkml:trace>
</inkml:ink>
</file>

<file path=ppt/ink/ink1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2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15 15759,'0'0'4660,"-7"12"-4249,6-11-406,-6 9 211,1 2 0,-1-1 0,2 1 0,0 0 0,0 0 0,1 0 0,1 1 0,-4 24 0,6-15 50,1 0 1,1 0-1,2 0 0,0-1 1,1 1-1,1-1 0,0 0 0,13 29 1,-17-55-153,-1 1 1,1-1-1,-1 1 1,0-1-1,-1 1 1,1-1 0,-1 1-1,0-1 1,0 1-1,-2-6 1,-2 1-167,0 1 0,-1 0 0,1 0 0,-2 0 0,1 1 0,-1 0 0,0 0 0,0 1 0,-1-1 0,0 2 0,0-1 0,0 1 0,-1 1 0,-12-6 0,80 22-2001,84 5-1,-107-16-1,-1-1 1,36-4-1,-66 4 2105,0-1-1,1 0 0,-1 0 1,0 0-1,0 0 1,0-1-1,0 0 0,0 0 1,-1 0-1,1-1 0,7-4 1,-23 9 3453,0 1-3115,3 1-3,0 1-1,1 1 1,0-1-1,0 1 1,1 0-1,-1 1 0,-4 7 1,7-10-139,0 1 0,1-1 0,0 1 0,0 0 0,0 0 0,0 0-1,1 1 1,0-1 0,0 0 0,1 1 0,-1-1 0,0 8 0,3-12-227,-1 0 1,1 0-1,0 0 1,-1-1-1,1 1 1,0 0-1,0-1 0,-1 1 1,1 0-1,0-1 1,0 1-1,0-1 0,0 1 1,0-1-1,0 0 1,0 1-1,0-1 0,0 0 1,0 0-1,0 0 1,0 0-1,0 0 0,0 0 1,0 0-1,0 0 1,0 0-1,1 0 0,34-3 308,-26 0-347,0 0 1,-1-1-1,1 0 0,-1-1 0,0 0 0,0-1 0,11-8 0,-9 6-57,0 1-1,0 0 0,18-8 0,-29 16 79,1-1-1,0 1 0,-1-1 0,1 1 0,-1-1 0,0 1 0,1-1 1,-1 1-1,1-1 0,-1 1 0,0 0 0,1-1 0,-1 1 0,0 0 0,0-1 1,0 1-1,1 0 0,-1-1 0,0 1 0,0 0 0,0-1 0,0 1 0,0 0 1,0-1-1,0 1 0,-1 0 0,1 0 0,0 31 520,0-27-392,6-3-85,0-1 0,0 0 1,0-1-1,0 1 0,1-1 1,-1 0-1,0-1 0,8-1 0,4-2-642,-1-1 0,0-2-1,-1 1 1,25-15 0,-24 12-52,1 1 0,0 0 0,22-6 0,-40 14 677,0 0-1,1 0 0,-1 0 1,0 0-1,0 0 0,0 0 1,0 0-1,1 0 0,-1 0 0,0 0 1,0 1-1,0-1 0,0 0 1,0 0-1,1 0 0,-1 0 1,0 0-1,0 0 0,0 0 0,0 0 1,0 1-1,0-1 0,1 0 1,-1 0-1,0 0 0,0 0 1,0 0-1,0 1 0,0-1 0,0 0 1,0 0-1,0 0 0,0 0 1,0 1-1,0-1 0,0 0 0,0 0 1,0 0-1,0 0 0,0 1 1,0-1-1,0 0 0,0 0 1,0 0-1,0 0 0,0 1 0,0-1 1,0 0-1,0 0 0,-4 18 452,3-16-436,0-1 1,0 1-1,1-1 0,-1 1 1,1 0-1,-1 0 0,1-1 0,0 1 1,0 0-1,0 0 0,0-1 1,0 1-1,0 0 0,0 0 1,0-1-1,1 1 0,-1 0 1,1-1-1,0 4 0,3-4-32,-1 0-1,1 0 1,-1-1 0,1 1-1,0-1 1,-1 1 0,1-1-1,-1 0 1,1-1-1,0 1 1,-1-1 0,1 1-1,-1-1 1,1 0 0,-1 0-1,0-1 1,1 1 0,-1-1-1,0 1 1,6-5-1,6-4-430,1-1 0,21-22 0,-32 29 359,25-24-772,-1 0-1,-2-2 0,35-50 1,-52 64 1675,0-1 0,14-31 0,-24 46 490,-2 4-866,-3 4-448,0-1 0,1 1 0,-1 0 0,1 0-1,1 1 1,-1-1 0,1 1 0,0 0 0,1-1 0,-1 1 0,2 1 0,-1-1 0,1 0-1,0 0 1,-1 9 0,1 10-157,0 0 0,2 0 0,3 28 0,-1-30 71,-3-10 69,2 0 0,-1-1 0,2 1 0,0-1 0,0 1 0,2-1-1,-1 0 1,8 14 0,0-18 82,-7-16 182,-5 4-254,0 1 0,0 0 0,0-1 0,0 1 1,0 0-1,0-1 0,-1 1 0,1 0 0,-1 0 1,1-1-1,-3-2 0,-10-14-191,-1 1-1,0 0 1,-2 1 0,0 0-1,-1 2 1,-1 0-1,-24-16 1,-50-46 1187,137 77-172,60 12-557,-63-7-708,52 2-1,-80-7-1007,1-1 0,-1-1 0,0 0 0,17-4 0,13-12-10688</inkml:trace>
</inkml:ink>
</file>

<file path=ppt/ink/ink1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38 10154,'0'0'13805,"-5"10"-13490,-1-1-273,1 1 0,0 0 0,1 0 0,-6 20 0,9-27-34,0-1-1,1 0 1,-1 1 0,1-1-1,-1 0 1,1 1 0,0-1-1,0 0 1,0 1-1,0-1 1,1 0 0,-1 1-1,0-1 1,1 0 0,0 1-1,0-1 1,0 0 0,0 0-1,0 0 1,0 0 0,0 0-1,0 0 1,1 0 0,-1 0-1,1 0 1,0-1 0,-1 1-1,1-1 1,0 1 0,0-1-1,0 1 1,0-1-1,0 0 1,0 0 0,4 1-1,5 1 84,0-1 0,0 0-1,0-1 1,1 0-1,-1-1 1,0 0-1,1-1 1,-1 0-1,0-1 1,0 0-1,0-1 1,0 0 0,0 0-1,-1-1 1,1-1-1,-1 0 1,0 0-1,0-1 1,-1 0-1,0-1 1,0 0-1,0-1 1,-1 1 0,0-2-1,7-8 1,-11 11 26,6-6 83,-12 18-365,-9 23 2,7-20 156,1 0 1,1 1-1,0-1 1,0 1-1,1 0 1,0 18-1,1-26 18,0 0 1,1 0-1,-1 0 0,0 0 0,1 0 1,0-1-1,-1 1 0,1 0 1,0 0-1,0-1 0,0 1 0,0 0 1,0-1-1,1 1 0,-1-1 1,0 1-1,1-1 0,-1 0 0,1 0 1,-1 1-1,1-1 0,0 0 0,0-1 1,-1 1-1,1 0 0,0 0 1,0-1-1,0 1 0,0-1 0,0 1 1,-1-1-1,1 0 0,0 0 0,0 0 1,0 0-1,0 0 0,0 0 1,0-1-1,0 1 0,3-2 0,0 1 83,-1 0 0,1 0-1,-1-1 1,1 0-1,-1 0 1,0 0-1,0 0 1,0-1-1,0 0 1,-1 0 0,1 0-1,-1 0 1,1 0-1,-1-1 1,0 1-1,0-1 1,-1 0 0,1 0-1,-1 0 1,0 0-1,0 0 1,0-1-1,0 1 1,0-6-1,2-3-152,0-1-1,-1 1 1,-1-1-1,0 0 0,-1 0 1,-1-27-1,-1 39-82,1 0-1,0 0 1,-1 0 0,0 0-1,1 0 1,-1 0-1,0 0 1,0 0-1,0 1 1,0-1 0,0 0-1,-2-1 1,2 2-1,1 0 0,-1 1 0,1-1 0,-1 1 0,1-1 0,-1 1 0,0-1 0,1 1 0,-1 0 0,0-1 0,1 1 0,-1 0 0,0-1 0,0 1 0,1 0 0,-1 0 0,0 0 0,0 0 0,1-1 0,-1 1 0,0 0 0,0 0 0,1 1 0,-1-1 0,0 0 0,0 0 0,1 0 0,-1 0 0,0 1 0,1-1 0,-1 0 0,0 1 0,1-1 1,-1 0-1,-1 2 0,1 0-515,1 0 1,-1-1-1,0 1 1,1 0-1,0 0 1,-1 0 0,1 1-1,0-1 1,0 0-1,0 0 1,0 0-1,0 0 1,1 0 0,-1 0-1,1 0 1,-1 0-1,1 0 1,0 0 0,1 2-1,16 12-3767</inkml:trace>
</inkml:ink>
</file>

<file path=ppt/ink/ink1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5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5 16015,'0'0'4575,"-12"-2"-3721,6 1-802,0 0 0,0 1 0,0 0 0,0 0 1,0 0-1,0 1 0,0-1 0,0 2 0,0-1 0,0 1 0,1-1 0,-1 2 0,0-1 0,1 0 0,0 1 0,-1 0 0,1 1 0,0-1 0,-7 7 0,8-6 24,-1-1-1,1 1 0,-1 0 0,1 1 1,0-1-1,0 1 0,1 0 1,0 0-1,0 0 0,0 0 1,0 0-1,1 1 0,-1-1 0,2 1 1,-1 0-1,0 0 0,1-1 1,0 11-1,1-15-64,1 1 0,-1 0 0,1-1 0,0 1 0,0 0 0,0-1-1,0 1 1,0-1 0,1 1 0,-1-1 0,0 0 0,1 1 0,-1-1 0,1 0 0,-1 0 0,1 0 0,-1 0 0,1 0 0,0 0 0,-1-1-1,1 1 1,0-1 0,0 1 0,0-1 0,0 1 0,-1-1 0,1 0 0,0 0 0,0 0 0,0 0 0,2-1 0,8 2 65,0-1 1,-1-1 0,23-3 0,-23 0 16,-1 0 1,1 0-1,-1-1 1,0 0-1,0 0 1,-1-1 0,0-1-1,0 0 1,0 0-1,-1 0 1,0-1 0,0-1-1,-1 1 1,0-1-1,0 0 1,7-15-1,-24 42-735,3-8 678,1 1 0,0 0 1,1 1-1,-5 13 1,10-23-119,-1 0 0,0 0 0,1 0 0,0-1 0,-1 1 0,1 0 0,0 0 0,0 0 0,0 0 0,0 0 0,0 0 0,0 0 0,0-1 0,1 1 0,-1 0 0,1 0 0,-1 0 0,1-1 0,0 1 1,0 0-1,0 0 0,0-1 0,0 1 0,0-1 0,0 1 0,1-1 0,-1 0 0,0 1 0,1-1 0,-1 0 0,1 0 0,-1 0 0,1 0 0,0 0 0,2 1 0,3 1-320,1-1 0,-1-1 0,1 1 0,-1-1 0,1 0 0,10-1 0,-10 0-779,1 0-1,-1-1 1,1-1-1,-1 1 1,16-6-1,14-10-6190</inkml:trace>
</inkml:ink>
</file>

<file path=ppt/ink/ink1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6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3 11915,'0'0'2984,"-8"-1"113,1 0-2847,-1 1 0,0 0 1,1 0-1,-1 1 0,1 0 0,-1 1 1,1-1-1,0 2 0,-1-1 1,1 1-1,0 0 0,0 0 1,1 1-1,-7 4 0,4-3-32,0 0-1,1 1 0,0 0 1,0 0-1,1 1 1,0 0-1,0 1 0,0 0 1,1 0-1,0 0 1,-6 12-1,12-19-234,-1 0 0,1 1 0,-1-1-1,1 0 1,0 0 0,-1 1 0,1-1 0,0 0 0,0 1 0,0-1-1,0 0 1,0 1 0,0-1 0,0 0 0,1 1 0,-1-1 0,0 0-1,1 1 1,-1-1 0,1 0 0,-1 0 0,1 0 0,0 1 0,0-1-1,-1 0 1,1 0 0,0 0 0,0 0 0,0 0 0,0 0 0,0-1 0,0 1-1,0 0 1,0 0 0,1-1 0,-1 1 0,0-1 0,0 1 0,1-1-1,-1 1 1,0-1 0,1 0 0,0 1 0,11 2-368,-1-1 0,0 0 0,23 0 0,-23-1-6,15 0-168,-16-1 448,0 0-1,0 1 0,-1 0 1,1 1-1,0 0 1,16 6-1,-26-8 139,-1 1 0,1-1 0,-1 0 0,1 0 0,-1 1 0,0-1 0,1 1 0,-1-1 0,0 0 0,1 1 0,-1-1 0,0 1 0,1-1 0,-1 1 0,0-1 0,0 0 0,1 1 0,-1-1 0,0 1 0,0 0 0,0-1 0,0 1 0,0-1 0,0 1 0,0-1 0,0 1 0,0-1 0,0 1 0,0-1 0,0 1 0,0-1 0,0 1 0,0-1 0,0 1 0,-1-1 1,1 1-1,0-1 0,0 1 0,-1-1 0,1 1 0,0-1 0,-1 1 0,1-1 0,0 0 0,-1 1 0,1-1 0,-1 0 0,1 1 0,-1-1 0,1 0 0,-1 0 0,1 1 0,-1-1 0,1 0 0,-1 0 0,1 0 0,-1 1 0,-34 17 571,32-16-590,-10 4-22,-1-1 1,0 0 0,-17 4 0,-20-2-4723,22-6-4270</inkml:trace>
</inkml:ink>
</file>

<file path=ppt/ink/ink1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6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57 12364,'0'0'4254,"-4"-8"-1040,2 3-2907,-1 1-1,1 0 1,-1 0 0,1 0-1,-1 0 1,0 0 0,0 1 0,-6-5-1,7 7-252,1 0 1,-1 0-1,0 0 0,0 0 0,1 0 1,-1 1-1,0-1 0,0 0 0,0 1 0,0 0 1,0 0-1,1-1 0,-1 1 0,0 0 0,0 0 1,0 1-1,0-1 0,0 0 0,0 1 0,0-1 1,1 1-1,-1-1 0,0 1 0,0 0 1,1 0-1,-1 0 0,0 0 0,1 0 0,-1 0 1,1 0-1,-2 2 0,-5 4-31,2 0 1,-1 0-1,1 0 1,0 1-1,1-1 1,0 2-1,0-1 1,-5 11-1,8-14 9,0 0-1,0 0 1,0 0-1,1 0 1,-1 0-1,1 0 1,0 0-1,1 0 1,-1 0 0,1 1-1,0-1 1,0 0-1,1 0 1,0 0-1,0 1 1,2 8-1,-1-12-3,0 0 0,0 0 0,0 0 0,1 0 0,-1-1 0,0 1 0,1 0 0,-1-1 0,1 0 0,0 0 0,-1 1 0,1-2 0,0 1 0,-1 0 0,1 0 0,0-1 0,0 0 0,0 1 0,0-1-1,0 0 1,4-1 0,6 1 130,-1-1-1,1 0 0,20-6 0,-19 3-96,-1-1 0,-1-1 0,1 0-1,-1-1 1,0 0 0,0-1 0,0 0 0,11-12-1,-1-1 0,-1 0 0,31-42-1,-61 81-227,1 0 0,0 1 0,2 0 0,0 1-1,1-1 1,0 1 0,2 0 0,1 0 0,-1 28 0,4-46 34,-1 0 1,0 0 0,1 0 0,-1 0-1,1 0 1,-1 0 0,1 0-1,0 0 1,0 0 0,0 0 0,0-1-1,0 1 1,0 0 0,1-1 0,-1 1-1,1-1 1,-1 1 0,1-1 0,-1 0-1,1 1 1,0-1 0,-1 0-1,1 0 1,2 1 0,1 0-613,1-1 0,-1 1 0,1-1 0,0 0 0,-1-1 0,1 1 0,7-1 0,16 0-4587</inkml:trace>
</inkml:ink>
</file>

<file path=ppt/ink/ink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4:58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2954 459 3491,'-36'-37'4897,"31"31"-4753,0 0 1,-1 1 0,1-1 0,-1 1 0,0 0 0,0 0-1,-1 1 1,0 0 0,1 0 0,-1 0 0,0 1 0,-1 0-1,-13-3 1,-45-11 59,-73-28-1,73 21 1022,-75-15-1,-155-31-564,-132-25 426,255 67-811,-308-9 0,409 38-279,0 3 0,0 3 0,1 4 0,0 2 1,-91 31-1,124-32 32,1 2 1,1 2 0,0 1-1,1 2 1,0 1-1,2 2 1,1 1 0,0 2-1,2 1 1,1 1-1,-31 38 1,51-53-29,1 0 0,0 1 1,1-1-1,0 1 0,1 1 0,1-1 0,0 1 1,1 0-1,0 0 0,-3 23 0,5-16-6,2 0-1,0 1 1,0-1-1,2 0 1,1-1-1,10 38 1,-3-24 27,2-1-1,1 0 1,2-1 0,1 0 0,2-1 0,1-1 0,1-1-1,37 41 1,-15-26 76,2-2 0,2-2 0,2-2 0,91 55 0,-46-41-75,186 73 0,-154-78 48,137 32 1,-185-62-41,0-3 0,1-3 0,93 0 0,-52-12 13,0-5 0,0-5-1,-1-6 1,-1-5 0,188-60-1,-247 64 54,-1-2-1,-1-3 0,-1-2 0,83-52 0,-121 65-44,-1-1 1,0 0-1,-1-1 0,0-1 0,-2 0 0,0-1 0,15-23 1,-20 25-20,-1 0 0,0 0 0,-1 0 0,-1-1 0,0 0 0,-1 0 0,0 0 1,-2 0-1,0-1 0,1-28 0,-4 20 55,-1 0 0,0 0 0,-2 0-1,-1 1 1,0-1 0,-2 1 0,-1 0 0,-1 1 0,0 0 0,-19-30 0,-1 5-17,-2 2 0,-1 1 0,-3 1 1,-75-71-1,44 55 204,-3 3 1,-97-59-1,118 85-409,-2 2 0,-1 2-1,-1 3 1,-1 2 0,0 2 0,-2 3-1,0 2 1,-1 3 0,0 1 0,-1 4-1,-76 0 1,39 6-2641,1 0-1868</inkml:trace>
</inkml:ink>
</file>

<file path=ppt/ink/ink1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7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7815,'0'0'12332,"-27"82"-10859,6-32 289,1 4-160,0 3-129,6-2-384,5-3-544,9-6-417,0-7-64,12-5-449,8-8-864,-2-10-1473,0-10-1699,-2-6-5796</inkml:trace>
</inkml:ink>
</file>

<file path=ppt/ink/ink1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7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6566,'0'0'15877,"-2"12"-15365,-5 21 162,3 0 1,-2 67-1,6-98-662,0 0 0,0 0 1,1-1-1,-1 1 0,1 0 0,-1 0 0,1 0 0,0-1 0,-1 1 0,1 0 0,0-1 0,0 1 0,0 0 0,0-1 0,1 0 1,-1 1-1,0-1 0,1 0 0,-1 1 0,0-1 0,4 2 0,-2-2 42,1 1 1,0-1-1,0 1 0,-1-1 1,1 0-1,0-1 0,0 1 1,0-1-1,8 1 0,-2-2 67,0 0-1,0 0 1,0-1-1,-1 0 0,1 0 1,0-1-1,13-7 1,-12 4-68,0-1 1,-1-1 0,18-16 0,19-13 8,-46 36-75,-1 1-1,0-1 1,1 1-1,-1 0 1,1 0-1,-1-1 1,1 1-1,-1 0 1,1 0-1,-1-1 1,1 1-1,-1 0 1,1 0-1,-1 0 1,1 0-1,0 0 1,-1 0-1,1 0 0,-1 0 1,1 0-1,-1 0 1,1 0-1,-1 0 1,1 0-1,-1 1 1,1-1-1,-1 0 1,1 0-1,-1 1 1,1-1-1,-1 0 1,1 0-1,-1 1 1,1-1-1,-1 1 1,0-1-1,1 1 1,9 24-131,-10-23 149,1 0-1,-1 0 1,0 0-1,1 0 1,0 0-1,-1 0 0,1 0 1,0 0-1,0 0 1,0 0-1,0-1 0,0 1 1,1 0-1,-1 0 1,0-1-1,1 1 1,-1-1-1,1 0 0,0 1 1,-1-1-1,1 0 1,3 2-1,0-2 29,-1-1 0,1 0 0,-1 0 0,1 0-1,-1 0 1,1-1 0,-1 1 0,1-1 0,-1 0 0,0-1 0,1 1 0,-1-1 0,4-2-1,47-35 102,-46 31-125,0 1 0,0 0-1,1 1 1,-1 0-1,13-5 1,-21 10-21,-1 1-1,1-1 1,0 1 0,0 0-1,-1-1 1,1 1 0,0 0-1,0 0 1,0-1 0,-1 1-1,1 0 1,0 0 0,0 0-1,0 0 1,-1 0 0,1 0-1,0 0 1,0 1 0,0-1-1,0 0 1,-1 0 0,1 0-1,0 1 1,0-1 0,-1 1-1,1-1 1,0 0 0,-1 1-1,1-1 1,0 1 0,-1 0-1,1-1 1,-1 1 0,1-1-1,-1 1 1,1 0 0,-1-1-1,1 1 1,-1 0 0,0 0-1,1-1 1,-1 1-1,0 0 1,1 1 0,1 46-306,-1-13-896,0-34 741,0 0 0,1 1 0,-1-1 0,0-1 0,1 1 0,-1 0 0,1 0 0,-1 0 0,1-1-1,-1 1 1,1-1 0,0 1 0,-1-1 0,1 0 0,0 0 0,-1 0 0,1 0 0,0 0 0,-1 0 0,1 0 0,0 0 0,-1 0 0,1-1 0,-1 1 0,1-1 0,0 1 0,1-2 0,20-9-9200</inkml:trace>
</inkml:ink>
</file>

<file path=ppt/ink/ink1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8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60 16496,'0'0'1756,"-8"0"-155,0 1-1305,1 1 0,-1 0-1,1 0 1,-1 0-1,1 1 1,0 0 0,0 0-1,0 1 1,0 0-1,1 0 1,-9 7 0,12-8-233,-1 0 1,1 0-1,-1 0 1,1 0-1,0 1 1,0-1-1,0 1 0,1 0 1,0 0-1,-1 0 1,1 0-1,1 0 1,-1 1-1,1-1 1,-1 1-1,1-1 1,0 1-1,1-1 1,-1 1-1,1-1 1,0 1-1,1 8 1,-1-12-52,1 1 0,-1 0 0,1 0 0,0-1 0,0 1 0,-1-1 0,1 1-1,0 0 1,1-1 0,-1 0 0,0 1 0,0-1 0,0 0 0,1 1 0,-1-1 0,1 0 0,-1 0 0,1 0 0,-1 0 0,1 0 0,0-1 0,-1 1 0,1 0 0,0-1 0,0 1 0,0-1 0,-1 0 0,1 0 0,0 0 0,3 0-1,-1 1 28,0-1 0,-1-1-1,1 1 1,-1 0 0,1-1-1,-1 0 1,0 0 0,1 0-1,-1 0 1,0 0 0,1-1-1,-1 0 1,0 1-1,5-5 1,-1 0 41,0-1 1,-1 0-1,0 0 0,0-1 1,0 1-1,-1-1 0,0 0 1,-1-1-1,1 1 0,-2-1 1,1 0-1,-1 0 0,-1 0 1,0 0-1,0-1 0,0 1 1,-2-1-1,1 1 0,-1-1 1,-2-16-1,2 25-137,0 0-1,0 0 1,0 0 0,0 1 0,0-1-1,0 0 1,-1 0 0,1 0 0,0 0-1,-1 0 1,1 0 0,0 1 0,-1-1-1,1 0 1,-1 0 0,0 1-1,1-1 1,-1 0 0,1 1 0,-1-1-1,0 1 1,0-1 0,1 0 0,-1 1-1,0 0 1,0-1 0,0 1 0,1-1-1,-1 1 1,0 0 0,0 0-1,0-1 1,0 1 0,0 0 0,0 0-1,0 0 1,-1 0 0,1 1-350,0-1 1,0 1-1,0 0 1,0 0-1,0-1 0,0 1 1,0 0-1,0 0 1,0 0-1,0 0 0,0 0 1,1 0-1,-1 0 1,0 0-1,1 0 1,-1 0-1,1 1 0,-1-1 1,1 0-1,0 0 1,-1 1-1,1-1 1,0 0-1,0 0 0,0 1 1,0 1-1,1 12-4520,5-1-2024</inkml:trace>
</inkml:ink>
</file>

<file path=ppt/ink/ink1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8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17 12396,'0'0'2770,"-10"-2"215,6 1-2816,-76-11 3426,77 12-3522,0-1-1,-1 1 0,1 0 1,0 0-1,0 0 0,0 0 1,0 1-1,0-1 0,-1 1 1,1 0-1,0-1 0,0 2 1,0-1-1,1 0 0,-1 0 1,0 1-1,0 0 0,1-1 1,-1 1-1,1 0 0,-1 0 1,1 1-1,0-1 0,-4 5 1,6-6-79,0 0 0,0 0 0,0 0 0,0 0 0,0 0 0,0 0 0,0-1 0,0 1 0,1 0 0,-1 0 0,0 0 0,1 0 0,-1 0 0,0 0 0,1-1 0,-1 1 0,1 0 0,-1 0 0,1-1 0,0 1 0,-1 0 0,1-1 1,0 1-1,-1 0 0,1-1 0,0 1 0,0-1 0,0 1 0,-1-1 0,1 0 0,0 1 0,0-1 0,0 0 0,0 1 0,0-1 0,0 0 0,0 0 0,-1 0 0,2 0 0,50 9-315,-40-8 0,28 5-408,-19-4 614,-1 1 1,0 1-1,0 1 0,25 9 0,-45-14 148,1 0 0,0 0 0,0 1-1,-1-1 1,1 0 0,0 0 0,-1 1-1,1-1 1,0 0 0,-1 1 0,1-1 0,0 1-1,-1-1 1,1 1 0,-1-1 0,1 1-1,-1-1 1,1 1 0,-1 0 0,1-1-1,-1 1 1,0-1 0,1 1 0,-1 0-1,0 0 1,1-1 0,-1 1 0,0 0-1,0 0 1,0-1 0,0 1 0,0 0 0,0 0-1,0 0 1,-1 1 82,0 0 1,0-1-1,0 1 1,0-1-1,-1 1 1,1-1-1,0 0 0,-1 1 1,0-1-1,1 0 1,-1 0-1,-3 2 1,-53 20 1694,35-16-1762,1-2 0,-1-1 0,0 0 0,-1-2 0,-40 0 0,64-2-140,-1 0 1,0 0-1,1 0 0,-1 0 0,1 0 0,-1 0 1,1 0-1,-1 0 0,1 0 0,-1 0 0,1 0 0,-1-1 1,1 1-1,-1 0 0,1 0 0,0 0 0,-1-1 1,1 1-1,-1 0 0,1 0 0,-1-1 0,1 1 1,0 0-1,-1-1 0,1 1 0,0-1 0,-1 1 1,1 0-1,0-1 0,0 1 0,-1-1 0,1 1 0,0-1 1,0 1-1,-1-1 0,11-18-3410,30-19-3186,-37 35 5951,30-26-4495</inkml:trace>
</inkml:ink>
</file>

<file path=ppt/ink/ink1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8.9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0 13453,'0'0'8173,"-8"6"-7725,0 1-326,1-1 0,0 2 1,0-1-1,1 1 0,0 0 0,0 1 0,1-1 0,0 1 0,1 0 0,0 0 0,0 1 1,1-1-1,0 1 0,1 0 0,-2 13 0,-4 34 20,4 0 0,3 89 1,2-67-5236,-2-87 4595,-1 1 0,0-1 0,0 1 0,0 0 0,-1 0-1,-6-12 1,-5-14 526,-10-34 380,14 44 666,2-1 0,0-1-1,1 1 1,-5-47-1,12 71-957,0-1 0,0 0 0,0 0 1,0 0-1,0 0 0,0 0 0,1 0 0,-1 0 0,0 0 0,1 1 0,-1-1 0,0 0 0,1 0 1,-1 0-1,1 1 0,-1-1 0,1 0 0,0 1 0,-1-1 0,1 0 0,0 1 0,-1-1 0,1 1 1,0-1-1,0 1 0,0-1 0,0 1 0,-1 0 0,3-1 0,37-3 504,37 16-1418,4 7-2395,1-10-3608,-22-8-918</inkml:trace>
</inkml:ink>
</file>

<file path=ppt/ink/ink1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9033,'-3'10'8616,"-4"9"-5474,1-3-3133,0 0 1,-6 28 0,11-38 37,0 1 1,1-1 0,-1 1-1,1 0 1,1-1-1,-1 1 1,1-1 0,0 1-1,4 11 1,-4-15-29,1-1 0,0 0 0,-1 1 0,1-1 0,0 0 0,0 0 0,0 0 0,0 0 0,0-1 0,1 1 0,-1-1 0,0 1 1,1-1-1,-1 0 0,1 0 0,-1 0 0,1 0 0,0 0 0,0 0 0,-1-1 0,1 0 0,0 1 0,0-1 0,-1 0 0,5-1 0,6 0 91,0 0 0,0-2 0,0 1 0,0-2-1,-1 0 1,1 0 0,-1-1 0,0-1 0,0 0-1,-1 0 1,0-1 0,14-11 0,1 1-43,-7 9 66,-9 14-247,-8 27-185,-2-18 387,-3 9 52,2 18-105,2-41-25,-1 0 0,0 0 0,1 0 0,-1 0 1,1 0-1,0 0 0,-1 0 0,1 0 1,0 0-1,-1 0 0,1 0 0,0 0 0,0-1 1,0 1-1,0 0 0,0-1 0,0 1 1,0 0-1,0-1 0,0 1 0,0-1 0,0 0 1,0 1-1,0-1 0,1 0 0,-1 0 1,0 0-1,0 1 0,0-1 0,0 0 0,3-1 1,9 0 63,0-1 0,0 0 0,0-1 0,0-1 0,0 0 0,-1-1 0,0 0 0,0-1 0,0 0 0,13-10 0,38-17-24,-37 27-583,-26 6 519,1 0 1,-1 0 0,1 0-1,-1 0 1,1 0-1,0 0 1,-1 0 0,1 1-1,-1-1 1,1 0 0,-1 0-1,1 1 1,-1-1 0,0 0-1,1 1 1,-1-1 0,1 0-1,-1 1 1,0-1 0,1 1-1,-1-1 1,0 1-1,1-1 1,-1 2 0,1 1-43,0 1 0,-1 0 0,0 0 0,0 0 0,0 0 0,0 0 1,0 0-1,-2 6 0,1-7-44,0 1 1,0-1-1,1 0 0,-1 1 1,1-1-1,0 0 0,0 1 1,1-1-1,-1 0 1,0 1-1,1-1 0,0 0 1,2 6-1,-2-8 41,-1-1 0,1 1 0,0-1-1,0 0 1,0 1 0,-1-1 0,1 1 0,0-1 0,0 0-1,0 0 1,0 1 0,0-1 0,0 0 0,0 0-1,0 0 1,-1 0 0,1 0 0,0 0 0,0 0 0,0-1-1,0 1 1,0 0 0,0 0 0,0-1 0,-1 1-1,1-1 1,0 1 0,0 0 0,0-1 0,-1 0 0,1 1-1,0-1 1,-1 1 0,2-2 0,27-26-2575,-26 25 1846,34-50-7188,-18 21-250</inkml:trace>
</inkml:ink>
</file>

<file path=ppt/ink/ink1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1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9001,'0'0'9037,"-5"11"-8935,-7 22 302,2-1 1,1 1 0,1 1-1,-5 55 1,2 152 1143,11-305 2742,1 10-4286,-8-80 0,7 137-52,1 0 0,0 0 0,0 0 0,0 0 0,0 0 0,0 0 0,0 0 0,1 0 0,-1-1 0,1 1 1,0-1-1,0 1 0,0-1 0,0 0 0,0 1 0,5 2 0,-1-1 48,-1-1 0,1 0 0,0 0 0,1 0 0,-1 0 1,0-1-1,10 2 0,11 0 148,-1 0 0,1-2 0,28-2 0,-47 0-151,2 0 27,-1-1-1,1 0 0,-1-1 0,1 0 1,-1 0-1,0-1 0,0-1 0,13-5 0,-18 7 12,-1 1-1,0-1 1,1 0-1,-1 0 1,0-1-1,0 1 1,0-1-1,0 1 0,0-1 1,-1 0-1,1 0 1,-1 0-1,0 0 1,0-1-1,0 1 1,0-1-1,-1 1 0,1-1 1,-1 1-1,0-1 1,0 0-1,0 0 1,0-5-1,-1 8-36,0 1 1,0-1-1,0 1 0,-1-1 1,1 1-1,0-1 1,0 1-1,-1 0 0,1-1 1,0 1-1,0-1 0,-1 1 1,1-1-1,-1 1 0,1 0 1,0-1-1,-1 1 1,1 0-1,-1 0 0,1-1 1,-1 1-1,1 0 0,-1 0 1,1-1-1,-1 1 0,1 0 1,-1 0-1,1 0 0,-1 0 1,1 0-1,-1 0 1,1 0-1,-1 0 0,1 0 1,-1 0-1,1 0 0,-1 0 1,1 0-1,-1 1 0,1-1 1,-1 0-1,1 0 0,-1 0 1,1 1-1,-1-1 1,1 0-1,-1 1 0,-26 13-26,18-6 66,1 0 1,0 1-1,0 0 0,0 0 0,-11 20 0,17-26-8,0 0 0,0 1-1,0-1 1,1 1 0,-1-1 0,1 1-1,0 0 1,0-1 0,0 1 0,1 0-1,-1 0 1,1 0 0,0 0 0,0-1-1,0 1 1,0 0 0,1 0-1,-1 0 1,1 0 0,0-1 0,1 1-1,1 4 1,-1-5-42,-1-1 0,1 0 0,0 0 0,0 0 0,0 0 0,0 0 0,1 0 0,-1 0 0,1-1 0,-1 0-1,1 1 1,-1-1 0,1 0 0,0 0 0,-1 0 0,1 0 0,0-1 0,0 1 0,0-1 0,0 0 0,-1 1 0,1-1 0,0-1 0,0 1 0,4-1 0,-4 0-374,1 1 1,-1-1 0,0 0 0,1 0 0,-1 0 0,0-1-1,0 1 1,0-1 0,0 0 0,0 0 0,0 0 0,0 0 0,-1 0-1,1 0 1,-1-1 0,1 0 0,-1 1 0,0-1 0,0 0-1,-1 0 1,3-4 0,7-26-5642</inkml:trace>
</inkml:ink>
</file>

<file path=ppt/ink/ink1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2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19378,'0'0'4132</inkml:trace>
</inkml:ink>
</file>

<file path=ppt/ink/ink1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11851,'0'0'9252,"-1"13"-8628,-3 13 37,-1 1 0,-2-1 0,0 1 1,-2-2-1,-20 43 0,18-45-374,-61 142 1000,65-143-1431,0 0 0,2 1 0,0 0 0,2 0 0,-2 41 0,5-56-499,0 16-659,8-14-3544,2-9-2051</inkml:trace>
</inkml:ink>
</file>

<file path=ppt/ink/ink1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209 148 2050,'0'0'3182,"-9"-4"-2600,-134-37 6982,138 39-7126,1-1 1,0 1-1,-1-1 0,1 0 1,1 0-1,-1-1 1,0 1-1,1-1 0,0 0 1,0 0-1,-3-5 0,5 8-365,0 0-1,0 0 0,0 0 1,1 0-1,-1 0 0,0 0 1,1 0-1,-1-1 0,1 1 1,-1 0-1,1 0 0,0-1 1,-1 1-1,1 0 0,0-1 0,0 1 1,0 0-1,0 0 0,0-1 1,0 1-1,1 0 0,-1-1 1,0 1-1,1 0 0,-1 0 1,1-1-1,-1 1 0,1 0 1,-1 0-1,1 0 0,0 0 1,0 0-1,-1 0 0,1 0 1,0 0-1,0 0 0,0 0 0,0 0 1,0 0-1,0 1 0,0-1 1,1 0-1,-1 1 0,2-1 1,3-1-30,1 0 0,-1 0 0,1 1 0,0 0 1,-1 0-1,1 1 0,0 0 0,-1 0 0,1 1 1,0 0-1,-1 0 0,1 0 0,-1 1 0,1 0 1,-1 0-1,0 0 0,0 1 0,0 0 0,10 7 1,-13-8-35,0 0 1,0 1-1,0 0 1,0-1 0,0 1-1,0 0 1,-1 0 0,0 1-1,1-1 1,-1 1 0,0-1-1,-1 1 1,1-1-1,-1 1 1,1 0 0,-1 0-1,0 0 1,-1 0 0,1 0-1,-1 0 1,0 0 0,0 0-1,0 0 1,0 0-1,0-1 1,-1 1 0,0 0-1,0 0 1,0 0 0,0 0-1,-1 0 1,0-1 0,1 1-1,-4 3 1,-6 10 62,0-1-1,-2 0 1,0-1 0,-29 27 0,6-7 231,35-34-302,1-1 1,-1 1 0,0-1 0,1 1-1,-1-1 1,1 1 0,-1 0-1,1-1 1,-1 1 0,1 0-1,-1-1 1,1 1 0,0 0-1,-1-1 1,1 1 0,0 0-1,0 0 1,0 0 0,-1-1-1,1 1 1,0 0 0,0 0-1,0-1 1,0 1 0,0 0-1,0 0 1,1 0 0,-1-1-1,0 2 1,1-1-5,0 0 1,0 0-1,0 0 0,0 0 0,1-1 1,-1 1-1,0 0 0,0-1 1,0 1-1,1 0 0,-1-1 1,0 0-1,1 1 0,-1-1 0,2 1 1,61 2-1579,-56-3 843,72-4-8839,-39-7 1201</inkml:trace>
</inkml:ink>
</file>

<file path=ppt/ink/ink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02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2492 190 3459,'-15'0'2563,"-16"-1"-2191,0-1 1,-1-2 0,1-1 0,0-2 0,-47-15-1,32 2-104,-1 3 0,-1 2 0,0 1 0,-1 3 0,-78-7-1,-442-27 1207,502 39-1350,0 3 1,-1 4-1,1 2 1,-1 3 0,1 3-1,1 3 1,0 3-1,-90 32 1,128-37-117,0 2 0,1 1 1,0 0-1,1 2 0,1 1 0,1 1 1,0 2-1,1 0 0,1 1 0,-20 24 1,-6 9 27,-4 4 204,-64 92-1,102-129-199,2 2-1,0-1 0,1 2 1,1-1-1,1 1 1,1 1-1,1 0 0,-6 41 1,9-34-17,1-1 1,2 1-1,1 0 0,1 0 1,2 0-1,8 39 1,-8-56-11,1 0-1,1-1 1,0 1 0,1-1 0,0 0-1,1 0 1,1 0 0,0-1 0,1-1-1,0 1 1,0-1 0,1-1 0,1 0 0,0 0-1,17 11 1,0-4 22,0-2 1,1 0-1,1-3 0,-1 0 1,2-2-1,54 11 0,197 17 89,-271-36-105,148 11 154,1-7 0,-1-7 0,1-7 0,308-57 0,-239 16-5,415-147 0,-614 184-136,0-1 0,0-2-1,-2-1 1,0-1 0,0-1 0,-2-2 0,-1 0 0,26-27-1,-40 35 99,-1 1 1,-1-1-1,0-1 0,-1 0 0,0 0 0,-1 0 0,0-1 0,-1 0 0,-1-1 0,0 1 0,-1-1 0,-1 0 0,0 0 0,-1 0 1,-1 0-1,0-1 0,-1 1 0,0 0 0,-4-23 0,0 23-46,-1-1-1,0 1 1,0 0 0,-2 1-1,1-1 1,-2 1 0,0 0-1,-1 1 1,0 0 0,-1 0-1,-1 1 1,0 1 0,0-1-1,-19-13 1,-3 0 35,-2 1 1,0 1-1,-1 2 1,-54-22-1,42 24-17,0 2-1,-1 2 1,-79-13 0,-154-6-1618,202 27 31,14-4-1248,15-8-1362</inkml:trace>
</inkml:ink>
</file>

<file path=ppt/ink/ink1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5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18 13965,'0'0'2910,"-12"-4"-1138,6 2-1604,1 0-102,0 0 1,0 0-1,0 1 0,0 0 1,0-1-1,0 2 1,0-1-1,0 1 0,-1 0 1,1 0-1,0 0 0,0 1 1,0-1-1,0 1 1,-1 0-1,1 1 0,1 0 1,-1-1-1,0 1 0,0 1 1,-5 3-1,3 0 61,1 1 1,0 0-1,0 0 0,0 0 1,1 1-1,0 0 0,1 0 0,0 1 1,0-1-1,-3 12 0,6-17-93,0-1-1,0 1 1,0 0 0,0 0-1,1 0 1,-1 0 0,1 0-1,0 0 1,0 0-1,0 0 1,0 0 0,1-1-1,-1 1 1,1 0 0,0 0-1,-1 0 1,1 0-1,0-1 1,1 1 0,-1 0-1,1-1 1,-1 1 0,1-1-1,0 1 1,-1-1-1,1 0 1,1 0 0,-1 0-1,0 0 1,0 0 0,1 0-1,-1-1 1,1 1-1,-1-1 1,5 2 0,3 0 65,0 0 1,0-1 0,1 0-1,-1 0 1,1-1 0,-1-1-1,1 0 1,-1 0 0,1-1-1,-1 0 1,1-1-1,-1 0 1,13-5 0,-18 6 13,1-1-1,-1 0 1,0 0 0,-1 0 0,1-1 0,0 1-1,-1-1 1,1 0 0,-1-1 0,0 1 0,0-1-1,0 1 1,-1-1 0,1-1 0,-1 1 0,0 0-1,0-1 1,0 1 0,-1-1 0,0 0 0,0 0-1,0 0 1,0 0 0,-1 0 0,0-1 0,0 1-1,0-10 1,0 12-79,-1 0-1,0 0 0,0 0 0,-1 0 1,1 0-1,0 0 0,-1 0 1,0 0-1,0 0 0,0 0 0,0 0 1,0 1-1,-1-1 0,1 0 1,-1 1-1,0-1 0,-2-2 0,1 3-180,0 0-1,0 0 0,0 1 0,0-1 0,0 1 0,-1 0 0,1-1 0,0 1 0,-1 1 1,1-1-1,-1 0 0,1 1 0,-1 0 0,1 0 0,-5 0 0,-20 5-3312,13 8-2048,10-3-594</inkml:trace>
</inkml:ink>
</file>

<file path=ppt/ink/ink1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6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9961,'0'0'13848,"1"9"-13458,6 183 1227,-8-155-1547,2-36-56,-1 0 0,0 0 0,1 1 1,-1-1-1,1 0 0,-1 0 0,1 0 0,-1 0 1,1 0-1,0 0 0,0 0 0,-1 0 0,1 0 0,0-1 1,0 1-1,0 0 0,0 0 0,0-1 0,1 2 1,9 1-1882,-3-10-4515,-7-7-2218</inkml:trace>
</inkml:ink>
</file>

<file path=ppt/ink/ink1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55 2274,'0'0'12519,"0"-9"-10341,0-36 875,1 96-1800,0-22-683,-1 0 0,-5 41 0,3-59-453,0-3 33,1 0-1,0 0 1,1-1-1,-1 1 0,1 0 1,2 9-1,-2-15-102,0 0 0,1 0 1,0-1-1,-1 1 0,1 0 0,0-1 1,0 1-1,0 0 0,0-1 0,0 0 0,0 1 1,1-1-1,-1 0 0,0 1 0,1-1 0,-1 0 1,1 0-1,-1 0 0,1 0 0,0 0 0,-1-1 1,1 1-1,0 0 0,-1-1 0,1 1 1,0-1-1,0 0 0,0 1 0,-1-1 0,5 0 1,6 0 156,0 0 0,1 0 0,-1-1 1,0 0-1,0-1 0,0-1 1,15-5-1,-19 5-443,1 0 0,-1-1 0,0 0 1,0-1-1,-1 0 0,10-7 0,-16 11-216,0 0-1,0-1 1,0 1 0,0 0-1,0-1 1,0 1 0,0-1-1,0 1 1,0-1 0,-1 0-1,1 1 1,-1-1-1,1 0 1,-1 1 0,0-1-1,0 0 1,0 1 0,0-1-1,0-3 1,0-9-5924</inkml:trace>
</inkml:ink>
</file>

<file path=ppt/ink/ink1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7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14189,'0'0'3620,"-8"50"-2371,5-19-96,-3 7-224,5 0-128,-1 2-417,2-5-224,0-1-96,0-3-32,9-6-256,5-6-1698,-3-4-3267,2-10-5413</inkml:trace>
</inkml:ink>
</file>

<file path=ppt/ink/ink1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29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2626,'0'0'16854,"6"0"-16272,25 2-475,-1-1 1,0-2 0,0-1 0,0-2 0,0 0 0,0-2-1,-1-2 1,0 0 0,28-14 0,-73 22-229,-15 8-9,9 3 212,-1-1 0,0-1 0,-1-1 0,1-1 0,-2-1 1,1-1-1,-41 3 0,66-9-79,-1 0 0,0 0 0,0 0-1,1 0 1,-1 0 0,0 0 0,1 0 0,-1 0 0,1 0 0,-1 0 0,1 0 0,0 0 0,-1 0 0,1 0 0,0 1 0,0-1 0,-1 0 0,1 1-1,1-2 1,3 0-57,0 0 0,0 1 0,0-1 0,0 1 0,0 0 0,0 0-1,0 1 1,6 0 0,22 1-6185</inkml:trace>
</inkml:ink>
</file>

<file path=ppt/ink/ink1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1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19 5830,'0'0'11920,"0"9"-11295,-1 311 2612,-2-224-2935,3-80-218,0-8 107,0 0 1,0 0 0,-1 0-1,0 0 1,0 0 0,-3 8-1,-1-14 1207,3-13-550,0-13-195,3-7-608,2 1 0,1-1 0,1 1 0,12-38 0,3 7-440,27-59-1,-42 107 327,1 1 0,1 0-1,0 0 1,0 0-1,2 1 1,12-14 0,-20 23 49,1 0 0,0 0 1,0 0-1,0 1 0,0-1 1,0 0-1,0 1 0,0 0 1,1-1-1,-1 1 0,1 0 1,-1 0-1,0 1 0,1-1 1,-1 0-1,1 1 0,0 0 1,-1-1-1,1 1 0,-1 0 1,1 0-1,0 0 0,-1 1 1,1-1-1,-1 1 0,1-1 1,-1 1-1,1 0 0,-1 0 1,0 0-1,1 0 0,-1 1 1,0-1-1,0 0 0,0 1 1,0 0-1,0-1 0,0 1 1,0 0-1,1 2 0,4 3-87,-1 0 0,-1 1 0,1 0 0,-1-1 0,-1 2 0,1-1 0,-1 0 0,4 17 0,-6-22 99,-1 0 1,-1 0 0,1 1 0,0-1 0,-1 0 0,0 1 0,0-1-1,0 1 1,0-1 0,0 0 0,-1 1 0,0-1 0,1 0 0,-1 1-1,0-1 1,-1 0 0,1 0 0,0 0 0,-1 0 0,0 0 0,0 0-1,0 0 1,0-1 0,0 1 0,0-1 0,-1 1 0,-2 1 0,-3 1 240,-1 0 1,0 0 0,0-1 0,0 0 0,0-1 0,0 0-1,-1 0 1,0-1 0,1-1 0,-1 1 0,-16-1 0,22-1-283,-1 0 0,0-1 0,0 1 0,1-1 0,-1 0 0,1 0 0,-1-1 0,1 1 0,-1-1 0,1 0 0,-6-4 1,7 4-276,1 0 0,0 0 0,-1 0 0,1 0 0,0-1 0,0 1 1,1 0-1,-1-1 0,0 0 0,1 1 0,0-1 0,-1 0 0,1 0 1,0 0-1,1 0 0,-1 0 0,0 0 0,0-6 0,1 0-3946,2 3-1197</inkml:trace>
</inkml:ink>
</file>

<file path=ppt/ink/ink1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1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88 11179,'0'0'5669,"0"-8"-3427,0 5-2141,0 2-29,0-1 0,0 1 0,0-1 0,0 0 1,0 1-1,0-1 0,0 1 0,0-1 1,0 1-1,-1-1 0,1 0 0,-1 1 0,1-1 1,-1 1-1,0 0 0,1-1 0,-1 1 0,0 0 1,0-1-1,0 1 0,0 0 0,0 0 1,0 0-1,-1 0 0,1 0 0,0 0 0,0 0 1,-1 0-1,1 0 0,-1 0 0,1 1 1,0-1-1,-1 1 0,1-1 0,-1 1 0,0 0 1,1-1-1,-1 1 0,1 0 0,-1 0 0,-2 0 1,-4 1-68,-1 0 0,1 0 1,0 1-1,0 0 0,0 0 0,1 1 1,-1 0-1,0 0 0,1 0 1,0 1-1,0 1 0,0-1 1,-11 11-1,13-11 28,1-1 0,-1 1 0,1 0 0,0 1 0,1-1 0,-1 1 0,1 0 0,0 0 1,0 0-1,0 0 0,1 0 0,0 1 0,0-1 0,0 1 0,1-1 0,-1 1 0,2 0 0,-1 0 0,0-1 0,1 9 0,1-12-5,-1-1-1,1 1 0,0-1 0,0 1 0,0 0 0,0-1 0,0 0 0,0 1 0,0-1 0,0 1 0,0-1 0,1 0 1,-1 0-1,1 0 0,-1 0 0,1 0 0,-1 0 0,1 0 0,-1 0 0,1-1 0,0 1 0,-1-1 0,1 1 1,0-1-1,0 0 0,-1 1 0,1-1 0,0 0 0,2 0 0,57-3 527,-53 1-488,-1 0-1,1 0 1,-1 0 0,1-1-1,-1 0 1,0-1 0,0 1-1,0-1 1,0-1 0,-1 1-1,0-1 1,0 0 0,0-1-1,-1 1 1,1-1 0,-1 0-1,-1-1 1,1 1 0,-1-1-1,0 0 1,-1 0 0,1 0-1,-1 0 1,-1-1 0,1 1-1,-1-1 1,-1 0 0,0 1-1,1-14 1,-2 19-68,0 0 0,0 0 0,-1 0 0,1 0 1,0 0-1,-1 0 0,0 0 0,1 0 0,-1 1 0,0-1 0,0 0 0,0 0 0,0 1 1,0-1-1,-1 0 0,1 1 0,0-1 0,-1 1 0,1 0 0,-1-1 0,1 1 1,-1 0-1,0 0 0,1 0 0,-1 0 0,0 0 0,0 1 0,0-1 0,0 0 1,0 1-1,-4-1 0,4 1-103,0-1 0,0 1 1,0 0-1,0 0 0,0 0 0,0 0 1,0 1-1,0-1 0,0 0 1,0 1-1,0 0 0,0-1 0,1 1 1,-1 0-1,0 0 0,0 0 1,1 0-1,-1 0 0,0 0 0,1 1 1,-1-1-1,1 1 0,-1-1 0,1 1 1,0-1-1,0 1 0,0 0 1,0-1-1,0 1 0,0 0 0,-1 2 1,1 0-693,0 1 1,0-1-1,0 0 1,1 1-1,0-1 1,0 0-1,0 1 1,0-1-1,1 5 1,4 2-3939</inkml:trace>
</inkml:ink>
</file>

<file path=ppt/ink/ink1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2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6406,'0'0'14478,"-2"12"-14083,-14 75 358,5-36-350,-4 61 0,13-16-315,3-61 729,-1 1 1,-2-1-1,-8 39 0,11-131 2300,-1-12-3063,4 34-205,2 1-1,1 0 1,2 1 0,1 0-1,2 0 1,1 1-1,33-57 1,-43 83 28,0 1 0,1 0 0,0 0 1,0 1-1,0-1 0,1 1 0,-1 0 0,1 0 1,0 0-1,1 1 0,-1-1 0,0 1 0,1 1 1,0-1-1,-1 1 0,1 0 0,0 0 1,0 1-1,1-1 0,9 1 0,-15 1 107,0 0 0,0 0 0,0 0 0,0 0 0,0 0 0,0 0 0,0 1 0,0-1 0,0 0 0,0 1 0,0-1 0,0 1 1,0-1-1,0 1 0,-1-1 0,1 1 0,0 0 0,0-1 0,-1 1 0,1 0 0,0 0 0,-1 0 0,1 0 0,0-1 0,-1 1 0,1 0 0,-1 0 0,0 0 0,1 0 0,-1 0 0,0 0 0,0 0 0,1 0 0,-1 0 0,0 0 0,0 0 0,0 0 0,0 0 0,0 0 0,-1 2 0,1 0-5,-1 0 1,1 0-1,-1-1 0,0 1 0,1 0 0,-1-1 1,0 1-1,-1-1 0,1 1 0,0-1 1,-1 1-1,1-1 0,-1 0 0,0 0 0,-2 2 1,-7 3 288,1-1 0,-1-1 0,-1 0 0,1-1 1,-1 0-1,-19 4 0,-23 2-1826,38-8-5595,38-5 2877,-1-2-747</inkml:trace>
</inkml:ink>
</file>

<file path=ppt/ink/ink1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2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11691,'0'0'8435,"-6"10"-7779,1-1-426,0 0 0,1 1 0,0-1-1,1 1 1,0 0 0,-2 12 0,4-20-209,1 0-1,0 0 1,-1 1 0,1-1 0,0 0 0,0 0 0,0 0-1,0 0 1,1 0 0,-1 0 0,1 0 0,-1 1 0,1-1-1,0 0 1,-1 0 0,1-1 0,0 1 0,0 0 0,1 0-1,-1 0 1,0-1 0,0 1 0,1 0 0,-1-1 0,1 1-1,0-1 1,-1 0 0,1 0 0,0 1 0,0-1 0,0 0-1,0-1 1,0 1 0,0 0 0,0 0 0,0-1 0,0 1-1,0-1 1,0 0 0,0 0 0,0 0 0,0 0 0,3 0-1,1 0-17,0 0 0,0 0 0,0-1-1,0 0 1,-1 0 0,1-1 0,0 1-1,-1-1 1,1-1 0,-1 1 0,0-1-1,1 1 1,-1-2 0,0 1 0,-1 0-1,1-1 1,-1 0 0,0 0-1,1 0 1,-2-1 0,1 0 0,0 1-1,-1-1 1,0 0 0,0-1 0,-1 1-1,1 0 1,-1-1 0,-1 1 0,1-1-1,-1 0 1,1 0 0,-2 1 0,1-1-1,-1 0 1,0-9 0,0 15 9,0 0 0,0 1 0,-1-1 1,1 0-1,0 1 0,0-1 0,0 0 1,-1 1-1,1-1 0,0 0 0,0 0 0,-1 0 1,1 1-1,0-1 0,-1 0 0,1 0 1,0 0-1,-1 1 0,1-1 0,0 0 0,-1 0 1,1 0-1,0 0 0,-1 0 0,1 0 0,0 0 1,-1 0-1,1 0 0,0 0 0,-1 0 1,1 0-1,-1 0 0,1 0 0,0 0 0,-1 0 1,1-1-1,0 1 0,-1 0 0,1 0 1,0 0-1,0 0 0,-1-1 0,1 1 0,0 0 1,-1 0-1,1-1 0,0 1 0,0 0 1,0 0-1,-1-1 0,1 1 0,0 0 0,0-1 1,0 1-1,0 0 0,-1-1 0,1 1 0,0 0 1,0-1-1,0 1 0,0-1 0,0 1 1,0 0-1,0-1 0,0 1 0,0 0 0,0-1 1,0 1-1,-18 23 554,15-17-421,1 1 0,0-1 1,0 0-1,0 0 0,1 1 0,0-1 0,0 1 0,1 9 0,0-14-126,0 0-1,1 0 1,-1 0-1,1 0 0,0-1 1,-1 1-1,1 0 1,0 0-1,0 0 0,0-1 1,1 1-1,-1-1 1,0 1-1,0-1 0,1 1 1,-1-1-1,1 0 1,-1 1-1,1-1 0,0 0 1,0 0-1,-1 0 1,1-1-1,0 1 0,0 0 1,0-1-1,0 1 1,0-1-1,0 1 0,0-1 1,2 0-1,47 6-1371,-18-9-5819,-22-3 131</inkml:trace>
</inkml:ink>
</file>

<file path=ppt/ink/ink1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3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15214,'0'0'7090,"1"12"-6450,-6 170 1473,-1-25-1588,6-154-548,0 1 1,1-1 0,-1 0 0,1 0 0,0 0 0,0 1 0,0-1 0,0 0 0,1 0 0,-1 0 0,1 0 0,0-1 0,0 1 0,0 0 0,0-1 0,0 1 0,1-1 0,-1 0 0,1 0 0,0 0 0,-1 0-1,1 0 1,0-1 0,0 1 0,0-1 0,0 0 0,0 0 0,0 0 0,1 0 0,-1 0 0,0-1 0,0 1 0,6-1 0,0 1-660,-1-1-1,0 1 1,1-2 0,-1 1 0,15-4 0,-17 3-490,0-1 0,0 0 1,0 0-1,-1 0 0,1-1 1,0 1-1,6-6 0,9-11-5741</inkml:trace>
</inkml:ink>
</file>

<file path=ppt/ink/ink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07.2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2433 509 416,'0'0'374,"8"-7"-155,11-8 91,-4 4-189,-1-1-1,0-1 0,-1 0 0,0-1 1,13-18-1,-24 30 49,0-1 0,0 0 0,0 0 0,-1 0 0,1-1 0,-1 1 0,0 0 0,0 0 0,0-1 0,0 1 0,0-1 0,-1 1 0,0-1 0,1 1 0,-1-1 0,-1 1 0,1-1 0,0 1 0,-1 0 0,0-1 0,0 1 0,0-1 0,0 1 0,0 0 0,-1 0 0,1 0 0,-1 0 0,0 0 0,0 0 0,0 0 0,0 0 0,-1 1 0,1-1 0,-1 1 0,-5-4 0,-15-12 3,-2 1 0,0 1 0,-1 2 0,0 0 0,-1 2 1,-47-15-1,-181-35 737,78 23 420,99 21-685,-2 3 1,-148-8-1,-163 24-810,301 5 150,-1 3-1,-161 37 1,194-30 11,2 2 0,-1 2 0,2 3-1,1 2 1,-66 42 0,95-50 0,1 1-1,0 1 1,2 1-1,0 1 0,2 1 1,0 0-1,-29 45 1,41-54-10,0 0 0,1 0 1,0 0-1,1 1 0,1 0 0,0 0 1,1 1-1,0-1 0,1 1 0,1 0 1,0 0-1,1-1 0,1 1 1,0 0-1,1 0 0,1 0 0,5 21 1,-3-24 15,1-1-1,0 1 1,1-1 0,1 0 0,0 0 0,0-1 0,1 0 0,0-1 0,1 1 0,0-2 0,0 1 0,19 12 0,0-2 30,1-1 1,1-1 0,48 19-1,328 107 316,-328-117-325,67 16-1,2-6 0,1-6 1,217 14-1,-263-40-38,-1-4 0,1-4 0,-1-5 0,161-36 0,-157 23 94,132-47 0,-201 56-29,-1-2 0,-1-1 0,0-1 0,-1-2 1,-1-2-1,-1 0 0,37-35 0,-57 45-12,0 0 1,-1-1-1,-1 0 1,0 0-1,0-1 1,-2 0-1,1-1 1,-2 0-1,0 0 1,0 0-1,-1-1 1,-1 1-1,-1-1 1,0 0-1,-1-1 1,0 1-1,-1-22 1,-2 30 11,1 0 1,-1 0-1,-1 1 1,1-1-1,-1 0 1,0 1-1,-1-1 1,1 1 0,-1 0-1,0 0 1,-1 0-1,0 0 1,0 1-1,0-1 1,0 1 0,-11-9-1,-6-4-50,-1 1 1,-47-28-1,26 17 100,-16-10 3,-2 2 1,-1 3-1,-1 2 0,-2 3 1,-1 3-1,0 3 1,-75-14-1,99 30-276,0 2 0,0 1 0,-55 5-1,-50 11-3773,63-2 4</inkml:trace>
</inkml:ink>
</file>

<file path=ppt/ink/ink1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4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98 290 4420,'0'0'11099,"-11"6"-9140,2-1-1607,-1 1 0,1 0 0,1 0 0,-14 13 1,20-17-250,-1 1 1,1-1 0,-1 1 0,1 0 0,0 0-1,0 0 1,0 0 0,0 0 0,1 0 0,-1 0-1,1 1 1,0-1 0,0 0 0,0 1-1,1-1 1,-1 1 0,1-1 0,-1 1 0,1 0-1,0-1 1,1 1 0,0 5 0,0-8-84,0 1 0,0-1 0,1 1 0,-1-1 0,0 0 1,1 0-1,-1 1 0,1-1 0,-1 0 0,1 0 0,-1-1 0,1 1 0,0 0 0,-1 0 1,1-1-1,0 1 0,0-1 0,0 0 0,-1 1 0,1-1 0,0 0 0,0 0 1,0 0-1,0 0 0,-1-1 0,1 1 0,3-1 0,2 0 21,-1 1 0,1-2-1,0 1 1,-1-1 0,1 0 0,8-4 0,-8 1-132,-1 0 1,0 0 0,0-1 0,0 1 0,-1-2 0,1 1-1,-2 0 1,1-1 0,-1 0 0,0 0 0,0 0 0,-1-1 0,0 0-1,0 1 1,0-1 0,-1 0 0,1-9 0,-4 31 29,4 25 24,-2-38 43,-1 0 0,1 1 0,0-1 0,0 0 0,-1 0 0,1 0 0,0 0 0,0 0 0,0 0 0,0 0 0,0 0-1,0-1 1,0 1 0,0 0 0,1-1 0,-1 1 0,0 0 0,0-1 0,1 1 0,-1-1 0,0 0 0,1 0 0,-1 1 0,0-1 0,1 0 0,-1 0 0,0 0 0,2 0-1,6-1 74,1 0-1,-1 0 0,0-1 0,0 0 0,-1-1 0,1 1 0,0-2 1,-1 1-1,0-1 0,0-1 0,0 1 0,0-1 0,-1-1 0,1 1 0,-2-1 1,1-1-1,0 1 0,-1-1 0,-1 0 0,1 0 0,-1-1 0,5-9 0,-1 1-99,0-1 0,-2 0 0,0 0 0,-1-1 0,0 0 0,-2 0-1,0 0 1,-1 0 0,1-38 0,-3 55-4,-1-1 0,0 1 0,0-1 0,0 1 0,0-1 1,0 1-1,0 0 0,0-1 0,0 1 0,-1-1 0,1 1 0,0-1 0,-1 1 0,1-1 0,-1 1 1,0 0-1,1-1 0,-1 1 0,0 0 0,0 0 0,0 0 0,0 0 0,0 0 0,0-1 0,0 2 1,-3-3-1,3 3 17,-1 1 0,0-1 1,1 1-1,-1-1 0,1 1 0,-1 0 1,1-1-1,-1 1 0,1 0 1,-1 0-1,1 0 0,0 0 1,-1 0-1,1 0 0,0 1 0,0-1 1,0 0-1,0 1 0,0-1 1,0 1-1,0-1 0,1 1 1,-1-1-1,0 4 0,-11 22 172,2 0 0,1 1 0,1 1 0,1-1 0,2 1-1,1 0 1,1 0 0,1 1 0,4 47 0,2-47-113,-4-28-51,0-1-1,0 0 1,1 0 0,-1 0 0,1 0 0,-1 0 0,0 0 0,1 0 0,0 0 0,-1 0-1,1 0 1,0 0 0,-1-1 0,1 1 0,0 0 0,0 0 0,0-1 0,0 1 0,-1 0-1,1-1 1,0 1 0,2 0 0,-2-2 15,0 1 0,0-1 0,-1 0 0,1 0 0,0 0 0,-1 0 0,1 0-1,-1 0 1,1 0 0,-1 0 0,1 0 0,-1 0 0,0 0 0,1 0 0,-1 0 0,0 0 0,0 0 0,0 0 0,0-1 0,0 1 0,0 0-1,-1-1 1,1 0-6,1-5 15,-2-76-7,0 78-24,1 0 0,-1 1-1,0-1 1,0 0 0,0 1-1,-1-1 1,0 1-1,1-1 1,-2 1 0,1 0-1,0 0 1,-1 0 0,0 0-1,-6-7 1,9 11-2,0 1 1,-1-1-1,1 0 1,0 0-1,0 0 0,-1 0 1,1 0-1,0 0 0,0 0 1,-1 0-1,1 0 1,0 0-1,0 1 0,-1-1 1,1 0-1,0 0 0,0 0 1,0 1-1,-1-1 1,1 0-1,0 0 0,0 0 1,0 1-1,0-1 0,0 0 1,-1 0-1,1 1 1,0-1-1,0 0 0,0 0 1,0 1-1,0-1 0,0 0 1,0 1-1,0-1 1,0 0-1,0 0 0,0 1 1,0-1-1,0 0 0,0 0 1,0 1-1,0-1 1,0 0-1,0 0 0,1 1 1,-1-1-1,0 0 0,0 1 1,2 18-41,1-15 49,-1 0-1,1 0 1,-1-1 0,1 1 0,0 0 0,0-1 0,1 0 0,-1 0 0,1 0 0,0 0 0,0 0 0,0-1 0,0 0 0,0 0 0,0 0 0,0 0 0,1-1 0,-1 1 0,1-1 0,7 1-1,9 1 37,1 0 0,41 0 0,-52-4-53,0 0 0,-1 0-1,1-1 1,0 0 0,-1-1 0,1-1-1,-1 1 1,13-7 0,-19 8 21,0 0 0,0 0 0,-1 0 0,1 0 0,-1-1 0,1 0 0,-1 1 0,0-1 0,0 0 0,0-1 0,0 1 0,0 0 0,-1-1 0,0 1 0,0-1 0,0 0 0,0 0 0,0 0 0,-1 0 0,1 0 0,-1 0 1,0 0-1,0-7 0,-11 13-15,3 8 191,0 1-1,1-1 1,0 1-1,1 0 1,0 0 0,1 1-1,0-1 1,1 1-1,0 0 1,0 0 0,2 0-1,-1 1 1,2 22-1,0-33-155,1-1-1,-1 1 1,1-1-1,-1 1 1,1-1-1,0 1 0,0-1 1,0 1-1,0-1 1,0 0-1,0 1 1,0-1-1,0 0 1,0 0-1,1 0 0,-1 0 1,0 0-1,1 0 1,-1 0-1,1 0 1,-1 0-1,1-1 0,-1 1 1,1-1-1,0 1 1,-1-1-1,1 0 1,0 1-1,2-1 1,-2 0-160,0 0 1,1 1 0,-1-1 0,0 0 0,1-1 0,-1 1 0,0 0 0,0-1 0,1 1 0,-1-1 0,0 1-1,0-1 1,0 0 0,0 0 0,0 0 0,0 0 0,0-1 0,0 1 0,0 0 0,-1-1 0,4-2-1,-3-1-1032,1 0 0,-1 0-1,1-1 1,-1 1-1,-1 0 1,1-1-1,0-9 1,1-22-7074</inkml:trace>
</inkml:ink>
</file>

<file path=ppt/ink/ink1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4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 13164,'0'0'5702,"-18"61"-5542,30-37-96,6-2-1345,4 0-2146,5 0-1218</inkml:trace>
</inkml:ink>
</file>

<file path=ppt/ink/ink1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34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2018,'0'0'17633,"-11"10"-16112,5-4-1301,-33 33 1342,36-36-1343,0 0 1,0 1 0,1 0 0,-1 0 0,1 0 0,0 0 0,0 0 0,1 0 0,-1 0-1,1 1 1,-2 6 0,3-10-212,1 0 1,-1 0-1,0 0 0,1 0 0,-1 0 1,1 0-1,-1 0 0,1 0 0,0-1 0,-1 1 1,1 0-1,0 0 0,-1-1 0,1 1 0,0 0 1,0-1-1,0 1 0,0-1 0,-1 1 1,1-1-1,0 1 0,0-1 0,0 0 0,0 1 1,0-1-1,0 0 0,0 0 0,0 0 1,0 0-1,0 0 0,0 0 0,0 0 0,2 0 1,45-2 135,-41 1-167,56-12-652,-55 10 561,1 1 0,0 0 0,0 0 0,0 0 0,-1 1 0,1 1 0,0-1 0,0 2 0,17 1 0,-24-1 132,-1 0 1,1 0 0,0 0 0,-1 0 0,1 0 0,-1 0 0,1 0 0,-1 1 0,0-1-1,0 0 1,1 1 0,-1-1 0,0 1 0,0 0 0,-1-1 0,1 1 0,1 2 0,-1-2 51,0 0 1,0 1 0,0-1 0,0 0 0,0-1 0,1 1-1,-1 0 1,0 0 0,1 0 0,0-1 0,-1 1 0,1-1-1,0 0 1,0 1 0,2 0 0,3 0 18,1-1 1,0 1-1,-1-1 0,1-1 1,0 0-1,-1 0 1,1 0-1,0-1 0,-1 0 1,1-1-1,9-2 0,-9 2-630,0 0 1,0 0-1,0 1 0,0 0 0,1 1 0,-1 0 0,0 0 0,16 3 0,-23-3 450,0 1-1,0 0 1,0-1-1,0 1 1,-1 0-1,1-1 1,0 1-1,-1 0 1,1 0-1,0 0 1,-1-1-1,1 1 0,-1 0 1,0 0-1,1 0 1,-1 0-1,1 0 1,-1 0-1,0 0 1,0 0-1,0 0 1,0 0-1,0 0 1,0 0-1,0 0 1,0 2-1,-7 26-4964,4-24-1841</inkml:trace>
</inkml:ink>
</file>

<file path=ppt/ink/ink1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40 9321,'0'0'10661,"-11"-7"-9722,-38-20-421,46 26-509,0 0 1,0 0-1,-1 0 1,1 1-1,0-1 1,0 1-1,-1 0 1,1 0-1,0 0 1,-1 0-1,1 1 1,0-1-1,-1 1 1,1 0-1,0 0 1,0 0-1,0 0 1,0 1-1,0-1 1,0 1-1,0 0 1,0 0-1,-3 3 1,-1 1-11,0 0 1,1 1-1,0 0 1,0 0-1,0 0 1,-6 13-1,10-17 11,0 1 0,0 0 0,1-1 0,-1 1 0,1 0 0,0 0 1,0 0-1,0 0 0,1 0 0,-1 0 0,1 4 0,0-6-5,0-1 0,1 0 0,-1 1 0,0-1 0,1 0 0,-1 1 1,1-1-1,0 0 0,-1 0 0,1 0 0,0 0 0,-1 1 0,1-1 0,0 0 0,0 0 0,0 0 1,0-1-1,0 1 0,0 0 0,0 0 0,1-1 0,-1 1 0,0 0 0,0-1 0,1 1 0,-1-1 1,0 1-1,1-1 0,-1 0 0,0 0 0,1 0 0,-1 0 0,0 0 0,1 0 0,0 0 0,10 0 21,-1-1-1,0-1 1,1 0-1,-1 0 1,0-1-1,0 0 0,-1-1 1,1-1-1,-1 1 1,0-2-1,0 1 1,0-1-1,-1-1 0,0 0 1,0 0-1,-1-1 1,0 0-1,0 0 0,-1-1 1,9-12-1,-29 52 342,13-30-344,-1 0 0,1-1 0,-1 1 0,1 0 0,-1 0 0,1 0-1,0 0 1,0-1 0,-1 1 0,1 0 0,0 0 0,0 0 0,0 0 0,0 0-1,0 0 1,0 0 0,0 0 0,0 0 0,0 0 0,1-1 0,-1 1 0,0 0-1,0 0 1,1 0 0,-1 0 0,1-1 0,-1 1 0,1 0 0,-1 0-1,1 0 1,-1-1 0,1 1 0,0-1 0,-1 1 0,2 0 0,8 0 159,0-1 0,0-1 0,0 0 0,0-1 0,-1 1 0,1-2 0,-1 0-1,1 0 1,-1 0 0,0-1 0,0-1 0,9-5 0,-8 5-230,0-1-1,0 2 0,1-1 0,0 1 1,0 1-1,0 0 0,1 1 1,17-2-1,-27 5 17,-1 1-1,0 0 1,1 0 0,-1 1 0,0-1-1,0 0 1,0 0 0,0 0-1,0 1 1,-1-1 0,1 0 0,-1 1-1,1-1 1,-1 1 0,0-1 0,0 1-1,-1 4 1,2-2 47,-1 0 0,0-1 0,1 1 0,0 0 1,0 0-1,4 8 0,-3-12 37,0 1-1,0 0 1,1-1 0,-1 1 0,0-1 0,1 0 0,-1 0-1,1 0 1,-1 0 0,1 0 0,0-1 0,-1 1 0,1-1-1,0 1 1,-1-1 0,1 0 0,0 0 0,-1 0-1,1-1 1,3 0 0,28-6-963,-9-4-5533,-21 8 635</inkml:trace>
</inkml:ink>
</file>

<file path=ppt/ink/ink1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6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90 15791,'0'0'6000,"-9"1"-5781,5-1-220,1 0 0,0 1 0,0-1 0,0 1 0,0 0 1,0-1-1,0 1 0,0 1 0,1-1 0,-1 0 0,0 1 0,1-1 0,-1 1 0,1 0 0,-1 0 0,1 0 0,0 0 0,-1 0 0,1 0 0,0 1 0,1-1 0,-1 1 1,0 0-1,1-1 0,0 1 0,-1 0 0,1 0 0,0 0 0,0 0 0,1 0 0,-1 0 0,1 0 0,-1 6 0,0-8 3,1 1 0,0 0 0,0 0 1,-1 0-1,1 0 0,0 0 0,0-1 0,1 1 0,-1 0 0,0 0 0,1 0 1,-1 0-1,1 0 0,-1-1 0,1 1 0,0 0 0,0-1 0,0 1 0,0 0 0,1 1 1,0-2 12,-1 0 1,1 0 0,-1 0-1,0-1 1,1 1 0,-1-1-1,1 1 1,0-1 0,-1 1-1,1-1 1,-1 0 0,1 0-1,0 0 1,-1 0 0,1 0-1,-1 0 1,1 0 0,2-1-1,5-1-44,-1-1 1,0 0-1,-1 0 0,1-1 0,0 0 1,-1 0-1,13-10 0,-12 8 54,-1-1-1,0-1 1,0 1 0,0-1-1,-1 0 1,0-1 0,0 0-1,-1 0 1,0 0-1,-1 0 1,0-1 0,0 1-1,-1-1 1,-1 0-1,1 0 1,-2-1 0,2-9-1,-13 24 558,4 3-562,1 1 0,0 0-1,0 0 1,1 1 0,0-1-1,0 1 1,1 0 0,0 0-1,0 0 1,1 1 0,1-1-1,-1 1 1,2-1 0,-1 0-1,1 1 1,1-1 0,-1 1-1,5 16 1,-4-23-288,1-1 1,-1 1-1,1-1 1,0 1-1,0-1 1,0 0-1,0 0 1,0 0-1,0 0 0,0 0 1,1 0-1,-1-1 1,1 1-1,-1-1 1,1 0-1,5 2 1,21 6-6535</inkml:trace>
</inkml:ink>
</file>

<file path=ppt/ink/ink1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8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30 12940,'0'0'10842,"-2"11"-10553,-5 34-135,1-10 33,1 1 0,1 0 0,2 0 0,5 60 0,-3-96-170,0 1 1,0-1-1,0 1 0,0-1 1,0 1-1,0-1 1,1 0-1,-1 1 0,0-1 1,0 0-1,1 1 1,-1-1-1,0 0 0,0 1 1,1-1-1,-1 0 1,0 1-1,1-1 0,-1 0 1,0 0-1,1 1 1,-1-1-1,1 0 1,-1 0-1,0 0 0,1 0 1,-1 0-1,1 1 1,-1-1-1,0 0 0,1 0 1,-1 0-1,1 0 1,-1 0-1,1 0 0,-1 0 1,0 0-1,1-1 1,-1 1-1,1 0 0,-1 0 1,0 0-1,1 0 1,-1 0-1,1-1 0,-1 1 1,0 0-1,1 0 1,-1-1-1,0 1 0,1 0 1,-1-1-1,0 1 1,0 0-1,1-1 1,18-18 582,-14 9-557,0-1-1,-1 1 1,0-1 0,-1 0 0,0 0 0,-1-1 0,0 1 0,1-13 0,0-59-1370,-3 81 906,0 5 420,0 1-1,0-1 1,0 0-1,0 0 1,1 1 0,0-1-1,-1 0 1,1 0-1,0 0 1,0 0-1,1 0 1,-1 0-1,1 0 1,-1 0-1,1 0 1,0-1-1,0 1 1,0-1-1,1 1 1,-1-1-1,0 0 1,1 0 0,0 0-1,-1 0 1,1-1-1,0 1 1,0-1-1,0 1 1,0-1-1,0 0 1,0 0-1,0 0 1,0-1-1,1 1 1,-1-1-1,0 0 1,0 1 0,1-2-1,4 1 1,-2 0 45,1-1-1,-1 0 1,1 0 0,-1 0 0,0 0 0,0-1 0,1 0 0,-1-1 0,0 1 0,-1-1 0,1 0-1,0-1 1,-1 1 0,0-1 0,0 0 0,0 0 0,0-1 0,7-9 0,-6 7-23,-1 0 0,-1-1-1,1 0 1,-1 0 0,-1 0 0,1 0 0,-1 0 0,-1-1 0,1 1 0,-2-1-1,1 0 1,-1 0 0,0-12 0,-1 21-28,0 0 1,0-1-1,0 1 0,0 0 1,0-1-1,0 1 1,0 0-1,0 0 0,0-1 1,0 1-1,0 0 0,0-1 1,0 1-1,0 0 1,0-1-1,0 1 0,0 0 1,0 0-1,0-1 0,-1 1 1,1 0-1,0 0 0,0-1 1,0 1-1,-1 0 1,1 0-1,0-1 0,0 1 1,0 0-1,-1 0 0,1 0 1,0 0-1,-1-1 1,1 1-1,0 0 0,0 0 1,-1 0-1,1 0 0,0 0 1,-1 0-1,1 0 1,-14 8-274,-11 18 59,15-12 225,1 0 0,1 1 0,0 0 0,1 0 0,1 1 0,0 0 0,1 0 0,0 1 0,2-1 0,0 1 0,-1 21 0,4-36 3,0 0 1,0 0-1,0 0 1,1 0 0,-1 0-1,1 0 1,-1-1-1,1 1 1,0 0 0,-1 0-1,1 0 1,0 0-1,0-1 1,0 1 0,1 0-1,-1-1 1,0 1-1,1-1 1,-1 1-1,1-1 1,2 2 0,0-1 10,0 0 1,0 0-1,-1-1 1,1 1-1,0-1 1,0 0-1,1 0 1,-1 0-1,0-1 1,6 1 0,-3-1-28,-1 0 0,1-1 0,0 1 0,0-1 0,-1-1 0,1 1 0,-1-1 0,1 0 0,-1-1 0,0 1 0,0-1 0,0 0 0,10-7 0,-11 5 8,0 0-1,0 0 1,0-1 0,-1 1-1,1-1 1,-1 0-1,-1 0 1,1-1-1,-1 1 1,0-1 0,0 0-1,-1 1 1,0-1-1,1-8 1,-3 15-53,-14-2 13,-11-1-67,24 3 103,1 0-1,-1 0 1,1 0 0,-1 0 0,1 0 0,-1 0-1,1 0 1,-1 0 0,1 0 0,-1 1 0,1-1 0,-1 0-1,1 0 1,-1 0 0,1 1 0,-1-1 0,1 0-1,0 1 1,-1-1 0,1 0 0,0 1 0,-1-1-1,1 1 1,0-1 0,-1 0 0,1 1 0,0-1-1,0 1 1,-1-1 0,1 1 0,0-1 0,0 1-1,0-1 1,0 1 0,0-1 0,0 1 0,0 0-1,-2 4 76,1 0 0,-1 0 0,0 0 0,0-1 0,0 1 0,-1-1 0,0 1 0,0-1 0,0 0 0,-4 5 0,-11 16-113,13-17 46,3-6 18,0 0 0,0 1 0,1-1 0,-1 1 0,1 0 0,0-1 0,0 1 0,0 0 0,0 0 0,-1 4 0,2-6 75,45 4 294,-27 3-395,-18-8 32,35 20 261,11-53-486,-34 28-147,-1 0-1,0-2 1,0 1 0,0-1-1,14-13 1,11-7-92,-35 26 440,1 0-1,-1 0 1,0 0-1,0 0 1,1 0-1,-1 0 1,1 1-1,-1-1 1,1 0-1,-1 1 1,1-1-1,-1 1 1,1 0-1,-1-1 1,1 1-1,0 0 1,-1 0-1,1 0 1,1 0-1,-1 1-18,-1 1 1,0-1-1,0 0 0,-1 0 0,1 1 0,0-1 0,0 1 1,-1-1-1,1 0 0,-1 1 0,1-1 0,-1 1 0,1 0 0,-1-1 1,0 1-1,0-1 0,0 1 0,0-1 0,0 3 0,1 101 1741,7-142-1508,-3 17-252,0 0 1,-2-1 0,2-33 0,-5 53-137,19 26-721,-15-22 851,1 0 0,-1-1 0,1 1-1,0-1 1,0 0 0,0 0-1,0-1 1,0 1 0,0-1 0,0 0-1,0 0 1,1-1 0,8 0-1,-2 0 53,1 0 0,-1-1 0,0 0 0,23-6 0,-32 6 1,0 0 0,1-1-1,-1 0 1,0 0 0,0 0 0,0 0-1,0 0 1,0-1 0,-1 1 0,1-1-1,-1 0 1,1 0 0,1-3-1,-3 4 6,1 0-1,-1 0 0,0 0 1,0 0-1,0 0 0,-1 0 1,1 0-1,0 0 0,-1 0 0,1 0 1,-1-1-1,0 1 0,0 0 1,0 0-1,0-1 0,0 1 1,0 0-1,0 0 0,-1-1 0,1 1 1,-1 0-1,-1-3 0,1 4-14,0 0-1,0 0 0,0 0 0,0 0 1,0 0-1,0 0 0,0 0 1,0 0-1,0 0 0,0 1 0,-1-1 1,1 1-1,0-1 0,0 1 1,-1-1-1,1 1 0,-1 0 0,1-1 1,0 1-1,-1 0 0,1 0 0,0 0 1,-1 0-1,1 0 0,-1 0 1,1 1-1,0-1 0,-1 0 0,1 1 1,0-1-1,-1 1 0,1-1 1,-2 2-1,-1 0-7,0 0 0,-1 0 0,1 0 0,0 1 0,0 0 0,1-1 0,-1 2 0,-6 5 0,5-2 78,-1 1-1,1 0 1,0 0 0,0 1 0,-4 12 0,8-19-66,0-1 0,1 1 1,-1 0-1,1 0 1,-1 0-1,1 0 1,-1 0-1,1-1 1,0 1-1,0 0 1,0 0-1,0 0 1,1 0-1,-1 0 1,0 0-1,1 0 1,-1 0-1,1-1 1,0 1-1,-1 0 1,1 0-1,0-1 1,0 1-1,0 0 1,0-1-1,1 1 1,-1-1-1,0 1 1,1-1-1,-1 0 1,1 0-1,-1 1 1,4 0-1,3 2-475,1 0 1,-1-1-1,1 0 1,0-1-1,12 3 1,26-1-6512,-9-4-8</inkml:trace>
</inkml:ink>
</file>

<file path=ppt/ink/ink1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9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12300,'3'7'8607,"-1"23"-7014,-3 39-1544,-9 364 3555,12-412-3190,1-32 519,1-36-257,-6 20-760,-1-1-1,-2 0 1,-1 1-1,-1 0 1,-1 0 0,-14-30-1,15 37-151,7 19 171,0 1 1,0 0-1,1-1 1,-1 1-1,0 0 1,0-1-1,1 1 1,-1 0 0,0 0-1,1 0 1,-1-1-1,0 1 1,1 0-1,-1 0 1,0 0-1,1 0 1,-1-1 0,1 1-1,-1 0 1,0 0-1,1 0 1,-1 0-1,0 0 1,1 0-1,-1 0 1,1 0 0,-1 0-1,0 0 1,1 1-1,-1-1 1,0 0-1,1 0 1,-1 0-1,0 0 1,1 1 0,20 3-538,-19-4 427,32 6-2786,52 4-1,-5-8-5422,-40-2 1226</inkml:trace>
</inkml:ink>
</file>

<file path=ppt/ink/ink1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49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46 10250,'0'0'7404,"-9"-3"-4996,5 0-2277,-1 1 0,0 0 1,0 0-1,0 1 1,0-1-1,-1 1 0,1 0 1,0 1-1,0-1 0,-1 1 1,1 0-1,0 1 0,0-1 1,-1 1-1,1 0 1,0 0-1,0 0 0,0 1 1,0 0-1,0 0 0,0 0 1,-7 5-1,7-3-53,0-1 35,0 1 1,0-1-1,0 1 1,1 0-1,-1 1 1,1-1-1,0 1 1,0 0-1,0 0 1,1 0 0,0 0-1,-3 7 1,6-12-109,0 1 1,0-1-1,0 1 1,0-1-1,0 0 1,0 1 0,0-1-1,0 0 1,0 1-1,0-1 1,0 0 0,0 1-1,0-1 1,1 1-1,-1-1 1,0 0-1,0 0 1,0 1 0,1-1-1,-1 0 1,0 1-1,0-1 1,1 0-1,-1 0 1,0 1 0,1-1-1,-1 0 1,0 0-1,1 0 1,-1 1-1,0-1 1,1 0 0,-1 0-1,0 0 1,1 0-1,21 3 246,25-6 93,-45 2-339,24-3 45,-8 1-141,-1 1-1,31-1 1,-45 3 52,0-1 0,-1 1 0,1 1 0,0-1 0,0 0 1,-1 1-1,1-1 0,0 1 0,-1 0 0,1 0 0,-1 0 1,1 0-1,-1 0 0,0 1 0,1-1 0,-1 1 0,0 0 0,0-1 1,0 1-1,0 0 0,0 0 0,0 0 0,-1 0 0,3 4 1,-1 9-32,-1-6 1974,1-22-247,-1-44-1096,-3 47-611,0-1 1,1 1-1,1 0 0,0 0 1,0-1-1,4-11 0,-4 20-106,1 1 0,-1 0 0,0 0 0,1 0 0,-1 0 0,1 0 0,-1 0 0,1 0-1,-1 1 1,1-1 0,-1 0 0,1 1 0,0-1 0,-1 1 0,1 0 0,0 0 0,-1-1-1,1 1 1,0 0 0,0 1 0,2-1 0,47 3-5344,-43-2 3299,24 3-5481</inkml:trace>
</inkml:ink>
</file>

<file path=ppt/ink/ink1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0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0 186 8968,'0'0'7560,"11"3"-5751,-9-2-1779,5 2 272,1-1 1,0 0-1,0 0 1,0 0 0,0-1-1,0 0 1,0-1-1,0 0 1,0 0-1,0-1 1,0 0 0,0 0-1,12-4 1,-3-3-22,0 0 0,0-1 0,-1-1 0,0 0 0,-1-1 1,0-1-1,-1 0 0,0-1 0,-1-1 0,-1 0 0,15-20 1,-26 33-257,-1 0 1,1-1-1,0 1 1,0 0 0,-1 0-1,1 0 1,-1-1 0,1 1-1,-1 0 1,1-1 0,-1 1-1,0 0 1,0-1 0,0 1-1,1 0 1,-2-1-1,1 1 1,0-1 0,0-1-1,-1 2-15,1 0-1,-1 0 0,0 0 1,1 1-1,-1-1 0,0 0 1,1 1-1,-1-1 1,0 1-1,0-1 0,0 1 1,0-1-1,1 1 0,-1-1 1,0 1-1,0 0 0,0-1 1,0 1-1,0 0 1,0 0-1,-1 0 0,-3-1-21,-1 1 0,1 0 0,0 1-1,-1-1 1,1 1 0,0 0 0,0 0-1,-10 5 1,6-2-10,0 1 1,1 1-1,0 0 0,0 0 0,1 1 1,0 0-1,0 0 0,0 0 0,1 1 1,0 0-1,1 0 0,-1 1 0,2-1 1,-1 1-1,1 1 0,1-1 0,-1 0 1,2 1-1,-1-1 0,1 1 0,1 0 1,0 0-1,0 0 0,1 0 0,0 0 1,2 13-1,-1-19-12,1 0 1,-1-1-1,1 1 1,0-1 0,0 1-1,0-1 1,0 1-1,1-1 1,-1 0-1,1 0 1,0 0-1,0-1 1,0 1-1,0-1 1,1 1-1,-1-1 1,0 0-1,1 0 1,0-1-1,-1 1 1,1-1-1,0 0 1,0 0-1,0 0 1,7 1-1,11 1-972,0-1-1,0 0 1,28-3-1,-44 1 459,39-2-5175</inkml:trace>
</inkml:ink>
</file>

<file path=ppt/ink/ink1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2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71 8456,'3'-10'737,"6"-25"3617,-7 29-1489,-4 21-37,-60 261-85,59-258-2580,1-12-35,1-1 0,0 1 0,0 0-1,1 0 1,0 0 0,0 0 0,1 9 0,2-17 48,0 0 0,0 1 0,0-1 0,0 0 0,0 0 1,-1-1-1,1 1 0,-1-1 0,5-4 0,1-11-369,0 0 1,-1-1-1,-1 0 0,0 0 0,-2 0 1,0-1-1,-1 1 0,0-35 0,-3 58 185,0 0 0,1 0 0,0 0 0,-1 0 0,1 0 0,1 0 0,-1 0 0,1 0-1,-1 0 1,1 0 0,0-1 0,1 1 0,-1-1 0,0 1 0,1-1 0,0 0 0,0 0 0,0 0 0,0-1 0,0 1-1,1-1 1,-1 1 0,1-1 0,0 0 0,-1 0 0,1-1 0,0 1 0,4 0 0,-2 0 69,0 0 0,0-1 0,1 0 1,-1 0-1,0-1 0,0 0 0,1 0 1,-1 0-1,0 0 0,1-1 0,-1 0 1,0-1-1,0 1 0,0-1 0,0-1 0,0 1 1,-1-1-1,9-4 0,-6 1-4,1 0-1,-1-1 1,0 0 0,-1 0-1,0-1 1,0 0-1,0 0 1,-1-1-1,-1 0 1,1 0 0,-1 0-1,-1-1 1,0 1-1,0-1 1,-1 0 0,0 0-1,-1 0 1,0-1-1,1-17 1,-2 26-63,-1 1 1,0 0 0,0-1-1,0 1 1,0 0-1,0-1 1,0 1-1,0 0 1,-1-1 0,1 1-1,0 0 1,-1-1-1,1 1 1,-1 0-1,1 0 1,-1-1 0,1 1-1,-1 0 1,0 0-1,0 0 1,0 0-1,0 0 1,0 0-1,0 0 1,0 0 0,0 0-1,0 1 1,0-1-1,0 0 1,0 1-1,0-1 1,-1 1 0,1-1-1,0 1 1,-1-1-1,1 1 1,0 0-1,-1 0 1,1 0 0,0 0-1,-1 0 1,1 0-1,-3 0 1,0 1-15,0 0-1,0 0 1,-1 1 0,1-1 0,0 1 0,0 0-1,1 0 1,-1 0 0,0 1 0,1 0 0,-1-1-1,-4 6 1,-6 7 65,1 2 0,0 0 0,-16 29 0,26-40 10,-1 0 1,1 0-1,0 1 0,1-1 0,-1 0 1,1 1-1,1 0 0,-1-1 0,1 1 1,0 0-1,1 0 0,-1 0 1,1 0-1,2 13 0,0-19-37,-1 1 1,0 0-1,1-1 1,-1 1-1,1-1 0,0 1 1,0-1-1,-1 0 1,1 0-1,0 0 0,0 0 1,0 0-1,0 0 1,0 0-1,0-1 0,0 1 1,1-1-1,-1 1 1,0-1-1,0 0 0,0 0 1,1 0-1,2-1 1,55-2 2,-59 3-36,25-4-263,-20 2 190,0 1-1,1 0 1,-1 0 0,1 1-1,-1 0 1,13 1-1,-17 0 96,-1-1 0,1 1-1,-1-1 1,1 1 0,-1 0-1,1 0 1,-1 0 0,1 0 0,-1 0-1,0 0 1,1 0 0,-1 0-1,0 1 1,0-1 0,0 0-1,0 1 1,0-1 0,0 1-1,-1-1 1,1 1 0,0-1-1,-1 1 1,1 0 0,-1-1-1,1 1 1,-1 0 0,0-1-1,0 1 1,0 0 0,0 0-1,0 1 1,0 72 1157,0-75-1105,6-39-12754,-1 19 913</inkml:trace>
</inkml:ink>
</file>

<file path=ppt/ink/ink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1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2887 220 3523,'0'0'5536,"-6"-9"-5317,-3-3-144,0-1-5,0 1 0,-1 0 0,0 0 0,-1 1 0,0 0 0,-1 1 0,-20-14 0,-4 7 238,0 2-1,-1 1 1,0 2-1,-2 2 0,1 2 1,-1 1-1,0 2 1,-44-1-1,-45 7-263,-149 19 0,-19 1 1025,-133-41-781,346 12-297,1 4-1,-1 3 0,-89 12 1,120-5 4,1 3-1,-1 2 1,2 3 0,-1 1 0,-93 44 0,-69 59 78,190-103-82,1 0 0,1 1 0,1 2-1,1 0 1,0 1 0,1 1 0,-17 24 0,29-35-4,1 1 1,-1-1-1,2 1 0,-1 1 0,1-1 1,1 1-1,0-1 0,0 1 1,1 0-1,1 0 0,0 0 0,0 20 1,3-16 3,0 0 0,1 0 0,0 0 1,1 0-1,1-1 0,0 1 0,1-1 0,11 19 1,2-3 3,1 0 0,2-2 0,1 0 0,1-1 0,1-2 1,1-1-1,36 26 0,-29-28 32,0-1 0,2-2-1,1-1 1,0-2 0,1-1 0,0-2-1,1-2 1,49 8 0,12-3 104,1-4 1,109-2-1,91-14-269,0-12-1,493-92 0,-688 89 138,-1-5-1,-1-5 1,145-60 0,-225 79 55,-1-2-1,0 0 1,-1-1 0,-1-1 0,0-1 0,24-24 0,-35 30-11,-1 0 0,0-1 0,0 0-1,-1 0 1,-1-1 0,0 0 0,0 0 0,-1 0-1,0-1 1,-1 0 0,0 0 0,-1 0 0,-1 0-1,2-18 1,-3 15 106,-1 1 0,0 0 0,-1 0 1,-1-1-1,0 1 0,-1 0 0,0 0 0,-1 0 0,-1 1 0,0 0 0,-1 0 0,-1 0 0,-9-14 1,2 7-79,-1 1 0,0 1 1,-2 0-1,0 1 1,-1 1-1,-1 1 0,-23-14 1,9 7-76,-1 3 0,-1 1 0,0 1 0,-2 2 0,0 2 0,0 1 0,-40-7 0,23 9-1032,-2 3 0,1 2 1,0 3-1,-78 6 0,56 4-2514</inkml:trace>
</inkml:ink>
</file>

<file path=ppt/ink/ink1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3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83 165 13901,'0'0'8739,"9"-5"-7314,1 1-1102,0-2-1,-1 1 0,0-2 0,16-12 0,-22 16-291,0 1-1,-1-1 0,1 0 1,-1 0-1,0 0 0,0-1 1,0 1-1,0 0 0,0-1 0,-1 1 1,1-1-1,-1 1 0,0-1 1,0 0-1,0 0 0,-1 1 1,1-1-1,-1 0 0,0 0 1,-1-6-1,1 9-35,-1 0-1,0 0 1,1-1 0,-1 1 0,0 0-1,0 0 1,0 0 0,0 0 0,0 0-1,0 0 1,0 0 0,-1 1 0,1-1-1,0 0 1,0 1 0,-1-1 0,1 1-1,0-1 1,-1 1 0,1-1 0,0 1 0,-1 0-1,1 0 1,-1 0 0,1 0 0,-1 0-1,1 0 1,0 0 0,-1 0 0,1 0-1,-1 1 1,1-1 0,-2 1 0,-3 0-5,0 0 0,0 1 1,0 0-1,0 0 1,0 0-1,-9 5 0,6-1-3,0 1 0,0 1-1,1 0 1,0 0 0,-11 15-1,16-18 35,-1 0-1,1 0 1,0 0-1,0 1 1,1-1-1,-1 1 1,1 0-1,1-1 1,-1 1 0,1 0-1,0 0 1,0 7-1,1-12-13,0 0 1,0 0-1,0-1 0,0 1 1,0 0-1,1 0 0,-1 0 0,0-1 1,1 1-1,-1 0 0,0-1 1,1 1-1,-1 0 0,1-1 0,-1 1 1,1 0-1,0-1 0,-1 1 1,1-1-1,-1 1 0,1-1 0,0 1 1,0-1-1,-1 0 0,1 1 1,1-1-1,29 6 176,34-9 13,-63 3-195,46-7-71,-27 3-63,1 2-1,29-1 1,-50 3 126,1 0-1,-1 0 1,0 1 0,1-1-1,-1 0 1,0 1 0,1 0 0,-1-1-1,0 1 1,0 0 0,0-1-1,1 1 1,-1 0 0,0 0-1,0 0 1,0 0 0,0 0 0,0 0-1,-1 0 1,1 0 0,0 1-1,0-1 1,-1 0 0,1 0-1,-1 1 1,1-1 0,-1 0 0,0 1-1,1-1 1,-1 0 0,0 1-1,0-1 1,0 1 0,0 1-1,10 25 179,-10-27-139,0-1 1,1 0 0,-1 1 0,0-1 0,1 1 0,-1-1 0,0 1 0,1-1 0,-1 0 0,1 1 0,-1-1 0,1 0 0,-1 0 0,1 1-1,-1-1 1,1 0 0,-1 0 0,1 0 0,-1 1 0,1-1 0,-1 0 0,1 0 0,-1 0 0,1 0 0,-1 0 0,1 0 0,-1 0 0,1 0-1,0 0 1,-1 0 0,1-1 0,0 1 0,12-16 676,-1-23-246,-9-26-334,-3 61-140,-1 1 1,1 0-1,-1-1 0,1 1 0,-1-1 1,0 1-1,0 0 0,-1 0 0,1 0 1,-1 0-1,1 0 0,-1 0 0,0 0 1,0 0-1,0 1 0,-4-5 0,12 11-55,0 0 0,0-1 0,0 0 0,1 0 0,-1-1 0,1 0 0,0 0 0,-1 0 0,1-1 0,0 0 0,0-1 0,0 1 0,0-1 0,0-1 0,0 1 0,0-1 0,0 0 0,9-3 0,5-4 79,44-20-41,-62 27 36,-1 0 0,0 0-1,0 0 1,0-1 0,0 1 0,0 0-1,0-1 1,0 0 0,0 1-1,-1-1 1,1 0 0,-1 0-1,1 0 1,-1 0 0,0 0-1,1 0 1,-1-1 0,0 1 0,0 0-1,-1-1 1,2-3 0,-2 6-10,-1-1 1,1 0-1,0 0 1,0 0-1,-1 0 1,1 0-1,0 0 1,-1 1-1,1-1 1,-1 0-1,1 0 1,-1 0-1,1 1 1,-1-1-1,0 0 1,1 1-1,-1-1 1,0 1-1,0-1 1,1 1-1,-1-1 1,0 1-1,0-1 1,0 1-1,0 0 1,0-1-1,1 1 1,-1 0-1,0 0 1,0 0-1,0 0 1,0 0-1,0 0 1,0 0-1,0 0 1,0 0-1,0 0 1,0 0-1,1 0 1,-1 1-1,0-1 1,0 0-1,-1 2 1,-2-2-9,1 1 0,-1 0 0,1 0 0,-1 1 0,1-1-1,0 1 1,0 0 0,-1 0 0,2 0 0,-5 3 0,3-1 30,1 1 0,0-1-1,0 1 1,0-1-1,1 1 1,0 0 0,0 0-1,0 0 1,0 0-1,1 0 1,0 0 0,0 1-1,0-1 1,1 0-1,-1 1 1,1-1 0,1 6-1,0-7-10,0-1 1,0 1-1,0-1 1,1 1-1,-1-1 0,1 0 1,0 0-1,0 1 1,0-1-1,1-1 0,-1 1 1,1 0-1,-1 0 0,1-1 1,0 0-1,0 1 1,0-1-1,0 0 0,0-1 1,0 1-1,1 0 0,-1-1 1,1 0-1,6 2 1,5 1-529,-1-1 1,1-1-1,26 2 1,-33-4-953,0 0 0,0-1 1,0 0-1,16-4 0,14-12-8341</inkml:trace>
</inkml:ink>
</file>

<file path=ppt/ink/ink1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4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9 11179,'-3'-1'8570,"-3"9"-7011,-7 9-2085,9-10 598,1 1-1,-1-1 1,1 1-1,1 0 1,0 0-1,0 0 0,0 0 1,1 0-1,0 0 1,0 0-1,1 0 1,2 17-1,-1-24-41,-1 0 0,1 1-1,0-1 1,1 1 0,-1-1-1,0 0 1,0 0 0,1 0-1,-1 1 1,0-1 0,1-1-1,-1 1 1,1 0 0,0 0-1,-1 0 1,1-1 0,-1 1-1,1-1 1,0 1 0,-1-1-1,1 0 1,0 0 0,0 0 0,-1 0-1,1 0 1,2 0 0,49-4 620,-40 1-587,0-1 0,0 0 0,-1-1 0,0-1 0,0 0 0,13-8 0,-19 10-39,1 0 1,-1 0-1,0-1 1,0 0-1,0 0 0,-1-1 1,1 1-1,-1-1 1,-1 0-1,1-1 0,-1 1 1,3-8-1,-8 18-166,-2 4 58,0 0 0,0 0 1,1 1-1,1-1 1,-2 13-1,3-19 110,-1 0-1,1 1 1,0-1-1,1 0 1,-1 1 0,0-1-1,0 0 1,1 0 0,0 1-1,-1-1 1,1 0 0,0 0-1,0 0 1,0 0 0,0 0-1,1 0 1,-1 0-1,0 0 1,1 0 0,-1-1-1,1 1 1,0 0 0,0-1-1,-1 1 1,1-1 0,0 0-1,0 0 1,0 0 0,1 0-1,-1 0 1,3 1-1,1-1 146,0 0 0,0 0 0,0 0 0,0-1-1,0 0 1,0 0 0,0 0 0,0-1-1,0 0 1,0 0 0,0-1 0,0 1-1,0-1 1,-1-1 0,1 1 0,-1-1-1,1 0 1,7-6 0,-9 7-125,-1-1 0,0 0 0,1 0 0,-1 0 0,0 0-1,-1-1 1,1 1 0,0-1 0,-1 0 0,0 0 0,0 0 0,0 0 0,-1 0 0,1 0 0,-1 0 0,0 0 0,0-1-1,0 1 1,-1 0 0,1-1 0,-1 1 0,0-1 0,-1 1 0,1 0 0,-1-1 0,-1-5 0,-8-9 923,-7 4-8208,37 26-291,-9-6 6738,-1 0 0,1-1 0,0-1-1,0 1 1,21 2 0,-27-5 870,0-1 1,0 1-1,-1-1 0,1 0 1,0 0-1,0 0 0,0 0 0,0-1 1,-1 0-1,1 0 0,0 0 1,-1-1-1,1 0 0,-1 1 1,1-2-1,4-2 0,-8 4 239,0 1 1,-1-1-1,1 1 1,0-1-1,0 0 0,-1 0 1,1 0-1,0 1 1,-1-1-1,1 0 0,-1 0 1,1 0-1,-1 0 0,1 0 1,-1 0-1,0 0 1,0 0-1,1-2 0,-1 3-194,0-1-1,-1 1 1,1-1-1,0 1 0,0-1 1,0 1-1,-1-1 0,1 1 1,0 0-1,-1-1 1,1 1-1,0-1 0,-1 1 1,1 0-1,-1-1 1,1 1-1,-1 0 0,1-1 1,0 1-1,-1 0 0,1 0 1,-1 0-1,1-1 1,-1 1-1,0 0 0,-2-1-42,1 1-1,0 0 0,-1 0 0,1-1 0,-1 1 0,1 1 1,0-1-1,-1 0 0,1 1 0,-1-1 0,1 1 1,0-1-1,0 1 0,-1 0 0,-2 2 0,0 0 28,1 1 0,0 0 0,0 0 0,1 0 0,-1 0 0,1 1 0,0-1 0,0 1 0,0 0 0,0 0 0,1 0 0,0 0 0,0 0 0,1 1 0,-1-1 0,1 0 0,0 1 0,1-1 0,-1 1 0,1-1 0,0 1 0,0 0 0,3 9 0,-2-13-82,1 0 0,-1 0 0,1-1 0,0 1 0,-1-1-1,1 0 1,0 1 0,0-1 0,0 0 0,0 0 0,0 0 0,0 0 0,1 0 0,-1-1 0,0 1-1,0-1 1,1 1 0,-1-1 0,0 0 0,0 0 0,1 0 0,-1 0 0,3-1 0,3 1 36,-1-1 1,1 1-1,0-2 0,-1 1 1,15-5-1,-15 2-42,0 0 0,0 0-1,0 0 1,0-1 0,-1 0-1,11-11 1,-14 13-53,0 0 0,0 0 0,-1 0 0,1-1 0,-1 1 0,0-1 0,0 1 0,0-1 0,0 0 0,-1 0 0,0 0 0,1 0 0,-1 0 0,0-7 0,-1 11 14,0-1 1,0 1-1,0 0 0,0 0 0,-1-1 0,1 1 0,0 0 0,0 0 0,0 0 1,-1 0-1,1-1 0,0 1 0,0 0 0,-1 0 0,1 0 0,0 0 0,0 0 1,-1 0-1,1 0 0,0 0 0,-1 0 0,1 0 0,0 0 0,0 0 0,-1 0 0,1 0 1,0 0-1,0 0 0,-1 0 0,1 0 0,0 0 0,0 0 0,-1 0 0,1 0 1,0 0-1,0 1 0,-1-1 0,1 0 0,0 0 0,0 0 0,0 0 0,-1 1 1,1-1-1,0 0 0,0 0 0,0 0 0,0 1 0,-1-1 0,1 0 0,0 0 1,0 1-1,-12 9-20,9-7-45,1 0 0,0 1 0,0-1 0,1 0 0,-1 1 0,1-1-1,0 1 1,0-1 0,0 1 0,0 0 0,0-1 0,0 8 0,2-10-93,-1 1 1,0-1-1,0 0 0,0 1 1,1-1-1,-1 1 0,1-1 1,-1 0-1,1 0 1,0 1-1,-1-1 0,1 0 1,0 0-1,0 0 1,0 0-1,0 0 0,0 0 1,0 0-1,0 0 1,0 0-1,0 0 0,0 0 1,1-1-1,-1 1 1,0-1-1,0 1 0,1-1 1,-1 1-1,1-1 1,-1 1-1,0-1 0,1 0 1,-1 0-1,0 0 0,3 0 1,57-1-6341,-26-8 5231</inkml:trace>
</inkml:ink>
</file>

<file path=ppt/ink/ink1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5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7 9289,'0'0'5701,"-9"-2"-3918,7 2-1730,-47-5 1648,47 5-1610,1 0 1,-1 0-1,0 0 0,1 0 0,-1 0 0,0 1 1,1-1-1,-1 0 0,0 1 0,1-1 0,-1 1 0,1-1 1,-1 1-1,1 0 0,-1 0 0,1 0 0,0 0 0,-1 0 1,1 0-1,0 0 0,0 0 0,0 0 0,0 1 0,0-1 1,0 0-1,0 1 0,0-1 0,0 1 0,1-1 0,-2 4 1,2-4-92,1 1 1,-1-1 0,1 0 0,0 0-1,-1 1 1,1-1 0,0 0 0,0 0 0,0 0-1,0 0 1,0 0 0,0 0 0,0 0 0,0 0-1,0 0 1,0-1 0,1 1 0,-1 0-1,0-1 1,1 1 0,-1-1 0,0 1 0,3 0-1,39 13-942,-37-13 616,18 5-536,-17-5 798,0 1 0,0-1 0,0 1 1,0 1-1,-1-1 0,1 1 0,-1 0 1,1 1-1,8 6 0,-15-10 149,1 0 1,-1 1-1,1-1 0,-1 1 0,0-1 0,1 1 0,-1-1 1,0 1-1,1-1 0,-1 1 0,0 0 0,0-1 0,0 1 1,1-1-1,-1 1 0,0 0 0,0-1 0,0 1 0,0-1 0,0 1 1,0 0-1,0-1 0,0 1 0,0 0 0,-1-1 0,1 1 1,0-1-1,0 1 0,0-1 0,-1 2 0,-18 13 1656,-31 5 225,45-18-1693,-6 2-234,0-1 1,0-1-1,-1 1 1,-21 0-1,33-3-165,0 0-1,0 0 0,0 0 1,-1 1-1,1-1 0,0 0 1,0 0-1,-1 0 1,1 0-1,0 0 0,0 0 1,0 0-1,-1 0 0,1 0 1,0 0-1,0-1 0,-1 1 1,1 0-1,0 0 0,0 0 1,0 0-1,-1 0 0,1 0 1,0 0-1,0 0 1,0-1-1,0 1 0,-1 0 1,1 0-1,0 0 0,0 0 1,0-1-1,0 1 0,0 0 1,0 0-1,-1 0 0,1-1 1,0 1-1,0 0 0,0 0 1,0-1-1,0 1 1,0 0-1,0 0 0,0 0 1,0-1-1,0 1 0,0 0 1,0 0-1,0-1 0,0 1 1,0 0-1,0 0 0,0-1 1,0 1-452,0-13-9613</inkml:trace>
</inkml:ink>
</file>

<file path=ppt/ink/ink1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5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9385,'0'0'11830,"0"8"-10864,-4 102 721,4-109-1674,1 0 1,-1 0-1,0 0 0,0 0 0,0 0 1,1 0-1,-1 0 0,1 0 1,-1 0-1,0 0 0,1 0 0,0-1 1,-1 1-1,1 0 0,-1 0 1,1-1-1,0 1 0,0 0 0,-1-1 1,1 1-1,0-1 0,0 1 1,0-1-1,0 1 0,-1-1 1,1 1-1,0-1 0,0 0 0,0 0 1,0 1-1,0-1 0,0 0 1,0 0-1,0 0 0,0 0 0,0 0 1,0 0-1,0 0 0,0-1 1,0 1-1,0 0 0,0 0 0,0-1 1,0 1-1,1-1 0,46-18 460,17-28-312,-53 38-155,0-1 1,0 2-1,1-1 0,27-12 0,-40 21-9,1 0 1,-1 0-1,1 0 1,-1 0-1,1-1 1,-1 1-1,1 0 1,-1 0-1,1 0 1,-1 0-1,1 0 1,-1 0-1,1 0 1,-1 1-1,1-1 1,-1 0-1,1 0 1,-1 0 0,1 0-1,-1 1 1,1-1-1,-1 0 1,1 0-1,-1 1 1,1-1-1,-1 0 1,0 1-1,1-1 1,-1 0-1,0 1 1,1 0-1,6 21-143,-6 35-127,-1-46 249,0 1-183,3 21-2727,-2-32 2828,-1 0 1,1-1-1,0 1 0,-1 0 1,1-1-1,0 1 1,0-1-1,0 1 0,-1-1 1,1 1-1,0-1 0,0 0 1,0 1-1,0-1 1,0 0-1,0 1 0,0-1 1,0 0-1,0 0 1,0 0-1,0 0 0,0 0 1,0 0-1,0 0 0,0-1 1,-1 1-1,1 0 1,0 0-1,0-1 0,0 1 1,0-1-1,0 1 1,1-2-1,40-22-8478,-16 7 1713</inkml:trace>
</inkml:ink>
</file>

<file path=ppt/ink/ink1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6.0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28 12043,'0'0'5905,"-8"-1"-4597,2 0-1144,0 1 0,0-1 0,0 2 0,0-1 0,0 1 0,0 0 0,0 0 0,1 0 0,-1 1 0,0 0 0,1 0 0,-1 0 0,1 1 0,-1 0 0,1 0 0,0 0 0,1 1 1,-1 0-1,0 0 0,1 0 0,0 0 0,0 1 0,0-1 0,1 1 0,-4 5 0,6-8-127,0-1 0,0 1 0,0-1 0,0 1 0,0-1 0,1 1 0,-1 0 0,1 0 0,-1-1 0,1 1 0,-1 0 0,1 0 0,0-1 0,0 1 0,0 0 0,0 0 0,0-1 0,0 1 0,1 0 0,-1 0 0,1-1 0,-1 1 1,1 0-1,1 3 0,0-3-8,-1-1 1,1 1 0,0 0-1,0-1 1,0 1 0,1-1-1,-1 1 1,0-1 0,0 0-1,1 0 1,-1 0 0,1 0-1,-1-1 1,1 1 0,3 0-1,2 0 12,0 0-1,0-1 0,1 1 0,-1-2 0,0 1 0,1-1 0,-1 0 0,0-1 0,0 0 1,11-4-1,-13 2-3,0-1 0,0 1-1,0-1 1,-1 0 0,1 0 0,-1-1 0,0 1 0,-1-1 0,0 0 0,7-11 0,-10 15-82,0 0 0,0 0 0,0 1 0,0-1 0,0 0 0,0 0 1,0 0-1,-1 0 0,1 0 0,-1 0 0,1 0 0,-1-1 0,0 1 0,0 0 1,0 0-1,0 0 0,0 0 0,0 0 0,-1 0 0,1 0 0,-1 0 0,1 0 1,-1 0-1,0 0 0,0 0 0,0 0 0,0 0 0,0 0 0,0 0 0,0 1 1,-1-1-1,1 1 0,-1-1 0,1 1 0,-1-1 0,0 1 0,1 0 0,-1 0 1,0 0-1,0 0 0,-2-1 0,1 1-308,1 0 0,-1 0 1,0 0-1,0 1 0,0-1 0,1 1 0,-1-1 1,0 1-1,-5 1 0,6-1 48,1 0-1,0 0 1,0 1 0,0-1 0,0 0 0,0 1-1,0-1 1,0 1 0,0-1 0,0 1-1,0-1 1,0 1 0,0 0 0,1 0-1,-1-1 1,0 1 0,0 0 0,1 0 0,-1 0-1,0 0 1,1 0 0,-1 0 0,1 0-1,-1 0 1,1 0 0,0 0 0,-1 0-1,1 2 1,-1 12-3448</inkml:trace>
</inkml:ink>
</file>

<file path=ppt/ink/ink1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173 258 8808,'0'0'1196,"3"-8"1292,-2 5-2205,0 0 0,0 0 0,0 0 0,-1 0 0,1 0 0,-1 0 0,0-1 0,0 1 0,0 0 0,-1-5 0,0 6-180,1 0 1,-1 1-1,0-1 1,0 1 0,0-1-1,0 1 1,-1-1-1,1 1 1,0 0 0,-1 0-1,1-1 1,0 1-1,-1 0 1,0 0-1,1 1 1,-1-1 0,1 0-1,-1 0 1,0 1-1,0-1 1,1 1-1,-1 0 1,0-1 0,0 1-1,0 0 1,-2 0-1,-3 0 131,0-1 1,0 2-1,1-1 0,-1 1 0,0 0 0,1 0 0,-1 1 0,1 0 0,0 0 0,-1 0 0,1 1 0,-10 6 0,12-7-144,1 0-1,0 0 0,1 0 1,-1 0-1,0 1 0,1-1 1,-1 1-1,1 0 0,0 0 1,0-1-1,0 1 0,0 1 0,0-1 1,1 0-1,-1 0 0,1 1 1,0-1-1,0 0 0,0 1 1,1-1-1,-1 1 0,1 0 1,0-1-1,0 1 0,0 6 0,1-8-58,0 0 0,0 0 0,1 0 0,-1-1 0,0 1 0,1 0 0,-1 0 0,1-1 0,-1 1 0,1-1-1,0 0 1,0 1 0,-1-1 0,1 0 0,0 0 0,0 0 0,0 0 0,0-1 0,1 1 0,-1 0 0,0-1-1,0 1 1,0-1 0,0 0 0,1 0 0,3 0 0,5 1 34,-1-1 0,1 0-1,-1-1 1,16-3 0,-14 1-45,-1-1 0,0-1 0,-1 0-1,1 0 1,-1-1 0,0 0 0,0-1 0,-1 0 0,1-1 0,-2 0-1,1 0 1,-1-1 0,11-16 0,-8 11-52,-2 0 0,0-1 0,-1 0 0,0 0 0,-1 0-1,-1-1 1,0 0 0,6-32 0,-12 45 15,1 1 0,-1-1 0,0 1 0,0-1 0,0 0-1,0 1 1,0-1 0,0 0 0,-1 1 0,-1-6 0,2 7 7,-1 1 1,1-1-1,0 1 0,-1-1 1,1 0-1,-1 1 1,1-1-1,0 1 1,-1-1-1,1 1 0,-1-1 1,0 1-1,1 0 1,-1-1-1,1 1 0,-1 0 1,0-1-1,1 1 1,-1 0-1,0 0 1,1-1-1,-1 1 0,0 0 1,1 0-1,-1 0 1,-1 0-1,-1 1-9,0-1 0,1 1-1,-1 0 1,0 0 0,0 1 0,0-1 0,1 1-1,-1-1 1,1 1 0,-1 0 0,1 0-1,0 0 1,0 0 0,0 0 0,0 0-1,-3 5 1,-2 3 126,0 0-1,1 1 0,0 0 1,0 0-1,1 0 1,1 0-1,0 1 0,1 0 1,0 0-1,1 0 1,0 0-1,1 0 1,0 0-1,1 21 0,1-31-93,-1 0-1,1 0 1,-1 1-1,1-1 1,0 0 0,-1 0-1,1 0 1,0 0-1,1 0 1,-1 0-1,0 0 1,1 0-1,-1-1 1,1 1-1,-1 0 1,1-1-1,0 1 1,-1-1 0,1 0-1,0 1 1,3 0-1,-1-1 9,-1 0-1,1 0 1,-1 0-1,1 0 1,0-1-1,-1 0 1,1 0 0,0 0-1,-1 0 1,1 0-1,-1-1 1,6-1-1,-1 0-32,-1 0 0,1-1-1,-1 0 1,1 0 0,-1-1-1,0 0 1,0 0 0,0-1-1,-1 0 1,0 0 0,9-8-1,-11 8 7,0-1-1,0 1 0,0-1 1,-1 1-1,1-1 0,-1 0 1,-1 0-1,1-1 0,-1 1 1,0 0-1,1-13 0,-10 23 247,-2 9-175,4 0 27,0 0 0,1 0 1,1 1-1,0 0 0,-1 26 0,4-38-135,0 1 1,0-1-1,0 1 0,0-1 0,0 1 0,1-1 0,-1 1 0,1-1 0,0 0 0,0 1 0,0-1 0,0 0 0,0 1 0,0-1 0,1 0 0,-1 0 0,1 0 1,-1 0-1,1 0 0,0 0 0,0-1 0,0 1 0,0-1 0,0 1 0,0-1 0,0 0 0,1 0 0,-1 1 0,0-2 0,1 1 0,-1 0 0,0 0 0,1-1 0,-1 1 1,1-1-1,-1 0 0,1 0 0,0 0 0,3 0 0,32-3-4334,-34 2 3519,-1 0-1,1 0 1,0 0-1,-1-1 1,0 1 0,1-1-1,-1 0 1,4-3 0,17-15-7588</inkml:trace>
</inkml:ink>
</file>

<file path=ppt/ink/ink1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7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48 9513,'0'0'10058,"-9"13"-9397,-1 2-285,1 0-1,1 0 0,0 1 0,1 0 0,1 0 0,0 1 0,-6 32 0,10-34-116,-4 20 51,2-1 0,2 1 0,1 0 0,6 61 0,-5-94-301,0 0 0,0-1-1,0 1 1,1 0 0,-1-1-1,0 1 1,1 0 0,-1-1-1,1 1 1,-1-1 0,1 1-1,0-1 1,0 1 0,0-1-1,0 1 1,0-1 0,0 0-1,0 0 1,0 1 0,0-1-1,1 0 1,-1 0 0,0 0-1,1 0 1,-1-1 0,3 2-1,-2-2-9,-1-1 0,1 1-1,-1-1 1,1 0 0,-1 0-1,1 0 1,-1 1 0,0-1-1,0 0 1,1-1 0,-1 1-1,0 0 1,0 0-1,0 0 1,0-1 0,0 1-1,-1 0 1,1-1 0,0 1-1,-1-1 1,1 1 0,-1-1-1,1 1 1,-1-1 0,0 0-1,1-2 1,3-18-508,-1 0 0,0 0 0,-2-31 0,-1 36-51,0 1 0,1-1 1,1 0-1,0 0 1,2 1-1,0-1 1,7-18-1,-5 23 120,1 1 1,0 0-1,1 0 0,14-16 0,-16 21 529,0 1-1,-1-1 0,0-1 1,0 1-1,0-1 1,-1 0-1,0 0 0,-1 0 1,1 0-1,-1-1 0,-1 1 1,1-1-1,-1 0 1,-1 0-1,2-10 0,-3 18-59,0 0 0,0 0 0,0-1 0,0 1 0,0 0 0,0 0-1,0-1 1,0 1 0,0 0 0,0 0 0,0-1 0,0 1 0,0 0 0,0 0-1,0-1 1,0 1 0,0 0 0,0 0 0,0-1 0,0 1 0,0 0 0,0 0-1,0-1 1,0 1 0,-1 0 0,1 0 0,0 0 0,0-1 0,0 1 0,0 0-1,-1 0 1,1 0 0,0 0 0,0-1 0,0 1 0,-1 0 0,1 0 0,0 0-1,0 0 1,-1 0 0,1 0 0,0 0 0,0 0 0,-1 0 0,-10 9 467,-7 21-162,11-6 65,1 0 1,1 1-1,1 0 0,2 0 0,0 0 0,2 26 0,-2 21 987,-5 122 387,7-193-1762,0-1 0,0 1 1,0-1-1,0 1 1,0-1-1,-1 1 0,1-1 1,0 1-1,1-1 0,-1 1 1,0-1-1,0 1 1,0-1-1,0 1 0,0 0 1,0-1-1,1 0 1,-1 1-1,0-1 0,0 1 1,1-1-1,-1 1 1,0-1-1,1 1 0,-1-1 1,0 0-1,1 1 0,-1-1 1,1 0-1,-1 1 1,0-1-1,1 0 0,-1 0 1,1 1-1,-1-1 1,1 0-1,-1 0 0,1 0 1,-1 0-1,1 0 0,-1 1 1,1-1-1,0 0 1,0-1 25,0 1 1,0-1 0,0 1-1,0-1 1,0 1 0,0-1-1,0 1 1,0-1 0,0 0-1,0 0 1,-1 1 0,1-1-1,0 0 1,0 0 0,-1 0-1,1 0 1,-1 0 0,1 0-1,0-2 1,5-20-150,0-1 0,-2 0 0,-1 0 0,-1 0 0,-1 0 0,-1 0-1,-4-34 1,6 41-250,10 18-241,9 3 479,-13-4 92,0 0 0,0 0 0,1-1-1,-1 0 1,0-1 0,0 0 0,0 0-1,0-1 1,-1 1 0,1-2 0,8-4-1,-12 6-3,-1-1-1,1 1 0,-1-1 0,0 0 0,0 0 1,0-1-1,0 1 0,0-1 0,-1 1 0,1-1 1,-1 0-1,0 0 0,0 0 0,0 0 0,-1 0 1,0 0-1,1-1 0,-1 1 0,-1 0 0,1-1 1,-1 1-1,0-7 0,1 10 36,-1 0 0,0 0 0,0 0-1,0 0 1,0 0 0,0 0 0,0 0 0,0 0 0,0 0-1,0 0 1,-1 0 0,1 1 0,0-1 0,-1 0 0,1 0-1,-1 0 1,1 0 0,-1 0 0,1 0 0,-1 0 0,1 1-1,-1-1 1,0 0 0,1 1 0,-1-1 0,0 0 0,0 1-1,0-1 1,1 1 0,-1-1 0,0 1 0,0-1 0,0 1-1,0 0 1,0-1 0,0 1 0,0 0 0,0 0 0,0 0-1,0 0 1,0 0 0,0 0 0,0 0 0,0 0 0,0 0-1,0 0 1,0 0 0,0 1 0,-2 0 0,0 0 10,-1 1 0,0-1-1,1 1 1,-1 0 0,1 0 0,0 0 0,-1 0 0,1 1 0,0 0-1,1-1 1,-6 6 0,7-6 7,-1 0 1,1 0-1,-1 0 0,1 0 1,0 0-1,0 0 0,0 0 1,0 0-1,0 1 0,0-1 0,0 0 1,1 0-1,-1 1 0,1-1 1,0 1-1,0-1 0,0 0 1,0 1-1,0-1 0,0 1 0,0-1 1,1 0-1,0 1 0,-1-1 1,1 0-1,0 0 0,0 1 1,0-1-1,0 0 0,0 0 1,1 0-1,-1 0 0,1 0 0,-1-1 1,1 1-1,0 0 0,-1-1 1,1 1-1,0-1 0,4 3 1,2 0 99,0 0 0,1 0 0,-1-1 1,1 0-1,-1-1 0,1 0 0,0 0 1,0-1-1,18 1 0,-26-2-113,0 1 0,0 0 0,0 0 0,0-1 0,0 1 0,0 0 0,0 0 0,0 0 0,0 0-1,0 0 1,0 1 0,-1-1 0,1 0 0,0 0 0,-1 1 0,1-1 0,-1 0 0,1 0 0,-1 3 0,8 9 737,0-35-380,-6 2-284,0 0 0,-3-38 0,0 17-150,34 46-230,-17 0-401,-12-3 171,0 0 0,0 0-1,0 0 1,1-1 0,-1 0 0,0 0 0,1 0-1,-1-1 1,1 1 0,-1-1 0,1 0 0,0 0 0,8-2-1,-9-5-4653,-3-8-3359</inkml:trace>
</inkml:ink>
</file>

<file path=ppt/ink/ink1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8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14 10826,'-7'-4'3652,"1"-1"-1026,6 1-480,6 3-1537,6 1-545,10 0-128,7 1-1794,0 5-3395</inkml:trace>
</inkml:ink>
</file>

<file path=ppt/ink/ink1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0 124 9033,'0'0'13073,"10"4"-11792,-4-2-1176,0 0-1,0 0 0,0 0 0,0 0 0,0-1 0,0 0 0,1-1 0,-1 1 0,0-1 0,0 0 1,0-1-1,1 1 0,-1-1 0,0-1 0,0 1 0,0-1 0,0 0 0,0 0 0,0-1 0,-1 1 1,10-8-1,33-31 21,-45 39-119,-2 0-1,1 0 1,0-1 0,0 1 0,-1-1-1,1 1 1,-1-1 0,0 1 0,1-1 0,-1 0-1,-1 0 1,1 0 0,0 0 0,-1 1-1,1-1 1,-1 0 0,0 0 0,0-5 0,0 7-22,-1 0 0,1 0 1,0 0-1,-1 0 1,1 0-1,0 1 0,-1-1 1,1 0-1,-1 0 1,0 0-1,1 0 0,-1 1 1,0-1-1,1 0 1,-1 1-1,0-1 0,0 1 1,1-1-1,-1 1 1,0-1-1,0 1 0,0-1 1,0 1-1,0 0 1,-1-1-1,-33 1-534,27 2 388,0-1 0,0 2 0,0-1 0,0 1 0,-13 7 0,15-5 145,0-1 0,0 1 0,1 0 0,-1 0 0,1 1 0,1-1-1,-1 1 1,1 0 0,0 0 0,0 1 0,0-1 0,1 1 0,0 0 0,1 0-1,-1 0 1,1 0 0,1 1 0,-1-1 0,1 0 0,1 1 0,-1-1 0,1 1-1,1 8 1,0-14 23,-1 0 0,1 0-1,0 1 1,0-1-1,0 0 1,0 0 0,0 0-1,0 0 1,0-1 0,1 1-1,-1 0 1,1 0-1,-1-1 1,1 1 0,0-1-1,0 0 1,-1 1 0,1-1-1,0 0 1,0 0 0,0 0-1,0 0 1,0 0-1,1-1 1,-1 1 0,0-1-1,0 1 1,0-1 0,1 0-1,3 0 1,10 1 49,-1 0 1,1-1 0,17-3-1,-30 2-51,13-1 14,-1-1 1,1-1-1,0-1 1,-1 0-1,0-1 1,0 0 0,15-10-1,93-65 60,-110 72-75,-13 9-16,0 1 0,1-1 0,-1 1 0,0-1-1,1 1 1,-1-1 0,0 1 0,0-1 0,0 1 0,0-1-1,1 1 1,-1-1 0,0 1 0,0-1 0,0 1 0,0-1-1,0 1 1,0-1 0,0 1 0,0-1 0,-1 1 0,1 0-1,0-1 1,0 1 0,0-1 0,-1 1 0,1-1 0,0 1-1,0-1 1,-1 0 0,1 1 0,-1 0 0,-8 26 106,-6 23 212,14-49-279,1 0 0,-1 0-1,1 0 1,0 0 0,0 0-1,0 1 1,0-1-1,0 0 1,0 0 0,0 0-1,0 0 1,0 0 0,0 0-1,0 0 1,1 1 0,-1-1-1,0 0 1,1 0 0,-1 0-1,1 0 1,-1 0-1,1 0 1,0 0 0,-1-1-1,1 1 1,0 0 0,0 0-1,0 0 1,0-1 0,-1 1-1,1 0 1,0-1-1,0 1 1,0-1 0,0 1-1,0-1 1,0 1 0,1-1-1,-1 0 1,0 0 0,2 1-1,6-1 58,-1-1-1,1 0 1,0 0-1,-1-1 1,1 0-1,-1 0 1,1-1-1,-1 0 1,11-6-1,72-46-341,-42 23-13,-49 32 269,0 0 0,1-1 0,-1 1 0,0 0 0,0 0 0,1-1 0,-1 1 0,1 0 0,-1 0 0,0 0 0,1-1 0,-1 1 1,0 0-1,1 0 0,-1 0 0,1 0 0,-1 0 0,0 0 0,1 0 0,-1 0 0,1 0 0,-1 0 0,1 0 0,-1 0 0,0 0 0,1 0 0,-1 0 0,1 0 0,-1 1 0,0-1 0,1 0 1,-1 0-1,0 0 0,1 1 0,-1-1 0,0 0 0,1 0 0,-1 1 0,0-1 0,0 0 0,1 1 0,-1-1 0,0 0 0,0 1 0,1 0 0,-1 26-214,-13 33-81,12-60 298,0 3-218,1-1 1,-1 1-1,0-1 1,1 1-1,0 0 1,-1-1 0,1 1-1,0 0 1,0-1-1,1 1 1,0 4-1,8 0-2451,12-15-386,-4-6-4210</inkml:trace>
</inkml:ink>
</file>

<file path=ppt/ink/ink1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9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0 10250,'-8'0'4302,"-5"0"-3340,-1 1-1,1 1 1,0-1-1,1 2 0,-1 0 1,0 0-1,-12 6 0,21-7-851,0-1 0,0 1 0,0 0 0,0 1-1,1-1 1,-1 1 0,0-1 0,1 1 0,0 0-1,0 0 1,0 1 0,0-1 0,0 1 0,0-1-1,1 1 1,0 0 0,0 0 0,0 0 0,0 0-1,1 0 1,-1 0 0,1 1 0,0-1-1,0 0 1,1 1 0,-1 5 0,1-8-105,0 0 0,1 1 0,-1-1 0,0 0 1,1 1-1,0-1 0,-1 0 0,1 0 0,0 0 0,0 0 1,0 1-1,0-1 0,1 0 0,-1-1 0,0 1 0,1 0 1,-1 0-1,1-1 0,2 3 0,1-1-170,-1 0 0,0-1 0,1 1 1,0-1-1,-1 0 0,1 0 0,0-1 0,9 2 1,-3-1-1008,0 0 0,0-2 0,0 1 1,0-1-1,0-1 0,0 0 0,0 0 1,10-4-1,9-7-3974</inkml:trace>
</inkml:ink>
</file>

<file path=ppt/ink/ink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5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 1794,'0'0'1537,"-50"17"-1569,43-13 2723,-6 0-2659,-2-3-961</inkml:trace>
</inkml:ink>
</file>

<file path=ppt/ink/ink1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5:59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42 9001,'0'0'2498,"-8"7"230,-25 21-598,32-27-2029,0-1 1,0 1 0,0 0-1,0 0 1,0 0 0,0 0-1,0 0 1,1 0-1,-1 0 1,0 0 0,1 0-1,-1 0 1,1 0 0,-1 0-1,1 0 1,0 0-1,-1 1 1,1-1 0,0 0-1,0 0 1,0 0 0,0 1-1,0-1 1,0 0 0,0 0-1,0 2 1,1-2-40,0 0 0,0 1 0,0-1 1,1 0-1,-1 0 0,0 0 0,0 0 1,1 0-1,-1 0 0,0 0 0,1-1 0,-1 1 1,1 0-1,-1-1 0,1 1 0,2-1 0,6 3 124,1-1-1,0-1 0,19 0 1,-10-1 9,1-1-1,0-2 1,-1 0 0,25-7 0,-35 8-51,0-2 1,0 1-1,0-2 0,0 1 1,0-1-1,-1-1 1,0 1-1,0-2 1,14-12-1,-22 18-131,0 0 1,1 0-1,-1 0 1,0 0-1,-1 0 0,1 0 1,0 0-1,0 0 0,0 0 1,0 0-1,-1-1 0,1 1 1,-1 0-1,1 0 0,-1-1 1,1 1-1,-1 0 1,0-1-1,0 1 0,1-1 1,-1 1-1,0 0 0,0-1 1,-1-2-1,0 3-5,0 0 0,0 0-1,0 0 1,0 0 0,0 0 0,0 0-1,-1 0 1,1 0 0,0 0 0,-1 0 0,1 1-1,0-1 1,-1 0 0,1 1 0,-1 0-1,1-1 1,-1 1 0,-1-1 0,-12 0 0,0-1 1,-1 2 0,-18 1-1,30-1-6,-11 1 94,1 1-1,0 0 1,-1 2-1,1-1 1,-15 7 0,21-7 53,1 0 0,0 0 0,0 1 1,0 0-1,1 0 0,-1 1 0,1-1 1,0 1-1,0 1 0,1-1 1,-7 9-1,10-12-133,1 0 1,0 0-1,0 0 0,-1 0 1,1 0-1,1 0 0,-1 0 1,0 1-1,0-1 0,1 0 1,-1 0-1,1 1 0,0-1 1,0 1-1,0-1 1,0 0-1,0 1 0,0-1 1,1 0-1,-1 1 0,1-1 1,1 4-1,0-2 11,1 0 0,-1-1 0,1 1 0,-1-1 0,1 0-1,0 0 1,1 0 0,-1-1 0,0 1 0,1-1 0,6 4 0,5 2-290,0-2-1,0 0 1,1-1 0,-1 0-1,27 3 1,-20-5-1835,0-2 0,33-2 0,0-4-3283</inkml:trace>
</inkml:ink>
</file>

<file path=ppt/ink/ink1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26 8520,'0'0'7452,"-9"-4"-5813,7 3-1542,-2-1 0,1 0 0,0 1 0,0-1 0,0 1 0,-1 0 0,1 0 0,0 0 0,-1 1 0,1-1 0,-1 1 0,1 0 0,-1 0 0,1 0 0,-1 0 0,1 1 0,-1-1 0,1 1 0,-1 0 0,1 0 0,0 0 0,0 0 0,-1 1 0,1-1 0,0 1 0,0 0 0,0 0 0,1 0 0,-5 4 0,2-1 70,0-1 1,1 1-1,-1 0 0,1 0 1,1 0-1,-1 1 1,1-1-1,-1 1 0,2 0 1,-1 0-1,1 0 1,0 0-1,-3 12 0,6-17-141,-1 0 0,0 0 0,1 0 0,-1 0 0,1-1-1,-1 1 1,1 0 0,-1 0 0,1-1 0,0 1 0,-1 0 0,1-1-1,0 1 1,-1 0 0,1-1 0,0 1 0,0-1 0,0 1 0,0-1 0,-1 0-1,1 1 1,0-1 0,0 0 0,0 0 0,0 0 0,0 1 0,0-1-1,0 0 1,0 0 0,0 0 0,0-1 0,1 1 0,37-4 610,-27 0-581,0-1-1,0-1 1,0 0 0,-1-1 0,0 0 0,0 0-1,0-2 1,-1 1 0,-1-1 0,1 0 0,-1-1-1,-1 0 1,0-1 0,7-12 0,-23 39-233,3-8 140,1 1 0,0-1 0,0 1 0,1 0 0,0 0-1,1 0 1,0 0 0,0 0 0,1 0 0,0 1 0,0 14 0,2-23-76,-1 0 1,1 1 0,-1-1-1,1 0 1,-1 0 0,1 0-1,0 0 1,0 0 0,-1 0-1,1 0 1,0 0 0,0 0-1,0 0 1,0 0 0,0-1-1,0 1 1,0 0 0,1-1-1,-1 1 1,0-1 0,0 1-1,0-1 1,1 1 0,-1-1-1,0 0 1,0 0 0,1 1-1,-1-1 1,0 0 0,1 0-1,-1-1 1,0 1 0,1 0-1,-1 0 1,2-1 0,2 0-574,0 1 0,-1-1 1,1-1-1,0 1 0,-1-1 0,1 1 1,-1-1-1,8-5 0,11-14-3792</inkml:trace>
</inkml:ink>
</file>

<file path=ppt/ink/ink1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3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11018,'0'0'9353,"-6"11"-8648,-57 111 2358,58-110-3083,-1 1 0,2 0-1,0-1 1,0 2 0,1-1 0,1 0 0,0 1 0,1-1-1,1 21 1,0-34-236,0 1 0,0-1-1,0 1 1,0-1-1,1 1 1,-1-1 0,0 0-1,0 1 1,0-1-1,1 1 1,-1-1 0,0 0-1,1 1 1,-1-1-1,0 0 1,1 1 0,-1-1-1,0 0 1,1 1-1,-1-1 1,1 0 0,-1 0-1,0 1 1,1-1-1,-1 0 1,1 0 0,-1 0-1,1 0 1,-1 0-1,1 0 1,-1 0 0,1 0-1,0 0 1,4 0-4586</inkml:trace>
</inkml:ink>
</file>

<file path=ppt/ink/ink1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4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13453,'0'0'6278,"-1"9"-5622,-5 24 57,1-8 626,-4 48-1,9-72-1299,0 0 1,1-1-1,-1 0 0,0 1 0,1-1 0,-1 1 0,1-1 1,-1 1-1,1-1 0,-1 0 0,1 1 0,-1-1 0,1 0 1,-1 0-1,1 1 0,-1-1 0,1 0 0,0 0 1,-1 0-1,1 0 0,-1 1 0,1-1 0,0 0 0,-1 0 1,1 0-1,-1-1 0,1 1 0,0 0 0,-1 0 1,1 0-1,-1 0 0,1 0 0,-1-1 0,1 1 0,0 0 1,-1-1-1,1 1 0,-1 0 0,1-1 0,0 1 0,26-13 458,-1-4-374,11-8-173,53-26-1,-89 51 42,-1 0 1,0 0-1,1-1 0,-1 1 1,0 0-1,1 0 0,-1 0 1,1-1-1,-1 1 0,1 0 1,-1 0-1,0 0 0,1 0 1,-1 0-1,1 0 1,-1 0-1,1 0 0,-1 0 1,1 0-1,-1 0 0,1 0 1,-1 0-1,0 0 0,1 0 1,-1 0-1,1 1 0,-1-1 1,1 0-1,-1 0 0,0 1 1,1-1-1,-1 0 1,0 0-1,1 1 0,-1-1 1,0 0-1,1 1 0,-1-1 1,0 0-1,0 1 0,1-1 1,-1 1-1,0-1 0,0 1 1,0-1-1,0 0 0,1 1 1,-1-1-1,0 1 1,0-1-1,0 1 0,0-1 1,0 1-1,0-1 0,0 0 1,0 1-1,0-1 0,-1 1 1,-5 39 118,2-19 23,6-21-58,1 0-1,0-1 1,-1 1 0,1-1 0,0 0-1,-1 0 1,1 0 0,-1 0 0,3-2-1,26-19-12,-26 18-139,0 0 1,0 0-1,0 1 0,1-1 0,-1 1 1,1 0-1,0 1 0,0-1 0,0 1 0,0 0 1,13-2-1,-18 7 39,0 0 1,0 0 0,0 0-1,-1 0 1,1 0 0,-1 0-1,1 0 1,-1 0-1,0 0 1,0 0 0,-1 0-1,0 6 1,-11 42 464,35-61-4788,-7-2-49,3 0-2033</inkml:trace>
</inkml:ink>
</file>

<file path=ppt/ink/ink1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4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6 12172,'0'0'5108,"-8"-1"-3608,3 1-1293,0 0-1,1 0 0,-1 0 0,0 0 1,1 1-1,-1 0 0,1 0 0,-1 0 0,1 0 1,-6 3-1,8-3-144,-1 1 0,1-1-1,0 1 1,0-1 0,0 1 0,1-1 0,-1 1-1,0 0 1,1 0 0,-1 0 0,1 0 0,-1 0 0,1 1-1,0-1 1,0 0 0,0 0 0,0 1 0,0-1-1,1 1 1,-1-1 0,1 1 0,0-1 0,-1 1-1,1-1 1,0 3 0,3-4 17,0 0-1,0 0 1,-1-1 0,1 1-1,0-1 1,0 0 0,-1 0-1,1 0 1,0 0 0,0 0-1,0 0 1,0-1 0,-1 0-1,5-1 1,43-23-351,-48 24 258,1-1-1,-1 1 0,0-1 1,0 1-1,0-1 0,0 0 1,-1 0-1,1 0 0,0 0 1,-1 0-1,0 0 1,1 0-1,-1-1 0,0 1 1,0 0-1,0-1 0,0 1 1,1-6-1,-4 8 41,1-1 1,-1 1-1,1 0 1,-1-1-1,0 1 0,1 0 1,-1 0-1,1 0 0,-1 0 1,1 0-1,-1 0 1,1 1-1,-1-1 0,1 0 1,-1 1-1,-2 0 0,-32 26 221,34-25-231,0 0 0,0 0 0,0-1 0,0 2 0,0-1 0,1 0 0,-1 0 0,1 1 0,-1-1 0,1 0 0,0 1-1,0 0 1,0-1 0,-1 4 0,3-5-205,0 0-1,0 0 0,0-1 0,-1 1 1,1 0-1,0-1 0,0 1 1,0-1-1,0 1 0,0-1 0,0 1 1,0-1-1,1 0 0,-1 1 1,0-1-1,0 0 0,0 0 0,0 0 1,0 0-1,0 0 0,1 0 1,-1 0-1,0 0 0,2-1 0,1 1-1489,11 0-4108</inkml:trace>
</inkml:ink>
</file>

<file path=ppt/ink/ink1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4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8 15407,'0'0'4185,"-10"-1"-2952,10 1-1229,-43-5 880,42 5-867,-1-1-1,1 1 1,0 0 0,-1 0 0,1-1-1,0 1 1,-1 0 0,1 1 0,-1-1 0,1 0-1,0 0 1,-1 0 0,1 1 0,0-1-1,-1 1 1,1-1 0,0 1 0,0-1 0,0 1-1,-1 0 1,1 0 0,0 0 0,0-1-1,0 1 1,0 0 0,0 0 0,0 0 0,1 0-1,-1 1 1,0-1 0,0 0 0,0 2-1,3-1-9,0 0-1,0 0 0,0 0 1,0-1-1,0 1 0,1-1 1,-1 0-1,0 1 0,1-1 1,-1 0-1,1-1 0,0 1 1,-1 0-1,1-1 0,4 1 1,4 2 14,-2-1 102,5 2-253,0 0-1,0 1 0,15 8 1,-27-12 119,-1 0 1,0-1 0,1 1 0,-1 0 0,0 0-1,0 0 1,0 0 0,1 0 0,-1 0 0,0 0-1,0 0 1,-1 0 0,1 1 0,0-1 0,0 0-1,-1 1 1,2 1 0,-2-2 26,-1 0 1,1 0-1,0 1 1,0-1-1,-1 0 1,1 0-1,-1 0 1,1 0-1,-1 0 1,1 0-1,-1 0 1,0 0-1,1 0 1,-1 0-1,0 0 1,0 0-1,0 0 1,0-1-1,0 1 1,0 0-1,0-1 0,0 1 1,0 0-1,0-1 1,-2 1-1,-11 8 274,-1-2-1,-1 0 1,0 0-1,0-2 1,0 0-1,0 0 1,-1-2-1,-21 3 1,37-7-318,1 1 0,0 0 1,0 0-1,0 0 1,-1 0-1,1 0 0,0 0 1,0-1-1,0 1 1,0 0-1,-1 0 0,1 0 1,0-1-1,0 1 1,0 0-1,0 0 0,0 0 1,0-1-1,0 1 1,0 0-1,0 0 0,0 0 1,0-1-1,0 1 1,0 0-1,0 0 0,0-1 1,0 1-1,0 0 1,0 0-1,0 0 0,0-1 1,0 1-1,0 0 1,0 0-1,0-1 0,0 1 1,0 0-1,0 0 1,1 0-1,-1 0 0,0-1 1,0 1-1,0 0 1,0 0-1,1 0 0,-1 0 1,0 0-1,0-1 1,0 1-1,1 0 0,8-11-1307,79-77-10874,-62 60 8114</inkml:trace>
</inkml:ink>
</file>

<file path=ppt/ink/ink1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5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3812,'0'0'14776,"-2"10"-14536,-5 22 182,-4 45 0,10-68-404,0 1 0,1-1 1,0 0-1,0 1 0,1-1 0,0 0 1,0 1-1,2-1 0,-1 0 0,1 0 1,4 11-1,-6-21-87,-1 1-1,0 0 1,0-1 0,0 1 0,0 0-1,0 0 1,0-1 0,0 1 0,1 0-1,-1 0 1,0-1 0,0 1 0,0 0-1,1 0 1,-1 0 0,0-1 0,0 1-1,0 0 1,1 0 0,-1 0 0,0 0-1,1 0 1,-1-1 0,0 1 0,0 0-1,1 0 1,-1 0 0,0 0 0,1 0-1,-1 0 1,0 0 0,0 0 0,1 0 0,-1 0-1,0 0 1,1 0 0,-1 0 0,0 0-1,0 0 1,1 1 0,-1-1 0,0 0-1,0 0 1,1 0 0,-1 0 0,0 0-1,0 1 1,1-1 0,-1 0 0,0 0-1,0 0 1,0 1 0,1-1 0,-1 0-1,0 0 1,0 1 0,0-1 0,0 0-1,0 0 1,1 1 0,-1-1 0,-1-26-2840,-2 14 2902,-2 0-1,0 1 0,0-1 0,-8-10 1,8 15 760,1-1 0,-1 0 1,1-1-1,1 1 0,0-1 1,0 1-1,0-1 1,1 0-1,-2-18 0,5 27-667,-1-1-1,0 0 1,0 1 0,0-1-1,0 1 1,0-1-1,1 1 1,-1-1-1,0 0 1,1 1-1,-1-1 1,0 1-1,1 0 1,-1-1-1,1 1 1,-1-1-1,0 1 1,1-1-1,-1 1 1,1 0-1,-1-1 1,1 1-1,-1 0 1,1 0-1,0-1 1,-1 1-1,1 0 1,-1 0 0,1 0-1,1 0 1,28-1 498,26 10-1423,18 2-5433,-30-10 1142</inkml:trace>
</inkml:ink>
</file>

<file path=ppt/ink/ink1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6.3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10954,'0'0'10410,"-3"12"-9673,-7 22-212,-1-1-20,2 1 1,1-1-1,-5 61 0,13-92-488,0 0 0,0-1 1,0 1-1,1-1 0,-1 1 0,0 0 0,1-1 0,0 1 0,-1-1 0,1 1 0,0-1 0,-1 0 0,1 1 0,0-1 1,0 0-1,0 1 0,0-1 0,0 0 0,1 0 0,-1 0 0,0 0 0,0 0 0,1 0 0,-1 0 0,1 0 0,-1-1 1,1 1-1,-1-1 0,1 1 0,-1-1 0,1 1 0,-1-1 0,1 0 0,0 0 0,-1 0 0,4 0 0,10 0-180,-1-1 0,1 0 0,23-5 0,15-1-1119,-53 8 1296,1 0 0,0 0 1,0 0-1,-1 0 0,1 0 1,-1 0-1,1 0 0,-1 0 1,1 0-1,-1 0 0,1 0 1,-1 0-1,0 0 0,0 0 1,1 0-1,-1 0 0,0 1 1,0-1-1,0 0 0,0 0 0,-1 2 1,-2 28 1314,1-26-1211,-1-1 0,0 1 0,0-1 1,0 1-1,0-1 0,-1 0 0,1 0 0,-1-1 0,0 1 1,0-1-1,-1 0 0,1 0 0,-1 0 0,1 0 0,-1-1 0,0 0 1,0 0-1,0 0 0,0-1 0,0 1 0,-1-1 0,1-1 1,0 1-1,0-1 0,-1 1 0,1-2 0,0 1 0,-1-1 1,-7-1-1,10 1-195,0-1 0,1 1 0,-1-1 0,1 0 1,0 1-1,-1-1 0,1 0 0,0 0 0,0-1 0,0 1 1,1 0-1,-1-1 0,0 1 0,1-1 0,0 1 0,-1-1 1,0-3-1,1 4-216,1 1 0,-1 0 0,1-1 0,-1 1 0,1 0 0,-1-1 0,1 1 0,0-1 0,-1 1 0,1-1 0,0 1 0,0-1 0,0 1 0,0-1 0,1 1 0,-1-1 0,0 1 0,1-1 0,-1 1 0,1 0 0,-1-1 0,1 1 0,-1 0 0,1-1 0,0 1 0,0 0 0,0 0 0,0-1 0,0 1 0,0 0 0,0 0 0,0 0 0,0 0 0,2-1 0,14-4-5168</inkml:trace>
</inkml:ink>
</file>

<file path=ppt/ink/ink1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91 13485,'0'0'9481,"11"-1"-8739,-1-1-634,0-1 0,0 1 0,0-2 0,16-6 1,-22 8-100,1-1 0,0 1 1,-1-1-1,0 0 1,0 0-1,0 0 0,0-1 1,0 1-1,0-1 1,-1 0-1,0 0 1,0-1-1,5-7 0,-8 12-6,0 0-1,0 0 1,0-1-1,0 1 1,0 0-1,1 0 1,-1 0-1,0 0 1,0 0-1,0-1 1,0 1-1,0 0 1,0 0-1,0 0 1,0 0-1,0-1 1,0 1 0,0 0-1,0 0 1,0 0-1,0 0 1,0-1-1,0 1 1,0 0-1,0 0 1,0 0-1,0 0 1,0-1-1,0 1 1,0 0-1,0 0 1,0 0-1,0 0 1,0-1-1,0 1 1,-1 0-1,1 0 1,0 0-1,0 0 1,0 0-1,0 0 1,0-1-1,0 1 1,-1 0-1,1 0 1,0 0-1,0 0 1,0 0-1,0 0 1,-1 0-1,1 0 1,0 0-1,-13 3 259,-14 13 109,20-9-345,0 0 0,0 0 0,1 0 0,0 1 0,0 0 0,1 1 0,-6 10 0,8-14-10,1 0 1,0 0 0,0 0-1,1 0 1,-1 0-1,1 0 1,0 0-1,1 1 1,-1-1-1,1 0 1,0 1-1,0-1 1,1 0-1,0 1 1,2 7-1,-3-12-3,1 1 0,0-1 0,0 0 0,1 1 1,-1-1-1,0 0 0,0 0 0,1 0 0,-1 0 0,0 0 0,1-1 0,-1 1 0,1 0 0,-1-1 0,1 1 0,0 0 0,-1-1 0,1 0 0,-1 1 0,1-1 0,0 0 0,-1 0 1,1 0-1,0 0 0,1-1 0,43-5-102,-36 2-324,-1 0 0,1-1-1,-1 0 1,0 0-1,0-1 1,12-11-1,-5 4-1479,-2-2-1,0 0 0,0-1 1,19-29-1,-4-4-2643</inkml:trace>
</inkml:ink>
</file>

<file path=ppt/ink/ink1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0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13549,'0'0'4415,"-11"11"-3535,2-1-626,1 0 0,-1 0 0,2 1 0,-1 0-1,2 1 1,-1-1 0,1 1 0,1 0 0,0 1-1,1-1 1,1 1 0,-3 15 0,3 11 2,2 0 1,7 57 0,-1 13 942,-5-109-900,-1-10 32,0 0 0,0 0 0,1 0-1,1 0 1,1-11 0,0-14-298,-3 14-31,1-28 53,0 48-61,0-1 1,0 1-1,1-1 0,-1 1 1,1 0-1,-1-1 0,1 1 1,-1-1-1,1 1 0,0 0 1,0 0-1,-1-1 0,1 1 1,0 0-1,0 0 0,0 0 1,1 0-1,-1 0 1,0 0-1,0 0 0,0 1 1,1-1-1,-1 0 0,0 1 1,1-1-1,1 0 0,21-4-207,-1 2-1,1 1 1,0 0-1,0 2 1,43 5-1,-66-6 192,1 2 0,0-1 1,-1 0-1,1 0 0,-1 0 0,1 1 1,0-1-1,-1 1 0,1-1 0,-1 1 0,0 0 1,1-1-1,-1 1 0,1 0 0,-1 0 1,0 0-1,0 0 0,0 0 0,1 0 0,-1 1 1,0-1-1,0 0 0,0 1 0,-1-1 0,1 0 1,0 1-1,-1-1 0,1 1 0,0-1 1,-1 1-1,0-1 0,1 1 0,-1-1 0,0 1 1,0 0-1,0-1 0,0 3 0,-1 5 113,-1 0 1,-1 0-1,1 0 0,-2 0 0,-6 13 1,7-16 43,0 1 1,1-1 0,-1 1-1,1-1 1,-2 14 0,4-20-128,1 0 0,-1 1-1,0-1 1,1 0 0,-1 1 0,1-1 0,-1 0 0,1 1-1,-1-1 1,1 0 0,-1 0 0,1 0 0,-1 1 0,1-1-1,-1 0 1,1 0 0,-1 0 0,1 0 0,-1 0 0,1 0-1,-1 0 1,1 0 0,-1 0 0,1 0 0,-1 0 0,1 0-1,-1-1 1,1 1 0,0 0 0,19-5 147,-7-1-344,0-1 0,-1 0 0,0-1 0,0 0-1,16-16 1,51-52-769,-79 76 954,0 0 1,0 0-1,0 0 1,0 0-1,0-1 1,0 1-1,0 0 1,0 0-1,0 0 1,0 0-1,1 0 1,-1 0-1,0 0 1,0 0-1,0 0 1,0 0-1,0 0 1,0 0-1,0-1 1,0 1-1,0 0 1,1 0-1,-1 0 1,0 0-1,0 0 1,0 0-1,0 0 1,0 0-1,0 0 1,0 0-1,1 0 1,-1 0-1,0 0 1,0 0-1,0 0 1,0 0-1,0 1 1,0-1-1,0 0 1,0 0-1,1 0 1,-1 0-1,0 0 1,0 0-1,0 0 1,0 0-1,0 0 1,0 0-1,0 0 1,0 0-1,0 0 1,0 1-1,0-1 1,0 0-1,0 0 0,1 0 1,-1 0-1,0 0 1,0 0-1,0 0 1,0 1-1,0-1 1,0 14 41,-5 36 467,1-5 6,4-43-496,0-1 0,0 1 0,0 0 0,0-1 0,0 1 0,0 0 0,0-1 0,1 1 0,-1 0 0,1-1 0,-1 1 0,1-1 0,0 1 0,-1-1 0,1 1 0,0-1 0,0 1 0,0-1 0,0 0 0,1 0 1,-1 1-1,0-1 0,3 2 0,-2-2 11,1-1 1,-1 1 0,0 0 0,1-1 0,-1 0 0,0 1 0,1-1-1,-1 0 1,1 0 0,-1 0 0,0-1 0,1 1 0,-1 0-1,5-2 1,0-1-4,0 1-1,0-1 0,0-1 1,0 1-1,0-1 1,0 0-1,-1-1 1,0 0-1,9-8 0,-11 9-17,0-1 0,0 1 1,-1-1-1,1 0 0,-1-1 0,0 1 0,-1 0 0,1-1 0,-1 0 0,0 1 0,0-1 0,-1 0 0,0 0 0,0 0 0,0 0 0,-1-1 1,0 1-1,0 0 0,-1-8 0,1 14-5,-1-1 0,1 0 0,-1 1 0,1-1 0,0 0 0,-1 1 0,1-1 0,-1 1 1,0-1-1,1 0 0,-1 1 0,1-1 0,-1 1 0,0 0 0,1-1 0,-1 1 0,0 0 0,0-1 0,1 1 1,-1 0-1,0 0 0,0-1 0,1 1 0,-1 0 0,0 0 0,0 0 0,0 0 0,1 0 0,-1 0 0,0 0 1,0 0-1,0 1 0,1-1 0,-1 0 0,0 0 0,0 1 0,1-1 0,-1 0 0,0 1 0,1-1 0,-1 1 1,0-1-1,1 1 0,-1-1 0,1 1 0,-1-1 0,1 1 0,-1 0 0,1-1 0,-1 1 0,1 0 0,0-1 1,-1 1-1,1 0 0,0 0 0,-1-1 0,1 1 0,0 0 0,0 1 0,0-1 14,0 1-1,0-1 1,0 1 0,1-1-1,-1 1 1,0-1-1,1 1 1,-1-1 0,1 1-1,0-1 1,0 0-1,-1 0 1,1 1 0,0-1-1,0 0 1,0 0-1,0 0 1,0 0 0,0 0-1,1 0 1,-1 0-1,0 0 1,2 1 0,1 0 10,1 0 1,0 0 0,0-1 0,-1 1-1,1-1 1,0 0 0,7 0 0,1 0 9,1 0 1,-1-1-1,0-1 0,0 0 1,14-4-1,-2-4-7,0 0-1,0-2 1,-1-1-1,41-28 1,-58 36-15,-7 4 5,1 0 0,-1 0 0,0 0 0,0 0 0,0 0 0,0 0 0,1 0 0,-1 0 0,0 0 0,0-1 0,0 1 1,0 0-1,1 0 0,-1 0 0,0 0 0,0 0 0,0 0 0,0 0 0,0 0 0,1 0 0,-1-1 0,0 1 0,0 0 0,0 0 1,0 0-1,0 0 0,0 0 0,0-1 0,0 1 0,0 0 0,0 0 0,1 0 0,-1 0 0,0-1 0,0 1 0,0 0 0,0 0 1,0 0-1,0 0 0,0-1 0,0 1 0,0 0 0,0 0 0,0 0 0,-1-1 0,1 1 0,0 0 0,0 0 0,0 0 0,0 0 1,0 0-1,0-1 0,0 1 0,0 0 0,0 0 0,-1 0 0,1 0 0,0 0 0,0 0 0,0-1 0,0 1 0,0 0 0,-1 0 1,1 0-1,-19-3 140,14 3-170,-1 1 0,1-1 0,0 0 0,0 1 0,0 0 0,0 1 0,-7 2 0,4 1 9,1 0-1,0 1 0,0 0 1,0 1-1,1-1 0,-10 14 1,14-18 19,0 1 1,0-1 0,0 0-1,1 1 1,0-1-1,-1 1 1,1-1 0,0 1-1,0 0 1,0-1 0,0 1-1,1 0 1,-1 0-1,1 0 1,0 0 0,0-1-1,0 1 1,0 0 0,0 0-1,0 0 1,1 0 0,0-1-1,-1 1 1,1 0-1,2 4 1,0-4-3,-1-1 1,1-1-1,0 1 0,-1 0 0,1-1 1,0 1-1,0-1 0,0 0 0,0 0 1,0 0-1,0 0 0,1 0 1,-1-1-1,0 1 0,0-1 0,0 0 1,6-1-1,58-5 202,-53 2-298,0 0 0,0-1 1,0-1-1,0 0 0,-1-1 0,0 0 1,-1-1-1,1 0 0,-1-1 0,-1-1 1,0 0-1,0 0 0,13-18 0,-23 26 103,0 1 0,0 0-1,0-1 1,0 0 0,0 1-1,0-1 1,0 0 0,-1 1-1,1-1 1,0 0 0,-1 1-1,0-1 1,1 0 0,-1 0-1,0 0 1,0 0 0,0 1-1,0-1 1,-1-4 0,0 6-13,1-1 0,-1 0 0,0 0 0,1 0 0,-1 1 0,0-1 0,0 0 0,0 1 1,0-1-1,0 1 0,0-1 0,0 1 0,0 0 0,0-1 0,0 1 0,0 0 0,0 0 0,0-1 0,0 1 1,0 0-1,0 0 0,0 0 0,0 0 0,-2 1 0,-2-1-14,0 1-1,-1 0 1,1 0 0,0 1-1,-1 0 1,1-1 0,0 2-1,0-1 1,1 1 0,-1-1-1,0 1 1,-5 5-1,6-3 25,0 0-1,0 0 0,0 0 0,0 1 1,1-1-1,0 1 0,0 0 0,1 0 1,-1 0-1,0 7 0,2-11-11,1 0 0,-1-1 0,1 1 0,0 0 0,-1-1 0,1 1 0,0 0 0,0-1 0,0 1 0,1 0 0,-1 0 0,0-1 0,1 1 0,-1 0 0,1-1 1,-1 1-1,1-1 0,0 1 0,0-1 0,-1 1 0,1-1 0,0 1 0,0-1 0,1 0 0,-1 1 0,0-1 0,0 0 0,1 0 0,-1 0 0,1 0 0,-1 0 0,0 0 0,1-1 0,0 1 0,-1 0 0,1-1 0,-1 1 0,1-1 0,0 1 0,0-1 0,2 0 0,5 1-56,1 0-1,-1-1 1,0 0-1,1-1 1,-1 0-1,0 0 1,0-1-1,0 0 1,0-1-1,0 0 1,16-8-1,0-3-167,0-1 0,34-28-1,-56 42 258,-4 6 63,-13 20 221,9-15-209,-1 0 0,1 0-1,1 0 1,0 0 0,-5 18-1,10-27-104,-1-1-1,1 1 0,-1 0 1,1 0-1,-1-1 0,1 1 1,0 0-1,-1-1 0,1 1 0,0 0 1,0-1-1,-1 1 0,1-1 1,0 0-1,0 1 0,0-1 1,0 1-1,0-1 0,0 0 0,0 0 1,-1 0-1,1 0 0,0 1 1,0-1-1,0 0 0,0-1 1,0 1-1,0 0 0,1 0 0,34-3-263,-20-2-354,1 0 1,-1-1-1,26-14 0,-31 14 473,0 0 0,-1 1-1,2 1 1,-1 0 0,0 0 0,1 1-1,0 0 1,0 1 0,21-1-1,-32 6 413,0 1 0,0-1 0,-1 0-1,1 1 1,-1-1 0,0 1-1,0-1 1,0 1 0,-1 3 0,1-3 63,-1 8-256,-2 10 1988,4-16-5331,13-23-22247</inkml:trace>
</inkml:ink>
</file>

<file path=ppt/ink/ink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9097,'0'0'2744,"3"-2"-1986,1-1-599,0 1 0,0 0 0,1 0 0,-1 0 0,1 0 0,0 1 0,-1 0 0,1 0 0,0 0 0,0 0 0,5 1 0,67 1 399,-36 0-542,629 29 753,-635-28-764,271 10 472,47 4 210,-129-6 957,-240-8-2097,33-4-7742,-1-3 2184</inkml:trace>
</inkml:ink>
</file>

<file path=ppt/ink/ink1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45 12556,'-4'29'7359,"-4"11"-5161,2-12-2094,1 0 1,-3 39 0,8-65 135,17-21 950,-12 7-1187,-1 0-1,0-1 0,-1 1 0,0-1 1,-1 0-1,0-22 0,-2 37 6,1 1-1,-1-1 0,1 0 1,0 0-1,0 0 1,0 1-1,0-1 1,0 0-1,0 0 0,1 0 1,-1-1-1,0 1 1,1 0-1,0 0 0,-1-1 1,1 1-1,0-1 1,0 0-1,0 1 0,0-1 1,0 0-1,0 0 1,0 0-1,0 0 1,0-1-1,1 1 0,-1-1 1,0 1-1,0-1 1,1 0-1,3 0 0,6 2 169,1-1 0,-1-1 0,1 0-1,19-2 1,-21-1-112,-1 1 1,1-2-1,-1 1 1,0-2-1,0 1 0,0-1 1,0-1-1,15-11 1,-20 14-52,0-1 1,-1 1 0,0-1 0,1 0 0,-1 0 0,-1 0 0,1-1 0,-1 1 0,0-1-1,0 0 1,0 0 0,0 0 0,-1 0 0,0 0 0,0-1 0,0 1 0,-1-1 0,1-7-1,-2 12-19,0 1 0,0-1-1,0 1 1,0-1 0,0 1-1,0-1 1,-1 1-1,1-1 1,0 1 0,0-1-1,-1 1 1,1-1-1,0 1 1,0 0 0,-1-1-1,1 1 1,-1-1 0,1 1-1,0 0 1,-1-1-1,1 1 1,-1 0 0,1 0-1,-1-1 1,1 1 0,-1 0-1,1 0 1,-1 0-1,1 0 1,-1 0 0,1-1-1,-1 1 1,1 0 0,-1 0-1,1 0 1,-1 0-1,1 1 1,-1-1 0,1 0-1,-1 0 1,1 0-1,-1 0 1,1 0 0,-1 1-1,1-1 1,-1 0 0,1 0-1,0 1 1,-1-1-1,1 0 1,-1 1 0,1-1-1,0 0 1,-1 1 0,1 0-1,-27 18-153,26-19 160,-6 7 67,1 0-1,-1 0 1,1 0 0,1 0 0,-1 1 0,1 0 0,0 1 0,1-1 0,0 1 0,-5 15 0,9-23-63,0 0-1,1 0 0,-1-1 1,0 1-1,0 0 1,1-1-1,-1 1 0,0-1 1,1 1-1,-1 0 0,0-1 1,1 1-1,-1-1 1,1 1-1,-1-1 0,1 1 1,-1-1-1,1 1 0,0-1 1,-1 1-1,1-1 1,-1 0-1,1 1 0,0-1 1,-1 0-1,1 0 1,0 0-1,-1 1 0,1-1 1,0 0-1,0 0 0,-1 0 1,1 0-1,1 0 0,34 0-532,-25-1-63,52-4-4512,-22-8-1297,-9-1-672</inkml:trace>
</inkml:ink>
</file>

<file path=ppt/ink/ink1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2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107 241 14253,'0'0'6780,"-9"1"-6006,2-1-658,1 2-1,-1-1 0,0 1 1,1 0-1,-1 0 0,-12 6 0,17-6-60,-1-1 0,1 1-1,-1-1 1,1 1 0,0 0-1,0-1 1,0 1 0,0 1 0,0-1-1,0 0 1,0 0 0,0 1-1,1-1 1,0 1 0,-1-1-1,1 1 1,0 0 0,0-1-1,0 1 1,0 0 0,1 0-1,-1 0 1,1 4 0,0-6-41,1 0-1,0 0 1,0 0 0,-1 0 0,1-1 0,0 1 0,0 0 0,0 0 0,0 0 0,0-1 0,0 1-1,0 0 1,0-1 0,0 1 0,0-1 0,1 1 0,-1-1 0,0 0 0,0 0 0,0 1-1,1-1 1,-1 0 0,0 0 0,0 0 0,0 0 0,1 0 0,-1 0 0,0-1 0,2 1 0,41-6 321,-35 2-340,0 0-1,0 0 0,0-1 0,-1 0 1,0-1-1,0 0 0,0 0 1,-1 0-1,0-1 0,0-1 0,-1 1 1,0-1-1,8-11 0,-22 34 13,5-10-1,0 0-1,0 0 1,0 0-1,1 1 1,0-1 0,0 0-1,1 1 1,-1 0-1,1-1 1,0 1 0,1 0-1,-1-1 1,1 1-1,1 8 1,0-13 3,0 0 0,0 0 0,0 0-1,0 0 1,0 0 0,0 0 0,0 0 0,0-1 0,0 1 0,0 0 0,1-1-1,-1 1 1,0-1 0,0 0 0,1 1 0,-1-1 0,0 0 0,1 0 0,-1 1-1,0-1 1,1 0 0,-1-1 0,0 1 0,1 0 0,-1 0 0,0 0 0,1-1-1,-1 1 1,0-1 0,0 1 0,2-2 0,41-17-320,-25 3-34,-2 0-1,0-1 1,-1-1-1,-1-1 1,25-39-1,-14 12 350,34-80-1,-60 126 18,0 0 1,0 0-1,-1 0 0,1 0 0,0 0 0,0 0 0,0 0 0,0 0 0,-1 0 0,1 0 0,0 0 0,0 0 0,0 0 0,-1 0 1,1 0-1,0 0 0,0 0 0,0 0 0,0-1 0,-1 1 0,1 0 0,0 0 0,0 0 0,0 0 0,0 0 0,-1 0 1,1-1-1,0 1 0,0 0 0,0 0 0,0 0 0,0 0 0,0 0 0,0-1 0,0 1 0,-1 0 0,1 0 0,0 0 0,0-1 1,0 1-1,0 0 0,0 0 0,0 0 0,0-1 0,0 1 0,0 0 0,0 0 0,0 0 0,0 0 0,0-1 0,0 1 1,1 0-1,-1 0 0,0 0 0,0-1 0,0 1 0,0 0 0,0 0 0,0 0 0,1-1 0,-26 18 199,-27 30-258,45-38 114,-1 0-1,1 0 1,0 1-1,1-1 0,0 2 1,0-1-1,1 1 1,1 0-1,0 0 1,0 0-1,1 0 0,-3 24 1,5-31-93,1 1 0,0 0 1,0-1-1,0 1 0,0 0 1,1-1-1,0 1 0,0-1 0,0 1 1,1-1-1,-1 0 0,1 1 1,0-1-1,0 0 0,1 0 0,-1 0 1,1-1-1,0 1 0,0 0 1,0-1-1,0 0 0,0 0 1,1 0-1,0 0 0,-1 0 0,1-1 1,0 0-1,1 1 0,-1-2 1,0 1-1,0 0 0,1-1 1,-1 0-1,1 0 0,7 1 0,34-2-4152,-20-6-1148</inkml:trace>
</inkml:ink>
</file>

<file path=ppt/ink/ink1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3.9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184 153 8520,'6'-9'2264,"0"0"-1894,2-1 851,-1 0 0,0-1 0,-1 1-1,0-1 1,-1-1 0,0 1 0,5-18 0,-10 28-1131,0 0 0,0-1 0,0 1 0,0 0-1,0 0 1,-1 0 0,1 0 0,0 0 0,0-1 0,-1 1 0,1 0-1,-1 0 1,1 0 0,-1 0 0,1 0 0,-1 0 0,0 0 0,1 0-1,-1 1 1,0-1 0,0 0 0,0 0 0,0 0 0,0 1 0,1-1-1,-1 0 1,0 1 0,-1-1 0,1 1 0,0 0 0,0-1 0,0 1-1,0 0 1,0-1 0,0 1 0,0 0 0,-1 0 0,1 0 0,0 0-1,0 0 1,0 0 0,0 0 0,-1 1 0,1-1 0,-1 1 0,-5-1-82,1 1 0,0 0 1,0 1-1,0-1 1,0 1-1,0 0 1,-8 5-1,2 1-19,1 1 0,1 0 0,-1 0-1,2 1 1,-1 0 0,1 1-1,1 0 1,0 1 0,-11 22 0,10-18 12,2 1 1,0 0-1,0 0 1,2 1 0,0 0-1,-4 35 1,9-50 1,0-1 0,-1 0-1,1 0 1,0 1 0,1-1 0,-1 0-1,0 0 1,1 0 0,-1 1 0,1-1 0,0 0-1,0 0 1,-1 0 0,2 0 0,-1 0-1,0 0 1,0 0 0,0-1 0,1 1 0,-1 0-1,4 2 1,-2-2 13,0 0-1,0 0 1,0-1 0,1 1-1,-1-1 1,1 0 0,-1 0-1,1 0 1,-1 0 0,1-1-1,-1 1 1,6-1 0,-1 0 10,-1 0 1,0 0-1,0-1 1,0 0-1,1-1 1,-1 0-1,0 0 0,0 0 1,-1-1-1,1 0 1,-1 0-1,1-1 1,6-4-1,-11 6-7,0 0 1,0 0-1,0 0 0,0-1 0,0 1 0,0-1 0,-1 1 1,1-1-1,-1 0 0,0 0 0,0 1 0,0-1 0,0 0 0,1-6 1,-2 8-22,0 0 1,0 1 0,0-1-1,-1 0 1,1 0 0,0 0-1,0 0 1,-1 0 0,1 0-1,-1 0 1,1 0 0,-1 1-1,1-1 1,-1 0-1,1 0 1,-1 1 0,0-1-1,1 0 1,-1 1 0,0-1-1,0 0 1,1 1 0,-1-1-1,0 1 1,0 0 0,0-1-1,0 1 1,1 0 0,-1-1-1,0 1 1,0 0 0,0 0-1,0 0 1,0 0 0,0 0-1,0 0 1,0 0 0,0 0-1,0 0 1,0 0 0,0 0-1,0 1 1,0-1 0,1 0-1,-1 1 1,-1 0-1,0-1-6,0 1 0,0 0 0,0 0-1,0 0 1,0 0 0,0 0-1,1 0 1,-1 1 0,0-1-1,1 1 1,-1-1 0,1 1 0,-1-1-1,1 1 1,0 0 0,0 0-1,0 0 1,0 0 0,0 0-1,0 0 1,0 0 0,1 0-1,-1 0 1,1 0 0,-1 0 0,1 3-1,3-4 26,0 0 0,0 0 0,0-1 0,0 1-1,1-1 1,-1 1 0,0-1 0,0 0 0,0 0 0,0-1-1,1 1 1,4-2 0,16-5-72,0-2-1,0 0 1,-2-2 0,1 0-1,-1-2 1,-1 0-1,36-30 1,-43 37-2563,-12 18 1681,-16 38 164,5-20-3270,11-27 1139,7-3-1228</inkml:trace>
</inkml:ink>
</file>

<file path=ppt/ink/ink1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4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4901,'0'0'14317,"-9"64"-12331,3-35-352,-5 0-97,2 1-704,0-3-353,4-5-320,5-4-95,0-6-33,0-3-64,0-2-801,0-6-1217</inkml:trace>
</inkml:ink>
</file>

<file path=ppt/ink/ink1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4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11275,'0'0'9353,"11"-6"-8366,-3 0-805,-5 4-138,0 0 0,0-1 0,0 1 0,0 1 0,0-1 0,0 0 0,1 1 0,-1-1 0,1 1-1,-1 0 1,1 1 0,-1-1 0,1 0 0,0 1 0,-1 0 0,1 0 0,0 0 0,-1 0 0,1 0 0,4 2 0,13 4 32,1 2 0,-1 0 0,0 1 0,0 1 0,-1 1 0,-1 1 0,0 1 0,29 24-1,-47-35-70,1-1-1,-1 1 1,1-1-1,-1 1 1,0 0-1,0-1 0,0 1 1,0 0-1,0 0 1,0 0-1,0 0 1,-1 0-1,1 0 0,-1 0 1,1 0-1,-1 0 1,0 0-1,0 0 0,0 0 1,0 0-1,0 0 1,0 3-1,-2-2 101,1 1 1,0-1-1,-1 0 0,0 0 1,0 0-1,0 0 0,0-1 1,0 1-1,0-1 0,-1 1 1,1-1-1,-5 3 0,-5 4 314,-1-1 0,0 0 0,-1-1 0,-27 10 1,19-10-476,0 0 0,-1-2 0,0 0 1,0-2-1,0-1 0,-27 0 1,49-2-1579,5-3-2401,7-2 2332,-8 4 523,22-11-4949,4-3-1702</inkml:trace>
</inkml:ink>
</file>

<file path=ppt/ink/ink1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4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12204,'0'0'8381,"-5"10"-7757,-6 15-396,1 0 0,1 0 0,1 1 0,1 1 0,2-1 0,0 1 0,2 0 0,1 0 0,2 39 0,6-47-500,-1-13-2537,-4-12-5796,-1-9-2493</inkml:trace>
</inkml:ink>
</file>

<file path=ppt/ink/ink1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92 14350,'0'0'5322,"1"-9"-3267,-1 6-1978,0 0 1,0 0-1,0 1 1,0-1-1,0 0 1,0 1 0,1-1-1,0 0 1,-1 1-1,1-1 1,0 1 0,0-1-1,0 1 1,1-1-1,-1 1 1,0 0 0,1 0-1,0-1 1,-1 1-1,1 0 1,0 1 0,0-1-1,0 0 1,0 0-1,1 1 1,-1-1 0,0 1-1,1 0 1,-1 0-1,1 0 1,3-1 0,8-2-53,0 1 0,0 0 1,0 1-1,1 1 0,-1 0 1,1 1-1,28 4 1,-35-3-48,1 0 1,-1 1 0,0 0-1,0 0 1,0 1-1,0 0 1,0 1 0,-1-1-1,1 2 1,-1-1 0,0 1-1,-1 0 1,1 0-1,-1 0 1,7 9 0,-11-12 30,0 0 1,-1 0-1,1 0 1,-1 0-1,1 0 1,-1 1-1,0-1 1,0 0-1,0 1 1,0-1-1,0 1 1,-1 0-1,1-1 1,-1 1-1,0-1 1,1 1-1,-1 0 1,-1-1-1,1 1 1,0 0-1,0-1 1,-2 5-1,0-4 60,0 0 0,1 0 0,-2 0-1,1 0 1,0 0 0,0 0 0,-1-1 0,0 1-1,1-1 1,-1 0 0,0 0 0,0 0 0,0 0-1,-6 3 1,1-2-170,0 1 0,-1-1 0,1-1 0,-1 1 0,0-1-1,0-1 1,1 0 0,-1 0 0,0-1 0,0 0 0,0 0 0,-15-3 0,23 2-276,0 1 1,0-1 0,0 1-1,0-1 1,0 1 0,0-1-1,0 1 1,0-1 0,1 0-1,-1 0 1,0 1-1,0-1 1,1 0 0,-1 0-1,1 0 1,-1 0 0,1 0-1,-1 0 1,1 0 0,-1 0-1,1 0 1,0 0 0,-1-2-1,0-12-11810</inkml:trace>
</inkml:ink>
</file>

<file path=ppt/ink/ink1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6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83 4548,'0'0'14958,"-12"-3"-14269,5 1-631,4 0-40,-1 1 0,0 0 0,0 0 0,1 0-1,-1 0 1,0 1 0,0 0 0,0-1 0,0 1-1,0 1 1,0-1 0,0 1 0,0-1 0,0 1 0,0 0-1,1 1 1,-1-1 0,0 0 0,1 1 0,-7 4 0,8-5-14,-59 51 319,57-48-295,0 1 0,0-1 0,0 1 0,0 0 0,1 0 0,0 0 0,0 0 0,1 1 0,-1-1 0,-3 12 0,6-16-22,0-1 0,0 1 1,1 0-1,-1-1 0,0 1 1,0 0-1,0-1 0,0 1 0,0 0 1,1-1-1,-1 1 0,0 0 1,1-1-1,-1 1 0,0-1 0,1 1 1,-1-1-1,1 1 0,-1-1 1,1 1-1,-1-1 0,1 1 0,-1-1 1,1 0-1,0 1 0,-1-1 1,1 0-1,-1 1 0,1-1 0,0 0 1,-1 0-1,1 0 0,0 0 1,-1 0-1,1 1 0,0-1 0,-1 0 1,1 0-1,0-1 0,-1 1 1,1 0-1,0 0 0,0 0 0,34-6 332,-25 2-361,0-1 0,0 0 0,0-1 0,0 0 0,-1 0 0,0-1 0,-1 0-1,13-13 1,11-9 444,-33 57-698,-8 5 372,-2 0 0,-1-1 0,-2 0 0,-1 0 1,-35 54-1,73-114-2837,2 1 0,48-39 0,-29 26 1215,-2 0 2520,-25 22 675,2 0-1,0 1 1,1 1-1,26-16 1,-46 32-1682,0 0-1,0-1 1,1 1 0,-1 0-1,0 0 1,0 0 0,1-1-1,-1 1 1,0 0 0,0 0-1,1 0 1,-1 0 0,0 0-1,1 0 1,-1-1 0,0 1-1,1 0 1,-1 0 0,0 0-1,1 0 1,-1 0 0,0 0-1,1 0 1,-1 0 0,0 1-1,1-1 1,-1 0 0,0 0-1,0 0 1,1 0 0,-1 0-1,0 0 1,1 1 0,-1-1-1,0 0 1,0 0 0,1 0-1,-1 1 1,0-1 0,0 0-1,0 0 1,1 1 0,-1-1-1,0 1 1,-1 18-170,-12 21 570,1-14 1372,25-36-634,25-40-664,-34 41-278,1 0 0,-1-1 0,-1 0 0,0 0 0,0 0 0,-1 0 0,0-1 0,-1 1 0,0-21 0,-1 31-235,2 28-2413,0-26 2209,1 0 0,-1 1 0,0-1 0,1-1 1,-1 1-1,1 0 0,-1-1 0,1 1 0,0-1 1,-1 0-1,1 1 0,0-1 0,0-1 0,0 1 1,6 0-1,47 3-8137,-27-4 1443</inkml:trace>
</inkml:ink>
</file>

<file path=ppt/ink/ink1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7.5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35 5701,'0'0'13533,"-8"-2"-12529,2 1-877,1 0 1,-1 1-1,1 0 0,-1 0 1,0 0-1,1 1 0,-1 0 1,1 0-1,0 0 0,-1 1 1,1-1-1,0 1 0,0 1 1,0-1-1,0 1 1,0 0-1,1 0 0,-1 0 1,1 0-1,-8 9 0,7-9-44,0 1 0,1 0 0,-1 0 1,1 1-1,0-1 0,0 1 0,1 0 0,-1 0 0,1 0 0,0 0 0,0 1 0,1-1 0,0 1 0,0 0 0,0 0 0,0 0 0,0 10 0,2-15-73,1 0 1,-1 0-1,1 0 1,0 0-1,-1 0 0,1 0 1,0 0-1,0 0 0,-1-1 1,1 1-1,0 0 0,0-1 1,0 1-1,0 0 0,0-1 1,0 0-1,0 1 0,0-1 1,0 1-1,0-1 1,1 0-1,-1 0 0,0 0 1,0 0-1,0 0 0,0 0 1,0 0-1,3 0 0,36-2 330,-40 2-334,7-1 8,-1 0 0,0-1 0,0 1 0,0-1 0,0 0 0,0-1 0,-1 1 0,1-1 0,-1-1 0,1 1 0,7-7 0,1-3-15,-1 0 0,18-24-1,19-19-226,-49 55 213,1 0 0,-1 1 0,0-1 0,0 0-1,1 1 1,-1-1 0,1 1 0,-1-1 0,1 1 0,-1-1 0,1 1 0,-1 0 0,0 0-1,1 0 1,-1 0 0,1 0 0,-1 0 0,1 0 0,-1 1 0,1-1 0,-1 0-1,1 1 1,-1-1 0,1 1 0,0 1 0,41 23-464,-16-7-389,-25-18 859,-1 1 0,1-1 0,0 1 0,0-1 0,-1 1 0,1 0 0,0 0 0,-1 0 1,1 0-1,-1 0 0,1 0 0,-1 0 0,1 0 0,-1 0 0,0 1 0,0-1 0,1 1 0,-1-1 0,0 1 1,-1-1-1,1 1 0,0 0 0,0-1 0,-1 1 0,1 0 0,-1 0 0,1 0 0,-1-1 0,0 1 1,1 0-1,-1 0 0,0 0 0,0 0 0,-1-1 0,1 1 0,0 0 0,-1 0 0,0 2 0,-1 25-28,2-28 44,0 0 0,0 0 0,0-1 0,0 1 0,1 0 0,-1 0 0,0-1 0,0 1 0,1 0 0,-1 0 0,0-1 0,1 1 0,-1 0 0,1-1 0,-1 1 0,1-1 0,-1 1 0,1-1 0,0 1 0,-1-1 0,1 1-1,0-1 1,-1 1 0,1-1 0,0 0 0,-1 1 0,1-1 0,1 0 0,30 4 289,-24-5-245,0 0 0,-1 0-1,1 0 1,0-1 0,-1 0 0,8-3 0,-13 4-48,37-24 47,-38 24-44,1 0 0,0-1 0,-1 1 1,1-1-1,-1 1 0,1-1 0,-1 0 1,0 0-1,0 1 0,0-1 0,0 0 1,0 0-1,0 0 0,0 0 0,-1 0 1,1 0-1,-1 0 0,1-3 0,-1 5-8,0-1-1,0 1 0,0 0 0,0-1 1,-1 1-1,1 0 0,0 0 0,0-1 1,0 1-1,0 0 0,-1 0 0,1-1 1,0 1-1,0 0 0,-1 0 0,1-1 1,0 1-1,0 0 0,-1 0 0,1 0 1,0 0-1,0 0 0,-1-1 0,1 1 1,0 0-1,-1 0 0,1 0 0,0 0 1,-1 0-1,1 0 0,0 0 0,-1 0 1,1 0-1,0 0 0,-1 0 0,1 0 1,0 0-1,-1 0 0,1 1 0,0-1 1,0 0-1,-1 0 0,1 0 0,0 0 1,-1 0-1,1 1 0,0-1 0,0 0 1,-1 0-1,1 1 0,-15 9-129,14-8 145,0-1-1,0 0 1,0 0 0,0 0 0,1 0-1,-1 1 1,1-1 0,-1 0 0,1 0-1,-1 1 1,1-1 0,0 0 0,-1 1-1,1-1 1,0 1 0,0-1-1,0 0 1,0 1 0,0-1 0,0 1-1,1-1 1,-1 0 0,1 2 0,0-1 22,0-1 1,0 0 0,0 0-1,0 0 1,0-1 0,0 1-1,0 0 1,1 0 0,-1-1-1,0 1 1,1 0 0,-1-1 0,0 1-1,1-1 1,-1 0 0,0 0-1,1 1 1,1-1 0,3 0 58,0 0 1,0 0-1,-1 0 1,1-1-1,0 1 1,-1-1-1,1-1 1,0 1-1,-1-1 1,8-4-1,-6 2-66,-1 0 0,1-1 0,-1 0 0,0 0 0,0 0 0,-1-1 0,8-10 0,-11 14-33,0-1 0,0 0-1,-1 0 1,1 1 0,-1-1 0,0 0 0,0 0 0,0 0 0,0 0 0,0 0 0,-1-1 0,0 1 0,1 0 0,-1 0 0,0 0 0,0 0-1,-1-1 1,1 1 0,-1 0 0,0 0 0,1 0 0,-3-4 0,2 6-98,1 0 0,-1-1 1,0 1-1,0 0 0,0-1 0,0 1 0,0 0 0,-1 0 1,1 0-1,0 0 0,0 0 0,-1 0 0,1 0 1,-1 0-1,1 1 0,-1-1 0,1 1 0,-1-1 0,1 1 1,-1-1-1,1 1 0,-3 0 0,4 0-207,0 1 1,0 0-1,0 0 1,0-1-1,0 1 0,0 0 1,0 0-1,0-1 0,1 1 1,-1 0-1,0-1 1,0 1-1,1 0 0,-1-1 1,1 1-1,-1 0 0,0-1 1,1 1-1,-1-1 1,1 1-1,0-1 0,-1 1 1,1-1-1,-1 1 0,1-1 1,0 1-1,-1-1 1,2 1-1,15 1-3731,4-2-1260</inkml:trace>
</inkml:ink>
</file>

<file path=ppt/ink/ink1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8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10698,'0'0'4682,"-10"7"-3700,3-1-751,0 0-1,0 1 1,0-1 0,1 2-1,0-1 1,0 1-1,1 0 1,0 0 0,1 0-1,-1 0 1,1 1 0,1 0-1,0 0 1,-3 13-1,1 6 204,1 1 0,2-1 0,1 37-1,1-65-426,0 0 0,0 1 0,0-1 0,-1 1-1,1-1 1,0 1 0,0-1 0,1 1 0,-1-1-1,0 1 1,0-1 0,0 1 0,0-1 0,0 1-1,0-1 1,1 1 0,-1-1 0,0 0 0,0 1-1,1-1 1,-1 1 0,0-1 0,1 0 0,-1 1-1,0-1 1,1 0 0,-1 1 0,1-1 0,-1 0-1,0 0 1,1 1 0,-1-1 0,1 0-1,-1 0 1,1 0 0,19-6 199,15-23-85,40-75-303,-72 104 238,-1-1 1,0 1-1,1 0 1,-1-1-1,1 1 0,-1 0 1,0 1-1,1-1 0,-1 0 1,0 1-1,1-1 0,3 2 1,12 2 38,-7-5-115,-1 1 0,0-2 0,1 1 0,-1-2 0,0 1 0,0-1 0,18-8 0,-25 10-2,0-1-1,0 1 0,0-1 1,0 0-1,0 0 0,-1 0 1,1 0-1,0 0 0,-1 0 1,0-1-1,1 1 0,-1-1 1,0 0-1,0 1 0,-1-1 1,1 0-1,0 0 0,-1 0 1,0-1-1,0 1 0,0 0 1,0 0-1,0-1 0,-1 1 0,1 0 1,-1-1-1,0 1 0,-1-5 1,1 6 8,0 1 0,-1 0 0,0-1 0,1 1 0,-1-1-1,0 1 1,0 0 0,0-1 0,0 1 0,0 0 0,0 0 0,0 0 0,0 0 0,0 0 0,-1 0 0,1 0 0,0 0 0,-1 0 0,1 1 0,0-1 0,-1 0 0,1 1 0,-1-1-1,1 1 1,-1 0 0,0-1 0,1 1 0,-1 0 0,1 0 0,-1 0 0,-2 1 0,0-1 6,0 0 0,0 0 0,0 0 0,1 1-1,-1 0 1,0 0 0,0 0 0,1 0 0,-1 0 0,1 1 0,-1 0 0,-3 2 0,1 0 110,1 1 0,0 0 0,1 0 0,-1 0 0,1 0 0,0 1 0,0 0 0,1 0 0,0 0 0,0 0 0,0 0 0,1 1 0,0-1 0,0 1 0,0-1 0,1 1 0,-1 11 0,3-17-88,-1 0 0,0 1 1,1-1-1,0 0 0,-1 0 0,1 0 1,0 1-1,-1-1 0,1 0 0,0 0 0,0 0 1,0 0-1,0-1 0,0 1 0,0 0 0,0 0 1,0 0-1,0-1 0,0 1 0,0-1 1,1 1-1,-1-1 0,0 1 0,2-1 0,44 12-184,-8-3-698,-37-7 881,0-1 0,0 1 0,0 0 0,0 0 0,0 0 0,0 0 0,0 0 0,0 0 1,-1 0-1,0 1 0,1-1 0,-1 1 0,0-1 0,0 1 0,0-1 0,0 1 0,0 0 0,-1-1 1,1 1-1,-1 0 0,0 0 0,0-1 0,0 1 0,0 0 0,0 0 0,-2 5 0,2 5-99,2-12-1719,8 0-3261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1:42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26 173 12011,'-22'-10'2496,"22"10"-2475,0 0 0,0 0-1,0 0 1,-1 0 0,1 0 0,0 0-1,0 0 1,0 0 0,0 0-1,0 0 1,0 0 0,0 0-1,-1 0 1,1 0 0,0 0-1,0 0 1,0 0 0,0 0 0,0 0-1,0 0 1,0 0 0,0 0-1,-1 0 1,1 1 0,0-1-1,0 0 1,0 0 0,0 0-1,0 0 1,0 0 0,0 0-1,0 0 1,0 0 0,0 0 0,0 1-1,0-1 1,0 0 0,0 0-1,0 0 1,0 0 0,0 0-1,0 0 1,0 0 0,0 1-1,0-1 1,0 0 0,0 0 0,0 0-1,0 0 1,0 0 0,7 14 242,-5-12-249,0 1 1,1-1-1,-1 0 0,0-1 0,1 1 1,-1 0-1,1-1 0,0 1 0,-1-1 1,1 0-1,0 0 0,0 0 0,0 0 1,0 0-1,0-1 0,6 1 0,7 1 146,33-3 0,-28 0-48,6 0 21,55-1 238,150 14 1,119 29-342,1-16 1,588-34 0,-257-28-4,140-9 10,-161 6-61,326 27 123,-718 16 196,159 3 326,455-5-119,-18-46-483,-518 20-26,894-39-65,-751 55-10,-469 10-44,-21-1 105,-1 0-1,0 0 1,1 0-1,-1 0 1,0 0-1,1 0 1,-1 0-1,1 0 1,-1 0-1,0 0 1,1 0-1,-1 0 1,0 1-1,1-1 1,-1 0-1,0 0 1,0 0-1,1 1 1,-1-1-1,0 0 1,1 1-1,-1-1 1,0 0-1,0 0 1,0 1-1,1-1 1,-1 0-1,0 1 1,0-1-1,0 0 1,0 1-1,0-1 1,1 0-1,-1 1 1,0-1 0,0 1-1,0-1 1,0 0-1,0 1 1,0-1-1,0 0 1,-1 1-1,1 0 8,-1 0-1,0-1 1,1 1 0,-1 0-1,0-1 1,0 1 0,1-1-1,-1 0 1,0 1-1,0-1 1,0 0 0,0 1-1,0-1 1,1 0 0,-1 0-1,0 0 1,0 0 0,0 0-1,0 0 1,0 0-1,0 0 1,0 0 0,0 0-1,0 0 1,0 0 0,-1-1-1,-3 0-57,-23-2-209</inkml:trace>
</inkml:ink>
</file>

<file path=ppt/ink/ink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16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51 3555,'-27'-2'4613,"27"2"-4539,-1 0 1,1 0 0,0 0-1,-1 0 1,1 0-1,-1 0 1,1 0-1,0 0 1,-1 0 0,1 0-1,0 0 1,-1 0-1,1 0 1,0 0 0,-1 0-1,1 0 1,-1 0-1,1-1 1,0 1-1,-1 0 1,1 0 0,0 0-1,0-1 1,-1 1-1,1 0 1,0 0-1,0-1 1,-1 1 0,1 0-1,0-1 1,0 1-1,-1 0 1,1-1 0,0 1-1,0 0 1,0-1-1,0 1 1,0 0-1,0-1 1,0 1 0,0 0-1,0-1 1,0 1-1,0-1 1,0 1 0,0 0-1,0-1 1,0 1-1,0 0 1,0-1-1,0 1 1,0 0 0,0-1-1,0 1 1,1 0-1,-1-1 1,0 1 0,0 0-1,1-1 1,-1 1-1,0 0 1,0 0-1,1-1 1,-1 1 0,0 0-1,0 0 1,1-1-1,0 1 1,5-3 82,1 1 0,-1 0 0,1 0 0,0 1-1,-1 0 1,1 0 0,0 0 0,0 1 0,0 0 0,7 1 0,5-1 12,755-3 1067,-398 5-1132,462-20 1311,-816 16-1034,-40 3-192,-36 1-6247,46-2 1622</inkml:trace>
</inkml:ink>
</file>

<file path=ppt/ink/ink1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9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80 12460,'0'0'2776,"1"-10"10,0 5-2457,0 3-219,-1 0 0,1 0-1,-1 0 1,1 0 0,-1 0 0,0 0 0,0 0-1,0 0 1,0 0 0,0 0 0,0 0-1,-1 0 1,1 0 0,-1 0 0,1 0 0,-1 0-1,0 0 1,1 0 0,-1 0 0,0 0-1,0 1 1,-1-1 0,1 0 0,0 1 0,-1-1-1,1 1 1,0-1 0,-1 1 0,0 0-1,1-1 1,-1 1 0,0 0 0,0 0 0,0 0-1,1 0 1,-1 1 0,-2-1 0,-5 0-99,0 0 1,1 1-1,-1 1 1,1-1-1,-1 1 1,1 1 0,-1 0-1,1 0 1,0 1-1,-1 0 1,2 0-1,-1 0 1,0 1 0,1 1-1,-1-1 1,1 1-1,0 0 1,1 1-1,-1 0 1,1 0 0,0 0-1,1 1 1,0 0-1,0 0 1,0 0-1,1 0 1,0 1-1,0 0 1,-4 13 0,7-20-10,1 0 0,0 0 0,0 1 1,-1-1-1,1 0 0,0 0 0,0 0 1,0 0-1,0 1 0,0-1 0,0 0 1,0 0-1,1 0 0,-1 0 0,0 0 1,1 0-1,-1 1 0,1-1 0,-1 0 1,1 0-1,-1 0 0,1 0 0,0 0 1,-1-1-1,1 1 0,0 0 0,0 0 1,0 0-1,0-1 0,1 2 0,1-1 13,0 0-1,1 0 0,-1 0 0,0 0 0,1 0 0,-1-1 1,0 0-1,1 0 0,-1 0 0,6 0 0,6-2 36,-1-1 0,0 0 0,0 0 0,17-8 0,-11 2-31,0 0 0,0-2 0,-1 0 1,-1-2-1,0 0 0,0 0 0,-1-2 0,-1 0 1,17-21-1,-37 46-33,1 0 0,0 0 0,0 1 0,1-1 0,0 1 0,1-1 0,0 19 0,2-28 56,0 1 0,0-1 0,0 1 0,0-1 0,0 1 0,0-1 1,0 0-1,0 1 0,1-1 0,-1 0 0,1 0 0,-1 0 0,1 0 0,-1 0 0,1 0 0,-1 0 1,1-1-1,0 1 0,0-1 0,-1 1 0,1-1 0,0 1 0,0-1 0,-1 0 0,1 0 0,0 0 1,0 0-1,0 0 0,-1 0 0,3-1 0,59-8 569,-45 3-575,1-1-1,25-15 1,20-7-105,-63 29 42,-1-1 0,1 1 0,-1 0 0,1 0 0,-1-1 0,1 1 1,0 0-1,-1 0 0,1-1 0,0 1 0,-1 0 0,1 0 0,-1 0 1,1 0-1,0 0 0,-1 0 0,1 0 0,0 0 0,-1 0 0,1 0 1,-1 1-1,1-1 0,0 0 0,-1 0 0,1 1 0,-1-1 0,1 0 0,-1 1 1,1-1-1,0 0 0,-1 1 0,0-1 0,1 1 0,-1-1 0,1 1 1,-1-1-1,0 1 0,1-1 0,-1 1 0,0-1 0,1 1 0,-1-1 1,0 1-1,0 0 0,1-1 0,-1 2 0,-3 36 9,0-11-586,5-26 469,0 0 0,0 0-1,0-1 1,0 1 0,0 0-1,0-1 1,0 0 0,0 1 0,0-1-1,0 0 1,1 0 0,-1 0-1,0 0 1,0-1 0,3 0 0,-1 1-151,14-3-1276,0 0 1,0-1-1,0-1 1,-1-1 0,20-9-1,-22 9-312,27-11-3987</inkml:trace>
</inkml:ink>
</file>

<file path=ppt/ink/ink1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19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143 108 9577,'0'0'1778,"-10"1"-65,2 0-1228,-1 0 1,1 1-1,0 0 0,0 1 0,0 0 0,0 0 0,-14 8 0,18-9-194,0 0 0,1 1-1,-1-1 1,1 1 0,0 0-1,-1 0 1,1 0 0,0 1-1,1-1 1,-1 1 0,1-1-1,-1 1 1,1 0 0,0 0-1,1 0 1,-1 0 0,1 0 0,-1 0-1,0 9 1,2-12-265,0 0 1,0 0 0,0 0-1,0 0 1,0 1 0,0-1-1,0 0 1,0 0-1,1 0 1,-1 0 0,0 0-1,1 0 1,-1 0 0,1 0-1,-1 0 1,1-1-1,-1 1 1,1 0 0,0 0-1,0 0 1,-1-1 0,1 1-1,0 0 1,0 0-1,0-1 1,1 1 0,1 1 19,0-1 1,0 0-1,0 0 0,0 0 1,0 0-1,0-1 1,1 1-1,5-1 1,0 0-4,1 0-1,-1-1 1,1 0 0,-1-1-1,15-3 1,-12-1-35,-1 1-1,1-2 1,-1 1-1,0-2 1,0 1-1,-1-1 1,0-1-1,12-13 1,64-85-103,-67 82 53,-2 1-202,-27 33-100,-28 43 190,33-42 213,1 1-1,-1 0 1,2 0 0,0 0 0,0 0 0,1 1 0,-1 20-1,3-28-129,0 1 0,0-1 0,1 0 0,0 1 0,-1-1 0,2 0 0,-1 1 0,0-1 0,1 0 0,2 5 0,-2-6-211,0-1 0,0 1 0,1 0 1,-1 0-1,1-1 0,-1 0 0,1 1 1,0-1-1,0 0 0,0 0 0,0 0 0,0-1 1,0 1-1,5 1 0,28 5-5296</inkml:trace>
</inkml:ink>
</file>

<file path=ppt/ink/ink1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2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 5669,'4'-12'2230,"1"-2"6175,-3 25-5117,-2 212 716,0-223-3947,1 0 0,0 0 0,-1 0 0,1 0 0,-1 0 1,1-1-1,0 1 0,-1 0 0,1 0 0,-1 0 0,1 0 1,0-1-1,-1 1 0,1 0 0,-1-1 0,1 1 0,-1 0 1,1-1-1,-1 1 0,1-1 0,-1 1 0,0-1 0,1 0 1,4-10-39,0-1 0,-1 0 0,0 0 0,-1-1 0,-1 1 0,0-1 0,0 1 0,-1-1 0,-1 1 0,-2-18 0,2 13-143,1 17 113,-1 0 1,0-1-1,0 1 0,0 0 0,0-1 1,0 1-1,0 0 0,0-1 1,1 1-1,-1 0 0,0-1 0,0 1 1,0 0-1,0-1 0,0 1 1,-1 0-1,1 0 0,0-1 0,0 1 1,0 0-1,0-1 0,0 1 1,0 0-1,0-1 0,-1 1 1,1 0-1,0 0 0,0-1 0,0 1 1,-1 0-1,1 0 0,0-1 1,0 1-1,-1 0 0,1 0 0,0 0 1,0 0-1,-1-1 0,1 1 1,0 0-1,-1 0 0,1 0 0,0 0 1,0 0-1,-1 0 0,1 0 1,-1 0-1,-5 15-393,6-12 394,0-1 0,0 1 0,0 0-1,0-1 1,1 1 0,-1 0 0,1-1 0,0 1 0,-1-1 0,1 1 0,1-1 0,-1 1-1,0-1 1,0 0 0,1 0 0,0 1 0,-1-1 0,1 0 0,0 0 0,0-1 0,4 4-1,-3-3 44,1 0 1,0 0-1,0-1 0,1 1 0,-1-1 0,0 0 0,0 0 0,1 0 0,-1-1 0,1 0 0,-1 0 0,6 0 0,1-1-283,0-1 0,-1 1 0,1-2 1,-1 0-1,0 0 0,0 0 0,0-2 0,0 1 0,0-1 1,13-10-1,-5-3-2046,-14 1-6539,-4 12 1607</inkml:trace>
</inkml:ink>
</file>

<file path=ppt/ink/ink1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2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91 12492,'0'0'10815,"11"2"-10654,-2-1-124,0 0 1,1-1-1,-1 0 1,0 0-1,1-1 1,9-2-1,-17 2-21,1 1-1,-1-1 0,1 0 1,-1 0-1,1 0 0,-1 0 1,0 0-1,1-1 0,-1 1 0,0-1 1,0 1-1,0-1 0,0 0 1,0 0-1,0 1 0,-1-2 1,1 1-1,0 0 0,-1 0 1,0 0-1,0-1 0,1 1 0,-1-1 1,-1 1-1,1-1 0,0 1 1,-1-1-1,1 1 0,-1-1 1,0 0-1,0-4 0,0 6-10,0 0 1,0 0-1,0 0 0,0 0 0,0 0 0,0 0 1,0 0-1,-1 0 0,1 0 0,-1 1 0,1-1 1,0 0-1,-1 0 0,1 0 0,-1 0 0,0 0 1,1 1-1,-1-1 0,0 0 0,1 0 0,-1 1 0,0-1 1,0 1-1,0-1 0,0 1 0,0-1 0,-1 0 1,0 0-7,-1 0 1,0 1-1,0-1 1,0 1-1,-1 0 1,1-1-1,0 1 1,0 1-1,-4 0 1,0 0-15,0 0 0,0 0 0,0 1 0,0 1 0,1-1 0,-1 1 0,1 0 0,-7 4 0,4 1 20,1-1 1,0 1-1,0 0 1,1 1 0,0-1-1,-8 15 1,12-18 43,0 0-1,1 0 1,-1 0 0,1 1-1,0-1 1,1 1 0,-1-1-1,1 1 1,0 0 0,0-1-1,1 1 1,-1 0 0,2 11-1,0-15-40,-1-1 0,1 0 0,0 0 0,0 0 0,-1 0 0,1 0-1,0 0 1,0 0 0,0 0 0,0 0 0,0 0 0,0 0 0,0 0-1,0 0 1,1-1 0,-1 1 0,0-1 0,0 1 0,1-1 0,-1 1 0,0-1-1,0 0 1,1 1 0,-1-1 0,0 0 0,2 0 0,44 1 103,-36-1-136,61-3-2077,-1-5-4439,-41 2 957</inkml:trace>
</inkml:ink>
</file>

<file path=ppt/ink/ink1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3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67 7687,'0'0'6700,"1"-9"-4394,4-41 1527,-6 50-3773,1-1 0,0 1 0,-1-1 0,1 1 0,0-1 0,-1 1 0,1-1-1,-1 1 1,1 0 0,-1-1 0,1 1 0,-1 0 0,1-1 0,-1 1 0,1 0 0,-1 0 0,0-1 0,1 1 0,-1 0 0,1 0-1,-1 0 1,0 0 0,1 0 0,-1 0 0,0 0 0,1 0 0,-1 0 0,1 0 0,-1 0 0,0 0 0,1 0 0,-1 1 0,1-1-1,-1 0 1,0 0 0,1 1 0,-1-1 0,1 0 0,-1 1 0,0 0 0,-26 12 3,19-5-55,1-1 0,0 2 0,1-1 0,0 1 0,0 0 0,-7 16 0,10-20 16,0 0-1,1 1 0,0 0 1,0-1-1,1 1 1,0 0-1,0 0 1,0 0-1,0 0 0,1 0 1,0 0-1,0 0 1,2 7-1,-2-13-8,1 1-1,-1 0 1,1-1 0,0 1-1,-1 0 1,1-1-1,0 1 1,0-1-1,-1 1 1,1-1 0,0 0-1,0 1 1,-1-1-1,1 0 1,0 1 0,0-1-1,0 0 1,0 0-1,0 0 1,0 0-1,-1 0 1,1 0 0,0 0-1,0 0 1,1 0-1,25-5 451,-16 0-426,0-1 0,-1-1 0,0 1 0,0-2 0,0 1 0,-1-2 0,0 1 0,-1-1 0,0 0 0,0-1 0,-1 0 0,0 0 0,-1 0 0,0-1 0,7-20 0,-16 46-122,0 1 0,0-1 0,2 0 0,0 1 0,0-1-1,4 25 1,-3-39-46,0 0-1,0 0 1,1 1-1,-1-1 1,1 0-1,-1 0 1,0 0-1,1 0 1,0 0-1,-1 0 1,1 0-1,0 0 1,0 0-1,-1 0 1,1 0-1,0 0 1,0-1-1,0 1 1,0 0-1,0-1 1,0 1-1,0-1 1,0 1-1,0-1 1,3 1-1,19 0-7302,-7-4 705</inkml:trace>
</inkml:ink>
</file>

<file path=ppt/ink/ink1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4.2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11 12204,'0'0'180,"0"-1"0,0 1 0,-1-1 0,1 0 0,0 1 0,0-1 0,-1 1 0,1-1 0,0 1 0,-1-1 0,1 1 0,-1-1 0,1 1 0,0 0 0,-1-1 0,1 1 0,-1 0 0,1-1 0,-1 1 0,0 0 0,1-1 0,-1 1 0,1 0 0,-1 0 0,1 0 1,-1 0-1,0-1 0,1 1 0,-1 0 0,1 0 0,-1 0 0,-1 0 0,-4 22 999,4-16-1290,-19 85 2584,12-59-1181,1 0-1,2 1 1,-3 58-1,9-88-1267,0-1 0,0 0 0,1 0 0,-1 0 1,1 0-1,0 0 0,0 0 0,-1 0 0,1 0 0,0 0 0,1 0 0,-1 0 0,0-1 0,0 1 0,1 0 0,-1-1 1,1 1-1,0-1 0,-1 0 0,1 1 0,0-1 0,0 0 0,0 0 0,0 0 0,0 0 0,0-1 0,0 1 0,0 0 1,0-1-1,0 1 0,0-1 0,3 0 0,10 2-80,1 0 1,-1-1-1,24-3 1,-17 2-641,-18 0 223,0 0 0,0 0 0,-1 0 0,1 0 0,0-1 0,0 1 0,-1-1 0,1 0 0,-1 0 0,1-1 1,-1 1-1,1-1 0,-1 1 0,5-4 0,8-10-5549</inkml:trace>
</inkml:ink>
</file>

<file path=ppt/ink/ink1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5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62 9833,'0'0'2707,"1"-8"229,5-25-406,-6 32-2437,1 1-1,-1-1 1,0 0-1,0 0 0,0 1 1,0-1-1,0 0 0,-1 1 1,1-1-1,0 0 1,0 0-1,0 1 0,-1-1 1,1 0-1,0 1 1,-1-1-1,1 0 0,0 1 1,-1-1-1,1 1 0,-1-1 1,1 1-1,-1-1 1,1 1-1,-1-1 0,0 1 1,1-1-1,-1 1 1,1 0-1,-1-1 0,0 1 1,1 0-1,-1-1 0,0 1 1,0 0-1,1 0 1,-1 0-1,0 0 0,1 0 1,-1 0-1,0 0 0,0 0 1,-1 0-1,-30 7 733,23-3-791,1 2 0,-1-1 0,1 2 0,1-1 1,-1 1-1,1 0 0,0 0 0,1 1 0,-6 8 0,0 1 198,1 0 1,1 1-1,-12 27 1,19-40-190,1 0 0,0 0-1,1 1 1,-1-1 0,1 0 0,0 1 0,1-1 0,-1 1 0,1-1-1,0 1 1,0-1 0,1 1 0,-1-1 0,1 1 0,2 4 0,-2-7-28,1 0 0,0 0 1,0 0-1,0 0 0,0-1 0,0 1 1,0-1-1,1 1 0,-1-1 1,1 0-1,-1 0 0,1 0 1,0-1-1,0 1 0,0 0 0,0-1 1,0 0-1,0 0 0,0 0 1,1 0-1,-1 0 0,0-1 1,0 1-1,1-1 0,4 0 1,-1 0 22,1 0 0,0 0 0,-1 0 0,1-1 0,-1-1 0,0 1 1,13-5-1,-17 5-24,0 0 0,-1 0 0,1 0 0,-1-1 0,1 1 0,-1-1 1,1 0-1,-1 0 0,0 0 0,0 0 0,0 0 0,0 0 0,0 0 0,0-1 1,-1 1-1,1-1 0,-1 1 0,1-1 0,-1 0 0,0 1 0,0-1 0,1-6 0,-2 8-11,-1 0 0,1 0 0,-1 0 0,1-1 0,0 1 0,-1 0 0,0 0 0,1 0-1,-1 0 1,0 0 0,0 0 0,1 0 0,-1 0 0,0 0 0,0 0 0,0 0-1,0 0 1,0 1 0,0-1 0,0 0 0,-1 1 0,1-1 0,0 1 0,0-1 0,0 1-1,-1 0 1,1 0 0,0-1 0,0 1 0,-1 0 0,1 0 0,0 0 0,-1 0 0,1 0-1,0 0 1,-2 1 0,2-1-15,-1-1 0,0 1 0,1 0-1,-1 0 1,1 0 0,-1 0 0,1 0 0,-1 0-1,0 1 1,1-1 0,-1 0 0,1 1 0,-1-1-1,1 1 1,-1 0 0,1-1 0,0 1 0,-1 0-1,1 0 1,0 0 0,-1 0 0,1 0 0,0 0-1,0 0 1,0 0 0,0 1 0,-1 1 0,7-2 24,1 0 0,-1-1 0,1 1 0,0-1 1,-1-1-1,10 0 0,-3-2-40,0 0 0,0-1 0,0 0 0,-1-1 0,1-1 1,11-7-1,-9 6 8,-1 0 1,2 0 0,16-4 0,-30 11-2,-1 0-1,1 1 1,0-1 0,-1 1 0,1-1-1,-1 1 1,1-1 0,-1 1 0,0-1 0,1 1-1,-1 0 1,0-1 0,1 1 0,-1 0-1,0-1 1,1 1 0,-1 0 0,0-1 0,0 1-1,0 0 1,0 0 0,0-1 0,0 1-1,0 0 1,0-1 0,0 1 0,0 0 0,0 0-1,0-1 1,-1 1 0,1 0 0,0-1-1,0 1 1,-1 1 0,-6 30 38,4-23-368,0-1 0,0 2 0,1-1 0,0 0 1,1 0-1,-1 19 0,2-27 208,1-1-1,-1 1 0,0 0 1,0-1-1,0 1 1,0-1-1,1 1 1,-1-1-1,0 1 0,1-1 1,-1 0-1,0 1 1,1-1-1,-1 1 1,0-1-1,1 0 1,-1 1-1,1-1 0,-1 0 1,1 1-1,-1-1 1,1 0-1,-1 0 1,1 1-1,-1-1 0,1 0 1,-1 0-1,1 0 1,-1 0-1,1 0 1,0 0-1,-1 0 1,2 0-1,20-4-6100,1-11-3915</inkml:trace>
</inkml:ink>
</file>

<file path=ppt/ink/ink1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5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13164,'0'0'833,"-34"52"1634,12-18-642,8-2-223,-1 1-353,10-3-512,5-2-545,0-7-128,0-1-96,5-7-929,-1-2-769,-2-8-1825</inkml:trace>
</inkml:ink>
</file>

<file path=ppt/ink/ink1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5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70 12460,'0'0'5968,"-1"-10"-3464,1 6-2337,-1 2-109,1 0 0,-1 1 0,1-1 0,0 0 0,-1 1 0,1-1 0,0 0 1,0 1-1,0-1 0,0 0 0,0 0 0,1 1 0,-1-1 0,0 0 0,1 1 0,-1-1 0,1 1 0,0-1 0,0 0 0,-1 1 1,1-1-1,0 1 0,0 0 0,0-1 0,1 1 0,-1 0 0,0 0 0,0-1 0,1 1 0,-1 0 0,0 0 0,1 1 1,-1-1-1,1 0 0,0 0 0,-1 1 0,1-1 0,-1 1 0,1-1 0,0 1 0,0 0 0,-1 0 0,3-1 0,17 0-24,-1 1-1,1 1 0,-1 1 0,0 0 1,0 1-1,31 10 0,-43-11-51,0 1 0,0-1 0,-1 2 0,1-1 0,-1 1 0,1 0 0,-1 0 0,-1 1 0,1 0 0,-1 1 0,0-1 0,0 1 0,0 0 0,-1 0 0,0 1-1,0 0 1,0 0 0,-1 0 0,3 8 0,-5-10 73,-1-1 0,0 1-1,-1 0 1,1-1 0,-1 1-1,0 0 1,0-1 0,0 1-1,-1 0 1,1-1 0,-1 1-1,0-1 1,-1 1 0,1-1-1,-1 1 1,0-1 0,0 0-1,0 0 1,0 0 0,-1 0-1,0 0 1,0 0 0,0-1-1,0 1 1,-1-1 0,1 0-1,-1 0 1,-7 5 0,-7 4 343,0-1 0,-1 0 0,0-2 1,-40 14-1,42-17-509,0-1 1,0-1-1,-1-1 1,0 0-1,0-1 0,-29-1 1,47-1-3,1 0-1,-1 0 1,0-1-1,1 1 1,-1 0 0,0 0-1,0 0 1,1-1-1,-1 1 1,0 0 0,0 0-1,1-1 1,-1 1-1,0 0 1,0-1 0,0 1-1,0 0 1,1 0-1,-1-1 1,0 1 0,0 0-1,0-1 1,0 1-1,0 0 1,0-1 0,0 1-1,0 0 1,0-1-1,0 1 1,0-1 0,0 1-1,0 0 1,0-1-1,0 1 1,0 0 0,-1 0-1,1-1 1,0 1 0,0 0-1,0-1 1,0 1-1,-1 0 1,1 0 0,0-1-1,0 1 1,-1 0-1,1 0 1,0-1 0,0 1-1,-1 0 1,1 0-1,0 0 1,-1 0 0,1-1-1,0 1 1,-1 0-1,1 0 1,0 0 0,-1 0-1,1 0 1,0 0-1,-1 0 1,1 0 0,0 0-1,-1 0 1,26-18-7041,9 0-533</inkml:trace>
</inkml:ink>
</file>

<file path=ppt/ink/ink1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6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86 12940,'0'0'7437,"-9"9"-7037,-1 3-160,1 0-1,0 1 1,1 0 0,1 0 0,0 1-1,0-1 1,2 2 0,0-1 0,0 1-1,-4 29 1,7-32-215,0-4-110,1 1 0,0-1 0,0 1-1,1-1 1,0 1 0,2 15 0,-2-24-202,1 1-1,-1 0 1,1-1 0,-1 0-1,0 1 1,1-1 0,-1 1-1,1-1 1,-1 1 0,1-1-1,0 0 1,-1 1 0,1-1 0,-1 0-1,1 0 1,-1 1 0,1-1-1,0 0 1,-1 0 0,1 0-1,0 0 1,-1 0 0,1 0-1,-1 0 1,1 0 0,0 0-1,-1 0 1,1 0 0,0 0-1,-1 0 1,1-1 0,-1 1 0,1 0-1,0 0 1,-1-1 0,1 1-1,-1 0 1,1-1 0,9-13-9237</inkml:trace>
  <inkml:trace contextRef="#ctx0" brushRef="#br0" timeOffset="1">0 41 12844,'0'0'8002,"11"-6"-7585,3 0-308,1 0 0,0 1 0,0 0 0,0 2 0,1-1 1,0 2-1,-1 0 0,21 1 0,-26 0-107,-1 2 0,1-1 0,-1 1 0,1 1 1,-1-1-1,0 2 0,0-1 0,17 8 0,-23-8 70,0-1 1,-1 1-1,1 0 0,-1 0 1,1 0-1,-1 0 0,0 1 1,0-1-1,0 1 0,0-1 1,0 1-1,0 0 0,-1 0 1,1 0-1,-1 0 0,0 0 1,0 0-1,0 0 0,0 0 1,-1 0-1,1 0 0,-1 1 1,0-1-1,1 0 0,-2 0 0,1 1 1,0-1-1,-1 0 0,0 4 1,-1-3 27,1-1 0,0 0 0,-1 0 0,0 1 0,0-1 0,0 0 0,0 0 0,0 0 0,-1-1 0,1 1 0,-1-1 1,0 1-1,0-1 0,0 0 0,0 0 0,0 0 0,0 0 0,-5 1 0,-31 9-759,37-12 292,-1 1 0,0-1 0,0 0-1,1 0 1,-1 0 0,0-1-1,0 1 1,1-1 0,-1 1 0,-3-3-1,0-5-5418,5-5-6348</inkml:trace>
</inkml:ink>
</file>

<file path=ppt/ink/ink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21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90 3844,'-2'0'184,"1"0"1,-1 0-1,1 0 1,-1-1-1,1 1 1,-1 0 0,1-1-1,-1 1 1,1-1-1,-1 1 1,1-1-1,0 0 1,-1 0-1,1 0 1,0 1 0,0-1-1,0 0 1,-1-1-1,1 1 1,0 0-1,0 0 1,1 0-1,-1 0 1,0-1 0,0 1-1,1-1 1,-1 1-1,0 0 1,1-1-1,0 1 1,-1-1-1,1 1 1,0-1 0,0 1-1,-1-1 1,1 1-1,1-1 1,-1 1-1,0-1 1,0 1-1,1-2 1,34 3 680,29 7-537,0-3 0,73-5 1,129-22 133,-43 3-121,-167 17-264,154-6 268,-209 9-342,-1 0 0,0 0 0,1 0-1,-1 0 1,0 0 0,1 0 0,-1 0 0,0 0 0,1 0 0,-1 0 0,0 0-1,1 0 1,-1 1 0,0-1 0,0 0 0,1 0 0,-1 0 0,0 0 0,1 1-1,-1-1 1,0 0 0,0 0 0,0 1 0,1-1 0,-1 0 0,0 1 0,0-1-1,0 0 1,0 0 0,1 1 0,-1-1 0,0 0 0,0 1 0,0-1 0,0 0-1,0 1 1,0-1 0,0 0 0,0 1 0,0-1 0,0 0 0,0 1 0,0-1 0,0 0-1,0 1 1,0-1 0,-1 0 0,1 1 0,0-1 0,0 0 0,0 1 0,0-1-1,-1 0 1,1 0 0,0 1 0,0-1 0,-1 0 0,1 0 0,0 1 0,0-1-1,-1 0 1,1 0 0,-1 0 0,-17 18 197,8-15-180,0-1 0,-1-1-1,1 0 1,0 0 0,0-1 0,-1 0-1,-16-3 1,-11 1 9,-23 2 0,-297 8-84,289-3-49,0 4 0,0 2-1,-74 24 1,113-24 107,21-5-60,20-3-215,55-7 310,0-2 0,71-17 0,41-5-18,371 2 65,-583 27-226,-1 2 0,1 1 0,0 2 0,0 1-1,1 1 1,0 2 0,0 2 0,-32 16 0,48-21-2139,8-5-1238</inkml:trace>
</inkml:ink>
</file>

<file path=ppt/ink/ink1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7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267 1 10570,'0'0'8573,"-9"8"-8242,-24 24 297,2 2-1,2 1 0,1 2 0,1 0 1,3 2-1,1 0 0,-22 53 1,42-86-711,0 1 0,1-1 0,0 0 1,0 1-1,0-1 0,1 1 0,0-1 1,0 1-1,1 0 0,-1-1 0,2 12 1,0-18-98,-1 1 1,0-1 0,0 1 0,1-1 0,-1 1 0,0-1-1,1 1 1,-1-1 0,1 1 0,-1-1 0,1 1-1,-1-1 1,0 0 0,1 1 0,0-1 0,-1 0 0,1 1-1,-1-1 1,1 0 0,-1 0 0,1 0 0,-1 1-1,1-1 1,0 0 0,0 0 0,9-2-6133</inkml:trace>
</inkml:ink>
</file>

<file path=ppt/ink/ink1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7.4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239 1 9513,'0'0'8968,"-6"0"-8839,-6 3 294,0 0 1,0 0 0,1 1 0,-1 0 0,1 1-1,0 1 1,0 0 0,-16 12 0,10-7 193,1 2 1,0 0 0,1 1-1,-23 27 1,37-40-611,0 0 0,0 0 0,0 1 0,0-1 0,0 0 0,0 0 0,1 1 0,-1-1 0,0 0-1,1 1 1,-1-1 0,1 1 0,-1-1 0,1 1 0,0-1 0,0 0 0,0 1 0,0-1 0,0 1 0,0 2 0,1-3-26,-1 0 0,1 0 1,0 0-1,-1 0 0,1 0 0,0 0 1,0 0-1,0-1 0,0 1 1,0 0-1,0-1 0,0 1 1,0 0-1,0-1 0,0 1 0,0-1 1,0 0-1,1 1 0,-1-1 1,1 0-1,11 2-659,-1-1 0,1 0 0,25-2 0,-20 0-847,47-1-5591,-34-2 1340</inkml:trace>
</inkml:ink>
</file>

<file path=ppt/ink/ink1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9 11851,'0'0'8435,"-10"-2"-7421,8 2-991,-3-2 58,-1 1-1,0 0 1,1 0-1,-1 1 1,0 0 0,1 0-1,-1 0 1,0 1 0,1 0-1,-1 0 1,1 0-1,-1 0 1,1 1 0,-1 0-1,1 1 1,-6 2-1,-49 38 623,57-41-630,0 1-1,0-1 0,0 1 0,0 0 0,0 0 0,1 0 1,-1 0-1,1 1 0,0-1 0,0 1 0,0-1 1,0 1-1,1 0 0,0-1 0,-2 9 0,3-11-43,1-1 0,0 1 0,0 0-1,0-1 1,0 1 0,0-1 0,0 1 0,0-1 0,0 0-1,1 1 1,-1-1 0,0 0 0,0 0 0,0 0-1,0 1 1,0-1 0,1-1 0,-1 1 0,0 0-1,1 0 1,30-2 284,-23 1-330,1-1 0,0-1 0,0 0-1,-1 0 1,1-1 0,-1 0 0,0-1-1,0 0 1,-1 0 0,0-1-1,0 0 1,0-1 0,0 1 0,-1-2-1,0 1 1,8-11 0,-15 17 3,1 1 1,-1 0-1,1-1 1,-1 1-1,1-1 1,-1 1-1,1-1 1,-1 1-1,0-1 0,1 1 1,-1-1-1,0 1 1,1-1-1,-1 1 1,0-1-1,1 0 1,-1 1-1,0-1 1,0 0-1,0 1 1,0-1-1,0 0 1,0 1-1,0-1 0,0 0 1,0 1-1,0-1 1,0 1-1,0-1 1,0 0-1,0 1 1,-1-1-1,1 0 1,0 1-1,0-1 1,-1 1-1,1-1 1,-1 1-1,1-1 1,0 0-1,-1 1 0,1 0 1,-1-1-1,1 1 1,-1-1-1,1 1 1,-1 0-1,1-1 1,-1 1-1,0 0 1,0-1-1,-37-2-6432,33 3 3432,-2 0-4087</inkml:trace>
</inkml:ink>
</file>

<file path=ppt/ink/ink1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8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35 10570,'0'0'10367,"-5"12"-9748,-30 81 1000,-41 119 286,73-202-1872,0 0 0,1 1 1,-2 20-1,4-30 85,3-5-21,-1 0 1,1 0-1,-1-1 1,0 1-1,0-1 1,0 0-1,1-7 1,-1 6-24,13-31-50,2-13 0,3 1 0,2 2 0,3 0 0,32-48 0,-55 92-50,0 0 0,1 0 0,0 0-1,-1 0 1,1 0 0,1 0 0,-1 1 0,0 0 0,0 0 0,1 0-1,0 0 1,-1 0 0,1 1 0,0-1 0,-1 1 0,1 0 0,0 0 0,6 0-1,-7 1 12,-1 0 0,0 1 0,0-1 0,0 1 0,0-1 0,0 1 0,0 0 0,0 0 0,0 0-1,0 0 1,0 0 0,0 0 0,0 1 0,0-1 0,-1 1 0,1-1 0,-1 1 0,1-1 0,-1 1-1,0 0 1,0 0 0,1 0 0,-1 0 0,0 0 0,-1 0 0,1 0 0,0 0 0,-1 0 0,1 0-1,-1 0 1,1 1 0,-1-1 0,0 0 0,0 4 0,-1-2 35,1 0 0,-1 0 1,1 1-1,-1-1 0,0 0 1,-1 0-1,1 0 0,-1-1 0,0 1 1,0 0-1,0 0 0,0-1 0,-1 0 1,1 1-1,-1-1 0,0 0 0,0 0 1,0 0-1,0-1 0,-1 1 1,1-1-1,-1 0 0,-5 3 0,1 0 50,-1 0 0,1-1 0,-1 0 0,0-1 0,-1 0 0,1 0-1,0-1 1,-1 0 0,-13 1 0,21-3-165,1 0 0,0 0 0,0 0 0,0 0-1,0-1 1,0 1 0,0 0 0,0 0 0,0-1 0,0 1 0,0 0 0,0-1 0,0 1-1,0-1 1,0 1 0,1-1 0,-1 0 0,0 1 0,0-1 0,0 0 0,1 0 0,-1 1-1,0-1 1,1 0 0,-1 0 0,1 0 0,-1 0 0,1 0 0,-1 0 0,1 0-1,0 0 1,-1 0 0,1 0 0,0 0 0,0 0 0,0 0 0,0 0 0,0-2 0,0 1-449,0 0 0,0 0 0,1-1 1,-1 1-1,1 0 0,0 0 1,-1 0-1,1 0 0,0 0 0,0 0 1,0 1-1,0-1 0,1 0 1,-1 0-1,0 1 0,1-1 1,-1 1-1,4-4 0,17-7-4410</inkml:trace>
</inkml:ink>
</file>

<file path=ppt/ink/ink1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9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10954,'0'0'12556,"-9"10"-12582,2-4 53,0 1 0,0 0 0,1 0 0,0 1 0,1-1 0,-1 1 0,2 1 0,-1-1 0,1 1 0,0 0 0,1 0 0,0 0 0,0 0 0,1 0 0,-1 13 0,3-21-16,0-1 0,0 1 0,0 0 1,0-1-1,0 1 0,0-1 0,0 1 0,1 0 0,-1-1 0,0 1 0,0-1 1,1 1-1,-1 0 0,0-1 0,1 1 0,-1-1 0,1 1 0,-1-1 1,1 0-1,-1 1 0,1-1 0,-1 1 0,1-1 0,-1 0 0,1 1 1,-1-1-1,1 0 0,1 1 0,24 1 292,23-14-64,-39 7-637,0 0 0,0-1 0,0 0 1,16-12-1,-22 14-553,0 0-1,0 0 1,-1 0 0,1 0 0,-1-1 0,0 1 0,3-8-1,3-8-5069</inkml:trace>
</inkml:ink>
</file>

<file path=ppt/ink/ink1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29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12268,'0'0'7420,"-2"9"-7052,-8 37 503,-2-1-1,-22 51 0,-14 52 651,51-161-1526,-1-1-1,0 0 0,0-19 1,-2 26 22,0 1 0,-1-1 0,1 0 0,-1 0 0,-1 0 0,1 0 0,-1 0 0,-1 1 0,1-1 0,-1 1 0,-4-7 0,7 12 57,13 19-143,-2-12-481,0 0 1,1-1-1,-1 0 0,1 0 1,0-1-1,0-1 1,1 0-1,-1-1 0,26 2 1,-27-4-185,1 0 0,0 0 0,0-1 0,-1-1 0,24-5 0,-30 5 766,1 0-1,0 0 1,0-1 0,-1 0-1,0 0 1,10-7 0,-4-2 1255,-13 6 1612,1 6-2783,-1 0 0,1 0-1,0 0 1,0 0 0,-1 1-1,1-1 1,0 0 0,0 1-1,0-1 1,-1 1 0,1-1-1,0 1 1,0-1 0,0 1 0,0 0-1,0 0 1,0-1 0,-2 3-1,-6 4 183,0 1 0,1 1-1,0-1 1,0 1 0,1 1 0,0-1-1,0 1 1,1 1 0,0-1-1,1 1 1,1 0 0,-7 21 0,11-31-286,0 0 1,0-1-1,0 1 0,0 0 1,0 0-1,0 0 1,0 0-1,1 0 1,-1 0-1,0 0 1,1 0-1,-1 0 1,1 0-1,-1-1 0,1 1 1,-1 0-1,1 0 1,-1 0-1,1-1 1,0 1-1,-1 0 1,1-1-1,0 1 1,0-1-1,0 1 1,-1-1-1,1 1 0,0-1 1,0 1-1,0-1 1,0 0-1,0 0 1,0 1-1,0-1 1,0 0-1,0 0 1,0 0-1,0 0 0,0 0 1,-1 0-1,1 0 1,0 0-1,0-1 1,0 1-1,0 0 1,2-1-1,3 0 18,1 0-1,0-1 1,0 0 0,-1 0-1,9-4 1,0-3-143,-1 0 0,-1-1-1,0-1 1,0 0 0,-1-1 0,-1 0 0,0-1 0,0 0-1,11-21 1,-11 19 21,-14 20-118,-19 38 75,20-39 139,1 1 1,-1-1 0,1 1 0,0-1 0,0 1 0,0 0 0,1 0-1,0-1 1,0 1 0,0 0 0,0 0 0,1-1 0,0 1 0,0 0 0,1 4-1,-1-7-156,0 0 0,0-1 0,0 1 0,1-1 0,-1 1 0,0-1 1,1 1-1,-1-1 0,1 0 0,-1 0 0,1 0 0,-1 0 0,1 0 0,0 0 0,2 1 0,0-1-650,0 1 1,1-1-1,-1-1 1,0 1 0,1-1-1,-1 1 1,1-1 0,7-1-1,22-5-13713</inkml:trace>
</inkml:ink>
</file>

<file path=ppt/ink/ink1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30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50 14894,'0'-2'195,"1"1"0,0 0 1,-1-1-1,1 1 0,-1-1 0,0 1 0,1 0 1,-1-1-1,0 1 0,0-1 0,0 1 0,0-1 0,0 1 1,0-1-1,0 1 0,0 0 0,-1-1 0,1 1 1,0-1-1,-1 1 0,0 0 0,1-1 0,-1 1 0,0 0 1,1 0-1,-1-1 0,0 1 0,0 0 0,0 0 1,0 0-1,0 0 0,0 0 0,-3-1 0,1 1-129,0 0 0,-1 0 0,1 1-1,0 0 1,-1 0 0,1 0 0,0 0 0,-1 0-1,1 0 1,0 1 0,-1 0 0,1 0 0,0 0-1,-6 2 1,-1 2-60,0 0-1,1 0 0,-1 1 1,1 1-1,0-1 0,1 1 1,-1 1-1,1 0 0,1 0 1,0 0-1,0 1 0,0 0 1,1 0-1,1 1 0,0 0 1,0 0-1,-5 15 0,10-24-1,0-1-1,-1 1 0,1 0 0,0 0 1,0 0-1,0 0 0,0 0 0,0 0 0,0 0 1,0 0-1,0 0 0,0 0 0,0-1 1,1 1-1,-1 0 0,0 0 0,1 0 1,-1 0-1,0 0 0,1-1 0,-1 1 0,1 0 1,-1 0-1,1-1 0,0 1 0,-1 0 1,2 0-1,0 0 13,-1 0-1,1-1 1,0 1 0,0 0-1,0-1 1,0 1 0,-1-1 0,1 0-1,0 0 1,0 0 0,0 0 0,3 0-1,4-1 44,-1-1-1,0 0 1,1 0-1,-1-1 1,9-3-1,-1-3-20,0-1 0,24-18 0,-27 17-72,1 1 0,0 1 1,23-11-1,-37 21-39,1 0-1,0 0 1,-1 0-1,1 0 1,-1 0-1,1 1 1,-1-1-1,0 0 1,1 0-1,-1 0 1,0 0-1,0 1 1,0-1-1,0 0 1,0 0-1,0 1 1,0-1-1,0 0 1,0 0-1,-1 2 1,1-2 30,-4 25 45,-1-2 0,-1 1 0,-11 31 0,1-7 23,14-39-17,-12 36 181,-21 51 1,31-86-156,-1 0-1,-1-1 1,0 1 0,0-1-1,-1 0 1,-1-1 0,1 0-1,-1 0 1,-1 0 0,-11 8 0,20-16-38,-1-1 1,1 1 0,-1-1 0,1 1-1,0-1 1,-1 0 0,1 1 0,-1-1-1,1 0 1,-1 1 0,1-1 0,-1 0-1,0 1 1,1-1 0,-1 0 0,1 0-1,-1 0 1,0 0 0,1 0 0,-1 1-1,1-1 1,-1 0 0,0 0 0,1 0 0,-1-1-1,1 1 1,-1 0 0,0 0 0,1 0-1,-1 0 1,1-1 0,-1 1 0,0 0-1,1 0 1,-1-1 0,1 1 0,-1 0-1,1-1 1,-1 1 0,1-1 0,0 1-1,-1-1 1,1 1 0,-1-1 0,1 1-1,0-1 1,0 1 0,-1-1 0,1 1-1,0-1 1,0 1 0,-1-1 0,1 0-1,0 1 1,0-1 0,0 1 0,0-1 0,0 0-1,0 0 1,3-42-133,1 26-38,1 0 1,1 1-1,0 0 1,1 0 0,1 0-1,1 1 1,19-27-1,-1 7-31,60-61-1,-73 83 351,1 0 1,0 0 0,28-16-1,-37 25-133,1 0-1,0 1 0,1-1 0,-1 1 0,1 1 0,-1 0 0,1 0 0,0 0 0,0 1 0,-1 0 0,16 0 0,-23 1-25,1 0-1,-1 0 1,1 0 0,-1 0 0,0 1-1,1-1 1,-1 0 0,1 0 0,-1 0-1,0 0 1,1 0 0,-1 0 0,1 1-1,-1-1 1,0 0 0,1 0 0,-1 1-1,0-1 1,1 0 0,-1 0 0,0 1-1,0-1 1,1 0 0,-1 1 0,0-1-1,0 0 1,0 1 0,1-1-1,-1 1 1,0-1 0,0 0 0,0 1-1,0-1 1,0 1 0,-5 18-314,-17 12 274,7-19 120,12-10 27,-1 1 1,1-1-1,0 1 1,1-1-1,-1 1 1,0 0-1,1 0 1,-4 6 0,9-10 54,1 1 0,0-1 0,0 0 0,0 0 0,-1 0 0,1 0 1,6-4-1,0-2 32,-1 1-1,0-2 1,0 1 0,-1-1 0,0-1 0,0 1-1,-1-1 1,0 0 0,-1-1 0,0 0 0,0 0 0,-1 0-1,0-1 1,-1 0 0,0 0 0,-1 0 0,0 0-1,2-19 1,-5 29-180,0 0-1,0 1 1,0-1 0,0 1-1,-1-1 1,1 1-1,0-1 1,0 1-1,0-1 1,0 1 0,-1-1-1,1 0 1,0 1-1,-1 0 1,1-1-1,0 1 1,-1-1 0,1 1-1,-1-1 1,1 1-1,0 0 1,-1-1-1,1 1 1,-1 0 0,1 0-1,-1-1 1,1 1-1,-1 0 1,1 0-1,-1 0 1,0-1 0,1 1-1,-1 0 1,1 0-1,-1 0 1,1 0-1,-1 0 1,0 0 0,1 0-1,-1 0 1,0 1-1,0-1-44,0 0 0,0 0 0,0 0 0,0 1 0,0-1 0,0 0 0,0 1 0,0-1 0,0 1 0,0-1 0,0 1 0,0-1 0,0 1 0,0 0 0,1-1 0,-1 1 0,0 0-1,1 0 1,-1 0 0,0 0 0,0 1 0,0 0-302,0 0-1,1 0 0,-1 0 0,0 1 1,1-1-1,0 0 0,0 0 0,0 1 1,0-1-1,0 0 0,0 0 0,0 1 0,1-1 1,-1 0-1,1 0 0,-1 1 0,1-1 1,0 0-1,0 0 0,0 0 0,0 0 1,0 0-1,1 0 0,-1-1 0,0 1 1,1 0-1,0-1 0,-1 1 0,1-1 1,0 1-1,0-1 0,0 0 0,0 0 1,4 2-1,16 6-3512</inkml:trace>
</inkml:ink>
</file>

<file path=ppt/ink/ink1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31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65 9385,'0'0'10073,"-1"-8"-8172,1 6-1831,0 0-1,0 0 1,-1 0 0,1 0-1,0 0 1,-1 0 0,1 1-1,-1-1 1,0 0 0,0 0-1,0 1 1,1-1 0,-2 0-1,1 1 1,0-1-1,0 1 1,0-1 0,-1 1-1,1 0 1,-1 0 0,-2-2 0,2 2-41,0 0 1,-1 1-1,1-1 1,-1 1-1,1 0 1,-1 0 0,1 0-1,-1 0 1,1 0-1,-1 0 1,1 1-1,-1-1 1,1 1 0,-1 0-1,1 0 1,0 0-1,-1 0 1,1 0 0,0 0-1,0 1 1,-3 2-1,-4 2 38,0 0-1,1 1 1,0 0 0,0 1-1,-13 16 1,17-19 7,1 0 0,-1 0 0,1 0 0,0 0 0,1 0 0,-1 1 0,1-1 0,0 1 0,1 0 0,-1-1 0,1 1 0,-1 8 0,2-13-60,0 0 0,0-1 1,0 1-1,0 0 1,1 0-1,-1-1 1,0 1-1,0 0 1,0 0-1,0-1 1,1 1-1,-1 0 1,0-1-1,1 1 1,-1 0-1,1-1 0,-1 1 1,0-1-1,1 1 1,0 0-1,-1-1 1,1 1-1,-1-1 1,1 0-1,-1 1 1,1-1-1,0 1 1,-1-1-1,1 0 1,1 1-1,26-3 348,-21 0-324,0 0-1,0-1 1,0 0-1,-1 0 1,1-1-1,6-4 1,-7 3-32,0 0 0,0 0 0,0 0 0,-1 0 0,1-1 1,-1 0-1,-1 0 0,1 0 0,-1-1 0,0 0 1,0 1-1,-1-1 0,0-1 0,0 1 0,-1 0 0,0-1 1,0 1-1,0-11 0,-2 17-15,0 1 0,0-1 0,0 1 0,0-1 0,0 1 1,0-1-1,0 1 0,0-1 0,0 0 0,-1 1 0,1-1 0,0 1 0,0-1 0,-1 1 0,1 0 0,0-1 1,-1 1-1,1-1 0,0 1 0,-1-1 0,1 1 0,-1 0 0,1-1 0,-1 1 0,1 0 0,-1 0 1,1-1-1,-1 1 0,1 0 0,-1 0 0,1 0 0,-1 0 0,1-1 0,-1 1 0,1 0 0,-1 0 0,1 0 1,-1 0-1,0 0 0,1 0 0,-1 1 0,1-1 0,-1 0 0,1 0 0,-1 0 0,1 0 0,-1 1 0,1-1 1,-1 0-1,-1 1 4,1-1 0,0 1-1,0 0 1,0-1 0,0 1 0,0 0 0,0-1 0,0 1 0,0 0 0,0 0 0,0 0 0,0 0 0,0 0 0,1 0 0,-1 0 0,0 0 0,1 0 0,-1 0 0,1 0 0,-1 1 0,1-1 0,-1 0 0,1 0 0,0 3 0,0-4-2,0 1 0,0 0 0,0 0 0,1 0 0,-1-1-1,0 1 1,1 0 0,-1 0 0,1-1 0,-1 1 0,0 0 0,1-1 0,0 1 0,-1-1 0,1 1 0,-1 0 0,1-1 0,0 1 0,-1-1 0,1 0 0,0 1-1,-1-1 1,1 0 0,0 1 0,0-1 0,0 0 0,0 1 0,36 4-541,36-8-383,-72 3 926,41-4-127,-20 1 67,0 0 1,1 2 0,37 3 0,-59-2 59,0 1 0,0-1 1,0 1-1,-1-1 0,1 1 1,0-1-1,-1 1 0,1-1 1,0 1-1,-1-1 1,1 1-1,-1 0 0,1 0 1,-1-1-1,1 1 0,-1 0 1,0 0-1,1-1 1,-1 1-1,0 0 0,0 0 1,1 0-1,-1 0 0,0-1 1,0 1-1,0 0 1,0 0-1,0 0 0,0 0 1,0 0-1,0-1 0,-1 1 1,1 0-1,0 0 0,0 0 1,-1 0-1,0 1 1,-12 31 110,1-16 125,10-14-107,-1 0-1,1 0 1,0 0 0,0 0-1,0 0 1,1 0-1,-1 1 1,1-1 0,-1 0-1,0 5 1,3-8-106,-1 1-1,1-1 1,-1 1-1,1-1 1,0 1 0,-1-1-1,1 0 1,-1 1-1,1-1 1,0 0 0,-1 0-1,1 1 1,0-1-1,-1 0 1,1 0 0,0 0-1,-1 0 1,1 0 0,0 0-1,-1 0 1,1 0-1,0 0 1,0 0 0,-1 0-1,1 0 1,0 0-1,-1-1 1,1 1 0,0 0-1,-1 0 1,2-1-1,26-7 61,56-33-799,-76 36 664,0 0 0,0-1 1,0 0-1,0 0 0,-1-1 1,0 1-1,9-14 0,-23 24-253,-9 16 311,14-16 44,0-1 0,1 1 0,-1 0 1,1-1-1,0 1 0,0 0 1,0 0-1,1 0 0,-1 0 0,1 0 1,0 0-1,0 0 0,0 0 1,1 0-1,0 0 0,-1 0 1,1 0-1,1 0 0,1 6 0,-1-8 35,0 1 0,0-1 0,0 0-1,0 0 1,1 0 0,-1 0 0,0 0-1,1 0 1,0-1 0,-1 1-1,1-1 1,0 1 0,0-1 0,0 0-1,-1 0 1,1-1 0,0 1-1,0 0 1,1-1 0,-1 0 0,0 0-1,0 0 1,0 0 0,0 0 0,5-2-1,-3 1-19,0 0 0,0-1 0,0 1 0,0-1 0,-1-1 0,1 1 0,-1-1 0,1 1-1,-1-1 1,0-1 0,0 1 0,0 0 0,0-1 0,-1 0 0,1 0 0,-1 0 0,5-8 0,-5 7 18,0 0 0,0 0 0,-1-1 0,1 1 0,-1 0 0,0-1 0,-1 1 0,1-1 0,-1 0 0,0 0 0,-1 1 1,1-1-1,-1 0 0,0 0 0,-2-8 0,1 11-114,0 1 1,0-1-1,0 1 1,0-1-1,-1 1 1,1 0-1,-1 0 1,0 0-1,0 0 1,0 0-1,1 0 1,-2 1-1,1-1 1,0 0-1,0 1 1,0 0-1,-1-1 0,1 1 1,-1 0-1,1 0 1,-1 1-1,1-1 1,-1 0-1,0 1 1,-3-1-1,2 6-2746,10 5 801,9 6-826,20-4-5237,-14-11 1136</inkml:trace>
</inkml:ink>
</file>

<file path=ppt/ink/ink1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32.3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32 11115,'0'0'9993,"-4"8"-9593,-19 44 477,2 0 0,3 2 0,-16 76 0,33-130-863,1 1-1,0-1 1,0 1 0,0-1 0,0 1 0,-1-1 0,1 1 0,0-1-1,0 1 1,0-1 0,0 1 0,0-1 0,0 1 0,0-1 0,0 1-1,1-1 1,-1 1 0,0-1 0,0 1 0,0-1 0,1 1 0,-1-1 0,0 1-1,0-1 1,1 1 0,-1-1 0,0 0 0,1 1 0,0 0 0,13-6 231,23-25-280,-31 25-106,13-12 14,-15 12 171,0 1 0,0 0 0,0 1 1,1-1-1,-1 1 0,1 0 0,0 0 0,0 0 0,0 0 1,0 1-1,0 0 0,1 0 0,-1 1 0,1-1 0,-1 1 0,1 0 1,10 0-1,6 0 15,0 0 0,0-2-1,0 0 1,-1-2 0,1 0 0,26-11 0,-37 12-82,-1 0 0,-1 0 0,1-1 1,0-1-1,-1 0 0,0 0 0,-1 0 0,1-1 0,-1-1 0,0 1 1,-1-1-1,0 0 0,0-1 0,9-16 0,-14 22 22,-1 0 0,1 0 0,-1 0 0,0-1 0,0 1 0,0 0 0,0-1 0,0 1 0,-1-1 0,1 1 0,-1-1 0,0 1 0,0-1 0,-1 1 0,1-1 0,-2-4-1,2 6-8,-1 1-1,0-1 0,0 0 1,0 0-1,-1 1 0,1-1 0,0 1 1,-1-1-1,1 1 0,0-1 0,-1 1 1,0 0-1,1 0 0,-1 0 0,0 0 1,0 0-1,0 0 0,1 0 0,-1 1 1,-4-2-1,0 1-9,0 1 0,-1-1 0,1 1 0,0 0 0,0 1 0,-1-1 0,1 1 0,0 0 0,0 1 0,0 0 0,0 0 0,0 0 0,1 0 0,-1 1 0,1 0 0,-1 0 0,-4 5 0,-5 4 64,0 1 0,1 0 0,-13 18 0,23-27 8,0 0-1,1 0 1,0 1 0,0 0 0,0-1-1,1 1 1,-1 0 0,1 0-1,0 1 1,1-1 0,-1 0 0,1 1-1,0-1 1,0 1 0,1 7 0,0-11-47,1-1 0,-1 0 1,1 1-1,-1-1 1,1 0-1,0 0 1,0 0-1,-1 1 1,1-1-1,0 0 1,0 0-1,0 0 1,0 0-1,1-1 1,-1 1-1,0 0 1,0 0-1,0-1 1,1 1-1,-1-1 1,0 1-1,1-1 0,-1 1 1,0-1-1,3 1 1,42 4-138,-38-4-23,7 0-86,-1-1-116,0 1 1,0 1-1,0 0 1,-1 1-1,24 8 1,-35-10 366,1 0 1,-1 1 0,1-1-1,-1 1 1,0-1 0,1 1-1,-1 0 1,0 0 0,0 0-1,0 0 1,-1 0 0,1 0-1,0 0 1,-1 1 0,1-1-1,-1 1 1,0-1 0,0 1-1,0-1 1,0 1 0,0 0-1,-1-1 1,1 1 0,-1 0-1,0 0 1,0 0 0,0-1-1,0 1 1,0 0 0,0 0-1,-1-1 1,0 1 0,1 0-1,-3 4 1,-4 11 276,-1 0-908,6-6-4757</inkml:trace>
</inkml:ink>
</file>

<file path=ppt/ink/ink1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2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7399,'0'0'10693,"0"10"-9631,-3 28 653,-11 61-1,7-57-490,-4 71 1,11-112-1219,0-1 1,0 1-1,0-1 1,0 1-1,0-1 1,0 1-1,0-1 1,1 1-1,-1-1 1,0 0-1,0 1 1,0-1-1,0 1 1,1-1-1,-1 1 1,0-1-1,0 0 1,1 1-1,-1-1 1,0 1-1,1-1 1,-1 0-1,0 0 1,1 1-1,-1-1 1,1 0-1,-1 1 1,0-1-1,1 0 1,-1 0-1,1 0 1,-1 0 0,1 1-1,-1-1 1,1 0-1,-1 0 1,1 0-1,0 0 1,24-6 272,21-20 47,-27 13-309,42-25-297,-58 36 242,0 1 1,1-1 0,0 1 0,-1 0-1,1 0 1,0 0 0,0 0 0,-1 1-1,1-1 1,0 1 0,0 0 0,0 0-1,0 0 1,0 1 0,3 0 0,-5 1 28,-1-1 1,0 0 0,0 1-1,0-1 1,0 0 0,0 1-1,0-1 1,0 1 0,0 0-1,0-1 1,-1 1 0,1 0-1,-1-1 1,1 1 0,-1 0-1,0 0 1,0-1 0,0 1-1,0 0 1,0 0 0,0 2-1,-3 40 235,1-39-132,0 0-1,0 0 0,-1 0 1,1 0-1,-1-1 0,0 1 0,0-1 1,-1 0-1,1 0 0,-1 0 0,0 0 1,0 0-1,-1-1 0,1 0 1,-1 0-1,1 0 0,-1 0 0,0-1 1,0 0-1,-10 3 0,9-2-33,0-1 1,0-1-1,0 1 0,1-1 0,-2 0 0,1 0 0,0 0 0,0-1 1,0 0-1,0 0 0,0-1 0,0 0 0,0 0 0,0 0 0,0-1 1,0 0-1,0 0 0,-6-3 0,9 3-255,0 0 0,1-1 0,-1 1 0,0-1 0,1 0 0,0 1 0,0-1 0,-3-5 0,-1-14-4269,15 18-3618,18 4 4246,-21 0 1901,16 0-3510</inkml:trace>
</inkml:ink>
</file>

<file path=ppt/ink/ink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22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22 3908,'-74'-22'6475,"73"22"-4873,4 0-1325,250 14 1416,-45-1-1277,540-6-179,-594-7-239,-261 5 474,-149 26 0,72-5-1288,2-15-3823,137-11-972</inkml:trace>
</inkml:ink>
</file>

<file path=ppt/ink/ink1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2.7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40 319 12556,'0'0'11328,"-7"10"-11323,7-10-3,-28 56 13,27-53-7,0 0-1,0 0 0,0 0 1,1 0-1,0 0 0,-1-1 0,1 1 1,0 0-1,0 0 0,1 4 1,-1-5 0,1-1 0,-1 0-1,1 0 1,-1 0 0,1 0 0,0 0 0,-1 0 0,1 0 0,0 0 0,0 0 0,-1 0 0,1 0 0,0 0 0,0 0 0,0 0 0,0-1 0,0 1 0,1 0 0,-1-1 0,0 1 0,0-1 0,0 0 0,0 1 0,1-1 0,1 1 0,2-1 37,0 1 1,0-1 0,0 0 0,0 0 0,-1 0 0,1-1 0,0 0 0,0 0 0,0 0 0,0 0-1,-1-1 1,1 0 0,-1 0 0,1 0 0,-1-1 0,0 1 0,0-1 0,0 0 0,0 0-1,0-1 1,3-3 0,0-1-21,1 0-1,-2-1 0,1 0 0,-1 0 0,-1-1 1,0 1-1,0-1 0,5-17 0,-11 68-993,1-39 972,0 0 0,-1 0-1,1 0 1,1 1 0,-1-1 0,0 0 0,0 0 0,1 0-1,-1 0 1,1 0 0,0 0 0,-1 0 0,1 0-1,0 0 1,0 0 0,0 0 0,0-1 0,1 1-1,-1 0 1,1-1 0,1 3 0,4-3 32,-1-1 0,1 0 0,0 0 0,0 0 0,-1-1 0,1 0 0,0 0 0,-1-1 0,1 1 0,-1-2 0,0 1 0,1-1 0,-1 0 0,0 0 0,-1 0 0,1-1 0,-1 0 0,6-5 0,9-7-51,-1-1 1,0-2-1,21-26 1,-28 30-67,0 0 1,-1-2-1,-1 1 0,0-1 1,-2 0-1,0-1 0,-1 0 0,0-1 1,-2 1-1,0-1 0,-1 0 0,3-30 1,-29 92-218,13-19 445,1 0 0,1 0 0,1 1-1,1 0 1,1 0 0,-1 33 0,5-48-161,0 0-1,1 0 0,0-1 1,1 1-1,0 0 1,0-1-1,1 1 1,0-1-1,1 0 0,0 0 1,1 0-1,-1-1 1,2 1-1,-1-1 1,1 0-1,0-1 0,1 1 1,0-1-1,10 8 1,-41-37-1192,-28-34 0,-5-5 1261,-50-38 1174,107 99-1218,0 0 1,0 0-1,0 0 0,0 0 0,0 0 1,0-1-1,-1 1 0,1 0 0,0 0 1,0 0-1,0 0 0,0 0 0,0-1 1,0 1-1,0 0 0,0 0 0,0 0 1,0 0-1,0-1 0,0 1 0,0 0 1,0 0-1,0 0 0,0 0 0,1 0 1,-1-1-1,0 1 0,0 0 0,0 0 1,0 0-1,0 0 0,0 0 0,0-1 1,0 1-1,0 0 0,1 0 0,-1 0 0,0 0 1,0 0-1,0 0 0,0 0 0,0 0 1,1 0-1,-1 0 0,0-1 0,0 1 1,0 0-1,0 0 0,0 0 0,1 0 1,-1 0-1,0 0 0,0 0 0,0 0 1,0 0-1,1 0 0,-1 0 0,0 0 1,0 0-1,0 1 0,0-1 0,1 0 1,21-1 836,25 5 206,43 5-3492,1-9-5606,-43-5-7351</inkml:trace>
</inkml:ink>
</file>

<file path=ppt/ink/ink1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3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74 12332,'0'7'6485,"0"28"-5689,-5 10 527,1-6-441,1 0 0,1-1 0,3 1 1,6 47-1,-7-85-853,0 0 0,0 0 0,0 0 0,0 1 0,0-1 0,0 0 0,1 0 0,-1 0 0,0 0 0,1 0 0,-1 0 0,1 0 0,-1 0 0,1 0 0,-1 0 0,1 0 0,0 0 0,-1 0 0,1-1 0,0 1 0,0 0 1,0 0-1,1 0 0,-1-1 18,0 0 0,0-1 1,0 1-1,0-1 0,-1 1 1,1-1-1,0 1 1,0-1-1,0 0 0,-1 1 1,1-1-1,0 0 1,-1 0-1,1 1 0,-1-1 1,1 0-1,-1 0 0,1 0 1,0-1-1,19-54 508,-16 27-619,-2 0 0,0-41 0,-3 51-219,1 28-329,-1-6 599,0 1 1,0-1-1,1 0 1,0 1-1,-1-1 0,1 1 1,1-1-1,-1 1 1,0-1-1,1 0 0,0 1 1,0-1-1,0 0 1,0 0-1,0 1 0,0-1 1,1 0-1,0 0 1,0 0-1,0-1 0,0 1 1,0 0-1,0-1 1,1 1-1,3 2 0,0-1 20,0-1 1,0 0-1,0-1 0,0 1 0,1-1 0,-1 0 0,1-1 0,-1 1 0,1-1 0,0-1 0,-1 1 0,1-1 1,0 0-1,0-1 0,-1 0 0,1 0 0,0 0 0,-1-1 0,1 0 0,-1 0 0,0-1 0,0 1 0,0-1 1,0-1-1,0 1 0,0-1 0,-1 0 0,7-7 0,-3 4 6,-1-1 0,-1 0 0,1 0 0,-1-1 0,-1 0 0,0-1 0,0 1 0,0-1 0,-2 0 0,1 0 0,-1-1 0,-1 0 0,0 1 0,0-1 0,-1 0 0,1-17 0,-2 15 16,-2-47 49,1 59-82,0-1 0,0 1 0,0 0 0,0 0 0,0 0 0,0 0 0,0 0 0,-1 0-1,1 0 1,0 0 0,-1 0 0,1 0 0,-1 0 0,0 0 0,1 0 0,-1 0 0,1 0 0,-1 0 0,0 0 0,0 1 0,0-1 0,0 0 0,1 0 0,-1 1-1,0-1 1,0 1 0,0-1 0,0 1 0,0-1 0,0 1 0,0 0 0,-1-1 0,1 1 0,0 0 0,0 0 0,0 0 0,0 0 0,0 0 0,0 0 0,0 0-1,-2 1 1,0 0-8,0 0-1,0 1 1,0-1-1,1 1 1,-1 0-1,1 0 1,0 0-1,-1 0 1,1 0-1,0 1 1,0-1 0,0 1-1,1-1 1,-4 6-1,-21 49-17,17-36 29,1-7 113,2 0 0,0 0 0,1 1 0,0 0 0,1 0 0,1 0 0,-3 29 0,6-42-106,0-1-1,0 0 1,0 1-1,0-1 0,1 0 1,-1 1-1,0-1 1,1 0-1,-1 1 1,1-1-1,-1 0 0,1 0 1,0 0-1,0 1 1,-1-1-1,1 0 1,0 0-1,0 0 0,0 0 1,0-1-1,0 1 1,0 0-1,2 1 1,0-1 6,0 1 0,1-1 0,-1 0 0,1 0 0,-1 0 1,1 0-1,0 0 0,6-1 0,9 0-639,0-1-1,33-6 1,-36 5-645,-14 1 1155,-1 1 0,1-1 0,0 1 0,-1-1 0,1 1 0,0 0 0,0 0 0,-1 0 0,1 0 0,0 0 0,0 0 0,-1 1 0,1-1 0,0 1 0,-1-1 0,1 1 0,0-1 0,-1 1 0,1 0 0,-1 0 0,1 0 0,-1 0 0,1 0 0,-1 0 0,2 2 0,-2 0 50,0 0-1,0 0 1,-1 0-1,1 0 1,-1 0-1,0 1 1,0-1-1,0 0 1,0 0-1,-1 7 0,-1 17 511,2-26-898,0 7 807,9-5-12229</inkml:trace>
</inkml:ink>
</file>

<file path=ppt/ink/ink1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4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54 154 2370,'0'0'16085,"8"-3"-15840,33-7 1122,-18 5 326,0-1 1,32-13-1,-51 17-1625,0 0 0,1 0 0,-1 0-1,0-1 1,0 1 0,0-1 0,0 0 0,-1 0 0,1 0-1,-1-1 1,1 1 0,-1-1 0,-1 0 0,1 0-1,0 0 1,-1 0 0,0 0 0,3-6 0,-5 9-67,0 0 0,1-1 1,-1 1-1,0 0 1,0 0-1,0 0 0,0 0 1,0-1-1,0 1 0,0 0 1,0 0-1,0 0 1,0-1-1,-1 1 0,1 0 1,0 0-1,-1 0 0,1 0 1,-1 0-1,0 0 1,1 0-1,-1 0 0,0 0 1,1 0-1,-2-1 0,-1 0 5,1 1-1,0-1 0,-1 1 0,1 0 1,0 0-1,-1 0 0,0 0 0,1 0 1,-1 0-1,-5 0 0,-2 0 11,-1 1-1,1-1 1,-1 2-1,-20 3 1,22-2-19,0 1 0,0 0 0,1 1 0,-1 0 0,1 0 0,0 1 0,0 0 0,0 0 0,1 1 0,-12 11 0,13-12 8,1 1 0,0-1-1,0 1 1,1 0-1,-1 0 1,1 1-1,1-1 1,-1 1 0,1 0-1,0 0 1,1 0-1,0 0 1,-3 14 0,5-19 6,0 0 0,0 0 0,1 0 0,-1-1 0,0 1 0,1 0 0,-1 0 0,1 0 0,-1 0 0,1 0 1,0 0-1,0-1 0,0 1 0,0 0 0,0 0 0,0-1 0,1 1 0,-1-1 0,0 1 0,1-1 0,-1 0 0,1 0 1,-1 0-1,1 1 0,0-1 0,0-1 0,-1 1 0,1 0 0,0 0 0,0-1 0,0 1 0,0-1 0,0 1 1,2-1-1,10 2-12,-1 0 1,1-1 0,25-2 0,-25 1-62,-6 0-93,-1-1 0,1 0-1,-1 0 1,0-1 0,1 0-1,-1 0 1,0 0 0,0-1-1,0 0 1,0-1 0,-1 1-1,9-7 1,-4 1-114,-1 0 1,0 0-1,0-1 1,-1-1 0,13-18-1,-15 22 762,-3 9-90,-3 20 204,-2-20-560,1 0-1,0 1 1,0-1 0,-1 0 0,2 1 0,-1-1-1,0 1 1,0-1 0,1 0 0,-1 1-1,1-1 1,0 0 0,0 0 0,-1 0 0,2 1-1,-1-1 1,0 0 0,2 2 0,8-2-96,0 0 0,0 0 1,0-2-1,1 1 0,-1-1 1,0-1-1,1 0 0,-1 0 1,0-1-1,0-1 0,0 0 1,14-6-1,-9 4-240,2 0 1,-1 2-1,0 0 0,21-1 0,-37 4 301,-1 0 1,1 0-1,0 0 0,-1 0 0,1 1 1,-1-1-1,1 0 0,0 0 0,-1 1 1,1-1-1,-1 0 0,1 1 0,-1-1 0,1 1 1,-1-1-1,1 0 0,-1 1 0,0-1 1,1 1-1,-1-1 0,0 1 0,1-1 1,-1 1-1,0 0 0,0-1 0,1 1 1,-1-1-1,0 1 0,0 0 0,0-1 1,0 1-1,0 0 0,0-1 0,0 1 1,0-1-1,0 1 0,0 0 0,0-1 1,0 1-1,0 0 0,-1-1 0,1 1 1,0-1-1,-1 1 0,-13 42 1518,5-13-232,9-30-1367,1 1-1,-1-1 1,1 1 0,-1-1-1,0 0 1,1 0 0,-1 1-1,1-1 1,-1 0 0,1 0-1,-1 1 1,1-1-1,-1 0 1,1 0 0,-1 0-1,1 0 1,-1 0 0,1 1-1,-1-1 1,1 0 0,-1 0-1,1-1 1,-1 1-1,1 0 1,-1 0 0,1 0-1,-1 0 1,1 0 0,-1 0-1,1-1 1,-1 1 0,19-6-6226,-2-5-4820</inkml:trace>
</inkml:ink>
</file>

<file path=ppt/ink/ink1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5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107 200 9545,'20'-37'5210,"-19"36"-4869,0-1 0,0 0 0,-1 0-1,1 0 1,0 1 0,-1-1 0,1 0 0,-1 0 0,0 0-1,0 0 1,0 0 0,0 0 0,0 0 0,0 0-1,0 0 1,0 0 0,-1 0 0,0-3 0,0 4-313,0 1 0,0-1 0,0 1 0,0-1 0,0 1 0,1-1 0,-1 1 0,0 0 0,0-1 0,0 1-1,0 0 1,0 0 0,0 0 0,0 0 0,0 0 0,0 0 0,0 0 0,0 0 0,0 0 0,0 0 0,0 1 0,0-1 0,0 0 0,0 1 0,-1 0 0,-24 11 179,20-8-205,0 0 0,0 1-1,0 0 1,1 0 0,0 1 0,0-1-1,0 1 1,0 1 0,1-1 0,0 0 0,0 1-1,1 0 1,0 0 0,0 0 0,1 0-1,0 0 1,-2 11 0,4-17 8,0 0 0,0 0 0,0 0 0,0 1 0,1-1 0,-1 0 1,0 0-1,1 0 0,-1 0 0,1 0 0,-1 0 0,1 0 0,-1 0 0,1 0 0,0 0 0,-1-1 0,1 1 0,0 0 1,0 0-1,0 0 0,-1-1 0,1 1 0,0-1 0,0 1 0,0 0 0,0-1 0,0 0 0,0 1 0,0-1 0,1 0 1,-1 1-1,0-1 0,0 0 0,0 0 0,0 0 0,0 0 0,0 0 0,0 0 0,1 0 0,0-1 0,51-6 447,-34 1-418,-1-2 0,0 0 1,0-1-1,-1 0 0,0-2 0,-1 0 0,0-1 0,0 0 0,-1-2 1,-1 1-1,-1-2 0,0 0 0,0 0 0,11-21 0,-21 31-9,1-1-1,-1 0 0,0 0 1,-1 0-1,1 0 1,-1 0-1,-1-1 0,1 1 1,0-12-1,-2 18-32,0-1 0,0 1 0,0 0 0,0 0 0,0 0 0,0 0 0,0-1 0,0 1 0,0 0 0,0 0 0,0 0 0,0 0 0,0 0 0,0-1 0,0 1 0,0 0 0,0 0 0,-1 0 0,1 0 0,0 0 0,0 0 0,0 0 0,0-1 0,0 1 0,0 0 0,0 0 0,-1 0 0,1 0 0,0 0 0,0 0 0,0 0 0,0 0 0,-1 0 0,1 0 0,0 0 0,0 0 0,0 0 0,0 0 0,0 0 0,-1 0 0,1 0 0,0 0 0,0 0 0,0 0 0,0 0 0,0 0 0,-1 0 0,1 0 0,0 0 0,0 1 0,-11 6-92,-7 13 23,9-7 98,0 0 1,1 1 0,0 0-1,1 1 1,1 0 0,1 0 0,0 0-1,0 1 1,2-1 0,0 1-1,1 0 1,0 0 0,2 19-1,0-32-10,0-1 0,0 1 0,1-1 0,0 0 0,-1 1 0,1-1 0,0 0 0,0 1 0,0-1 0,0 0 0,1 0 0,-1 0 0,1 0 0,-1 0 0,1 0 0,0 0 0,-1-1 0,1 1-1,4 2 1,-2-2 4,0 0-1,0 0 0,1 0 0,-1 0 1,1-1-1,-1 0 0,1 0 0,0 0 0,-1-1 1,6 1-1,-2-1 0,1 0 0,0-1 0,-1 0 0,1 0 0,0 0 0,-1-2 0,0 1 0,1-1 0,-1 0-1,0 0 1,8-6 0,-7 2 1,0 0 0,0-2-1,-1 1 1,0-1-1,0 0 1,-1 0-1,0-1 1,9-17 0,-15 26-74,-22 49 236,21-47-173,-1 1 0,1-1 0,-1 1 0,1-1 0,0 0 0,0 1 0,0-1 0,-1 1 0,1 0 0,1-1 0,-1 1 0,0-1 0,0 1 0,0-1 0,1 0 0,-1 1 0,1-1 0,-1 1 0,1-1 0,0 0 0,-1 1 0,1-1 0,0 0 0,0 1 0,2 1 0,-1-2 19,0 0-1,0 0 1,0-1 0,0 1-1,0 0 1,1-1-1,-1 1 1,0-1 0,0 0-1,0 0 1,1 1 0,-1-2-1,0 1 1,1 0 0,2-1-1,5-1 62,0 0 0,0-1-1,0-1 1,-1 0 0,1 0-1,13-8 1,16-22-142,-32 27 21,0 0 0,1 0 0,-1 1 0,15-9-1,-27 38-394,1-13 419,0 0 0,1 1 0,1-1 0,-1 1 0,2 0 0,-1 0 0,1 12 0,1-22-80,0 0 0,0-1-1,0 1 1,0 0-1,0-1 1,0 1 0,1 0-1,-1-1 1,0 1 0,0 0-1,0-1 1,1 1 0,-1 0-1,0-1 1,1 1 0,-1-1-1,0 1 1,1 0-1,-1-1 1,1 1 0,-1-1-1,1 1 1,-1-1 0,1 0-1,-1 1 1,1-1 0,-1 0-1,1 1 1,0-1 0,0 1-1,16 1-6733,1-2-3604</inkml:trace>
</inkml:ink>
</file>

<file path=ppt/ink/ink1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6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0 104 3908,'0'0'18454,"11"6"-17509,-4-3-841,0 1 1,0-2-1,0 1 0,0-1 0,1 0 0,-1 0 0,1-1 0,-1 0 0,1 0 0,-1-1 0,1 0 1,0 0-1,-1-1 0,1 0 0,0 0 0,-1-1 0,14-5 0,-3 2-45,-1-1 0,0-1-1,-1-1 1,0 0 0,0-1-1,0-1 1,21-18 0,-36 28-55,0-1 0,0 1 1,-1-1-1,1 0 0,0 1 0,0-1 0,-1 0 1,1 0-1,0 1 0,-1-1 0,1 0 0,0 0 1,-1 0-1,0 0 0,1 0 0,-1 0 0,1 0 1,-1 0-1,0 0 0,0 0 0,0 0 1,0 0-1,1 0 0,-1 0 0,-1 0 0,1 0 1,0 0-1,0 0 0,0 0 0,-1-2 0,0 2 7,-1 0 0,1 0 0,-1 0 0,1 1-1,-1-1 1,1 0 0,-1 1 0,0-1-1,1 1 1,-1-1 0,0 1 0,1 0 0,-1 0-1,0-1 1,-3 2 0,-8-1 43,1 1-1,-1 0 1,-22 6 0,21-2-51,0 0 1,0 2 0,0 0-1,1 0 1,0 1-1,-21 18 1,29-22 0,0 0-1,0 0 0,0 1 1,1-1-1,-1 1 1,1 0-1,1 0 1,-1 1-1,1-1 1,0 1-1,0 0 0,0 0 1,1 0-1,0 0 1,0 0-1,1 0 1,0 1-1,-1 8 1,2-13 1,1 0 1,-1-1 0,1 1 0,-1 0 0,1 0 0,0 0 0,0-1 0,0 1 0,0 0 0,0-1 0,0 1 0,1-1 0,-1 1 0,0-1 0,1 0 0,-1 1 0,1-1 0,-1 0 0,1 0 0,0 0 0,-1 0 0,1 0 0,0 0 0,0-1 0,0 1 0,-1-1 0,1 1 0,0-1 0,3 1 0,65 4 16,-60-5-37,3 0-60,90-1-2029,-37-8-2827,-12-6-3547</inkml:trace>
</inkml:ink>
</file>

<file path=ppt/ink/ink1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11147,'0'-1'3426,"0"5"-2326,-4 91 3277,2-61-3376,0 0 1,2 1-1,8 56 0,3-60-431,-11-30-552,1 1 0,-1-1 1,1 0-1,0 0 1,-1 0-1,1 0 0,0 0 1,0 0-1,0-1 1,0 1-1,0 0 0,0 0 1,0-1-1,0 1 1,0 0-1,0-1 0,0 1 1,0-1-1,0 1 1,0-1-1,1 0 0,1 1 1,-2-1-22,-1 0-1,0-1 1,0 1 0,1 0 0,-1 0 0,0 0-1,0 0 1,1 0 0,-1-1 0,0 1 0,0 0-1,0 0 1,1 0 0,-1-1 0,0 1 0,0 0 0,0 0-1,0-1 1,0 1 0,0 0 0,1 0 0,-1-1-1,0 1 1,0 0 0,0 0 0,0-1 0,0 1 0,0 0-1,0-1 1,0 1 0,0 0 0,0 0 0,0-1-1,0 1 1,0 0 0,0 0 0,-1-1 0,1 1-1,0 0 1,0-1 0,0 1 0,0 0 0,-1 0 0,-4-12-252,-5 0 15,-1 1 0,-1 0 0,0 1 1,0 0-1,-1 1 0,0 0 0,-1 1 0,0 1 1,0 0-1,-1 1 0,-17-5 0,74 30 2071,-6-13-1573,-1-2 0,39 0 0,25-4-3770,-49 0-1736,-20 0-154</inkml:trace>
</inkml:ink>
</file>

<file path=ppt/ink/ink1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47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8 9641,'0'0'8163,"-11"-2"-5937,6 1-2087,0-1 0,0 1 0,-1 1 1,1-1-1,-1 1 0,1-1 0,0 2 1,-1-1-1,1 1 0,-1-1 0,1 1 1,0 1-1,0-1 0,0 1 0,0 0 0,0 0 1,0 0-1,0 1 0,0 0 0,1 0 1,-1 0-1,1 0 0,-4 5 0,3-3 31,1 1 0,-1-1 0,1 1 0,1 0 0,-1 0-1,1 0 1,0 0 0,-4 13 0,6-18-144,1 1 1,0-1 0,0 1-1,-1-1 1,1 1 0,0-1-1,0 1 1,0 0 0,0-1-1,1 1 1,-1-1 0,0 1-1,1-1 1,-1 0 0,1 1-1,-1-1 1,1 1 0,0-1-1,-1 0 1,1 1 0,0-1-1,0 0 1,0 0 0,0 0-1,0 0 1,0 0-1,0 0 1,1 0 0,-1 0-1,0 0 1,0 0 0,1-1-1,-1 1 1,1 0 0,-1-1-1,0 1 1,1-1 0,-1 0-1,1 1 1,-1-1 0,1 0-1,-1 0 1,1 0 0,2 0-1,8 1 42,0 0 1,0-1-1,1 0 0,-1 0 0,0-2 0,0 1 0,0-1 0,0-1 1,0-1-1,0 1 0,-1-2 0,0 1 0,0-2 0,0 0 0,0 0 1,14-11-1,-23 15-66,0 1 0,-1-1 0,1 1 0,-1-1 0,1 0 1,-1 0-1,1 1 0,-1-1 0,0 0 0,0 0 0,0 0 0,0 0 0,0 0 0,-1-1 1,1 1-1,0-3 0,-1 4-8,0 0 0,0 0 0,0 0 0,-1-1 0,1 1 0,0 0 0,-1 0 0,1 0 0,-1 0 0,1 0 0,-1-1 0,0 1 0,1 0 0,-1 0 0,0 0 0,0 1 0,0-1 0,0 0 0,1 0 0,-1 0 0,-2 0 0,-2-2-360,0 0 1,0 1-1,0 0 0,-1 0 0,1 0 0,0 1 0,-1 0 0,0 0 0,1 0 0,-10 0 0,-16 2-7503,26 4 1377</inkml:trace>
</inkml:ink>
</file>

<file path=ppt/ink/ink1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0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25 6919,'-1'4'10119,"1"12"-5068,-1 20-4287,5 46 0,-3-80-726,-1-1 0,1 0-1,-1 0 1,1 0 0,-1 0 0,1 1 0,0-1 0,-1 0-1,1 0 1,0 0 0,0 0 0,0 0 0,0-1 0,0 1-1,0 0 1,0 0 0,0-1 0,0 1 0,0 0-1,0-1 1,1 1 0,-1-1 0,0 1 0,0-1 0,1 0-1,-1 0 1,0 0 0,1 1 0,-1-1 0,0 0-1,0 0 1,1-1 0,-1 1 0,0 0 0,1 0 0,-1-1-1,1 0 1,5 0 94,-1 0 0,0-1 0,0 0-1,0 0 1,0-1 0,6-4 0,41-32 146,-40 28-253,0 0 0,1 2 0,23-14 1,-37 23-32,1 0 1,0-1 0,-1 1-1,1 0 1,0 0 0,-1-1-1,1 1 1,0 0 0,-1 0-1,1 0 1,0 0 0,0 0 0,-1 0-1,1 0 1,0 0 0,-1 0-1,1 0 1,0 0 0,0 0-1,-1 0 1,1 1 0,0-1-1,-1 0 1,1 1 0,-1-1-1,1 0 1,0 1 0,-1-1 0,1 1-1,-1-1 1,1 1 0,-1-1-1,1 1 1,-1-1 0,1 1-1,-1-1 1,0 1 0,1 0-1,-1-1 1,0 1 0,1 0-1,-1-1 1,0 1 0,0 0 0,0-1-1,0 1 1,0 0 0,0-1-1,0 2 1,2 48 62,-3-24-9,1-25-44,0 1 0,0 0-1,1-1 1,-1 1-1,0-1 1,1 1-1,-1-1 1,1 1-1,-1-1 1,1 1 0,0-1-1,0 1 1,0-1-1,-1 0 1,1 1-1,0-1 1,1 0-1,-1 0 1,0 0 0,0 0-1,0 0 1,1 0-1,-1 0 1,0 0-1,1 0 1,-1-1-1,1 1 1,-1 0 0,1-1-1,-1 0 1,1 1-1,0-1 1,-1 0-1,1 0 1,-1 1-1,1-1 1,0-1 0,-1 1-1,1 0 1,-1 0-1,1-1 1,0 1-1,-1 0 1,1-1-1,-1 0 1,3-1 0,6-2 11,-1 0 0,0-1 0,-1 0 0,1 0 0,-1-1 0,9-8 0,28-36-139,-34 35 96,1 1 0,22-21 0,-38 71-501,0-25 644,1 0 0,0 0-1,1 0 1,0 0 0,0 18 0,3-28-94,-1 0 0,0 0 0,0 0 0,1 0 0,-1 0 1,1 0-1,-1-1 0,1 1 0,-1 0 0,1 0 0,0-1 0,-1 1 1,1 0-1,0-1 0,-1 1 0,1-1 0,0 1 0,0-1 1,0 1-1,-1-1 0,1 1 0,0-1 0,0 0 0,0 1 0,0-1 1,0 0-1,0 0 0,0 0 0,0 0 0,0 0 0,0 0 1,0 0-1,0 0 0,0 0 0,-1 0 0,3-1 0,37-6 360,-25-1-358,0 0-1,-1-1 0,0 0 0,-1-1 0,0-1 0,0 0 0,-1-1 0,-1 0 0,0 0 0,14-21 0,-1 3-19,-22 28-99,-3 12 31,-1 0 0,1 0 1,-1-1-1,-1 1 0,0-1 1,-8 17-1,8-19 56,0 1 0,0-1 0,0 1 0,1-1 0,0 1 0,0 0 0,1 0 0,0 0 0,0 0 0,1 0 0,1 11 0,-1-19-62,0 1-1,0-1 0,0 1 1,0-1-1,0 1 1,1-1-1,-1 1 0,0-1 1,0 0-1,0 1 0,1-1 1,-1 0-1,0 1 1,0-1-1,1 1 0,-1-1 1,0 0-1,1 0 0,-1 1 1,0-1-1,1 0 0,-1 1 1,0-1-1,1 0 1,-1 0-1,1 0 0,-1 0 1,1 1-1,-1-1 0,0 0 1,1 0-1,-1 0 1,1 0-1,-1 0 0,1 0 1,-1 0-1,1 0 0,-1 0 1,0 0-1,1 0 0,-1 0 1,1-1-1,-1 1 1,1 0-1,-1 0 0,0 0 1,1-1-1,-1 1 0,0 0 1,1-1-1,0 1-307,1-1-1,-1 0 0,0 0 1,0 0-1,0 0 1,0 0-1,0 0 1,0 0-1,0 0 1,-1 0-1,1 0 1,0 0-1,0-1 0,-1 1 1,1 0-1,0-3 1,0-20-5307,2-4-955</inkml:trace>
</inkml:ink>
</file>

<file path=ppt/ink/ink1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0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11018,'0'0'9802,"0"48"-18547</inkml:trace>
</inkml:ink>
</file>

<file path=ppt/ink/ink1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1.8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158 334 12684,'0'0'8376,"-10"1"-7234,6-2-1103,0 1-1,1 1 0,-1-1 0,0 0 1,0 1-1,0 0 0,0 0 0,1 0 1,-1 0-1,0 1 0,1 0 0,-1-1 1,1 1-1,0 0 0,-1 1 0,1-1 1,0 1-1,0-1 0,1 1 1,-1 0-1,0 0 0,1 0 0,0 0 1,0 0-1,0 1 0,0-1 0,0 1 1,1-1-1,-3 8 0,3-5-28,-1 0 1,0 0-1,1 1 0,0-1 0,1 0 0,0 1 1,-1-1-1,2 0 0,-1 0 0,1 1 1,0-1-1,0 0 0,1 0 0,0 0 1,0 0-1,0 0 0,1 0 0,0 0 0,0-1 1,0 0-1,1 1 0,0-1 0,8 9 1,-7-8 0,0 0 1,-1 0 0,0 1 0,0 0-1,-1 0 1,0 0 0,0 0-1,0 1 1,-1-1 0,0 1 0,-1-1-1,0 1 1,0 0 0,0 0-1,-2 10 1,1-13 1,-1-1 0,0 0-1,0 0 1,0 0 0,0 0 0,-1 0 0,0 0-1,1 0 1,-1 0 0,-1-1 0,1 1 0,-1-1-1,1 1 1,-1-1 0,0 0 0,0 0 0,0 0-1,-1-1 1,1 1 0,-1-1 0,1 0 0,-1 0-1,0 0 1,0 0 0,0 0 0,0-1-1,0 0 1,0 0 0,-7 1 0,9-2 20,1 1 0,0-1-1,-1 0 1,1 0 0,0 0 0,-1 0 0,1 0 0,-1 0-1,1 0 1,0 0 0,-1-1 0,1 1 0,0 0 0,-1-1 0,1 1-1,0-1 1,0 0 0,-1 1 0,1-1 0,0 0 0,0 0-1,0 0 1,0 0 0,-1-1 0,0 0-10,1-1 1,-1 1-1,1-1 0,0 0 1,0 1-1,0-1 0,1 0 1,-1 1-1,1-1 0,-1 0 1,1-4-1,0-6-170,1 0-1,0 0 0,1 1 1,5-20-1,-2 16-137,1 0-1,0 0 1,1 1 0,1 0 0,0 1-1,1-1 1,1 2 0,0-1 0,1 1 0,21-20-1,-22 25 322,0 0 1,0 0-1,0 0 0,1 1 0,0 1 1,0 0-1,1 0 0,-1 1 0,1 1 0,1 0 1,-1 1-1,0 0 0,1 1 0,23-2 0,-36 4-29,1 0 0,0 0-1,0 0 1,0 0-1,0 1 1,0-1 0,0 0-1,0 0 1,-1 1-1,1-1 1,0 0 0,0 1-1,0-1 1,-1 1-1,1-1 1,0 1 0,-1 0-1,1-1 1,0 1-1,-1 0 1,1-1 0,-1 1-1,1 0 1,-1 0-1,1-1 1,-1 1 0,1 0-1,-1 0 1,0 0-1,0 0 1,1-1 0,-1 1-1,0 0 1,0 0-1,0 0 1,0 0 0,0 0-1,0 0 1,0 0-1,0 0 1,0-1 0,-1 1-1,1 0 1,0 0-1,0 0 1,-1 0-1,1 0 1,-1 0 0,-22 53 1263,16-40-317,4 7-90,3-20-842,0-1-1,0 0 1,0 1 0,0-1-1,1 0 1,-1 1-1,0-1 1,0 0-1,1 0 1,-1 1 0,0-1-1,0 0 1,1 0-1,-1 1 1,0-1-1,0 0 1,1 0-1,-1 0 1,0 0 0,1 1-1,-1-1 1,0 0-1,1 0 1,-1 0-1,1 0 1,-1 0 0,0 0-1,1 0 1,-1 0-1,0 0 1,1 0-1,1-1 14,0 1 0,0-1 0,0 0 0,0 0 0,-1 0 0,1 0 0,0 0 0,0 0 0,-1 0-1,1 0 1,-1-1 0,1 1 0,-1-1 0,0 1 0,1-1 0,1-2 0,2-6 57,-1-1 0,1 0 1,-2 1-1,1-2 0,-2 1 1,1 0-1,-2 0 0,1-1 0,-2 1 1,1-1-1,-3-15 0,2 23-92,0 1 94,2-9-1341,8 14-862,4 4 1804,11 2-1303,1-1 1,0-2 0,1 0-1,-1-2 1,1-1 0,49-2-1,-40-9 2182,-35 9-450,-1 0-1,1 0 0,0-1 0,-1 1 1,1 0-1,0 0 0,-1 0 0,1-1 1,-1 1-1,1 0 0,0-1 0,-1 1 1,1 0-1,-1-1 0,1 1 0,-1-1 1,1 1-1,-1-1 0,0 1 0,1-1 0,-1 1 1,1-1-1,-1 0 0,0 1 0,0-1 1,1 1-1,-1-1 0,0 0 0,0 1 1,0-1-1,1 0 0,-1 1 0,0-1 1,0 0-1,0 1 0,0-1 0,0 0 1,-1 1-1,1-1 0,0 0 0,0 1 1,0-1-1,-1 1 0,1-1 0,0 0 0,0 1 1,-1-1-1,1 1 0,-1-1 0,1 1 1,0-1-1,-2 0 0,-2-1 61,-1 1 1,0-1-1,0 1 0,0 0 1,-1 1-1,1-1 0,0 1 0,0 0 1,0 0-1,0 1 0,0 0 1,0 0-1,-1 0 0,-7 3 0,4 0 4,1 0 0,0 0 0,0 1-1,1 0 1,0 0 0,-12 11 0,16-14-107,1 0-1,0 0 1,-1 0 0,1 0 0,0 1 0,1-1 0,-1 1 0,0-1 0,1 1-1,-1 0 1,1 0 0,0 0 0,0-1 0,0 1 0,0 0 0,0 0 0,1 0 0,-1 0-1,1 1 1,0-1 0,0 0 0,0 0 0,1 4 0,0-5-64,1-1 1,-1 1 0,1-1-1,-1 1 1,1-1 0,-1 1-1,1-1 1,0 0 0,-1 0-1,1 0 1,0 0 0,0 0-1,0 0 1,0-1 0,0 1-1,0 0 1,0-1 0,0 0-1,0 1 1,0-1 0,1 0-1,-1 0 1,0 0 0,0-1-1,0 1 1,3-1 0,5 0 15,0 0 1,0-1 0,0 0 0,11-4 0,2-6-39,-1 0 1,0-1 0,0-2-1,-2 0 1,0-1 0,31-33-1,-49 48-261,-8 14-154,4-8 408,-2 3 6,0 0-1,0 0 1,1 0 0,0 1 0,1-1 0,-1 1 0,0 16 0,3-24-26,0-1-1,0 1 0,0-1 0,0 1 0,0-1 1,0 1-1,0-1 0,0 1 0,0-1 0,0 1 1,0-1-1,1 1 0,-1-1 0,0 0 0,0 1 1,0-1-1,1 1 0,-1-1 0,0 0 0,1 1 1,-1-1-1,0 0 0,1 1 0,-1-1 0,1 0 1,-1 1-1,0-1 0,1 0 0,-1 0 0,1 0 1,-1 1-1,1-1 0,0 0 0,20-3-988,17-19-949,-17-1-69,-1 0 0,-2-2 0,0 0 0,-2-2 1,0 1-1,12-34 0,-10 18 2149,19-71-1,-32 86 5216,-12 37-551,-14 41-1636,5 4-2217,1 1 0,4 0 0,-9 96-1,15-107-856,8-56 21,5-13 111,-1 0 1,-1-1-1,5-42 0,-11 11-115,0 57-78,0-1 0,-1 0 0,1 0 0,0 0 0,0 0 0,0 0 0,0 1 0,0-1 0,0 0-1,0 0 1,0 0 0,0 0 0,-1 0 0,1 0 0,0 0 0,0 1 0,0-1 0,0 0 0,0 0 0,-1 0-1,1 0 1,0 0 0,0 0 0,0 0 0,0 0 0,-1 0 0,1 0 0,0 0 0,0 0 0,0 0 0,0 0-1,-1 0 1,1 0 0,0 0 0,0 0 0,0 0 0,0 0 0,0 0 0,-1 0 0,1 0 0,0-1 0,0 1-1,0 0 1,0 0 0,0 0 0,-1 0 0,1 0 0,0 0 0,0 0 0,0-1 0,0 1 0,-6 17-38,6-12 49,0-1-1,1 0 0,-1 1 0,1-1 0,-1 0 0,1 0 0,1 1 1,-1-1-1,1 0 0,-1 0 0,1 0 0,0 0 0,1-1 0,-1 1 0,1 0 1,-1-1-1,1 0 0,0 1 0,0-1 0,1 0 0,-1-1 0,0 1 1,1-1-1,0 1 0,0-1 0,0 0 0,0 0 0,0-1 0,0 1 1,0-1-1,0 0 0,0 0 0,1-1 0,-1 1 0,0-1 0,6 0 0,1 1 36,1-1 0,-1-1-1,0 0 1,0-1 0,0 0-1,0 0 1,0-1-1,0-1 1,-1 1 0,0-2-1,1 0 1,-1 0 0,12-9-1,-19 11-41,53-44 94,-53 44-106,0 0 0,0-1 0,0 1-1,0-1 1,0 0 0,-1 1 0,0-1 0,1 0 0,-1-1 0,-1 1 0,1 0 0,1-9 0,-3 12 1,0 1 1,0 0-1,1 0 1,-1-1-1,0 1 1,0 0-1,0-1 1,0 1-1,-1 0 1,1-1-1,0 1 0,0 0 1,0 0-1,0-1 1,0 1-1,0 0 1,0-1-1,-1 1 1,1 0-1,0 0 1,0-1-1,0 1 1,0 0-1,-1 0 1,1 0-1,0-1 1,0 1-1,-1 0 0,1 0 1,0 0-1,0 0 1,-1-1-1,1 1 1,0 0-1,-1 0 1,1 0-1,0 0 1,-1 0-1,-15 3-59,-14 14 75,23-12 92,1 1 0,-1 0 0,1 0 0,0 1 0,1-1 0,0 2 0,0-1 0,0 0 0,1 1-1,0 0 1,0 0 0,1 0 0,0 0 0,1 1 0,-1-1 0,2 1 0,-2 10 0,3-18-97,0 0-1,0 0 1,0-1 0,0 1 0,0 0 0,0 0 0,0-1 0,0 1-1,1 0 1,-1 0 0,0 0 0,0-1 0,1 1 0,-1 0 0,0-1 0,1 1-1,-1 0 1,1-1 0,-1 1 0,1 0 0,-1-1 0,1 1 0,0-1-1,-1 1 1,1-1 0,-1 1 0,1-1 0,0 0 0,1 1 0,0 0 11,0-1 0,0 0 0,0 0 0,0 0 0,0 0 0,0 0 0,0 0 0,0-1 0,0 1 0,0-1 0,3-1 0,1 0-117,0-1 1,0 0 0,0 0 0,0-1-1,0 1 1,7-8 0,-5 3-677,-1-1-1,0-1 1,-1 1 0,1-1 0,-2 0 0,0-1-1,0 1 1,-1-1 0,0 0 0,3-13 0,-2-2-844,-2 0 0,0 0 1,-1-36-1,-2 61 1826,0 0-1,0 0 1,0 0-1,0 0 1,0 0 0,0 0-1,0-1 1,-1 1 0,1 0-1,0 0 1,-1 0 0,1 0-1,-1 0 1,1 0 0,-1 0-1,1 0 1,-2-1 0,-10 3 2995,9 1-2945,1 0 0,-1 0-1,1 0 1,0 1 0,0-1-1,0 0 1,0 1 0,0 0-1,0-1 1,-1 4 0,-8 44 1385,12-21-2772,-1-29 857,1 1 1,-1 0 0,0 0 0,0-1-1,0 1 1,1 0 0,-1 0 0,0-1-1,1 1 1,-1 0 0,1-1 0,-1 1-1,1-1 1,-1 1 0,1 0-1,-1-1 1,1 1 0,-1-1 0,1 1-1,0-1 1,-1 0 0,1 1 0,1 0-1,8-1-6174</inkml:trace>
</inkml:ink>
</file>

<file path=ppt/ink/ink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5:29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3301 265 3972,'-45'-7'5101,"-22"-19"-3858,4 2-461,-272-47 1163,171 41-617,-409-48 16,489 69-926,-511-10-59,469 19-254,25 3-14,1 4 0,0 4-1,-190 48 1,254-49-64,1 3 0,1 0-1,0 3 1,1 0 0,1 3 0,1 0 0,-52 43-1,46-29-43,2 1 0,1 2 0,1 1 0,3 1 0,-36 59 0,50-69-1,1 1 0,2 0 0,1 1-1,1 0 1,2 1 0,1 0 0,1 0-1,2 1 1,1 0 0,1 0 0,2 0 0,1 0-1,2 0 1,1 0 0,1 0 0,9 31 0,7 23 19,56 154 1,-65-213 39,2 0 0,1 0 1,2-1-1,0-1 0,1 0 1,2-2-1,0 0 0,2-1 1,29 25-1,-16-22 5,1-1-1,1-2 1,0-2 0,2-1-1,0-2 1,1-1-1,1-3 1,0-1 0,1-2-1,57 7 1,33-2-62,260-7 0,-293-14-10,0-3 1,165-39-1,185-77-31,-283 73 5,259-122 0,-331 127 62,-3-4 0,-1-3 0,-3-5 1,82-73-1,-142 110 14,-2-2 0,0 0 0,-2-1 0,-1-2 0,-1 0 0,-1-1 0,-2-1 0,0-1 0,-2 0 0,-2-1 0,-1-1 0,-1 0 0,-1 0 0,-2-1 0,-2 0 0,-1-1 0,2-66 0,-8 86-5,0 0 0,-1 0 1,-1 0-1,0 1 0,-1-1 0,-1 1 0,0 0 0,0 0 0,-2 0 0,1 1 0,-2 0 0,1 0 0,-2 0 0,0 1 1,0 1-1,0 0 0,-2 0 0,1 1 0,-13-9 0,-1 1 18,0 1 0,0 1 0,-1 1 0,-1 2 0,0 0 0,-1 2 0,0 1 1,-43-9-1,1 9-1544,0 3 1,0 3-1,-73 7 1,83-2 26,-11-2-4307</inkml:trace>
</inkml:ink>
</file>

<file path=ppt/ink/ink1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2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14798,'-63'3'6519,"52"-2"-5844,0 0 0,0 1 1,-20 7-1,27-7-572,0-1 1,1 1-1,-1-1 1,0 1-1,1 0 1,-1 1-1,1-1 0,-1 1 1,1-1-1,0 1 1,0 0-1,0 0 1,1 0-1,-1 1 0,1-1 1,0 1-1,0-1 1,0 1-1,0 0 1,0 0-1,1 0 1,0 0-1,0 0 0,0 0 1,0 0-1,1 0 1,-1 0-1,1 6 1,0-8-96,0-1 1,0 1-1,0 0 1,1-1-1,-1 1 1,0-1-1,1 1 1,-1-1-1,1 1 1,-1-1 0,1 0-1,0 1 1,0-1-1,-1 0 1,1 1-1,0-1 1,0 0-1,0 0 1,0 0-1,1 0 1,-1 0 0,0 0-1,0 0 1,3 1-1,0 0 6,0-1-1,0 0 1,0 1-1,0-2 1,0 1 0,0 0-1,0-1 1,0 0-1,6 0 1,1-1-47,-1 0 0,0 0 0,1-1 0,-1-1 0,0 0 0,0 0 0,10-6 0,-1-4-95,-16 10 122,1 0 0,-1 1 0,1-1 0,-1 1 0,1 0 0,0 0 0,0 0 0,6-1 0,-23 47 1357,12-43-1316,1 0-1,0 0 0,0-1 1,0 1-1,0 0 1,0 0-1,1 0 1,-1 0-1,0 0 1,0 0-1,1 0 1,-1 0-1,0 0 1,1-1-1,-1 1 1,1 0-1,-1 0 1,1 0-1,-1-1 0,1 1 1,0 0-1,-1-1 1,1 1-1,0-1 1,1 2-1,28 8 467,49-9-274,-59-2-276,123-15-2102,-142 19 2202,-1 0 0,0 0 1,0 0-1,0 1 1,0-1-1,0 0 1,-1 0-1,1 0 1,-1 1-1,-1 2 0,2 15-511,5-17-5891,5-4-3760</inkml:trace>
</inkml:ink>
</file>

<file path=ppt/ink/ink1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3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191 133 2723,'0'0'9539,"6"-10"-7110,-2 3-1917,0-1-1,0 0 1,-1 0-1,0 0 1,0-1 0,2-11-1,-5 19-399,1-1-1,-1 0 1,0 0-1,0 0 1,0 0-1,0 0 1,0 0-1,0 0 1,0 1-1,-1-1 1,1 0-1,-1 0 1,1 0-1,-1 0 1,0 1-1,0-1 1,0 0-1,0 1 1,0-1-1,0 1 1,0-1-1,0 1 1,-1-1-1,1 1 1,0 0-1,-1-1 1,1 1-1,-1 0 1,0 0-1,1 0 1,-1 1-1,0-1 1,1 0 0,-1 0-1,0 1 1,0 0-1,0-1 1,0 1-1,0 0 1,0 0-1,1-1 1,-4 2-1,-1-1-95,0 1-1,-1 0 1,1 0-1,0 0 0,0 1 1,0 0-1,1 0 1,-1 0-1,0 1 1,1 0-1,-1 0 1,1 0-1,0 1 1,0 0-1,0 0 1,1 0-1,0 1 0,-1-1 1,1 1-1,-4 8 1,0-2-31,0 0 0,1 1 1,1-1-1,0 2 0,0-1 0,1 1 1,1-1-1,-4 21 0,7-31 15,1 0 0,0 0 0,-1 0 0,1 0-1,0 0 1,0 1 0,1-1 0,-1 0 0,0 0-1,1 0 1,-1 0 0,1 0 0,-1 0 0,1 0 0,0 0-1,0 0 1,0 0 0,0 0 0,0-1 0,1 1-1,-1 0 1,1-1 0,-1 1 0,1-1 0,-1 1 0,1-1-1,0 0 1,-1 0 0,1 1 0,0-1 0,0 0-1,0-1 1,0 1 0,0 0 0,0-1 0,0 1-1,0-1 1,1 1 0,-1-1 0,0 0 0,0 0 0,0 0-1,2-1 1,6 1 15,-1 0-1,1-1 1,-1 0-1,1-1 1,-1 0-1,0 0 1,0-1 0,14-6-1,-5-1-133,-1 0 0,0-1-1,23-19 1,-34 24 117,0 1 0,0-1 0,0 0 0,-1 0 0,0-1 0,0 1 0,-1-1 0,1 0-1,-2 0 1,1-1 0,2-8 0,-17 51-212,-11 40 354,21-70-23,0 1 0,0 0 0,0-1 0,1 1 0,0 0 0,0-1-1,1 1 1,-1 0 0,1-1 0,3 11 0,-2-13-69,0-1 0,0 0 0,0 0 0,0 0 0,0 0 1,0 0-1,0 0 0,0-1 0,1 1 0,-1-1 0,1 1 0,-1-1 0,1 0 0,0 0 0,-1 0 0,1 0 0,0-1 0,0 1 0,-1-1 0,1 0 1,0 1-1,0-1 0,0-1 0,0 1 0,-1 0 0,5-2 0,6 1 21,-1-1 0,0 0 1,0-1-1,20-7 0,-9-2-62,0 0-1,-1-2 1,29-22 0,-1 1-397,-50 35 375,0 0-1,1-1 1,-1 1-1,1 0 0,-1 0 1,0 0-1,1 0 0,-1 0 1,0 0-1,1 0 1,-1 0-1,0 0 0,1 0 1,-1 0-1,1 1 1,-1-1-1,0 0 0,1 0 1,-1 0-1,0 0 1,1 0-1,-1 1 0,0-1 1,0 0-1,1 0 1,-1 1-1,0-1 0,1 0 1,-1 0-1,0 1 1,0-1-1,0 0 0,1 1 1,-1-1-1,0 0 1,0 1-1,0-1 0,0 0 1,0 1-1,0-1 1,0 0-1,1 1 0,-1-1 1,0 1-1,0-1 1,0 0-1,-1 1 0,1-1 1,0 1-1,5 33 40,0 0-4,-4-32-15,0-1 1,0 0-1,0 1 1,0-1-1,0 0 1,1 0-1,-1 0 1,0 0-1,1 0 1,-1 0-1,1-1 0,-1 1 1,1 0-1,-1-1 1,1 1-1,0-1 1,-1 1-1,1-1 1,0 0-1,-1 0 1,1 0-1,0 0 1,-1 0-1,1 0 1,0 0-1,-1 0 1,1-1-1,0 1 1,-1-1-1,1 1 1,-1-1-1,4-1 1,52-27-522,-52 26 290,2-2 10,-3 3-5,0-1-1,0 0 1,1 1-1,-1 0 0,0 0 1,1 0-1,-1 1 1,1 0-1,0-1 1,6 0-1,-3 15-1269,-6-10 989,0 0 0,-1 0 0,1 0-1,0 0 1,0 0 0,1 0-1,-1-1 1,4 4 0,-3-5 48,0 0 1,1 0-1,-1 0 0,1 0 0,-1-1 1,1 1-1,-1-1 0,8 0 1,-9 0 196,26 0-3896</inkml:trace>
</inkml:ink>
</file>

<file path=ppt/ink/ink1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3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96 114 11979,'0'0'5899,"-10"3"-4724,3-1-1029,1 1 0,-1 1 0,1-1 1,0 1-1,0 0 0,0 1 0,1-1 1,-8 8-1,11-10-29,0 1 0,0-1 1,0 0-1,0 1 0,0-1 1,0 1-1,1 0 1,-1-1-1,1 1 0,0 0 1,0 0-1,0 0 0,0 0 1,0 0-1,1 0 0,-1 0 1,1 0-1,0 0 0,0 0 1,0 1-1,0-1 0,1 0 1,-1 0-1,1 0 0,0 0 1,0 0-1,1 3 0,0-4-95,-1-1 0,1 1-1,0-1 1,-1 0 0,1 1-1,0-1 1,0 0 0,0 0-1,0 0 1,0 0 0,0-1 0,0 1-1,0 0 1,1-1 0,-1 0-1,0 1 1,0-1 0,0 0-1,1 0 1,-1 0 0,0 0-1,4-1 1,0 0 13,1 1 0,-1-1-1,1-1 1,-1 1 0,0-1 0,10-4-1,-7 0-37,-1 0 0,1-1-1,-2 0 1,1-1-1,-1 1 1,0-1 0,0-1-1,-1 1 1,0-1-1,-1 0 1,7-15 0,-2 0-7,0 0 0,-1 0 0,7-39 0,-16 63 13,0 0-1,0 0 0,0 0 1,0 0-1,0 0 0,0 0 1,0 0-1,0 0 0,0 0 0,0 0 1,0 0-1,0 0 0,0 0 1,0 0-1,0 0 0,0 0 1,-1 0-1,1 0 0,0 0 1,0 0-1,0 0 0,0 0 0,0 0 1,0 0-1,0 0 0,0 0 1,0 0-1,0 0 0,0 0 1,0 0-1,0 0 0,0 0 1,0 0-1,0 0 0,-1 0 0,1 0 1,0 0-1,0 0 0,0-1 1,0 1-1,0 0 0,0 0 1,-8 12-12,-7 19-28,11-17 93,0 0 1,1 0 0,0 0-1,2 1 1,-1 22 0,2-32-166,0-1 0,1 1 0,0-1 0,0 1 0,0-1 0,0 0 0,1 1 0,0-1 0,3 6 0,-3-7-230,0-1 1,0 1 0,0-1 0,0 0 0,0 1 0,0-1 0,1 0-1,-1-1 1,1 1 0,0 0 0,-1-1 0,1 1 0,0-1 0,0 0-1,4 1 1,26 4-6244</inkml:trace>
</inkml:ink>
</file>

<file path=ppt/ink/ink1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4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1 118 3716,'0'0'16292,"2"8"-15021,2 12-647,-2 0 0,1 29 0,2 21-190,-5-68-415,1 0-1,-1 0 1,0 0 0,1-1 0,-1 1-1,1 0 1,-1 0 0,1 0 0,0 0-1,0-1 1,0 1 0,0 0 0,1 1-1,-1-3 32,-1 1-1,1-1 1,-1 0-1,1 1 0,-1-1 1,1 0-1,-1 0 0,1 1 1,0-1-1,-1 0 0,1 0 1,-1 0-1,1 0 1,-1 0-1,1 0 0,0 0 1,-1 0-1,1 0 0,-1 0 1,1 0-1,0 0 0,-1 0 1,1 0-1,-1-1 1,1 1-1,0-1 0,2 0 54,0-1-1,0 0 0,-1-1 1,1 1-1,-1-1 0,0 1 1,1-1-1,-1 1 0,0-1 0,-1 0 1,1 0-1,2-5 0,0-4-96,0-1-1,0 0 1,-1 0-1,-1 0 0,0-1 1,-1 1-1,-1-1 1,-1-17-1,1 13-139,-1 9-103,1 15-119,0-5 332,0 1 0,0-1-1,1 1 1,-1-1-1,1 1 1,-1-1-1,1 1 1,-1-1-1,1 1 1,0-1 0,0 0-1,0 1 1,0-1-1,0 0 1,0 0-1,0 0 1,0 0-1,3 2 1,4 1 42,0 0-1,0-1 1,1 0 0,0-1 0,0 0-1,-1 0 1,1-1 0,0 0-1,0 0 1,17-2 0,-14 1 8,0-1 1,0-1-1,0 0 0,0 0 1,-1-1-1,1-1 0,19-8 1,-20 6-14,-1 0 1,0-1-1,0 0 1,-1-1-1,10-10 0,-15 15-3,-1-1-1,0 1 0,0-1 1,0 0-1,-1 0 0,1 0 1,-1 0-1,0-1 0,0 1 0,0-1 1,-1 1-1,0-1 0,0 0 1,0 1-1,0-8 0,0 11-10,-1 1-1,0-1 0,0 1 1,0-1-1,0 1 0,-1-1 0,1 0 1,0 1-1,0-1 0,0 1 1,0-1-1,0 1 0,-1-1 1,1 1-1,0-1 0,-1 1 1,1-1-1,0 1 0,-1-1 0,1 1 1,0-1-1,-1 1 0,1 0 1,-1-1-1,1 1 0,-1 0 1,1-1-1,-1 1 0,1 0 1,-1-1-1,1 1 0,-1 0 1,1 0-1,-2 0 0,-23 5-111,19-3 94,0 1-1,0 1 1,0-1 0,0 1-1,-9 8 1,9-5 59,-1 0 0,1 1 0,0 0 0,0 1 0,1-1 0,1 1 0,-1 0 0,1 0 0,1 0 0,0 0 0,0 1 0,0 0 0,2-1 1,-1 1-1,1 0 0,0 0 0,2 12 0,-1-20-18,1 1 0,0-1-1,0 0 1,1 0 0,-1 0 0,0 0 0,1 0 0,-1 0 0,1-1 0,0 1 0,-1 0 0,1-1 0,0 1-1,0-1 1,0 0 0,0 1 0,0-1 0,1 0 0,-1 0 0,0-1 0,0 1 0,1 0 0,-1-1 0,0 1 0,1-1-1,2 0 1,35 3-1361,-8-6-3999,-9-6-3289</inkml:trace>
</inkml:ink>
</file>

<file path=ppt/ink/ink1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5.6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12492,'0'0'5936,"-4"12"-5365,-12 49 1053,3 0-1,-8 90 1,9 140 1315,14-281-2875,3-14 78,4-16 53,-2-13-221,-3 0 0,-1-1 1,-1 1-1,-5-68 0,2 89-64,-1 0-393,10 31 240,-5-14 241,1-1 0,-1 1 1,1-1-1,1 0 0,-1 0 1,0 0-1,1-1 0,0 0 1,0 0-1,0 0 0,0 0 1,1-1-1,-1 0 0,1 0 1,-1 0-1,1 0 0,-1-1 1,1 0-1,0-1 0,0 1 1,0-1-1,0 0 0,-1 0 0,1-1 1,0 0-1,0 0 0,-1 0 1,9-4-1,-5 2 16,-1 0 0,1 0 0,-1-1 0,0 0 0,-1-1 0,1 0 0,-1 0 0,0-1 0,0 1 0,0-2 0,-1 1 0,0-1 0,0 0 0,-1 0 0,1 0 0,-2-1 0,8-14 0,-10 15 2,1 1 17,0-1 0,-1 1 0,0-1-1,0 0 1,-1 1 0,1-9-1,-2 15-34,0 0 0,0 0 0,0 0 1,0 1-1,0-1 0,0 0 0,0 0 0,0 0 0,0 0 0,0 0 0,0 1 0,-1-1 0,1 0 0,0 0 0,0 0 0,0 0 0,0 0 1,0 0-1,0 0 0,0 1 0,-1-1 0,1 0 0,0 0 0,0 0 0,0 0 0,0 0 0,-1 0 0,1 0 0,0 0 0,0 0 0,0 0 0,0 0 1,0 0-1,-1 0 0,1 0 0,0 0 0,0 0 0,0 0 0,0 0 0,-1 0 0,1 0 0,0 0 0,0 0 0,0 0 0,0 0 0,0 0 0,-1-1 1,1 1-1,0 0 0,0 0 0,0 0 0,0 0 0,0 0 0,0 0 0,0 0 0,-1-1 0,1 1 0,0 0 0,0 0 0,0 0 0,0 0 1,0-1-1,0 1 0,0 0 0,0 0 0,-9 12-79,3 1 99,0-1 0,1 2-1,0-1 1,1 0 0,0 1 0,2 0 0,-1 0-1,2 0 1,0 0 0,0 0 0,2 15 0,-1-27 1,1-1 1,-1 1 0,1-1 0,-1 0-1,1 1 1,0-1 0,0 0 0,-1 1-1,1-1 1,0 0 0,0 0 0,0 1-1,0-1 1,0 0 0,1 0 0,-1 0-1,0-1 1,0 1 0,1 0 0,-1 0-1,0-1 1,1 1 0,-1 0 0,1-1-1,-1 0 1,1 1 0,-1-1 0,1 0-1,-1 0 1,1 0 0,-1 0 0,1 0-1,-1 0 1,1 0 0,1-1 0,3 1 19,-1-1 0,1 0 1,-1 0-1,0-1 1,1 1-1,-1-1 0,0 0 1,0-1-1,4-2 1,3-5-60,-1 0 1,0-1-1,-1 0 0,0-1 1,-1 0-1,0-1 1,-1 1-1,0-2 0,-1 1 1,-1-1-1,0 0 1,-1 0-1,0-1 1,3-22-1,-13 63-114,1-14 63,2 0 0,-1 0-1,1 0 1,1 0 0,0 0-1,1 0 1,0 0 0,1 0 0,0 0-1,5 18 1,-5-29-271,0 1 0,0 0 0,0-1-1,0 1 1,0 0 0,0-1 0,1 1 0,-1-1 0,0 0 0,1 1 0,0-1 0,-1 0 0,1 0-1,0 0 1,-1 0 0,1 0 0,0 0 0,0-1 0,0 1 0,0-1 0,0 1 0,0-1 0,2 1-1,13-1-5758</inkml:trace>
</inkml:ink>
</file>

<file path=ppt/ink/ink1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6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5 12107,'0'0'6519,"-8"-2"-4955,3 1-1398,0 0-1,1 1 1,-1 0 0,0 0 0,1 0-1,-1 0 1,0 1 0,1 0 0,-1 0 0,1 0-1,-1 1 1,-4 1 0,6-1-107,0-1-1,1 1 1,-1-1-1,1 1 1,0 0-1,-1-1 1,1 1 0,0 1-1,0-1 1,0 0-1,1 0 1,-1 1-1,0-1 1,1 1 0,0-1-1,-1 1 1,1 0-1,0-1 1,0 1-1,1 0 1,-1 0 0,1 0-1,-1 0 1,1 0-1,0 4 1,0 1-40,1 0-1,0-1 1,0 1 0,1 0 0,0-1-1,1 0 1,-1 1 0,1-1 0,5 8-1,43 63-701,-39-63 367,-1 0 0,-1 1-1,-1 0 1,14 33 0,-20-39 390,-1-1 1,0 1-1,-1 0 0,0 0 0,-1-1 0,0 1 1,0 0-1,-1 0 0,0-1 0,-1 1 0,0 0 1,-1-1-1,0 1 0,-6 13 0,6-17 110,1-1-1,-1 0 1,0 0 0,0 0-1,-1 0 1,1 0 0,-1-1-1,0 0 1,0 1 0,-1-1-1,1-1 1,-1 1 0,0-1-1,0 0 1,0 0 0,0 0-1,-1-1 1,1 1 0,-1-1 0,1-1-1,-1 1 1,0-1 0,0 0-1,1 0 1,-10-1 0,13 0-135,-1-1 1,0 0 0,1 1 0,-1-1-1,1 0 1,-1-1 0,1 1 0,0 0 0,-1-1-1,1 1 1,0-1 0,0 0 0,0 0-1,0 0 1,0 0 0,0 0 0,1 0-1,-1-1 1,1 1 0,-1 0 0,1-1 0,0 1-1,0-1 1,0 1 0,-1-6 0,-2-7-75,0 0 1,1 0-1,-2-19 0,3 22-242,1 1 0,1-1 1,0 0-1,0 0 0,1 0 0,0 0 0,1 1 0,4-13 0,-3 17-302,0 1 1,0-1-1,0 1 0,1 0 0,0 0 1,0 0-1,1 0 0,-1 1 1,1 0-1,0 0 0,1 0 0,-1 1 1,1-1-1,11-5 0,15-8-5506,4-1-3101</inkml:trace>
</inkml:ink>
</file>

<file path=ppt/ink/ink1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88 13261,'0'0'8835,"5"8"-7640,-2-4-1134,0-1 0,0 1 0,0-1 0,0 0 0,1 0 0,-1 0 0,1-1 0,0 1 0,0-1 0,0 0 0,0 0 0,0 0 0,0-1 0,1 1 0,-1-1 0,1 0 0,-1 0 0,1-1 0,-1 1 0,1-1 0,-1 0 0,1 0-1,-1-1 1,1 1 0,-1-1 0,1 0 0,-1 0 0,0-1 0,1 1 0,5-4 0,-5 3-58,-1 0 0,1-1-1,-1 1 1,0-1 0,0 0 0,0 0 0,0-1-1,-1 1 1,1-1 0,-1 0 0,0 0-1,0 0 1,0 0 0,-1 0 0,1-1 0,-1 1-1,0-1 1,-1 1 0,1-1 0,-1 0-1,1 0 1,-2 0 0,1 0 0,0-6 0,-1 9-11,-1 1 0,1 0 0,-1 0 0,1-1 0,-1 1 0,1 0 0,-1 0 0,0 0 0,1 0 1,-1 0-1,0 0 0,0 0 0,0 0 0,0 0 0,0 1 0,0-1 0,0 0 0,0 0 0,0 1 0,0-1 1,0 1-1,0-1 0,-1 1 0,1-1 0,0 1 0,0 0 0,-1 0 0,1 0 0,0-1 0,0 1 1,-1 0-1,1 0 0,0 1 0,0-1 0,-1 0 0,1 0 0,-2 1 0,-4 0-10,1 0 0,0 0 0,-1 1 0,1-1 0,0 1 0,-11 5-1,4 2 15,1-1-1,0 2 0,0 0 0,1 0 0,-13 15 0,20-21 60,0 1-1,0 0 0,0 0 0,1 0 0,0 0 1,0 1-1,0-1 0,1 1 0,-1 0 0,1 0 1,1 0-1,-1 0 0,1 0 0,0 0 0,0 10 1,1-14-47,0 0 1,1-1 0,-1 1 0,1 0 0,0 0 0,-1 0-1,1-1 1,0 1 0,0 0 0,0-1 0,0 1-1,0-1 1,0 0 0,1 1 0,-1-1 0,0 0 0,1 1-1,-1-1 1,4 2 0,0-1-25,0 1 0,0-1 0,1 0 0,-1 0 0,0 0 0,10 1 0,-2-2-1006,0 1 1,-1-2-1,1 1 1,0-2 0,18-2-1,-5-7-4781,4-6-2898</inkml:trace>
</inkml:ink>
</file>

<file path=ppt/ink/ink1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7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11819,'0'0'10939,"11"1"-9931,-2 0-938,1-1 0,-1 0 0,1-1-1,-1 0 1,1-1 0,-1 1 0,0-2-1,0 1 1,0-1 0,0-1 0,-1 0-1,1 0 1,-1 0 0,0-1-1,12-9 1,34-36 43,-51 48-132,-1-1 0,0 0 0,0 1 0,0-1-1,0 0 1,0 0 0,-1 0 0,1 0 0,-1-1 0,0 1 0,0 0-1,0-1 1,0 1 0,-1-1 0,1 1 0,-1 0 0,0-1-1,0-4 1,-1 8-19,1-1 0,-1 0 0,0 1 0,1-1-1,-1 0 1,0 1 0,0-1 0,1 1 0,-1-1 0,0 1-1,0-1 1,0 1 0,0 0 0,0-1 0,0 1-1,0 0 1,0 0 0,0 0 0,1-1 0,-1 1 0,0 0-1,0 0 1,0 1 0,0-1 0,-1 0 0,-26 3-283,19-1 301,1 1 1,0 0-1,0 1 1,1 0-1,-1 0 0,1 0 1,0 1-1,0 0 0,0 0 1,1 1-1,-7 6 1,1 2 88,0 0 1,0 0-1,1 1 1,-9 18-1,17-28 25,1 0 0,-1 0 0,1 0 0,0 0 0,0 0 0,1 1 0,-1-1 0,1 1 0,0 0 0,1-1 0,0 10 0,0-13-87,0 0 0,1 0 1,-1 1-1,1-1 0,0 0 1,0 0-1,0 0 0,0 0 0,0 0 1,0 0-1,0 0 0,1-1 1,-1 1-1,1 0 0,-1-1 1,1 1-1,0-1 0,-1 1 0,1-1 1,0 0-1,0 0 0,0 0 1,0 0-1,0 0 0,0 0 1,0-1-1,1 1 0,-1-1 1,0 1-1,0-1 0,3 0 0,66 3-2878,-62-4 1501,0 0-1,1 0 1,-1-1 0,0 0 0,12-6-1,15-9-7106</inkml:trace>
</inkml:ink>
</file>

<file path=ppt/ink/ink1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6:57.4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15375,'-9'0'2578,"-9"-1"-1784,-1 1-1,1 1 1,0 0 0,-22 6 0,35-7-715,1 1 0,-1 0 0,1 0 0,0 1 1,-1-1-1,1 1 0,0 0 0,0 0 0,0 0 0,0 1 1,0-1-1,1 1 0,-1 0 0,1 0 0,0 0 0,0 1 1,0-1-1,0 1 0,0 0 0,1-1 0,0 1 0,0 0 1,0 0-1,0 1 0,-2 5 0,4-8-94,0 0-1,1 1 1,-1-1 0,0 0-1,0 0 1,1 0 0,0 0-1,-1 0 1,1 0 0,0 0-1,0-1 1,0 1-1,0 0 1,0 0 0,0-1-1,1 1 1,-1 0 0,0-1-1,1 1 1,0-1 0,-1 0-1,1 0 1,0 1 0,-1-1-1,1 0 1,0 0 0,0-1-1,0 1 1,0 0 0,3 0-1,10 4-554,0 0 0,30 4 0,-36-7 268,48 3-1026,-45-5 1335,-1 1 0,0 0 0,0 0 0,1 1 0,15 5 0,-27-7 31,0 0-1,0 0 1,0 0 0,0 0 0,0 0 0,1 0 0,-1 0 0,0 0-1,0 0 1,0 0 0,0 1 0,0-1 0,0 0 0,0 0 0,1 0-1,-1 0 1,0 0 0,0 0 0,0 0 0,0 0 0,0 0 0,0 1-1,0-1 1,0 0 0,0 0 0,0 0 0,0 0 0,1 0 0,-1 0-1,0 1 1,0-1 0,0 0 0,0 0 0,0 0 0,0 0 0,0 0-1,0 0 1,0 1 0,0-1 0,0 0 0,0 0 0,-1 0 0,1 0-1,0 0 1,0 1 0,0-1 0,0 0 0,0 0 0,0 0 0,0 0-1,0 0 1,0 0 0,0 0 0,0 0 0,-1 1 0,1-1 0,-11 6 886,-14 3-40,-30 9 519,-53 16 417,40-25-8700</inkml:trace>
</inkml:ink>
</file>

<file path=ppt/ink/ink1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0 166 10154,'0'0'7196,"12"6"-5739,-4-1-1169,1-1 0,0 0 0,0 0 0,0-1 0,0 0 0,1 0 0,-1-1 0,1-1 0,-1 0 0,1 0-1,0-1 1,0 0 0,-1 0 0,1-1 0,15-3 0,-13 0-165,1-1 1,-1 0-1,0-1 0,0 0 0,-1 0 0,0-2 0,12-8 1,-18 12-105,0 0 1,0 0 0,-1-1 0,0 1 0,1-1 0,-2 0 0,1 0 0,0 0 0,-1-1 0,0 1 0,-1-1 0,1 0-1,-1 0 1,0 0 0,0 0 0,1-12 0,-3 17-14,1-1 1,-2 1-1,1-1 1,0 1-1,0 0 0,0-1 1,-1 1-1,1-1 1,0 1-1,-1 0 0,1 0 1,-1-1-1,0 1 0,1 0 1,-1 0-1,0 0 1,0-1-1,0 1 0,0 0 1,0 0-1,0 0 0,-2-1 1,0 0 15,0 1 0,0-1 0,0 1-1,-1 0 1,1 0 0,0 0 0,0 0 0,-1 1 0,-4-1 0,-2 1 19,1 0-1,0 0 1,0 1 0,0 1 0,0-1 0,-16 6-1,17-3-28,-1 0 0,1 1 0,0-1 0,0 2 0,1-1 0,-1 1 0,1 0 0,1 1 0,-1 0 0,1 0 0,-10 16 0,12-18-2,0 1 0,1 0 0,0 0 0,0 0-1,1 0 1,-1 0 0,2 1 0,-1-1 0,0 1-1,1-1 1,1 1 0,-1 0 0,1 0 0,0-1-1,0 1 1,1 0 0,2 9 0,-2-12-8,1-1 1,-1 0-1,1 0 0,0 0 1,0 0-1,0-1 1,0 1-1,1 0 1,-1-1-1,1 0 0,-1 1 1,1-1-1,0 0 1,0 0-1,0-1 1,0 1-1,0 0 0,1-1 1,-1 0-1,0 0 1,1 0-1,-1 0 1,5 0-1,10 2-289,1-1 0,-1-1 1,21-1-1,-27 0-114,1-1-821,0 1-1,0-2 1,0 0-1,25-6 1,2-6-6252</inkml:trace>
</inkml:ink>
</file>

<file path=ppt/ink/ink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0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574 1481 3267,'0'0'6198,"-1"9"-6001,-5 25 150,6-33-310,0 0-1,1 0 0,-1 0 0,0-1 0,0 1 0,1 0 0,-1-1 1,0 1-1,1 0 0,-1 0 0,0-1 0,1 1 0,-1-1 0,1 1 1,-1 0-1,1-1 0,0 1 0,-1-1 0,1 1 0,0-1 0,-1 0 1,1 1-1,0-1 0,-1 0 0,1 1 0,0-1 0,0 0 0,-1 0 1,1 0-1,0 1 0,0-1 0,-1 0 0,1 0 0,0 0 0,0 0 1,-1 0-1,1-1 0,1 1 0,29-4 882,-15-3-664,0 0 0,26-16 0,-29 15-118,0 1 0,1 0 0,0 1 0,22-7-1,142-17 1154,-42 9-464,-69 11-485,1 4 0,133 4-1,-127 4 10,1-3 0,84-12 0,-57 3-129,1 4 0,177 12-1,-47 2-189,85 14 366,3 1-253,724-18 12,-206 23 139,-538-14 116,-17-1-345,-104 10 66,-95-10-98,120 2 0,-6-13-19,219-4 4,-372-2-10,0-2 0,-1-2 0,67-21 0,127-61 24,-200 72-36,0-2 0,-2-2 0,67-51 0,-80 54-3,-2-1 1,0-1-1,-1-2 0,-1 0 0,-2 0 0,24-40 0,-36 52 1,-1-1-1,0-1 1,-1 1 0,0-1-1,-1 0 1,0 0-1,-1 0 1,-1 0 0,0 0-1,-1 0 1,0 0-1,-1-1 1,-1 1 0,0 0-1,0 0 1,-1 1-1,-1-1 1,0 0 0,-9-17-1,1 5-4,-1 0 1,-1 0-1,-2 2 0,0 0 1,-1 0-1,-1 2 0,-1 0 1,-27-22-1,24 25-23,-2 2 0,0 0 1,0 2-1,-1 0 0,-45-16 0,-142-37-242,151 50 253,-48-12 2,-195-24 0,-117 23-54,-220-47 34,480 51 92,-588-37 86,144 20-183,-183-11 110,-1193 127-411,1853-61 354,1 7-1,-129 35 0,183-34-30,1 4 0,2 3 0,0 2 0,-120 72 0,179-95 11,0 1 0,1 1-1,-1-1 1,1 1 0,1 1 0,-1 0 0,1 0 0,1 1 0,0 0 0,0 1-1,1 0 1,1 0 0,0 0 0,0 1 0,1 0 0,0 0 0,1 0 0,1 0 0,0 1-1,0 0 1,2-1 0,-1 1 0,1 15 0,2-13-22,0 1 0,1 0 0,1 0 0,0-1-1,1 1 1,0-1 0,2 0 0,0 0 0,0-1 0,1 0 0,1 0 0,0 0 0,16 18 0,4 6-3,44 64-576,151 165 1,-182-230 623,1-2 1,1-2 0,2-2-1,1-2 1,1-2 0,2-2-1,0-2 1,2-3 0,88 25 0,24-7-4,304 31 1,-25-39-2118,-147-30-3253,-177-6 120</inkml:trace>
</inkml:ink>
</file>

<file path=ppt/ink/ink1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53 13645,'0'0'6705,"0"-9"-3929,0 8-2733,0-1 126,0-1 0,0 1 0,-1 0 0,1-1 0,0 1 0,-1-1 0,1 1 0,-1-1 0,0 1 0,0 0 0,-1-4 0,0 5-118,1 0 0,-1 0 1,1 0-1,0 0 0,-1 0 0,0 0 0,1 1 0,-1-1 1,1 0-1,-1 1 0,0-1 0,0 1 0,1 0 0,-1-1 1,0 1-1,0 0 0,1 0 0,-1 0 0,0 0 0,0 1 1,1-1-1,-1 0 0,-3 2 0,-6 1-35,0 0 0,-1 1 0,2 1 0,-1-1 0,0 2 0,1 0 0,-10 7 0,-2 3 48,-40 36 0,61-51-65,0-1-1,0 1 1,0 0-1,0 0 0,0 0 1,1 0-1,-1 0 1,0 0-1,0 0 1,1 0-1,-1 0 1,1 0-1,-1 1 0,1-1 1,-1 0-1,1 0 1,0 1-1,-1-1 1,1 1-1,0-1-12,1 0-1,-1-1 1,1 1-1,-1 0 1,0-1-1,1 1 1,-1-1 0,1 1-1,-1-1 1,1 1-1,0-1 1,-1 1 0,1-1-1,-1 0 1,1 1-1,0-1 1,-1 0-1,1 0 1,0 1 0,-1-1-1,1 0 1,0 0-1,0 0 1,0 0-1,62 0-1311,-44-1 679,-7 1 236,-2-1 284,1 0 0,-1 1 0,0 0 0,1 1 0,-1 0 0,0 1 0,1 0 0,-1 1 0,0 0 0,-1 0 0,1 1 0,0 0 1,16 11-1,-25-14 124,1 0 1,-1 0 0,1 0-1,-1 0 1,0 0 0,0 0 0,0 0-1,0 1 1,0-1 0,0 0-1,0 1 1,0-1 0,0 1 0,0-1-1,-1 1 1,1-1 0,-1 1-1,1 0 1,-1-1 0,0 1 0,1 0-1,-1-1 1,0 1 0,0 0-1,0-1 1,0 1 0,-1 0 0,1-1-1,0 1 1,-1 0 0,1-1-1,-1 1 1,0-1 0,1 1-1,-1-1 1,0 1 0,-1 1 0,-2 1 144,1 0 0,0-1 0,-1 1 0,0-1 0,0 0 0,0 0 0,0-1 0,0 1 0,0-1 0,-1 0 0,-6 2 0,-4 0 77,0 0 0,0-2 0,-1 1 0,1-2-1,0 0 1,-20-2 0,34 1-390,0 0-1,0-1 1,1 1 0,-1 0-1,0 0 1,1-1 0,-1 1-1,1 0 1,-1-1-1,0 1 1,1 0 0,-1-1-1,1 1 1,-1-1-1,1 1 1,-1-1 0,1 1-1,-1-1 1,1 0 0,-1 1-1,1-1 1,0 1-1,0-1 1,-1 0 0,1 1-1,0-1 1,0 0 0,-1 1-1,1-1 1,0 0-1,0 0 1,0 1 0,0-1-1,0 0 1,0 1-1,0-1 1,1 0 0,-1 1-1,0-1 1,0 0 0,0 1-1,1-1 1,-1 0-1,0 1 1,1-1 0,-1 0-1,1 0 1,10-15-6951</inkml:trace>
</inkml:ink>
</file>

<file path=ppt/ink/ink1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1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13773,'0'0'4927,"-7"12"-3613,-18 39-411,2 1 0,2 1 0,3 0 1,-23 113-1,37-141-868,2-6-2,-1 0-1,-1 0 0,0-1 1,-1 1-1,-11 21 0,23-94 1079,21-23-1170,4 2 0,63-109 1,-89 172 11,2-3-120,0 0 0,2 0-1,14-18 1,-22 30 83,0 0-1,0 1 1,1-1-1,-1 1 0,0 0 1,1 0-1,0 0 1,-1 0-1,1 1 0,0-1 1,0 0-1,0 1 1,0 0-1,0 0 0,0 0 1,0 0-1,0 0 1,1 1-1,-1 0 0,0-1 1,0 1-1,1 0 1,-1 0-1,0 1 1,4 0-1,-5 0 54,0 1 0,1-1 0,-1 1 0,0 0 0,0 0 0,0 0 1,0 0-1,-1 0 0,1 0 0,0 0 0,-1 0 0,0 1 0,1-1 0,-1 1 0,0-1 0,0 1 0,-1-1 1,1 1-1,0 0 0,-1-1 0,1 1 0,-1 0 0,0-1 0,0 1 0,0 0 0,-1-1 0,0 5 0,1 0 19,0 0-1,-1-1 1,0 1-1,-1 0 1,1-1-1,-1 1 1,-1-1-1,1 0 0,-1 0 1,-5 9-1,-1-4 365,-1-1 0,0-1-1,-1 0 1,-18 13 0,25-19-291,0 0 1,0-1-1,0 0 1,0 1-1,0-1 0,0 0 1,-1-1-1,1 1 1,-1-1-1,0 0 0,1 0 1,-1 0-1,0-1 1,1 0-1,-1 0 0,-9-1 1,13 1-246,1-1-1,-1 0 1,1 1 0,0-1-1,-1 0 1,1 0 0,-1 1-1,1-1 1,0 0 0,0 0-1,-1 0 1,1 1 0,0-1-1,0 0 1,0 0 0,0 0-1,0 1 1,0-1 0,0 0-1,0 0 1,1 0 0,-1 0-1,0 1 1,1-2 0,-1 0-749,4-20-5868</inkml:trace>
</inkml:ink>
</file>

<file path=ppt/ink/ink1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2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90 9545,'0'0'12305,"9"6"-10885,33 17-593,-39-22-803,1 0 0,-1 0 0,0-1 0,0 0 0,1 1 0,-1-1-1,0 0 1,0-1 0,1 1 0,-1 0 0,0-1 0,0 0-1,1 0 1,-1 0 0,0 0 0,0 0 0,0-1 0,0 1-1,-1-1 1,5-3 0,0 0-7,0 0 0,0-1 0,0 0 1,-1-1-1,8-9 0,-12 15 1,-1-1 0,0 1 0,0-1 0,0 1 0,0-1 0,0 1-1,0-1 1,0 0 0,0 0 0,0 1 0,-1-1 0,1 0 0,-1 0 0,0 0 0,1 1 0,-1-1 0,0 0 0,0 0 0,0 0 0,0 0 0,0 0 0,-1-2 0,0 3-4,0 0 0,0-1-1,0 1 1,0 0 0,0 0 0,0 0 0,-1 0 0,1 0-1,0 0 1,-1 0 0,1 0 0,-1 0 0,1 1 0,0-1-1,-1 1 1,0-1 0,1 1 0,-1-1 0,1 1 0,-3 0-1,-2-1-7,-1 0-1,1 1 1,-1 0-1,0 0 0,1 1 1,-1 0-1,1 0 1,-1 1-1,1-1 1,0 1-1,-9 4 0,2 2 3,0 1 0,0 0 0,1 1 0,1 0-1,-17 19 1,23-24 7,0 1 0,1 1 0,-1-1 0,1 1 0,0 0 0,1 0 0,0 0 0,0 0 0,0 0 0,1 1 0,0-1 0,1 1 0,-1 8 0,2-14-72,0 0 1,0 0 0,1 0 0,-1 0 0,1 0-1,-1 0 1,1 0 0,0 0 0,-1-1-1,1 1 1,0 0 0,0 0 0,1-1-1,-1 1 1,0 0 0,1-1 0,-1 0 0,0 1-1,1-1 1,0 0 0,-1 1 0,1-1-1,0 0 1,0 0 0,-1-1 0,1 1-1,0 0 1,0 0 0,0-1 0,0 1 0,0-1-1,0 0 1,3 0 0,6 2-1759,0-1 0,1-1 0,-1 0 0,21-3 0,-1-4-6390</inkml:trace>
</inkml:ink>
</file>

<file path=ppt/ink/ink1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2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 14638,'-7'-1'2167,"-3"1"-1803,0 0 0,0 1 0,0 0 0,0 0-1,0 1 1,1 1 0,-1-1 0,1 1 0,0 1 0,-1 0 0,1 0-1,1 1 1,-1 0 0,1 1 0,0-1 0,0 2 0,1-1 0,-10 11-1,13-14-240,1 1-1,0-1 1,1 1-1,-1-1 1,1 1-1,-1 0 1,1-1-1,0 1 1,1 1-1,-1-1 1,1 0-1,-1 0 1,1 0-1,1 1 1,-1-1-1,1 1 1,-1 8-1,2-11-96,0 1 0,0-1 0,0 1 0,0-1-1,0 0 1,1 1 0,-1-1 0,1 0 0,0 0-1,-1 0 1,1 0 0,0 0 0,0 0 0,0-1-1,0 1 1,1-1 0,-1 1 0,0-1 0,1 0-1,-1 0 1,1 0 0,-1 0 0,1 0-1,-1-1 1,1 1 0,0-1 0,-1 1 0,1-1-1,5 0 1,8 1-743,1 0 0,0 0 0,32-5 0,-4-11-4697,-40 13 4092,0-1-1,0 0 0,-1-1 0,1 1 0,-1-1 0,7-7 0,1-5-5462</inkml:trace>
</inkml:ink>
</file>

<file path=ppt/ink/ink1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3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80 209 9705,'0'0'12044,"-36"59"-10539,25-34-128,0-1-160,0 0-352,6-3-320,0-6-225,5-3-160,0-5-96,0-6-192,10-4-4740,-1-11-1026,-5-7-3939</inkml:trace>
  <inkml:trace contextRef="#ctx0" brushRef="#br0" timeOffset="1">74 0 15599,'0'0'7943,"-10"66"-7654,10-44-257,0-3-705,5-2-1633,4-6-2659,-2-1-4868</inkml:trace>
</inkml:ink>
</file>

<file path=ppt/ink/ink1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3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13 15919,'0'0'2530,"-10"3"-213,-2 1-1800,-1 1-1,1 0 0,0 1 0,1 1 1,-17 11-1,24-16-419,0 1 0,1-1 0,-1 1 1,1 1-1,0-1 0,0 0 0,0 1 0,0-1 1,1 1-1,-1 0 0,1 0 0,0 0 0,0 0 1,0 0-1,1 1 0,-1-1 0,1 0 0,0 1 1,1-1-1,-1 1 0,1-1 0,0 8 0,0-11-89,1 0 0,-1 1-1,1-1 1,0 0-1,-1 0 1,1 0-1,0 0 1,0 0 0,0 0-1,0 0 1,0 0-1,0 0 1,0 0-1,0 0 1,0-1 0,1 1-1,-1 0 1,0-1-1,0 1 1,1-1-1,-1 0 1,0 1 0,1-1-1,-1 0 1,0 0-1,1 1 1,-1-1 0,0 0-1,1-1 1,-1 1-1,0 0 1,1 0-1,2-1 1,1 0 1,0 1-1,0-1 1,0 0 0,0-1 0,0 1-1,0-1 1,0 0 0,4-3 0,3-5-24,-1 0 0,0-1 0,-1 0-1,0-1 1,-1 0 0,0-1 0,-1 0 0,0 0 0,-1 0 0,9-26 0,-15 38 69,-7 15-70,5-10 14,-5 6 4,2 1 1,-1 0-1,2 0 0,-1 0 1,2 1-1,-1-1 0,2 1 0,-1-1 1,2 23-1,0-33-37,0 0 0,0 0 1,0 0-1,0 0 0,0 0 0,1 0 1,-1 0-1,0 0 0,1 0 0,-1-1 0,1 1 1,-1 0-1,1 0 0,0 0 0,-1 0 1,1-1-1,0 1 0,-1 0 0,1-1 0,0 1 1,0 0-1,-1-1 0,1 1 0,0-1 1,0 1-1,0-1 0,1 1 0,1-1-177,0 1 0,-1-1 0,1 0-1,-1 0 1,1 0 0,0-1-1,-1 1 1,1 0 0,-1-1 0,5-1-1,1-1-660,0 0 0,0-1 0,0 0 0,0 0 0,10-8 0,11-16-3777,0-4-955</inkml:trace>
</inkml:ink>
</file>

<file path=ppt/ink/ink1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4.1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15150,'0'0'2467,"-9"8"-295,-4 4-1719,1 1 0,0 1 0,1 0-1,1 0 1,0 1 0,1 1 0,1 0-1,0 0 1,1 0 0,1 1 0,0 0 0,2 0-1,-1 0 1,2 1 0,-1 21 0,4-38-452,-1 1 0,1-1 0,0 1 0,0-1 0,0 1 0,1-1 0,-1 1 0,0-1 0,0 1 0,1-1 0,-1 1 0,1-1 0,0 0 0,-1 1 0,1-1 0,0 0 0,0 1 0,-1-1 0,1 0 0,0 0 0,0 0 0,1 0 0,-1 0 0,0 0 0,0 0 0,0 0 0,1 0 0,-1-1 0,0 1 0,1 0 0,-1-1 0,1 1 0,-1-1 0,0 1 0,1-1 0,-1 0 0,1 0 0,-1 0 0,1 0 0,2 0 0,0 0-38,0-1 1,0 0-1,1 0 1,-1 0-1,0 0 1,0-1-1,0 0 1,0 0-1,0 0 1,-1 0-1,1 0 1,0-1-1,3-3 1,11-15-271,-1 0 1,-1-1 0,-1-1-1,-1 0 1,-1-1-1,-1 0 1,-1-1-1,-1 0 1,9-38 0,-53 109 455,18-20 549,-23 55 0,35-73-588,1 1 0,0-1 0,0 1 0,1 0 0,1 0 1,-1 0-1,1 0 0,1 0 0,0 0 0,0 1 0,2 10 0,-2-19-104,1 0 0,-1 1 1,0-1-1,1 0 0,-1 0 0,1 0 0,-1 0 0,1 0 0,0 0 0,-1 0 0,1 0 0,0 0 0,0 0 0,0 0 0,-1 0 0,1 0 1,0-1-1,0 1 0,0 0 0,0-1 0,1 1 0,-1-1 0,0 1 0,1 0 0,1-1-24,0 1 0,0-1 0,0 0 0,0 0 0,0 0 1,1 0-1,-1 0 0,0-1 0,4-1 0,3 0-212,-1-1 1,0-1 0,-1 0-1,1 0 1,11-8-1,-11 7 70,-1-1-1,1 0 0,-1-1 1,-1 0-1,1 0 0,-1 0 0,0-1 1,-1 0-1,11-18 0,-17 25 119,-3 5 59,0-1 1,0 1 0,1-1-1,-1 1 1,1 0-1,0 0 1,0 0 0,0 0-1,1 0 1,-1 0 0,1 1-1,0-1 1,0 1-1,1-1 1,-1 1 0,1-1-1,0 1 1,0-1-1,2 9 1,-1-12-33,0 0 0,0 0 0,1 0 1,-1 0-1,0 0 0,1 0 0,-1 0 0,1-1 0,-1 1 0,1 0 0,0-1 0,-1 1 1,1-1-1,-1 0 0,1 0 0,0 1 0,-1-1 0,1 0 0,0 0 0,-1-1 0,1 1 1,0 0-1,-1 0 0,3-1 0,39-12-921,-37 9 888,0 0-1,0 0 1,-1 0-1,1-1 1,-1 1-1,0-1 0,-1-1 1,1 1-1,-1-1 1,4-6-1,-7 11 145,-11 11 182,-5 13 71,0 0 0,2 1 0,1 1 0,0 0 0,2 1 0,1 0 0,-6 28 0,1 37 65,12-66 23,-2 1 0,-11 39-1,13-60-294,0 0-1,-1 0 1,0 0 0,0 0-1,0 0 1,0 0-1,-1-1 1,-6 7-1,9-10-90,0 0 1,0 0-1,0 0 0,0 0 0,0 0 0,-1 0 0,1 0 0,0 0 0,0-1 0,-1 1 0,1 0 0,-1-1 0,1 1 0,0-1 0,-1 0 0,1 1 0,-1-1 0,1 0 0,-1 0 0,1 0 0,-1 0 0,1 0 0,-1 0 0,1 0 0,-1-1 1,1 1-1,-1 0 0,1-1 0,0 1 0,-1-1 0,1 0 0,0 1 0,-1-1 0,1 0 0,0 0 0,0 0 0,-2-1 0,1-1 2,0-1 0,0 1 0,1-1-1,-1 0 1,1 1 0,0-1 0,0 0 0,0 0 0,0 0 0,1 0 0,0 0-1,-1 1 1,2-6 0,3-53-115,0 48-13,0 1 1,1-1-1,0 1 1,1 0-1,1 1 1,0-1-1,1 1 1,0 0-1,0 1 1,1 0-1,1 1 1,0 0-1,0 0 1,1 1-1,1 0 1,-1 1-1,1 0 1,0 1-1,1 0 1,0 1-1,0 1 1,27-8-1,34-9-6021,-35 6-1004</inkml:trace>
</inkml:ink>
</file>

<file path=ppt/ink/ink1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4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13 16335,'-1'-1'224,"1"0"-1,-1 1 0,1-1 1,-1 0-1,1 0 0,-1 1 1,0-1-1,1 0 0,-1 1 0,0-1 1,0 1-1,1-1 0,-1 1 1,0-1-1,0 1 0,0-1 0,1 1 1,-1 0-1,0 0 0,0-1 1,0 1-1,0 0 0,0 0 1,0 0-1,0 0 0,0 0 0,-1 0 1,0 1-51,0 0 1,0-1-1,1 1 1,-1 0-1,0 0 0,1 0 1,-1 1-1,1-1 1,-1 0-1,1 1 1,0-1-1,-3 3 0,1 1-71,0-1-1,0 1 0,0-1 0,1 1 0,0 0 0,0 0 0,0 0 1,1 0-1,-2 8 0,2-10-55,1 0 0,0 0 0,0-1 0,0 1 1,0 0-1,0 0 0,1-1 0,-1 1 0,1 0 0,0-1 1,0 1-1,0-1 0,0 1 0,0-1 0,1 1 1,-1-1-1,3 3 0,-1-3-3,-1 0 1,1 0-1,0-1 1,-1 0-1,1 1 1,0-1-1,0 0 1,0 0-1,0-1 1,0 1-1,0-1 1,0 1-1,1-1 1,-1 0-1,4-1 1,6 0 14,0 0 0,0-1 1,-1-1-1,1 0 1,-1-1-1,1 0 0,-1-1 1,0 0-1,-1-1 0,1 0 1,14-11-1,23-12 96,-49 29-160,0 0-1,1 0 1,-1-1 0,0 1 0,1 0 0,-1 0-1,1 0 1,-1-1 0,0 1 0,1 0 0,-1 0-1,1 0 1,-1 0 0,0 0 0,1 0 0,-1 0 0,1 0-1,-1 0 1,1 0 0,-1 0 0,1 0 0,-1 0-1,0 0 1,1 1 0,-1-1 0,1 0 0,-1 0-1,0 0 1,1 0 0,-1 1 0,0-1 0,1 0-1,-1 1 1,0-1 0,1 0 0,-1 0 0,0 1 0,0-1-1,1 1 1,-1-1 0,0 0 0,0 1 0,1-1-1,-1 0 1,0 1 0,0-1 0,0 1 0,0-1-1,0 1 1,2 33-59,-2-31 70,0 0 1,0 0-1,0 1 0,0-1 1,0 0-1,0 0 1,1 0-1,0 0 1,0 0-1,-1 0 1,4 6-1,-2-8 12,1 0 0,-1 1 0,1-1 0,0 0 0,0 0-1,-1-1 1,1 1 0,0 0 0,0-1 0,0 0 0,0 0 0,0 0 0,-1 0 0,4 0 0,42-6 322,-27-1-321,0 0 0,0-1 0,22-12 0,-22 10-446,0 1 0,35-11 0,-55 20 412,-1 0-1,0-1 1,1 1 0,-1 0 0,1 0 0,-1 0 0,0 0-1,1 0 1,-1 0 0,1 0 0,-1 0 0,0 0 0,1 0-1,-1 0 1,1 0 0,-1 0 0,1 0 0,-1 0-1,0 1 1,1-1 0,-1 0 0,1 0 0,-1 0 0,0 1-1,1-1 1,-1 0 0,0 0 0,1 1 0,-1-1-1,0 0 1,0 1 0,1-1 0,-1 0 0,0 1 0,0-1-1,0 1 1,1-1 0,-1 0 0,0 1 0,0-1-1,0 1 1,-3 24-83,-16 22 29,11-36-1955,1-10-3701</inkml:trace>
</inkml:ink>
</file>

<file path=ppt/ink/ink1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8840,'0'0'14350</inkml:trace>
</inkml:ink>
</file>

<file path=ppt/ink/ink1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5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18 110 9417,'0'0'5114,"7"-10"-3016,3-3-1546,1 1 0,0 1 0,1 0 0,13-11 0,-21 19-451,0 0-1,0 0 1,0 0 0,0 0-1,0 1 1,1 0 0,-1 0-1,1 0 1,0 0 0,0 1-1,-1-1 1,1 1 0,0 1-1,0-1 1,0 1 0,0-1-1,0 2 1,0-1 0,0 0-1,8 3 1,-11-2-103,-1-1 1,0 1-1,0 0 0,0 0 1,0 0-1,0 0 0,0 0 1,-1 1-1,1-1 0,0 0 1,0 0-1,-1 0 0,1 1 1,-1-1-1,1 0 0,-1 1 1,0-1-1,1 0 0,-1 1 1,0-1-1,0 1 0,0-1 0,0 0 1,0 1-1,0-1 0,-1 3 1,-8 39 110,-1-22-24,0-1 0,-1 0-1,-1-1 1,0 0 0,-2-1-1,-18 19 1,16-19-73,1 0-1,1 1 1,1 1-1,0 0 1,-14 33-1,26-52-11,1 0 1,-1 0-1,1 0 0,-1 0 1,1 0-1,0 0 0,-1 0 1,1 0-1,0 0 0,0 0 0,0 0 1,0 0-1,0 0 0,0 1 1,0-1-1,0 0 0,0 0 1,1 0-1,-1 0 0,0 0 1,1 0-1,-1 0 0,1 0 1,-1 0-1,1 0 0,-1 0 0,1 0 1,0 0-1,-1 0 0,1-1 1,0 1-1,0 0 0,0 0 1,-1-1-1,1 1 0,0 0 1,0-1-1,0 1 0,0-1 1,0 0-1,0 1 0,0-1 0,1 0 1,-1 1-1,0-1 0,0 0 1,0 0-1,0 0 0,2 0 1,8 0 23,0 0 0,0-1 1,0 0-1,12-3 1,-20 4-24,27-7-544,0-1 1,0-1 0,35-17-1,32-21-4772,-36 13-215</inkml:trace>
</inkml:ink>
</file>

<file path=ppt/ink/ink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12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1175 106 6726,'0'0'2995,"-9"-2"-2867,-105-47-48,108 47-32,0 0 1,0 1-1,0-1 0,0 1 0,0 0 0,0 1 0,0 0 0,-1 0 0,1 0 0,0 0 0,0 1 0,0 0 0,0 1 0,0-1 0,0 1 0,0 0 0,0 0 1,-6 5-1,-10 5 228,1 1 0,1 1 0,-25 23 0,-4 2 34,-99 58-251,91-63-33,2 4 1,-93 80 0,67-38 149,-135 175 0,207-243-47,0 1-1,1 0 1,1 0-1,0 1 1,1 0-1,0 0 1,-6 25-1,11-32-119,-1 0 0,2 1-1,-1-1 1,1 0 0,0 1-1,1-1 1,-1 0 0,1 0 0,1 0-1,0 1 1,0-1 0,0 0 0,1-1-1,0 1 1,0 0 0,0-1-1,9 11 1,6 8-15,2-1-1,2-1 1,0-1 0,0-1-1,2-1 1,32 21-1,-8-12 1,1-2 0,83 34-1,-6-8 18,219 81 86,-290-117-79,1-2 0,0-3 0,1-2 0,83 3 0,338-29 339,-140-1-271,-236 16-70,134 17 0,-95 1 139,0-7-1,0-6 1,1-6 0,171-25 0,476-55 64,-92 27-187,-526 35-16,0 6 0,1 8 0,261 24 0,490 10 502,-662-30-385,-207 2-48,-1-3 0,-1-2 0,1-3 0,63-16 0,-92 17-81,-1 0 1,0-2-1,0 0 0,0-2 0,-2 0 0,1-2 0,-1 0 1,-1-1-1,-1-1 0,0-1 0,21-24 0,-32 31 13,-1 0 0,-1 0 0,0-1 0,0 0 0,-1-1 0,0 1 0,0-1 0,-2 0 0,1 0 0,-1 0 0,-1 0 0,0-1 0,-1 1 0,0-1 0,0 1 0,-1-1 0,-1 0 0,0 1 0,-1-1 0,-3-12 0,1 9-17,0 1 1,-1-1 0,-1 1 0,-1 0 0,0 0-1,0 1 1,-1 0 0,-1 1 0,0-1 0,-1 2-1,0-1 1,-1 1 0,-1 1 0,-20-16 0,-42-19-34,-155-68 1,44 25 38,183 86-6,-313-157 37,228 120-96,-156-46 1,-560-76-658,351 101 682,-637-4-1,953 64 14,-1164 36-305,327 25 326,652-30 7,266-21-48,1 2 1,0 3 0,-88 37-1,118-40-273,19-8-86,0-1-1,-1 0 1,0-1-1,0 1 1,1-1-1,-1 0 1,0-1-1,-1 0 1,1 1 0,-8-1-1,1-4-3758</inkml:trace>
</inkml:ink>
</file>

<file path=ppt/ink/ink1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6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7 11659,'0'0'2520,"-9"-2"-588,5 0-1863,0 2 1,0-1-1,0 0 0,1 1 0,-1-1 1,0 1-1,0 0 0,0 0 0,0 1 0,0-1 1,0 1-1,1 0 0,-1 0 0,0 0 0,1 0 1,-1 1-1,0 0 0,1-1 0,0 1 1,-1 1-1,1-1 0,0 0 0,0 1 0,0-1 1,1 1-1,-1 0 0,1 0 0,-4 5 0,-1 2 171,0 0-1,1 0 0,0 0 1,1 1-1,0 0 0,1 0 0,0 0 1,1 1-1,0-1 0,0 1 1,2 0-1,-1 0 0,1-1 0,1 1 1,0 0-1,4 19 0,-4-28-185,1 0 0,1 0 0,-1 0 0,0 0 0,1 0 0,0 0 0,0 0 0,-1 0 0,2-1 0,-1 1 0,0-1-1,0 1 1,1-1 0,-1 0 0,1 0 0,0 0 0,0-1 0,0 1 0,0 0 0,0-1 0,0 0 0,0 0 0,0 0 0,0 0-1,0 0 1,1-1 0,-1 1 0,0-1 0,1 0 0,-1 0 0,4-1 0,1 1 77,0-1 0,0 0 0,0 0 0,0-1 1,0 0-1,0-1 0,0 1 0,-1-2 0,1 1 0,-1-1 0,11-7 0,-8 3-56,-1-1-1,1 1 0,-2-2 1,1 1-1,-1-1 0,-1 0 0,8-15 1,-11 19-15,-1-1 1,0 0 0,0 1 0,0-1 0,-1 0 0,0-1 0,-1 1 0,0 0 0,0 0 0,0-1-1,-1 1 1,0-1 0,-2-13 0,1 18-121,0-1-1,-1 1 1,1 0 0,-1-1-1,0 1 1,0 0 0,0 0-1,-1 0 1,1 0-1,-1 0 1,1 1 0,-1-1-1,0 1 1,0 0 0,0-1-1,0 1 1,0 1-1,-1-1 1,1 0 0,-1 1-1,1 0 1,-1 0 0,1 0-1,-1 0 1,0 0-1,-6 0 1,6 1-266,1 0 0,-1 0-1,1 0 1,-1 0 0,1 1 0,-1-1 0,1 1-1,-1 0 1,1 0 0,0 0 0,-1 1 0,-4 2-1,6-3-165,0 1-1,0-1 0,0 1 0,0 0 0,1-1 1,-1 1-1,0 0 0,1 0 0,0 0 0,-1 0 1,1 0-1,0 0 0,0 1 0,0-1 0,0 0 0,1 1 1,-1-1-1,1 0 0,-1 5 0,0 10-5523</inkml:trace>
</inkml:ink>
</file>

<file path=ppt/ink/ink1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6.5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15951,'0'0'7431,"-47"53"-6790,36-20-65,6 2-31,-1 3-129,4-3-224,2-1-96,0-6-64,0-2 33,2-6-322,4-5-864,4-5-704,-1-6-834,4-4-2274,0 0-3074</inkml:trace>
</inkml:ink>
</file>

<file path=ppt/ink/ink1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0 993,'0'0'6854,"-5"9"-5418,4-7-838,-17 32 708,4-16 3263,-2-11 6164,16-8-9775,0 1-929,0-1-1,0 0 1,-1 1-1,1-1 1,0 0-1,0 1 1,0-1-1,0 0 1,0 1-1,0-1 1,0 0-1,0 0 1,1 1-1,-1-1 1,0 0-1,0 1 1,0-1-1,1 0 1,-1 1-1,0-1 1,1 1-1,-1-1 1,1 1-1,-1-1 1,1 1-1,-1-1 1,1 1-1,-1-1 1,1 1-1,0-1 1,18 3-157,-1 1 0,0 2-1,0-1 1,0 2 0,-1 0 0,0 2 0,0 0 0,21 13 0,-33-18 134,0 0 1,0 1 0,-1 0 0,1 0 0,-1 0-1,0 0 1,0 1 0,-1-1 0,1 1-1,-1 0 1,0 0 0,0 1 0,-1-1 0,1 0-1,-1 1 1,0 0 0,-1-1 0,1 1-1,-1 0 1,-1 0 0,1 0 0,-1 0 0,0 0-1,0 0 1,-1 7 0,0-9 18,0-1 0,0 0 1,0 1-1,0-1 0,-1 0 0,1 0 1,-1 0-1,0 0 0,0 0 0,0 0 1,0 0-1,0-1 0,-1 1 1,1-1-1,-1 1 0,0-1 0,1 0 1,-1 0-1,0-1 0,0 1 0,-1 0 1,1-1-1,0 0 0,0 0 0,-1 0 1,-5 1-1,-2 1 20,-1 0 1,1-2 0,0 1-1,0-1 1,-1-1-1,1 0 1,-12-1-1,20 0-177,-1 0-1,1 0 0,0 0 1,0 0-1,0 0 0,0-1 1,0 1-1,0-1 0,1 0 1,-1 0-1,0 0 0,1 0 1,0 0-1,-1-1 0,1 1 1,0-1-1,0 1 0,0-1 1,1 0-1,-1 0 0,1 0 1,-3-5-1,0-3-1934,1 0 0,0-1-1,1 1 1,0 0 0,0-14 0,0-18-10078</inkml:trace>
</inkml:ink>
</file>

<file path=ppt/ink/ink1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7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7527,'0'0'12140,"52"-25"-10122,-28 24-321,1 1-768,0 0-449,2 0-351,-2 4-129,2 3-1057,0-5-1922,-1-2-3940</inkml:trace>
</inkml:ink>
</file>

<file path=ppt/ink/ink1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23 13741,'0'0'5456,"-12"-5"-3849,6 2-1558,-1 0-1,1 1 1,-1 0 0,1 0 0,-1 0 0,0 1 0,0 0-1,1 0 1,-1 1 0,0 0 0,0 0 0,0 0 0,0 1 0,0 0-1,1 1 1,-1-1 0,0 1 0,1 1 0,-7 2 0,4 0-39,0 1 0,0 0 0,1 1 0,0 0 0,0 0 0,0 1 0,-6 8 0,11-12-6,0 0-1,1 0 0,-1 0 0,1 0 1,-1 0-1,1 1 0,1-1 0,-1 1 0,1-1 1,-1 1-1,1 0 0,0-1 0,1 1 1,-1 0-1,1 0 0,0 0 0,1 8 0,0-12 6,0 1-1,0-1 1,-1 0-1,1 0 1,0 1-1,0-1 1,1 0-1,-1 0 1,0 0-1,0 0 1,0 0-1,1 0 1,-1 0-1,0-1 1,1 1-1,-1 0 1,1-1-1,-1 1 1,1-1-1,-1 1 0,1-1 1,-1 0-1,1 0 1,-1 0-1,1 0 1,0 0-1,-1 0 1,1 0-1,-1 0 1,3-1-1,50-10 375,-30 0-333,-1-1-1,-1-1 1,0-1 0,-1-1-1,29-26 1,-13 12 117,-37 28-170,1 1 0,-1 0 0,0-1 0,1 1 0,-1 0 0,0 0 1,1-1-1,-1 1 0,0 0 0,1 0 0,-1 0 0,1-1 0,-1 1 0,0 0 0,1 0 0,-1 0 1,1 0-1,-1 0 0,0 0 0,1 0 0,-1 0 0,1 0 0,-1 0 0,1 0 0,-1 0 0,1 0 1,-1 0-1,0 0 0,1 1 0,-1-1 0,1 0 0,-1 0 0,0 0 0,1 1 0,-1-1 1,7 19 0,-5 47 230,-2-28 61,0-36-261,0 1 0,1 0 1,-1 0-1,1 0 0,0 0 0,-1 0 1,1 0-1,1-1 0,-1 1 0,0 0 1,1-1-1,-1 1 0,1-1 0,0 1 1,-1-1-1,1 0 0,1 0 0,-1 0 1,0 0-1,0 0 0,1 0 0,-1-1 1,1 1-1,-1-1 0,1 1 0,0-1 1,0 0-1,-1 0 0,1 0 0,0-1 1,0 1-1,0-1 0,0 0 0,0 1 1,0-1-1,0 0 0,0-1 0,0 1 1,5-2-1,3 0-470,-1 0 0,1-1 0,-1 0 0,12-5 0,34-21-6059,-22 8-647</inkml:trace>
</inkml:ink>
</file>

<file path=ppt/ink/ink1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8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155 243 11499,'0'0'7362,"-11"-6"-6434,-38-18-452,47 24-475,0-1 0,-1 0 1,1 0-1,0 1 1,-1-1-1,1 1 0,-1 0 1,1 0-1,-1 0 1,1 0-1,-1 0 1,1 0-1,-1 1 0,1-1 1,0 1-1,-1 0 1,1-1-1,-1 1 1,1 1-1,0-1 0,0 0 1,0 0-1,0 1 1,0-1-1,0 1 0,0-1 1,0 1-1,1 0 1,-1 0-1,0 0 1,1 0-1,0 0 0,-1 0 1,0 3-1,-1 1 101,0 0 0,0 1 0,1-1-1,0 1 1,0 0 0,0 0 0,1 0 0,0 0-1,0 13 1,1-19-61,0 0-1,1 0 1,-1 0-1,0 0 1,0 0-1,1-1 1,-1 1-1,0 0 1,1 0-1,-1 0 1,1 0-1,-1 0 1,1 0-1,-1-1 1,1 1-1,0 0 1,-1-1-1,1 1 1,0 0-1,0-1 1,-1 1-1,1-1 1,0 1-1,0-1 1,1 1-1,31 3 450,-23-5-439,-1-1 1,1 1 0,-1-2-1,0 1 1,9-5 0,4-3-37,-1-2 1,-1 0-1,0-1 1,-1-1-1,-1-1 1,32-33-1,-40 37 35,0 1 0,-1-1 0,-1-1 0,0 0 0,-1 0 0,0 0 0,-1-1 0,0 0 0,-1 0 0,0-1 0,-1 1 0,4-28 0,-8 41-45,0 0-1,1-1 1,-1 1 0,0-1 0,0 0 0,0 1 0,1-1 0,-1 1 0,0-1 0,0 1 0,0-1 0,0 1 0,0-1 0,0 0-1,0 1 1,0-1 0,0 1 0,-1-1 0,1 1 0,0-1 0,0 1 0,0-1 0,-1 1 0,1-1 0,0 1 0,0-1-1,-1 1 1,1-1 0,0 1 0,-1 0 0,1-1 0,-1 1 0,1-1 0,-1 1 0,1 0 0,-1-1 0,1 1 0,0 0-1,-1 0 1,0 0 0,1-1 0,-1 1 0,1 0 0,-1 0 0,1 0 0,-1 0 0,1 0 0,-1 0 0,1 0 0,-1 0-1,0 0 1,1 0 0,-1 0 0,1 0 0,-2 1 0,0 0 3,-1 0-1,1 0 1,-1 1-1,1 0 0,0-1 1,0 1-1,0 0 1,0 0-1,0 0 1,-2 3-1,-3 5 47,0 1 0,2-1-1,-1 1 1,1 0-1,1 1 1,0-1-1,0 1 1,1 0 0,1-1-1,0 1 1,0 23-1,2-28-154,0 1-1,1-1 0,0 0 0,0 1 0,1-1 0,0 0 0,0 0 0,0 0 0,1 0 0,1 0 0,3 7 0,-3-9-362,0 0 0,-1 0 0,2-1 0,-1 1 0,1-1 0,-1 0 0,1 0 0,11 6 0,13 4-5307</inkml:trace>
</inkml:ink>
</file>

<file path=ppt/ink/ink1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9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8616,'0'-2'372,"0"0"-1,0 0 1,1-1-1,-1 1 1,0 0-1,1 0 1,0 0-1,0 0 1,-1 0-1,1 0 1,0 0-1,1 0 1,-1 0-1,0 0 1,0 1-1,1-1 1,-1 0-1,1 1 1,0-1-1,2-1 1,1 0 29,-1 0 1,2 1-1,-1-1 0,0 1 1,0 0-1,1 0 1,9-1-1,5 0 266,0 1 1,1 0-1,28 3 0,-40 0-505,0 1-1,0 0 1,0 0-1,0 1 1,0 0-1,0 1 1,-1 0-1,0 0 1,14 10-1,-19-12-152,-1 0 0,1 0 0,-1 0 0,0 0 0,0 0 0,0 0 0,0 1 0,-1-1 0,1 1 0,0-1 0,-1 1-1,0 0 1,0-1 0,2 6 0,-3-6-3,0 0 0,0 0 0,0 1 0,0-1 0,0 0 0,-1 0 0,1 0 0,-1 1-1,0-1 1,1 0 0,-1 0 0,0 0 0,0 0 0,0 0 0,-1 0 0,1-1 0,0 1-1,-1 0 1,1 0 0,-1-1 0,1 1 0,-4 1 0,-8 7 55,0-1-1,-1-1 1,0 0 0,-1-1 0,0 0-1,0-1 1,-20 5 0,-8 4 115,33-8-153,16-1-120,17 1-299,92 6-3661,-37-10-2750,-22-3-522</inkml:trace>
</inkml:ink>
</file>

<file path=ppt/ink/ink1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9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50 16207,'0'0'2686,"-9"-4"-167,8 4-2506,-1-1 67,-1-1 0,0 1 0,0 0 0,1 0 0,-1 0 0,0 0 0,0 0 0,-1 0 0,1 1 0,0 0 0,0-1 0,0 1 0,0 0 0,0 1 0,0-1 0,0 0 0,0 1 0,0 0 0,0 0 0,0 0 0,0 0 0,0 0 0,0 0 0,0 1 0,1 0 0,-1-1 0,1 1 0,-1 0 0,1 0 0,-4 5 0,0 1 46,0 0-1,0 0 0,1 1 1,1 0-1,-1 0 0,2 0 0,-1 0 1,1 1-1,1 0 0,-1-1 1,0 11-1,3-17-105,-1 1 1,1-1 0,0 0-1,0 0 1,0 1-1,0-1 1,1 0-1,-1 0 1,1 0-1,0 0 1,0 1-1,0-1 1,0 0-1,0 0 1,1-1 0,-1 1-1,1 0 1,0 0-1,0-1 1,0 1-1,0-1 1,0 0-1,1 1 1,-1-1-1,1 0 1,-1-1-1,1 1 1,0 0-1,0-1 1,0 1 0,-1-1-1,2 0 1,-1 0-1,0 0 1,0 0-1,6 0 1,-3 0 2,-1 0 0,0-1 1,1 1-1,-1-1 1,1-1-1,-1 1 0,0-1 1,1 0-1,-1 0 0,0 0 1,0-1-1,1 0 1,-1 0-1,-1 0 0,1 0 1,0-1-1,0 0 0,-1 0 1,0 0-1,0-1 0,0 1 1,7-9-1,-6 5-7,0-1 1,0 0-1,-1 1 0,-1-2 0,1 1 0,-1 0 0,-1-1 0,1 1 0,-1-1 1,-1 0-1,0 0 0,0 0 0,-1-11 0,0 14-55,0 1 0,-1-1-1,0 0 1,0 1 0,-1-1 0,0 1-1,0 0 1,0 0 0,0-1-1,-6-6 1,7 10-72,0 0-1,0 0 1,-1 0-1,1 0 0,-1 0 1,1 1-1,-1-1 1,0 0-1,0 1 1,0 0-1,0-1 1,0 1-1,0 0 1,0 0-1,0 0 0,0 0 1,0 0-1,-1 1 1,1-1-1,0 1 1,-1-1-1,1 1 1,0 0-1,-1 0 0,1 0 1,0 0-1,-4 1 1,4 0-36,1-1 0,0 1 0,0 0 0,0 0 0,0 0 0,0 0 0,0 0 0,0 0 0,0 0 1,0 0-1,0 0 0,0 0 0,1 0 0,-1 1 0,0-1 0,1 0 0,-1 0 0,1 1 0,0-1 0,-1 1 0,1-1 0,0 0 1,0 1-1,0-1 0,0 1 0,0-1 0,0 0 0,0 1 0,1 1 0,-1 1-641,0-1 0,1 1 1,-1-1-1,1 1 0,0-1 0,0 0 0,0 1 1,1-1-1,-1 0 0,4 6 0,14 7-7561</inkml:trace>
</inkml:ink>
</file>

<file path=ppt/ink/ink1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09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47 13357,'0'0'6416,"4"-8"-4040,-3 5-2147,1 0 0,0 0 0,0 1 0,0-1-1,0 0 1,0 1 0,1-1 0,-1 1 0,1 0 0,0 0 0,0 0 0,-1 0 0,6-2 0,-7 3-151,1 1 0,-1 0 1,0-1-1,0 1 1,0 0-1,1 0 1,-1-1-1,0 1 1,1 0-1,-1 0 0,0 1 1,0-1-1,1 0 1,-1 0-1,0 1 1,0-1-1,1 0 1,1 2-1,-1-1-68,0 1 0,-1-1 1,1 1-1,0-1 0,-1 1 0,1 0 0,-1 0 0,1 0 0,-1 0 1,0 0-1,0 0 0,0 0 0,0 1 0,1 2 0,-1-2 1,0 1 0,0 0-1,-1-1 1,1 1 0,-1 0 0,0 0-1,0 0 1,0-1 0,-1 1 0,1 0-1,-1 0 1,0-1 0,0 1 0,0 0 0,-1-1-1,1 1 1,-1-1 0,0 0 0,0 1-1,0-1 1,0 0 0,-4 4 0,-8 8 158,0-1 0,0 0 0,-21 14 0,4-3 236,23-18-270,-28 27 380,35-33-504,0 0 0,-1 1 0,1-1-1,0 0 1,0 1 0,0-1 0,0 1-1,1-1 1,-1 1 0,0-1 0,1 1-1,-1 0 1,1-1 0,-1 1-1,1 0 1,0 0 0,0-1 0,0 1-1,0 0 1,0 0 0,0-1 0,0 3-1,1-3-4,0 0-1,0 0 1,-1 0-1,1 0 1,0-1-1,0 1 1,0 0 0,0 0-1,0-1 1,0 1-1,0 0 1,0-1-1,1 1 1,-1-1-1,0 0 1,0 1-1,0-1 1,0 0-1,1 0 1,-1 0-1,1 0 1,33 1 50,-26-1-63,11-1-548,0-1-1,0-1 1,-1 0-1,1-2 1,-1 0-1,0-1 1,26-12-1,-25 9-2371,-1-1-1,0-1 1,29-23-1,-18 8-7877</inkml:trace>
</inkml:ink>
</file>

<file path=ppt/ink/ink1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0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10730,'0'0'6769,"11"5"-4233,-10-4-2420,14 5 850,-2 1-1,1 1 1,-1 1-1,17 13 1,-27-20-801,-1 1 1,1-1-1,-1 0 1,0 1-1,0-1 1,0 1-1,0 0 1,-1 0-1,1 0 1,-1 0-1,1 0 1,-1 0-1,1 6 0,-2-7-127,0 0 1,0 1-1,0-1 0,0 0 0,-1 0 0,1 0 0,-1 1 0,0-1 0,0 0 0,0 0 0,0 0 0,0 0 0,0 0 0,0 0 0,-1 0 0,1-1 0,-1 1 0,1 0 0,-1-1 0,1 1 0,-1-1 0,0 1 0,-3 0 0,-12 10 267,-1-2 0,-30 13 0,34-17-167,-1 1 1,1 0-1,0 1 1,1 0-1,-22 18 1,34-25-136,1-1 0,-1 1 1,0 0-1,1-1 0,-1 1 1,1 0-1,-1-1 1,1 1-1,-1 0 0,1-1 1,-1 1-1,1 0 0,0 0 1,-1 0-1,1-1 0,0 1 1,0 0-1,-1 0 1,1 0-1,0 0 0,0 1 1,13 7 78,33-7 37,-38-3-111,36 2-471,8 0-2936,1-3-1,73-11 1,-81 4-4550</inkml:trace>
</inkml:ink>
</file>

<file path=ppt/ink/ink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1:59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75 3844,'-20'14'2722,"17"-13"-2596,14-6 437,19-9-161,-14 6-325,-1 1 0,1 0-1,0 1 1,0 1 0,1 1 0,32-5-1,45 1 955,-19-1-737,0 4-1,0 2 1,128 14-1,-54 5 309,277-7-1,-63-5-357,-131 22-207,-51-4-31,48-3 295,254-13 1,-320-27-671,-122 5-3666,-17 3 463</inkml:trace>
</inkml:ink>
</file>

<file path=ppt/ink/ink1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327 9 13389,'0'0'2397,"-9"-3"-6,5 2-2206,-1 0 1,0 0-1,0 0 0,0 0 0,0 1 1,0 0-1,1 0 0,-1 0 0,0 1 1,0-1-1,0 1 0,0 0 0,0 1 1,1-1-1,-1 1 0,1 0 0,-1 0 1,1 0-1,-5 4 0,-107 74 446,101-69-628,1 1-1,0 1 1,1 0-1,1 1 1,-17 23-1,28-36-47,0 0 1,1 0-1,-1 0 0,1 0 1,-1 0-1,1 0 1,-1 0-1,1 0 0,0 0 1,0 0-1,-1 0 0,1 0 1,0 0-1,0 0 0,0 0 1,0 0-1,0 0 1,0 0-1,1 0 0,-1 1 1,0-1-1,1 0 0,-1 0 1,0 0-1,1 0 0,-1 0 1,1-1-1,-1 1 1,1 0-1,0 0 0,-1 0 1,1 0-1,0 0 0,0-1 1,-1 1-1,1 0 0,0-1 1,0 1-1,0-1 1,0 1-1,1 0 0,7 3-32,0 0 0,0-1 0,0 0 0,11 2 0,8 4 122,-20-5 26,1 0 0,-1 1 0,-1 0 0,1 1 0,-1 0 1,11 11-1,-16-16 39,-1 1 1,1-1 0,-1 1 0,1-1-1,-1 1 1,1 0 0,-1-1-1,0 1 1,0 0 0,0 0-1,0 0 1,-1 0 0,1 0-1,0 0 1,-1 0 0,1 0-1,-1 0 1,0 0 0,1 0-1,-1 0 1,0 1 0,-1-1-1,1 0 1,0 0 0,0 0 0,-1 0-1,1 0 1,-1 0 0,0 0-1,0 0 1,0 0 0,0 0-1,0 0 1,-2 3 0,0-3 24,0 0 0,1 0 0,-1 0 1,0 0-1,0 0 0,0 0 0,0-1 1,-1 0-1,1 1 0,0-1 0,-1 0 0,1-1 1,-1 1-1,1-1 0,-1 1 0,1-1 1,-1 0-1,1 0 0,-1-1 0,1 1 1,0-1-1,-1 0 0,1 1 0,-1-2 0,1 1 1,-4-2-1,4 2-299,1-1 1,0 1-1,-1 0 1,1-1-1,0 1 1,0-1-1,0 0 0,0 0 1,0 0-1,1 0 1,-1 0-1,1 0 1,-1 0-1,1-1 1,-2-2-1,3 2-313,-1 1 0,0-1 0,1 1 0,0-1 0,-1 1 0,1-1 0,0 1 0,0-1 0,1 0 0,-1 1 0,0-1 0,1 1 0,0-1 0,-1 1 0,1 0 0,0-1 0,0 1 0,3-4 0,12-13-7499</inkml:trace>
</inkml:ink>
</file>

<file path=ppt/ink/ink1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78 14253,'0'0'6476,"0"-10"-5045,-2-29-807,2 38-604,0 0-1,0 0 1,0 0-1,0 0 0,-1 0 1,1 0-1,0 1 1,0-1-1,-1 0 1,1 0-1,-1 0 1,1 0-1,-1 1 0,1-1 1,-1 0-1,1 0 1,-1 1-1,0-1 1,0 0-1,-11 4-32,-5 22-144,16-23 160,1 0 0,-1 0 0,0 1-1,1-1 1,0 0 0,0 1 0,0-1 0,0 0-1,0 1 1,0-1 0,0 0 0,1 0 0,-1 1-1,1-1 1,0 0 0,-1 0 0,1 0 0,0 1-1,0-1 1,1 0 0,-1 0 0,0-1 0,1 1-1,-1 0 1,1 0 0,-1-1 0,1 1 0,0-1-1,0 1 1,3 1 0,-1-1-1,1-1 1,0 0-1,0 0 1,0 0-1,0 0 0,-1-1 1,1 0-1,0 0 1,0 0-1,0-1 0,0 1 1,0-1-1,0 0 1,4-2-1,-7 2-57,0 0 0,0 0 0,0 0 0,0 1 0,0-1 0,0 1 1,0 0-1,1-1 0,-1 1 0,0 0 0,0 0 0,0 0 0,0 1 0,0-1 0,3 1 0,-4 1 36,0-1 0,-1 1-1,1 0 1,0-1-1,-1 1 1,1 0 0,-1-1-1,0 1 1,1 0 0,-1 0-1,0 0 1,0-1-1,0 1 1,0 0 0,-1 2-1,1 9 237,0 29 41,2-11 362,-2 1 1,-2-1-1,-5 35 0,6-59-530,0-1 0,-1 0 0,1 1 0,-1-1 0,-1 0 0,1 0 0,-1 0 0,0-1 0,0 1 0,0-1 0,-1 1 0,0-1 0,0 0 0,-1 0 0,1-1 0,-1 1 0,0-1 0,0 0 0,0-1 0,-1 1 0,-6 2 0,11-5-79,0 0-1,-1-1 1,1 1-1,-1 0 1,1-1-1,-1 1 1,1-1-1,-1 0 1,0 0-1,1 1 0,-1-1 1,1 0-1,-1 0 1,0 0-1,1-1 1,-1 1-1,1 0 1,-1-1-1,1 1 1,-4-2-1,4 1-3,0 0 0,0 0 0,0 0-1,1 0 1,-1 0 0,0 0 0,1 0 0,-1-1 0,0 1-1,1 0 1,-1 0 0,1-1 0,0 1 0,-1 0 0,1-1-1,0 1 1,0 0 0,0-1 0,0-1 0,0-4-69,1-1 0,0 0 0,1 1 0,0-1 0,0 1 0,0 0 1,5-10-1,9-13-360,1 2 1,1 0 0,1 1 0,2 1 0,0 1 0,2 1 0,1 0 0,30-21-1,-13 20 742,-40 24-319,1 0 0,0 0 0,-1 0-1,1 0 1,0 0 0,0 1 0,0-1-1,-1 1 1,1-1 0,0 1 0,0 0-1,0-1 1,0 1 0,0 0-1,0 0 1,0 1 0,0-1 0,0 0-1,0 1 1,-1-1 0,3 2 0,-3-2-5,0 1 0,-1 0 0,1 0 0,-1 0 0,1 1 0,-1-1 0,0 0 0,1 0 0,-1 0 0,0 0 0,0 0 0,1 0 0,-1 1 0,0-1 1,0 0-1,0 0 0,-1 0 0,1 0 0,0 0 0,0 1 0,-1-1 0,1 0 0,0 0 0,-1 0 0,0 2 0,-18 31 87,13-24 22,5-10-81,1 0 1,0 0-1,0 0 0,0 1 1,0-1-1,0 0 0,-1 0 1,1 0-1,0 0 1,0 0-1,0 0 0,0 0 1,0 0-1,0 0 0,-1 0 1,1 1-1,0-1 0,0 0 1,0 0-1,0 0 0,0 0 1,0 0-1,0 0 0,0 1 1,0-1-1,0 0 0,0 0 1,0 0-1,0 0 0,0 0 1,0 1-1,0-1 0,0 0 1,0 0-1,0 0 0,0 0 1,0 0-1,0 1 0,0-1 1,0 0-1,0 0 0,0 0 1,0 0-1,0 0 0,0 1 1,0-1-1,0 0 0,0 0 1,0 0-1,1 0 1,-1 0-1,0 0 0,0 0 1,0 1-1,0-1 0,0 0 1,0 0-1,0 0 0,1 0 1,-1 0-1,0 0 0,0 0 1,0 0-1,1 0 0,11-8 380,15-18-399,-22 18 3,0 0-1,0 0 0,-1-1 0,0 1 1,-1-1-1,1 0 0,-2 0 1,1 0-1,-1 0 0,1-13 0,-3 24-9,1-1 0,0 1 0,-1 0 0,1 0 0,0 0 0,0 0 0,0 0 0,1-1 0,-1 1 0,0-1 0,1 1 0,-1-1 0,1 1 0,-1-1 0,1 0 0,-1 1 0,1-1 0,0 0 0,0 0 0,0 0 0,0-1 0,0 1 0,0 0 0,0-1 0,2 1 0,5 2-10,0-1 0,0 0 0,0 0 0,17 0 0,-22-3 17,0 1 0,0-1-1,0 0 1,0 1-1,0-2 1,0 1 0,0-1-1,-1 1 1,1-1-1,0 0 1,-1 0 0,0 0-1,1-1 1,-1 1 0,0-1-1,0 0 1,-1 0-1,1 0 1,0 0 0,-1 0-1,0-1 1,3-3-1,8-10-3,-15 73-369,0-38 418,0-13-81,1 1 0,1-1 0,-1 1-1,1-1 1,-1 1 0,2-1 0,-1 1 0,1 0-1,1 6 1,-2-12-284,1 0 1,0 0-1,-1 0 0,1 0 0,0 0 0,-1 0 1,1 0-1,0 0 0,-1 0 0,1 0 0,0 0 0,-1 0 1,1 0-1,-1-1 0,1 1 0,0 0 0,-1 0 1,1-1-1,-1 1 0,1 0 0,-1-1 0,1 1 1,-1-1-1,1 1 0,-1-1 0,1 1 0,-1-1 1,1 1-1,-1-1 0,0 1 0,1-1 0,-1 0 1,14-17-10609</inkml:trace>
</inkml:ink>
</file>

<file path=ppt/ink/ink1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12172,'0'0'864,"-5"57"-704,15-32-640,5-7-1922,10 2-3588</inkml:trace>
</inkml:ink>
</file>

<file path=ppt/ink/ink1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2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31 13325,'0'0'3384,"-10"0"-1195,3 1-1940,-1 0 0,1 0-1,0 1 1,0-1 0,0 2 0,0-1 0,0 1 0,-12 7-1,16-9-150,1 0-1,0 0 1,0 1-1,0-1 1,-1 1 0,1 0-1,1 0 1,-1-1-1,0 1 1,0 0-1,1 1 1,-1-1-1,1 0 1,0 0-1,-1 1 1,1-1 0,0 0-1,0 1 1,1-1-1,-1 1 1,0 0-1,1-1 1,0 1-1,0-1 1,-1 1-1,1 0 1,1-1-1,-1 1 1,0 0 0,1-1-1,-1 1 1,1-1-1,0 1 1,1 3-1,0-5-93,-1 1-1,1 0 1,0-1 0,-1 1-1,1-1 1,0 0-1,0 1 1,0-1-1,0 0 1,0 0-1,0 0 1,0 0 0,1-1-1,-1 1 1,0 0-1,0-1 1,1 0-1,-1 1 1,0-1 0,0 0-1,1 0 1,-1-1-1,0 1 1,1 0-1,3-2 1,1 1-108,0 0-1,-1 0 1,1-1 0,0 0-1,0 0 1,-1-1 0,10-5-1,-6 1-41,0-2 0,0 0 0,0 0 0,11-15-1,-17 20 197,-1-1 0,1 0 1,-1 1-1,0-1 0,-1 0 0,1 0 0,-1-1 0,0 1 0,0 0 0,-1-1 0,0 1 0,2-10 0,-21 46 217,17-27-287,0 0 0,0-1 0,0 1 0,1 0 0,-1 0-1,1 0 1,0 0 0,0 0 0,1 0 0,-1 0 0,1 0 0,0 0 0,0 0 0,0-1-1,0 1 1,1 0 0,-1 0 0,1-1 0,4 6 0,-2-4-464,0 0 0,1-1 0,-1 0 0,1 0 0,-1-1 0,1 1 0,1-1 0,-1 0 0,0 0 0,1-1 0,-1 1 0,10 1 0,24 6-5960</inkml:trace>
</inkml:ink>
</file>

<file path=ppt/ink/ink1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26 10570,'-1'-25'5746,"-9"33"-1933,-15 43-1546,23-45-2546,-11 21 402,2 1-1,0 0 1,2 0 0,2 1 0,0 0 0,2 0-1,-2 32 1,7-60-112,0 1 0,-1 0 1,1-1-1,1 1 0,-1-1 0,0 1 0,0 0 0,1-1 0,-1 1 0,0-1 0,1 1 1,0-1-1,-1 1 0,1-1 0,0 1 0,0-1 0,0 0 0,0 1 0,0-1 1,0 0-1,0 0 0,0 0 0,0 0 0,2 1 0,0-1 13,-1 0 0,0 0-1,0-1 1,1 0 0,-1 1 0,0-1-1,1 0 1,-1 0 0,0 0-1,1 0 1,-1-1 0,0 1 0,1-1-1,3-1 1,3-1 33,1-1 1,-1 0-1,-1-1 1,1 0-1,-1 0 0,16-13 1,-5-1 90,-1-1 0,-1 0 0,-1-1 0,0-1 1,-2-1-1,0 0 0,-2-1 0,-1 0 0,0-1 0,-2 0 0,9-40 1,-56 166-16,32-81-68,0 1-1,2 0 1,1 0 0,0 0 0,2 0-1,0 0 1,4 38 0,-2-56-94,0 0 0,1 0-1,-1 0 1,1 0 0,-1 0 0,1 0 0,0-1 0,0 1 0,0-1 0,0 1-1,0-1 1,1 1 0,-1-1 0,1 0 0,-1 0 0,1-1 0,0 1 0,0 0 0,0-1-1,0 0 1,0 1 0,0-1 0,0 0 0,0-1 0,5 2 0,-2-1-599,0-1 0,0 1 0,0-1 0,0 0 0,12-1 0,-14 0-358,0 0 0,0 0 0,0 0 0,0 0 0,-1-1 0,1 1 0,0-1-1,5-3 1,11-13-7790</inkml:trace>
</inkml:ink>
</file>

<file path=ppt/ink/ink1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5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7399,'0'0'15273,"-6"14"-14622,-17 46 362,2 1 0,3 0 0,-16 100 0,34-160-998,0 0 0,-1 0 0,1 0-1,0 1 1,0-1 0,0 0 0,0 0-1,0 0 1,0 0 0,0 1 0,0-1 0,0 0-1,1 0 1,-1 0 0,0 0 0,1 0 0,-1 1-1,1-1 1,-1 0 0,1 0 0,-1 0-1,1 0 1,0-1 0,0 1 0,-1 0 0,1 0-1,0 0 1,0 0 0,0-1 0,0 1-1,0-1 1,0 1 0,0 0 0,0-1 0,0 0-1,0 1 1,0-1 0,1 0 0,-1 1-1,0-1 1,0 0 0,0 0 0,0 0 0,1 0-1,-1 0 1,0 0 0,2-1 0,3 0 63,-1 0 1,0-1-1,1 1 1,-1-1-1,0-1 1,0 1-1,0-1 1,-1 1-1,6-5 1,16-17-12,0 0 0,-2-2 0,-1 0 0,0-2 0,-3 0 0,0-2 0,-2 0 0,26-59 0,-34 59-1370,-11 30 916,0 0-1,0 0 1,0 0-1,0 0 1,0 0-1,0 0 1,0 1-1,0-1 1,0 0-1,0 0 1,1 1-1,-1-1 1,0 0-1,0 1 1,0-1-1,0 1 1,1-1-1,-1 1 0,0 0 1,0-1-1,1 1 1,-1 0-1,0-1 1,1 1-1,-1 0 1,0 1-1,-16 11-7069</inkml:trace>
</inkml:ink>
</file>

<file path=ppt/ink/ink1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5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10922,'0'0'8905,"-3"52"-7304,3-41-608,3-3-640,6-2-257,2-5-224,4 1-1314,-3-2-960,6-3-1538,-5-9-1313</inkml:trace>
</inkml:ink>
</file>

<file path=ppt/ink/ink1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6.4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32 6726,'0'0'14740,"-3"9"-13523,-5 13-554,-1 2 220,1 1 1,1 0 0,1 0 0,-4 42 0,10-67-870,1 1-1,-1-1 1,0 0-1,0 0 1,1 0-1,-1 1 1,0-1 0,1 0-1,-1 0 1,0 0-1,0 0 1,1 0 0,-1 1-1,0-1 1,1 0-1,-1 0 1,0 0-1,1 0 1,-1 0 0,0 0-1,1 0 1,-1 0-1,0 0 1,1-1 0,-1 1-1,0 0 1,1 0-1,-1 0 1,0 0 0,1 0-1,-1 0 1,0-1-1,0 1 1,1 0-1,-1 0 1,0-1 0,0 1-1,1 0 1,-1 0-1,0-1 1,0 1 0,0 0-1,1 0 1,-1-1-1,0 1 1,0 0-1,0-1 1,0 1 0,14-14 153,-7 0-175,0-1 1,-1 0 0,-1 0 0,0 0-1,-2-1 1,1 0 0,-2 0-1,0 1 1,-1-2 0,-1-24 0,0 40-100,0 29-304,2-25 249,0 0 0,0 1 0,1-1 0,-1 0 0,1 0 0,0 0 1,0-1-1,0 1 0,0-1 0,0 1 0,1-1 0,-1 0 0,1 0 0,0-1 0,-1 1 1,1-1-1,0 0 0,0 0 0,0 0 0,5 0 0,12 3-1986,-1-2 0,33 0 0,-39-2-447,1-1 0,0 0 1,19-5-1,-29 5 1937,1-1 1,0 0-1,-1 0 0,1 0 0,-1-1 1,5-3-1,12-15 1403,-21 20-392,-1 1 0,1-1-1,-1 0 1,1 1 0,-1-1-1,1 1 1,-1-1 0,0 0-1,1 1 1,-1-1 0,0 0-1,1 0 1,-1 1-1,0-1 1,0 0 0,0 0-1,0 1 1,0-1 0,0 0-1,0 0 1,0 1 0,0-1-1,0 0 1,0 0 0,0 1-1,0-1 1,-1 0 0,1 0-1,0 1 1,-1-2 0,0 1-73,0 1 1,0-1-1,-1 0 0,1 1 1,0-1-1,0 1 1,-1-1-1,1 1 1,0 0-1,-1 0 1,1-1-1,0 1 1,-1 0-1,1 0 1,-2 0-1,-3 1-28,0-1 0,0 1 0,0 0 0,0 0 1,0 1-1,-10 4 0,8-1-34,1 1 0,0 0 0,0 0 1,0 1-1,0 0 0,1 0 0,-6 9 1,10-12-88,-1-1 1,1 0-1,0 1 0,0 0 1,0-1-1,1 1 1,-1 0-1,1 0 1,0 0-1,0 0 1,0 0-1,1 0 1,-1 0-1,1 0 1,0 0-1,0 0 1,0 1-1,2 7 1,-1-11-116,0 0 1,0 0-1,0 0 0,0 0 1,0 0-1,1-1 1,-1 1-1,0 0 1,0 0-1,1-1 0,-1 1 1,0-1-1,1 1 1,-1-1-1,0 0 1,1 1-1,-1-1 1,1 0-1,-1 0 0,0 0 1,1 0-1,-1 0 1,1 0-1,-1 0 1,1-1-1,-1 1 1,0 0-1,1-1 0,2-1 1,1 1 10,1-1 0,-1 0 0,1 0 0,-1 0 1,1-1-1,4-3 0,5-8-30,-1-1 1,0-1-1,-1 0 0,-1-1 0,-1 0 1,13-24-1,-14 24-74,-37 92-708,23-64 850,0 0 0,1 1 0,0-1-1,1 1 1,1 0 0,-1 17 0,2-28-57,0-1 0,1 1 0,-1 0 0,0 0 0,0 0 0,1 0 0,-1-1-1,0 1 1,1 0 0,-1-1 0,0 1 0,1 0 0,-1 0 0,1-1 0,0 1 0,-1-1 0,1 1 0,-1-1 0,1 1 0,0-1 0,-1 1 0,1-1 0,0 1 0,0-1 0,-1 0 0,1 1-1,0-1 1,0 0 0,0 0 0,-1 0 0,1 1 0,0-1 0,0 0 0,0 0 0,0 0 0,-1 0 0,1-1 0,0 1 0,0 0 0,0 0 0,0 0 0,-1-1 0,1 1 0,0 0 0,0-1-1,-1 1 1,2-1 0,38-19 166,-18 1-352,-1-1 1,-1-1-1,-1-1 0,-1-1 1,-1-1-1,15-27 0,-36 58-37,-1 1 380,0 1 0,1-1 0,-1 1-1,1 0 1,1 0 0,0 0-1,0 0 1,1 1 0,0-1-1,1 1 1,-1 17 0,3-27-155,-1 1 0,1 0-1,0-1 1,-1 1 0,1-1 0,0 1 0,0-1-1,-1 1 1,1-1 0,0 0 0,0 1 0,0-1 0,0 0-1,0 0 1,-1 1 0,1-1 0,0 0 0,0 0-1,0 0 1,0 0 0,0 0 0,0 0 0,0-1 0,-1 1-1,1 0 1,2-1 0,25-5-35,21-23-789,-43 25 710,0 0 1,0 0-1,0 0 0,0 0 1,1 1-1,-1 0 0,1 0 1,0 1-1,-1 0 0,1 0 0,1 1 1,6-1-1,-13 4 95,0 1 0,-1-1 0,1 1 0,-1 0 0,1-1 0,-1 1-1,0 0 1,0-1 0,0 1 0,-1 5 0,1-5 34,-2 24 161,2-21-78,-1 1 0,1 0-1,0 0 1,0-1 0,2 14 0,-1-19-94,0 1 1,1-1-1,-1 0 0,0 0 0,0 0 1,0-1-1,1 1 0,-1 0 0,0 0 0,1-1 1,-1 1-1,0 0 0,1-1 0,-1 0 1,1 1-1,-1-1 0,1 0 0,-1 0 1,1 0-1,-1 0 0,1 0 0,2 0 0,38-3 172,-30 0-386,0-1 1,1 0 0,-1-1-1,-1-1 1,1 1 0,12-10-1,32-14-993,-53 31 3083,-6 8-1109,-10 15-536,10-17 170,-2 3-498,-1 6 1244,3-14-3741,2-19-11538</inkml:trace>
</inkml:ink>
</file>

<file path=ppt/ink/ink1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6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8 16015,'-9'-7'8296,"18"7"-8168,6 9-32,1-1-320,2 1-2242,-2 2-3524,2 0-8135</inkml:trace>
</inkml:ink>
</file>

<file path=ppt/ink/ink1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7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1 114 11179,'0'0'6854,"9"2"-4740,1 0-1901,1-1 0,-1 0 1,1 0-1,-1-1 0,1 0 0,-1-1 0,1 0 0,-1-1 1,0 0-1,1 0 0,-1-1 0,0-1 0,0 0 1,12-6-1,22-20 107,-41 28-157,-1 0 1,0 0-1,0 0 0,1 0 1,-1 0-1,-1-1 0,1 1 1,0-1-1,0 0 1,-1 1-1,0-1 0,0 0 1,1 0-1,0-4 0,-3 6-109,1 0 0,0 0 0,-1 0-1,1 0 1,0 0 0,-1 0-1,0 0 1,1 0 0,-1 0 0,1 0-1,-1 0 1,0 0 0,0 1 0,1-1-1,-1 0 1,0 1 0,0-1-1,0 0 1,0 1 0,0-1 0,0 1-1,0-1 1,0 1 0,0 0 0,0 0-1,0-1 1,0 1 0,0 0 0,0 0-1,0 0 1,0 0 0,0 0-1,-1 0 1,1 0 0,-1 1 0,-44 2 264,38-1-291,1 1-1,-1 0 1,1 0-1,-1 1 1,1 0-1,0 0 1,1 1-1,-1 0 1,1 0-1,0 0 1,0 1-1,0 0 1,-5 8-1,8-11-17,1 0 0,-1 0 0,1 0 0,0 0 0,0 0 0,0 1 0,0-1 0,0 1 0,1 0 0,0-1 0,0 1 0,0 0 0,0 0 0,0 0 0,1 0 0,0 0 0,0-1 0,0 1 0,0 0 0,0 0 0,1 0 0,0 0 0,0 0 0,0 0 0,0-1 0,1 1 0,-1 0 0,1-1 0,2 4 0,-1-3-89,0-1 0,0 0 0,0-1 0,1 1 1,-1-1-1,1 1 0,-1-1 0,1 0 0,0 0 0,0 0 0,0-1 1,0 0-1,7 2 0,56 3-5384,-25-6-1717</inkml:trace>
</inkml:ink>
</file>

<file path=ppt/ink/ink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02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1 152 4100,'0'0'3769,"5"-9"-2787,-2 4-971,0 1 0,0-1 0,0 1 0,0 0 0,1 0-1,0 0 1,-1 0 0,2 1 0,-1-1 0,0 1 0,1 0 0,-1 0 0,1 1 0,0-1 0,0 1 0,0 0-1,0 0 1,0 1 0,0 0 0,0 0 0,1 0 0,9 0 0,28 3 36,0 2 1,63 15-1,45 4-306,-56-20 241,-1-5 0,121-17 1,-133 8 143,1 5 1,0 2 0,135 13-1,422 53 694,-473-57-565,308-31 0,-292 2 10,681-50 2689,-781 74-4269,-1-3 0,89-15-1,-93 1-2127</inkml:trace>
</inkml:ink>
</file>

<file path=ppt/ink/ink1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8.2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15086,'0'0'5766,"2"49"-5094,-2-16-191,0 3-417,4 2-481,-3-4-1472,5-7-674,1-8-1729,4-12-2082</inkml:trace>
</inkml:ink>
</file>

<file path=ppt/ink/ink1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19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11787,'0'0'4335,"12"-8"-2637,0 0-1390,1 0 0,0 1 0,0 0 0,1 1 0,0 0 1,0 2-1,0-1 0,0 2 0,1 0 0,18-2 0,-25 5-251,-1-1-1,1 1 1,0 1-1,0 0 1,-1 0-1,12 3 1,-18-4-55,0 0 1,0 1-1,0-1 1,0 1-1,-1-1 1,1 1-1,0-1 1,0 1-1,0-1 1,-1 1-1,1 0 1,0 0-1,-1-1 0,1 1 1,-1 0-1,1 0 1,-1 0-1,1-1 1,-1 1-1,0 0 1,1 0-1,-1 2 1,0-1 12,0 1 1,0-1-1,0 0 0,-1 1 1,1-1-1,-1 0 0,0 0 1,1 1-1,-1-1 0,0 0 1,0 0-1,-1 0 0,-1 4 1,-30 33 320,27-34-328,1 1-1,0 0 0,0-1 0,0 1 1,1 1-1,0-1 0,0 1 0,1 0 1,0-1-1,-3 9 0,6-14-7,0 0 0,0-1 0,0 1-1,0 0 1,0-1 0,1 1 0,-1-1 0,0 1-1,0 0 1,1-1 0,-1 1 0,0-1 0,1 1-1,-1-1 1,0 1 0,1-1 0,-1 1 0,1-1-1,-1 1 1,1-1 0,-1 0 0,1 1 0,-1-1-1,1 0 1,-1 1 0,1-1 0,-1 0 0,1 0-1,0 1 1,-1-1 0,1 0 0,-1 0 0,1 0-1,0 0 1,-1 0 0,1 0 0,0 0 0,-1 0-1,1 0 1,0 0 0,0 0 0,31-3 120,-6-4-215,-1-1 0,0-1 1,0-1-1,-1-1 0,0-2 0,-1 0 0,-1-1 0,0-2 0,-1 0 1,0-1-1,-2-1 0,26-29 0,-34 36 573,-24 33-433,-5 9-2,18-30-40,-21 61-8,20-59 37,0 1-1,0-1 1,0 0-1,1 0 1,-1 1-1,1-1 1,0 0 0,0 1-1,0-1 1,0 0-1,1 1 1,0-1-1,-1 0 1,1 0-1,0 1 1,1-1-1,0 3 1,0-5 44,0 1-1,-1-1 1,1 0 0,0 1 0,0-1 0,0 0-1,0 0 1,0-1 0,0 1 0,0 0 0,1-1-1,-1 1 1,0-1 0,0 1 0,0-1 0,1 0-1,-1 0 1,0 0 0,0-1 0,0 1 0,1 0 0,-1-1-1,0 1 1,0-1 0,2-1 0,3 0 59,1-1 1,-1 0 0,-1 0-1,1 0 1,-1-1-1,7-5 1,-4 2-105,-1 0 1,0 0-1,-1-1 1,0-1-1,9-13 0,-13 19-24,-1-1-1,1 0 0,-1 0 0,0 0 0,-1 0 0,1 0 1,-1 0-1,0 0 0,0-1 0,0 1 0,0-1 1,-1 1-1,0 0 0,0-1 0,0 1 0,-1-6 0,1 10-8,0 0 0,0-1 0,0 1 0,0 0 0,0-1 0,0 1-1,0 0 1,0 0 0,-1-1 0,1 1 0,0 0 0,0-1 0,0 1-1,0 0 1,0 0 0,-1 0 0,1-1 0,0 1 0,0 0 0,0 0-1,-1-1 1,1 1 0,0 0 0,0 0 0,-1 0 0,1 0 0,0 0-1,-1-1 1,1 1 0,0 0 0,0 0 0,-1 0 0,1 0 0,0 0-1,-1 0 1,1 0 0,0 0 0,0 0 0,-1 0 0,1 0 0,0 0-1,-1 0 1,1 0 0,0 1 0,0-1 0,-1 0 0,1 0 0,0 0-1,-1 0 1,1 0 0,0 1 0,0-1 0,0 0 0,-1 0 0,1 0-1,0 1 1,0-1 0,0 0 0,-1 0 0,1 1 0,0-1 0,0 0-1,0 0 1,0 1 0,-1-1 0,-10 19-65,10-15 76,0 1 0,0-1 0,0 1 0,0 0 0,1-1 0,-1 1 0,1 0 0,0-1-1,1 1 1,-1 0 0,1 0 0,0-1 0,0 1 0,2 4 0,-1-6 19,-1-1 1,1 0 0,0 0-1,-1 1 1,1-1 0,0 0-1,1-1 1,-1 1-1,0 0 1,0 0 0,1-1-1,-1 0 1,1 1-1,0-1 1,-1 0 0,1 0-1,0 0 1,-1-1-1,1 1 1,0-1 0,0 1-1,0-1 1,-1 0-1,6-1 1,7 1 31,1-2-1,-1 0 0,0-1 1,0 0-1,0-1 1,0-1-1,-1-1 1,0 0-1,0 0 1,0-1-1,-1-1 0,0-1 1,0 0-1,-1 0 1,-1-1-1,1-1 1,-2 0-1,1 0 1,-1-1-1,-1 0 1,12-22-1,-19 31-55,0 0 0,0-1 0,-1 0 0,1 1-1,-1-1 1,0 0 0,0 0 0,0 0 0,-1 0 0,0 0 0,1 0 0,-1-4 0,-1 7-4,1 0 0,0 0-1,-1 0 1,1 0 0,-1-1 0,0 1 0,1 0 0,-1 0 0,0 0 0,1 0 0,-1 0 0,0 1 0,0-1 0,0 0 0,0 0 0,0 0 0,0 1-1,0-1 1,0 0 0,0 1 0,0-1 0,0 1 0,0 0 0,-1-1 0,1 1 0,0 0 0,0 0 0,0-1 0,-1 1 0,1 0 0,0 0 0,0 0 0,-1 1-1,1-1 1,0 0 0,0 0 0,0 1 0,0-1 0,-1 0 0,0 2 0,-5 0 0,0 1-1,1 0 1,-1 0-1,1 1 1,0 0 0,0 0-1,1 0 1,-1 1-1,1 0 1,0 0 0,0 0-1,-4 7 1,2-4 99,0 1-1,1 0 1,1 0 0,0 0 0,0 0-1,0 1 1,-4 16 0,8-22-73,0-1 0,0 0 0,1 1 0,-1-1 0,1 1-1,0-1 1,0 1 0,0-1 0,0 1 0,1-1 0,-1 1 0,1-1 0,0 0 0,0 1 0,0-1 0,1 0 0,-1 0 0,1 1 0,0-1 0,-1-1 0,1 1 0,1 0 0,-1 0 0,0-1-1,1 1 1,-1-1 0,1 0 0,0 0 0,3 2 0,4 1-269,0 0 0,0-1 0,1 0 0,-1-1 0,1 0 0,0-1 0,0 0 0,12 1-1,14-1-3183,-6-1-2450</inkml:trace>
</inkml:ink>
</file>

<file path=ppt/ink/ink1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0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9769,'0'0'7367,"-1"10"-6828,-5 77 953,-7 152 2472,13-237-3943,0-1 0,-1 1 0,1-1 0,0 1 0,0-1 0,0 1-1,0 0 1,0-1 0,1 1 0,-1-1 0,0 0 0,1 1 0,-1-1 0,1 1 0,-1-1-1,1 1 1,0-1 0,0 0 0,0 0 0,-1 1 0,1-1 0,0 0 0,0 0 0,1 0-1,-1 0 1,0 0 0,0 0 0,0 0 0,1 0 0,-1-1 0,0 1 0,1 0 0,-1-1-1,1 1 1,-1-1 0,1 0 0,-1 1 0,1-1 0,-1 0 0,1 0 0,-1 0 0,1 0-1,-1 0 1,1 0 0,-1 0 0,1-1 0,-1 1 0,3-2 0,5 0 42,-1-1 0,-1 0-1,1-1 1,0 0 0,-1 0 0,0-1 0,11-9 0,30-38 13,-38 40-66,0 1 1,0 0-1,1 1 1,14-11-1,-25 21-13,0-1-1,1 1 0,-1 0 1,1-1-1,-1 1 1,1 0-1,-1 0 1,1 0-1,-1-1 0,1 1 1,-1 0-1,1 0 1,-1 0-1,1 0 1,0 0-1,-1 0 0,1 0 1,-1 0-1,1 0 1,-1 0-1,1 0 0,-1 0 1,1 0-1,-1 0 1,1 1-1,0-1 1,-1 0-1,0 0 0,1 1 1,-1-1-1,1 0 1,0 1-1,9 20 79,-4 33 208,-5-48-267,1 89 75,-2-95-158,0 1 0,0-1-1,0 0 1,0 1 0,1-1 0,-1 0 0,0 0-1,0 1 1,0-1 0,1 0 0,-1 0-1,0 0 1,0 1 0,1-1 0,-1 0-1,0 0 1,1 0 0,-1 0 0,0 0 0,0 1-1,1-1 1,-1 0 0,0 0 0,1 0-1,-1 0 1,0 0 0,1 0 0,-1 0-1,0 0 1,1 0 0,-1 0 0,0 0 0,1 0-1,-1-1 1,0 1 0,0 0 0,1 0-1,-1 0 1,0 0 0,1 0 0,-1-1-1,1 1 1,15-7-2588,4-13-1205,0-6-1649</inkml:trace>
</inkml:ink>
</file>

<file path=ppt/ink/ink1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0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0 4068,'0'0'12364,"-8"10"-10950,-22 20-689,12-12-209,1 0 0,0 1 0,1 1 0,-15 24 0,30-44-504,1 1-1,-1 0 1,1 0 0,-1 0 0,1 0 0,-1-1 0,1 1 0,-1 0-1,1 0 1,0 0 0,-1 0 0,1 0 0,0 0 0,0 0 0,0 0 0,0 0-1,0 0 1,0 0 0,0 0 0,0 0 0,0 0 0,0 0 0,1 0 0,-1 0-1,0 0 1,1-1 0,-1 1 0,0 0 0,1 0 0,-1 0 0,1 0-1,0 0 1,-1-1 0,1 1 0,0 0 0,-1-1 0,1 1 0,0 0 0,0-1-1,0 1 1,-1-1 0,1 1 0,0-1 0,0 1 0,0-1 0,0 0 0,0 0-1,0 1 1,0-1 0,0 0 0,0 0 0,0 0 0,0 0 0,0 0-1,0 0 1,0 0 0,0 0 0,1-1 0,7 1 61,-1-1 0,0 0-1,0-1 1,0 0 0,15-5 0,-12 2-67,-1-1 1,1 0 0,-1-1 0,0 0-1,0-1 1,13-13 0,-19 17 77,1-1 1,-1 1-1,0-1 0,-1 0 1,1 0-1,-1 0 1,0 0-1,0-1 1,0 1-1,-1-1 0,0 0 1,0 1-1,-1-1 1,2-12-1,-2 18-46,-1 0 1,0-1-1,0 1 0,0 0 1,0 0-1,0-1 0,0 1 1,0 0-1,0-1 0,0 1 1,0 0-1,0-1 0,0 1 1,0 0-1,0-1 0,0 1 1,0 0-1,-1 0 0,1-1 1,0 1-1,0 0 0,0-1 1,0 1-1,-1 0 0,1 0 1,0-1-1,0 1 0,0 0 1,-1 0-1,1 0 0,0-1 1,0 1-1,-1 0 0,1 0 1,0 0-1,-1 0 0,1 0 1,0 0-1,0-1 0,-1 1 1,0 0-1,-12 9 337,-11 21-406,20-22 40,0-1 1,0 1 0,1 1-1,0-1 1,1 0-1,0 1 1,0-1-1,-1 12 1,3-18-3,0 1 1,0-1-1,0 0 0,0 0 0,1 0 1,-1 1-1,1-1 0,-1 0 1,1 0-1,0 0 0,-1 0 0,1 0 1,0 0-1,1 0 0,-1 0 1,0-1-1,0 1 0,1 0 0,-1-1 1,1 1-1,0-1 0,-1 1 1,1-1-1,0 0 0,0 1 0,0-1 1,0 0-1,0 0 0,0-1 1,0 1-1,0 0 0,0-1 0,0 1 1,0-1-1,0 0 0,1 1 1,3-2-1,54 2-1389,-19-8-2745,-7-10-2829</inkml:trace>
</inkml:ink>
</file>

<file path=ppt/ink/ink1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1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195 285 12043,'0'0'2579,"-1"-8"-65,1 6-2345,-1-1 0,1 1 0,-1-1 0,1 1 0,-1-1 0,0 1 0,0-1 0,0 1 0,0 0 0,0 0 0,-1-1 0,1 1 0,-1 0 0,1 0 0,-1 0 0,0 1 0,0-1 0,-3-2 0,3 3-113,0 0-1,0 0 1,-1 1 0,1-1-1,0 1 1,-1-1-1,1 1 1,-1 0 0,1 0-1,0 0 1,-1 0 0,1 0-1,-1 1 1,1-1 0,0 1-1,-1-1 1,1 1-1,0 0 1,-1 0 0,1 0-1,0 0 1,0 0 0,0 1-1,-4 2 1,-3 3 79,1-1 1,-1 2-1,1-1 0,0 1 1,1 0-1,0 1 0,0 0 1,1 0-1,0 0 0,1 1 1,0 0-1,0 0 0,1 0 1,1 1-1,-1-1 0,-2 22 1,6-31-122,-1 0 0,1-1 0,0 1 0,0 0 0,1 0 0,-1 0 0,0-1 0,0 1 0,0 0 0,0 0 0,1-1 0,-1 1 0,0 0 0,1 0 0,-1-1 0,0 1 0,1 0 0,-1-1 0,1 1 0,-1-1 0,1 1 0,-1-1 0,1 1 0,0-1 0,-1 1 0,1-1 0,1 1 0,24 1 316,-17-4-198,-1 0 0,1-1 0,-1 0 0,13-6 0,2-3-73,-1-2 0,0-1 0,-1-1-1,-1-1 1,0 0 0,-1-1-1,-1-2 1,-1 0 0,-1 0 0,0-2-1,-2 0 1,-1 0 0,0-1-1,-2-1 1,13-38 0,-17 10 159,-11 32-180,3 20-46,0 0 1,1 0-1,-1 0 1,0 0-1,1 0 1,-1 0-1,0 0 1,1 0-1,-1 0 1,0 1-1,1-1 1,-1 0-1,1 0 1,-1 1-1,0-1 1,1 0-1,-1 1 1,1-1-1,-1 0 1,1 1-1,-1-1 1,1 1-1,-1-1 1,1 1-1,-1-1 1,1 1-1,0-1 1,-1 1-1,1 0 1,0-1-1,-1 2 1,-5 8-12,0-1 0,1 1 1,0 1-1,0-1 0,1 1 0,1 0 1,0 0-1,-2 12 0,0 6 27,2 0 1,-1 30-1,4-48 21,0 0 1,1 0-1,0 0 1,1-1-1,0 1 1,0 0-1,1-1 1,1 0-1,7 17 1,-9-23-274,1 1 0,0-1 0,0 0 0,1 1 0,-1-1 0,1-1 0,0 1 0,0-1 0,5 4 0,-4-4-589,0 0 0,0-1 1,-1 0-1,2 0 0,-1 0 0,0-1 0,0 1 0,0-1 0,1-1 0,6 1 0,22 0-12139</inkml:trace>
</inkml:ink>
</file>

<file path=ppt/ink/ink1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29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54 10570,'-2'-30'8118,"2"28"-7822,-1 1 0,0-1 0,1 1 0,-1-1 0,0 1 0,0 0-1,0 0 1,0-1 0,0 1 0,0 0 0,0 0 0,0 0-1,-3-2 1,2 3-241,0-1-1,0 0 0,0 1 0,0-1 1,-1 1-1,1-1 0,0 1 1,0 0-1,0 0 0,0 0 0,0 0 1,-1 1-1,1-1 0,0 0 0,0 1 1,0 0-1,0-1 0,0 1 1,0 0-1,0 0 0,0 0 0,0 0 1,1 0-1,-1 1 0,-2 2 1,-4 2-3,1 1 0,0 0 1,1 0-1,0 0 1,0 1-1,0 0 0,1 0 1,1 1-1,-1 0 0,1-1 1,1 1-1,-1 1 1,1-1-1,1 0 0,-3 19 1,5-27-34,0 0 1,0 0-1,0 0 1,0 0-1,0 1 0,0-1 1,0 0-1,0 0 1,1 0-1,-1 0 1,0 0-1,1 0 1,-1 1-1,1-1 0,-1 0 1,1 0-1,-1 0 1,1-1-1,0 1 1,-1 0-1,1 0 1,0 0-1,0 0 0,0-1 1,-1 1-1,1 0 1,0-1-1,0 1 1,2 0-1,0 0 13,0 0-1,0-1 1,0 0-1,0 0 1,0 0-1,0 0 1,0 0-1,0 0 1,0-1-1,0 0 1,4-1-1,7-2 33,-1-1 0,0-1 0,0-1 0,12-7 0,-13 6-62,0 0 0,-1 0-1,0-1 1,0-1 0,-1 0 0,0 0-1,-1-1 1,0 0 0,0 0 0,-2-1 0,10-18-1,-18 28-22,-4 5-24,-4 7-6,3 1 67,0 1-1,0 0 1,1 0-1,-5 19 1,8-26-11,1 0 0,0 0-1,0 0 1,0 1 0,1-1 0,-1 0-1,1 1 1,1-1 0,-1 0 0,1 0-1,0 1 1,0-1 0,0 0 0,2 5-1,-1-8-32,0 1-1,1-1 1,-1 0-1,0 0 1,1 0-1,-1-1 1,1 1-1,-1-1 1,1 1-1,0-1 1,0 0-1,-1 0 1,1 0-1,0 0 1,0-1-1,0 1 1,0-1-1,0 0 1,0 1-1,0-1 1,4-1-1,0 1-741,0 0 0,0-1-1,1 0 1,-1 0 0,0-1 0,0 1 0,-1-2-1,10-3 1,12-12-7803</inkml:trace>
</inkml:ink>
</file>

<file path=ppt/ink/ink1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0.3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11018,'0'0'10063,"-2"13"-9401,-11 53 134,0-10-348,3 0 1,3 0-1,-1 73 0,8-127-431,0 0-1,0-1 0,0 1 0,1-1 0,-1 1 1,1 0-1,-1-1 0,1 1 0,-1-1 0,1 0 1,0 1-1,0-1 0,0 1 0,0-1 0,0 0 1,0 0-1,0 0 0,0 0 0,1 0 0,-1 0 1,0 0-1,1 0 0,2 1 0,1 0 20,0 0 0,0 0 0,0-1 0,0 0 0,0 0 0,0 0 0,9 0-1,5-1-846,0-2 1,0 1-1,26-7 0,-10-1-3118,-8-1-2953</inkml:trace>
</inkml:ink>
</file>

<file path=ppt/ink/ink1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0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9 14542,'0'0'4228,"-10"-2"-2856,7 1-1331,-1 1 0,0-1 0,0 1 0,1 0 0,-1-1 0,0 2 0,0-1 0,1 0 0,-1 1 0,0 0 0,1-1 1,-1 2-1,0-1 0,1 0 0,-1 1 0,1-1 0,0 1 0,0 0 0,-1 0 0,1 1 0,1-1 0,-1 0 0,0 1 0,0 0 0,-3 4 0,-28 48 791,32-51-728,0 0 1,1 0-1,-1 0 0,1 0 1,0 1-1,0-1 1,0 0-1,1 1 0,0-1 1,-1 0-1,1 1 1,1 6-1,0-10-82,0 0 0,-1 0-1,1 0 1,0 0 0,0 0-1,0 0 1,0-1 0,0 1-1,0 0 1,0 0 0,0-1-1,0 1 1,0-1 0,0 1-1,0-1 1,0 1 0,1-1-1,-1 0 1,0 0 0,0 1 0,1-1-1,-1 0 1,0 0 0,0 0-1,0 0 1,1-1 0,-1 1-1,0 0 1,0 0 0,2-1-1,40-10 295,-31 5-297,-1-1 1,1 0-1,-1-1 0,0 0 1,18-19-1,-23 21-35,0 0-1,0 0 1,-1-1 0,1 0-1,-2 0 1,1-1-1,-1 1 1,0-1-1,-1 0 1,4-12 0,-9 16 279,-6 14-191,-9 20 30,10-12 6,1-1-1,0 2 1,2-1 0,0 1-1,1-1 1,0 30-1,3-47-112,0 1 0,0-1 0,0 1 0,1 0 1,-1-1-1,0 1 0,1-1 0,-1 1 0,1-1 0,0 1 0,-1-1 0,1 0 0,0 1 0,0-1 0,0 0 0,0 1 1,0-1-1,0 0 0,0 0 0,1 0 0,-1 0 0,0 0 0,1 0 0,-1 0 0,0-1 0,1 1 0,-1 0 0,1-1 1,-1 1-1,1-1 0,-1 0 0,1 1 0,2-1 0,-1 0-347,0 1 0,0-1 0,0 0 0,0-1 0,0 1 0,0 0 0,0-1 0,0 1 0,0-1 1,0 0-1,0 0 0,0 0 0,0-1 0,-1 1 0,1-1 0,-1 1 0,4-4 0,12-12-6134</inkml:trace>
</inkml:ink>
</file>

<file path=ppt/ink/ink1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1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11147,'0'0'12475,"-5"9"-11914,-3 8-266,1-1 0,0 1 1,1 0-1,1 0 0,1 1 0,0 0 0,2-1 1,0 1-1,0 33 0,2-50-287,0 0 0,0-1 0,0 1 0,0 0 0,0 0 0,0 0 0,0 0 0,0 0 0,0 0 0,0 0 0,1 0 0,-1 0 0,0 0 0,1-1 0,-1 1 0,0 0 0,1 0 0,-1 0 0,1 0-1,-1-1 1,1 1 0,0 0 0,-1-1 0,1 1 0,0 0 0,0-1 0,-1 1 0,1-1 0,0 1 0,0-1 0,0 0 0,-1 1 0,1-1 0,0 0 0,0 1 0,0-1 0,0 0 0,0 0 0,0 0 0,0 0 0,0 0 0,0 0 0,0 0 0,0 0 0,-1 0 0,1 0 0,0-1 0,0 1 0,0 0 0,2-1 0,0-1 7,0 1 1,1-1-1,-1 0 1,0 0-1,0 0 1,0-1-1,-1 1 1,1 0-1,0-1 1,-1 0 0,0 0-1,4-4 1,-2-3-137,0 1 0,0-1 0,-1 0 1,-1-1-1,0 1 0,0 0 0,0-1 1,-2 1-1,1-1 0,-1 1 1,-1-1-1,-2-11 0,3 21 101,0 0 1,0 0-1,0 0 0,0 0 0,0 0 0,0 0 1,0 0-1,0 1 0,-1-1 0,1 0 0,0 0 1,-1 0-1,1 0 0,-1 1 0,1-1 1,-1 0-1,1 1 0,-1-1 0,1 0 0,-1 1 1,0-1-1,0 0 0,1 1 0,-1-1 0,0 1 1,0-1-1,1 1 0,-1 0 0,0-1 1,0 1-1,0 0 0,0 0 0,1-1 0,-3 1 1,2 1-44,0-1-1,0 1 1,0 0 0,0-1 0,0 1 0,1 0 0,-1 0 0,0 0 0,0 0-1,1-1 1,-1 1 0,0 0 0,1 0 0,-1 0 0,1 1 0,0-1-1,-1 0 1,1 0 0,0 0 0,-1 0 0,1 0 0,0 0 0,0 1 0,0-1-1,0 0 1,0 2 0,1-1-274,-1 1 0,1-1-1,-1 0 1,1 0 0,0 0 0,-1 1-1,1-1 1,0 0 0,1 0 0,-1 0 0,0-1-1,0 1 1,1 0 0,-1 0 0,1-1-1,0 1 1,0-1 0,-1 1 0,1-1-1,0 0 1,0 1 0,0-1 0,0 0-1,0 0 1,0-1 0,1 1 0,-1 0-1,4 0 1,20 3-5012</inkml:trace>
</inkml:ink>
</file>

<file path=ppt/ink/ink1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1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55 8072,'0'0'10532,"-4"-8"-8396,2 5-1976,1 0 0,-1 0 0,0 0 0,-1 0 0,1 0 0,0 0 0,-1 0 0,1 1 0,-1-1 1,-4-2-1,6 4-114,0 1 0,-1-1 0,0 0 0,1 1 0,-1-1 0,1 1 1,-1 0-1,1 0 0,-1-1 0,0 1 0,1 0 0,-1 0 0,0 1 0,1-1 0,-1 0 1,1 0-1,-1 1 0,1-1 0,-1 1 0,1-1 0,-1 1 0,1 0 0,-1 0 1,1-1-1,-1 1 0,1 0 0,0 0 0,0 0 0,0 1 0,-1-1 0,1 0 1,-1 3-1,-2 0 157,0 1 1,0 0 0,1 1 0,0-1 0,0 0-1,-2 8 1,4-11-155,0 1 0,0-1 0,0 1 0,0-1 0,1 1-1,-1-1 1,1 1 0,0 0 0,0-1 0,0 1 0,0 0 0,0-1 0,0 1-1,1-1 1,-1 1 0,1-1 0,1 4 0,-1-5-51,1 1 1,0-1-1,0 0 1,-1 0-1,1 0 1,0 0 0,0 0-1,0 0 1,0 0-1,0-1 1,0 1-1,0-1 1,1 1-1,-1-1 1,0 0-1,0 0 1,0 0-1,0 0 1,0 0-1,4-1 1,44-9-1329,-29-4 299,8-4 12,-28 49 645,-19 279 4853,17-303-4390,0 0 0,-1-1 0,0 1 0,0 0 0,0-1 0,-1 0 0,0 1 0,0-1 0,-1 0 0,0-1 0,-4 7 1,6-9-71,0-1 0,0 0 1,0 0-1,0 1 1,-1-1-1,1-1 0,-1 1 1,1 0-1,-1-1 1,1 1-1,-1-1 0,0 0 1,0 1-1,0-1 1,0-1-1,0 1 1,1 0-1,-2-1 0,1 0 1,0 1-1,0-1 1,0 0-1,0-1 0,0 1 1,0 0-1,0-1 1,-5-1-1,6 0 12,0 0 1,0 1-1,0-1 0,0 0 0,0 0 0,0 0 1,1-1-1,-1 1 0,0 0 0,1-1 0,0 1 1,0-1-1,0 1 0,0-1 0,0 0 0,0 1 1,0-1-1,1 0 0,0 0 0,-1 1 0,1-1 1,0 0-1,0 0 0,1-5 0,0-2-84,0 0-1,0 0 1,0 0-1,2 0 1,5-17-1,-1 12-87,0 1 1,1 0-1,1 0 0,1 0 0,0 1 0,20-20 0,80-62-169,-79 71 212,-1-1-1,43-47 1,-72 70 94,1 1 0,-1-1 0,1 0-1,-1 0 1,0 0 0,1 0 0,-1-1-1,0 1 1,-1 0 0,1 0-1,0-1 1,-1 1 0,1 0 0,-1-1-1,0 1 1,1 0 0,-1-1 0,0 1-1,-1-5 1,1 7 4,-1-1 0,1 0 0,0 0 0,-1 1 0,1-1 0,-1 0 0,1 1-1,0-1 1,-1 1 0,0-1 0,1 0 0,-1 1 0,1-1 0,-1 1 0,0 0 0,1-1 0,-1 1 0,0-1 0,1 1 0,-1 0-1,0 0 1,-1-1 0,0 1-2,0 0-1,0 0 0,0 0 0,-1 0 1,1 0-1,0 0 0,0 1 0,0-1 1,0 1-1,0 0 0,0-1 0,-2 2 1,0 0 18,0 1 0,0-1 0,0 1 1,0 0-1,0-1 0,1 2 0,0-1 1,0 0-1,0 1 0,0-1 0,0 1 1,0 0-1,1 0 0,0 0 1,0 0-1,0 1 0,0-1 0,1 0 1,0 1-1,0-1 0,0 1 0,-1 8 1,2-10-13,0 1 0,0-1-1,0 1 1,1 0 0,-1-1 0,1 1 0,-1-1 0,1 1 0,0-1 0,1 0 0,-1 1 0,1-1 0,-1 0 0,1 0 0,0 0 0,0 0 0,0 0 0,1-1 0,-1 1 0,1 0 0,-1-1 0,1 0-1,0 0 1,0 0 0,0 0 0,0 0 0,0 0 0,0-1 0,1 1 0,3 0 0,5 1-1339,0-1 1,1 0-1,-1-1 1,25 0-1,17-2-6128</inkml:trace>
</inkml:ink>
</file>

<file path=ppt/ink/ink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18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4444 228 3555,'-9'0'2632,"-39"4"-1903,33-2-297,1 0-1,-1-1 1,1-1-1,-1 0 1,1-1 0,-1 0-1,1-1 1,0-1-1,-17-5 1,6-1-323,-1 1-1,-1 0 1,0 2 0,1 1-1,-2 2 1,-49-2 0,12 1-53,33-1 30,-1-1 0,1-2 1,1-1-1,0-2 0,-33-15 1,22 8 38,-81-22 0,32 22 18,0 4-1,-2 4 1,1 3-1,-1 5 0,-139 14 1,-170 14 531,182-15-387,-189-7-144,72-3-121,240 6-12,-188 38 0,-88 50 541,341-87-449,-91 30 58,2 5 0,-164 84 0,275-122-165,0 0-1,0 1 1,1 1 0,-1-1 0,2 2-1,-1-1 1,1 1 0,0 0-1,1 1 1,0 0 0,0 0-1,1 0 1,0 1 0,-8 19 0,7-9-17,1 0-1,0 0 1,2 0 0,0 1 0,2 0 0,0-1 0,2 25 0,-1-22 14,2-1-1,1 0 1,0 0 0,2 0 0,8 30 0,-8-40-4,1 0 0,0-1 0,1 0 0,0 0 0,1 0 0,0-1 0,1 0 0,0 0 0,1-1 1,0 0-1,11 9 0,20 12-16,0-2 1,3-2 0,0-1-1,1-3 1,1-1 0,56 17-1,292 64 1,-391-101 27,773 173 37,-659-147-41,0-6 0,2-4 0,231 2 0,373-49 100,-356 12-68,395-38-24,394-105 34,-876 115-22,377-112 0,-546 125-9,182-82 0,-250 94 4,-1-1 0,-1-2-1,-1-2 1,-1-1 0,-2-2 0,-1-2 0,36-39 0,-65 63-1,0 0 1,-1 0-1,0-1 0,0 1 0,-1-1 0,0 0 1,0-1-1,-1 1 0,0-1 0,0 0 1,-1 1-1,0-1 0,-1 0 0,0 0 0,0 0 1,-1-14-1,-2 12 10,0-1 0,0 0 0,-1 1-1,0 0 1,-1-1 0,0 1 0,-1 1 0,0-1 0,-1 1 0,0-1 0,-1 2 0,-8-11 0,-4-1 37,0 1 0,-2 0 0,0 1 0,-1 2 0,-1 0 1,0 1-1,-1 2 0,-1 0 0,0 2 0,-1 1 0,0 0 1,-41-9-1,15 8 127,-1 2 0,-1 3 0,0 2 0,0 2 0,-86 7 0,92 1-175,0 2 0,1 2 0,-70 23 1,-131 61-2091,235-88 1850,-7 3-856,0 0-1,0-2 0,-41 8 1,12-12-2485</inkml:trace>
</inkml:ink>
</file>

<file path=ppt/ink/ink1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2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155 219 11371,'1'-1'326,"0"-1"1,-1 0-1,1 0 0,-1 1 1,1-1-1,-1 0 1,0 0-1,1 0 0,-1 1 1,0-1-1,0 0 1,-1 0-1,1 0 0,0 1 1,-1-1-1,1 0 1,-1 0-1,1 0 0,-1 1 1,0-1-1,1 1 1,-1-1-1,0 0 0,0 1 1,-1-1-1,1 1 1,0 0-1,0-1 0,-1 1 1,1 0-1,0 0 1,-4-2-1,3 2-252,-1 1 1,0 0-1,1-1 0,-1 1 1,0 0-1,1 0 0,-1 1 1,0-1-1,1 0 0,-1 1 1,1 0-1,-1-1 0,0 1 1,1 0-1,0 0 1,-1 1-1,1-1 0,0 0 1,-1 1-1,1 0 0,0-1 1,-2 3-1,-3 3-26,0 0-1,0 0 1,0 0 0,1 1-1,0 0 1,1 0 0,0 1-1,0-1 1,1 1 0,0 0-1,1 0 1,-1 0 0,2 1 0,-4 18-1,6-27-32,0 0 0,0 0-1,0 0 1,-1 0 0,1 0-1,1 0 1,-1 1 0,0-1-1,0 0 1,0 0 0,1 0 0,-1 0-1,0 0 1,1 0 0,-1 0-1,1 0 1,-1 0 0,1 0-1,-1 0 1,1 0 0,0 0-1,0-1 1,-1 1 0,1 0 0,0 0-1,0-1 1,1 2 0,1-1 10,-1 0 1,1 0 0,-1-1 0,1 1-1,0-1 1,-1 1 0,1-1-1,0 0 1,-1 0 0,1 0 0,3-1-1,3 0 33,0-1-1,1 0 0,-1 0 1,0-1-1,-1 0 0,10-5 0,6-6-71,-1-1-1,-1 0 1,0-2-1,-1-1 1,-1 0 0,18-22-1,-29 30 54,0-1 0,-1 1-1,-1-2 1,0 1 0,0-1 0,-2 0 0,1 0-1,-1-1 1,-1 0 0,0 0 0,-1 0-1,0 0 1,-1 0 0,0-17 0,-25 68-7,15-23 3,2 1 1,0 0 0,0 0-1,2 1 1,0 0-1,1-1 1,0 1-1,2 0 1,0 0 0,1 1-1,3 26 1,-3-42-28,1 1 0,0-1 1,0 0-1,0 0 0,0 1 1,0-1-1,0 0 0,1 0 1,-1 0-1,1 0 0,-1 0 1,1-1-1,0 1 0,-1 0 1,1-1-1,0 1 0,0-1 1,1 0-1,-1 0 0,0 1 0,0-1 1,0-1-1,1 1 0,-1 0 1,1-1-1,-1 1 0,0-1 1,1 1-1,-1-1 0,1 0 1,-1 0-1,1 0 0,-1-1 1,0 1-1,1-1 0,-1 1 1,1-1-1,2-1 0,2 0-40,0 0 0,1 0 0,-1-1 0,0 0 1,0-1-1,0 0 0,-1 0 0,0 0 0,1-1 0,-1 0 0,6-7 0,-6 6 15,0-1 1,-1-1-1,-1 1 0,1 0 0,-1-1 0,0 0 1,-1 0-1,0 0 0,0-1 0,0 1 1,-1-1-1,-1 1 0,1-11 0,-17 47 263,10-15-223,0 0 0,1 1 1,1-1-1,0 1 0,1 0 1,0 0-1,1 0 0,1 0 0,0 0 1,2 15-1,-1-28-71,-1 0-1,1 0 0,-1 1 1,1-1-1,0 0 1,-1 0-1,1 0 1,0 0-1,0 0 1,0-1-1,0 1 0,0 0 1,0 0-1,0 0 1,0-1-1,0 1 1,0-1-1,0 1 1,0-1-1,0 1 1,1-1-1,-1 0 0,0 1 1,3-1-1,30-2-6846,-12-8-2992</inkml:trace>
</inkml:ink>
</file>

<file path=ppt/ink/ink1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4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45 8296,'0'0'2738,"1"-8"503,0 4-3310,4-24 4337,-4 24-1910,-3 18-1345,-34 159 1740,5-27-547,18-74-1266,-5 144-1,18-215-837,0-31 127,-14-235-2786,14 262 2535,0-1 0,0 1 0,0-1 0,1 1-1,0 0 1,-1-1 0,1 1 0,0 0 0,1 0 0,-1 0 0,1 0 0,-1 0-1,1 0 1,0 0 0,0 0 0,0 0 0,1 1 0,-1-1 0,0 1 0,1 0 0,0 0-1,-1 0 1,6-3 0,5-1 41,0 0 0,0 1-1,1 1 1,22-5 0,33-13-164,-55 16-230,-1-1 0,-1-1-1,1 0 1,-1 0 0,-1-1 0,16-16-1,-22 19 345,0 1 0,-1 0-1,0-1 1,0 0 0,0 0-1,-1 0 1,0-1 0,0 1-1,-1-1 1,0 0 0,0 1-1,0-1 1,-1 0 0,0 0-1,0-11 1,-1 18 32,1-1 1,-1 1 0,0-1-1,0 0 1,0 1 0,0-1-1,0 1 1,1-1 0,-1 1-1,0-1 1,0 0 0,-1 1-1,1-1 1,0 1 0,0-1-1,0 1 1,0-1-1,0 0 1,-1 1 0,1-1-1,0 1 1,0-1 0,-1 1-1,1-1 1,0 1 0,-1 0-1,1-1 1,-1 1 0,1-1-1,0 1 1,-1 0 0,1-1-1,-1 1 1,1 0-1,-1-1 1,1 1 0,-1 0-1,1 0 1,-1 0 0,0-1-1,1 1 1,-1 0 0,1 0-1,-1 0 1,1 0 0,-1 0-1,0 0 1,1 0 0,-1 0-1,1 0 1,-1 0-1,1 1 1,-1-1 0,1 0-1,-1 0 1,0 0 0,1 1-1,-1-1 1,1 0 0,-1 1-1,1-1 1,0 0 0,-1 1-1,1-1 1,-1 1 0,0 0-1,-2 2 21,-1 0 1,0 0-1,1 1 0,0-1 0,0 1 1,0 0-1,-3 5 0,-12 33 632,1 2 1,3 0-1,1 0 0,2 1 1,3 1-1,-6 78 0,13-107-514,0-3-73,0 1 0,0-1 0,2 1 0,2 20 1,-3-35-68,0 1 1,0-1 0,1 1 0,-1-1-1,0 0 1,0 1 0,0-1 0,0 0-1,0 1 1,1-1 0,-1 1 0,0-1-1,0 0 1,0 1 0,1-1 0,-1 0-1,0 0 1,1 1 0,-1-1 0,0 0-1,1 0 1,-1 1 0,0-1 0,1 0-1,-1 0 1,0 0 0,1 1 0,-1-1-1,0 0 1,1 0 0,-1 0 0,1 0-1,-1 0 1,0 0 0,1 0 0,-1 0-1,1 0 1,-1 0 0,0 0 0,1 0-1,-1 0 1,1 0 0,-1-1 0,0 1-1,1 0 1,-1 0 0,0 0 0,1-1-1,-1 1 1,0 0 0,1 0 0,-1-1-1,0 1 1,1 0 0,-1 0 0,0-1-1,0 1 1,1 0 0,-1-1 0,15-20-201,-10 4-10,-1 1 0,-1-1 0,0 1 0,-1-1 1,-1 0-1,0 0 0,-2 0 0,0 0 0,0 1 0,-2-1 1,0 0-1,-8-24 0,7 35 35,5 12 183,10 13 121,-5-16-108,0 1 0,0-1 0,0 0 0,0-1 0,1 1 0,-1-1 0,1-1 0,0 1 0,-1-1 0,1 0 0,0-1 0,0 1-1,-1-1 1,1-1 0,0 1 0,0-1 0,0-1 0,-1 1 0,1-1 0,10-4 0,-12 4-5,0 1-1,0-2 1,0 1 0,0 0 0,0-1-1,-1 0 1,1 0 0,-1 0 0,0-1-1,0 1 1,0-1 0,0 0 0,0 0-1,-1 0 1,0-1 0,0 1 0,0-1-1,0 0 1,-1 0 0,0 0 0,0 0-1,0 0 1,-1 0 0,0-1 0,2-10-1,-3 16-8,0-1-1,0 0 0,0 0 0,0 1 1,0-1-1,0 0 0,0 0 0,0 1 1,-1-1-1,1 0 0,0 0 0,0 1 1,-1-1-1,1 0 0,0 1 1,-1-1-1,1 0 0,0 1 0,-1-1 1,1 1-1,-1-1 0,1 1 0,-1-1 1,0 1-1,1-1 0,-1 1 0,1-1 1,-2 0-1,-21 5-12,17-2 0,1 1 0,0 0 0,-1 0 0,1 1 0,1 0 0,-8 6 0,9-6 60,-1 1 0,1-1 0,0 1 0,1 0 0,-1 0 0,1 0 0,0 1 0,0-1 0,-1 7-1,2-11-46,1 1 0,0-1 0,-1 0 0,1 1 0,0-1 0,0 1-1,0-1 1,0 0 0,0 1 0,0-1 0,0 0 0,1 1 0,-1-1-1,1 0 1,-1 1 0,1-1 0,-1 0 0,1 0 0,-1 1-1,1-1 1,0 0 0,0 0 0,0 0 0,0 0 0,0 0 0,0 0-1,0 0 1,0 0 0,0-1 0,0 1 0,0 0 0,0-1 0,1 1-1,-1 0 1,0-1 0,1 0 0,-1 1 0,0-1 0,1 0-1,-1 1 1,2-1 0,94 1-1901,-19-1 975,-77 0 947,0 0 0,-1 0 0,1 0 0,0 0 0,0 0 0,-1 0 0,1 0 0,0 0 0,-1 1 0,1-1 1,0 0-1,-1 0 0,1 1 0,0-1 0,-1 1 0,1-1 0,-1 0 0,1 1 0,0-1 0,-1 1 0,1-1 0,-1 1 0,0 0 0,1-1 0,-1 1 0,1-1 0,-1 1 1,0 0-1,1-1 0,-1 1 0,0 0 0,0-1 0,0 1 0,0 0 0,1 0 0,-1-1 0,0 1 0,0 0 0,0 0 0,0-1 0,-1 1 0,1 0 0,0-1 0,0 2 1,0 0 1030,0-45-66,0-47-1126,29 98-81,-13 0 215,1-1-1,0-1 1,-1-1 0,2 0 0,-1-1-1,20 2 1,-30-5 4,-1 0-1,1 0 1,-1-1-1,1 0 1,-1 0-1,1-1 1,-1 0 0,1 0-1,-1 0 1,1-1-1,-1 0 1,0 0-1,0 0 1,0-1-1,0 0 1,0 0-1,-1-1 1,1 1 0,7-8-1,-11 9 3,0 0 0,-1 0 0,1-1 0,-1 1 0,1 0 0,-1 0 0,0-1 0,0 1 0,0-1 0,0 1-1,0-1 1,-1 1 0,1-1 0,-1 1 0,1-1 0,-1 0 0,0 1 0,0-1 0,0 1 0,-2-6 0,2 6-6,-1 1 1,0 0-1,1-1 0,-1 1 1,0 0-1,0-1 0,0 1 1,0 0-1,0 0 0,-1 0 0,1 0 1,0 0-1,0 0 0,-1 0 1,1 1-1,0-1 0,-1 0 1,1 1-1,-1-1 0,1 1 1,-1-1-1,1 1 0,-1 0 1,1 0-1,-1-1 0,0 1 1,1 0-1,-1 1 0,1-1 1,-1 0-1,1 0 0,-1 1 1,1-1-1,-3 1 0,0 1-5,0-1-1,0 1 1,1 0-1,-1 0 1,0 0 0,1 0-1,-1 1 1,1-1-1,0 1 1,0 0-1,0 0 1,0 0-1,1 0 1,-1 1-1,1-1 1,0 1-1,0-1 1,-2 6 0,0-1 37,1 0 1,0 0 0,0 0-1,1 0 1,0 0 0,0 1 0,1-1-1,0 10 1,1-17-29,1 0 0,-1 1 0,1-1-1,-1 1 1,1-1 0,0 0 0,-1 0 0,1 1-1,0-1 1,0 0 0,0 0 0,0 0-1,0 0 1,0 0 0,0 0 0,0 0 0,1 0-1,-1-1 1,0 1 0,0 0 0,1-1 0,-1 1-1,1-1 1,-1 1 0,0-1 0,1 0 0,-1 0-1,1 1 1,-1-1 0,1 0 0,-1 0 0,1 0-1,-1-1 1,0 1 0,4-1 0,3 1-127,1-1-1,-1 0 1,1-1 0,-1 0 0,10-3 0,29-17-915,-34 15 1021,1 0 0,-1 1 1,1 1-1,21-6 0,-34 12 75,0-1 1,-1 0 0,1 1-1,0-1 1,-1 1 0,1-1-1,-1 1 1,1-1-1,-1 1 1,1-1 0,-1 1-1,1 0 1,-1-1-1,1 1 1,-1 0 0,0-1-1,1 1 1,-1 0-1,0 0 1,1-1 0,-1 1-1,0 0 1,0 0-1,0-1 1,0 1 0,0 0-1,0 0 1,0-1-1,0 1 1,0 0 0,0 0-1,-1 0 1,1 0-1,0 1-14,0 0 0,0 0 0,0-1-1,0 1 1,0 0 0,1 0-1,-1 0 1,0-1 0,1 1 0,0 0-1,-1 0 1,1-1 0,0 1-1,0 0 1,0-1 0,1 2 0,3-1-9,-1 0 0,0-1 1,1 1-1,-1-1 0,1 0 0,0-1 1,-1 1-1,1-1 0,-1 0 1,9 0-1,48-9-377,-48 5 147,0 0 0,0 0-1,-1-1 1,1 0 0,-1-1-1,0-1 1,-1 0 0,1-1-1,10-9 1,-23 18 339,-25 32 1263,25-31-1549,-1-1 1,1 1-1,0 0 0,0-1 1,0 1-1,0 0 0,1-1 1,-1 1-1,0 0 1,1 0-1,-1 0 0,1 0 1,0 0-1,0 0 0,0 0 1,0-1-1,0 1 1,0 0-1,0 0 0,0 0 1,1 0-1,0 3 1,4-4-4681,9 0-3758</inkml:trace>
</inkml:ink>
</file>

<file path=ppt/ink/ink1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4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36 6438,'-4'-17'10417,"-7"5"-5480,9 11-4879,1 0 1,0 0-1,0 1 0,-1-1 1,1 1-1,0-1 0,-1 1 1,1-1-1,-1 1 1,1 0-1,-1 0 0,1-1 1,-1 1-1,1 0 0,-1 0 1,1 1-1,-1-1 1,1 0-1,0 0 0,-1 1 1,1-1-1,-1 1 0,1-1 1,0 1-1,-1 0 0,1-1 1,0 1-1,0 0 1,-1 0-1,1 0 0,-2 2 1,-23 21 819,-16 17 1985,41-39-2775,-1-1 0,1 1 0,-1 0 0,1 0 0,0 0-1,0 0 1,0 0 0,0 0 0,0 1 0,1-1 0,-1 0 0,1 0-1,-1 0 1,1 1 0,0-1 0,-1 0 0,1 1 0,1-1-1,-1 4 1,1-5-83,-1 0 0,1 0 0,0 0 0,0 0 0,0 0 1,-1 0-1,1 0 0,0 0 0,0-1 0,0 1 0,0 0 0,1-1 0,-1 1 0,0 0 0,0-1 0,0 1 0,0-1 0,1 0 0,-1 1 0,0-1 0,0 0 0,1 0 0,1 0 0,37 2-325,-32-2 65,8-1-1055,0 0-1,0-1 1,0 0-1,20-6 1,-23 4-563,0-1 0,0 0 0,-1 0 0,1-1 0,-1-1 0,-1 0 0,1-1 0,-1 0 0,11-10 0,-11 7 437</inkml:trace>
</inkml:ink>
</file>

<file path=ppt/ink/ink1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5.1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95 3555,'0'0'17516,"-1"6"-16539,1-5-946,-1 0 1,1 0 0,0 0 0,-1 0-1,1 0 1,0 0 0,0 0 0,0 0 0,0 0-1,0 0 1,0 0 0,0 0 0,0 0 0,0 0-1,1 0 1,-1 0 0,0 0 0,0 0-1,1 0 1,-1 0 0,1 0 0,-1 0 0,1 0-1,-1-1 1,1 1 0,0 0 0,1 1 0,1-1-1,0 0 0,0 0 0,1-1 0,-1 1 0,0-1 1,1 0-1,-1 0 0,0 0 0,1 0 0,4-2 1,0 1 55,0-1-1,0 0 1,-1-1 0,1 0 0,0 0 0,-1 0 0,0-1 0,0 0 0,9-7 0,-12 8 125,0 1 0,-1-1 0,1 0 0,-1 0 1,0 0-1,0 0 0,0-1 0,0 1 0,-1-1 1,1 0-1,-1 0 0,0 0 0,0 0 0,0 0 1,-1 0-1,0 0 0,1-1 0,0-6 0,-2 11-168,-1-1 0,1 0-1,0 0 1,0 1-1,0-1 1,0 0 0,-1 1-1,1-1 1,0 0-1,-1 1 1,1-1 0,-1 0-1,1 1 1,0-1 0,-1 1-1,1-1 1,-1 1-1,0-1 1,1 1 0,-1-1-1,1 1 1,-1 0-1,0-1 1,1 1 0,-1 0-1,0-1 1,0 1 0,-30-4 254,-27 12-350,50-5 47,1 1 1,0 0-1,0 0 0,0 0 0,1 1 0,-1 0 0,1 0 0,0 1 0,1-1 0,-1 1 0,-3 7 0,6-9 16,0 0-1,0 0 0,1 0 1,-1 0-1,1 0 1,0 0-1,1 1 1,-1-1-1,1 1 1,0-1-1,0 1 0,0-1 1,0 1-1,1 0 1,0 0-1,0-1 1,0 1-1,1 0 1,0-1-1,1 6 1,-1-8-35,1 1 1,-1 0 0,1-1-1,0 0 1,0 1 0,0-1 0,0 0-1,0 0 1,1 0 0,-1-1-1,1 1 1,-1 0 0,1-1-1,0 0 1,-1 1 0,1-1 0,0 0-1,0-1 1,0 1 0,0 0-1,0-1 1,5 1 0,8 0-1918,1 0 0,27-2 1,-5-3-5881</inkml:trace>
</inkml:ink>
</file>

<file path=ppt/ink/ink1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1777 31 10954,'-57'-11'1700,"-1"2"0,-84-2 0,-119 15-1515,160 2-200,1 4-1,-1 5 1,-143 41-1,177-36 215,1 3 0,1 2 0,1 4 0,1 2 0,-110 76 0,152-93-42,2 2 1,0 0-1,1 2 0,0 0 1,2 0-1,0 2 0,1 0 1,1 1-1,-18 37 0,27-48-137,1 0 0,0 0 0,1 1 0,0 0 0,1-1 0,0 1 0,0 0 0,1 0 0,1 0 0,0 0-1,0 0 1,1 0 0,1 0 0,0 0 0,0-1 0,1 1 0,0-1 0,1 1 0,0-1 0,1 0 0,0 0 0,1-1 0,0 0-1,8 10 1,1 0 11,1-2-1,0 0 1,2-1-1,0 0 1,1-2-1,0 0 1,26 14-1,-12-11-11,1-2-1,0-1 1,1-2 0,38 9-1,11-4 154,1-4 0,0-4 0,106-2 0,-124-8 259,1-2-1,-1-4 0,-1-2 1,1-4-1,101-32 0,-126 31-238,-1-2 0,0-2 0,-1-2 0,-1-1-1,-1-3 1,0 0 0,-2-3 0,-2-1 0,45-45 0,-65 57-211,-1 0 0,-1-1 0,0 0 0,-1 0 0,-1-2 0,0 1 1,-2-1-1,0 0 0,8-34 0,-13 44-100,-2 0-1,1 0 1,-1-1-1,0 1 1,-1 0 0,0-1-1,0 1 1,-1 0 0,0-1-1,-1 1 1,0 0 0,-1 0-1,0 0 1,0 0-1,-1 1 1,0-1 0,0 1-1,-1 0 1,0 0 0,0 0-1,-1 1 1,0 0-1,-10-10 1,2 7-521,0 0 0,-1 0 0,-1 2 0,1-1-1,-1 2 1,0 0 0,-1 1 0,0 1 0,0 1 0,-34-5 0,-27-2-5393</inkml:trace>
</inkml:ink>
</file>

<file path=ppt/ink/ink1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38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715 363 2402,'0'-11'2904,"1"-8"-2287,0 0-1,-2 0 0,0 0 1,-1 1-1,-1-1 0,-1 1 0,0-1 1,-13-30-1,11 39-199,-1-1 1,0 1-1,-1 0 1,0 1-1,0-1 1,-1 2-1,0-1 0,-1 1 1,0 1-1,0 0 1,-1 0-1,-20-9 1,24 13-307,0 0 1,0 0 0,0 1 0,-1 0-1,1 0 1,-1 1 0,0 0 0,1 0-1,-1 0 1,0 1 0,1 1-1,-1-1 1,0 1 0,1 1 0,-1-1-1,1 1 1,-1 1 0,1-1 0,0 1-1,0 0 1,-13 9 0,-5 7-155,1 1 1,1 2-1,0 0 0,2 1 1,1 2-1,0 0 1,-18 34-1,9-11-22,3 2-1,2 1 0,-22 67 0,32-70 100,1 1-1,3 0 0,2 0 0,1 1 0,4 0 0,3 91 1,3-106-21,1 0 0,1 0 1,2 0-1,1-1 0,2 0 1,2-1-1,1 0 0,1-1 1,2-1-1,29 45 1,-34-61 6,0 0 1,1 0 0,1-1 0,1-1 0,0 0 0,0-1 0,1-1 0,1 0 0,0-1-1,0 0 1,1-2 0,0 0 0,0-1 0,1 0 0,0-2 0,1 0 0,-1-1 0,1 0-1,-1-2 1,1 0 0,0-2 0,38-2 0,-48 0 129,-1-1 1,1 0-1,-1 0 0,1 0 1,-1-1-1,0-1 0,0 1 0,-1-1 1,1 0-1,-1-1 0,0 0 1,-1 0-1,1-1 0,-1 1 1,0-1-1,9-15 0,7-13 402,-2 0-1,23-54 1,-32 65-443,27-63 197,-4-1 1,43-176-1,-62 192-305,-4 0 0,-2-1 0,-4 0-1,-5-98 1,-2 144 9,-1 0-1,-2 0 1,0 0-1,-2 1 1,0-1-1,-2 2 1,-17-35-1,22 51-125,0 1-1,-1-1 1,-1 1-1,1 0 0,-1 0 1,0 0-1,-1 1 1,0 0-1,0 0 0,-1 1 1,1 0-1,-1 0 0,-1 1 1,1 0-1,-1 0 1,0 1-1,0 0 0,0 1 1,-1 0-1,1 0 1,-1 1-1,1 0 0,-14 0 1,15 2-311,1 0 1,-1 1-1,1 0 1,-1 0 0,1 1-1,0 0 1,0 0-1,-1 0 1,1 1-1,-11 6 1,-35 28-6243,13-3-1563</inkml:trace>
</inkml:ink>
</file>

<file path=ppt/ink/ink1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49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569 178 5093,'-9'-8'1548,"-10"-13"-656,2 3-190,-1 0 0,0 1 0,-38-26 0,51 40-582,1-1 0,-1 2 0,0-1 1,1 1-1,-1-1 0,0 1 0,-1 1 0,1-1 1,0 1-1,0 0 0,-1 0 0,1 0 0,0 1 1,-1 0-1,1 0 0,-1 0 0,1 1 1,-1-1-1,1 1 0,0 1 0,0-1 0,0 1 1,-1 0-1,-8 5 0,-1 4 108,0 1-1,0 0 1,1 1-1,1 1 1,0 0-1,1 1 1,-13 19 0,1 4 172,-38 81 0,44-75-321,3 1-1,1 0 1,2 0-1,3 2 0,1-1 1,3 1-1,1 0 1,3 0-1,8 89 1,-3-109-29,2 0 0,0 1 0,2-2-1,0 1 1,2-1 0,1-1 0,1 0 0,1 0 0,25 33 0,-30-47 20,0-1 0,1 0 0,0-1 0,0 0 0,1 0 0,1-1 0,-1 0 0,1-1 0,22 10 0,-25-13 29,1-1 0,0-1 0,0 1 0,0-2-1,0 1 1,0-1 0,0 0 0,0-1 0,0 0 0,0-1 0,0 0 0,0 0 0,0-1-1,0 0 1,12-5 0,-6 1 75,0-2-1,-1 0 1,0 0 0,0-1-1,-1-1 1,0 0 0,-1-1-1,0-1 1,0 0 0,18-26-1,7-14 299,42-79 0,-77 128-454,25-46 54,-2-1-1,-2-1 1,-3-1 0,-1-1-1,-3-1 1,-3 0 0,-1-1-1,-4 0 1,-1-1-1,-3 1 1,-4-72 0,-2 111-39,0 0 0,-1 0 0,-1 0 0,0 1 0,-1-1 0,-1 1 0,0 0 0,-1 1 0,-15-23 0,19 31-107,-1 1 0,-1 0 0,1 0 0,-1 0 0,0 1 0,0-1 0,0 1 1,0 0-1,-1 1 0,0-1 0,-8-3 0,10 6-160,-1-1 0,0 1 0,1 0 0,-1 0 0,0 1 0,0 0 1,0 0-1,1 0 0,-1 0 0,0 0 0,0 1 0,0 0 0,1 0 0,-1 1 0,0-1 0,1 1 0,-6 3 1,-5 2-2896,5-4-1894</inkml:trace>
</inkml:ink>
</file>

<file path=ppt/ink/ink1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52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1680 7175,'0'0'1067,"-8"-5"-42,3 2-855,-1-1-1,1 0 1,0 1-1,1-2 1,-1 1-1,1-1 1,-4-4-1,6 6-83,1 1 0,-1-1 0,1 0 0,0 1 0,0-1-1,0 0 1,0 0 0,1 1 0,-1-1 0,1 0 0,-1 0 0,1 0 0,0 0 0,0 0 0,0 0 0,1 1 0,-1-1-1,1 0 1,0 0 0,-1 0 0,3-4 0,6-8-26,0 0 1,1 1-1,1 1 0,0 0 1,0 0-1,1 1 0,27-20 0,-18 14-8,156-135 321,7 8 0,7 8-1,5 8 1,5 10 0,298-130 0,-196 124-256,349-93-1,-483 174-87,1 7-1,3 8 0,314-13 1,10 57-279,-373-2 121,241 57 1,-113 5 250,-3 11 1,271 134 0,-384-150 98,-4 6-1,-2 5 1,-5 7 0,-3 4-1,115 114 1,56 35-141,-102-91-32,-179-138-32,1 1 0,-2 0 1,0 0-1,0 1 0,-1 1 0,9 18 0,16 23 37,-13-25 121,-3 0 1,0 2 0,19 45 0,-34-70-93,1 0 0,0-1 1,0 1-1,1-1 0,0 0 0,1 0 1,-1-1-1,1 1 0,1-2 0,-1 1 1,1-1-1,0 0 0,17 7 1,-11-4 54,-1 0 1,0 1 0,21 17 0,-16-7-101,-2 1 1,0 0-1,25 45 1,4 5-60,-42-66-292,4 5 119,-2-6-3615</inkml:trace>
</inkml:ink>
</file>

<file path=ppt/ink/ink1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54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8 138 6919,'-1'0'137,"0"-1"0,1 0 0,-1 1 0,1-1 0,-1 1 0,1-1 1,-1 0-1,1 0 0,-1 1 0,1-1 0,0 0 0,-1 0 0,1 0 1,0 1-1,0-1 0,0 0 0,-1 0 0,1 0 0,0 0 0,0 1 1,0-1-1,0 0 0,0 0 0,1 0 0,-1 0 0,0 0 0,0 1 1,1-1-1,-1-1 0,2 1-63,-1-1-1,0 1 1,1 0 0,-1-1 0,1 1-1,-1 0 1,1 0 0,0 0 0,-1 0-1,1 0 1,0 1 0,3-2 0,63-10-850,-60 11 1123,215-29-256,-40 4 344,230-4 0,-240 34-73,294 43 0,-341-25-349,-1 7-1,-1 4 1,118 51-1,-132-42 326,3-4-1,0-6 1,184 29 0,-257-55-232,477 63 622,5-33-580,-21-34 26,319 10 164,-704-6-304,1-5-1,-1-6 0,201-33 1,268-86 2389,-578 122-2499,28-7 392,-34 9-353,0 0 1,0 0-1,0-1 1,0 1-1,0-1 1,0 1-1,0-1 1,0 1 0,0-1-1,0 1 1,0-1-1,0 0 1,0 1-1,-1-1 1,1 0-1,0 0 1,0 0-1,-1 0 1,1 0-1,-1 0 1,1 0-1,-1 0 1,1 0-1,-1-1 1,-11-6-8070,9 7 6976,-6-3-3114</inkml:trace>
</inkml:ink>
</file>

<file path=ppt/ink/ink1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7:54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61 257 10378,'0'0'1431,"-9"0"533,-29 0-667,24-3-480,18-3-714,13-3-227,-12 7 90,569-205-658,-555 202 709,59-15 594,-71 18-435,0 1 1,0 0-1,0 1 0,0 0 1,-1 0-1,1 0 0,0 1 1,12 3-1,-17-4-146,-1 1 0,1 0 0,0 0 0,0-1 0,-1 1 0,1 0 0,-1 1 0,1-1 0,-1 0 0,1 0 0,-1 1 0,0-1 0,0 0 0,1 1-1,-1-1 1,0 1 0,0 0 0,-1-1 0,1 1 0,1 3 0,-1-1 2,0 1 0,0-1-1,-1 0 1,0 1 0,1-1-1,-2 1 1,1-1 0,-2 8-1,0-1 0,-1 1-1,0-1 0,-1 0 1,0 0-1,-1-1 0,-7 12 0,-24 33-92,-59 67-1,-5-17-6511,58-68-3863</inkml:trace>
</inkml:ink>
</file>

<file path=ppt/ink/ink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22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28 3812,'0'0'-513,"-75"-11"1730,40 2-2210,-2 1-1249</inkml:trace>
</inkml:ink>
</file>

<file path=ppt/ink/ink1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10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211 112 2466,'-10'-1'321,"-29"-4"560,3 2 1965,1-2-1,-47-13 0,73 13 1412,23 2-3632,23 5-1103,42 15 493,122 18 34,452 6 1349,-134-11-786,797-55-1,-434-33 583,155-13-93,-619 43-2334,-413 28 640,13-2-1600,-9-3-3471,-8-3-3134</inkml:trace>
</inkml:ink>
</file>

<file path=ppt/ink/ink1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11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1 277 4100,'0'-3'6522,"4"-12"-5287,5 7-1057,1 1 1,-1 0-1,2 1 1,-1 0 0,1 1-1,-1 0 1,21-7-1,-13 5-64,59-21 673,1 3-1,127-24 1,166-4 713,351 22-627,3 62-324,87 1 949,253-71-678,-778 23-284,-136 12-190,59-4-2971,-171 2-2666</inkml:trace>
</inkml:ink>
</file>

<file path=ppt/ink/ink1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40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8 134 1698,'0'0'8461,"-4"0"-8183,1 3 562,13 0-205,38 5 176,68 5 74,750 10-138,-511-51 68,-78 2-707,624 11 385,-5 1-94,392-37 1405,-886 47-1848,310-10-77,282-18 118,0 45 17,613 15-1536,-1600-28 881,10 1-306,-10-5-2739,-6-3-932</inkml:trace>
</inkml:ink>
</file>

<file path=ppt/ink/ink1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9:42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8872,'240'-17'376,"-98"4"-335,10 3 132,350-20 1863,4 37-439,335 26-418,3-34-43,-332-1-686,438-50 1200,-651 36-1480,-171 20-5855,-109-4 288</inkml:trace>
</inkml:ink>
</file>

<file path=ppt/ink/ink1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0:10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2591 242 4676,'0'0'3887,"-2"-9"-3209,0-3-121,-2-1 1,1 1 0,-1 0-1,-10-20 1,12 28-456,-1 0-1,1 0 1,-1 0 0,1 0 0,-1 1 0,0-1 0,-1 1 0,1 0 0,-1-1 0,1 2 0,-1-1-1,0 0 1,0 1 0,0 0 0,0 0 0,0 0 0,-1 0 0,1 1 0,-8-2 0,-38-2 39,0 2 0,-63 4 0,58 1 120,-87-8 0,-520-55 64,557 54 25,-155-7 426,202 14-720,-1 3-1,-83 14 0,127-14-52,-250 53 52,219-44-47,2 3 0,-1 1 1,-73 39-1,100-44-6,0 2 0,0 1 0,1 0 0,1 1 0,0 1 0,1 0 0,1 1 0,1 1 0,0 0 0,1 1-1,1 0 1,1 1 0,-11 29 0,12-25-14,1 0-1,1 1 1,1 0-1,1 0 1,1 0-1,1 1 1,2-1-1,0 1 1,2 0-1,1-1 1,7 36-1,-2-35 21,1-1-1,1-1 1,1 0 0,1 0-1,1-1 1,1 0 0,2-1-1,0-1 1,1 0 0,25 25-1,-19-24 8,2 0-1,0-2 0,1-1 1,0-1-1,2-1 0,0-2 1,1 0-1,38 14 1,-27-17 33,1-1 1,-1-2 0,2-2 0,54 3 0,167-7 48,-151-4-75,750-35 100,-784 29-106,-1-3 0,0-4 0,140-45 0,-168 42 22,0-3-1,-1-2 0,-1-1 1,-2-3-1,0-1 1,72-62-1,-96 70 115,0 0-1,-2-2 1,-1 0-1,0-1 1,-2-1-1,0 0 1,-2-1-1,0-1 1,15-45-1,-21 48-96,-1 1-1,0-1 0,-2 0 0,-1 0 1,0-1-1,-2 1 0,0-1 0,-2 1 1,0 0-1,-2-1 0,0 1 1,-9-30-1,7 39-37,0 1 0,0-1 1,-1 0-1,-1 1 0,0 1 1,0-1-1,-1 1 0,-1 0 0,0 1 1,0 0-1,-15-13 0,7 11 43,1 0 0,-1 2 0,-1 0 0,0 0 0,0 2 0,-39-13 1,1 8-584,0 2 0,-1 2 0,0 3 1,-84 1-1,139 5 454,-11 0-1267,1 0 0,0-1 0,-18-4 0,9-2-2460</inkml:trace>
</inkml:ink>
</file>

<file path=ppt/ink/ink1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0:23.8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1707 360 4805,'0'0'3405,"-10"-8"-2604,-20-19 332,-2 2 0,-1 1 0,0 2-1,-58-28 1,63 37-1127,-58-17-1,-71-20 398,88 25-26,-101-20 1,81 28-379,-95-4 0,154 19 2,1 2 1,-1 1 0,1 1-1,0 2 1,0 0 0,0 2-1,-38 14 1,42-11-13,0 2-1,1 1 1,0 1-1,1 0 1,0 2-1,1 1 1,1 1-1,1 1 1,0 0-1,1 2 1,1 0-1,1 1 1,1 0-1,1 2 1,1 0-1,1 0 1,1 2-1,1-1 1,-11 36-1,12-23-1,1 1-1,2 0 1,1 0-1,2 0 0,2 0 1,2 1-1,1-1 0,8 50 1,-5-65-11,0-1 0,2 0 0,1-1 1,0 0-1,2 0 0,0 0 0,1-1 0,1 0 1,1-1-1,1 0 0,1-1 0,0-1 1,1 0-1,1-1 0,1-1 0,0 0 1,1-1-1,23 13 0,-8-7 31,1-2 1,1-2-1,1-1 0,1-2 0,-1-1 1,2-2-1,0-1 0,0-2 0,72 3 1,-7-9 54,0-4 0,0-5 0,0-4 1,-2-5-1,191-56 0,-249 59 59,0-2 1,-1-2-1,0-2 0,-2-1 0,0-3 0,-2-1 0,-1-1 0,52-48 0,-71 56-85,0 0 0,-1-2 0,-1 1-1,-1-2 1,-1 0 0,0-1 0,-2 0-1,-1-1 1,-1-1 0,0 1-1,-2-1 1,-1-1 0,-1 0 0,-1 0-1,-1 0 1,1-44 0,-5 60-47,0 0-1,-1 0 1,0 0-1,-1 0 1,0 0 0,0 0-1,-1 0 1,0 1-1,-1-1 1,0 1 0,0 0-1,0 0 1,-1 0 0,-11-12-1,6 9 26,0 1 0,-1 1 0,0 0-1,-1 1 1,0 0 0,0 0 0,-1 1 0,-22-8-1,-4 1-131,-1 3-1,0 1 1,0 2-1,-1 2 0,-70-2 1,4 9-1316,55 0-1292,-66-6-1,80-4-1314</inkml:trace>
</inkml:ink>
</file>

<file path=ppt/ink/ink1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0:45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3748,'-24'9'6079,"38"-10"-5062,36 0-1195,-22 7 189,-1 1 0,47 19 0,4 2 15,21-3 2,154 19 0,106-11-11,-161-18-21,1135 67 257,-494-37-20,475 14 300,-247-14 471,-1005-41-984,1088 20 179,-842-52-27,103-2 1519,-267 34-1668,72-2-72,-167-7 55,49-11 0,26-3 3,606-99 530,-554 83-639,2 7 0,1 7 0,272 5 0,-407 20 98,-1 1-1,0 3 1,53 15 0,-56-12 24,0-1 0,1-3 1,76 5-1,59-16-4139,-88-1 1836,1 5 0,111 13 0,-150-7 466</inkml:trace>
</inkml:ink>
</file>

<file path=ppt/ink/ink1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0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74 5317,'-75'6'3849,"45"-6"-1173,25 0-1484,11 0-223,127 1-930,405-17 765,263-31 1075,-487 48-1839,1100-10 139,-1044 10-153,-136 1 140,-222-4 50,-12 2-302,0-1-1,0 1 1,0 0 0,0 0-1,0 0 1,0 0 0,0 0-1,1-1 1,-1 1-1,0 0 1,0 0 0,0 0-1,0 0 1,0 0 0,0-1-1,0 1 1,0 0-1,0 0 1,0 0 0,0 0-1,0-1 1,0 1 0,0 0-1,0 0 1,0 0-1,0 0 1,0 0 0,-1-1-1,1 1 1,0 0 0,0 0-1,0 0 1,0 0-1,0 0 1,0-1 0,0 1-1,0 0 1,-1 0 0,1 0-1,0 0 1,0 0-1,0 0 1,0 0 0,0 0-1,-1 0 1,1-1 0,0 1-1,0 0 1,0 0-1,0 0 1,0 0 0,-1 0-1,1 0 1,0 0-1,0 0 1,0 0 0,-1 0-1,-4-4-2934</inkml:trace>
</inkml:ink>
</file>

<file path=ppt/ink/ink1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05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25 1698,'0'0'5712,"-7"-4"-5173,-43-17 1863,67 29-2214,1-1 1,0-1-1,0-1 0,0 0 0,1-2 1,28 3-1,120-3 59,-105-4 9,706 15 1297,-286-33-170,-188 4-305,271 29-789,-128 1-242,797-16-1034,-951-11 582,29-1 388,-297 11 431,-11 1-1439,-10 1-4258,-8 0 580</inkml:trace>
</inkml:ink>
</file>

<file path=ppt/ink/ink1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12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62 3043,'0'0'1046,"-9"-1"1148,7 1-1906,-5 1-112,0-1 1,-1 0-1,1 0 0,0-1 0,-1 1 0,1-2 1,0 1-1,0-1 0,-8-3 0,45 9 2317,5 8-2329,0-2-1,1-1 0,0-2 1,0-1-1,0-2 0,46-1 1,221-21 593,-300 17-747,207-22 206,295-17 1939,-201 51-624,-69 0-1066,696-12-139,-888 1-105,108-3 194,182 19 0,188 36 899,21-45 150,-264-9-756,474-31-478,-710 28-225,959-71 22,-925 75-38,0 4 1,130 22-1,-90-7-1065,171 7 1,-252-25-1926,0-4-2513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2.4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4881 502 9482,'-35'-21'530,"-1"1"-1,-1 3 1,0 0-1,-67-18 1,-30-13 396,86 28-647,-22-11 33,-2 3 0,-131-32 0,-153 0-277,49 9 18,-243-31-58,400 70-43,-256 12 1,219 15-3,1 7-1,2 8 1,-280 84 0,325-66-52,-184 89 0,229-88 7,1 4 0,-142 107-1,199-130 44,1 2-1,1 2 0,1 1 1,3 1-1,1 2 0,-42 70 1,44-59 9,2 1 1,3 2 0,1 0-1,3 2 1,-16 75-1,28-87 32,1 1 0,1-1-1,3 1 1,2 0-1,1 0 1,3 0 0,1-1-1,19 69 1,16 20-56,78 169 0,-113-286 71,29 64 62,4-1 0,2-2-1,4-2 1,3-2-1,4-2 1,2-2 0,3-3-1,2-2 1,108 85 0,-91-90-68,2-3 1,2-3 0,3-4 0,1-4 0,3-3 0,175 54 0,-60-43 96,347 40 1,220-41 111,1150-106 91,-181-110 447,-1397 120-658,401-109-1,-530 96-27,-3-10 0,-4-9-1,196-105 1,-274 115 30,188-134 0,-247 150-46,-1-2 0,-4-4 0,-1-3 0,53-68 1,-90 97-13,-2-1 0,-1-1 0,-1-1 1,-2-1-1,20-56 0,-30 66-2,-1 1 0,-1-1 0,-2 0 1,0-1-1,-2 1 0,-1-1 0,-1 1 0,-2-1 0,-4-37 0,-3 26 25,-1 1 0,-2 0 0,-1 0 0,-2 2-1,-2-1 1,-1 2 0,-1 0 0,-2 2 0,-2 0-1,-39-46 1,10 21 44,-4 3 1,-1 1-1,-3 4 0,-85-56 0,50 44-50,-3 5 1,-126-53-1,81 52-158,-164-43 0,18 30-276,-358-40 0,-527 12-468,-5 75 231,814 22 472</inkml:trace>
</inkml:ink>
</file>

<file path=ppt/ink/ink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2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1374 463 448,'-10'-4'807,"-17"-6"-89,1 1 1,-1 1-1,0 1 1,-47-4-1,40 10 70,-1 2 1,1 2-1,0 1 0,0 2 0,-66 20 1,-158 75 448,151-55-1006,40-19 338,2 3 1,-65 40-1,110-58-509,1 2 0,0 0 1,1 1-1,1 0 0,0 2 0,1 0 0,1 1 1,1 0-1,0 1 0,-14 29 0,13-16-40,1 1 0,1 1-1,2 1 1,1-1-1,2 2 1,2-1 0,-4 65-1,9-50-22,3 1 0,1-1 0,3 0 0,2 0 0,15 50 0,5 12-31,-3-12-40,4-1 1,41 95-1,-57-164 73,2-1 0,1 0 0,1-1 0,1-1 0,1-1 0,2-1 0,1 0 0,0-1-1,2-2 1,41 31 0,-25-28 56,1-1 0,1-3 0,1-1 1,0-2-1,2-2 0,0-2 0,1-2 0,84 11 0,25-8 57,203-6 0,-328-9-127,125-4 41,-1-8 0,229-46 1,291-122 193,-206 4-114,-379 135-102,-1-4 0,-2-4 1,84-64-1,-147 95 86,0-1 0,-1-1 1,-2-1-1,0-2 0,-1 1 0,-1-2 1,-1-1-1,-1 0 0,-2-1 1,0 0-1,-2-1 0,0-1 1,-3 0-1,0 0 0,-1-1 1,-2 0-1,-1 0 0,-2-1 0,0 1 1,-2-1-1,-1 0 0,-2 1 1,-9-53-1,3 48-63,-2 1 0,-1 0 0,-2 0 0,-1 1 0,-2 1 0,0 1 0,-3 0 0,0 1 0,-27-30 0,-11-6 25,-2 2 1,-104-83-1,46 52-133,-3 4-1,-4 6 1,-221-111 0,266 158 52,-2 3 0,-2 4 0,0 3 1,-2 4-1,-1 4 0,0 4 1,-143-7-1,148 21-117,1 5 0,-1 3-1,-130 28 1,89-4-1878,-191 75-1,178-52-1018</inkml:trace>
</inkml:ink>
</file>

<file path=ppt/ink/ink1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30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1 4388,'0'0'3342,"-8"1"-2200,5-1-1074,-2-1 304,-1 0 1,1 1 0,0 0-1,-1 1 1,1-1-1,0 1 1,-1 0 0,1 0-1,0 1 1,0-1-1,0 1 1,-5 3 0,9-5-317,1 1 0,-1 0 1,1 0-1,0 0 0,-1-1 1,1 1-1,0 0 0,0 0 0,-1 0 1,1 0-1,0-1 0,0 1 1,0 0-1,0 0 0,0 0 1,0 0-1,0 0 0,0 0 1,1-1-1,-1 1 0,0 0 0,0 0 1,1 0-1,-1 0 0,1-1 1,-1 1-1,0 0 0,1-1 1,0 1-1,-1 0 0,1-1 1,-1 1-1,1 0 0,0-1 0,-1 1 1,1-1-1,0 1 0,0-1 1,-1 1-1,1-1 0,0 0 1,0 1-1,1-1 0,40 17 591,-39-16-547,50 14 146,2-3 0,-1-2-1,88 4 1,172-11-196,-174-4 33,772-16 77,-700 4-84,0 0 67,-211 13-245,-1-7-6581,0-2 2684</inkml:trace>
</inkml:ink>
</file>

<file path=ppt/ink/ink1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36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60 4516,'0'0'12647,"4"-8"-11136,1 2-1042,-3 4-293,-1 0 0,1 0 0,-1-1 0,1 1-1,-1 0 1,0-1 0,0 1 0,0 0 0,0-1-1,0 1 1,0-1 0,-1 0 0,1 1 0,-1-5 0,-4 6 43,-1 0 1,1 0 0,-1 0 0,1 0 0,-1 1 0,1 0 0,-1 0-1,0 0 1,1 0 0,-7 2 0,3 1-121,0-1-1,1 1 1,-1 1 0,1 0 0,0 0-1,0 0 1,0 1 0,-10 9-1,-46 49 402,48-46-456,2 1-1,0 0 1,1 0 0,0 1-1,2 1 1,-14 34 0,19-40-37,1 0 0,0 0 0,1 0 0,0 1 0,2-1 0,-1 1 0,2-1 0,0 1 0,0-1 0,1 1 0,4 16 0,-2-24 6,0 1 0,0 0 0,0-1 0,1 0 0,0 0 0,1 0 1,-1 0-1,2-1 0,-1 0 0,0 0 0,1 0 0,0-1 1,1 1-1,11 7 0,-12-10-287,0 1 0,0-1 0,0-1 0,0 1-1,1-1 1,-1 0 0,1 0 0,8 1 0,-11-3-290,1 0-1,-1 0 0,0 0 0,1 0 1,-1-1-1,0 1 0,1-1 1,-1 0-1,0 0 0,0-1 1,1 1-1,-1-1 0,5-3 1,12-11-5341</inkml:trace>
</inkml:ink>
</file>

<file path=ppt/ink/ink1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37.7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3844,'0'0'19554,"1"12"-18273,-1 48-510,-2 0 0,-16 100 0,1 13 2047,18-192-2703,2 0 1,0 0-1,1 1 1,1-1-1,9-21 1,5-20-105,-10 26-52,1-2-163,-1 0-1,-1-1 0,4-73 1,-13 115 133,0-1 0,0 1 0,0-1 0,0 1 0,-1-1 0,0 0 0,0 1 0,-3 5 0,-8 16 42,-3 23-2,-1-7 92,2 1-1,3 1 0,1 0 1,2 1-1,-5 72 0,16-117 3,-1 0 1,1-1-1,-1 1 0,1-1 0,-1 0 0,1 1 0,-1-1 0,0 0 0,1 1 0,-1-1 0,0 0 0,0 0 0,0 0 0,0 0 0,2-2 0,9-14 43,0 0-1,-1 0 0,-1-1 1,0-1-1,-2 0 0,12-34 1,-11 22-387,-1-1 1,-1 0-1,3-50 1,-9 9-457,-20 96 91,8 1 663,1 1 0,1 1 0,1 0 0,2 0 0,0 1 0,-3 46-1,5 71 9,6-48-3232,0 22-7240,-2-93-2552</inkml:trace>
</inkml:ink>
</file>

<file path=ppt/ink/ink1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1:52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77 2466,'-14'3'1392,"0"0"0,-29 2 0,34-4 370,15-1-786,459-8 1463,-418 10-2115,61 11-1,31 2-89,127-4 734,-64 0-737,285-21 1,161-34 367,-228 18-472,-157 4-66,145-9 310,-354 35-172,-20 0-5112,-28-4-281</inkml:trace>
</inkml:ink>
</file>

<file path=ppt/ink/ink1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3.4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13741,'0'0'6758,"51"9"-6694,-49-5-992,-15-3-9194</inkml:trace>
</inkml:ink>
</file>

<file path=ppt/ink/ink1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17264,'0'0'5093</inkml:trace>
</inkml:ink>
</file>

<file path=ppt/ink/ink1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4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57 152 7335,'-3'-37'7331,"-2"23"-4055,5 14-3224,-1 0 0,1 0 0,-1 0 0,1 0 0,0 0 0,-1 0 0,1 0 0,-1 0 1,1 0-1,0 0 0,-1 1 0,1-1 0,-1 0 0,1 0 0,0 0 0,-1 1 0,1-1 0,0 0 1,0 0-1,-1 1 0,1-1 0,0 0 0,-1 1 0,1-1 0,0 0 0,0 1 0,0-1 1,-1 0-1,1 1 0,0-1 0,0 1 0,0-1 0,0 0 0,0 1 0,0-1 0,0 1 0,-9 22-30,2 0-1,1 0 1,0 1-1,2-1 0,1 1 1,0 0-1,2 0 0,1 1 1,4 31-1,-4-53-6,0 0 0,0 0 0,0 0 0,1 0 0,-1 0 0,1 0 1,0 0-1,0 0 0,0 0 0,0 0 0,1-1 0,-1 1 0,1 0 0,-1-1 0,1 1 0,0-1 0,0 1 0,0-1 0,1 0 1,-1 0-1,5 3 0,-4-4 34,1 1 1,0-1-1,-1 0 1,1 0 0,0 0-1,0-1 1,0 1-1,0-1 1,0 0 0,0 0-1,0-1 1,0 1-1,0-1 1,6-1 0,6-3 124,-1-1 0,0 0 0,0-1 1,0-1-1,-1 0 0,25-19 1,-18 10-105,0-2 1,-1 0 0,-1-2-1,16-22 1,-26 31-14,0-2 1,-1 1-1,0-1 1,-1 0-1,-1-1 0,0 0 1,-1 0-1,5-21 1,-13 54-52,-12 82-121,14-89 101,1 0 0,-1 0 0,2-1 1,0 1-1,0 0 0,1 0 1,4 14-1,-5-22 52,1 0 0,-1 0 1,1 0-1,0 0 0,0 0 1,0 0-1,1-1 0,-1 1 1,0-1-1,1 1 0,0-1 1,0 0-1,-1 0 0,1 0 1,1-1-1,-1 1 0,0-1 0,0 1 1,0-1-1,1 0 0,-1-1 1,0 1-1,1 0 0,-1-1 1,1 0-1,-1 0 0,1 0 1,-1 0-1,1 0 0,6-2 1,0 0 110,1 0 0,-1-1 0,0 0 0,0 0 1,0-1-1,-1 0 0,1-1 0,-1 0 0,9-7 1,-9 4 6,0 0 1,0-1-1,-1-1 0,0 1 1,0-1-1,-1-1 1,-1 1-1,0-1 1,0 0-1,-1 0 0,-1-1 1,1 0-1,-2 0 1,0 0-1,0 0 1,-1 0-1,-1-1 1,0 1-1,-1-1 0,0 1 1,-1 0-1,-2-17 1,2 25-177,0 0 1,0 0 0,0 0-1,-1 0 1,1 0-1,-1 0 1,0 1 0,0-1-1,0 1 1,-1-1-1,-2-2 1,4 4-50,0 1 0,-1 0 0,1 0 1,-1-1-1,1 1 0,-1 0 0,1 0 0,-1 1 0,1-1 0,-1 0 0,0 0 0,1 1 1,-1-1-1,0 1 0,0 0 0,0-1 0,1 1 0,-1 0 0,0 0 0,0 0 0,0 0 1,0 0-1,1 1 0,-1-1 0,0 1 0,-3 0 0,4 0-49,0-1-1,0 1 0,0 0 1,0 0-1,0-1 1,0 1-1,0 0 1,1 0-1,-1 0 1,0 0-1,0 0 0,1 0 1,-1 0-1,0 0 1,1 0-1,0 0 1,-1 0-1,1 1 1,-1-1-1,1 0 0,0 0 1,0 2-1,-1 31-4604,1-23 1998,0 8-3072</inkml:trace>
</inkml:ink>
</file>

<file path=ppt/ink/ink1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5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42 8072,'0'0'8637,"-1"-8"-6368,-3-26-507,-14 92 378,4-5-1268,2-11 9,2 1 1,1 0 0,-4 79 0,12-120-870,1-1-1,0 1 1,0-1 0,0 1-1,0-1 1,0 1-1,0-1 1,1 1 0,-1 0-1,0-1 1,1 1-1,-1-1 1,1 0 0,0 1-1,0-1 1,-1 1-1,1-1 1,0 0 0,0 0-1,0 1 1,0-1-1,0 0 1,0 0 0,1 0-1,-1 0 1,0 0-1,0 0 1,1-1 0,-1 1-1,1 0 1,-1-1-1,1 1 1,-1-1 0,1 1-1,-1-1 1,1 0-1,-1 0 1,1 1 0,-1-1-1,1 0 1,-1 0-1,1-1 1,0 1 0,-1 0-1,1 0 1,-1-1-1,1 1 1,-1-1 0,1 1-1,-1-1 1,3-1-1,8-4 27,1-1-1,-1-1 0,-1 1 0,1-2 0,-1 0 0,0 0 1,-1-1-1,17-21 0,15-12 18,-42 43-56,0-1 0,1 1 0,-1 0 0,0-1 0,0 1 0,1 0-1,-1-1 1,0 1 0,1 0 0,-1 0 0,0-1 0,1 1 0,-1 0 0,1 0 0,-1 0 0,0 0-1,1-1 1,-1 1 0,0 0 0,1 0 0,-1 0 0,1 0 0,-1 0 0,1 0 0,-1 0 0,0 0 0,1 0-1,-1 0 1,1 0 0,-1 0 0,0 1 0,1-1 0,-1 0 0,1 0 0,-1 0 0,0 0 0,1 1-1,-1-1 1,1 0 0,4 21-101,-6 42-101,0-49 184,0-9 28,1-1 0,0 0 0,0 0 0,0 1 0,1-1 0,-1 0 0,1 0 0,0 0 0,0 1 0,0-1 1,1 0-1,-1 0 0,5 6 0,-4-8 1,1 0 0,-1 0 0,1 0 1,-1-1-1,1 1 0,0-1 0,0 0 0,-1 0 1,1 0-1,0 0 0,0 0 0,0-1 1,0 1-1,0-1 0,0 0 0,0 0 0,0 0 1,0 0-1,0-1 0,4 0 0,-1 0-117,0 0-1,1 0 0,-1-1 1,0 0-1,-1 0 0,1 0 0,0-1 1,0 0-1,-1 0 0,0 0 1,0-1-1,0 1 0,0-1 0,0 0 1,7-9-1,2-5-1663,0 0 1,-2-1-1,12-22 0,6-9-6666,-30 50 8576,-1 1-1,1 0 0,0 0 0,0 0 0,-1-1 1,1 1-1,0 0 0,0 0 0,0 0 1,0 0-1,0-1 0,0 1 0,0 0 0,0 0 1,1 0-1,-1 0 0,0 0 0,0-1 1,1 1-1,-1 0 0,0 0 0,1-1 0,-1 1 1,1 0-1,-1-1 0,1 1 0,-1 0 0,1-1 1,0 1-1,-1 0 0,1-1 0,0 1 1,-1-1-1,1 0 0,0 1 0,0-1 0,-1 1 1,1-1-1,0 0 0,0 0 0,0 0 1,0 1-1,-1-1 0,1 0 0,1 0 0,0-1-151,-1 0 0,0 1-1,1-1 1,-1 1 0,0-1-1,1 1 1,-1 0 0,1-1-1,-1 1 1,0 0 0,1 0-1,-1 0 1,1 0 0,-1 0-1,1 1 1,-1-1 0,0 0-1,1 1 1,-1-1 0,1 0-1,-1 1 1,2 1 0,-2 0 37,0 0 0,1 1 0,-1-1 1,0 1-1,-1 0 0,1-1 0,-1 1 0,1 0 1,-1 0-1,0-1 0,0 5 0,4 27 649,0-1 0,3-1-1,0 1 1,2-1 0,2 0-1,20 44 1,-24-62-557,0 1 1,-2 0-1,0 0 1,0 1-1,-2-1 1,0 1-1,0 0 1,-2 0-1,0 0 1,-2 26-1,1-40 21,0 0 0,0 1 0,-1-1 0,0 0 0,1 1 0,-1-1 0,0 0 0,0 0 0,0 1 0,0-1 0,0 0 0,-1 0 0,1 0 0,-1 0 0,1-1 0,-1 1 0,0 0 0,0-1 1,1 1-1,-1-1 0,0 1 0,0-1 0,-1 0 0,1 0 0,0 0 0,0 0 0,0 0 0,-1-1 0,1 1 0,0-1 0,-4 1 0,2-1-48,0 0 1,1 0 0,-1 0-1,0-1 1,1 1-1,-1-1 1,1 0 0,-1 0-1,1 0 1,-1-1-1,1 1 1,-1-1-1,1 1 1,0-1 0,0 0-1,0-1 1,0 1-1,0 0 1,-4-6 0,-2-4-98,1 1 0,0-2 0,1 1 0,0-1 0,1 0 0,1 0 0,0-1 0,-5-21 0,8 29-18,1 1 0,0 0 0,0 0 0,1-1-1,-1 1 1,1-1 0,1 1 0,-1 0-1,1-1 1,0 1 0,0 0 0,0 0 0,1 0-1,0-1 1,0 1 0,0 1 0,0-1 0,1 0-1,0 1 1,0-1 0,0 1 0,0 0 0,1 0-1,0 0 1,7-6 0,8-1-492,0 1 1,1 0-1,0 2 0,37-11 1,23-10-6082,-24 2-3555</inkml:trace>
</inkml:ink>
</file>

<file path=ppt/ink/ink1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6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1 14670,'-3'34'5568,"-9"19"-3600,-1 14-1272,-2 53 1538,4 242 0,11-361-2221,0-1-1,0 0 1,0 1 0,0-1 0,0 1-1,0-1 1,0 1 0,0-1 0,0 0-1,1 1 1,-1-1 0,0 1 0,0-1-1,0 0 1,0 1 0,1-1 0,-1 1-1,0-1 1,1 0 0,-1 1 0,0-1-1,0 0 1,1 0 0,-1 1 0,0-1-1,1 0 1,-1 0 0,1 1 0,-1-1-1,0 0 1,1 0 0,-1 0 0,1 0-1,-1 0 1,1 0 0,-1 1 0,0-1-1,1 0 1,-1 0 0,1 0 0,-1-1-1,1 1 1,-1 0 0,0 0 0,1 0-1,-1 0 1,1 0 0,-1 0 0,0-1-1,1 1 1,-1 0 0,1 0 0,-1 0-1,0-1 1,1 1 0,-1 0 0,0-1-1,1 1 1,-1 0 0,0-1 0,0 1-1,1 0 1,-1-1 0,0 1-1,0-1 1,1 0 0,6-15 102,0 0 1,-1 0-1,-1-1 0,0 0 0,-1 0 1,2-23-1,4-14-89,3-9-17,-6 26-188,0 0 1,3 1-1,1 0 1,1 0-1,25-47 0,-34 78 102,0 1-1,1 0 0,0-1 0,0 1 1,0 0-1,1 1 0,-1-1 0,1 1 0,0 0 1,0 0-1,0 0 0,8-2 0,-11 4 45,0 0 0,0 0-1,1 0 1,-1 1-1,0-1 1,1 1 0,-1-1-1,1 1 1,-1 0 0,1 0-1,-1 0 1,1 0-1,-1 1 1,0-1 0,1 0-1,-1 1 1,1 0-1,-1 0 1,0 0 0,0 0-1,1 0 1,-1 0 0,0 0-1,0 1 1,0-1-1,0 1 1,-1-1 0,1 1-1,3 4 1,-3-4 24,-1 0 0,1 1 0,-1-1 1,0 1-1,0 0 0,0-1 0,0 1 0,0 0 0,0 0 1,-1 0-1,1 0 0,-1-1 0,0 1 0,0 0 0,0 0 1,0 0-1,0 0 0,-1 0 0,0 3 0,-1-1 5,0 0-1,-1 0 0,1 0 0,-1-1 1,0 1-1,0-1 0,0 0 0,-1 0 1,-7 7-1,-1 0 15,-1-1 1,0-1 0,-1 0-1,0-1 1,-28 12 0,36-17-23,0 0 1,0-1-1,-1 0 1,1 0 0,0 0-1,-1-1 1,1 0-1,-1 0 1,0 0-1,1-1 1,-1 0-1,1-1 1,-8 0 0,14 0-76,-1 1-1,0 0 1,1-1 0,-1 1 0,1-1 0,-1 1 0,1-1 0,0 1 0,-1-1 0,1 1 0,-1-1 0,1 1-1,0-1 1,-1 0 0,1 1 0,0-1 0,0 0 0,0 1 0,-1-1 0,1 1 0,0-1 0,0 0 0,0 0-1,0 1 1,0-1 0,0 0 0,0 1 0,0-1 0,1 0 0,-1 1 0,0-1 0,0 1 0,0-1 0,1 0-1,-1 1 1,0-1 0,1 1 0,-1-1 0,1 0 0,-1 1 0,0-1 0,1 1 0,-1 0 0,1-1 0,-1 1-1,1-1 1,0 1 0,-1 0 0,1-1 0,0 1 0,30-24-4915,0 5 395,7 1-214</inkml:trace>
</inkml:ink>
</file>

<file path=ppt/ink/ink1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6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1 129 5862,'0'0'17963,"1"9"-17365,-2 101-101,1-109-499,0 1 1,0-1-1,0 0 0,0 1 1,0-1-1,1 0 1,-1 1-1,0-1 1,1 0-1,-1 1 1,0-1-1,1 0 1,0 0-1,-1 0 1,1 0-1,0 1 1,0-1-1,-1 0 0,1 0 1,0 0-1,0-1 1,0 1-1,0 0 1,0 0-1,0 0 1,1-1-1,-1 1 1,0 0-1,0-1 1,0 0-1,1 1 1,-1-1-1,0 1 0,1-1 1,-1 0-1,0 0 1,0 0-1,1 0 1,-1 0-1,0 0 1,1 0-1,-1 0 1,0-1-1,1 1 1,1-1-1,2 0-14,-1 0-1,1-1 1,-1 1 0,0-1-1,0 0 1,0 0 0,0-1-1,0 1 1,0-1 0,0 0-1,-1 1 1,5-6 0,-2-1-3,0 1 0,0-1 1,-1 0-1,-1-1 0,0 1 1,0-1-1,-1 0 0,0 0 0,0 0 1,-1 0-1,1-20 0,-18 111-93,15-76 133,0 1 0,1-1 0,-1 0 0,1 1 0,0-1 0,0 0 0,0 0 0,1 0 0,0 0 0,4 7 0,-5-11-13,0 1 0,0-1-1,0 0 1,1 1 0,-1-1-1,1 0 1,-1 0 0,1 0-1,-1 0 1,1 0 0,-1-1-1,1 1 1,0 0 0,-1-1-1,1 1 1,0-1 0,0 0-1,-1 1 1,1-1 0,0 0-1,0 0 1,0 0 0,-1-1-1,1 1 1,0 0 0,0 0-1,-1-1 1,1 0 0,0 1-1,0-1 1,-1 0 0,1 1-1,-1-1 1,1 0 0,2-2-1,0 0-58,1 0-1,-1-1 1,1 1-1,-1-1 1,0 0-1,0 0 1,-1-1-1,1 1 1,-1-1-1,0 1 1,0-1-1,-1 0 1,1 0-1,-1 0 1,0-1-1,-1 1 1,1 0-1,1-11 1,0-9-922,0 0-1,-2-47 1,-1 50-125,-5-1-100,5 23 1196,-1 0 0,1-1 0,0 1 0,0 0 0,-1 0 0,1-1 1,0 1-1,-1 0 0,1 0 0,0 0 0,-1-1 0,1 1 0,0 0 0,-1 0 1,1 0-1,0 0 0,-1 0 0,1 0 0,-1-1 0,1 1 0,0 0 0,-1 0 1,1 0-1,-1 1 0,1-1 0,0 0 0,-1 0 0,1 0 0,-1 0 0,1 0 1,-2 1 69,0 0 1,1 1 0,-1-1 0,0 0 0,1 0 0,0 1 0,-1-1 0,1 1-1,0-1 1,-1 1 0,1 0 0,0 0 0,0-1 0,1 1 0,-1 0-1,-1 3 1,0 4-10,0 1-1,0-1 0,1 1 0,-1 16 0,6-1-5431,0-18-750</inkml:trace>
</inkml:ink>
</file>

<file path=ppt/ink/ink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25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1973 262 9065,'-9'1'1612,"2"0"-1443,0 0-110,-1 0-1,1 0 1,-1 0-1,0-1 1,1 0-1,-1-1 0,1 0 1,-1 0-1,1-1 1,0 0-1,-1 0 1,1 0-1,0-1 1,-12-7-1,9 2-59,-1 1 0,0 0 0,1 1 0,-2 0-1,1 1 1,-1 0 0,0 0 0,0 2 0,0-1 0,0 2 0,-1-1 0,1 2-1,-1 0 1,0 0 0,1 1 0,-1 1 0,0 0 0,-21 5 0,-114 37 7,104-28 487,-1-2-1,-55 9 1,23-15 134,0-4-1,-125-11 1,116 2-585,-145 9 0,204 1-36,-1 1-1,1 1 1,0 2 0,0 0-1,1 2 1,0 1-1,1 1 1,0 1-1,1 1 1,1 1 0,0 1-1,1 1 1,1 1-1,0 1 1,1 1-1,2 1 1,0 0-1,1 2 1,1 0 0,1 0-1,1 2 1,1-1-1,-10 30 1,13-29-11,1-1 0,2 1 0,0 1 1,1-1-1,2 1 0,1 0 0,1 1 0,0-1 1,6 49-1,-2-66-6,0-1 1,1 1 0,0-1 0,0 0-1,1 0 1,0 0 0,1 0 0,0 0-1,0-1 1,0 0 0,1 0 0,12 10-1,8 7-10,58 37 0,-36-27 47,166 140-18,117 81 11,-283-227-45,2-2 0,1-2 0,0-2 0,2-2 0,0-3 1,2-2-1,-1-3 0,75 8 0,19-8 68,285-12-1,-295-11-38,-1-5-1,256-66 1,-193 23 100,238-105 0,-131 16-70,-238 109-19,-3-3 0,81-67 0,-116 82 14,-1-1 1,-1-1 0,-2-2 0,-1 0-1,39-64 1,-52 72-10,-1 0 0,-1-1-1,-1 0 1,-1 0 0,-1-1 0,-1 0 0,-1-1-1,-2 1 1,0-1 0,-1-30 0,-3 38-9,-1-1 0,-1 1 1,-1 0-1,0 0 0,-1 0 0,-1 1 1,-1-1-1,-1 1 0,0 1 0,-1-1 1,-1 1-1,-14-19 0,5 8-22,-1 1-1,-2 1 0,0 1 1,-2 1-1,0 1 1,-2 1-1,0 1 1,-1 1-1,-1 1 0,-1 2 1,-55-24-1,27 19-23,-1 2 0,-1 3 0,-1 3-1,0 2 1,-88-5 0,-98 2 28,0 11 0,-485 58 0,512-19-466,1 8-1,2 11 1,-313 122-1,209-19-4420,251-119 1633</inkml:trace>
</inkml:ink>
</file>

<file path=ppt/ink/ink1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7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7495,'0'0'12930,"-11"2"-12418,2-1-467,0 0 0,0 1 1,0 1-1,1-1 0,-1 2 0,1-1 0,-1 1 1,1 0-1,0 1 0,1-1 0,-1 2 0,-8 7 0,10-8-29,-12 12 761,-32 35-1,47-48-635,-1 0-1,1 1 1,0-1-1,0 1 1,0-1-1,1 1 1,0 0-1,0 0 1,0 0-1,0 0 1,1 1-1,0-1 1,0 0-1,1 1 1,-1 6-1,2-10-124,-1-1-1,1 1 0,-1-1 1,1 1-1,0-1 1,0 1-1,0-1 0,0 0 1,0 1-1,0-1 1,0 0-1,0 0 0,1 1 1,-1-1-1,0 0 1,1 0-1,-1-1 0,1 1 1,-1 0-1,1 0 0,-1-1 1,1 1-1,-1-1 1,1 1-1,0-1 0,-1 0 1,1 0-1,3 1 1,58 0 27,-46-1-202,-5-1-711,1 1-1,-1-2 0,0 0 1,24-6-1,18-15-8816,-30 8 1066</inkml:trace>
</inkml:ink>
</file>

<file path=ppt/ink/ink1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7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65 12716,'0'0'6929,"-8"9"-5562,-23 30-139,31-38-1189,-1 0 0,0 0 0,1 0 1,-1 0-1,1 0 0,0 0 0,-1 0 1,1 0-1,0 0 0,0 0 0,-1 0 1,1 0-1,0 0 0,0 1 0,0-1 1,0 0-1,1 0 0,-1 0 0,0 0 0,0 0 1,1 0-1,-1 0 0,0 0 0,1 0 1,-1 0-1,1 0 0,-1 0 0,1 0 1,0-1-1,-1 1 0,1 0 0,0 0 1,0-1-1,-1 1 0,1 0 0,0-1 0,0 1 1,0 0-1,0-1 0,0 1 0,1-1 1,38 13 431,-34-11-444,0-2-1,0 1 0,0-1 1,0 0-1,0 0 1,1 0-1,-1-1 1,0 0-1,0 0 1,0-1-1,0 0 1,-1 0-1,1 0 1,0 0-1,-1-1 1,7-5-1,-8 5 0,0 0-1,0-1 1,-1 0 0,1 1-1,-1-1 1,0-1-1,0 1 1,-1 0 0,1-1-1,-1 1 1,0-1-1,0 0 1,0 0 0,-1 1-1,0-1 1,0 0-1,0-1 1,-1 1-1,1 0 1,-1-5 0,0 8-25,0 0 0,0 0 1,0 1-1,-1-1 0,1 0 1,0 0-1,-1 1 1,1-1-1,-1 0 0,1 0 1,-1 1-1,0-1 0,0 1 1,0-1-1,0 1 0,0-1 1,0 1-1,0 0 1,0-1-1,-1 1 0,1 0 1,-1 0-1,1 0 0,0 0 1,-1 0-1,0 0 0,1 0 1,-1 0-1,0 1 1,1-1-1,-1 1 0,0-1 1,1 1-1,-1 0 0,0 0 1,0-1-1,0 1 1,1 0-1,-1 1 0,0-1 1,-3 1-1,-2 0-10,0 0-1,0 0 1,0 1-1,0 0 1,0 1-1,0 0 1,0 0-1,1 0 1,-8 5-1,1 2 80,0 1-1,1 0 0,0 1 1,1 0-1,-13 19 1,19-25 37,1 0 0,0 1 0,0-1 0,1 1 0,0 0 0,0 0 1,1 0-1,-1 0 0,2 0 0,-1 1 0,1-1 0,0 0 0,0 1 0,1 7 1,1-12-92,-1-1-1,1 1 1,0-1 0,0 1 0,0-1 0,0 0 0,0 0 0,1 1 0,-1-1 0,1 0 0,-1 0 0,1 0 0,0 0 0,0-1 0,0 1 0,0 0 0,0-1 0,0 1 0,0-1 0,1 0 0,-1 0 0,0 0 0,1 0 0,-1 0 0,1 0 0,-1-1 0,6 1 0,7 2 15,1-1 0,0-1 0,21-1 0,-25 0-26,-3 0-226,1 0 0,-1-1-1,0 0 1,0 0 0,0-1 0,0 0-1,0-1 1,13-5 0,-18 6-225,1-1 1,-1 0 0,1 0 0,-1 0-1,0-1 1,0 1 0,-1-1 0,1 0-1,-1 0 1,0 0 0,0-1-1,0 1 1,0-1 0,-1 1 0,1-1-1,1-7 1,8-34-6020</inkml:trace>
</inkml:ink>
</file>

<file path=ppt/ink/ink1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7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50 14061,'0'0'3460,"-58"-35"-578,40 24-608,9 8 417,24 7-3364,4 5-1729,1-2-3139</inkml:trace>
</inkml:ink>
</file>

<file path=ppt/ink/ink1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8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5381,'0'0'12182,"9"7"-10884,-5-4-1160,0 0 1,0 1 0,-1 0 0,1 0 0,-1 0 0,0 1-1,0-1 1,0 1 0,-1-1 0,1 1 0,2 7-1,0 4 340,-1 0 0,0 1 0,1 18-1,4 66 1367,-4 102-1,0 4-1323,-6-206-606,1-1 1,0 1-1,0-1 1,0 1-1,0-1 1,0 1-1,0-1 1,0 1-1,0-1 0,0 1 1,1-1-1,-1 0 1,0 1-1,0-1 1,0 1-1,0-1 1,1 1-1,-1-1 1,0 1-1,1-1 1,-1 0-1,0 1 0,0-1 1,1 0-1,-1 1 1,1-1-1,-1 0 1,0 1-1,1-1 1,-1 0-1,1 0 1,-1 0-1,1 1 1,-1-1-1,1 0 0,-1 0 1,0 0-1,1 0 1,-1 0-1,1 0 1,-1 0-1,1 0 1,-1 0-1,1 0 1,-1 0-1,1 0 1,-1 0-1,1 0 0,-1 0 1,1-1-1,-1 1 1,1 0-1,-1 0 1,0 0-1,1-1 1,21-18-7718,-11 1 126</inkml:trace>
</inkml:ink>
</file>

<file path=ppt/ink/ink1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5445,'0'0'12198,"9"6"-10212,-1 0-1646,1-1 0,-1 0 0,1 0 0,0-1 1,1-1-1,-1 1 0,1-2 0,0 1 0,16 1 0,-16-3-283,0-1 1,-1 0-1,1-1 1,-1 0-1,1-1 1,-1 0-1,0 0 1,1-1-1,-1 0 1,0-1-1,8-4 0,-13 6-28,0-1-1,0 0 0,-1 1 0,1-1 0,-1 0 0,0-1 0,0 1 0,0-1 0,-1 1 0,1-1 0,-1 0 1,0 0-1,0 0 0,0 0 0,0 0 0,-1 0 0,1-1 0,-1 1 0,0 0 0,-1-1 0,1 1 0,-1-1 1,0 1-1,0-1 0,-1-8 0,1 10-24,-1 0-1,1 1 1,-1-1 0,0 0 0,0 0 0,0 0 0,0 0-1,0 0 1,0 1 0,-1-1 0,0 1 0,1-1-1,-1 1 1,0-1 0,0 1 0,0 0 0,0 0 0,-1 0-1,1 0 1,-1 1 0,1-1 0,-1 0 0,1 1 0,-1 0-1,0 0 1,0 0 0,0 0 0,1 0 0,-1 0-1,0 1 1,0-1 0,0 1 0,0 0 0,-4 0 0,1 0-20,0 0 0,-1 1 0,1 0 1,0 0-1,0 0 0,0 1 1,0 0-1,0 0 0,1 0 0,-1 1 1,0 0-1,1 0 0,0 1 1,0-1-1,0 1 0,-5 4 0,-1 5 41,0 0-1,1 1 0,0 0 1,1 1-1,-12 25 0,18-33 10,-1 1 1,2-1-1,-1 1 0,1 0 0,1-1 0,-1 1 0,1 0 0,0 0 0,1 0 0,0 0 0,0 0 0,1 0 0,0 0 0,3 12 0,-2-17-71,0 1 1,0-1-1,0 1 1,0-1-1,1 0 1,-1 0-1,1 0 1,0 0-1,0 0 1,0-1-1,0 1 0,1-1 1,-1 0-1,0 0 1,1 0-1,0 0 1,-1-1-1,1 1 1,0-1-1,0 0 1,0 0-1,0-1 1,0 1-1,4-1 0,49 0-2889,-51-2 1867,1 1 0,-1 0-1,0-1 1,1 0-1,8-5 1,17-15-6864</inkml:trace>
</inkml:ink>
</file>

<file path=ppt/ink/ink1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8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11851,'0'0'10720,"5"11"-10395,-3-8-310,2 3 0,-1-1 1,0 1-1,-1 0 1,0-1-1,0 1 1,0 0-1,0 1 0,-1-1 1,0 0-1,0 0 1,-1 1-1,0-1 1,0 0-1,0 0 0,-2 8 1,-7 17 44,6-21-37,-1 0 1,1 0-1,1 1 0,0-1 0,1 1 0,0-1 0,0 1 0,1-1 1,0 1-1,3 16 0,-2-26 10,0 1 1,0 0-1,0-1 0,0 1 1,0 0-1,1-1 1,-1 1-1,1-1 0,-1 0 1,1 0-1,-1 1 1,1-1-1,0 0 0,-1 0 1,1 0-1,0-1 1,0 1-1,0 0 0,-1-1 1,1 1-1,0-1 1,0 0-1,0 1 0,0-1 1,0 0-1,0 0 1,0 0-1,0 0 0,0-1 1,3 0-1,3 0 89,-1 0-1,1-1 0,0 0 0,0 0 1,-1 0-1,11-6 0,0-2-62,-1-2 0,0 0 0,0 0-1,-2-2 1,0 0 0,19-21-1,-26 25-43,0 1 0,-1-2 0,0 1-1,0-1 1,-1 0 0,-1 0-1,0 0 1,0-1 0,-1 0-1,-1 0 1,4-21 0,-6 31-20,-1-1 1,0 1-1,1 0 1,-1 0 0,0 0-1,0 0 1,-1-1 0,1 1-1,0 0 1,-1 0-1,0 0 1,1 0 0,-1 0-1,0 0 1,0 0-1,0 0 1,0 0 0,0 0-1,0 0 1,-1 1 0,1-1-1,-1 0 1,1 1-1,-1-1 1,0 1 0,1 0-1,-1 0 1,0-1 0,0 1-1,0 0 1,0 0-1,0 1 1,0-1 0,0 0-1,0 1 1,0-1-1,0 1 1,-1 0 0,1 0-1,0 0 1,0 0 0,0 0-1,-1 0 1,-2 1-1,1 0 5,0-1-1,0 1 0,0 0 1,0 0-1,0 1 0,0-1 1,0 1-1,1 0 0,-1 0 1,1 0-1,-1 0 1,1 1-1,0-1 0,0 1 1,0 0-1,0 0 0,1 0 1,-1 0-1,1 0 0,0 1 1,0-1-1,0 1 0,0-1 1,-1 6-1,2-6 19,0 0 0,0 0 1,1 0-1,-1 0 0,1 0 0,0 0 0,0 0 0,0 0 1,0 1-1,1-1 0,-1 0 0,1 0 0,0 0 1,0 0-1,0 0 0,0-1 0,0 1 0,1 0 1,-1 0-1,1-1 0,0 1 0,2 3 0,0-3-2,0 0 0,1 0 0,-1 0 0,1 0 0,-1 0 0,1-1 0,0 0-1,0 0 1,0-1 0,0 1 0,0-1 0,7 1 0,4 0-1,0-1 0,0 0-1,0-2 1,0 0 0,0 0 0,0-1-1,-1-1 1,19-6 0,-12 0-1,-1 0 0,0-1 0,31-21 0,-41 24-9,-1 0-1,0-1 1,0 0-1,-1-1 0,0 0 1,0-1-1,-1 0 1,7-12-1,-14 21 3,0 0 0,0 0 0,-1 0 0,1 0 0,0 0 0,-1 0 0,1 0 0,-1-1 0,1 1 0,-1 0 0,0 0 0,0-1 0,0 1 0,1 0 0,-1 0 0,0-1 0,0 1 0,-1 0 0,1-1 0,0 1 0,-1-1 0,1 1 6,-1 0 0,1 1 0,-1-1 0,0 1 0,0-1 0,1 1 0,-1-1 0,0 1 1,0-1-1,0 1 0,1 0 0,-1-1 0,0 1 0,0 0 0,0 0 0,0 0 1,0 0-1,0-1 0,1 1 0,-1 0 0,-2 1 0,-3-1 8,0 1 0,0 0 0,0 1-1,0 0 1,0 0 0,0 0 0,-6 4 0,-3 3 6,1 1 0,0 0 0,0 1 0,1 1 0,0 0 0,-18 24 1,27-31 2,0 0 0,0 0 1,0 0-1,1 0 1,0 1-1,0 0 1,1 0-1,-1-1 0,1 1 1,0 1-1,1-1 1,-1 0-1,1 0 1,1 1-1,-1-1 1,1 0-1,0 1 0,0-1 1,1 0-1,0 1 1,3 9-1,-2-12-13,0 0 1,1 0-1,-1-1 0,1 1 1,0-1-1,0 0 0,0 1 0,1-1 1,-1-1-1,1 1 0,-1 0 1,1-1-1,0 0 0,0 0 0,0 0 1,0 0-1,1-1 0,-1 0 1,0 0-1,8 1 0,9 2 44,0-2 0,40 0-1,-57-2-55,15 0-33,1-1 0,-1-1 0,1-1 0,-1-1 0,19-6 0,-29 8-313,-1-1 1,1-1-1,-1 1 0,0-2 1,0 1-1,0-1 0,0 0 1,-1 0-1,0-1 1,0 0-1,-1-1 0,11-13 1,-15 17-204,0 0 1,0 0 0,-1 0-1,1 0 1,-1-1-1,0 1 1,0 0 0,0-1-1,0 1 1,-1-1 0,0 1-1,1-1 1,-2-4 0,1-19-6600</inkml:trace>
</inkml:ink>
</file>

<file path=ppt/ink/ink1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3:59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6854,'0'0'17900,"4"8"-17403,3 11-308,0 0 0,-1 0 1,-1 1-1,-1 0 0,0 0 1,-2 0-1,0 21 0,-7 158 1073,-1-60-478,5-102-780,0-25-322,0-1-1,1 1 0,0 0 1,1 0-1,0-1 1,4 16-1,-4-27 100,-1 1 0,0 0 0,0-1 0,0 1 0,1-1 0,-1 1 0,0 0 0,1-1 0,-1 1 0,1-1 0,-1 1 0,0-1 0,1 1 0,-1-1 0,1 0 0,-1 1 0,1-1 0,0 1 0,-1-1 0,1 0 0,-1 0 0,1 1 0,0-1 0,-1 0 0,1 0 0,-1 0 0,1 1 0,0-1 0,-1 0 0,1 0 0,0 0 0,-1 0 0,1 0 0,0 0 0,-1-1 0,1 1 0,0 0 0,0-1 0,14-6-10010</inkml:trace>
</inkml:ink>
</file>

<file path=ppt/ink/ink1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0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38 5221,'0'0'15294,"-12"-6"-13735,4 1-1454,0 1-1,0 0 0,0 1 1,-1-1-1,1 2 1,-1-1-1,0 1 0,0 1 1,0-1-1,0 2 1,0-1-1,0 1 0,0 0 1,0 1-1,0 0 1,0 1-1,-15 4 0,8 0-102,0 1-1,0 1 1,-19 14 0,30-20-3,1 1 1,-1 1-1,1-1 1,0 0 0,0 1-1,0 0 1,1 0-1,-1 0 1,1 1 0,0-1-1,0 1 1,1 0 0,-1-1-1,1 1 1,-2 6-1,4-10-1,1 0 0,-1 0 0,0 0 0,0 0 0,0 0 0,1 0 0,-1 1 0,1-1 0,-1 0-1,1 0 1,-1 0 0,1-1 0,-1 1 0,1 0 0,0 0 0,0 0 0,-1 0 0,1 0 0,0-1 0,0 1-1,0 0 1,0-1 0,0 1 0,0-1 0,0 1 0,0-1 0,0 1 0,0-1 0,0 0 0,0 0 0,0 1 0,0-1-1,0 0 1,0 0 0,1 0 0,0 0 0,54 2-45,-46-2-10,12-1-117,0 2 1,0 0-1,0 1 1,-1 1-1,1 1 1,-1 1-1,25 9 1,-45-13 190,1-1 0,0 1 0,-1-1 0,1 1 1,0 0-1,-1 0 0,1 0 0,-1 0 0,1 0 0,-1 0 1,0 0-1,1 1 0,-1-1 0,0 0 0,0 1 0,0-1 1,0 1-1,0-1 0,0 1 0,0 0 0,0-1 0,-1 1 1,1 0-1,-1-1 0,1 1 0,-1 0 0,0 0 0,0-1 0,0 1 1,0 0-1,0 0 0,0 0 0,0 0 0,0-1 0,-1 1 1,1 0-1,-1 0 0,1-1 0,-1 1 0,0 0 0,1-1 1,-1 1-1,0-1 0,0 1 0,0-1 0,-1 1 0,1-1 1,0 0-1,-2 2 0,-7 7 370,1-1 0,-1 0 1,-1 0-1,1-1 0,-16 9 1,15-10-332,0-1 1,0 0 0,-1 0 0,0-1-1,0 0 1,0-1 0,0-1 0,0 0 0,-1 0-1,-24 1 1,36-5-184,0 1 0,0 0 0,0 0 1,0-1-1,0 1 0,0-1 0,0 1 0,1 0 0,-1-1 0,0 0 0,0 1 1,0-1-1,1 1 0,-1-1 0,0 0 0,1 0 0,-1 1 0,0-1 0,1 0 1,-1 0-1,1 0 0,-1 0 0,1 0 0,0 0 0,-1 0 0,1 1 0,0-1 1,0 0-1,0 0 0,0 0 0,0 0 0,0 0 0,0 0 0,0 0 0,0 0 0,0 0 1,0 0-1,0 0 0,1 0 0,-1-1 0,2-4-872,-1 0 1,0 0-1,1 0 0,0 0 0,6-10 1,18-23-4229</inkml:trace>
</inkml:ink>
</file>

<file path=ppt/ink/ink1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0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9321,'0'0'10308,"-1"12"-8979,-6 39 4,2 1-1,3 82 0,4-107-1229,1-1 0,1 1 0,1-1 0,1 0 0,1 0 0,2-1 0,15 33 0,-25-63-125,0-1-1,0 1 1,1-1 0,0 1-1,0-1 1,1-7 0,1-18-308,-5 7-444,-1 0 0,0 1 0,-2 0 0,-1 0 0,-18-42 0,22 59 686,1 0-110,3 8 25,19 23-78,27 4 117,-31-21-1010,0 0 1,1-1 0,1-1-1,-1-1 1,1 0 0,23 2-1,24-2 297,-67-5 1002,1 0-1,-1-1 0,0 1 0,0-1 1,1 1-1,-1-1 0,0 1 1,1-1-1,-1 0 0,0 0 0,1 0 1,-1 0-1,1 0 0,-1 0 0,1 0 1,0 0-1,0-1 0,-1 1 1,1 0-1,0-1 0,0 1 0,0-1 1,0 0-1,1 1 0,-1-1 0,0 0 1,1 1-1,-1-1 0,1 0 1,-1 0-1,1 1 0,0-1 0,0 0 1,0 0-1,0 0 0,0 1 0,0-1 1,0 0-1,1 0 0,-1 0 0,1 1 1,-1-1-1,1 0 0,0 1 1,-1-1-1,1 0 0,0 1 0,0-1 1,0 1-1,1 0 0,-1-1 0,0 1 1,0 0-1,1-1 0,-1 1 1,1 0-1,-1 0 0,1 0 0,-1 0 1,1 1-1,-1-1 0,1 0 0,0 1 1,0-1-1,-1 1 0,1-1 1,0 1-1,2 0 0,-8 0-101,0 0 0,0 0 0,0 0-1,0 0 1,1 1 0,-1 0 0,0 0 0,0 0 0,0 0 0,0 1-1,1 0 1,-1-1 0,1 1 0,-1 0 0,1 1 0,0-1-1,0 1 1,0-1 0,0 1 0,0 0 0,0 0 0,1 0 0,-3 5-1,2-4 61,0 0-1,1 0 0,0 0 0,0 0 1,0 1-1,0-1 0,1 1 0,0-1 0,0 1 1,0-1-1,0 1 0,1 0 0,-1-1 0,1 1 1,0 0-1,1 0 0,-1-1 0,1 1 1,2 8-1,-1-12-95,-1 1 1,0 0-1,1 0 0,-1-1 1,1 1-1,0-1 0,0 0 1,-1 1-1,1-1 1,0 0-1,0 0 0,0 0 1,0 0-1,0 0 1,0-1-1,0 1 0,1-1 1,-1 1-1,0-1 0,0 0 1,0 0-1,1 0 1,-1 0-1,0 0 0,0 0 1,4-2-1,1 2 15,0-1-1,0-1 0,0 1 1,-1-1-1,1 0 1,-1-1-1,10-4 0,-5-1-317,0-1-1,-1 0 0,0 0 1,-1-1-1,0-1 0,0 1 1,-1-1-1,0-1 0,9-18 1,-16 28-478,-4 24-282,-4 5 954,3-17 4,1 0 1,1 0-1,0 0 1,0 0-1,1 0 1,0 1-1,1-1 1,0 0-1,1 1 1,0-1-1,3 14 1,-4-23-119,0 0 0,1 0 0,-1 0 0,1 0 0,-1 0 1,1 0-1,0 0 0,-1-1 0,1 1 0,0 0 1,0 0-1,-1-1 0,1 1 0,0 0 0,0-1 0,0 1 1,0 0-1,0-1 0,0 0 0,0 1 0,0-1 0,0 1 1,0-1-1,0 0 0,0 0 0,1 0 0,13 1-6114</inkml:trace>
</inkml:ink>
</file>

<file path=ppt/ink/ink1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1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1 12492,'0'0'3059,"-6"10"-956,-2 2-1372,1 0 1,1 1-1,0 0 0,0 0 1,2 0-1,0 1 1,0 0-1,1-1 0,-2 24 1,5-35-663,-1 15 317,1 0 1,3 29-1,-3-42-378,1 0 1,0-1-1,-1 1 0,1 0 1,1-1-1,-1 1 1,0-1-1,1 1 0,0-1 1,0 1-1,0-1 1,0 0-1,0 0 1,1 0-1,-1-1 0,1 1 1,0 0-1,4 3 1,-4-6-56,-1 1 1,0 0 0,0-1-1,1 1 1,-1-1 0,1 1-1,-1-1 1,0 0 0,1 0-1,-1 0 1,0-1 0,1 1-1,-1 0 1,1-1 0,-1 0-1,0 1 1,0-1 0,1 0-1,-1 0 1,0 0 0,0-1-1,0 1 1,2-2 0,-1 1-27,-1 0 1,1 1-1,0-1 0,0 1 1,0 0-1,0 0 1,0 0-1,0 0 1,0 1-1,0-1 0,0 1 1,6-1-1,-8 2 73,0 0-1,0 0 0,0 0 1,0 0-1,0 0 0,0 1 1,0-1-1,0 0 0,0 0 1,0 1-1,0-1 0,-1 0 1,1 1-1,-1-1 0,1 1 1,-1-1-1,1 1 0,-1-1 1,0 1-1,0-1 0,0 1 1,0-1-1,0 1 0,0-1 1,-1 3-1,-2 41 851,2-40-680,-1-1 1,1 1-1,-1-1 0,0 1 0,0-1 0,0 0 1,-1 0-1,0 0 0,0 0 0,0-1 0,0 1 1,0-1-1,-1 0 0,1 0 0,-1 0 0,0 0 1,-5 3-1,7-5-135,0 0 0,-1 0 0,1 0 0,0 0 0,-1-1-1,1 1 1,-1-1 0,1 1 0,-1-1 0,0 0 0,1 0 0,-1 0 0,1 0 0,-1-1 0,1 1 0,-1-1 0,1 1 0,-1-1 0,1 0 0,0 0 0,-1 0 0,1 0 0,0 0 0,0-1 0,-1 1 0,1-1 0,0 1 0,1-1 0,-1 0 0,0 0-1,0 1 1,-2-5 0,1 1-413,-1 0-1,1 0 1,0-1-1,0 1 1,1-1-1,0 1 0,-2-8 1,4 12 48,-1 0 0,1-1-1,0 1 1,0-1 0,0 1 0,0-1 0,0 1 0,0 0 0,0-1 0,0 1 0,1-1 0,-1 1 0,1-1-1,0-1 1,0 2-118,-1 0-1,1 0 0,0 0 0,0 0 1,0 1-1,0-1 0,0 0 1,0 0-1,0 1 0,0-1 0,0 1 1,0-1-1,0 1 0,0-1 1,0 1-1,1 0 0,-1-1 0,0 1 1,0 0-1,2 0 0,16-1-6053</inkml:trace>
</inkml:ink>
</file>

<file path=ppt/ink/ink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36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5349,'0'0'3918,"-7"9"-3047,-2 1-820,2-3 38,1-1 0,0 1 1,1 1-1,0-1 0,-9 16 1,14-22 438,51-2 1151,-35 0-1527,0 0 0,1 1-1,-1 1 1,1 1 0,-1 0 0,0 1 0,31 10 0,-5 1-89,2-2 0,-1-1 0,51 5 1,138 5 505,-170-17-265,-16-1-193,877 42 776,-773-45-833,225 28-1,-350-24-47,426 59 532,3-35-68,-97-56-362,-136 4-13,-4 20 491,-173 4-2869</inkml:trace>
</inkml:ink>
</file>

<file path=ppt/ink/ink1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1.4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10954,'0'0'16400,"-18"57"-16208,16-31-128,2 0 0,0-6-320,2-5-801,5-5-961,8-8-64,-5-2-1537,5-14-3044</inkml:trace>
</inkml:ink>
</file>

<file path=ppt/ink/ink1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1.8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1 5029,'0'0'9486,"-5"8"-6011,-2 2-2869,0 1-1,1-1 0,1 1 1,0 0-1,0 1 1,1-1-1,0 1 0,1-1 1,-2 20-1,-1 59 137,10 159 0,-5-248-731,1 1-1,0-1 1,0 1-1,0 0 1,0-1-1,1 1 1,-1-1 0,0 1-1,1 0 1,-1-1-1,1 1 1,-1-1-1,1 1 1,0-1-1,0 0 1,-1 1 0,1-1-1,0 0 1,0 1-1,1-1 1,-1 0-1,0 0 1,0 0-1,0 0 1,1 0 0,-1 0-1,0 0 1,1-1-1,-1 1 1,1 0-1,-1-1 1,1 1-1,-1-1 1,1 0-1,0 1 1,-1-1 0,1 0-1,-1 0 1,1 0-1,0 0 1,-1 0-1,1 0 1,-1-1-1,3 0 1,2 0 45,0-2 1,-1 1-1,1-1 0,0 1 1,-1-2-1,1 1 0,-1-1 1,0 1-1,0-1 0,4-6 1,5-4-118,-1 0 1,0-2 0,-1 1 0,-1-2 0,-1 1 0,0-2 0,14-35 0,-22 35-382,-12 23 135,-13 26 341,18-19 73,1 0 0,0 0 0,0 0 1,1 1-1,1 0 0,0-1 0,1 1 1,0 0-1,1 0 0,3 22 1,-3-33-97,0 0 1,1 0 0,-1 0 0,1 0 0,-1 0 0,1 1 0,0-1 0,0 0 0,0-1 0,0 1 0,0 0 0,0 0 0,1 0 0,-1-1 0,0 1 0,1 0 0,0-1 0,-1 1 0,1-1 0,0 0 0,0 0 0,-1 0 0,1 0 0,0 0 0,0 0-1,0 0 1,0 0 0,1-1 0,-1 1 0,0-1 0,0 0 0,0 1 0,4-1 0,-4 0-125,1-1 1,0 1-1,0-1 0,0 1 0,0-1 1,-1 0-1,1 0 0,0 0 0,-1 0 1,1-1-1,-1 1 0,1-1 0,-1 1 1,0-1-1,0 0 0,1 0 0,-1 0 1,0 0-1,-1 0 0,1-1 0,0 1 0,-1-1 1,1 1-1,-1-1 0,1-2 0,6-25-3266,-4-7-2493</inkml:trace>
</inkml:ink>
</file>

<file path=ppt/ink/ink1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10762,'0'0'-2050</inkml:trace>
</inkml:ink>
</file>

<file path=ppt/ink/ink1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12812,'0'0'5472,"-6"13"-4607,-6 11-196,1 0 1,2 1-1,0 0 1,-7 40-1,2 53 1748,13-105-2192,1 1-1,0-1 0,1 0 1,1 1-1,0-1 0,6 22 1,-7-32-210,0 0 0,0 0-1,0 0 1,1 0 0,-1-1 0,1 1 0,-1 0 0,1-1 0,0 1 0,0-1 0,0 0 0,0 1 0,1-1 0,-1 0-1,1 0 1,-1-1 0,1 1 0,0 0 0,-1-1 0,1 0 0,0 1 0,0-1 0,0 0 0,0-1 0,0 1-1,0 0 1,0-1 0,0 0 0,0 0 0,1 0 0,-1 0 0,5-1 0,-1 0-2,-1-1 0,1 0 1,-1-1-1,1 1 0,-1-1 1,0 0-1,0-1 0,0 1 0,0-1 1,-1-1-1,1 1 0,-1-1 0,8-9 1,-5 4-269,-2 0 1,1-1 0,-1 0 0,-1 0-1,0 0 1,-1 0 0,5-18 0,-11 40 230,-1-2 116,1 0 0,0 1 0,0 0 0,1-1 0,1 1 0,1 17-1,-1-25-68,1 1-1,-1-1 0,1 0 1,0 1-1,0-1 0,0 0 1,1 0-1,-1 0 0,0 0 1,1 0-1,-1 0 0,1 0 1,0 0-1,0-1 0,-1 1 0,1 0 1,0-1-1,0 0 0,1 1 1,-1-1-1,0 0 0,0 0 1,1 0-1,-1-1 0,0 1 1,1 0-1,-1-1 0,1 0 0,-1 1 1,1-1-1,-1 0 0,4-1 1,5 2-51,0-2 1,0 1-1,0-2 0,-1 1 1,1-1-1,-1-1 1,1 0-1,-1-1 0,0 0 1,0 0-1,18-11 1,-28 14-26,0 1 0,1 0 0,-1-1 0,1 1 0,-1 0 0,1 0 0,-1 0 1,1-1-1,-1 1 0,1 0 0,-1 0 0,0 0 0,1 0 0,-1 0 0,1 0 0,-1 0 1,1 0-1,-1 0 0,1 0 0,-1 0 0,1 0 0,-1 0 0,1 0 0,-1 1 0,1-1 1,-1 0-1,1 0 0,-1 0 0,1 1 0,-1-1 0,0 0 0,1 1 0,-1-1 0,0 0 0,1 1 1,-1-1-1,1 1 0,3 23-499,-10 30 658,-63 225 3369,68-276-3399,0 0 1,0-1-1,0 1 0,0-1 0,0 1 0,0-1 0,0 1 0,-1-1 0,0 0 0,1 0 0,-1 0 0,0 0 1,0 0-1,0 0 0,0 0 0,0-1 0,0 1 0,-1-1 0,-3 3 0,3-4-42,1 0 0,0 0-1,0 0 1,0 0 0,0 0-1,-1 0 1,1 0-1,0-1 1,0 1 0,0-1-1,0 0 1,0 1 0,0-1-1,0 0 1,0 0 0,0 0-1,0-1 1,1 1 0,-1 0-1,0-1 1,1 1 0,-1-1-1,1 1 1,-1-1 0,-1-3-1,-7-8-95,1 0-1,1-1 1,0 0-1,0 0 0,2-1 1,-1 1-1,2-1 1,0-1-1,1 1 1,1-1-1,0 0 0,1 0 1,1 0-1,0 0 1,1 0-1,1 0 0,3-16 1,-4 30 21,1-1 0,-1 1 0,1 0 1,0-1-1,0 1 0,0 0 0,0 0 0,0 0 0,0 0 1,1 0-1,-1 0 0,1 0 0,-1 1 0,1-1 0,0 0 0,0 1 1,0-1-1,-1 1 0,6-2 0,-1 0-171,1 1-1,0 0 1,0 0 0,0 0-1,8 0 1,18-4-3565,-5-8-4176,-19 2-1512</inkml:trace>
</inkml:ink>
</file>

<file path=ppt/ink/ink1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4.6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8168,'0'0'7885,"0"9"-7224,0 129 4673,0-137-5310,1-1 1,-1 1 0,0-1 0,0 0-1,1 1 1,-1-1 0,0 1 0,1-1-1,-1 0 1,0 1 0,1-1 0,-1 0-1,1 0 1,-1 1 0,1-1 0,-1 0-1,1 0 1,-1 1 0,1-1 0,-1 0 0,0 0-1,1 0 1,-1 0 0,1 0 0,-1 0-1,1 0 1,0 0 0,-1 0 0,1 0-1,-1 0 1,1 0 0,-1 0 0,0 0-1,2-1 1,20-5 352,34-21 9,-46 21-469,0 1-1,0 0 1,0 0 0,1 1-1,0 0 1,0 1-1,0 0 1,0 1-1,17-1 1,-27 3 76,1 0 1,-1 0-1,1 1 0,-1-1 0,1 1 1,-1-1-1,0 1 0,1-1 1,-1 1-1,1 0 0,-1 0 1,0 0-1,0-1 0,1 1 0,-1 1 1,0-1-1,0 0 0,0 0 1,0 0-1,0 0 0,-1 1 1,1-1-1,0 0 0,-1 1 0,1-1 1,0 1-1,-1-1 0,0 1 1,1-1-1,-1 1 0,0-1 1,0 1-1,0-1 0,0 1 0,0-1 1,0 1-1,0-1 0,0 1 1,-1 1-1,0 4 95,1-1-1,-1 0 1,-1 0 0,1 0-1,-1 0 1,0-1 0,0 1-1,-1 0 1,-3 4 0,-2 1 286,-1-1 1,0 0 0,0 0 0,-1-1-1,0-1 1,-1 0 0,0 0 0,-17 8 0,22-12-240,-1 0 0,0-1 1,0 0-1,0-1 1,0 0-1,-1 0 0,1 0 1,-1-1-1,1 0 0,-1 0 1,1-1-1,-1 0 1,1-1-1,-1 1 0,0-1 1,-9-3-1,14 2-262,-1 1-1,0-1 0,1 0 1,-1 0-1,1 0 0,-1-1 1,1 1-1,0-1 1,0 1-1,0-1 0,1 0 1,-1-1-1,1 1 0,-1 0 1,1-1-1,0 1 0,1-1 1,-1 1-1,0-1 1,1 0-1,-1-5 0,2 8-41,0 0-1,0 1 1,1-1-1,-1 0 1,1 1-1,-1-1 1,0 0 0,1 1-1,-1-1 1,1 1-1,-1-1 1,1 1-1,0-1 1,-1 1-1,1 0 1,-1-1-1,1 1 1,0 0-1,-1-1 1,1 1-1,0 0 1,0 0 0,-1 0-1,1-1 1,0 1-1,1 0 1,28-4-3110,-18 3 1086,18-5-2979,-1-3-2404</inkml:trace>
</inkml:ink>
</file>

<file path=ppt/ink/ink1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5.0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12011,'0'0'8019,"10"5"-6792,34 18-276,-41-22-876,0 0 0,0-1 0,0 1 0,0-1 0,1 1 0,-1-1 0,0 0 1,0 0-1,0-1 0,0 1 0,1-1 0,-1 1 0,0-1 0,0 0 0,0 0 0,0-1 1,0 1-1,0 0 0,-1-1 0,1 0 0,0 0 0,-1 0 0,1 0 0,-1 0 0,0 0 0,4-5 1,-1 2 86,0-2 1,0 1-1,0-1 1,-1 1 0,0-1-1,-1 0 1,1-1-1,3-13 1,-6 20-125,-1 0-1,1-1 1,-1 1 0,1-1 0,-1 1-1,0-1 1,0 1 0,0-1-1,0 1 1,0-1 0,0 1-1,0-1 1,-1 1 0,1-1 0,0 1-1,-1-1 1,1 1 0,-1-1-1,0 1 1,1 0 0,-1-1 0,0 1-1,0 0 1,0 0 0,0-1-1,0 1 1,-1-1 0,0 1-43,1 1 0,-1-1 0,0 1 0,1 0-1,-1-1 1,0 1 0,0 0 0,1 0 0,-1 0 0,0 0 0,1 0 0,-1 1 0,0-1 0,1 0 0,-1 1 0,0-1-1,1 1 1,-1 0 0,1 0 0,-1-1 0,1 1 0,-1 0 0,1 0 0,-3 2 0,-2 3-8,0 0 0,0 0 0,0 0 0,1 1-1,0 0 1,0 0 0,1 0 0,0 1 0,0-1 0,0 1 0,-3 15 0,2-9-2,1 1 0,1 0 1,0 0-1,1 0 0,1 28 0,0-41-83,1 0-1,1 0 0,-1 0 0,0 0 1,0 0-1,1 1 0,-1-1 0,1 0 1,0-1-1,-1 1 0,1 0 1,0 0-1,0 0 0,0 0 0,1-1 1,-1 1-1,0 0 0,1-1 0,-1 1 1,3 1-1,-1-1-386,1 0 0,-1-1 1,0 0-1,1 0 0,-1 0 1,1 0-1,-1 0 0,1-1 0,-1 1 1,1-1-1,4-1 0,21 1-4971</inkml:trace>
</inkml:ink>
</file>

<file path=ppt/ink/ink1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5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 15150,'0'0'4837,"-58"10"-3972,34 7-32,1 4 159,1-1-31,8 2-192,5-3-545,7-2-192,2 0-64,2-3-288,11-1-577,6-2-160,7-3-672,2-3-866,5-5-3074,3 0-3748</inkml:trace>
</inkml:ink>
</file>

<file path=ppt/ink/ink1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5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74 9513,'0'0'7255,"-12"0"-5509,8-1-1622,-1 1 0,0 0 1,1 0-1,-1 1 1,0-1-1,1 1 1,-1 0-1,1 0 1,-1 1-1,1-1 1,-1 1-1,1 0 1,0 0-1,0 0 0,0 1 1,0-1-1,0 1 1,1 0-1,-1 0 1,1 1-1,0-1 1,0 1-1,0-1 1,0 1-1,1 0 1,-1 0-1,1 0 0,0 1 1,0-1-1,1 0 1,-1 1-1,1-1 1,0 1-1,-1 5 1,2-8-102,-1 0 1,1 1 0,0-1 0,-1 1 0,1-1-1,0 0 1,1 1 0,-1-1 0,0 0-1,1 1 1,-1-1 0,1 0 0,0 1 0,-1-1-1,1 0 1,0 0 0,0 0 0,1 0 0,-1 0-1,0 0 1,1 0 0,-1 0 0,1-1-1,0 1 1,3 2 0,-1-2-3,0 0-1,1-1 1,-1 0-1,1 0 1,-1 0 0,1-1-1,-1 1 1,1-1-1,-1 0 1,1 0 0,0-1-1,7-1 1,-3 0-43,-1-1 0,1 0 1,-1 0-1,0-1 0,0 1 0,-1-2 0,1 1 1,-1-1-1,0-1 0,0 1 0,-1-1 1,11-11-1,-3 1-65,0-1 0,-2 0 1,22-37-1,-26 34-17,-8 21 101,0-1-1,0 0 1,0 0 0,0 0 0,0 0-1,0 0 1,0 0 0,0 0 0,-1 0-1,1 0 1,0 0 0,0 0 0,0 0-1,0 0 1,0 0 0,0 0 0,0 0-1,0 0 1,0 0 0,0 0 0,-1 0 0,1 0-1,0 0 1,0 0 0,0 0 0,0 0-1,0 0 1,0 0 0,0 0 0,0 0-1,0 0 1,0 0 0,-1 0 0,1 0-1,0 0 1,0 0 0,0-1 0,0 1-1,0 0 1,0 0 0,0 0 0,0 0 0,0 0-1,0 0 1,0 0 0,0 0 0,0 0-1,0 0 1,0 0 0,0-1 0,0 1-1,0 0 1,0 0 0,0 0 0,0 0-1,0 0 1,0 0 0,0 0 0,0 0-1,0 0 1,0-1 0,0 1 0,0 0 0,0 0-1,0 0 1,0 0 0,0 0 0,-2 2-21,0 0 0,0 0 1,0 1-1,0-1 0,0 1 1,1-1-1,-1 1 1,1 0-1,-2 3 0,0 3 188,0 1-1,0-1 1,1 1-1,0-1 1,0 16-1,1-24-135,1 1-1,0 0 1,0 0-1,0 0 0,0 0 1,0 0-1,0 0 0,0 0 1,1 0-1,-1 0 1,1 0-1,-1 0 0,1 0 1,0-1-1,0 1 0,0 0 1,0 0-1,0-1 1,0 1-1,0-1 0,0 1 1,1-1-1,-1 1 0,1-1 1,-1 0-1,1 0 1,-1 0-1,1 0 0,0 0 1,0 0-1,-1 0 0,4 1 1,4-2-50,0 1 0,0-1 0,0-1 0,0 0 1,0 0-1,-1-1 0,1 0 0,0 0 0,-1-1 0,0 0 1,1 0-1,-1-1 0,0 0 0,-1-1 0,1 0 0,-1 0 1,11-10-1,-3 2-207,-2 0 1,1 0-1,-2-1 1,0-1-1,-1 0 1,0-1 0,12-23-1,-29 49 422,-3 8 364,1-1 0,0 1 0,1 0 0,1 0 0,1 1 1,0 0-1,-3 35 0,8-53-572,0 0 1,1 1 0,-1-1-1,0 0 1,1 0 0,-1 1-1,0-1 1,1 0 0,0 0-1,-1 0 1,1 0 0,0 0-1,-1 1 1,1-1-1,0-1 1,0 1 0,0 0-1,0 0 1,0 0 0,0 0-1,0-1 1,0 1 0,0 0-1,0-1 1,1 1 0,-1-1-1,0 1 1,0-1 0,1 0-1,-1 0 1,0 1-1,0-1 1,1 0 0,-1 0-1,0 0 1,1 0 0,-1 0-1,0-1 1,0 1 0,1 0-1,1-1 1,1 0-624,0 0 0,1 0 0,-1 0 0,0 0 0,0 0 0,0-1 0,0 0 0,0 0 0,0 0 0,0 0 0,4-5 0,8-14-6707</inkml:trace>
</inkml:ink>
</file>

<file path=ppt/ink/ink1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9513,'0'0'7143,"-51"0"-7047,42 0-64,4 0-673,1 1-1249,4 2-832,0 2 512,0-1-833,0 1 513,0-1 608,0-1 1826,0-2 1697</inkml:trace>
</inkml:ink>
</file>

<file path=ppt/ink/ink1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6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15022,'0'0'7917,"-9"8"-6652,-9 12-642,1 0 0,0 2 0,-19 32 0,30-45-609,0 1-1,1 0 1,0 0 0,0 1-1,1 0 1,1-1 0,0 1-1,0 0 1,1 1 0,1-1-1,0 0 1,0 12-1,1-22-84,0 0 0,1-1 0,-1 1-1,0-1 1,1 1 0,-1-1-1,0 0 1,1 1 0,-1-1-1,1 1 1,-1-1 0,0 0-1,1 1 1,-1-1 0,1 0 0,-1 1-1,1-1 1,0 0 0,-1 0-1,1 0 1,-1 1 0,1-1-1,-1 0 1,1 0 0,0 0-1,-1 0 1,1 0 0,-1 0 0,1 0-1,-1 0 1,1 0 0,0-1-1,-1 1 1,1 0 0,-1 0-1,1 0 1,-1-1 0,1 1-1,-1 0 1,1 0 0,-1-1 0,1 1-1,0-1 1,24-14-4425,-8-5-1515</inkml:trace>
</inkml:ink>
</file>

<file path=ppt/ink/ink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39 9218,'-24'0'1851,"24"0"-1732,-1 0 0,0 0 0,0 0 0,0 0 0,1 0 0,-1 0 0,0 0 0,0 0 0,0 0 0,1 0 0,-1-1 0,0 1 0,0 0 0,1 0 0,-1-1 0,0 1 0,1-1 0,-1 1 0,0-1 0,1 1 0,-1-1 0,1 1 0,-1-1 0,0 0 0,20 1 573,53 6-189,113-4 0,72-21 166,116-1-316,17 50-289,-34-1-34,474-8 78,-233-53 198,-91-1 28,-343 29-103,106 1 85,-1 20-201,67 0-757,-329-23-1725</inkml:trace>
</inkml:ink>
</file>

<file path=ppt/ink/ink1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6.8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67 4869,'0'0'9534,"2"-8"-6085,2-1-2421,-3 5-588,1 1 0,-1-1 1,0 1-1,0-1 0,0 1 1,-1-1-1,1 0 1,-1-6-1,0 10-415,0-1 1,0 1-1,0 0 0,0-1 1,0 1-1,0 0 0,0-1 1,0 1-1,0 0 0,0-1 1,0 1-1,0 0 0,0-1 1,0 1-1,0 0 1,0-1-1,-1 1 0,1 0 1,0-1-1,0 1 0,0 0 1,-1 0-1,1-1 0,0 1 1,0 0-1,-1 0 0,1-1 1,0 1-1,0 0 0,-1 0 1,1 0-1,0-1 0,-1 1 1,1 0-1,0 0 1,-1 0-1,1 0 0,-1 0 1,-15 6 868,-12 17 4,19-13-892,0-1 11,0 1 0,0 0 0,1 1 0,-8 14 0,20-24-155,0 1 0,0-1-1,0 0 1,0-1 0,0 1 0,1-1 0,7 0-1,-8 1-106,71 11-1774,-70-11 1954,0 0 1,-1 1 0,1-1-1,0 1 1,-1 0 0,1 1-1,-1-1 1,1 1 0,-1 0-1,0 0 1,0 0 0,6 7-1,-9-9 114,0 0 0,0 0 0,0 0 0,-1 0 0,1 1 0,-1-1-1,1 0 1,-1 0 0,1 1 0,-1-1 0,0 0 0,1 0 0,-1 1-1,0-1 1,0 0 0,0 1 0,0-1 0,0 0 0,0 1 0,0-1 0,-1 0-1,1 0 1,0 1 0,-1-1 0,1 0 0,-1 0 0,-1 2 0,0 0 113,0 0 1,0-1 0,-1 0 0,1 0 0,-1 0 0,0 0-1,1 0 1,-1 0 0,0 0 0,-6 1 0,-4 2 390,0-1 0,0 0 0,0-1 1,-20 2-1,25-4-813,-40 0 1536,29-8-3022,18 7 1449,1-1 0,-1 0 0,0 1-1,1-1 1,-1 0 0,1 1 0,-1-1-1,1 0 1,-1 1 0,1-1 0,0 0-1,-1 0 1,1 0 0,0 1 0,0-1-1,-1 0 1,1 0 0,0 0 0,0 0-1,0-1 1,0-9-6969</inkml:trace>
</inkml:ink>
</file>

<file path=ppt/ink/ink1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7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5894,'0'0'10650,"8"4"-8675,-2-1-1740,0 0 0,0 0 0,1-1 1,-1 1-1,0-2 0,1 1 0,-1-1 0,1 0 0,0 0 1,-1-1-1,1 0 0,0 0 0,-1 0 0,1-1 0,0 0 1,-1 0-1,1-1 0,10-4 0,-4 0-147,0-1-1,-1 0 1,0 0 0,0-2-1,13-11 1,-22 17-73,1 1 1,-1-1-1,0 0 0,0 0 0,-1 0 0,1-1 1,-1 1-1,1-1 0,-1 1 0,0-1 0,0 0 0,-1 0 1,1 0-1,-1 0 0,0 0 0,0 0 0,0 0 1,0 0-1,-1 0 0,0-1 0,0 1 0,0-6 1,-2 7-7,1 1-1,-1-1 1,0 1 0,1-1 0,-1 1 0,0 0 0,-1-1 0,1 1 0,0 0 0,0 0 0,-1 1 0,0-1 0,1 0 0,-1 1 0,0 0 0,1-1 0,-1 1 0,0 0 0,0 1 0,0-1 0,0 0-1,0 1 1,0 0 0,-6-1 0,2 1 15,-1-1 0,0 1 0,0 0-1,0 0 1,0 1 0,0 1 0,1-1 0,-16 5-1,16-2-12,0 1 0,1-1 0,-1 1 0,1 0-1,0 0 1,0 1 0,1 0 0,-1 0 0,1 0-1,1 1 1,-1-1 0,-6 16 0,6-12 76,0 1 0,1 0 0,0 0 0,0 0 0,2 0 0,-1 1 0,2-1 0,-2 17 0,3-25-48,1 0 0,-1 0 0,1 0 0,0 0 1,-1 0-1,1 0 0,1 0 0,-1 0 0,0-1 0,1 1 0,-1-1 1,1 1-1,0-1 0,0 1 0,0-1 0,0 0 0,0 0 0,0 0 1,1 0-1,-1 0 0,1 0 0,-1-1 0,1 1 0,4 1 0,8 3-25,1 0-1,0 0 0,23 3 0,-5 0-41,-23-7 345,-21-7-223,10 5-140,-1-1 0,1 1 0,-1 0 0,0-1 0,1 1 0,-1-1 0,0 1 0,0 0 0,1 0 0,-1-1 0,0 1 0,0 0 0,1 0 0,-1 0 1,0 0-1,0 0 0,1 0 0,-1 0 0,0 0 0,0 0 0,1 0 0,-1 1 0,0-1 0,0 0 0,1 0 0,-1 1 0,0-1 0,1 1 0,-1-1 0,0 0 0,1 1 0,-1-1 0,1 1 1,-1-1-1,0 2 0,1-12-14913</inkml:trace>
</inkml:ink>
</file>

<file path=ppt/ink/ink1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8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52 5093,'0'0'11867,"2"-9"-8877,3-23-169,-3 22-147,-2 28-1753,-4 2-687,0 1-1,-1-1 0,-1 0 0,-1 0 1,-9 19-1,8-22-77,1 0 0,1 0 1,0 0-1,2 1 0,0 0 0,-3 33 0,7-50-149,-1 0 1,1 0-1,0 0 0,0 0 0,0 0 0,0 0 0,1 0 1,-1 0-1,0 0 0,0 0 0,1 0 0,-1 0 0,0 0 0,1 0 1,-1 0-1,1-1 0,-1 1 0,1 0 0,-1 0 0,1 0 1,0-1-1,-1 1 0,1 0 0,0-1 0,0 1 0,-1-1 0,1 1 1,0-1-1,0 1 0,0-1 0,1 1 0,1-1 9,0 1 0,-1-1 0,1 0 1,0-1-1,-1 1 0,1 0 0,0-1 0,-1 0 0,1 1 0,-1-1 0,5-2 0,4-2 19,0-1 1,0-1-1,-1 1 0,11-10 0,1-6 1,0-1 0,-2-1 0,31-47 0,24-29-137,-74 100 92,-1 1 0,1 0 1,-1-1-1,1 1 0,-1 0 1,0 0-1,1 0 0,-1-1 0,0 1 1,0 0-1,0 0 0,0 0 0,0-1 1,1 1-1,-1 0 0,-1 0 1,1 0-1,0 0 0,0-1 0,0 1 1,0 0-1,-1 0 0,1 0 0,0-1 1,-1 2-1,-4 34-202,0-12 273,0 0 1,-1 48-1,6-71-55,1 0 0,-1-1 0,0 1 1,1-1-1,-1 1 0,0 0 0,1-1 0,-1 1 0,1-1 0,-1 1 0,1-1 1,-1 1-1,1-1 0,0 1 0,-1-1 0,1 0 0,-1 1 0,1-1 0,0 0 1,-1 0-1,1 1 0,0-1 0,-1 0 0,1 0 0,0 0 0,0 0 0,-1 0 1,1 0-1,0 0 0,-1 0 0,1 0 0,0 0 0,-1 0 0,1-1 0,0 1 1,0 0-1,-1 0 0,2-1 0,30-10 227,-14-2-192,0 0-1,24-24 0,-28 24-140,1 0 0,0 1 0,28-17 0,-43 29 87,0 0 0,1-1-1,-1 1 1,0 0 0,1 0 0,-1 0-1,0 0 1,1 0 0,-1-1 0,1 1-1,-1 0 1,0 0 0,1 0 0,-1 0-1,1 0 1,-1 0 0,0 0-1,1 0 1,-1 1 0,0-1 0,1 0-1,-1 0 1,0 0 0,1 0 0,-1 0-1,1 1 1,-1-1 0,0 0 0,0 0-1,1 1 1,-1-1 0,0 0 0,1 0-1,-1 1 1,0-1 0,0 0-1,0 1 1,1-1 0,-1 0 0,0 1-1,5 23-146,-7 25 261,-6-14 119,-1 17 236,24-107-12255,-14 25 4591</inkml:trace>
</inkml:ink>
</file>

<file path=ppt/ink/ink1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14318,'0'0'10025</inkml:trace>
</inkml:ink>
</file>

<file path=ppt/ink/ink1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09.9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75 7271,'0'0'4730,"-2"-8"-1874,2 6-2725,0-1 1,0 1-1,-1 0 0,1 0 1,-1 0-1,0 0 1,1 0-1,-1 0 1,0 0-1,0 0 1,-1 0-1,1 0 0,0 0 1,-1 1-1,1-1 1,0 0-1,-1 1 1,0-1-1,1 1 1,-1 0-1,0 0 0,0-1 1,0 1-1,0 0 1,0 1-1,0-1 1,0 0-1,0 0 1,0 1-1,0 0 0,-1-1 1,1 1-1,0 0 1,0 0-1,0 0 1,-1 0-1,1 0 1,0 1-1,0-1 0,0 1 1,0-1-1,0 1 1,0 0-1,-3 1 1,-1 1-43,-1 1 0,1 0 0,0 0 0,0 0 0,1 1 1,-1 0-1,1 0 0,0 0 0,0 1 0,1 0 0,-1 0 0,-3 7 1,3-4-22,0 0 0,0 0 0,1 0 0,1 1 0,-1 0 0,2-1 1,-1 1-1,-1 14 0,4-23-62,0-1 0,0 1 0,0 0 0,0-1 0,0 1 0,0-1 0,0 1 0,0-1 0,0 1 0,0-1 0,1 1 0,-1-1 0,0 1 0,0-1 0,0 0 0,1 1 0,-1-1 1,0 1-1,1-1 0,-1 1 0,0-1 0,1 0 0,-1 1 0,0-1 0,1 0 0,-1 1 0,1-1 0,-1 0 0,0 0 0,1 1 0,-1-1 0,1 0 0,-1 0 0,1 0 0,0 1 0,24-4 191,22-17-2,-36 13-192,0 1-1,1 1 1,0 0 0,0 0 0,20-4 0,-29 8-8,0 1-1,-1-1 0,1 1 0,0 0 1,-1 0-1,1 0 0,0 0 1,-1 1-1,1-1 0,0 1 1,-1-1-1,1 1 0,-1 0 0,1 0 1,-1 0-1,0 0 0,1 1 1,-1-1-1,0 1 0,0-1 1,0 1-1,0 0 0,0 0 0,0 0 1,0 0-1,-1 0 0,1 0 1,-1 0-1,1 1 0,-1-1 1,0 0-1,0 1 0,1 3 0,3 10 102,-1 0-1,-1 0 1,-1 1-1,0-1 1,-1 1-1,0-1 1,-2 1-1,0-1 1,-1 1-1,0-1 1,-1 1-1,-1-1 1,-1 0-1,0-1 1,-1 1-1,-1-1 1,-14 24-1,-34 38 1494,50-71-1531,0 0 1,-1 0-1,0-1 0,0 1 1,0-1-1,-1 0 1,0-1-1,1 0 1,-12 5-1,17-8-60,0-1 0,1 0 0,-1 1 0,0-1 0,0 0 0,0 0 0,1 0 0,-1 0 0,0 0 0,0 0 0,0 0 0,1 0 0,-1 0 1,0 0-1,0 0 0,1 0 0,-1 0 0,0-1 0,0 1 0,1 0 0,-1-1 0,0 1 0,0 0 0,1-1 0,-1 1 0,1-1 0,-1 1 0,0-1 0,0-1 0,-7-26-122,7 19 34,1 0 1,1-1 0,0 1-1,3-16 1,1 11-51,1 1-1,0-1 0,1 1 1,0 0-1,1 0 0,0 1 1,1 0-1,1 0 1,12-11-1,19-17 4,48-34 0,-52 44 120,-2 1 0,33-36 0,-59 57 20,-1-1 1,-1-1-1,1 1 1,-1-1-1,-1 0 0,0-1 1,-1 0-1,0 0 0,5-16 1,-9 25-2,0 0 0,-1 0 0,1 0 1,-1 0-1,1 0 0,-1 0 0,0 0 1,0 0-1,0 0 0,0 0 1,0 0-1,-1 0 0,1 0 0,0 0 1,-1 0-1,0 0 0,1 1 0,-1-1 1,0 0-1,-2-3 0,2 4-6,0 0-1,-1 1 0,1-1 1,0 0-1,-1 1 0,1-1 1,-1 1-1,1-1 0,-1 1 1,1 0-1,0-1 0,-1 1 1,1 0-1,-1 0 0,1 0 1,-1 0-1,1 1 0,-1-1 1,1 0-1,-4 1 0,-2 2-10,-1 0-1,1 0 0,-1 0 0,1 1 0,0 0 1,0 0-1,1 1 0,-11 9 0,-29 43 427,44-55-370,0 1-1,0 0 1,1 0-1,-1 0 0,1 0 1,-1 0-1,1 1 1,0-1-1,0 0 1,1 1-1,-1-1 1,1 1-1,-1-1 1,1 0-1,0 1 1,0-1-1,1 1 1,0 5-1,1-7-25,-1 0 0,1-1-1,0 1 1,-1 0 0,1 0 0,0-1-1,0 1 1,0-1 0,0 0 0,0 1-1,1-1 1,-1 0 0,0 0 0,5 1 0,40 11 134,-36-10-93,10 2 40,1 0 0,0-2 1,0 0-1,37-1 0,-56-4-83,-1 0 1,1 0-1,-1 0 1,0 0-1,0-1 1,0 1-1,0-1 1,0 1-1,0-1 1,-1 0-1,1 1 1,-1-1 0,0 0-1,0 0 1,0 0-1,1-4 1,8-16 1,-1 8-39,1 1 1,1-1-1,20-20 0,-28 31 15,1 0 0,1 1 1,-1-1-1,0 1 0,1-1 1,0 1-1,0 1 0,-1-1 0,2 1 1,-1 0-1,0 0 0,0 0 1,1 1-1,-1 0 0,9-1 0,-13 2 5,1 0-1,-1 0 1,0 1-1,1-1 1,-1 1 0,0-1-1,0 1 1,1-1-1,-1 1 1,0 0-1,0 0 1,0-1-1,0 1 1,0 0-1,0 0 1,0 0-1,0 0 1,0 0-1,-1 1 1,1-1-1,0 0 1,-1 0-1,1 0 1,-1 1 0,1-1-1,-1 0 1,1 0-1,-1 1 1,0-1-1,0 0 1,0 3-1,3 50-149,-4-42 142,1-3 196,-2 0 0,1 0 1,-2 0-1,1 0 0,-1 0 0,0 0 1,-1 0-1,0-1 0,-9 14 0,10-16-142,27-23 460,36-50-1078,-43 45 222,2 1 0,0 0 1,29-21-1,-41 38 295,-7 34 16,-16 21 514,12-39-350,0 0 0,0 0 0,1 0 0,1 1-1,-2 17 1,5-29-200,-1 0-1,1-1 1,0 1-1,-1-1 1,1 0-1,-1 1 1,1-1-1,0 0 1,0 1-1,-1-1 1,1 0-1,0 0 1,-1 1-1,1-1 1,0 0 0,0 0-1,-1 0 1,1 0-1,0 0 1,0 0-1,-1 0 1,1 0-1,0 0 1,0-1-1,-1 1 1,1 0-1,1-1 1,22-4-3653,-5-7-2344,4-3-3880</inkml:trace>
</inkml:ink>
</file>

<file path=ppt/ink/ink1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72 11851,'-2'1'467,"0"0"149,-1 1-1,1-1 0,-1 0 1,1 1-1,-1 0 1,1-1-1,0 1 0,0 0 1,0 0-1,0 0 1,0 0-1,0 1 0,1-1 1,-1 1-1,1-1 0,-1 1 1,1-1-1,0 1 1,-1 3-1,3-5-553,-1 0 0,1 0 0,0-1 0,0 1 1,0-1-1,-1 1 0,1-1 0,0 1 0,0-1 0,0 1 0,0-1 0,0 0 1,0 0-1,0 1 0,0-1 0,0 0 0,0 0 0,0 0 0,0 0 0,0 0 0,0 0 1,0 0-1,0-1 0,0 1 0,0 0 0,0-1 0,0 1 0,1-1 0,33-9 400,-32 8-452,0 0 0,0 0 1,0 0-1,0-1 0,-1 0 0,1 1 0,-1-1 0,1 0 0,-1 0 0,0 0 0,0 0 0,-1 0 0,1-1 0,0 1 0,-1-1 0,0 1 0,0-1 0,0 1 0,0-1 0,-1 0 0,1 1 0,-1-1 0,0 0 0,-1-6 0,1 10-23,0-1-1,0 1 0,0-1 1,0 1-1,0-1 0,-1 0 1,1 1-1,0-1 0,0 1 1,-1-1-1,1 1 0,0-1 1,-1 1-1,1-1 0,0 1 1,-1-1-1,1 1 0,-1 0 0,1-1 1,-1 1-1,1 0 0,-1-1 1,1 1-1,-1 0 0,1 0 1,-1-1-1,1 1 0,-1 0 1,0 0-1,1 0 0,-1 0 1,1 0-1,-1 0 0,1 0 1,-1 0-1,0 0 0,1 0 1,-1 0-1,1 0 0,-1 0 1,0 0-1,1 1 0,-1-1 1,1 0-1,-1 1 0,-25 12-173,21-9 207,1 1 1,0-1-1,0 1 1,1 0 0,-1 0-1,1 0 1,0 1 0,1-1-1,-1 1 1,1-1 0,0 1-1,1 0 1,-1 0 0,0 7-1,3-11-16,-1-1 0,1 1-1,-1-1 1,1 1 0,0-1 0,0 0 0,-1 1-1,1-1 1,0 0 0,0 0 0,0 0-1,0 0 1,1 0 0,-1 0 0,0 0-1,0 0 1,1 0 0,-1 0 0,0-1-1,1 1 1,-1-1 0,1 1 0,-1-1-1,1 1 1,-1-1 0,1 0 0,-1 0-1,1 0 1,1 0 0,57 5-732,-47-5 217,14 1-498,53 5-1007,-73-5 2073,0 0 0,0 1-1,0 0 1,-1 0 0,1 0-1,-1 1 1,1 0 0,10 7-1,-34-37 6075,3-17-4986,10 25-1638,0 0 1,-1-34-1,6 52 379,-1 0-1,1 0 1,0 0 0,-1 0-1,1 0 1,0 0 0,0 0-1,0 0 1,-1 0 0,1 0-1,0 0 1,0 0 0,0 0-1,1 1 1,-1-1 0,0 0-1,0 1 1,0-1 0,0 1-1,1 0 1,-1-1 0,0 1-1,0 0 1,1 0 0,-1-1-1,0 1 1,1 0 0,-1 0-1,0 0 1,0 1 0,1-1-1,1 1 1,48 4-4105,51 22-7851,-68-20 5296</inkml:trace>
</inkml:ink>
</file>

<file path=ppt/ink/ink1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1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179 292 6790,'0'0'9914,"-12"-2"-7384,6 2-2309,1-1 1,-1 1-1,1-1 0,-1 2 0,0-1 0,1 0 0,-1 1 0,1 0 1,-1 1-1,1-1 0,0 1 0,-1 0 0,1 0 0,0 1 1,0 0-1,0-1 0,1 2 0,-1-1 0,1 0 0,-6 7 1,-29 40 1377,37-48-1549,1 0 0,-1 0 0,1 0 0,0 0 0,0 0 0,0 1 0,0-1-1,0 0 1,1 1 0,-1-1 0,1 1 0,-1-1 0,1 1 0,0-1 0,0 1 0,0-1 0,0 1-1,1-1 1,-1 0 0,1 1 0,-1-1 0,1 1 0,1 2 0,0-3-35,0-1 0,0 1-1,0-1 1,0 0 0,0 0 0,0 0 0,0 0 0,0 0 0,0 0-1,1 0 1,-1-1 0,0 1 0,0-1 0,1 0 0,-1 0 0,0 0-1,1 0 1,-1 0 0,0 0 0,1 0 0,-1-1 0,0 1 0,0-1-1,4-1 1,2 0-33,-1-1 0,1 1-1,-1-2 1,1 1 0,12-9-1,-8 2-327,1 0-1,-1-1 1,-1-1-1,0 0 1,-1 0-1,0-1 1,-1-1-1,-1 0 1,0 0-1,7-16 1,-20 42 381,0-2 311,1 1 1,1-1 0,-1 1 0,2 0 0,-3 17 0,5-26-307,0 0 0,0 0 0,0 0 0,0 0 0,0 0 0,0 0 0,1 0 0,-1 0 0,1 0 0,-1 0 0,1 0 0,0-1 0,0 1 0,0 0 0,0 0 0,0-1 0,0 1 0,0 0 0,1-1 0,-1 1 0,1-1 0,-1 0 0,1 1 0,-1-1 0,1 0 0,0 0 0,-1 0 0,1 0 0,0 0 0,0-1 0,0 1 0,0-1-1,0 1 1,0-1 0,0 1 0,0-1 0,0 0 0,0 0 0,3 0 0,9-1-16,1 0-1,-1-1 0,-1 0 0,1-1 0,0-1 0,-1 0 1,1-1-1,-1 0 0,0-1 0,-1 0 0,0-1 1,0-1-1,0 0 0,-1 0 0,21-21 0,-20 17-61,1 0 0,-2-1 0,1-1 0,-2 0 0,0-1 0,-1 0 0,0 0 0,-1-1 1,-1 0-1,0 0 0,-1-1 0,5-25 0,-10 35 2,0-1 0,0 0 1,-1 0-1,0 0 0,0 0 1,-4-15-1,4 22 38,0-1-1,-1 1 1,1-1 0,-1 1-1,1 0 1,-1-1 0,0 1-1,0 0 1,1 0-1,-1-1 1,0 1 0,0 0-1,0 0 1,0 0 0,0 0-1,0 0 1,-1 0-1,1 0 1,0 1 0,0-1-1,-1 0 1,1 1 0,-1-1-1,1 1 1,0-1 0,-1 1-1,1 0 1,-1-1-1,1 1 1,-1 0 0,1 0-1,-1 0 1,1 0 0,-1 0-1,1 1 1,0-1-1,-1 0 1,1 1 0,-1-1-1,1 1 1,0-1 0,-1 1-1,1 0 1,-3 1-1,-3 2 47,0 0-1,0 1 1,1 0-1,-1 0 1,1 1-1,0 0 1,1 0-1,-1 0 1,1 1-1,0 0 1,1 0-1,0 0 0,-5 9 1,1 3 260,0-1 0,1 1 0,1 0 0,-6 28 0,10-38-256,1 0 0,0 0 0,0 0 0,1 0 0,0 0 0,1 0 0,0 0 0,0 0 0,1 0 0,0 0 0,1 0 0,0 0 0,0-1 0,7 11 0,-7-13-275,1-1 0,0 0 0,0 0 1,0-1-1,0 1 0,1-1 0,0 0 1,0 0-1,0-1 0,1 1 0,-1-1 1,1 0-1,-1-1 0,1 1 0,0-1 1,0 0-1,0-1 0,0 1 0,1-1 0,-1 0 1,11-1-1,18-2-5297,-1-12-3945</inkml:trace>
</inkml:ink>
</file>

<file path=ppt/ink/ink1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5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26 5894,'0'-2'633,"0"1"0,0-1 0,0 1 0,1-1 0,-1 0 0,0 1 0,1-1 0,-1 1 0,1-1 0,0 1 0,0 0 0,-1-1 0,1 1 0,0-1 0,2 0 0,3 2 4817,-2 16-4431,-17 138 481,0 0-2141,33-174-5893,-9 0 128</inkml:trace>
</inkml:ink>
</file>

<file path=ppt/ink/ink1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18.3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0 263 9673,'2'-7'658,"-1"0"-1,2 0 1,-1 0-1,1 0 1,0 0 0,0 0-1,0 1 1,1-1-1,0 1 1,1 0-1,-1 0 1,7-5 0,-7 7-386,0 0 1,0 0 0,0 0 0,1 0 0,-1 1 0,1 0-1,0 0 1,0 0 0,0 0 0,1 1 0,-1 0-1,0 0 1,1 0 0,0 1 0,10-2 0,-15 3-261,-1 0 1,1 1-1,0-1 1,0 0 0,0 0-1,0 0 1,-1 1-1,1-1 1,0 0 0,0 1-1,-1-1 1,1 1-1,0-1 1,-1 0 0,1 1-1,0 0 1,-1-1-1,1 1 1,-1-1 0,1 1-1,-1 0 1,1-1-1,-1 1 1,1 0 0,-1 0-1,0-1 1,1 1-1,-1 2 1,3 32 237,-4-24-161,-1 1 0,0 0 0,-6 19 0,-4-3-22,7-19-11,1 0 0,0 0 0,1 1 0,0-1 0,0 1 0,-2 20 0,6-30-46,-1 0-1,0 1 1,0-1-1,0 1 1,1-1-1,-1 0 1,0 1-1,0-1 0,1 0 1,-1 1-1,0-1 1,1 0-1,-1 1 1,0-1-1,1 0 1,-1 0-1,0 1 0,1-1 1,-1 0-1,1 0 1,-1 0-1,1 0 1,-1 0-1,0 0 1,1 1-1,-1-1 0,1 0 1,-1 0-1,1 0 1,-1 0-1,0 0 1,1-1-1,-1 1 1,1 0-1,-1 0 0,1 0 1,-1 0-1,0 0 1,1-1-1,20-5 259,-3-6-217,0 0-1,-1-1 0,0-1 1,-1 0-1,0-1 0,-2-1 1,1 0-1,-2-1 0,-1-1 1,0 0-1,-1-1 0,-1 0 1,9-23-1,-28 67 410,2-10-375,1-1 1,1 1 0,0 0 0,1 0 0,1 0 0,0 1 0,1-1-1,1 1 1,0-1 0,3 28 0,-1-41-69,-1 0 0,1 0 0,0 0-1,0 0 1,0 0 0,0 0 0,0 0 0,0-1 0,0 1-1,1 0 1,-1-1 0,1 1 0,-1-1 0,1 1 0,0-1-1,-1 0 1,1 0 0,0 0 0,0 0 0,0 0 0,0 0-1,0 0 1,0-1 0,0 1 0,0-1 0,0 1 0,0-1-1,0 0 1,0 0 0,0 0 0,1 0 0,-1 0 0,0 0-1,0-1 1,2 0 0,3 0 46,0 0-1,-1 0 1,1-1 0,0 0 0,-1-1-1,0 1 1,1-1 0,-1 0-1,9-7 1,-7 4-36,-1-1 0,1-1 0,-1 0 0,-1 0 0,1 0 1,-1-1-1,-1 1 0,5-11 0,-7 13-8,0 0 0,-1 1 0,0-1 0,0 0 0,-1 0 0,0-1 0,0 1 0,0 0 0,0 0 0,-1-1 0,0 1 0,-1 0 0,0 0 0,-2-10 0,3 15-18,0 0 0,0 0 0,0 0 0,0 0 0,-1 1 0,1-1 0,0 0 0,-1 0 1,1 0-1,-1 1 0,1-1 0,-1 0 0,1 0 0,-1 1 0,0-1 0,1 1 0,-1-1 0,0 0 0,1 1 1,-1-1-1,0 1 0,0 0 0,0-1 0,1 1 0,-1 0 0,0-1 0,0 1 0,0 0 0,0 0 0,0 0 1,0-1-1,1 1 0,-1 0 0,0 0 0,0 0 0,0 1 0,0-1 0,0 0 0,0 0 0,1 0 1,-1 1-1,0-1 0,0 0 0,0 1 0,0-1 0,1 1 0,-1-1 0,0 1 0,-1 0 0,-1 2 1,0-1-1,0 0 0,0 1 1,1-1-1,-1 1 0,1 0 1,-1 0-1,1 0 0,0 0 1,-3 5-1,4-6 0,0 0 0,0 0 0,1 0 0,-1 0 0,0 0 0,1 1 0,-1-1 0,1 0-1,0 0 1,-1 0 0,1 1 0,0-1 0,1 0 0,-1 0 0,0 1 0,1-1 0,-1 0 0,1 0 0,1 4 0,-1-6 0,0 1 1,0 0 0,0 0-1,0 0 1,0-1 0,0 1 0,1 0-1,-1-1 1,0 1 0,1-1-1,-1 0 1,0 1 0,1-1-1,-1 0 1,0 0 0,1 0-1,-1 0 1,0 0 0,1 0-1,-1 0 1,0 0 0,3-1-1,6-2 4,1 0 0,-1-1 0,0 0 0,-1 0-1,1-1 1,12-9 0,19-9-55,-35 21 43,0-1 1,-1 0-1,1 0 1,-1-1-1,1 0 0,-1 0 1,0 0-1,0 0 0,-1-1 1,6-7-1,28-24-363,-8 9 41,-29 26 324,0 0 1,0-1 0,-1 1 0,1 0 0,0-1-1,-1 1 1,1-1 0,-1 1 0,1-1-1,-1 1 1,0-1 0,1 1 0,-1-1 0,0 1-1,0-1 1,0 1 0,0-1 0,-1 1-1,1-1 1,0 0 0,-1 1 0,1-1-1,-1 1 1,1 0 0,-1-1 0,0 1 0,1-1-1,-1 1 1,0 0 0,0 0 0,0-1-1,0 1 1,0 0 0,0 0 0,0 0 0,-1 0-1,1 0 1,0 0 0,-1 1 0,1-1-1,0 0 1,-1 1 0,1-1 0,-1 1 0,1-1-1,-1 1 1,-1-1 0,0 1 12,-1 0-1,1 0 1,0 0 0,0 0-1,0 0 1,0 1 0,0-1-1,0 1 1,0 0 0,0 0-1,0 0 1,1 0 0,-1 1 0,0-1-1,0 1 1,1 0 0,-1-1-1,-2 4 1,1-1 44,0 1 1,0 0-1,0 0 0,0 0 1,1 0-1,0 1 1,0-1-1,-3 10 0,1 2 139,0 0 0,1 0-1,1 0 1,0 0 0,1 30 0,1-43-165,1-1 1,0 1 0,1-1-1,-1 1 1,1 0 0,-1-1 0,1 1-1,0-1 1,0 0 0,1 1-1,-1-1 1,1 0 0,0 0 0,-1 1-1,1-1 1,1-1 0,-1 1 0,0 0-1,5 3 1,-2-3-9,-1 0-1,1 0 1,0-1-1,0 0 1,0 0 0,0 0-1,1-1 1,-1 0-1,0 0 1,1 0 0,-1 0-1,9-1 1,9 1-487,55-1 513,-42-9-3722,-33 8 2745,0-1-1,-1 1 0,1-1 0,0 1 0,-1-1 0,1 0 0,-1 0 0,0 0 0,3-3 0,6-10-11142</inkml:trace>
</inkml:ink>
</file>

<file path=ppt/ink/ink1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93 2947,'0'0'1233,"3"-8"3630,0 2-4044,15-38 3614,-12 10 2620,-6 33-5617,0 4-507,-16 60-469,8-32-398,1-1 0,-4 44 0,10-70-45,1 1 1,0 0-1,0 0 0,0 0 0,0-1 0,1 1 1,0 0-1,0 0 0,0-1 0,0 1 1,1-1-1,0 1 0,0-1 0,0 1 0,1-1 1,-1 0-1,4 4 0,-3-5 12,0-1 0,1 0 0,-1 0 0,0 0 0,1 0 0,-1-1 0,1 1 0,-1-1 0,1 0 0,0 0 0,0 0 0,-1-1 0,1 1 0,0-1 0,0 0 0,0 0 0,0 0 0,0-1 0,-1 1 0,1-1 0,0 0 0,4-2 0,1 1 46,-1-1 1,0 0-1,0-1 1,0 0-1,0 0 1,-1-1 0,0 0-1,0 0 1,0-1-1,0 1 1,-1-2-1,0 1 1,0-1-1,8-12 1,-8 10 12,-1 0 0,0-1 0,0 1 0,0-1 0,-2 0 0,1-1 0,-1 1 0,0-1 0,-1 1 0,-1-1 0,1-15 0,-2 25-87,0 1 0,1-1 0,-1 1 0,0-1 1,0 1-1,0-1 0,0 1 0,0-1 0,0 1 0,0-1 1,-1 1-1,1-1 0,0 1 0,0-1 0,0 1 1,0-1-1,-1 1 0,1-1 0,0 1 0,0-1 0,-1 1 1,1-1-1,0 1 0,-1 0 0,1-1 0,-1 1 0,1 0 1,0-1-1,-1 1 0,1 0 0,-1-1 0,1 1 1,-1 0-1,1 0 0,-1 0 0,1-1 0,-1 1 0,1 0 1,-1 0-1,1 0 0,-1 0 0,1 0 0,-1 0 0,1 0 1,-1 0-1,1 0 0,-1 0 0,1 0 0,-1 1 1,1-1-1,-2 0 0,1 1-8,-1 0 1,1-1 0,0 1-1,-1 0 1,1 0-1,0 0 1,-1 0-1,1 0 1,0 0 0,0 0-1,0 0 1,0 0-1,0 1 1,0-1 0,0 0-1,-1 4 1,1-2 3,0 0 0,0 0 0,0 0 0,0 0 0,0 0 1,1 1-1,-1-1 0,1 0 0,0 0 0,0 1 0,0-1 1,1 0-1,-1 1 0,1-1 0,0 0 0,0 0 0,0 0 1,2 6-1,-1-7 12,0 0 1,0-1-1,1 1 1,-1 0-1,0-1 1,1 1-1,-1-1 1,0 0 0,1 0-1,0 0 1,-1 0-1,1 0 1,0-1-1,-1 1 1,1-1-1,0 0 1,0 1-1,-1-1 1,1-1 0,0 1-1,0 0 1,4-2-1,-4 2-25,0-1 1,0 1-1,0-1 0,-1 0 1,1 0-1,0 0 0,0-1 0,-1 1 1,1-1-1,-1 1 0,1-1 1,-1 0-1,0 0 0,0 0 0,0 0 1,0 0-1,0 0 0,0-1 1,0 1-1,-1-1 0,1 1 0,1-6 1,7-29-2402,-12 0-3912,-2 23 94</inkml:trace>
</inkml:ink>
</file>

<file path=ppt/ink/ink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9.3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16 110 15059,'7'-23'1376,"1"1"0,19-35 0,-21 50-425,-3 11-122,-3 19-3,-10 70-255,-13 185 35,20-210-608,4 0-1,10 75 0,-9-133-103,-2-7-12,1-1 0,-1 1 0,0 0 0,1-1 0,-1 1 0,0 0-1,-1 4 1,-3-9 1,1 0 1,0-1-1,0 0 0,0 1 0,1-1 0,-1-1 0,-3-4 0,-13-15-303</inkml:trace>
</inkml:ink>
</file>

<file path=ppt/ink/ink1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2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221 267 16400,'0'0'2685,"-11"-6"-198,8 3-2313,-7-2 191,0-1-1,0 1 1,0 0 0,-16-4-1,22 8-329,1 0 1,0 0-1,-1 1 0,1-1 0,-1 1 0,1 0 0,0 0 0,-1 0 0,1 0 0,-1 1 0,1-1 0,-1 1 0,1 0 0,0 0 0,0 0 0,-1 1 0,1-1 0,0 1 0,0-1 0,0 1 0,1 0 0,-5 3 0,1 1-29,0 0-1,1 1 1,0-1 0,0 1-1,0 0 1,1 0 0,0 0-1,0 1 1,1-1 0,0 1-1,0 0 1,1 0 0,0 0-1,0 0 1,0 10 0,2-16-4,1-1 0,-1 0 0,0 1 1,1-1-1,-1 0 0,1 0 0,-1 1 0,1-1 1,0 0-1,0 0 0,0 0 0,-1 0 0,1 0 0,0 0 1,0 0-1,0 0 0,1 0 0,-1 0 0,0 0 1,0-1-1,0 1 0,1 0 0,-1-1 0,0 1 1,0-1-1,1 0 0,-1 1 0,1-1 0,-1 0 0,0 0 1,1 0-1,-1 0 0,0 0 0,1 0 0,-1 0 1,1 0-1,-1-1 0,2 1 0,4-1 16,1 0 0,-1 0 0,1-1-1,-1 0 1,15-5 0,-4-4-431,-1 0 0,0 0 0,0-2 0,26-25-1,-19 16 622,-19 25 408,-3 11-191,-3 26 87,1-30-346,0-9-144,0 0-1,0 0 0,0 0 1,0 1-1,0-1 1,0 0-1,0 0 1,0 0-1,0 0 1,1 0-1,-1 0 0,0 0 1,1 0-1,-1 0 1,1 0-1,-1 0 1,1 0-1,-1 0 0,1 0 1,0 0-1,0 0 1,-1 0-1,1-1 1,0 1-1,0 0 1,0-1-1,0 1 0,0-1 1,0 1-1,0-1 1,0 1-1,1 0 1,0-1-5,1 0 1,-1 0-1,1 0 1,-1-1 0,0 1-1,1 0 1,-1-1-1,0 0 1,1 1 0,-1-1-1,0 0 1,0 0 0,0-1-1,4-1 1,-1-1-202,1-1 0,-1 1 1,0-1-1,-1 0 0,1 0 1,-1-1-1,5-7 0,20-23-2622,-27 42 2604,-1 0 0,0 0-1,-1 0 1,1 0 0,-1 0 0,-1 10 0,1-15 201,-1 0 0,1 0 0,0 0 0,0 0-1,0 0 1,-1 0 0,1 0 0,1 1 0,-1-1 0,0 0 0,0 0-1,0 0 1,0 0 0,1 0 0,-1 0 0,0 0 0,1 0 0,-1 0-1,1 0 1,0 0 0,-1 0 0,1 0 0,-1 0 0,1-1 0,0 1-1,0 0 1,0 0 0,-1-1 0,1 1 0,2 0 0,-1-1 0,0 0 0,0 0 0,0 0 0,0 0 0,-1-1 0,1 1 0,0-1 0,0 1 0,0-1 0,0 0 0,0 0 0,-1 0 0,1 0 0,0 0 0,1-1 0,9-7-362,-1 0 1,0-1 0,16-19 0,-12 10-407,-2 0-1,0 0 1,14-33 0,-19 34 770,0 0 1,-2 0 0,0-1-1,-1 1 1,-1-1-1,0-1 1,1-35 0,-8 56 3033,-10 17-2707,7-3-62,0 1 0,0-1 0,2 1 1,0 0-1,1 1 0,0-1 0,2 1 0,0-1 0,0 1 0,2-1 1,0 1-1,1-1 0,7 31 0,-5-35-591,0 0 0,0 0 0,1 0 1,1-1-1,0 0 0,12 18 0,0-6-4410,-21-28 3413,-28-39 3187,22 32-1469,-16-19 1169,-33-33-1,-13-16 2039,78 79-3227,-1 0 1,1 0-1,0 1 1,0 0-1,9 1 0,34 7-258,46 5-4224,-59-13-1841</inkml:trace>
</inkml:ink>
</file>

<file path=ppt/ink/ink1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40 4004,'0'13'14157,"-1"11"-7329,0 6-4583,-3 68-3889,1-61 3504,0-16-1720,1-6-85,1 0 0,0-1 1,1 1-1,3 28 0,-3-43-50,0 1-1,0-1 0,0 1 1,0-1-1,0 1 0,1-1 1,-1 1-1,0-1 0,0 1 1,1-1-1,-1 0 0,0 1 1,1-1-1,-1 1 0,0-1 1,1 0-1,-1 1 0,0-1 1,1 0-1,-1 0 0,1 1 1,-1-1-1,1 0 0,-1 0 1,1 0-1,-1 1 0,1-1 1,-1 0-1,1 0 0,-1 0 1,1 0-1,-1 0 0,1 0 1,-1 0-1,1 0 0,-1 0 1,1 0-1,-1 0 0,1-1 1,-1 1-1,1 0 0,-1 0 1,1 0-1,-1-1 0,0 1 1,1 0-1,-1 0 0,1-1 1,-1 1-1,0 0 0,1-1 1,-1 1-1,0-1 0,1 1 1,-1 0-1,0-1 1,1 0-1,20-23 262,-11 3-464,-1 0 0,0-1-1,-2 0 1,-1 0 0,0-1-1,3-41 1,-9 64 163,0-1 0,0 0 0,0 1 0,0-1 1,0 1-1,1-1 0,-1 0 0,0 1 0,0-1 0,0 1 0,1-1 0,-1 1 0,0-1 0,0 1 0,1-1 0,-1 1 0,1-1 0,-1 1 0,0-1 0,1 1 0,-1-1 1,1 1-1,-1 0 0,1-1 0,-1 1 0,1 0 0,-1 0 0,1-1 0,-1 1 0,1 0 0,0 0 0,-1 0 0,1-1 0,-1 1 0,1 0 0,0 0 0,-1 0 0,1 0 1,-1 0-1,1 0 0,0 1 0,-1-1 0,1 0 0,-1 0 0,1 0 0,0 0 0,-1 1 0,2-1 0,35 23 110,-10-6 78,-20-15-85,0 0 0,0 0 0,0-1 1,0 0-1,0 0 0,1-1 0,-1 1 0,0-2 0,0 1 0,1-1 0,-1 0 0,0-1 0,0 0 0,0 0 1,0 0-1,0-1 0,12-7 0,-15 8-54,1-1 1,-1 0 0,0 0-1,0-1 1,0 1 0,0-1-1,-1 0 1,0 0 0,1 0-1,-1 0 1,-1-1 0,1 1-1,-1-1 1,0 0 0,0 0-1,0 1 1,0-1 0,-1-1-1,0 1 1,0 0 0,0 0-1,-1 0 1,0 0 0,0-1-1,-1-7 1,1 11-22,0 0 1,-1 1-1,1-1 1,-1 0-1,1 0 1,-1 0-1,1 1 1,-1-1-1,0 0 0,0 1 1,0-1-1,0 0 1,0 1-1,0-1 1,-1 1-1,1 0 1,0-1-1,-1 1 0,1 0 1,-1 0-1,1 0 1,-1 0-1,0 0 1,1 0-1,-1 1 1,0-1-1,0 0 1,1 1-1,-1-1 0,0 1 1,0 0-1,-3 0 1,1 0-8,1 0 0,0 0-1,-1 0 1,1 1 0,0 0 0,0-1 0,-1 1 0,1 0 0,0 1 0,0-1 0,0 1 0,0-1 0,0 1 0,1 0-1,-1 0 1,0 0 0,-2 3 0,-3 6 111,0-1 0,2 1 0,-1 0-1,1 0 1,1 1 0,0-1 0,1 1 0,0 1-1,0-1 1,2 0 0,-1 1 0,2 0 0,0-1-1,0 21 1,2-32-88,-1 1-1,0 0 1,0 0-1,1-1 1,0 1-1,-1-1 1,1 1-1,0 0 1,-1-1-1,1 1 1,0-1-1,0 1 1,0-1-1,0 0 0,1 1 1,-1-1-1,0 0 1,1 0-1,-1 0 1,0 0-1,3 1 1,0 0 19,0-1 0,0 1 0,0-1 0,0 0 0,0 0 0,1-1 0,-1 1 0,8-1 1,7-1-369,0-1 1,1-1 0,19-5-1,-28 6-343,-11 1 621,44-5-3819,-42 6 3403,-1 0 0,1 0 1,0 1-1,0-1 0,0 0 0,-1 1 1,1-1-1,0 1 0,0-1 0,-1 1 0,1 0 1,0-1-1,-1 1 0,1 0 0,-1 0 1,1 0-1,-1 1 0,0-1 0,1 0 1,0 2-1,6 5-2666,0-3 170</inkml:trace>
</inkml:ink>
</file>

<file path=ppt/ink/ink1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4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69 210 11147,'0'0'7916,"-8"5"-6661,4-2-1046,-1-1 1,1 1 0,1-1-1,-1 1 1,0 1-1,1-1 1,-1 0 0,1 1-1,0 0 1,0-1-1,1 1 1,-1 0 0,1 1-1,0-1 1,0 0-1,0 1 1,0-1-1,1 1 1,0 0 0,0-1-1,0 1 1,0 8-1,1-10-158,0-1-1,0 0 0,0 0 0,0 0 1,0 0-1,0 0 0,1 0 0,-1 0 1,1 0-1,-1 0 0,1 0 0,0 0 0,0 0 1,0 0-1,0 0 0,0 0 0,0-1 1,3 4-1,-2-4-38,0 0 1,0 0-1,0 0 1,1-1-1,-1 1 1,0-1 0,0 1-1,1-1 1,-1 1-1,0-1 1,1 0-1,-1 0 1,0 0-1,1-1 1,-1 1-1,0 0 1,3-2-1,-1 1-69,1 0 0,-1-1 0,0 0-1,0 1 1,0-1 0,0-1 0,-1 1-1,1-1 1,0 1 0,-1-1 0,0 0 0,0 0-1,0-1 1,0 1 0,0-1 0,3-5-1,3-6-845,-1 0-1,11-29 1,-21 50 974,0 0 0,0-1 0,1 1-1,0 0 1,0 0 0,0 0 0,1 0 0,0 0 0,0 0 0,1 11 0,0-15-44,-1-1 1,1 1 0,-1 0-1,1-1 1,-1 1-1,1-1 1,0 1 0,0-1-1,0 1 1,0-1-1,0 1 1,0-1 0,0 0-1,1 0 1,-1 1-1,0-1 1,1 0-1,-1 0 1,1 0 0,-1-1-1,1 1 1,-1 0-1,1 0 1,-1-1 0,1 1-1,0-1 1,0 0-1,-1 1 1,1-1-1,0 0 1,-1 0 0,1 0-1,0 0 1,0 0-1,-1-1 1,1 1 0,0 0-1,-1-1 1,1 1-1,3-2 1,-1 0-3,0 0 0,-1 0 0,1 0 0,0-1 0,-1 1 0,0-1 0,1 0 0,-1 0 0,0 0 0,0 0 0,-1 0 0,1-1 0,-1 0 0,3-4 0,28-59-79,-30 61 48,7-17-35,-1 0 0,-1-1 1,-1 1-1,-1-1 0,-1-1 1,-1 1-1,0-28 0,-17 62 132,7-1-31,1 1 0,0-1 0,1 2-1,0-1 1,0 0 0,1 1 0,1 0 0,-3 16 0,3-3 175,0 0 0,4 45 0,-1-62-245,0 1 1,1-1-1,0 0 0,0 1 1,1-1-1,0 0 0,0 0 1,1-1-1,6 11 1,-7-14-183,-1 1 0,1-1 0,0 1 0,0-1 0,0 0 0,0 0 0,0 0 1,1 0-1,-1-1 0,1 1 0,0-1 0,0 0 0,0 0 0,0 0 0,0-1 1,0 0-1,8 2 0,-11-3 179,-1 0 0,0 0 0,1 0 0,-1 0 0,1 0 0,-1 0-1,0 0 1,1 0 0,-1 0 0,1 0 0,-1 0 0,1 0 0,-1 0 0,0 0 0,1 0 0,-1-1 0,1 1 0,-1 0 0,0 0 0,1 0 0,-1-1 0,0 1 0,1 0 0,-1-1 0,0 1 0,1 0 0,-1-1-1,0 1 1,0 0 0,0-1 0,1 1 0,-1 0 0,0-1 0,0 1 0,0-1 0,1 0 0,-5-20-69,-18-18 182,-7 10-10,-2 1-1,-43-30 1,48 38 143,129 23 280,-40-4-6060,-32-4-2840</inkml:trace>
</inkml:ink>
</file>

<file path=ppt/ink/ink1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21 2114,'-1'59'12594,"-1"1"-5613,-2 63-2454,-3 54-5785,6-102 3211,1-86-680,-1-24-980,2 0-1,7-45 1,-1 43-504,1 1 0,2 0 0,2 0 0,27-57 1,-34 84 162,1 0 1,0 0 0,0 0 0,1 1-1,0 0 1,0 0 0,1 1 0,0 0-1,11-8 1,-13 12 1,1-1 0,0 1 0,0-1 1,0 2-1,0-1 0,1 1 0,-1 0 0,1 1 0,-1 0 0,1 0 0,0 1 0,-1-1 1,1 2-1,10 0 0,-16-1 27,0 1 1,-1-1-1,1 0 0,0 1 1,0-1-1,-1 1 1,1-1-1,0 1 0,-1 0 1,1-1-1,-1 1 1,1 0-1,-1 0 0,1 0 1,-1 0-1,0 1 1,1-1-1,-1 0 0,0 1 1,0-1-1,0 0 1,0 1-1,0-1 0,0 1 1,0 0-1,-1-1 1,1 1-1,-1 0 0,1-1 1,-1 1-1,1 0 1,-1 0-1,0-1 0,0 1 1,0 0-1,0 0 1,0-1-1,0 1 0,-1 2 1,0 1 4,0 0 0,-1 0 0,1 0 1,-1 0-1,0-1 0,0 1 0,0 0 0,-1-1 0,0 0 1,0 1-1,0-1 0,-7 7 0,-7 4 224,-1-1 0,-1 0 0,-23 12 0,34-21-100,-1-1-1,0 0 1,0 0-1,0-1 1,0 0-1,0 0 1,-1-1-1,1 0 1,-1-1-1,-10 0 1,19-1-147,1 0 0,-1 0 0,1 0 0,-1-1 0,1 1 0,-1 0 0,1-1 0,0 1 0,-1 0 0,1-1-1,0 1 1,-1 0 0,1-1 0,0 1 0,-1-1 0,1 1 0,0 0 0,-1-1 0,1 1 0,0-1 0,0 1 0,0-1 0,0 1 0,0-1 0,-1 1 0,1-1 0,0 1 0,0-1 0,0 1 0,0-1 0,0 1 0,0-1 0,1 1 0,-1-1 0,0 1 0,0-1 0,0 1 0,0-1 0,1 1 0,-1-1 0,0 1 0,0-1 0,1 1 0,-1-1 0,0 1 0,1-1-1,14-22-2828,-4 15 520,1 1 0,0 0 1,0 1-1,23-8 0,-1 1-4097</inkml:trace>
</inkml:ink>
</file>

<file path=ppt/ink/ink1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6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31 16015,'0'0'7602,"-2"11"-7009,-6 40 314,-2 90 1,10-140-901,0-1 0,0 1 0,0 0 0,0-1 0,0 1 0,0 0 1,0-1-1,0 1 0,0 0 0,0-1 0,0 1 0,0 0 0,1-1 0,-1 1 1,0 0-1,1-1 0,-1 1 0,0-1 0,1 1 0,-1-1 0,1 1 0,-1-1 1,1 1-1,-1-1 0,1 1 0,-1-1 0,1 1 0,-1-1 0,1 0 0,-1 1 1,1-1-1,0 0 0,0 1 0,26-8 231,21-27-94,-41 28-184,-1-1 0,0 1 0,0-1 0,-1 0-1,1 0 1,-2 0 0,1-1 0,-1 0 0,0 0-1,-1 0 1,0 0 0,0 0 0,-1-1 0,0 0 0,0 1-1,-1-1 1,0 0 0,0-10 0,-2 37-160,1-12 198,-1 0 0,1 0 1,1-1-1,-1 1 0,1 0 1,0-1-1,2 10 0,-1-13 10,-1 0 0,0 0 0,0 0 0,1 0 0,0 0 0,-1-1 0,1 1-1,0 0 1,0-1 0,-1 1 0,1-1 0,1 1 0,-1-1 0,0 0 0,0 0 0,0 0-1,1 0 1,-1-1 0,0 1 0,1 0 0,-1-1 0,5 1 0,-4-1-2,1 1 0,-1 0 0,1-1 0,-1 0 0,0 0 0,1 0 0,-1 0 0,1 0 0,-1-1 1,1 0-1,-1 0 0,1 0 0,-1 0 0,0 0 0,0 0 0,0-1 0,1 0 0,-1 1 0,-1-1 0,1-1 0,0 1 0,0 0 0,-1 0 1,0-1-1,1 0 0,-1 1 0,0-1 0,0 0 0,0 0 0,2-5 0,0-3-18,0-1 0,-1 1 0,-1-1-1,0 1 1,0-1 0,-1 1 0,-1-20 0,-18 57-207,-2 62 739,19-82-478,0 1 0,1-1-1,0 1 1,0 0-1,0-1 1,1 1-1,0-1 1,0 1 0,0-1-1,1 1 1,4 9-1,-5-14-88,1 0-1,0 0 1,-1 0-1,1 0 1,0 0-1,0 0 1,0-1-1,0 1 1,0-1-1,0 1 0,0-1 1,1 0-1,-1 0 1,0 0-1,1 0 1,3 1-1,17-3-3087,-22 1 2726,1-1-1,-1 1 1,0-1-1,0 1 1,0-1-1,0 0 1,0 1-1,0-1 1,0 0-1,0 0 1,0 0-1,0 0 1,0 0-1,0 0 1,0-2-1,9-16-6327</inkml:trace>
</inkml:ink>
</file>

<file path=ppt/ink/ink1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9321,'0'0'13196,"-20"51"-20755,25-43 609</inkml:trace>
</inkml:ink>
</file>

<file path=ppt/ink/ink1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7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15150,'0'0'7495,"-10"4"-6192,1 0-1107,0 0-1,0 1 1,0 0-1,0 0 1,1 1-1,0 1 1,0-1-1,1 1 1,0 0-1,0 1 1,0 0-1,1 0 1,0 0-1,1 1 1,-7 13-1,9-13-78,0-1 0,0 1 0,1-1 0,0 1 1,0 0-1,1-1 0,0 1 0,1 12 0,0-19-117,0 1 1,1-1-1,-1 0 1,0 1 0,1-1-1,0 1 1,0-1-1,-1 0 1,1 0-1,1 1 1,-1-1-1,0 0 1,0 0 0,1 0-1,-1 0 1,1 0-1,0-1 1,0 1-1,-1 0 1,1-1-1,0 1 1,0-1 0,0 0-1,1 0 1,-1 0-1,0 0 1,0 0-1,1 0 1,-1 0 0,0-1-1,1 1 1,-1-1-1,1 0 1,2 0-1,3 1-414,0-1 0,0 0 0,0-1 0,0 0 0,-1 0 0,1 0 0,8-4 0,-9 3-1025,1-2-1,-1 1 1,1-1-1,-1 0 1,0 0-1,11-10 1,3-7-4546</inkml:trace>
</inkml:ink>
</file>

<file path=ppt/ink/ink1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7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9353,'0'0'12534,"1"8"-12080,0-6-442,-1 1 0,1-1 0,-1 0 0,1 0 1,0 0-1,0 0 0,0 0 0,0 0 0,0 0 0,0 0 0,0 0 0,1 0 0,-1-1 0,1 1 0,-1 0 0,1-1 0,0 1 1,0-1-1,2 2 0,0-2 18,0 1 0,1-1 1,-1 0-1,0-1 0,1 1 0,-1-1 1,0 0-1,1 0 0,-1 0 1,1 0-1,-1-1 0,7-1 0,-4 0 36,0 0 0,0-1 0,0 1-1,0-1 1,-1-1 0,0 1 0,0-1-1,0 0 1,0-1 0,7-6 0,-10 8-28,1 0-1,-1-1 1,1 1 0,-1-1 0,0 0 0,0 0 0,-1 0-1,1-1 1,-1 1 0,0-1 0,0 1 0,-1-1 0,1 0 0,-1 1-1,0-1 1,1-6 0,-3 10-31,1 0 1,-1 0-1,1 0 1,-1 0-1,1 0 1,-1 0-1,1 0 1,-1 0-1,0 0 0,1 0 1,-1 0-1,0 1 1,0-1-1,0 0 1,0 0-1,0 1 0,0-1 1,0 1-1,0-1 1,0 1-1,0-1 1,0 1-1,0 0 1,0-1-1,0 1 0,0 0 1,0 0-1,-1 0 1,1 0-1,0 0 1,0 0-1,0 0 1,0 0-1,0 0 0,-1 0 1,1 1-1,-1 0 1,-3-1-7,-1 1 0,1 0 1,0 0-1,0 1 1,0-1-1,0 1 0,-8 4 1,5 1 100,1-1 1,-1 1 0,2 0 0,-1 1 0,1-1 0,0 1-1,0 0 1,1 1 0,0 0 0,-4 9 0,7-12-30,-1 1 0,0-1 0,1 1 0,0-1 0,1 1 0,0 0 0,0 0 1,0-1-1,1 1 0,0 0 0,0 0 0,0 0 0,1 0 0,0 0 0,4 9 0,-4-13-109,0 0 0,1-1 0,-1 1 0,1-1 0,-1 0-1,1 1 1,0-1 0,0 0 0,0 0 0,0 0 0,1-1-1,-1 1 1,1 0 0,-1-1 0,1 1 0,-1-1 0,1 0-1,3 1 1,2 0-775,-1 0-1,1 0 0,0-1 1,0 0-1,11 0 0,19-1-5898</inkml:trace>
</inkml:ink>
</file>

<file path=ppt/ink/ink1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8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1602,'-8'1'12315,"-5"0"-10710,1 0 0,-1 2 0,-20 5 0,30-7-1425,-1 1 0,0-1 0,0 0 0,1 1 0,-1 0 0,1 0 0,-1 0 0,1 0 0,0 1-1,0-1 1,0 1 0,0 0 0,0 0 0,0 0 0,1 0 0,0 0 0,-1 1 0,-2 6 0,5-9-191,0 0 1,0 1 0,0-1-1,0 0 1,0 0-1,0 0 1,1 0 0,-1 1-1,0-1 1,1 0-1,-1 0 1,1 0-1,-1 0 1,1 0 0,0 0-1,-1 0 1,1 0-1,0 0 1,0 0 0,0 0-1,-1-1 1,1 1-1,0 0 1,0-1 0,0 1-1,0 0 1,0-1-1,1 1 1,-1-1 0,0 0-1,0 1 1,0-1-1,0 0 1,0 1-1,1-1 1,-1 0 0,2 0-1,57 8-1650,-49-8 1011,40 2-2719,-40-3 2456,0 1 0,0 0 0,0 1 1,0 0-1,0 1 0,-1 0 0,1 1 1,13 5-1,-24-8 1082,0 0 1,1 1-1,-1-1 1,0 1-1,1-1 1,-1 0-1,0 1 1,0-1-1,0 1 0,1-1 1,-1 1-1,0-1 1,0 1-1,0-1 1,0 1-1,0-1 1,0 1-1,0-1 1,0 1-1,0-1 0,0 1 1,0-1-1,0 1 1,0-1-1,0 1 1,-1-1-1,1 1 1,0-1-1,0 1 0,-1-1 1,1 0-1,0 1 1,0-1-1,-1 1 1,1-1-1,-1 0 1,1 1-1,0-1 1,-1 0-1,1 1 0,-1-1 1,1 0-1,0 0 1,-1 1-1,1-1 1,-1 0-1,1 0 1,-2 0-1,-21 15 2178,-8 1-415,0-1-1,-51 15 1,67-26-2111,0 0 0,-1-1 0,1 0 1,-24-1-1,27-2-3168,6-5-2467</inkml:trace>
</inkml:ink>
</file>

<file path=ppt/ink/ink1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8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13 14606,'0'0'7415,"-9"-3"-6486,4 1-837,0 1-1,0-1 1,-1 1 0,1 0 0,-1 0 0,1 0 0,-1 1 0,1 0 0,-1 0-1,1 0 1,-1 1 0,1-1 0,-1 2 0,1-1 0,0 0 0,0 1 0,-1 0-1,-6 4 1,-2 2 41,1 0-1,0 1 0,1 1 0,0 0 0,1 1 0,-16 18 0,21-22-2,0 1 0,0 0 0,1 0 0,0 0-1,1 0 1,0 1 0,0 0 0,1 0-1,0 0 1,1 0 0,-3 19 0,5-26-125,0 0 0,0 0 0,0 0 0,1 0 0,-1 0 0,0 0 1,1 0-1,0 0 0,-1 0 0,1 0 0,0-1 0,0 1 0,0 0 0,0 0 1,0-1-1,1 1 0,-1-1 0,0 1 0,1-1 0,-1 0 0,1 1 0,0-1 1,-1 0-1,1 0 0,0 0 0,0 0 0,-1 0 0,1-1 0,0 1 0,0 0 1,0-1-1,0 0 0,0 1 0,3-1 0,9 2-203,0-1-1,1 0 1,24-2 0,-29 0-106,3 0-452,-1 0 0,1-1 1,0-1-1,-1 0 1,15-6-1,29-17-6140,-16-1-3033</inkml:trace>
</inkml:ink>
</file>

<file path=ppt/ink/ink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3:59.8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80 14395,'-8'-9'1496,"14"9"-687,6 0-241,16 1 1136,6-4-568,11-3-208,9 0-95,7-3-513,5-2-408,-5-1 232,-1-1-80,-16 1-256</inkml:trace>
</inkml:ink>
</file>

<file path=ppt/ink/ink1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9.2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13 13453,'0'0'6150,"-9"2"-5841,2-1-229,1 1 0,-1 0 0,0 1-1,0 0 1,1 0 0,0 0 0,0 1-1,-1-1 1,2 1 0,-1 1 0,1-1 0,-1 1-1,1 0 1,0 1 0,1-1 0,-1 1-1,-3 6 1,5-7 220,-1 0-1,1 1 0,0-1 1,1 1-1,-1-1 1,1 1-1,0 0 0,1 0 1,0-1-1,-1 1 1,1 7-1,2-12-278,-1 0 0,1 0 0,-1 0 0,1 0 0,-1 0 0,1 0 1,0-1-1,0 1 0,-1 0 0,1 0 0,0-1 0,0 1 0,0 0 0,0-1 0,0 1 0,0-1 0,0 0 1,0 1-1,0-1 0,0 0 0,0 1 0,0-1 0,0 0 0,0 0 0,0 0 0,0 0 0,0 0 0,0 0 1,0 0-1,2-1 0,40-3 163,-32 0-239,1 1 0,-1-2-1,0 0 1,0 0 0,0-1 0,-1 0 0,0-1-1,0 0 1,12-13 0,8-9-229,35-44-1,-65 73 280,0-1 0,0 1 0,1 0 0,-1 0-1,0 0 1,0 0 0,0-1 0,0 1 0,0 0 0,0 0 0,0 0 0,0 0 0,0-1-1,0 1 1,0 0 0,1 0 0,-1 0 0,0 0 0,0 0 0,0 0 0,0-1 0,0 1-1,1 0 1,-1 0 0,0 0 0,0 0 0,0 0 0,0 0 0,1 0 0,-1 0 0,0 0-1,0 0 1,0 0 0,0 0 0,1 0 0,-1 0 0,0 0 0,0 0 0,0 0 0,0 0-1,1 0 1,-1 0 0,0 0 0,0 0 0,0 0 0,0 0 0,1 0 0,-1 0 0,0 1-1,0-1 1,0 0 0,0 0 0,0 0 0,1 0 0,-1 0 0,0 0 0,0 1 0,0-1-1,0 0 1,0 0 0,0 0 0,0 0 0,0 1 0,0-1 0,1 0 0,-1 20-58,-8 26 148,2-30-1,4-10 104,0 0 1,0 0-1,0 0 0,1 0 0,0 0 0,0 0 0,0 1 1,1 8-1,1-14-165,0-1 1,0 1-1,0 0 1,0 0-1,0-1 1,0 1-1,0-1 0,0 1 1,0-1-1,0 1 1,0-1-1,1 0 1,-1 1-1,0-1 1,0 0-1,0 0 1,1 0-1,-1 0 1,0 0-1,0 0 1,0 0-1,1-1 0,1 0 1,31-4 123,-21 0-254,0 0 1,-1-1-1,17-11 1,-21 11 18,0 1 1,0 1-1,1-1 0,0 1 1,-1 1-1,1 0 0,0 0 1,1 0-1,15-1 0,-24 4 94,-1 1 0,1 0 0,-1 0-1,1-1 1,-1 1 0,1 0 0,-1 0 0,0-1-1,1 1 1,-1 0 0,0 0 0,0 0 0,0-1-1,1 1 1,-1 0 0,0 0 0,0 0 0,0 0-1,-1 0 1,1-1 0,0 1 0,0 0 0,-1 1-1,-3 25 283,-8 23 1057,14-49-1291,1-1-1,-1 1 1,1-1-1,-1 0 0,0 0 1,1 0-1,-1 0 1,1 0-1,-1 0 0,3-1 1,8-3-67,-1-1 0,0 1 0,0-2 0,-1 0-1,16-10 1,-16 8-219,0 2 0,1-1 0,0 1 0,25-7 0,-37 13 231,0 0-1,1 0 0,-1 0 0,0 1 1,1-1-1,-1 0 0,0 0 1,0 1-1,1-1 0,-1 0 1,0 1-1,0-1 0,1 0 1,-1 1-1,0-1 0,0 0 1,0 1-1,0-1 0,0 0 1,0 1-1,1-1 0,-1 0 0,0 1 1,0-1-1,0 1 0,0-1 1,0 0-1,0 1 0,0-1 1,-1 1-1,1-1 0,0 0 1,0 1-1,0-1 0,0 0 1,0 1-1,-1-1 0,1 1 1,0-1 32,-1 1 1,1 0 0,0-1 0,-1 1-1,1 0 1,0-1 0,0 1 0,0 0 0,0-1-1,0 1 1,0 0 0,0 0 0,0-1 0,0 1-1,0 0 1,0-1 0,0 1 0,1 0-1,-1-1 1,0 1 0,0 0 0,1-1 0,-1 1-1,0 0 1,1-1 0,-1 1 0,1-1 0,-1 1-1,1-1 1,-1 1 0,1-1 0,-1 1-1,1-1 1,-1 0 0,1 1 0,1 0 0,7-2-59,-1 0-1,1 0 1,0-1 0,-1 0 0,1-1 0,8-3 0,-9 3-249,0 0 1,1 0-1,0 1 0,0 0 1,-1 1-1,11-1 0,-18 3 280,-1-1 0,1 1 0,-1-1 0,1 1-1,-1-1 1,1 1 0,-1 0 0,1-1 0,-1 1-1,0-1 1,1 1 0,-1 0 0,0 0 0,1-1 0,-1 1-1,0 0 1,0-1 0,0 1 0,0 0 0,0 0-1,0-1 1,0 1 0,0 0 0,0 0 0,0-1 0,0 1-1,0 0 1,-1 0 0,1-1 0,0 1 0,0 0 0,-1-1-1,1 1 1,-1 0 0,-10 34 256,10-33-253,-3 12-1935,2-2-3554</inkml:trace>
</inkml:ink>
</file>

<file path=ppt/ink/ink1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29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0 130 17873,'0'0'7591,"8"-2"-6432,27-9-555,49-18-379,-78 26-277,0 0 0,-1 0-1,1 0 1,-1 0 0,0-1 0,0 0-1,0 0 1,-1 0 0,1-1 0,-1 0 0,6-8-1,-9 12 41,0 0 0,0 0 0,-1 0 0,1 0 0,-1 0-1,1 0 1,-1 0 0,1 0 0,-1 0 0,1 0 0,-1 0-1,0 0 1,0 0 0,0 0 0,1 0 0,-1-1-1,0 1 1,0 0 0,-1 0 0,1 0 0,0 0 0,0 0-1,0 0 1,-1-2 0,0 2 7,0 0 1,0 1-1,0-1 0,0 1 1,0-1-1,0 1 0,0-1 1,-1 1-1,1 0 0,0 0 1,0-1-1,0 1 0,0 0 1,0 0-1,0 0 0,0 0 1,-1 0-1,1 1 0,-1-1 1,-5 1 2,1 1 0,0 0 1,0-1-1,0 2 0,0-1 1,0 1-1,-8 5 0,6-2 40,0 1 0,1-1 0,0 2 0,1-1 0,0 1 0,0 0 0,0 0 0,1 0 0,0 1 0,1 0 0,0 0-1,0 0 1,1 0 0,0 1 0,1-1 0,0 1 0,0 0 0,0 10 0,2-18-63,0 0 0,0 0 0,1 0 0,-1 0-1,0 0 1,1 0 0,-1 0 0,1 0 0,0 0 0,0-1 0,0 1 0,-1 0 0,2 0-1,-1-1 1,0 1 0,0 0 0,0-1 0,1 1 0,-1-1 0,1 0 0,-1 0 0,1 1-1,0-1 1,-1 0 0,1 0 0,0 0 0,0-1 0,3 2 0,1 0-947,1-1 1,-1 1 0,1-1 0,0-1-1,0 1 1,-1-1 0,13-1-1,17-5-9496</inkml:trace>
</inkml:ink>
</file>

<file path=ppt/ink/ink1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0.9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176 355 9097,'2'-8'3422,"-2"4"-2892,4-29 3343,-4 32-3709,0 0 0,0 0 0,-1-1 1,1 1-1,0 0 0,0-1 0,-1 1 0,1 0 1,-1 0-1,1 0 0,-1 0 0,0-1 0,1 1 1,-1 0-1,0 0 0,0 0 0,0 0 0,1 0 0,-1 1 1,0-1-1,0 0 0,-1 0 0,1 0 0,0 1 1,0-1-1,0 1 0,-2-1 0,-2 0-56,0 0 0,0 0 0,0 1-1,0 0 1,-1 0 0,1 0 0,0 0 0,0 1-1,0 0 1,0 0 0,0 1 0,0-1 0,0 1 0,1 0-1,-1 0 1,1 1 0,-1-1 0,1 1 0,0 0 0,0 0-1,0 0 1,0 1 0,0 0 0,-3 4 0,3-3-50,0 0 0,0 0 0,0 0 1,1 1-1,-1 0 0,2-1 0,-1 1 0,0 0 1,1 0-1,0 0 0,1 1 0,-1-1 0,1 0 1,1 1-1,-1-1 0,1 1 0,0-1 0,0 1 0,2 8 1,-1-13-33,0 0 1,0 0 0,0-1 0,1 1 0,-1 0-1,0-1 1,1 1 0,-1-1 0,1 0 0,-1 1-1,1-1 1,0 0 0,0 0 0,-1 0-1,1 0 1,0 0 0,0 0 0,0-1 0,0 1-1,0-1 1,0 1 0,0-1 0,0 0-1,1 0 1,-1 1 0,0-2 0,0 1 0,4-1-1,2 1 34,1-1 0,-1 0 0,0 0 0,0-1 0,0 0 0,10-4-1,-8 1-40,0-1-1,0 0 0,-1 0 0,0 0 0,0-1 1,0-1-1,12-14 0,-16 17-62,-1 0 1,0-1-1,0 1 1,-1-1-1,0 0 1,0 0-1,0 0 1,0-1-1,-1 1 1,0-1-1,-1 1 1,1-1-1,-1 0 1,0-7-1,-1 14 33,0 0-1,0-1 1,0 1-1,0 0 1,0-1-1,0 1 1,0-1-1,0 1 1,0 0-1,0-1 1,0 1-1,0-1 1,0 1-1,0 0 1,0-1-1,0 1 1,-1 0-1,1-1 1,0 1-1,0 0 1,0-1-1,-1 1 1,1 0-1,0 0 0,-1-1 1,1 1-1,0 0 1,0 0-1,-1-1 1,1 1-1,0 0 1,-1 0-1,1 0 1,0 0-1,-1-1 1,1 1-1,-1 0 1,1 0-1,0 0 1,-1 0-1,1 0 1,0 0-1,-1 0 1,1 0-1,-1 0 1,1 0-1,0 0 1,-1 0-1,1 1 1,0-1-1,-1 0 1,0 0-1,-16 15-130,14-11 159,1 1 1,0 0-1,0-1 1,0 1 0,1 0-1,0 0 1,0 0-1,0 0 1,0 0-1,1 0 1,0 0 0,0 1-1,0-1 1,2 5-1,-2-7 10,1 0 0,0-1 0,0 1 0,0-1-1,0 1 1,0-1 0,1 1 0,-1-1 0,1 0-1,-1 1 1,1-1 0,0 0 0,0 0 0,0 0-1,0-1 1,0 1 0,0 0 0,0-1 0,1 1-1,-1-1 1,1 0 0,-1 0 0,1 0 0,-1 0-1,1 0 1,0-1 0,4 2 0,3-2 30,1 1 0,-1-1 0,0-1 0,0 0 0,0 0 0,0-1 0,0-1-1,0 1 1,0-1 0,-1-1 0,1 0 0,16-10 0,-19 11-113,-1-2 1,1 1-1,-1-1 1,0 0-1,0 0 0,0-1 1,0 1-1,-1-1 0,0-1 1,-1 1-1,1-1 0,-1 1 1,0-1-1,-1 0 0,0-1 1,0 1-1,2-10 0,-4 17 9,-1-1-1,0 1 1,0-1-1,1 1 1,-1-1-1,0 0 1,0 1-1,1-1 1,-1 1-1,0-1 0,0 0 1,0 1-1,0-1 1,0 0-1,0 1 1,0-1-1,0 0 1,0 1-1,-1-1 1,1 1-1,0-1 1,0 0-1,0 1 0,-1-1 1,1 1-1,0-1 1,-1 0-1,1 1 1,0-1-1,-1 1 1,1-1-1,-2 0 1,-15 13-310,-17 32 622,8 14 433,24-54-606,0-1 1,1 1 0,0 0 0,0 0 0,0 0-1,0 0 1,1 0 0,0 0 0,0 1-1,0-1 1,0 0 0,0 0 0,2 4 0,-1-7-84,-1 0 0,1 0 1,0 0-1,0 0 0,0-1 0,0 1 1,0 0-1,0-1 0,0 1 1,0-1-1,0 1 0,1-1 0,-1 1 1,0-1-1,0 0 0,0 1 1,1-1-1,-1 0 0,0 0 0,0 0 1,0 0-1,1 0 0,-1 0 1,0 0-1,0-1 0,0 1 1,2-1-1,34-11 152,-29 7-239,0 0 0,-1-1 0,1 0 0,-1 0-1,0-1 1,-1 0 0,0 0 0,0 0 0,0-1-1,-1 0 1,0 0 0,-1-1 0,1 1-1,-2-1 1,1 0 0,-1 0 0,-1 0 0,1 0-1,0-10 1,-26 51-189,17-20 508,0 1-1,1-1 0,1 1 0,0-1 0,0 1 1,-2 22-1,46-33-304,-33-3-10,0 1 1,1-1-1,-1 0 0,0-1 1,0 0-1,-1 0 1,1-1-1,0 1 0,-1-2 1,0 1-1,1-1 0,-1 1 1,0-2-1,8-7 1,-1 0 98,-1-1 1,0 0 0,-1-1-1,-1 0 1,9-17 0,1-6 31,-2-1 0,15-45 1,13-29-924,-41 104 64,-6 16 607,-9 19 209,-6 1 202,2 1-1,1 0 1,1 1-1,1 0 1,2 0-1,1 1 1,2 0-1,1 1 1,1 0-1,1 47 1,16-44-111,-13-34-99,1 0 0,-1-1 0,0 1-1,0 0 1,1-1 0,-1 1 0,0 0 0,1-1 0,-1 1-1,1-1 1,-1 1 0,1-1 0,-1 1 0,1-1-1,-1 1 1,1-1 0,0 1 0,-1-1 0,1 0-1,-1 1 1,1-1 0,0 0 0,0 0 0,-1 1-1,1-1 1,0 0 0,-1 0 0,1 0 0,0 0-1,0 0 1,-1 0 0,1 0 0,0 0 0,-1 0-1,1 0 1,0 0 0,0-1 0,-1 1 0,1 0 0,0 0-1,-1-1 1,1 1 0,-1-1 0,1 1 0,0 0-1,-1-1 1,1 0 0,1-2-40,-1 0 1,1 1-1,-1-1 0,0 0 1,0 0-1,0 0 0,-1-1 0,1 1 1,-1 0-1,0 0 0,0 0 1,0 0-1,0-1 0,-1-5 1,-11-45-930,3 35 762,-1-1 0,-1 2-1,-1 0 1,-1 0 0,-18-19 0,-15-23 543,46 60-320,0 0-1,0 0 1,0 0 0,0 0-1,0 0 1,0 0 0,0 0-1,0-1 1,0 1 0,0 0-1,0 0 1,0 0-1,0 0 1,0 0 0,0 0-1,0-1 1,0 1 0,0 0-1,0 0 1,0 0 0,0 0-1,0 0 1,0-1 0,0 1-1,0 0 1,0 0-1,0 0 1,0 0 0,0 0-1,0 0 1,0-1 0,0 1-1,0 0 1,0 0 0,1 0-1,-1 0 1,0 0 0,0 0-1,0 0 1,0 0-1,0 0 1,0 0 0,1 0-1,-1 0 1,0-1 0,0 1-1,0 0 1,0 0 0,0 0-1,0 0 1,1 0 0,-1 0-1,0 0 1,0 0-1,0 0 1,1 0 0,14 1 252,20 4-282,55 13-550,-27-13-3929,-24-5-2570</inkml:trace>
</inkml:ink>
</file>

<file path=ppt/ink/ink1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2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113 198 7815,'0'-2'634,"0"0"-1,0 1 0,0-1 0,0 0 0,0 1 0,-1-1 0,1 0 0,-1 0 0,1 1 1,-1-1-1,0 1 0,0-1 0,0 1 0,0-1 0,0 1 0,-1-2 0,0 1-327,1 1-1,0 0 0,-1 0 0,1 0 0,0 1 0,-1-1 0,1 0 0,-1 0 0,0 1 0,1-1 0,-1 1 0,1 0 0,-1-1 0,-3 1 0,3 0-255,-1 0 0,1 0 0,-1 0 0,1 1-1,-1-1 1,1 1 0,-1-1 0,1 1 0,0 0 0,-1 0-1,1 0 1,0 0 0,-1 1 0,1-1 0,0 0 0,0 1-1,0 0 1,1-1 0,-1 1 0,0 0 0,0 0-1,-1 4 1,-1 2-20,0-1 0,1 2 0,0-1 0,1 0 0,-1 1 0,0 11 0,2-19-17,1 1 0,-1 0 0,1 0 0,0-1 0,-1 1 0,1 0 0,0 0 0,0-1 0,0 1 0,0 0 0,1 0 0,-1 0 0,0-1-1,1 1 1,0 0 0,-1-1 0,1 1 0,0 0 0,-1-1 0,1 1 0,0-1 0,0 1 0,1-1 0,-1 1 0,0-1 0,0 0 0,1 0 0,-1 0 0,0 1-1,1-1 1,-1-1 0,1 1 0,-1 0 0,1 0 0,0 0 0,2 0 0,3 0 5,0-1 1,0 0-1,1 0 1,-1-1-1,0 0 0,0 0 1,0 0-1,0-1 1,0 0-1,0-1 0,0 1 1,-1-1-1,9-6 1,-11 7-13,-1 0 1,0 0 0,0 0 0,0-1 0,0 0 0,0 1 0,-1-1 0,1 0-1,-1-1 1,0 1 0,0 0 0,0-1 0,0 1 0,0-1 0,-1 1-1,0-1 1,1 0 0,-2 0 0,1 1 0,0-1 0,-1 0 0,1 0 0,-1 0-1,0 0 1,-1 0 0,0-7 0,1 10-26,-1-1 0,0 1 0,1-1 0,-1 1 0,0-1-1,0 1 1,0-1 0,1 1 0,-2 0 0,1-1 0,0 1 0,0 0 0,0 0 0,0 0-1,-1 0 1,1 0 0,-1 0 0,-1-1 0,3 2 11,-1 0 1,1-1-1,-1 1 0,1 0 0,-1 0 0,1 0 1,-1 0-1,1-1 0,-1 1 0,1 0 1,-1 0-1,1 0 0,-1 0 0,1 0 1,-1 0-1,0 1 0,1-1 0,-1 0 1,1 0-1,-1 0 0,1 0 0,-1 1 0,1-1 1,-1 0-1,1 0 0,0 1 0,-1-1 1,1 0-1,-1 1 0,1-1 0,0 0 1,-1 1-1,1-1 0,0 1 0,-1-1 0,1 1 1,0-1-1,0 1 0,-1-1 0,1 0 1,0 1-1,0 0 0,0-1 0,0 1 1,0-1-1,0 1 0,0-1 0,0 1 1,0-1-1,0 1 0,0-1 0,0 1 0,0-1 1,0 2-1,0 0 5,0 1-1,0 0 1,1 0-1,-1 0 1,1-1 0,-1 1-1,1 0 1,0 0-1,0-1 1,0 1 0,0-1-1,0 1 1,1-1 0,-1 1-1,1-1 1,0 0-1,0 0 1,0 0 0,0 0-1,0 0 1,0 0-1,0 0 1,0-1 0,1 1-1,-1-1 1,1 0-1,-1 1 1,1-1 0,0-1-1,-1 1 1,1 0 0,0 0-1,0-1 1,-1 0-1,1 1 1,3-1 0,3 0 20,-1 0 0,0-1 0,1 0 0,-1 0 0,0 0 0,0-1 0,0 0 1,0-1-1,0 0 0,-1 0 0,14-8 0,-7 1 7,0 1 0,0-2 0,-1 0 0,-1 0 0,17-20 0,-24 24-9,0 0-1,0-1 0,0 1 1,-1-1-1,0 0 0,-1 0 1,0 0-1,0 0 1,0-1-1,-1 1 0,-1-1 1,2-12-1,-3 20-15,0 0 0,0 0 0,0 0 0,0 0-1,0 0 1,0 0 0,0 0 0,0 0 0,0 0 0,0 0 0,0 0 0,-1 0 0,1 0-1,0 0 1,-1 1 0,1-1 0,-1 0 0,1 0 0,-2-1 0,-10 6-156,9-1 135,0 1-1,0-1 1,1 0 0,-1 1-1,1 0 1,-1-1 0,-1 6-1,-5 23 92,1-1 0,1 2-1,2-1 1,2 0 0,0 1-1,5 59 1,-2-83-30,1 1 1,1-1-1,-1 1 0,2-1 1,-1 1-1,1-1 0,1 0 1,-1 0-1,2-1 1,-1 1-1,9 11 0,1-3-119,0 1-1,2-2 0,28 25 0,-33-29-19,-12-8 299,-23-18 519,8-5-576,1-1 0,1 0 0,1-1 0,0 0 0,2-1 0,0-1 0,2 0 0,0 0 0,-5-25 0,14 47-190,-1 0-1,1 0 1,0 0 0,0 0-1,0 0 1,0 0-1,-1 0 1,2 0 0,-1 0-1,0 0 1,0 0 0,0 0-1,0 0 1,1 0-1,-1 0 1,0 0 0,1 0-1,-1 0 1,1 0-1,-1 0 1,1 0 0,0 0-1,-1 1 1,1-1 0,0 0-1,-1 0 1,1 1-1,0-1 1,0 0 0,0 1-1,0-1 1,0 1-1,0-1 1,-1 1 0,1 0-1,0-1 1,0 1 0,0 0-1,1 0 1,-1-1-1,1 1 1,55 0-2457,-33 2 999,75-2-8535,-47 0-252</inkml:trace>
</inkml:ink>
</file>

<file path=ppt/ink/ink1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2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15 11915,'-8'0'4410,"-9"-1"-3540,0 2-1,0 0 1,0 1 0,-30 8 0,41-9-663,0 1-1,0 1 1,0-1 0,1 1-1,-1 0 1,1 0 0,0 0-1,-6 6 1,8-7-70,1 0-1,0 0 1,0 1 0,0-1-1,1 1 1,-1-1 0,0 1 0,1 0-1,0 0 1,0 0 0,0 0-1,0-1 1,0 1 0,0 0-1,1 1 1,-1-1 0,1 5-1,0-6-121,1-1 0,-1 1 0,1 0 0,-1 0 0,1-1 0,0 1 0,0-1 0,0 1 0,0-1 0,0 1 0,0-1 0,0 1 0,0-1 0,0 0 0,1 0 0,-1 1 0,1-1 0,-1 0 0,1 0 0,-1-1 0,1 1 0,-1 0 0,1 0 0,0-1 0,0 1-1,-1-1 1,1 0 0,0 1 0,0-1 0,-1 0 0,1 0 0,0 0 0,0 0 0,3-1 0,5 1 16,0 0 0,0-1 0,0 0 0,0-1 0,12-3 0,-14 2-74,1-1 0,-1 1 0,0-2 0,0 1 0,0-1 0,-1 0 0,13-13 0,-16 15 31,0 0-1,-1-1 1,0 1-1,0-1 1,0 0 0,0 0-1,0 0 1,-1-1-1,0 1 1,0-1 0,0 1-1,0-1 1,-1 1-1,0-1 1,0 0 0,1-5-1,-2 9 14,0 1 0,0 0 0,0-1 0,0 1 0,0-1 0,0 1 0,0 0 0,0-1 0,0 1 0,0-1 0,-1 1 0,1 0-1,0-1 1,0 1 0,0 0 0,0-1 0,-1 1 0,1 0 0,0-1 0,0 1 0,0 0 0,-1-1 0,1 1 0,0 0 0,-1 0 0,1-1 0,0 1 0,-1 0 0,1 0 0,0 0 0,-1-1 0,1 1 0,0 0-1,-1 0 1,1 0 0,-1 0 0,1 0 0,0 0 0,-1 0 0,1 0 0,-1 0 0,1 0 0,0 0 0,-1 0 0,1 0 0,0 0 0,-1 0 0,1 0 0,-1 1 0,1-1 0,0 0 0,-1 0 0,1 0-1,0 0 1,-1 1 0,1-1 0,0 0 0,0 0 0,-1 1 0,1-1 0,0 0 0,0 1 0,-1-1 0,1 0 0,0 1 0,0-1 0,-20 23 106,18-18-55,0 1 0,1-1 0,-1 1 0,1 0 0,0-1 1,1 1-1,0 0 0,0-1 0,0 1 0,0 0 0,1-1 0,0 1 0,0 0 0,1-1 1,-1 1-1,1-1 0,4 8 0,-4-10-127,0 1 1,0-1-1,1 0 1,-1 0-1,1 0 0,-1 0 1,1-1-1,0 1 1,0-1-1,1 1 0,3 1 1,-4-2-334,1-1 0,0 1 0,0-1 0,0 0 0,0 0 0,0 0 0,0 0 0,0-1 0,1 1 0,-1-1 0,7-1 0,18-3-6510</inkml:trace>
</inkml:ink>
</file>

<file path=ppt/ink/ink1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4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53 12075,'0'0'2611,"0"-8"186,-1-24-523,1 31-2220,1 1 1,-1-1-1,0 1 0,0-1 0,0 1 0,0 0 0,0-1 0,0 1 1,0-1-1,-1 1 0,1-1 0,0 1 0,0 0 0,0-1 0,0 1 0,0 0 1,-1-1-1,1 1 0,0-1 0,0 1 0,-1 0 0,1-1 0,0 1 1,-1 0-1,1 0 0,0-1 0,-1 1 0,1 0 0,0 0 0,-1-1 0,1 1 1,0 0-1,-1 0 0,1 0 0,-1 0 0,1 0 0,0-1 0,-1 1 0,1 0 1,-1 0-1,1 0 0,-1 0 0,1 0 0,0 0 0,-1 0 0,1 1 1,-1-1-1,1 0 0,-1 0 0,1 0 0,0 0 0,-1 0 0,1 1 0,0-1 1,-1 0-1,1 0 0,0 1 0,-1-1 0,1 0 0,0 1 0,-1-1 0,1 0 1,0 1-1,-1-1 0,-16 19 511,5 6-49,1 0-1,1 0 0,1 1 0,1 0 1,1 1-1,-5 43 0,7-11-180,2 117-1,23-60-382,-21-116 70,0 0 0,1 0 0,-1 0-1,0 0 1,1 0 0,-1 0 0,0 0 0,1 0 0,-1 0-1,0-1 1,1 1 0,-1 0 0,0 0 0,1-1-1,-1 1 1,1 0 0,-1-1 0,1 1 0,-1-1 0,1 1-1,-1-1 1,0 0 0,-3-4 30,1-1 1,0 1-1,0-1 1,0 0-1,0 0 1,1 0-1,0 0 1,1 0-1,-1 0 1,1-1-1,0-8 0,-1-77 493,2 82-534,0 0-16,1 1 1,0 0-1,0-1 0,1 1 0,0 0 0,1 0 1,0 0-1,0 0 0,1 1 0,0-1 1,7-9-1,-8 14-1,0-1-1,1 1 1,0 0 0,0 0 0,0 1 0,0-1 0,0 1-1,1 0 1,-1 0 0,1 0 0,0 0 0,0 1 0,0 0-1,0 0 1,0 0 0,1 1 0,-1 0 0,0 0 0,1 0-1,6 0 1,-3 1-127,0 0-1,0 1 1,0 0-1,0 1 1,0 0-1,0 0 1,-1 0-1,1 1 1,-1 1-1,0-1 0,14 10 1,-20-12 121,1 1 1,-1 0-1,1 0 0,-1 0 1,0 1-1,1-1 0,-1 1 1,-1-1-1,1 1 0,0 0 1,-1-1-1,1 1 0,-1 0 1,0 0-1,0 0 0,0 0 1,0 0-1,0 1 0,-1-1 1,1 0-1,-1 0 0,0 0 1,0 1-1,0-1 0,-1 0 1,1 0-1,-1 0 0,0 0 1,1 0-1,-1 0 0,-1 0 1,1 0-1,0 0 0,-1 0 1,0 0-1,-1 2 0,0 0 140,1-1 0,-1 0 0,0 0-1,0 0 1,-1 0 0,1-1 0,-1 1-1,1-1 1,-1 0 0,0 0 0,-1 0-1,1-1 1,-7 4 0,11-6-109,-1-1-1,1 1 1,0 0 0,-1-1 0,1 1 0,0-1 0,0 1 0,-1-1-1,1 1 1,0 0 0,0-1 0,0 1 0,-1-1 0,1 1 0,0-1-1,0 1 1,0-1 0,0 1 0,0-1 0,0 1 0,0-1 0,0 1-1,0-1 1,0 1 0,1-1 0,-1 1 0,0-1 0,0 1 0,0-1 0,1 1-1,-1-1 1,6-20-3,0 4-85,0-1 1,-1 0-1,-1-1 1,-1 1-1,2-27 1,-5 44-50,29 35-399,-21-30 517,0 1 1,1-2-1,-1 1 1,1-1 0,-1 0-1,1-1 1,0 0-1,0 0 1,0-1-1,1 0 1,8-1 0,-4 1-148,1-2 0,-1 1 1,0-2-1,0 0 0,0-1 1,20-6-1,-28 7 165,-1-1-1,1 0 1,-1 0-1,0 0 1,0 0 0,0-1-1,-1 0 1,1 0-1,-1 0 1,0 0 0,0-1-1,0 0 1,-1 0-1,1 0 1,-1 0 0,-1 0-1,1-1 1,-1 1-1,0-1 1,0 0 0,0 1-1,-1-1 1,0 0-1,0 0 1,0 0 0,-1-10-1,0 15-16,-1 0-1,1 0 0,-1 0 1,0 1-1,1-1 0,-1 0 1,0 1-1,1-1 0,-1 0 1,0 1-1,0-1 0,1 1 1,-1-1-1,0 1 0,0 0 1,0-1-1,0 1 0,0 0 1,0-1-1,0 1 0,1 0 1,-1 0-1,0 0 1,0 0-1,0 0 0,0 0 1,0 0-1,0 0 0,0 0 1,0 1-1,0-1 0,0 0 1,0 0-1,0 1 0,-1 0 1,-36 11-57,29-5 78,1 1 1,0-1-1,0 1 0,0 1 0,1-1 0,0 1 0,-7 13 0,11-18 2,1 0 1,-1 0-1,1 1 1,0-1 0,0 1-1,0-1 1,1 1-1,0 0 1,0-1-1,0 1 1,0 0-1,1 0 1,0 0-1,0 0 1,0 0 0,0 0-1,1-1 1,0 1-1,2 6 1,-2-9-21,0 0 0,1-1 0,-1 1 0,1 0 0,-1-1-1,1 1 1,0-1 0,-1 1 0,1-1 0,0 0 0,0 0 0,0 0 0,0 0 0,0 0 0,0 0 0,1 0 0,-1-1 0,0 1 0,0-1 0,5 1 0,52 0-89,-41-1-79,-4 0 144,0-1 1,-1 0-1,1-1 0,-1 0 0,1-1 0,-1-1 0,0 0 0,0-1 0,0 0 1,16-9-1,-23 10 1,-1 0 0,1 0 0,-1 0 0,0-1 1,0 1-1,0-1 0,0-1 0,-1 1 0,0 0 1,0-1-1,-1 0 0,1 0 0,-1 0 0,-1 0 0,1-1 1,-1 1-1,0-1 0,-1 0 0,1 1 0,-1-1 1,0 0-1,-1-10 0,-34 19-13,32 0 55,-1-1 0,0 1 0,0 0 0,0 0 0,1 0 0,-1 1 0,1-1 0,0 0 0,0 1 0,0 0 0,0-1 0,0 1 0,0 0 0,1 0 0,-1 0 0,1 0 0,0 0 0,0 0 0,0 1 0,1-1 0,-1 0 0,1 1 0,-1-1 0,1 0 0,0 1 0,0-1 0,1 0 0,-1 1 0,1-1 0,-1 0 0,1 0 0,0 0 0,0 1 0,1-1 0,-1 0 0,1 0 0,-1 0 1,1-1-1,0 1 0,0 0 0,0-1 0,1 1 0,-1-1 0,4 3 0,29 6-1499,-10-10-2648,-5-1-2240</inkml:trace>
</inkml:ink>
</file>

<file path=ppt/ink/ink1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9801,'13'48'8202,"-7"27"-3613,-6-57-3963,2 1 0,0-1 0,6 26 0,-7-41-574,0 0 0,0-1 0,0 1 0,0-1 0,0 1 0,1-1 0,-1 0 0,1 1 1,-1-1-1,1 0 0,0 0 0,0 0 0,0 0 0,0-1 0,0 1 0,1 0 0,-1-1 0,0 0 1,1 1-1,-1-1 0,1 0 0,0 0 0,-1 0 0,1-1 0,0 1 0,-1-1 0,1 1 0,0-1 0,0 0 1,-1 0-1,1 0 0,0-1 0,0 1 0,-1 0 0,1-1 0,0 0 0,-1 0 0,4-1 0,5-2 1,0 0-1,-1 0 0,1-1 1,-1 0-1,-1-1 0,1 0 1,17-15-1,53-74 71,-78 99-133,-1 1 0,0 0 0,0 0 0,0-1-1,-1 1 1,1 0 0,-1 0 0,-1 6 0,1-9 33,0 1 1,0 0-1,0 0 0,0 0 0,0-1 1,1 1-1,0 0 0,-1-1 1,1 1-1,0 0 0,0-1 0,0 1 1,0-1-1,1 1 0,-1-1 0,1 0 1,0 1-1,-1-1 0,1 0 1,0 0-1,3 2 0,-2-3 3,0 1 0,1-1 0,-1 0 0,0 0 1,1 0-1,-1 0 0,1-1 0,-1 1 0,1-1 0,0 0 0,-1 0 0,1 0 0,-1-1 0,1 1 0,-1-1 1,7-1-1,1-2-94,0-1 0,0 0 0,-1 0 1,1-1-1,-1-1 0,-1 1 0,1-1 1,13-14-1,35-24-967,-57 45 1018,-1 0 0,0 0-1,0 0 1,0-1 0,1 1-1,-1 0 1,0 0 0,0 0-1,1 0 1,-1 0 0,0 0-1,0-1 1,1 1 0,-1 0-1,0 0 1,1 0 0,-1 0-1,0 0 1,0 0-1,1 0 1,-1 0 0,0 0-1,0 0 1,1 0 0,-1 0-1,0 1 1,0-1 0,1 0-1,-1 0 1,0 0 0,0 0-1,1 0 1,-1 0 0,0 1-1,0-1 1,1 0 0,-1 0-1,0 0 1,0 1 0,2 13-136,-8 16 215,-9-1 118,0 0-696,11-11-4487</inkml:trace>
</inkml:ink>
</file>

<file path=ppt/ink/ink1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5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146 197 9257,'0'-8'2535,"1"-2"-1715,-1 1 381,1-1 1,-1 1-1,0 0 1,-4-18-1,4 26-1095,0 0 0,0 0 0,-1 0-1,1 0 1,0 0 0,-1-1 0,1 1-1,-1 0 1,0 0 0,1 0 0,-1 0-1,0 1 1,1-1 0,-1 0-1,0 0 1,0 0 0,0 1 0,0-1-1,0 0 1,0 1 0,0-1 0,0 0-1,0 1 1,0 0 0,0-1 0,0 1-1,0 0 1,0-1 0,0 1 0,-1 0-1,1 0 1,0 0 0,0 0 0,0 0-1,0 0 1,-1 0 0,1 0-1,0 1 1,0-1 0,0 0 0,0 1-1,0-1 1,0 1 0,0-1 0,0 1-1,0 0 1,0-1 0,0 1 0,0 0-1,-1 1 1,-7 5 170,0 0 0,1 1 1,0 0-1,1 1 0,0 0 0,0 0 0,1 0 0,0 1 1,0 0-1,1 0 0,1 0 0,0 1 0,0-1 0,-3 17 1,7-26-263,0 0 0,-1 1 0,1-1 0,0 0 0,0 0 0,0 0 0,0 0 0,0 0 0,1 0 0,-1 0 0,0 0 0,0 0 0,1 0 0,-1 0 0,0-1 0,1 1 0,-1 0 0,1 0 0,-1 0 0,1 0 0,0 0 0,-1-1 0,1 1 0,0 0 0,0 0 0,-1-1 0,2 1 0,0 0-3,0 0 0,0 0 0,0-1 1,0 1-1,1-1 0,-1 0 0,0 1 0,0-1 0,0 0 0,0 0 0,1 0 0,2-1 0,1 0 4,0-1-1,1 1 1,-1-1-1,0 0 1,0-1-1,0 1 1,0-1-1,6-4 1,-2-3-104,-1-1 0,0 0 0,0 0 0,-1 0 0,13-26 0,-23 47 60,0-3 37,1-1-1,0 1 1,0 0-1,0-1 1,1 1-1,0 0 1,2 12-1,-1-17-2,0 0-1,0 0 1,0 0 0,0-1 0,0 1-1,0 0 1,0-1 0,1 1-1,-1-1 1,1 1 0,-1-1-1,1 0 1,0 1 0,-1-1-1,1 0 1,0 0 0,0 0-1,0-1 1,0 1 0,0 0-1,0-1 1,0 1 0,0-1-1,0 0 1,0 1 0,0-1 0,0 0-1,0 0 1,0-1 0,3 1-1,5-1-168,0 0-1,-1 0 1,1-1-1,-1 0 1,1-1 0,-1 0-1,0 0 1,15-8-1,-20 9 132,-1 0 0,0 1 0,0-1 0,0 0-1,0 0 1,0-1 0,0 1 0,0-1 0,-1 1 0,1-1-1,-1 0 1,0 0 0,0 0 0,0 0 0,0 0 0,-1-1-1,1 1 1,-1 0 0,0-1 0,0 1 0,0-1 0,0 0-1,0 1 1,-1-1 0,0 0 0,0-4 0,0 8 47,0-1 0,-1 0-1,1 1 1,0-1 0,0 1 0,-1 0 0,1-1 0,-1 1 0,1-1 0,0 1 0,-1-1 0,1 1 0,-1 0 0,1-1 0,-1 1 0,1 0 0,-1 0 0,1-1-1,-1 1 1,1 0 0,-1 0 0,1 0 0,-1-1 0,0 1 0,1 0 0,-1 0 0,1 0 0,-1 0 0,1 0 0,-1 0 0,0 0 0,1 1 0,-1-1 0,1 0-1,-1 0 1,1 0 0,-1 0 0,1 1 0,-1-1 0,1 0 0,-1 1 0,1-1 0,-1 0 0,1 1 0,-1-1 0,1 0 0,0 1 0,-1 0 0,-4 9 394,5-9-397,1 0-1,0-1 1,-1 1-1,1-1 1,0 1 0,-1-1-1,1 0 1,0 1-1,0-1 1,-1 0-1,1 1 1,0-1 0,0 0-1,0 0 1,0 0-1,-1 0 1,1 0-1,0 0 1,0 0-1,0 0 1,1 0 0,3-1-98,0 0 0,-1 0 0,1-1-1,0 1 1,-1-1 0,1 0 0,-1-1 0,0 1 0,0-1 0,0 1 0,0-1 0,0-1 0,0 1 0,-1 0 0,0-1 0,1 0 0,3-6 0,6-8-2774,0-1 1,14-29-1,-5 5-4602</inkml:trace>
</inkml:ink>
</file>

<file path=ppt/ink/ink1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0 13453,'0'0'2482,"-1"11"139,-2 18-1413,-2 0-1,0-1 1,-2 1-1,-14 37 1,-1-16-449,13-34-374,2 1 0,0 0 0,0 1 0,2 0 0,0 0 0,1 0-1,-2 26 1,6-43-375,0-1 0,0 1 0,0-1 0,0 1 0,0-1 0,0 1 0,0-1 1,0 1-1,0-1 0,1 1 0,-1-1 0,0 1 0,0-1 0,0 1 0,1-1 0,-1 1 0,0-1 0,1 1 0,-1-1 0,0 0 0,1 1 0,-1-1 0,0 0 0,1 1 0,-1-1 0,1 0 0,-1 1 0,0-1 0,1 0 0,-1 0 0,1 0 0,-1 1 0,2-1 0,20-4 248,20-20-24,-19 0-177,-1-1-1,-1 0 1,29-46 0,41-90 303,-78 143-215,-10 28-795,-13 30-3804,-14-7-5070,11-19 2547</inkml:trace>
</inkml:ink>
</file>

<file path=ppt/ink/ink1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6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11179,'0'0'8904,"-11"55"-5957,9-31-161,-1 0-928,3-3-737,0 0-512,0-1-385,3-5-160,4-1-64,6-3-897,-2-3-1025,5-7-1761,-3-1-833,6 0-1602</inkml:trace>
</inkml:ink>
</file>

<file path=ppt/ink/ink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0.1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320 27 13667,'-2'-2'159,"0"-1"0,0 1 1,-1 0-1,1 0 0,-1 0 0,1 0 1,-1 0-1,0 1 0,0-1 0,0 1 1,0 0-1,0 0 0,0 0 0,0 0 1,0 0-1,0 1 0,0 0 0,-1-1 1,1 1-1,-3 0 0,-2 1 55,0-1-1,1 1 0,-1 1 1,1-1-1,-1 1 1,1 0-1,-9 5 1,-1 1 66,1 1 0,0 0 1,0 2-1,1 0 0,-16 15 1,22-18-154,2-1 0,-1 1-1,1 1 1,1-1 0,-1 1 0,2 0 0,-1 1 0,1-1 0,0 1 0,-3 13 0,7-21-101,0 0 1,0 0-1,1 1 1,-1-1 0,1 1-1,0-1 1,-1 1-1,1-1 1,0 0 0,0 1-1,1-1 1,-1 1-1,1-1 1,-1 0 0,1 1-1,0-1 1,-1 0-1,1 1 1,0-1 0,1 0-1,-1 0 1,0 0-1,1 0 1,-1 0 0,1 0-1,-1 0 1,1-1-1,0 1 1,0 0 0,0-1-1,0 0 1,0 1-1,0-1 1,0 0 0,0 0-1,4 1 1,5 1 37,0 0 0,0 0-1,1-2 1,-1 1 0,1-1 0,0-1 0,-1 0 0,1-1-1,0 0 1,16-4 0,-15 3 28,0-2 0,0 1 0,0-2 0,-1 0 0,1 0 0,-1-1 0,-1-1 0,21-14 0,-27 17-36,-1 0 0,0-1 1,0 1-1,0-1 1,0 0-1,-1-1 0,1 1 1,-1-1-1,-1 1 1,1-1-1,-1 0 1,0 0-1,0 0 0,-1 0 1,0 0-1,1-7 1,-2 10-38,0-1 0,0 0 0,0 1 1,0-1-1,0 0 0,-1 1 0,0-1 1,0 1-1,0-1 0,0 1 0,-1-1 1,1 1-1,-1 0 0,0 0 1,0 0-1,0 0 0,0 0 0,0 0 1,-1 0-1,1 1 0,-1-1 0,0 1 1,0 0-1,0-1 0,0 1 0,0 1 1,0-1-1,-5-2 0,5 4-74,1-1 0,0 0-1,-1 1 1,1 0 0,0-1 0,-1 1-1,1 0 1,-1 0 0,1 0 0,0 1-1,-1-1 1,1 0 0,0 1-1,-1 0 1,1-1 0,0 1 0,0 0-1,0 0 1,0 1 0,-3 0 0,4-1-72,1 0 1,-1-1 0,0 1-1,0 0 1,0 0 0,1 0-1,-1 0 1,0 0 0,1 0-1,-1 0 1,1 0 0,-1 0-1,1 0 1,-1 0 0,1 0 0,0 0-1,0 0 1,0 0 0,-1 0-1,1 1 1,0-1 0,0 0-1,0 0 1,1 0 0,-1 0-1,0 0 1,0 1 0,1-1-1,-1 0 1,0 0 0,1 0 0,-1 0-1,1 0 1,0 0 0,-1 0-1,1 0 1,0 0 0,-1-1-1,1 1 1,0 0 0,0 0-1,2 1 1,-1 0-73,1 0 1,0 0-1,0 0 0,0 0 1,0-1-1,0 1 0,0-1 0,0 0 1,0 0-1,1 0 0,6 1 1,22 4-1171</inkml:trace>
</inkml:ink>
</file>

<file path=ppt/ink/ink1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6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6 226 14382,'0'0'6443,"-2"8"-4767,2-5-1556,-1-1-60,1-1 1,-1 0-1,1 1 0,-1-1 0,1 0 0,0 0 0,0 1 1,0-1-1,-1 1 0,1-1 0,0 0 0,1 1 0,-1-1 1,0 0-1,0 1 0,1-1 0,-1 0 0,1 1 1,-1-1-1,1 0 0,-1 0 0,1 0 0,0 1 0,-1-1 1,1 0-1,0 0 0,0 0 0,0 0 0,0 0 0,0 0 1,0-1-1,0 1 0,0 0 0,1 0 0,-1-1 1,0 1-1,0-1 0,0 1 0,1-1 0,-1 1 0,0-1 1,1 0-1,-1 0 0,0 0 0,3 0 0,7 1 12,-1-1 0,1 0-1,-1-1 1,1-1-1,-1 0 1,1 0 0,-1-1-1,0 0 1,0 0 0,12-7-1,-19 8-60,1 1 0,-1-1 0,0 0 0,0 0 1,1-1-1,-2 1 0,1 0 0,0-1 0,0 0 0,-1 1 0,0-1 0,1 0 0,-1-1 0,0 1 0,-1 0 0,1 0 0,0-1 0,-1 1 0,0-1 1,0 0-1,0 1 0,0-1 0,-1 0 0,1 1 0,-1-1 0,0 0 0,0 0 0,0 1 0,-1-1 0,1 0 0,-1 0 0,-1-4 0,1 6-8,0 1-1,0-1 0,1 1 1,-1 0-1,0-1 0,0 1 1,0 0-1,0 0 0,0 0 1,0 0-1,-1 0 0,1 0 1,0 0-1,-1 0 0,1 0 1,0 0-1,-1 1 0,1-1 1,-1 1-1,1-1 0,-1 1 1,1 0-1,-1-1 0,0 1 1,1 0-1,-1 0 0,1 0 1,-1 0-1,1 0 0,-1 0 1,0 1-1,-2 0 0,-1 0-1,0 0-1,0 0 0,0 1 1,0 0-1,0 0 0,0 0 1,0 1-1,-7 4 1,4 0 114,1 0 1,-1 1 0,1 0-1,1 0 1,-1 1 0,2 0-1,-1 0 1,1 0 0,0 0-1,1 1 1,0 0 0,1 0-1,0 0 1,0 0 0,1 1-1,1-1 1,-1 20-1,1-28-104,1 0-1,1 0 0,-1 0 1,0 0-1,0 0 0,1 0 1,-1 0-1,1 1 0,0-1 0,0-1 1,0 1-1,0 0 0,0 0 1,0 0-1,0 0 0,0-1 0,1 1 1,-1-1-1,1 1 0,-1-1 1,1 1-1,-1-1 0,4 2 0,-1-1 5,1 0 0,-1-1 0,1 1-1,0-1 1,-1 0 0,1 0 0,0 0-1,0-1 1,0 1 0,5-2 0,3 1-42,1-2 1,-1 0-1,1 0 1,-1-1 0,0-1-1,23-10 1,-16 4-13,-1-1-1,-1-2 1,0 1 0,-1-2 0,-1-1 0,0 0 0,0-1 0,-2 0-1,0-1 1,-1-1 0,0 0 0,-2-1 0,0 0 0,-2-1-1,0 0 1,-1 0 0,10-40 0,-18 36 84,-1 23-41,1 1-1,0 0 1,0-1-1,0 1 0,-1 0 1,1 0-1,0-1 1,0 1-1,-1 0 0,1 0 1,0-1-1,-1 1 1,1 0-1,0 0 0,0 0 1,-1-1-1,1 1 0,-1 0 1,1 0-1,0 0 1,-1 0-1,1 0 0,0 0 1,-1 0-1,1 0 1,0 0-1,-1 0 0,1 0 1,-1 0-1,1 0 1,0 0-1,-1 0 0,1 1 1,-3 0 7,1 0 0,-1 1 1,1-1-1,0 1 1,0 0-1,0-1 0,0 1 1,0 0-1,0 0 1,0 1-1,1-1 1,-1 0-1,-1 4 0,-3 6 30,1 0 1,0 0-1,1 0 0,0 1 0,1 0 0,-3 25 0,2 80 223,5-92-223,-1-19-26,0 1 1,1-1-1,0 1 1,0-1-1,1 1 1,0-1-1,0 0 1,7 13-1,-8-17-56,0-1 0,1 0 0,-1 1 1,1-1-1,-1 0 0,1 0 0,0 0 0,0 0 0,0-1 0,0 1 0,0 0 1,0-1-1,0 1 0,0-1 0,1 0 0,-1 0 0,0 0 0,1 0 0,-1 0 0,1 0 1,0-1-1,-1 1 0,1-1 0,-1 0 0,1 0 0,0 0 0,-1 0 0,4-1 1,-5 1-68,-1-1 1,1 1 0,0-1 0,0 1-1,-1-1 1,1 0 0,0 1 0,-1-1 0,1 0-1,-1 0 1,1 0 0,-1 1 0,1-1-1,-1 0 1,0 0 0,1 0 0,-1 0 0,0 0-1,0 0 1,1 0 0,-1 0 0,0 1-1,0-1 1,0 0 0,0 0 0,0 0-1,0 0 1,-1 0 0,1 0 0,0 0 0,-1-1-1,-8-33-1852,-4 15 1887,-1 0 1,0 1 0,-1 0-1,-1 1 1,-36-31 0,10 10 2775,53 36 73,50 2-2536,-14 6-715,16 1-3892,-24-6-1190</inkml:trace>
</inkml:ink>
</file>

<file path=ppt/ink/ink1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30 14830,'0'0'4708,"8"4"-3325,-6-3-1296,1 1 0,-1-1 0,0 0 0,0 1 0,0 0-1,0-1 1,0 1 0,0 0 0,0 0 0,0 0 0,-1 0 0,1 0 0,-1 0-1,0 1 1,1-1 0,-1 0 0,0 1 0,1 4 0,0 5 399,0 0-1,-1 0 1,-1 20 0,0-25-370,-3 28 369,0 0 0,-3 0-1,-1-1 1,-15 46 0,-13 69 620,35-111-803,0-37-297,0-1-1,0 0 1,0 0-1,1 1 1,-1-1-1,0 0 1,0 0-1,0 1 1,0-1-1,0 0 0,0 0 1,0 1-1,0-1 1,1 0-1,-1 0 1,0 0-1,0 1 1,0-1-1,1 0 1,-1 0-1,0 0 1,0 0-1,0 1 1,1-1-1,-1 0 1,0 0-1,0 0 1,1 0-1,-1 0 1,0 0-1,0 0 0,1 0 1,-1 0-1,0 0 1,0 0-1,1 0 1,-1 0-1,0 0 1,14-16 175,-1-12-133,-1-1 0,-1 0 0,-2-1 0,-1 0 0,8-59 1,-12 55-147,3 0 1,0 1 0,3 0 0,22-54-1,-28 79 47,0 1-1,1 0 1,0 0-1,0 0 0,0 1 1,1 0-1,0 0 1,10-8-1,-12 11-10,-1 1 1,1 0-1,0-1 0,-1 1 1,1 1-1,0-1 0,0 0 1,1 1-1,-1 0 0,0 0 1,0 0-1,0 1 0,1-1 1,-1 1-1,0 0 0,1 0 1,7 2-1,-11-2 57,0 1 1,0 0-1,0 0 1,0 0 0,0-1-1,0 1 1,-1 0-1,1 0 1,0 0-1,-1 0 1,1 0-1,-1 0 1,1 0-1,-1 1 1,1-1-1,-1 0 1,0 0 0,0 0-1,1 0 1,-1 1-1,0-1 1,0 0-1,0 0 1,0 0-1,0 0 1,-1 1-1,1 1 1,-9 36-2,4-30 33,0 0 1,-1-1-1,0 0 1,0 0-1,-1 0 0,0-1 1,-16 13-1,18-15 24,-1-1 0,0 0 0,0 0 0,0 0 0,0-1-1,0 0 1,-1 0 0,0-1 0,1 1 0,-1-2 0,0 1-1,-10 1 1,16-3-100,1-1 1,-1 1-1,1 0 0,0-1 0,-1 1 1,1 0-1,-1-1 0,1 1 0,0 0 0,0-1 1,-1 1-1,1 0 0,0-1 0,0 1 1,-1-1-1,1 1 0,0-1 0,0 1 0,0 0 1,0-1-1,-1 1 0,1-1 0,0 1 0,0-1 1,0 1-1,0-1 0,0 1 0,0-1 1,1 1-1,-1-1 0,0 1 0,0-1 0,0 1 1,0-1-1,0 1 0,1 0 0,-1-1 1,9-20-3953,-3 15 2442,1 0 1,-1 1-1,2 0 1,-1 0-1,0 1 1,1-1-1,8-2 1,13-6-3166</inkml:trace>
</inkml:ink>
</file>

<file path=ppt/ink/ink1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8.2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4420,'0'0'3497,"10"-6"-412,2-3-1944,10-5 345,2 4 2358,-20 17-164,-5 13-2968,1-19-449,-14 80 2452,10-67-2317,0 1-1,2 0 1,-1-1 0,2 1-1,0 0 1,2 27-1,-1-42-386,1 1 0,-1-1 0,0 0 0,0 0 0,0 1 0,1-1 0,-1 0 0,0 0 0,0 0 0,1 1 0,-1-1 0,0 0 0,0 0 0,1 0 0,-1 0 0,0 0 0,0 1 0,1-1 0,-1 0 0,0 0-1,1 0 1,-1 0 0,0 0 0,1 0 0,-1 0 0,0 0 0,0 0 0,1 0 0,-1 0 0,0 0 0,1 0 0,-1 0 0,0 0 0,1-1 0,-1 1 0,0 0 0,0 0 0,1 0 0,-1 0 0,0-1 0,0 1 0,1 0 0,-1 0 0,0-1 0,14-8 269,-8 0-366,0 0 0,0 0 0,-1-1 0,0 0 0,0 0 0,-1 0 0,-1 0 0,0-1 0,0 0 0,-1 1 0,0-1 0,-1 0 0,0 0 0,-1 0 0,0 0 0,0 0 0,-4-13 0,-1 14-495,-1 14 230,4 21 215,4-22 32,-1 0 0,1 0 0,0 0 0,1-1-1,-1 1 1,0 0 0,1-1 0,-1 0 0,1 1-1,0-1 1,0 0 0,0-1 0,0 1 0,0 0-1,0-1 1,0 0 0,1 1 0,-1-1 0,0-1-1,1 1 1,-1 0 0,1-1 0,-1 0 0,1 0-1,4 0 1,2 0-481,0 0-1,0 0 1,0-1-1,0 0 0,-1-1 1,1 0-1,17-7 1,-20 6 415,0-1 0,-1 1 1,1-1-1,-1-1 0,9-6 1,-13 9 399,-1 0 0,1 0 0,0 0 1,0 0-1,-1 0 0,0 0 1,1 0-1,-1 0 0,0-1 0,0 1 1,0 0-1,0-1 0,-1 1 0,1-1 1,0 1-1,-1-1 0,0 0 1,0 1-1,0-5 0,0 6-145,-1 0-1,1 0 1,0 0-1,-1 0 1,1 0-1,-1 1 1,1-1-1,-1 0 1,0 0-1,1 0 1,-1 1-1,0-1 1,0 0-1,1 1 1,-1-1-1,0 1 1,0-1-1,0 1 1,0-1-1,0 1 1,0 0-1,0-1 1,0 1-1,0 0 1,0 0-1,0-1 1,0 1-1,0 0 1,0 0-1,0 0 1,0 0-1,0 1 1,0-1-1,-2 1 1,0-1-52,-1 0 1,1 1 0,-1 0-1,1-1 1,0 2-1,-1-1 1,1 0 0,0 0-1,-4 3 1,2 0 109,1 1-1,-1 0 1,1-1-1,0 2 1,0-1 0,0 0-1,1 1 1,0 0-1,0-1 1,0 1 0,1 1-1,0-1 1,0 0-1,0 0 1,1 1 0,0-1-1,0 1 1,1-1 0,0 1-1,1 10 1,0-15-129,0 0 0,0-1 0,0 1-1,0-1 1,0 0 0,1 1 0,-1-1 0,1 0 0,-1 0 0,0 0 0,1 0 0,0 0 0,-1 0 0,1 0 0,0 0 0,-1-1 0,1 1 0,0 0 0,0-1-1,0 0 1,-1 1 0,1-1 0,0 0 0,0 0 0,0 0 0,3-1 0,3 1 10,0 0-1,-1-1 1,1 0-1,0 0 1,9-3 0,-11 1-47,-1 0 0,1-1 0,0 1 0,-1-1 0,1 0 0,-1 0 0,0-1 0,-1 1 0,1-1 0,-1 0 0,0-1 0,4-5 0,-6 8-7,0 0 1,0 0-1,-1 0 1,1 0-1,-1 0 1,1 0 0,-1-1-1,0 1 1,0 0-1,-1-1 1,1 1-1,-1-1 1,1 1-1,-1-1 1,0 1-1,0-1 1,-1 1-1,1-1 1,-1 1-1,0 0 1,0-1-1,0 1 1,0 0-1,-3-6 1,2 7-73,0 0 0,1 1 0,-1-1 0,-1 0 1,1 1-1,0-1 0,0 1 0,-1-1 0,1 1 0,0 0 0,-1 0 1,-3-1-1,-18 0-4329,23 3 3996,1 0 1,-1 0-1,1-1 0,-1 1 1,1 0-1,0 0 0,-1 0 0,1 0 1,0 0-1,0 0 0,0-1 0,0 1 1,0 0-1,0 0 0,0 0 1,0 0-1,0 0 0,0 1 0,1 1-1688,-1 4-4139</inkml:trace>
</inkml:ink>
</file>

<file path=ppt/ink/ink1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8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24 14478,'0'0'8968,"-10"-5"-8167,4 2-729,-1 0 0,0 1-1,0-1 1,1 1 0,-2 1 0,1-1 0,0 1 0,0 0-1,0 1 1,0 0 0,-1 0 0,1 0 0,0 1 0,0 0-1,0 1 1,0-1 0,0 1 0,0 1 0,0-1-1,1 1 1,-9 5 0,11-6-16,0 1 1,0-1-1,1 1 1,-1 0-1,1 0 0,0 0 1,-1 0-1,2 1 0,-1-1 1,0 1-1,1 0 0,-1 0 1,1 0-1,0 0 0,1 0 1,-1 0-1,1 0 0,0 1 1,0-1-1,0 1 0,0-1 1,1 1-1,-1-1 0,1 1 1,1-1-1,0 8 1,0-10-76,0 0 0,0 0 1,0-1-1,1 1 0,-1 0 1,0-1-1,1 1 0,-1-1 0,1 0 1,0 1-1,-1-1 0,1 0 1,0 0-1,0 0 0,0 0 1,-1 0-1,1-1 0,0 1 1,0-1-1,0 1 0,0-1 1,0 0-1,3 1 0,55 1-2904,-47-2 1570,20-3-2741,-2-7-2585</inkml:trace>
</inkml:ink>
</file>

<file path=ppt/ink/ink1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8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99 10250,'0'0'12604,"3"5"-12247,-1-2-331,1 0-1,-1-1 1,0 1-1,1-1 1,0 1-1,0-1 1,-1 0 0,1 0-1,0 0 1,1-1-1,-1 1 1,0-1-1,0 1 1,1-1-1,-1 0 1,5 0-1,-1 1 42,1-1-1,-1-1 1,1 1-1,-1-1 0,1-1 1,-1 1-1,1-1 1,7-2-1,-10 2-47,0 0 0,-1 0 0,1 0 0,0-1-1,-1 1 1,1-1 0,-1 0 0,0-1 0,0 1 0,0-1 0,0 1 0,0-1 0,0-1 0,-1 1 0,1 0 0,-1-1-1,0 0 1,0 1 0,-1-1 0,1 0 0,-1-1 0,1 1 0,-2 0 0,1-1 0,0 1 0,-1-1 0,1 1 0,0-10-1,-2 12-15,0 0-1,-1 0 1,1 1-1,-1-1 0,1 0 1,-1 1-1,1-1 0,-1 1 1,0-1-1,0 1 0,0-1 1,0 1-1,0-1 0,0 1 1,0 0-1,0 0 0,-1-1 1,1 1-1,0 0 1,-1 0-1,1 0 0,-1 1 1,1-1-1,-1 0 0,1 0 1,-1 1-1,0-1 0,1 1 1,-1-1-1,0 1 0,1 0 1,-1 0-1,0 0 1,1 0-1,-1 0 0,-3 0 1,-2 0-9,1 1 1,-1-1-1,0 1 0,1 1 1,-1-1-1,1 1 1,-1 0-1,-10 5 1,9-3 141,0 1 0,0-1-1,1 1 1,0 1 0,0-1 0,1 1 0,-1 0 0,1 1 0,1 0-1,-1 0 1,1 0 0,0 0 0,1 1 0,-1 0 0,2 0 0,-1 0-1,1 0 1,0 1 0,-1 9 0,4-17-140,0 1-1,0-1 1,0 1-1,0-1 1,0 0-1,0 1 1,0-1-1,1 0 1,-1 1 0,1-1-1,-1 0 1,1 1-1,-1-1 1,1 0-1,0 0 1,0 1-1,-1-1 1,1 0-1,0 0 1,0 0 0,0 0-1,0 0 1,0-1-1,2 2 1,0 0-169,1 0 0,0 0 0,0-1 0,0 1 1,0-1-1,0 0 0,0 0 0,6 0 0,5 0-1811,1 0 0,0-2 0,23-2-1,2-6-5579</inkml:trace>
</inkml:ink>
</file>

<file path=ppt/ink/ink1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4 10346,'-10'-1'6438,"1"1"-5649,-18-2 1196,0 1 0,-33 4 0,52-2-1760,0 0-1,0 0 1,0 1-1,1 0 0,-1 1 1,1-1-1,-1 1 1,1 1-1,0 0 1,0 0-1,1 0 1,-1 0-1,-8 9 1,15-13-218,-1 0 1,0 1 0,1-1-1,-1 1 1,1-1 0,-1 1-1,1 0 1,-1-1 0,1 1 0,-1-1-1,1 1 1,-1 0 0,1-1-1,0 1 1,-1 0 0,1 0-1,0-1 1,0 1 0,0 0-1,0 0 1,0-1 0,-1 1 0,1 0-1,0 0 1,1-1 0,-1 1-1,0 0 1,0 0 0,0-1-1,1 2 1,0 0-27,0-1 0,0-1 0,1 1 1,-1 0-1,0 0 0,1 0 0,-1-1 0,0 1 0,1 0 0,-1-1 0,1 0 0,-1 1 0,1-1 1,2 0-1,69 2-1778,-59-3 991,146 1-2403,-160 0 3233,1 0 0,-1 1 0,1-1 0,-1 0 0,0 0 0,1 0-1,-1 0 1,1 1 0,-1-1 0,0 0 0,1 0 0,-1 1 0,0-1 0,1 0 0,-1 0-1,0 1 1,1-1 0,-1 0 0,0 1 0,0-1 0,0 1 0,1-1 0,-1 0-1,0 1 1,0-1 0,0 1 0,0-1 0,0 0 0,1 1 0,-1-1 0,0 1-1,0-1 1,0 1 0,0-1 0,0 1 0,-1-1 0,1 0 0,0 1 0,0-1-1,0 1 1,0-1 0,0 0 0,-1 1 0,1-1 0,0 1 0,0-1 0,0 0-1,-1 1 1,-13 21 1460,3-13-637,-2 0 0,1-1 0,-1-1 0,0 0 1,-28 10-1,32-14-776,0 0-1,0-1 1,0 0 0,-1 0 0,1-1-1,0 0 1,-1 0 0,1-1 0,-1-1-1,-15-2 1,16-4-2643,9 5 2055,0 1 0,0 0 0,0 0-1,0 0 1,0-1 0,0 1 0,1 0 0,-1 0 0,0 0-1,1 0 1,-1-1 0,1 1 0,-1 0 0,1 0-1,0 0 1,-1 0 0,1 0 0,0 1 0,0-1 0,0 0-1,-1 0 1,3-1 0,17-9-7234</inkml:trace>
</inkml:ink>
</file>

<file path=ppt/ink/ink1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39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3 17713,'0'0'1906,"-12"-1"-11,-5 0-1464,0 1 1,0 0-1,0 2 1,-18 3-1,31-5-361,0 1 0,-1 0 0,1 0 0,0 0 0,0 1 0,0-1 0,0 1 0,0 0 0,0 0 0,0 0 0,0 1 0,1-1 0,-1 1 0,1 0 0,0 0 0,0 0 0,0 1 0,0-1 0,1 1 0,-1-1 0,1 1 0,0 0 0,0 0 0,0 0 0,-1 5 0,3-7-81,0-1 1,0 0-1,0 0 1,0 1-1,0-1 1,0 0-1,0 0 0,1 1 1,-1-1-1,0 0 1,1 0-1,-1 0 1,1 1-1,-1-1 1,1 0-1,0 0 1,0 0-1,-1 0 0,1 0 1,0 0-1,0 0 1,0-1-1,0 1 1,0 0-1,0 0 1,0-1-1,0 1 1,0-1-1,0 1 1,1-1-1,-1 1 0,0-1 1,0 0-1,0 1 1,1-1-1,-1 0 1,2 0-1,57 5-2020,-49-5 1393,113 0-3138,-69 0 5401,-54 0-1553,-1 0 0,1 1 0,-1-1-1,1 0 1,-1 0 0,1 1 0,-1-1 0,0 0 0,1 1 0,-1-1 0,1 0 0,-1 1-1,0-1 1,1 0 0,-1 1 0,0-1 0,0 1 0,1-1 0,-1 1 0,0-1 0,0 1 0,0-1-1,0 1 1,1-1 0,-1 1 0,0-1 0,0 1 0,0-1 0,0 1 0,0-1 0,0 1-1,0-1 1,0 1 0,0-1 0,-1 1 0,1-1 0,0 1 0,0-1 0,0 1 0,-1-1 0,1 0-1,0 1 1,0-1 0,-1 1 0,1-1 0,-1 1 0,-13 24 2037,5-16-1617,-1 0 0,0 0 1,-1-2-1,1 1 0,-1-1 1,-1-1-1,0 0 0,1 0 1,-25 6-1,-15 0-2052,0-8-3843,36-4-1787</inkml:trace>
</inkml:ink>
</file>

<file path=ppt/ink/ink1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0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1 530 12172,'0'0'1708,"8"1"-448,26 4-260,0-2-1,1-1 1,63-5 0,116-23 506,-138 16-1283,1730-182-45,6 61 825,-1442 106-497,624-24-338,-61 4-2594,-593 14 1127,-101 7-2997,-220 22 4114,-11 1 11,0 0 1,0 1-1,0-1 0,0 1 0,0 1 0,10 1 1,-14 3-3113,-4 3-3108</inkml:trace>
</inkml:ink>
</file>

<file path=ppt/ink/ink1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0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0 1 9673</inkml:trace>
</inkml:ink>
</file>

<file path=ppt/ink/ink1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1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12716,'0'0'5563,"0"10"-5403,-3 25 347,-2 1 1,-11 41 0,-5 28 1476,-6 233 1174,26-242-3062,5-1 1,4 1 0,26 122 0,80 358 1526,-108-545-1572,2 0 0,2 0 0,1-1 0,1 0 0,1-1 0,25 39 0,-37-66-62,0 0 0,0 0-1,0-1 1,0 1 0,0 0-1,1-1 1,-1 1 0,0-1-1,1 0 1,-1 1 0,1-1-1,0 0 1,-1 0 0,1 0-1,2 1 1,-3-2-85,0 0 1,-1 0-1,1 0 0,0 0 0,-1-1 0,1 1 1,-1 0-1,1 0 0,0-1 0,-1 1 0,1 0 1,-1-1-1,1 1 0,-1 0 0,1-1 1,-1 1-1,1-1 0,-1 1 0,0-1 0,1 1 1,-1-1-1,0 1 0,1-1 0,-1 1 0,0-1 1,1 0-1,-1 1 0,0-1 0,0 0 1,2-8-2385,0 0 0,0 0 0,-1-1 0,0-16 0,-1-2-6590</inkml:trace>
</inkml:ink>
</file>

<file path=ppt/ink/ink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193 266 18620,'-4'-1'135,"0"0"0,0 0 0,-1 0 0,1 1 0,0-1 1,-1 1-1,1 0 0,-1 0 0,1 0 0,0 1 0,-1 0 0,1-1 0,0 2 0,0-1 0,0 0 1,-1 1-1,1 0 0,1 0 0,-8 4 0,2 0 22,-1 1 1,2-1 0,-1 1-1,1 1 1,0 0-1,-12 15 1,17-18-122,-1 0 0,0 1 1,1 0-1,0-1 0,1 1 1,-1 1-1,1-1 0,-2 11 1,3-15-31,1 0 1,0 0-1,0-1 1,0 1-1,0 0 1,0 0-1,0-1 1,0 1-1,1 0 1,-1 0-1,0-1 1,1 1-1,0 0 1,-1-1 0,1 1-1,0 0 1,0-1-1,0 1 1,0-1-1,0 0 1,0 1-1,0-1 1,0 0-1,1 1 1,-1-1-1,1 0 1,-1 0-1,1 0 1,-1 0-1,1-1 1,-1 1-1,1 0 1,0-1-1,-1 1 1,1-1-1,3 1 1,2 0 4,0 0 0,-1-1 0,1 0 0,0 0 0,0-1 0,-1 0 0,1 0 0,-1-1 0,1 0 0,-1 0 0,1 0 0,-1-1 0,0 0 0,0 0 0,0 0 0,7-6 0,2-2 14,0-1-1,0 0 1,-2-1-1,20-22 0,-11 6 22,0 0 0,26-49-1,-38 60 0,-1-1 1,-1-1-1,0 0 0,-2 0 0,7-33 0,-12 50-31,0 1 0,-1-1 0,0 0 0,0 0 0,0 0 0,0 0 0,0 1 0,0-1 0,-1 0 0,1 0 0,-1 0 0,0 1-1,0-1 1,0 0 0,0 1 0,0-1 0,-2-2 0,2 5-5,1-1 0,-1 1-1,1-1 1,-1 1 0,0-1-1,1 1 1,-1 0 0,0-1-1,0 1 1,1 0 0,-1-1-1,0 1 1,0 0 0,1 0 0,-1 0-1,0 0 1,0-1 0,0 1-1,1 0 1,-1 1 0,0-1-1,-1 0 1,0 1 10,0-1-1,-1 1 0,1 0 1,0 0-1,0 1 1,0-1-1,0 0 1,0 1-1,0-1 0,-3 4 1,-7 8 89,0 1 1,1 0 0,0 0-1,1 2 1,-15 31-1,18-34-49,2 1-1,0 0 1,0 0-1,1 0 1,1 1-1,0-1 0,-1 27 1,4-34-91,1-1 1,-1 0 0,1 1-1,1-1 1,-1 0-1,1 0 1,0 0 0,0 0-1,1 0 1,-1 0 0,1-1-1,1 1 1,-1-1-1,1 0 1,0 0 0,0 0-1,0 0 1,1-1-1,9 8 1,-8-8-277,0-1 1,0 1-1,0-1 1,0 0-1,1-1 1,-1 1-1,1-1 1,0-1-1,0 1 1,-1-1-1,11 0 1,-12-1 83,-1-1 0,1 1 0,-1-1 0,1-1 0,-1 1 0,1-1 1,-1 1-1,0-1 0,0 0 0,0-1 0,0 1 0,0-1 1,-1 0-1,1 0 0,-1 0 0,1 0 0,-1 0 0,3-6 1,17-19-446</inkml:trace>
</inkml:ink>
</file>

<file path=ppt/ink/ink1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1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1 767 10378,'0'0'6000,"14"-4"-5183,1033-235 2028,-752 181-3133,472-67 1099,4 36 876,-700 82-1668,179-18-386,307-72 0,-552 95 280,126-35-781,-116 31 70,-1 1 1,0-2-1,0 0 0,0-1 0,-1 0 0,19-15 1,-14 4-3789</inkml:trace>
</inkml:ink>
</file>

<file path=ppt/ink/ink1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2.0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17168,'0'0'4522,"11"3"-3732,252 63 713,-165-44-1490,-89-20-30,-1 0 0,1 0-1,-1 1 1,0 0 0,0 0 0,10 7-1,-17-10 19,0 1-1,0 0 1,0 0-1,0 0 0,0 0 1,0 0-1,0-1 1,0 1-1,-1 1 1,1-1-1,-1 0 0,1 0 1,0 0-1,-1 0 1,0 0-1,1 1 1,-1-1-1,0 0 0,1 0 1,-1 2-1,-1-1 24,1 0 0,0 1 0,-1-1 0,0 0-1,0 0 1,1 0 0,-1 1 0,-1-1 0,1 0-1,0 0 1,0 0 0,-1-1 0,1 1 0,-4 3 0,-205 183 2430,112-106-3334,93-77 36,-3 2-448,2-6-4275</inkml:trace>
</inkml:ink>
</file>

<file path=ppt/ink/ink1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0 570 8072,'0'0'3603,"11"3"-1073,-7-1-2262,-2-1-75,1 1-1,0-1 1,0 0-1,0 0 0,0 0 1,0 0-1,0-1 0,0 1 1,0-1-1,0 0 0,1 0 1,-1 0-1,0 0 0,0-1 1,0 1-1,0-1 0,0 0 1,0 0-1,0 0 0,0 0 1,0 0-1,0-1 0,-1 1 1,1-1-1,3-2 0,47-41 2187,50-56 0,-53 45-1972,-2-1 0,51-83 0,-49 55-182,-46 77-224,0 0 0,0-1-1,-1 0 1,0 1-1,0-1 1,-1 0-1,2-14 1,-5 74-88,0-12 164,1 0-1,2-1 0,11 60 0,-10-86-68,0 0 0,1 0 0,0 0 0,1 0 0,1-1 0,-1 0 0,2 0 0,0 0 0,0-1 1,1 0-1,0-1 0,0 1 0,1-2 0,1 1 0,13 9 0,-14-12-300,0 0 0,1-1 0,-1 0 1,19 6-1,18-2-3667,-15-8-2784</inkml:trace>
</inkml:ink>
</file>

<file path=ppt/ink/ink1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14189,'0'0'1591,"3"13"171,34 209 2882,15 69-1878,-36-449-727,-9 64-2126,26-222-1465,-33 314 1545,0 0 1,1 1-1,-1-1 1,0 0-1,0 1 1,1-1-1,-1 1 1,1-1-1,0 0 0,-1 1 1,1 0-1,0-1 1,0 1-1,0-1 1,0 1-1,0 0 1,0-1-1,0 1 0,1 0 1,-1 0-1,0 0 1,1 0-1,-1 0 1,1 0-1,-1 1 1,1-1-1,1 0 0,0 1-8,0 0 0,0 0-1,-1 0 1,1 1-1,0-1 1,-1 1-1,1 0 1,0-1-1,-1 1 1,1 0-1,-1 1 1,0-1-1,1 0 1,-1 1-1,3 2 1,1 1-13,1 0-1,-1 0 1,0 1 0,0 0 0,-1 0-1,0 1 1,0 0 0,0-1-1,-1 2 1,7 13 0,-11-16 8,0 0-1,1 0 1,-2 0 0,1 0-1,0 0 1,-1 0 0,0 0 0,0-1-1,-1 1 1,1 0 0,-1-1-1,0 1 1,0-1 0,-1 1-1,1-1 1,-1 0 0,0 0 0,0 0-1,0-1 1,-1 1 0,1-1-1,-1 1 1,-4 2 0,3-1-90,-1-1 0,1 0 0,-1 0 0,0 0 0,0-1 0,0 0 0,-1 0 0,1 0 0,-1-1 0,0 0 0,0 0 0,1-1 0,-1 0 0,0 0 0,-13 0-1,12-6-3551,7-8-2931</inkml:trace>
</inkml:ink>
</file>

<file path=ppt/ink/ink1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4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1 13325,'0'0'4900,"-36"53"-3554,18-27-418,-2 2 193,6 0-384,-2 3-160,0-2-65,-1 1-127,5-3-257,-5-5-96,5-4-64,-1-8-1153,-1-8-1506,1-2-1985,4-19-1442</inkml:trace>
</inkml:ink>
</file>

<file path=ppt/ink/ink1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4.6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13741,'0'0'5573,"12"53"-3427,1-26-736,12 3-289,4-1-321,5-4-351,10-7-321,1-4-96,0-6-609,3-8-2049,-10-9-4997</inkml:trace>
</inkml:ink>
</file>

<file path=ppt/ink/ink1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5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1340 11050,'9'-6'972,"64"-49"1391,122-123-1,-71 62-1423,652-530 748,-587 495-934,-187 149-714,19-13 556,-1-1 0,-1-1 0,-1-1 0,0-1-1,23-31 1,-40 48-544,0 0-1,0 0 0,1 0 0,-2 0 0,1-1 0,0 1 0,0 0 0,-1 0 0,1-1 0,-1 1 0,1 0 0,-1-1 0,0 1 1,0 0-1,0-1 0,0 1 0,-1 0 0,1-1 0,-1 1 0,0-3 0,1 5-226,5 4-7058,2-1 812</inkml:trace>
</inkml:ink>
</file>

<file path=ppt/ink/ink1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5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13196,'0'0'3358,"4"11"-2664,2 3-473,0 1 0,1-1-1,1 0 1,0-1 0,1 0-1,0 0 1,1-1 0,1 0-1,0-1 1,0 0 0,17 12-1,6-1 12,0-2 0,1-1 0,56 21 0,121 31-185,-69-25-8,488 190 1212,-423-156-302,118 72-709,-192-85 0,-134-67-238,90 39 824,-82-37-748,0 1 0,0-1 0,1-1 0,-1 1 0,0-2-1,0 1 1,1-1 0,-1 0 0,15-2 0,-21 1-102,-1 1-1,1-1 1,0 0-1,0 0 1,0 0-1,0 0 1,-1 0 0,1 0-1,0 0 1,-1 0-1,1-1 1,-1 1-1,0-1 1,1 1-1,-1-1 1,0 1-1,0-1 1,0 0 0,0 0-1,0 0 1,0 1-1,-1-1 1,1 0-1,-1 0 1,1 0-1,-1-3 1,1 1-384,0 0-1,-1 0 1,0 0 0,0 0-1,0 0 1,-1-1 0,1 1-1,-1 0 1,0 0 0,0 0-1,-1 0 1,-1-4 0,-14-17-5528</inkml:trace>
</inkml:ink>
</file>

<file path=ppt/ink/ink1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306 8 13677,'0'0'3694,"-9"-2"-2306,0 0-1087,-1 1 1,1-1-1,-1 2 1,0-1-1,1 1 1,-1 1-1,1 0 0,-1 0 1,1 1-1,-1 0 1,1 0-1,-18 8 0,10-2 85,1 1-1,-1 1 0,-28 22 0,39-28-347,1 1 0,0-1 0,0 1 0,1 0-1,-1 0 1,1 0 0,0 1 0,1-1 0,-1 1 0,1 0 0,0 0 0,1 0-1,-1 1 1,-1 10 0,4-16-36,0 1 0,0-1 1,1 0-1,-1 1 0,1-1 0,-1 0 0,1 1 0,-1-1 1,1 0-1,0 0 0,0 0 0,-1 0 0,1 0 0,0 0 0,0 0 1,0 0-1,0 0 0,0 0 0,1 0 0,-1 0 0,0-1 1,0 1-1,0-1 0,1 1 0,-1-1 0,0 1 0,3 0 1,47 12 78,-40-11-68,42 8-119,-35-7 23,1 0 0,-1 1-1,0 1 1,0 1 0,0 1 0,23 12-1,-39-19 85,0 1 0,-1 0 0,1 1-1,0-1 1,-1 0 0,1 0 0,0 1 0,-1-1-1,0 1 1,1-1 0,-1 1 0,0-1 0,0 1-1,0 0 1,0 0 0,0-1 0,0 1-1,-1 0 1,1 0 0,0 0 0,-1 0 0,0 0-1,1 3 1,-2-3 66,1 1 1,-1 0-1,0-1 0,0 1 0,0-1 1,0 1-1,0-1 0,0 1 0,-1-1 1,1 0-1,-1 0 0,0 0 0,0 0 1,0 0-1,-2 2 0,-7 5 282,0-1 0,-1 1-1,0-2 1,-1 0 0,-16 7-1,-40 10 131,63-22-552,0-1 1,0 0-1,0 0 0,1-1 1,-1 1-1,0-1 0,0-1 1,0 1-1,0-1 1,-8-1-1,14 1-111,-1 1 1,0 0-1,1-1 1,-1 1-1,1-1 1,-1 1-1,1 0 1,-1-1-1,1 1 1,-1-1-1,1 1 0,-1-1 1,1 0-1,-1 1 1,1-1-1,0 1 1,0-1-1,-1 0 1,1 1-1,0-1 1,0 0-1,0 1 0,-1-1 1,1 0-1,0 1 1,0-1-1,0 0 1,0 0-1,0 1 1,1-1-1,-1 0 1,0 1-1,0-2 0,3-16-6505</inkml:trace>
</inkml:ink>
</file>

<file path=ppt/ink/ink1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13229,'0'0'8552,"-11"59"-7784,11-37-447,0 2-161,0-4-96,4-3-32,3-3-64,-2-7-641,4-3-800,-3-4-1058,-12-14-10377</inkml:trace>
</inkml:ink>
</file>

<file path=ppt/ink/ink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1.4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68 22 15827,'-27'54'2166,"20"-44"-1807,2 0 0,-1 0 1,1 0-1,1 1 1,0 0-1,-4 19 0,8-28-314,-1-1-1,1 0 1,0 0-1,0 1 0,0-1 1,0 0-1,0 1 0,0-1 1,0 0-1,0 1 0,1-1 1,-1 0-1,0 1 1,1-1-1,-1 0 0,1 0 1,0 1-1,-1-1 0,1 0 1,0 0-1,0 0 1,-1 0-1,1 0 0,0 0 1,0 0-1,2 1 0,-1-1-3,1 0 0,-1-1 0,0 1-1,1 0 1,-1-1 0,1 1-1,-1-1 1,1 0 0,0 0-1,-1 0 1,1 0 0,4-1 0,6-2 16,-1 0 1,1-1-1,-1 0 1,17-9-1,-6 1-32,1-2 0,-2-1 0,0-1 0,-1 0-1,-1-2 1,25-26 0,-28 18-47,-14 14 18,-3 12 4,0-1 0,0 1 1,-1 0-1,1 0 1,0 0-1,0-1 0,0 1 1,-1 0-1,1 0 1,0 0-1,0 0 0,-1-1 1,1 1-1,0 0 1,-1 0-1,1 0 1,0 0-1,0 0 0,-1 0 1,1 0-1,0 0 1,-1 0-1,1 0 0,0 0 1,0 0-1,-1 0 1,1 0-1,0 0 0,-1 0 1,1 0-1,0 0 1,0 0-1,-1 1 1,1-1-1,0 0 0,0 0 1,-1 0-1,-6 4 61,1 0 0,0 1 0,0-1-1,0 1 1,0 0 0,1 0 0,0 1 0,0 0-1,-5 7 1,5-2 216,13-11-18,15-14-57,-21 13-200,-1 0-1,0 0 1,0 0 0,1 0 0,-1 0 0,0 0-1,0 0 1,0 0 0,0-1 0,0 1 0,-1 0-1,1-1 1,0 1 0,0-1 0,-1 1 0,1-1-1,-1 1 1,0-1 0,1 1 0,-1-1 0,0 1-1,0-1 1,0 0 0,0 1 0,0-3 0,-1 2-5,0 1 1,0-1-1,-1 1 1,1 0-1,0-1 1,0 1 0,-1 0-1,1 0 1,-1 0-1,1 0 1,-1 0-1,1 0 1,-1 0-1,0 1 1,1-1 0,-1 0-1,0 1 1,1-1-1,-1 1 1,0 0-1,0 0 1,-3 0-1,-3-1 24,1 1-1,-1 1 1,0-1-1,0 1 0,1 0 1,-1 1-1,0 0 0,1 0 1,0 1-1,-1 0 1,1 0-1,0 1 0,1 0 1,-1 0-1,1 0 0,-1 1 1,1 0-1,1 0 1,-8 8-1,1 1 2,-1 1 0,2 0-1,0 1 1,1 0 0,1 1 0,-14 31 0,22-44-9,-1 1 0,1-1 0,-1 0 1,1 0-1,0 1 0,1-1 0,-1 0 1,1 1-1,0-1 0,0 1 0,1 4 1,-1-8-7,0 1 1,1-1-1,-1 0 1,1 0 0,-1 0-1,1 0 1,-1 0-1,1 0 1,0 0 0,-1 0-1,1 0 1,0 0-1,0 0 1,0-1 0,0 1-1,0 0 1,1 1-1,1-1 2,-1-1-1,0 1 0,0 0 1,0-1-1,0 1 0,1-1 1,-1 0-1,0 0 0,0 0 1,1 0-1,-1 0 0,4-1 1,7-2 14,0 0 0,-1-1-1,1 0 1,-1-1 0,0-1 0,0 0 0,19-12 0,-6 0 12,-1-1 0,27-26 0,-43 38-29,0-1 0,0 0 1,-1 0-1,0-1 1,-1 1-1,0-2 0,0 1 1,6-16-1,-12 24-4,1 0-1,-1 0 1,1 0-1,-1 1 1,0-1-1,1 0 1,-1 0 0,0 0-1,0 0 1,0 0-1,0 0 1,0 0-1,0 0 1,0 0-1,0 0 1,0 0 0,0 0-1,0 0 1,-1 1-1,1-1 1,0 0-1,-1 0 1,1 0-1,-1-1 1,0 1-1,0 1 1,0 0-1,0 0 0,0-1 0,0 1 1,0 0-1,0 0 0,0 0 0,1 0 1,-1 0-1,0 0 0,0 0 1,0 0-1,0 1 0,0-1 0,0 0 1,0 1-1,0-1 0,-1 1 0,-5 2 3,1 1 0,-1-1-1,1 2 1,-10 6 0,10-5-2,1 0 0,0 0 1,0 1-1,0 0 0,0 0 0,-3 8 1,7-13-3,0 0 1,0 1-1,0 0 1,1-1-1,-1 1 1,0-1-1,1 1 1,0 0 0,0-1-1,0 5 1,0-6-1,0 0-1,0 0 1,1 0 0,-1 0 0,0 0 0,1 0 0,-1 0 0,1 0 0,-1 0-1,1 0 1,0 0 0,-1 0 0,1 0 0,0 0 0,0 0 0,0 0-1,0-1 1,0 1 0,0 0 0,0-1 0,0 1 0,0-1 0,0 1 0,1 0-1,4 0-22,0 1 0,0-1 0,0 0 0,0 0 0,1-1 0,-1 0 0,0 0 0,0 0 0,0-1-1,1 0 1,-1 0 0,0-1 0,6-2 0,1 0-100,1-2 0,-2 1 1,1-2-1,21-13 0,-23 13-22,-1-1-1,1 1 1,-1-2 0,-1 1 0,0-2 0,0 1-1,-1-1 1,14-20 0,-18 19-25,-8 14 186,-9 17 235,7-7-62,0 1 0,2-1 0,-1 1 0,2 0-1,0 0 1,-2 24 0,5-30-129,0-1 0,0 0 0,1 0 0,0 1 0,0-1 0,0 0-1,1 0 1,1 0 0,-1-1 0,1 1 0,0 0 0,0-1 0,1 0 0,0 0 0,5 6 0,38 42-47,-28-34-139,-1 1 1,18 27-1,-31-39 72,0-1-1,-1 1 1,0 0-1,0 1 1,-1-1-1,0 1 1,0-1 0,-1 1-1,1 18 1,-2-19 33,-2 0 1,1-1 0,-1 1-1,0 0 1,-1-1 0,0 1-1,-1-1 1,1 0 0,-2 1-1,1-1 1,-1 0 0,0-1-1,-7 10 1,9-13 34,-1-1 0,1 0 1,-1 0-1,0-1 0,1 1 0,-1 0 0,0-1 1,-1 0-1,1 0 0,0 0 0,-1 0 1,1 0-1,-1-1 0,1 1 0,-1-1 1,0 0-1,0 0 0,1 0 0,-1-1 1,0 0-1,0 1 0,0-1 0,0 0 0,0-1 1,1 1-1,-1-1 0,0 0 0,0 0 1,0 0-1,1 0 0,-7-3 0,3 0 8,0 0 0,1 0 0,-1-1 0,1 0 0,0 0 0,0 0 0,1-1 0,0 0 0,0 0 0,0 0 0,1-1 0,-1 0 0,2 1 0,-1-1 0,1-1 0,0 1 0,-4-15 0,6 16-29,-1 1-1,1-1 1,1 0-1,-1 1 0,1-1 1,0 0-1,0 0 1,0 1-1,1-1 1,0 0-1,0 0 0,1 1 1,-1-1-1,1 1 1,0-1-1,1 1 1,-1 0-1,1 0 0,0 0 1,1 0-1,-1 1 1,1-1-1,0 1 1,7-7-1,0 3-189,1 1 0,0 1 0,0 0 0,0 0 0,1 1 0,23-5 0,-19 5-10,-1 0 0,0-1 1,25-14-1,-2-10-178</inkml:trace>
</inkml:ink>
</file>

<file path=ppt/ink/ink1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13965,'0'0'1933,"9"-4"-220,7-4-1067,0 1-1,0 1 0,1 0 0,0 1 1,1 1-1,-1 1 0,20-1 1,-23 3-567,0 1 0,0 1 0,0 0 1,0 1-1,-1 1 0,1 0 0,0 1 1,22 9-1,-30-10-74,1 0 0,-1 1 0,0-1 0,-1 1-1,1 0 1,-1 1 0,1-1 0,-1 1 0,-1 0 0,1 0 0,-1 1 0,0 0 0,0-1 0,0 1-1,-1 0 1,0 1 0,0-1 0,-1 0 0,4 13 0,-4-13 121,-1 1-1,0-1 1,1 1-1,-2-1 1,1 1 0,-1-1-1,0 1 1,-1-1-1,1 1 1,-1-1 0,0 0-1,-1 1 1,0-1-1,0 0 1,0 0 0,-1 0-1,0 0 1,0 0-1,0 0 1,-1-1 0,1 0-1,-1 0 1,-1 0-1,1 0 1,-1 0 0,0-1-1,0 0 1,0 0-1,0 0 1,-1-1 0,0 0-1,0 0 1,0 0-1,0-1 1,-10 3 0,-5 1 64,-1 0 0,0-2 1,-37 3-1,49-6-186,0 0 1,-1-1 0,1 0-1,0-1 1,0 0-1,0-1 1,0 0-1,0-1 1,1 0-1,-13-5 1,20 7-184,0 0-1,-1-1 1,1 1-1,0-1 1,0 0-1,0 1 1,1-1-1,-1 0 1,0 0-1,1 0 1,-1 0-1,1 0 1,0-1-1,-1 1 1,1 0-1,-1-5 1,2 5-216,-1 1-1,1-1 1,0 0 0,0 0 0,0 1 0,0-1-1,0 0 1,1 1 0,-1-1 0,1 0 0,-1 1 0,1-1-1,-1 0 1,1 1 0,0-1 0,1-2 0,14-14-7031</inkml:trace>
</inkml:ink>
</file>

<file path=ppt/ink/ink1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7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14542,'0'0'6694,"69"-12"-6021,-24 1-385,14-3-288,13-4-545,4-2-1601,14-3-1729,-3 1-1538</inkml:trace>
</inkml:ink>
</file>

<file path=ppt/ink/ink1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8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16784,'0'0'4901,"58"-1"-4293,-28 1-288,8-1-288,12-4-256,14-4-1634,8-5-2081,1 0-3268</inkml:trace>
  <inkml:trace contextRef="#ctx0" brushRef="#br0" timeOffset="1">639 93 12556,'0'0'15823,"46"-6"-15727,-6-8-160,5-3-1345,0-2-2147,2 0-2786,-7 1-8360</inkml:trace>
</inkml:ink>
</file>

<file path=ppt/ink/ink1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8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14894,'0'0'1730,"0"62"160,0-21-33,0 6-832,0 2-544,0-3-417,0-3-32,13-2-801,6-7-1217,0-4-1313,-1-8-1121,-6 0-3844</inkml:trace>
</inkml:ink>
</file>

<file path=ppt/ink/ink1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48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13164,'0'10'1239,"-1"8"-689,0-8 179,1 1 1,0 0-1,1-1 1,2 12-1,-3-19-644,1 1 1,0-1-1,0 0 1,0 0-1,1 0 0,-1 0 1,1 0-1,-1 0 0,1 0 1,0-1-1,0 1 0,1-1 1,-1 1-1,0-1 0,1 0 1,-1 0-1,1 0 0,5 3 1,7 3-124,-9-6-259,-1 1 1,0 0-1,1 0 1,-1 0 0,0 1-1,6 6 1,-9-7 240,0-1 0,0 1-1,-1 0 1,1 0 0,-1 0 0,0-1 0,0 2 0,0-1 0,0 0 0,0 0 0,-1 0-1,1 0 1,-1 0 0,0 1 0,0 3 0,0 1-2,1-5-26,-1-1 0,0 1 1,0-1-1,0 1 0,0-1 1,0 1-1,0-1 0,-1 1 1,1-1-1,-1 1 0,-1 4 1</inkml:trace>
</inkml:ink>
</file>

<file path=ppt/ink/ink1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52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50 105 1730,'0'0'11867,"1"9"-10180,3 34-291,0 12 132,13 63 0,-13-104-1207,-1 1 0,0-1 1,-1 1-1,-1-1 0,-1 18 0,0-32-298,0 1-1,0 0 1,0-1-1,0 1 1,-1-1 0,1 1-1,0-1 1,0 1-1,-1-1 1,1 1 0,0-1-1,-1 1 1,1-1-1,-1 0 1,1 1-1,0-1 1,-1 1 0,1-1-1,-1 0 1,1 0-1,-1 1 1,1-1 0,-1 0-1,0 0 1,1 1-1,-1-1 1,1 0-1,-1 0 1,1 0 0,-1 0-1,0 0 1,1 0-1,-1 0 1,1 0 0,-1 0-1,0 0 1,-1 0 23,1-1-1,-1 1 1,1 0 0,0-1 0,-1 1 0,1 0 0,0-1 0,-1 0 0,1 1-1,0-1 1,0 0 0,-1 0 0,1 1 0,0-1 0,-2-2 0,-1-4 16,-1-1 0,2 1 0,-1-1 0,1 0 0,0 0 1,0 0-1,1-1 0,0 1 0,-1-11 0,-3-82-186,5 83 96,-1-18-231,0-53-79,2 81 337,1 1 1,0 0-1,0-1 0,1 1 1,0 0-1,0 0 1,0 0-1,1 0 1,5-8-1,-7 13 5,1 1-1,-1-1 1,1 1-1,0-1 1,-1 1-1,1 0 1,0-1-1,0 1 0,0 0 1,0 0-1,0 0 1,0 1-1,1-1 1,-1 0-1,0 1 1,0-1-1,0 1 1,1 0-1,-1 0 1,0 0-1,0 0 1,1 0-1,-1 0 1,4 2-1,57 16 63,-52-15-59,1 2-4,0-1 0,0 2-1,0-1 1,17 13-1,-28-17 2,1-1 0,-1 1 0,0 0 0,1 0 0,-1 0 0,0 0 0,0 0 0,0 0 0,1 0 0,-1 0 0,-1 0 0,1 0 0,0 1 0,0-1 0,0 0 0,-1 1 0,1-1 0,0 1 0,-1-1 0,1 1 0,-1-1-1,0 1 1,0-1 0,1 1 0,-1-1 0,0 1 0,0-1 0,0 1 0,-1-1 0,1 1 0,0-1 0,0 1 0,-1-1 0,1 1 0,-1-1 0,0 1 0,1-1 0,-1 0 0,0 1 0,0-1 0,0 0 0,0 0 0,0 1 0,0-1-1,0 0 1,0 0 0,0 0 0,0 0 0,-1 0 0,1-1 0,-2 2 0,-13 8 88,-1 0 0,1-1 0,-2 0 0,1-2-1,-1 0 1,0-1 0,-1 0 0,0-2 0,-37 4-1,55-7-122,1-1-1,-1 0 1,0 0-1,0 0 1,1 0-1,-1 0 1,0 0-1,0 0 1,1 0-1,-1 0 1,0 0-1,1 0 1,-1 0-1,0-1 1,0 1-1,1 0 1,-1 0-1,0-1 1,1 1-1,-1-1 1,1 1-1,-1 0 1,0-1-1,1 1 1,-1-1-1,1 0 1,-1 1-1,1-1 1,-1-1-1,1 1-115,0 0-1,0 0 1,0-1 0,0 1-1,0 0 1,1-1 0,-1 1-1,1 0 1,-1 0 0,1-1-1,-1 1 1,1 0 0,0 0-1,-1 0 1,2-2 0,40-42-5933,-38 40 5122,30-29-4994</inkml:trace>
</inkml:ink>
</file>

<file path=ppt/ink/ink1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4:53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1 11531,'0'0'11824,"-4"7"-11610,-121 238 2653,133-258-3189,-1 0 1,1-1-1,-2 0 1,0 0-1,-1-1 0,0 0 1,-1 0-1,-1 0 1,-1 0-1,0 0 1,0-1-1,-2-23 1,0 38 302,0-1 1,0 0 0,0 1-1,0-1 1,-1 0 0,1 0-1,0 1 1,-1-1-1,1 1 1,-1-1 0,0 0-1,1 1 1,-1-1 0,0 1-1,0-1 1,0 1 0,0 0-1,0-1 1,-1 1-1,1 0 1,0 0 0,0 0-1,-1 0 1,-2-2 0,3 4 24,1-1 0,-1 0 0,1 1-1,-1-1 1,1 1 0,-1-1 0,1 1 0,-1-1 0,1 1 0,-1 0 0,1-1 0,-1 1 0,1-1 0,0 1 0,0 0 0,-1-1 0,1 1 0,0 0 0,0 0 0,0-1 0,-1 1 0,1 0 0,0-1 0,0 1 0,0 0 0,0 0 0,0-1 0,1 1 0,-1 0 0,0-1 0,0 1-1,1 1 1,2 28 86,0-22-15,1 0 0,0 0-1,0 0 1,0-1 0,1 1 0,0-1 0,0 0-1,1-1 1,0 1 0,0-1 0,1 0 0,14 9-1,-3-3 24,1 0-1,0-2 0,0 0 0,23 7 1,-80-34-51,0-1 0,-42-29 0,49 28-61,1 1-1,-2 2 1,0 0-1,-37-10 1,67 25 338,26 3-59,39 7-258,98 13-109,-51-15-3765,-48-6-2824</inkml:trace>
</inkml:ink>
</file>

<file path=ppt/ink/ink1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44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37 6054,'0'0'3320,"0"-6"-2679,-2-21 122,2 27-734,0 0-1,0 0 0,-1 1 1,1-1-1,0 0 0,0 0 1,0 0-1,0 0 0,0 1 1,-1-1-1,1 0 1,0 0-1,0 0 0,0 0 1,0 0-1,-1 0 0,1 0 1,0 1-1,0-1 1,-1 0-1,1 0 0,0 0 1,0 0-1,0 0 0,-1 0 1,1 0-1,0 0 0,0 0 1,0 0-1,-1 0 1,1 0-1,0 0 0,0 0 1,0-1-1,-1 1 0,1 0 1,0 0-1,0 0 0,0 0 1,-1 0-1,1 0 1,0 0-1,0-1 0,0 1 1,0 0-1,-1 0 0,1 0 1,0 0-1,0-1 0,0 1 1,0 0-1,0 0 1,0 0-1,0-1 0,0 1 1,-1 0-1,1 0 0,0 0 1,0-1-1,0 1 0,0 0 1,0 0-1,0-1 1,0 1-1,-7 12 50,-8 51-19,2 0-1,4 0 1,2 1-1,1 69 1,4-86-16,-78 924 155,-88 1293 507,66-925-624,87-1196-66,11-32-619,4-110 502,0 0-1,0 0 1,0-1-1,1 1 1,-1 0-1,0 0 1,0 0-1,0 0 0,1 0 1,-1 0-1,0-1 1,1 1-1,-1 0 1,1 0-1,-1-1 1,1 1-1,-1 0 1,1 0-1,-1-1 0,1 1 1,0-1-1,-1 1 1,1-1-1,0 1 1,0-1-1,-1 1 1,1-1-1,1 1 1,1 0-231,-1-1 0,0 0 0,0 1 0,0-1 0,0 0 0,1 0 0,-1 0 0,0 0-1,0-1 1,0 1 0,0-1 0,3 0 0,17-10-3681</inkml:trace>
</inkml:ink>
</file>

<file path=ppt/ink/ink1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56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6566,'0'0'844,"10"-5"-722,12-3 393,0 1-1,0 1 0,1 0 1,0 2-1,45-2 0,273-21 1292,41 0-964,-197 26-235,358 6 574,-134 0-1098,257 16-6,304 13 121,-645-48-170,-106 4-29,19-4 31,98-2 1146,-360 10-679,-2 4-1777,19 3-2843</inkml:trace>
</inkml:ink>
</file>

<file path=ppt/ink/ink1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58.3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2687 309 9641,'-27'-23'160,"-1"2"1,-2 1-1,0 1 1,-1 1-1,0 2 0,-2 1 1,0 2-1,0 1 0,-58-13 1,-28 2-469,-179-11 1,181 23 279,-40-5-4,-230-20 425,267 30-173,-146 11 0,203 1-201,1 2 0,0 3 0,0 3 0,2 2 0,0 3 0,1 3 0,1 2 0,-109 63 0,151-77-33,2 0 0,-1 1 1,1 0-1,1 1 1,0 1-1,1 0 0,0 1 1,1 0-1,1 1 1,0 0-1,1 1 1,0 0-1,2 0 0,0 0 1,0 1-1,2 1 1,0-1-1,1 1 0,1-1 1,0 1-1,1 27 1,0-12-35,2 0 1,2-1 0,1 1 0,1-1-1,2 0 1,1 0 0,2 0-1,1-1 1,1 0 0,2-1 0,1 0-1,1-1 1,2-1 0,0-1-1,2 0 1,1-1 0,1-1 0,1-1-1,2-1 1,27 21 0,-9-12 67,2-2 0,0-2 1,2-2-1,2-3 0,0-1 1,1-2-1,73 18 1,-1-8 70,1-5 1,128 7-1,-82-17 154,262-11 0,-319-12-133,0-5 1,-1-4-1,150-45 1,-116 17 311,192-91 0,-238 88-331,-2-4-1,152-109 1,-214 135-71,-2-1 0,0-2 0,-2-1-1,-1-2 1,-1-1 0,-2 0-1,35-61 1,-52 78 5,-1 0-1,-1-1 0,-1 0 1,-1 0-1,0-1 0,-1 1 1,0-1-1,1-35 0,-6 40 20,1 0-1,-2 0 1,0 0-1,0 0 0,-1 0 1,-1 0-1,0 1 0,-1 0 1,0 0-1,-1 0 1,0 0-1,-1 1 0,-13-16 1,4 9 11,0 0 1,-2 2-1,0 0 1,-1 1-1,-1 0 0,0 2 1,0 1-1,-2 0 1,1 1-1,-1 2 1,-42-13-1,1 5-48,0 3 0,-1 2 1,-76-4-1,-26 7-292,0 8-1,-227 26 1,157 7-1814,-242 66-1,317-56-112</inkml:trace>
</inkml:ink>
</file>

<file path=ppt/ink/ink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3.5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16163,'0'39'2398,"8"60"-1,-6-86-2171,0 0-1,2 0 1,-1 0-1,1-1 1,1 1-1,0-1 1,1 0-1,9 14 1,-12-22-202,-1-1 1,1 1 0,0-1-1,0 0 1,1 0 0,-1 0-1,1 0 1,-1-1 0,1 1 0,0-1-1,0 0 1,0 0 0,0-1-1,0 1 1,6 1 0,-3-2-61,0 0 0,-1-1 0,1 1 0,0-1 0,0-1 0,0 1 0,0-1 0,0 0 0,7-3 1,0 0-239,1-2 0,-1 0 0,0 0 1,0-1-1,-1-1 0,0-1 1,0 0-1,13-11 0,-16 11-139,0-1 0,-1 0 0,0 0-1,0 0 1,-1-1 0,-1-1 0,0 0 0,0 1-1,-1-2 1,-1 1 0,0-1 0,0 0-1,4-26 1,-7 22 1298,-5 27 895,-2 11-1121,-16 44 535,-3 0 1,-54 101 0,-86 109-397,146-247-1332,10-15-1155,20-35 538,0 2 584</inkml:trace>
</inkml:ink>
</file>

<file path=ppt/ink/ink1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1:06.6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4066 190 4388,'-9'2'735,"-1"-1"0,1 0 0,0-1 0,-17 0 0,13-2-615,0-1 1,1 0 0,-1 0 0,1-1-1,-13-6 1,-28-10 522,0 3-1,-2 2 1,0 2-1,-92-9 1,-233 5 1172,207 14-1985,-767 6 2225,791-1-1873,-222-24-1,-338-22 615,675 46-803,0 1 0,0 2 0,0 1 0,0 2 0,1 1 1,-40 18-1,6 2 140,-120 71 0,156-81-99,1 2-1,1 2 0,0 0 0,-25 29 1,40-37-29,0 1 1,1 0 0,1 1 0,0 1 0,1 0 0,1 0 0,1 1-1,-10 30 1,16-39-13,0 1 0,1 0 0,0-1 0,1 1-1,0 0 1,1 0 0,0 0 0,0 0 0,1 0-1,1-1 1,0 1 0,1 0 0,4 12 0,-2-10-1,2 0 1,-1 0-1,2-1 1,0 1-1,0-2 1,1 1 0,1-1-1,20 19 1,0-6 4,1-2 0,1 0 1,1-3-1,1 0 0,0-2 0,59 20 1,-23-15 22,1-3 1,1-3 0,0-3 0,97 4-1,300-11 38,-325-8-65,454-29 34,-106 3-22,-145 21 4,291-12 25,-448 4-39,250-51-1,-379 53 29,87-31 0,-125 35-9,-1 0 0,-1-1 1,0-1-1,0-2 0,-1 0 1,-1 0-1,19-18 1,-33 26-8,1-1 1,-1 0-1,0 0 1,0-1-1,0 1 1,-1-1-1,0 0 1,-1 0-1,0 0 1,0-1-1,0 1 1,-1-1-1,0 0 1,0 1-1,0-13 1,-1 8 35,-2 0 1,0 0-1,0 0 1,-1 0-1,0 0 1,-1 0-1,0 1 1,-1-1-1,-8-15 1,-1 3 103,0 1 0,-1 1 0,-2 0 0,0 1 0,-1 0 0,-1 2 1,-1 0-1,-36-28 0,17 22-130,0 2 0,-2 1 0,0 2 0,-2 2 0,0 1 0,-84-20 0,26 16-562,-201-16-1,202 31-814,-148 12 0,166 2-984,1 4-1,-101 28 1,67-8-2808</inkml:trace>
</inkml:ink>
</file>

<file path=ppt/ink/ink1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1:35.0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5489 386 7591,'-9'-2'128,"-38"-10"47,14 5 271,0-2 1,1-1 0,0-1-1,-48-26 1,54 24-363,-1 0 1,-1 2 0,0 1-1,0 1 1,-37-7-1,-155-15-171,88 15 179,-205-45 856,-219-25-241,-63 65-776,308 15 48,105 2 179,1 8 0,-251 37 1,-74 60 72,414-72-221,2 6 0,-168 74 0,214-74 19,1 3 1,2 2-1,2 4 0,2 2 0,1 3 0,4 2 0,1 3 0,3 2 1,2 2-1,3 2 0,2 3 0,-47 88 0,67-99-26,2 2-1,2 0 1,3 1-1,2 1 1,2 0-1,-6 68 1,8-12 25,6 1 0,8 134 0,0-221-24,1 0 1,1-1 0,1 0 0,1 0-1,2 0 1,0-1 0,1 0 0,2 0-1,0-1 1,2-1 0,0 0 0,2 0-1,27 31 1,-11-21-4,1-1 0,1-2 0,2-1 0,1-1 0,1-3 0,1 0 0,44 18 0,374 144 43,16-37-7,-205-68-64,196 52 41,-317-100 233,184 18-1,633-27 272,1-116-294,-186-63-192,-13-65 0,-690 198 3,-1-4-1,0-4 1,-3-2 0,128-79 0,-173 92-15,0 0 0,-2-2 0,0-1 1,-2-1-1,0 0 0,23-36 0,-32 40-8,-1-1-1,-1-1 0,-1 0 0,-1 0 0,0-1 0,-2 0 1,-1 0-1,0-1 0,3-39 0,-5-1 57,-2-1 0,-3 0 0,-3 1 0,-2-1-1,-4 1 1,-2 1 0,-3 0 0,-2 1 0,-4 0 0,-50-104 0,37 100-47,-3 2 1,-3 2 0,-2 1 0,-3 2 0,-3 3 0,-2 1 0,-2 3 0,-2 2 0,-72-50 0,39 41-43,-2 4 0,-2 3-1,-2 5 1,-3 4 0,-1 4-1,-1 4 1,-126-26 0,-24 12-610,-31-7-2036,97 3-2390,117 28 402</inkml:trace>
</inkml:ink>
</file>

<file path=ppt/ink/ink1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2:03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804 327 6726,'0'0'502,"1"-8"-400,3-13-83,7-56 1115,-11 76-1109,-1 0 0,1-1 0,-1 1 1,1 0-1,-1 0 0,0 0 0,1 0 1,-1 0-1,0 0 0,0 0 0,0 0 1,0 1-1,0-1 0,0 0 0,0 0 1,0 1-1,0-1 0,0 1 0,0-1 1,-1 1-1,1-1 0,0 1 0,0 0 1,-1-1-1,1 1 0,0 0 0,0 0 1,-1 0-1,0 0 0,-49-2 603,43 2-487,-8 1-80,-1 1 0,1 1-1,0 0 1,-1 1 0,2 0-1,-1 1 1,0 1 0,1 1-1,0 0 1,1 1 0,-16 11-1,-21 17 345,-74 70-1,71-58-323,27-26-49,1 1 0,1 2 0,2 1 0,0 0 0,2 2 0,-30 50 0,47-70 28,1-1 1,0 1-1,0 0 0,1 0 0,0 0 1,0 1-1,1-1 0,0 0 0,1 0 1,0 1-1,0-1 0,0 1 0,1-1 1,3 11-1,0-7-32,0 1 1,1-1 0,0-1-1,1 1 1,0-1-1,1 0 1,0 0-1,12 14 1,8 3-67,0-2 0,2 0 1,1-2-1,1-1 0,40 23 0,-51-34 17,1-1 0,0 0 0,1-2 0,0 0-1,0-1 1,1-2 0,30 6 0,-36-10 76,1-1 0,-1 0 0,0-1 1,0-1-1,0-1 0,1-1 0,-2 0 1,1-1-1,0 0 0,27-13 0,-10 1 13,0-2-1,-1-1 0,-1-2 1,0-1-1,-2-2 1,-1-1-1,45-49 1,-38 32 3,-2-1 1,-2-1-1,-2-2 1,44-89-1,-59 105-29,-3-1 0,0 0 0,-2-1 0,-2 0 1,-1 0-1,-1-1 0,2-50 0,-7 70 15,-1 1 0,-1 0 0,0-1 0,0 1 0,-1 0 0,-1-1 0,0 1 0,-1 1 1,0-1-1,-1 0 0,0 1 0,0 0 0,-2 0 0,1 1 0,-1-1 0,-1 2 0,0-1 0,0 1 0,-1 0 0,0 0 0,0 1 1,-20-12-1,10 10 1,1 1 1,-2 1 0,1 0-1,-1 2 1,0 0 0,0 1-1,-1 1 1,1 1-1,-1 1 1,0 1 0,0 1-1,-38 4 1,12 3-92,1 1 0,1 3 0,0 1 0,-70 30 0,16 4-1150,3 3-1,1 5 0,-149 114 0,184-126-2120,20-16-4031</inkml:trace>
</inkml:ink>
</file>

<file path=ppt/ink/ink1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5:40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5541,'0'0'10789,"11"7"-9908,3 1-663,0-1 0,0 0 1,1-1-1,0-1 0,0 0 0,1-1 0,17 2 1,120 11 44,0-7 1,1-6 0,-1-8-1,252-37 1,-209 15-59,1 9-1,204 9 1,-356 12-197,0 2 1,-1 2-1,51 15 0,-54-13 55,-90-13 398,8 2-388,-83-14-8,-526-46-23,128 58-57,365 10 4,-204 36-1,344-40 12,2-1-10,0 1-1,1 0 0,-21 8 1,35-11 3,0 0 0,1 1 0,-1-1 0,0 0 0,1 0 1,-1 0-1,0 0 0,0 0 0,0 1 0,1-1 0,-1 0 0,0 0 1,0 0-1,0 1 0,1-1 0,-1 0 0,0 0 0,0 1 1,0-1-1,0 0 0,1 0 0,-1 1 0,0-1 0,0 0 0,0 0 1,0 1-1,0-1 0,0 0 0,0 1 0,0-1 0,0 0 0,0 0 1,0 1-1,0-1 0,0 0 0,0 1 0,0-1 0,0 0 0,-1 0 1,1 1-1,0-1 0,0 0 0,0 0 0,0 1 0,-1-1 0,1 0 1,0 0-1,0 1 0,0-1 0,-1 0 0,1 0 0,0 0 0,-1 1 1,29 3-158,367 2 318,-253-8-148,502-13-277,-443 1 102,237-48 0,-429 59 164,-12 1-8,-29-1-27,-52 2-19,-1551 71 529,1680-73-4215,-25 2 1920,-1-1 0,1 0 0,21-7 0,36-12-6028</inkml:trace>
</inkml:ink>
</file>

<file path=ppt/ink/ink1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6:07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6053 550 2883,'0'-2'323,"0"-1"0,0 1 0,-1-1 1,1 1-1,-1-1 0,0 1 1,0-1-1,0 1 0,0 0 0,0 0 1,-1-1-1,1 1 0,-1 0 0,1 0 1,-1 0-1,0 0 0,0 1 0,1-1 1,-1 0-1,-1 1 0,1-1 0,0 1 1,-3-2-1,-7-3 94,-1 0 1,-1 1-1,-16-4 1,-8-4-125,5 2 20,0 1 0,-54-9 0,-1 0 45,-91-25-233,-92-26 284,-690-125 878,94 116-1372,-5 67-7,689 15 190,0 7 0,0 9-1,2 8 1,1 7 0,2 9 0,2 7-1,2 7 1,2 9 0,-187 100-1,294-130-111,2 2 0,-83 68 0,111-78 3,2 3 1,1 0-1,1 2 0,2 2 0,-31 46 1,53-68 16,-1-1 0,1 1 1,1 1-1,0-1 1,1 1-1,1 0 1,0 0-1,0 0 1,2 0-1,0 1 1,0 19-1,2-24 19,1 0-1,0 0 1,1 0 0,0 0-1,1 0 1,0 0 0,0 0-1,1-1 1,0 0-1,1 1 1,0-2 0,1 1-1,-1-1 1,2 1 0,-1-2-1,15 15 1,5-1-7,0-1 0,1-1 0,1-1 0,0-2 0,2-1 0,0-1 0,37 12 0,230 56-376,920 108-37,42-126 469,-1053-59-57,668 1-313,-3-63 347,-829 52-6,418-54 275,-6-33-114,-399 77-81,0-2 0,-1-3 1,-1-3-1,0-2 0,-2-1 0,-2-4 1,0-1-1,-2-2 0,-2-3 0,-1-1 1,-1-2-1,71-87 0,-101 108-78,-1 0 0,0-1 0,-2-1 0,0 0 0,-1 0 0,-1-1 0,-2 0 0,1 0 0,-2 0 0,2-24 0,-5 29 23,-1-1 0,0 0 0,-2 1 1,0-1-1,0 1 0,-2-1 0,0 1 1,-1-1-1,-1 1 0,0 1 0,-1-1 1,-1 1-1,-16-28 0,6 19-50,-2 1 0,0 0-1,-2 2 1,0 0 0,-1 2-1,-2 0 1,1 1 0,-2 2-1,0 0 1,-39-17 0,-1 5-333,-2 1 0,0 4 0,-87-17-1,-189-21-4330,145 35 245</inkml:trace>
</inkml:ink>
</file>

<file path=ppt/ink/ink1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8:3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0 323 4132,'0'0'6080,"10"-7"-6128,-8 6 46,3-2-6,0-1 0,0 1-1,1 0 1,-1 0-1,1 0 1,0 1-1,0 0 1,-1 0 0,2 0-1,-1 1 1,0 0-1,0 0 1,0 1 0,8 0-1,142 8-78,0-7 0,249-30 0,-94-17 173,397-41 698,2349-45-624,-778 158 246,1258 13-214,-1843-13 64,474-22-256,-1270-58-278,-754 42-779,-17-8-1356</inkml:trace>
</inkml:ink>
</file>

<file path=ppt/ink/ink1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06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49 167 7591,'0'0'1159,"-7"-6"-529,-24-20-129,30 25-483,0 1-1,1 0 1,-1 0-1,1-1 1,-1 1-1,1 0 1,-1-1-1,1 1 1,-1 0 0,1-1-1,-1 1 1,1-1-1,-1 1 1,1-1-1,0 1 1,-1-1-1,1 1 1,0-1-1,-1 1 1,1-1-1,0 1 1,0-1-1,0 0 1,-1 1-1,1-1 1,0 0-1,0 1 1,0-1-1,0 1 1,0-1-1,0 0 1,0 1-1,0-1 1,0 1-1,1-1 1,-1 0 0,0 1-1,0-1 1,0 1-1,1-1 1,-1 0-1,0 1 1,1-1-1,-1 1 1,1-1-1,-1 1 1,0-1-1,1 1 1,-1 0-1,1-1 1,-1 1-1,1 0 1,-1-1-1,1 1 1,0 0-1,-1-1 1,1 1-1,-1 0 1,2 0-1,39-9-33,-35 8 108,84-8-34,0 3 1,106 8-1,-57 0-4,-33-2-87,655-17 1598,364-27 1590,-1032 44-3148,108-1-1215,-160-6-1359,-13-10-1485</inkml:trace>
</inkml:ink>
</file>

<file path=ppt/ink/ink1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0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6 299 6054,'-1'0'40,"1"0"0,0-1 1,-1 1-1,1 0 0,0 0 0,-1-1 1,1 1-1,0 0 0,0-1 0,-1 1 1,1 0-1,0 0 0,0-1 0,0 1 1,-1-1-1,1 1 0,0 0 0,0-1 1,0 1-1,0 0 0,0-1 1,0 1-1,0-1 0,0 1 0,0 0 1,0-1-1,0 1 0,0 0 0,0-1 1,0 1-1,0-1 0,0 1 0,0 0 1,0-1-1,1 1 0,-1 0 0,0-1 1,0 1-1,0 0 0,1-1 0,-1 1 1,0 0-1,0-1 0,1 1 1,-1 0-1,0 0 0,1-1 0,-1 1 1,0 0-1,1 0 0,-1 0 0,0 0 1,1-1-1,-1 1 0,0 0 0,1 0 1,-1 0-1,1 0 0,-1 0 0,31-8-60,-24 7 209,133-23 251,158-6 1,-40 6-196,161-35 149,377-36 504,-547 73-2425,-132 4-2525</inkml:trace>
</inkml:ink>
</file>

<file path=ppt/ink/ink1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11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2018,'0'0'8664,"12"3"-8365,61 16 180,0-4 0,1-3 0,84 2 0,244-6-580,-325-8 251,572-29 665,-132 2 222,1275 58 399,180 33 1057,-1254-63-2354,-626-6-2621,-34-8-3279,-19-3-1307</inkml:trace>
</inkml:ink>
</file>

<file path=ppt/ink/ink1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25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2929 58 4388,'-15'0'2653,"-499"-15"-16,-174-8-1168,534 14-1181,0 8 0,-278 32 0,329-16-165,1 4 0,-159 52 0,230-60-95,0 2 0,2 0 1,-1 2-1,2 1 0,0 2 1,1 1-1,1 0 0,1 2 1,0 1-1,2 1 0,0 2 1,-27 38-1,32-36-45,1 0-1,2 1 1,1 0 0,1 1-1,1 1 1,2 0 0,1 0-1,-7 45 1,13-54 4,1 0 0,1 1 0,1-1 0,1 1 1,1-1-1,1 1 0,1-1 0,0 0 0,2 0 0,0-1 0,1 1 0,2-2 1,13 26-1,2-7 13,2-1 0,2-1 1,1-1-1,1-2 0,2-1 1,1-1-1,2-2 0,1-1 1,1-2-1,62 33 0,-18-18 21,2-4 0,1-3-1,1-4 1,116 25 0,-44-21 18,1-7 1,2-7-1,0-7 1,273-12-1,-303-13-58,-1-6 0,-1-5-1,-1-6 1,146-54 0,-235 69 176,0-2 0,-1-1-1,-1-2 1,-1-2 0,-1-1 0,0-1 0,37-35-1,-48 35-14,-1 0-1,0-2 1,-2 0-1,-1-2 1,-1 0-1,-1 0 1,-2-2-1,-1 0 1,17-51-1,-9 15-85,-2-1-1,-4-1 1,-3 0 0,-2-1-1,-4-1 1,-2-135 0,-7 185-14,0-1 0,-1 1 1,-1 0-1,0 0 0,-2 1 1,0 0-1,-1 0 0,-1 0 1,-1 0-1,0 2 0,-1-1 1,-1 1-1,-1 0 0,0 1 1,-1 1-1,0 0 0,-1 1 0,-1 0 1,0 1-1,0 0 0,-2 2 1,1 0-1,-1 0 0,-1 2 1,1 0-1,-31-8 0,-6 5-1691,1 2-1,-65-2 0,94 10 690,-65-7-3418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07.0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7203 868 10258,'-25'-23'333,"0"2"-1,-2 1 1,0 1 0,-1 1-1,-1 1 1,0 2-1,-47-17 1,-229-59 354,225 71-401,-405-115 488,-179-45 117,-171 0-753,578 138-216,-335-11 0,308 51 30,1 12 0,-329 55 0,0 45 7,12 51 2,473-118 27,3 6 0,1 5 0,-139 84 0,199-99-8,2 2-1,1 3 1,3 2 0,2 3-1,2 3 1,2 1 0,-62 86 0,89-104-27,2 1 0,1 1 0,2 0 0,2 2 0,1 0-1,3 1 1,1 0 0,1 1 0,-8 74 0,16-81 5,2 0 0,1 0 0,1 0 0,2 0 0,2 0 0,1-1 0,1 0 0,2 0-1,2 0 1,0-1 0,2-1 0,27 47 0,-11-32 17,3-2 1,1-1-1,2-1 1,2-2-1,1-2 1,52 40-1,-13-20 9,2-3 0,141 73 0,-43-43 0,3-8 0,264 74 0,-233-96 1,357 47 0,232-34-6,992-57-121,-780-106 100,-717 46 136,401-122-1,-454 95 118,277-129 0,-416 156-94,-1-4 1,-4-5-1,-2-4 0,-3-5 0,91-83 1,-156 123-81,0-1 0,-2-1 1,-2-1-1,0-2 1,-2 0-1,-2-1 1,-1-1-1,-1-1 0,14-42 1,-22 49-35,-2-1 1,-1 0-1,-1 0 1,-2-1-1,0 1 0,-2-1 1,-2 0-1,-1 0 1,-1 1-1,-1-1 0,-2 0 1,-12-42-1,4 32-67,-2 0 1,-2 1-1,-2 1 0,-1 1 0,-1 1 0,-3 1 0,-1 1 0,-1 1 0,-2 1 1,-1 1-1,-40-33 0,13 20-62,-1 2 0,-2 3 0,-2 2 0,-1 4 0,-1 1 0,-70-22 0,-123-31-154</inkml:trace>
</inkml:ink>
</file>

<file path=ppt/ink/ink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3.94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0 151 16820,'0'2'116,"0"1"0,0-1 0,1 1 0,-1-1 0,1 1 0,-1-1 0,1 0 1,0 1-1,-1-1 0,1 0 0,1 0 0,-1 0 0,0 0 0,0 0 0,1 0 0,-1 0 1,1 0-1,0 0 0,-1 0 0,1-1 0,0 1 0,0-1 0,0 0 0,0 1 1,0-1-1,0 0 0,1 0 0,-1 0 0,0 0 0,3 0 0,3 1 25,-1 0-1,1 0 1,0 0 0,-1-1-1,1-1 1,0 1-1,0-1 1,11-1 0,-5-2-72,-1 0 1,0 0 0,0-1-1,0-1 1,0 0-1,0-1 1,-1 0 0,14-10-1,-20 12-43,-1 0 0,1 0 0,-1 0 0,0-1 0,-1 1 0,1-1 0,-1 0 0,0-1 0,0 1 0,0-1 0,-1 1 0,0-1 0,0 0 0,0 0 0,-1-1 0,0 1 0,0 0 0,1-14 0,-2 18-16,-1 0 1,0 1-1,0-1 0,0 0 1,0 0-1,0 0 0,0 0 1,0 1-1,-1-1 0,1 0 1,-1 0-1,1 0 1,-1 1-1,0-1 0,1 0 1,-1 1-1,0-1 0,0 1 1,0-1-1,-1 1 0,1-1 1,0 1-1,0 0 1,-1-1-1,1 1 0,-1 0 1,1 0-1,-1 0 0,1 0 1,-1 0-1,0 1 0,1-1 1,-1 0-1,0 1 1,0-1-1,0 1 0,1 0 1,-3-1-1,-1 1 2,1 0 1,0 1-1,0-1 1,-1 1-1,1 0 0,0 0 1,0 0-1,0 1 1,0-1-1,0 1 1,0 0-1,1 0 0,-1 0 1,0 1-1,-5 5 1,-1 2 0,0 0 0,1 1 1,0 1-1,1-1 0,-11 21 0,14-24-6,2 0-1,-1 1 0,1-1 0,0 1 0,1-1 1,0 1-1,0 0 0,1 0 0,0 0 0,1 10 1,0-17-40,0-1 0,0 1 1,0 0-1,1 0 0,-1 0 1,1 0-1,-1-1 0,1 1 1,0 0-1,0-1 0,0 1 1,0 0-1,0-1 1,0 1-1,0-1 0,0 1 1,1-1-1,-1 0 0,0 0 1,1 1-1,-1-1 0,2 1 1,1-1-21,0 1 1,0 0-1,0-1 1,0 0 0,0 0-1,0 0 1,0-1 0,0 1-1,7-1 1,4-1-63,0 0 0,0-2 0,-1 1 0,26-9 0,7-5-274</inkml:trace>
</inkml:ink>
</file>

<file path=ppt/ink/ink1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18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1665 74 4708,'-22'-4'5059,"-10"-13"-4159,4 2-762,1 6-23,1 1 1,-1 2-1,-1 1 1,1 1-1,-1 1 1,0 1-1,1 1 0,-1 2 1,0 1-1,0 1 1,-50 13-1,27-2-93,0 1 0,2 3 0,0 2-1,1 3 1,-61 38 0,54-25-62,3 3-1,1 2 1,-69 72 0,-113 162-552,193-219 649,3 2 0,2 1-1,2 1 1,3 2 0,4 1 0,-32 106-1,36-78-52,4 1 0,3 1 0,5 0 0,2 121 0,5 18 19,12 337-4,2-452 173,6-1 0,5-1-1,4 0 1,6-2 0,76 180-1,-66-200 61,5-2-1,4-2 0,3-2 1,5-3-1,3-2 0,127 130 1,-125-153 27,3-2 0,2-4 0,87 53 1,12-13-2411,-130-77-1286,-6-6-2445</inkml:trace>
</inkml:ink>
</file>

<file path=ppt/ink/ink1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39:18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12684,'0'0'566,"12"0"-166,46 5 1,108 24 1,-49-7-335,-60-14-179,63 12-345,-106-16 397,1 0 0,-1 0 0,1 2 0,-1-1 0,20 13 1,-31-16 88,0 0 0,0 0 1,0 0-1,0 0 0,0 1 1,-1-1-1,1 1 0,-1 0 1,0 0-1,0 0 0,0 0 1,0 0-1,-1 0 0,1 0 1,-1 1-1,1-1 0,-1 0 1,1 6-1,-2-4 60,0 0 1,0 1-1,0-1 1,-1 0-1,1 0 1,-1 0-1,0 0 0,-1 1 1,1-2-1,-1 1 1,-3 6-1,-6 8 265,0-1 0,-1-1 0,0 0 0,-30 29 0,-299 265 846,262-245-2176,20-19-1789,1-9-2173</inkml:trace>
</inkml:ink>
</file>

<file path=ppt/ink/ink1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40:08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937 69 2498,'0'0'144,"7"-8"177,36-51 1505,-51 58 2557,-30 1-3791,24 4-575,0 1 0,0 1 0,0 0 1,1 1-1,0 1 0,1 0 0,0 0 0,-20 18 0,-5 3-32,23-19 16,-187 141 91,157-114-48,1 2-1,-50 60 1,42-36-18,2 2 1,-62 110-1,88-131-9,2 0 0,2 2 0,2 0 0,2 1 0,-13 73 0,14-41-10,3 1-1,3 0 1,4 0-1,8 106 0,-3-178 7,1 1 0,-1 0 0,1 0-1,1-1 1,-1 1 0,2-1 0,-1 1-1,1-1 1,0 0 0,1-1-1,0 1 1,0-1 0,1 0 0,-1 0-1,1-1 1,1 1 0,0-1 0,-1-1-1,2 1 1,-1-1 0,1-1-1,-1 1 1,13 4 0,13 3 278,1-2 1,0-1-1,0-1 0,60 5 1,0 1-101,-56-8-377,-2 0 407,41 12 0,-69-16-524,0 1 0,-1 0 0,0 0 0,1 0 0,-1 1 1,-1 0-1,1 0 0,0 0 0,-1 1 0,0 0 0,7 9 0,-4-1-2238</inkml:trace>
</inkml:ink>
</file>

<file path=ppt/ink/ink1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40:09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35 8040,'0'0'85,"12"-4"102,9-4-73,1 2-1,0 1 1,1 1 0,44-3 0,-61 7-95,-1 0-1,1 0 1,-1 1 0,1-1 0,-1 1 0,1 1 0,-1-1 0,1 1-1,-1 0 1,0 0 0,0 0 0,8 5 0,-11-5 10,1 1 0,-1-1 0,0 1 0,0-1-1,0 1 1,-1-1 0,1 1 0,-1 0 0,1 0 0,-1 0 0,0 0 0,0 0 0,0 0 0,0 0 0,-1 0 0,1 0 0,-1 1 0,0-1 0,0 0 0,0 0 0,0 0-1,-1 1 1,1-1 0,-2 4 0,-1 4 190,0 0 0,-1-1-1,0 1 1,0-1 0,-1 0-1,-1 0 1,0 0 0,-9 11-1,-65 71 780,52-62-633,-59 63 594,-96 113-471,140-138-2446,41-64 1745,0-1-1,0 1 0,0 0 1,1 0-1,0 0 1,0 0-1,0 0 0,0 0 1,0 0-1,1 1 1,0-1-1,0 0 0,0 0 1,0 0-1,1 1 0,0 4 1,10 2-3892</inkml:trace>
</inkml:ink>
</file>

<file path=ppt/ink/ink1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2:35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44 8456,'-19'7'933,"15"3"-215,5-8-688,0-1 0,1 1-1,-1-1 1,0 1 0,1-1 0,-1 0 0,1 1 0,0-1 0,-1 0 0,1 0 0,0 0 0,-1 0 0,1 0 0,0 0 0,2 0 0,55 19 336,1-2 0,0-3 0,0-3 0,2-2 0,112 2 0,309-34 1209,-126-2-686,23 19-544,454-22 442,-513-3-256,496-26 22,-633 53-526,857 2 138,-616 22 100,186 3 52,-308-28 419,-2 1-2897,-291 3-1309</inkml:trace>
</inkml:ink>
</file>

<file path=ppt/ink/ink1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3:28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6374,'0'0'-278,"8"4"460,22 7 178,1-1 0,0-1-1,1-1 1,0-2 0,50 3 0,178-4-270,-177-5-6,434-41 675,-225 10 163,1741-17-441,-788 52 188,-541-9-302,1425 3 1019,-658-1-1288,-671-22-16,4 0 97,527 48-64,330-2 790,-812-70-5091,-672 32 1581</inkml:trace>
</inkml:ink>
</file>

<file path=ppt/ink/ink1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4:05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6502,'0'0'390,"4"10"-225,0 1-106,1 0 1,1 1-1,0-2 0,0 1 0,1-1 0,0 0 0,1 0 0,0-1 1,0 0-1,1 0 0,0-1 0,16 11 0,-10-12 62,0 0 0,0 0 0,1-2 0,0 0 0,0-1 0,0 0 1,1-1-1,21 1 0,136-5 839,-155 0-896,242-20 391,42-1-120,441 8-252,76-3 53,-778 16-121,2217-58 333,-1135 89 31,107 12 132,27 2 3,-1207-41-505,883 41 103,1-56 274,-205-43-71,347-19 561,-713 51-705,166-6 63,-521 29-349,37-3-837,-44 3 725,0 0-1,-1 0 0,1-1 1,0 1-1,0-1 1,-1 1-1,1-1 1,0 0-1,0 1 1,-1-1-1,1 0 1,-1 0-1,1-1 1,-1 1-1,1 0 0,-1 0 1,0-1-1,0 1 1,1 0-1,0-3 1,0-12-4839</inkml:trace>
</inkml:ink>
</file>

<file path=ppt/ink/ink1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4:09.2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3787 128 8808,'-727'-59'930,"85"12"-872,516 33-193,-1 6-1,-141 9 1,185 5 189,1 4-1,0 3 0,1 4 1,-102 35-1,-445 224 517,466-197-227,81-40-37,2 3 0,-106 74 0,163-100-289,0 2 1,1 0 0,0 1-1,2 1 1,0 1 0,1 1-1,2 0 1,0 1 0,1 1 0,2 0-1,0 1 1,-9 28 0,19-43-18,0 0 1,0 0 0,2 0-1,-1 0 1,1 0-1,0 0 1,1 0-1,1 1 1,-1-1 0,2 0-1,-1 0 1,1 0-1,1 0 1,0 0 0,0-1-1,1 1 1,6 9-1,-1-2 0,2-2-1,0 1 1,1-1-1,0-1 0,1 0 1,1-1-1,0-1 1,24 17-1,14 5-19,1-2 1,2-3-1,0-2 1,2-3-1,83 24 0,310 58-209,-173-56 177,2-12 1,344 3-1,768-63 15,0-47 154,-1220 59-136,-1-7-1,332-80 1,-430 77 45,-1-3 0,-1-3 0,-2-3 0,-1-4 1,-1-2-1,-2-3 0,-2-3 0,-1-2 0,77-73 0,-118 97 13,-1-1-1,-1 0 0,-1-2 1,0 0-1,-2 0 1,15-31-1,-26 45 4,0-1 0,-1 1 1,1-1-1,-2 0 0,1-1 0,-2 1 0,1 0 0,-1 0 0,0-1 0,-1 1 1,0-1-1,-1 1 0,0-1 0,0 1 0,-1 0 0,0 0 0,0 0 1,-1 0-1,-1 0 0,1 0 0,-7-10 0,-7-5 21,0 0 1,-1 1-1,-2 1 0,0 1 1,-1 1-1,-1 0 0,-1 2 1,-26-17-1,-11-2 87,-1 3 0,-82-34 0,32 25-237,-1 4-1,-3 6 1,-207-34 0,127 43-307,-296 0 0,376 26-1206,1 5 0,-201 40 0,125-4-3012</inkml:trace>
</inkml:ink>
</file>

<file path=ppt/ink/ink1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5:18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7175,'-12'8'195,"9"-6"18,0 0 0,0 0 0,0 1 0,0-1 0,0 0 0,0 1 0,1 0 0,-4 3 0,6-5-183,0-1-1,0 1 0,0-1 1,0 0-1,-1 1 0,1-1 1,0 1-1,0-1 0,0 1 1,0-1-1,0 1 0,0-1 1,0 1-1,0-1 0,0 1 1,0-1-1,1 1 0,-1-1 1,0 1-1,0-1 0,0 1 0,0-1 1,1 0-1,-1 1 0,0-1 1,1 1-1,21 12-13,16-3 538,1-2 0,1-1 1,0-2-1,79 0 0,-40-3-90,759-2 980,-570-7-1228,2345 29 505,-788 3 454,-863-19-535,226-18 146,-1142 11-739,324-1-186,-369 2 19,1 0 0,-1 0-1,1 0 1,0 0 0,-1-1 0,1 1 0,-1-1 0,1 1 0,-1-1-1,0 1 1,1-1 0,-1 0 0,1 0 0,-1 1 0,0-1 0,0 0 0,0 0-1,1 0 1,-1-1 0,0 1 0,0 0 0,0-2 0,1 0-500,0 0 0,-1 0 0,0 0 0,0 0 0,0-1 0,0 1 0,0 0 0,-1-1 0,1-4 0,0-17-6715</inkml:trace>
</inkml:ink>
</file>

<file path=ppt/ink/ink1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5:1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2546 294 8264,'-432'-124'966,"174"55"-816,158 41 19,-1 5 0,-1 4 0,-1 4 1,0 5-1,0 5 0,-173 12 1,234-2-7,1 2-1,1 2 1,0 2 0,0 1 0,1 2 0,0 2 0,1 1 0,1 2-1,1 2 1,1 1 0,1 2 0,1 1 0,-32 32 0,27-20-68,2 3 1,1 1-1,3 1 1,1 2-1,3 1 1,1 1-1,2 2 1,3 0-1,-29 90 1,29-67-143,4 1 0,3 1 1,3 1-1,3 0 0,4 0 0,3 0 1,10 114-1,-3-155 141,1-1-1,2 1 0,0-2 1,3 1-1,0-1 1,2-1-1,2 0 1,0-1-1,2 0 1,1-2-1,1 0 1,2-1-1,25 26 1,-16-24-21,1 0 1,2-2 0,1-1-1,0-2 1,2-2-1,1-1 1,0-1-1,1-3 1,78 24 0,-55-24-34,1-3 1,0-3-1,0-3 1,1-2-1,0-3 1,0-2-1,0-4 1,91-16-1,-84 6 32,0-4-1,-1-3 0,-1-3 0,-1-3 0,-2-2 0,-1-4 1,70-46-1,-49 19-12,-3-3-1,-2-4 1,-3-3 0,-4-3-1,-3-4 1,-3-2 0,-4-4 0,-3-2-1,-4-2 1,-4-3 0,-4-2 0,55-148-1,-89 199-36,-1-1 0,-2 0 0,-1 0-1,6-81 1,-15 108-7,-1 0 0,-1 0-1,0 1 1,0-1 0,-2 0-1,0 0 1,0 1 0,-1 0 0,-1 0-1,-1 0 1,0 0 0,-1 1-1,0 0 1,-1 0 0,0 1 0,-1 0-1,-16-18 1,6 14-7,0 0-1,0 0 1,-1 2-1,-1 1 1,-1 0 0,0 1-1,-32-11 1,19 11-23,0 1 0,-1 2 0,0 1 0,-52-3 0,16 8-249,0 2 0,0 4 0,0 4-1,-112 23 1,-361 118-4081,375-98 1419</inkml:trace>
</inkml:ink>
</file>

<file path=ppt/ink/ink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4.3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187 20 17132,'-5'-3'230,"0"0"1,0 1 0,0-1 0,-1 2 0,1-1-1,-1 0 1,1 1 0,-1 0 0,0 0 0,0 1 0,1-1-1,-1 1 1,0 1 0,0-1 0,1 1 0,-11 2-1,11-2-149,1 0 1,-1 0-1,1 1 0,0-1 0,0 1 0,-1 0 0,1 0 1,1 1-1,-1-1 0,0 1 0,0-1 0,1 1 0,0 1 1,-1-1-1,1 0 0,0 1 0,1-1 0,-1 1 0,1 0 1,-1 0-1,-2 8 0,5-11-77,-1 1 0,1 0 0,0 0 0,0 0 0,0 0 0,0 0 0,0 0 0,0 0 0,0 0 1,1 0-1,-1 0 0,1 0 0,0 0 0,-1 0 0,1-1 0,0 1 0,0 0 0,0 0 0,0-1 0,0 1 0,0-1 0,1 1 0,-1-1 1,1 1-1,-1-1 0,1 0 0,-1 0 0,1 0 0,0 0 0,-1 0 0,1 0 0,2 1 0,6 2-41,0 0-1,0 0 1,0-1-1,17 3 1,40 4-236,-43-7 111,0 1 1,0 0-1,29 11 1,-51-15 149,0 1 1,0 0-1,0 0 0,0 0 1,0 0-1,-1 0 1,1 0-1,0 0 1,0 1-1,-1-1 1,1 0-1,-1 1 1,0 0-1,1-1 0,-1 1 1,0 0-1,0 0 1,0-1-1,0 1 1,1 4-1,-1-4 27,-1 0 1,0 0-1,-1 0 1,1-1-1,0 1 0,0 0 1,-1 0-1,1 0 0,-1 0 1,1-1-1,-1 1 0,0 0 1,0-1-1,0 1 0,0 0 1,0-1-1,0 1 1,0-1-1,-1 0 0,1 1 1,0-1-1,-1 0 0,1 0 1,-3 2-1,-10 6 76,0 0-1,-1-1 1,0 0 0,0-1-1,-1-1 1,1 0 0,-1-1 0,-1-1-1,1-1 1,-1 0 0,-18 1-1,33-4-129,0 0-1,0-1 0,-1 1 0,1 0 1,0-1-1,0 1 0,0-1 1,0 1-1,0-1 0,0 0 0,-3-2 1,4 2 38,0 1-1,0-1 1,0 0 0,1 0 0,-1 1 0,0-1 0,0 0 0,1 0-1,-1 0 1,1 0 0,-1 0 0,1 0 0,-1 0 0,1 0 0,0 0-1,0 0 1,-1-2 0,1-1-13,1-1 1,-1 1-1,1 0 1,-1 0-1,1 0 1,1-1-1,-1 1 0,1 0 1,-1 0-1,1 1 1,3-6-1,26-40-267</inkml:trace>
</inkml:ink>
</file>

<file path=ppt/ink/ink1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5:37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 4164,'0'0'3945,"-8"0"-3182,-14-1-585,14 1 62,30 4-140,57 5-83,103-1-1,5 1 154,322 11 719,-36-3-128,144 3-477,-211-13-125,703 4 327,-193-50-358,847 65 331,-348 50-56,-825-49-336,807 10 143,-827-27-41,894-35 1112,-6-4-1124,-1350 29-149,281 0 33,648-16 36,-970 12-32,810-51 1404,-867 55-1667,34-6-1046,-42 6 946,-1 0 0,1-1-1,-1 1 1,1-1 0,-1 1 0,0-1 0,1 0 0,-1 0 0,0 1 0,0-1 0,1 0-1,-1 0 1,2-3 0,3-8-4454</inkml:trace>
</inkml:ink>
</file>

<file path=ppt/ink/ink1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5:39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10032 549 8584,'-27'-16'260,"0"0"1,-1 2-1,0 1 0,-1 1 0,-1 2 1,0 1-1,-56-10 0,-963-136 610,-9 56 449,569 57-1095,290 23-206,-661-39 178,-1791-8 1715,1358 67-1164,384 80-737,692-49-24,2 10 0,-242 81 0,423-112 5,1 1 1,0 1-1,1 2 0,0 1 1,-38 27-1,61-36-7,0 0 0,0 0 1,0 1-1,1 0 0,1 1 0,-1 0 0,2 0 0,-1 0 1,1 1-1,0 0 0,1 0 0,0 1 0,1-1 0,0 1 1,1 0-1,0 0 0,1 0 0,0 1 0,0-1 1,1 15-1,1-12-4,0 0 1,1 0-1,1 0 1,0 0-1,1 0 1,0 0 0,1-1-1,0 1 1,2-1-1,-1 0 1,2-1-1,-1 1 1,15 18-1,4 3 19,2-2-1,1-1 0,1-1 0,2-1 0,0-2 1,55 35-1,-34-30-1,1-2 1,2-3-1,105 38 0,-51-32 9,134 24-1,109-1 47,-338-53-49,2771 259 109,-657-227-53,-1239-80 40,-2-48 47,-534 54-145,323-51-457,-457 48 83,225-72 0,-372 92 372,-1-4-1,74-36 0,-127 53 46,-1-1 1,1 0 0,-2-1-1,0 0 1,0-2 0,-1 0-1,0 0 1,-2-1-1,1-1 1,-2-1 0,0 0-1,-1 0 1,13-25 0,-18 29 43,-1-1 0,-1 0 0,0 0 0,-1-1 0,0 1 1,-1-1-1,0 0 0,-1 1 0,-1-1 0,0 0 0,-1 0 1,-1 1-1,-5-24 0,2 19-41,-1 1-1,-1 0 1,-1 0 0,-1 1-1,0-1 1,-1 2 0,0 0-1,-1 0 1,-16-16 0,-5 0-14,-1 2 1,-2 1-1,0 1 1,-2 3 0,-1 0-1,-1 3 1,-71-29 0,-36-4-58,-2 6 1,-256-47-1,-77 41-3802,350 47 1402,7-2-1126</inkml:trace>
</inkml:ink>
</file>

<file path=ppt/ink/ink1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5:58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0 117 5189,'1'-1'30,"-1"1"0,0 0 0,1 0 0,-1 0 0,0 0 0,1 0 0,-1 0 0,0 0 0,1 0 0,-1 0 0,0-1 0,1 1 0,-1 0 0,0 0 0,0-1 0,1 1 0,-1 0 0,0 0 0,0-1 0,1 1 1,-1 0-1,0 0 0,0-1 0,0 1 0,1 0 0,-1-1 0,0 1 0,0 0 0,0-1 0,0 1 0,0 0 0,0-1 0,0 1 0,0 0 0,0-1 0,0 1 0,0-1 0,0 1 0,0 0 0,0-1 0,0 1 0,0 0 0,0-1 0,0 1 0,-1 0 0,1-1 0,0 1 0,0 0 0,0 0 0,0-1 0,-1 1 0,1 0 0,0-1 0,0 1 0,-1 0 0,1 0 1,0 0-1,-1-1 0,1 1 0,0 0 0,-1 0 0,1 0 0,-1-1 0,30-4 1507,440 18 118,946-11 1591,-926 10-2553,-237-4-521,489 17 212,-364-15-296,190 1 54,208 2 447,503-10 1256,-699-42-1773,271-6 43,-503 36 23,-346 9-41,-42-9 912,2 5-984,0 1 1,0 2 0,-74 9 0,-118 32 55,-5 0 1,-379-1 27,-4-34-124,501-5 50,-255-10-42,275 2-609,-172-37 0,261 43 425,-28-7-300,36 8 446,0 1 0,0 0 0,0-1 1,0 1-1,-1 0 0,1-1 0,0 1 1,0-1-1,0 0 0,0 1 0,0-1 1,0 0-1,1 1 0,-1-1 0,0 0 1,0 0-1,0 0 0,1 0 0,-1 0 1,0 0-1,1 0 0,-1 0 0,0-2 1,4 2-44,0 0 0,-1 0 0,1-1-1,0 2 1,0-1 0,-1 0 0,1 0 0,0 1 0,6-1 0,225-5-110,-92 6 134,629-31-11,599-10-106,-1239 41 188,1302-27 365,-1271 21-272,-93 5-3627,-63 1-824</inkml:trace>
</inkml:ink>
</file>

<file path=ppt/ink/ink1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6:14.4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37 8520,'0'0'3993,"8"0"-3838,0 0-129,8 0 15,0 1 0,0 1 0,0 0 0,-1 1 0,24 7 0,35 16 528,1-2-1,1-4 0,134 17 1,243-1 1022,-240-23-1906,712 25 1592,-424-23-856,1202 44 528,-1-44-387,-842-35-563,-161 2 7,-281 6 22,192-1-248,-609 13 193,-17 0 166,-1471-64-1943,-549-48 1691,1306 79 108,-1656-33 48,1082 108-97,1183-33 9,25-3-26,-138 27 1,212-23-203,32-2-66,38 1 427,629 25 517,-432-27-772,4085 100-25,-2646-102 204,-1131-6-8,-552 1-4,72 1 27,90-13-1,-141 5 204,-34 0 361,-39-2-173,-556-5-1912,332 16 943,-873-27 428,-225-1 449,-534 48-323,2 1 112,1764-23-551,-295 0 1101,150 0-6772,244 0 1612</inkml:trace>
</inkml:ink>
</file>

<file path=ppt/ink/ink1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6:28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42 4773,'0'0'5327,"-4"0"-4622,-10 0-102,10 0-170,22 0-199,157-5 282,-76 1 22,132 10-1,130 21 868,-78-8 73,-222-10-1290,91 23 0,11 3-78,388 12 43,3-42-48,-370-6-102,242-22 30,-190 5-28,173-8 8,497-20 193,-550 41-199,954 6 50,-272 2 49,-125-52 38,-11 1-42,376 56-38,-529 18-40,-106-4-5,597-5 300,-1010-17-297,-230 0-116,1 0-1,0 1 1,-1-1-1,1 0 0,0 1 1,-1-1-1,1 1 1,-1-1-1,1 1 0,-1-1 1,1 1-1,-1 0 0,1-1 1,-1 1-1,0 0 1,1-1-1,-1 1 0,0 0 1,1-1-1,-1 1 1,0 0-1,0-1 0,0 1 1,0 0-1,0 0 0,0-1 1,0 1-1,0 0 1,0 0-1,0-1 0,0 1 1,0 0-1,0 0 1,-1-1-1,1 1 0,0 0 1,0-1-1,-1 1 0,1 0 1,-1-1-1,1 1 1,0 0-1,-1-1 0,1 1 1,-1-1-1,0 1 1,-12 5-3723</inkml:trace>
</inkml:ink>
</file>

<file path=ppt/ink/ink1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6:41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93 3299,'0'0'3230,"-8"0"-2168,-33 0 2163,40 0-3147,1-1 0,0 1 0,0-1 0,0 1 0,-1 0 0,1-1 0,0 1 0,0-1 0,0 1 0,0-1 0,0 1 0,0-1 1,0 1-1,0-1 0,0 1 0,0 0 0,0-1 0,0 1 0,0-1 0,0 1 0,0-1 0,1 1 0,-1-1 0,0 1 0,0 0 0,0-1 1,1 1-1,-1-1 0,0 1 0,1 0 0,0-1 0,136-2 1708,269-39-1,-290 25-1426,0 6 0,0 5 0,119 10 0,16 12-268,-1-1 63,-11 0-14,-226-15-120,599-1 627,128-11-457,-580 13-182,186 26 15,-170-8-14,907 70-9,-247-62 47,0-63 23,-483 17-59,933-12-17,-809 57 3,-144-3 12,-256-20-5,379 9 21,-350-15 54,-1-5 0,137-26 1,-227 29 282,-17 1 655,-25 2-2071,26 12-6003</inkml:trace>
</inkml:ink>
</file>

<file path=ppt/ink/ink1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6:46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87 6342,'0'0'1404,"-9"-3"-1324,-2 0 134,5 1 222,0-1 0,0 1 0,0-1 0,1 0 0,-10-7-1,67 9 590,2105 6 1105,-1108-32-341,-335 3-1661,-606 21-111,1108-4 126,-1148 13-305,-63-4-449,-8-1-449,-34-4-2851,-5-2-3061</inkml:trace>
</inkml:ink>
</file>

<file path=ppt/ink/ink1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6:47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0 157 7303,'87'0'3267,"1171"-55"-1447,-435 23-945,53-5-757,-773 29-116,376-17-9,-390 26 4,-1 3 1,0 5-1,123 27 0,-196-32-63,2 0-80,0 0 0,0-1-1,17 1 1</inkml:trace>
</inkml:ink>
</file>

<file path=ppt/ink/ink1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7:02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7399,'0'0'1452,"9"3"-1260,32 11 391,1-2 0,82 12-1,103-1 611,-124-13-920,673 49 1884,520 8-162,-1150-62-1732,1662-4 101,-1050-11-328,-292-1 861,646-97 0,-977 84-941,-50 8-119,0 3-1,102-2 1,-171 18-1491,-6 3-2628,-7-5 758</inkml:trace>
</inkml:ink>
</file>

<file path=ppt/ink/ink1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8:3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0 177 12043,'0'0'-251,"12"5"-160,52 19 493,1-2-1,1-4 1,0-2-1,2-3 0,95 6 1,364-7 646,-365-13-626,1224-84 619,-244-45-512,9 72 2993,-354 65-3715,-786-7 14,32 0-682,-42 0 1002,0 0 0,0 0 0,0 0 0,0 0 0,0 0 0,0-1 0,0 1 0,0 0 0,0 0 0,0-1 0,-1 1 0,1 0 0,0-1 0,0 1 0,0-1-1,0 0 1,0 1 0,-1-1 0,1 1 0,0-1 0,-1 0 0,1 0 0,0 1 0,-1-1 0,1 0 0,-1 0 0,1 0 0,-1 0 0,1 0 0,-1 0 0,1-1 0,-5-19-7129</inkml:trace>
</inkml:ink>
</file>

<file path=ppt/ink/ink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210 1 19356,'-31'63'2619,"-2"3"-1701,19-23-634,2 0 0,2 0 0,1 1 0,3 0 0,1 0 0,3 0 0,5 80 0,-22-169-322,-52-122-404,72 162 416,7 5 29,20 8 54,-3-1 4,-4-3-38,-1-2 1,1-1 0,-1-1-1,1 0 1,-1-2-1,1 0 1,-1-1-1,0-1 1,0-1-1,0-1 1,-1-1-1,0 0 1,19-11-1,-32 14-26,0 0 0,0-1-1,-1 1 1,1-1 0,7-9-1,-12 13 3,0 0 1,0-1-1,0 1 0,-1 0 0,1 0 0,0-1 0,-1 1 0,1 0 0,-1-1 0,1 1 0,-1 0 0,1-1 0,-1 1 1,0-3-1,0 3 0,0 0 1,-1 0 0,1 1 0,0-1-1,-1 0 1,1 0 0,-1 1 0,1-1 0,-1 0-1,1 1 1,-1-1 0,1 0 0,-1 1-1,0-1 1,1 1 0,-1-1 0,0 1 0,0-1-1,1 1 1,-1 0 0,0-1 0,0 1-1,0 0 1,1 0 0,-1-1 0,0 1 0,-1 0-1,-5-1 0,1 1-1,0 0 0,-1 0 0,1 0 1,0 1-1,-1 0 0,1 0 0,0 1 1,0 0-1,0 0 0,0 0 0,0 1 1,0 0-1,1 0 0,-1 0 0,1 0 1,-8 8-1,5-5 3,0 1-1,1 0 1,0 0 0,0 0 0,1 1 0,-1 0-1,2 1 1,-1-1 0,1 1 0,-6 15 0,10-22 1,0 0-1,1 0 1,-1 1 0,0-1 0,1 1 0,-1-1-1,1 1 1,0-1 0,-1 1 0,1-1 0,1 1-1,-1-1 1,0 1 0,1-1 0,-1 1 0,1-1 0,-1 0-1,1 1 1,0-1 0,0 0 0,0 1 0,1-1-1,-1 0 1,0 0 0,1 0 0,0 0 0,2 2-1,0-1 1,0 0 0,0-1-1,1 0 1,-1 1-1,1-2 1,0 1-1,0 0 1,0-1-1,-1 0 1,1 0-1,0-1 1,8 1-1,119-5-33,-101 1 16,1 1 1,-1 2-1,53 6 1,-79-5 57,-1 0-1,0 0 1,1 0 0,-1 1 0,0 0 0,0 0-1,0 0 1,0 0 0,0 0 0,4 5 0,-5-29 538,-8-165-165,6 186-478,1 1 1,-1 0 0,0 0 0,1-1 0,-1 1-1,0 0 1,1 0 0,-1 0 0,0 1 0,1-1-1,-1 0 1,0 0 0,1 1 0,-1-1 0,2 2-1,-2-2-18,18 5-449,1-2 0,-1 0 0,1 0-1,0-2 1,-1-1 0,1 0-1,33-5 1,1-5-201</inkml:trace>
</inkml:ink>
</file>

<file path=ppt/ink/ink1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8:36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1 390 13357,'0'0'10,"8"0"-378,22-1 419,0-1 0,-1-1 0,48-12 0,96-35 395,-70 19-450,99-21 19,2 9 0,293-24 0,-230 51 726,386 26 0,86-4 911,-1-52-1269,-437 25-491,118-19-5898,-293 22 1319</inkml:trace>
</inkml:ink>
</file>

<file path=ppt/ink/ink1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8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3730 550 6086,'0'0'363,"-11"-9"320,-31-25 8,-1 2 1,-2 3-1,-67-34 0,22 19-401,-2 3 0,-1 5-1,-137-34 1,-574-40 3600,491 77-3082,61 5 104,-407 8 1,613 23-910,0 1 0,1 3 1,0 2-1,0 2 0,0 1 0,2 3 0,0 1 0,0 3 0,-70 41 0,80-39-5,2 2 0,0 0 0,2 2 0,0 2 0,2 0 0,1 2 0,1 1 0,2 0 0,1 2 0,1 1 1,2 1-1,-15 36 0,17-31-42,2 0 1,2 1-1,2 1 1,-8 46-1,17-72 31,0 0 0,1 1 0,1-1 0,0 1 1,1-1-1,1 1 0,0-1 0,1 0 0,1 0 0,0 0 0,1 0 0,1-1 0,0 0 0,12 20 1,3-5 38,1-1 1,1-1 0,2-2 0,0 0-1,2-1 1,0-2 0,2 0 0,0-2-1,48 24 1,-5-9-7,0-4 0,3-2 0,89 22 0,-39-22 7,1-5 1,254 15-1,259-39 40,446-68-56,-555-14 12,-401 54-10,-1-6 1,128-52 0,-254 84-3,29-9-26,-1-2 0,-1-1 0,37-25 0,-59 35 98,0-1 0,-1 0 0,0 0-1,0-1 1,0 1 0,-1-1 0,0-1 0,0 1 0,0-1 0,-1 0 0,0 0 0,0 0 0,-1 0 0,0-1 0,0 0 0,0 1 0,-1-1 0,2-15 0,-4 4 27,-1 0 0,0 1 0,-2-1 0,0 1 0,-1-1 0,0 1 0,-2 0 0,0 0 0,-1 1 1,-1 0-1,-1 0 0,0 1 0,-1 0 0,-14-17 0,-14-14-34,-1 2-1,-3 1 1,-52-42-1,23 27-4,-2 3 0,-3 3 0,-2 4 0,-2 3 0,-91-37-1,97 52 30,-2 4-1,-1 2 1,-1 5-1,0 2 1,-2 4-1,-85-3 0,45 13-632,-121 12 0,3 20-4620,136-12-308</inkml:trace>
</inkml:ink>
</file>

<file path=ppt/ink/ink1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8:51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1 200 12396,'0'0'240,"8"0"-443,147 12 316,139 4 1109,7-25-263,-136 2-710,260 21 0,-332-5 52,0-3 0,1-5 0,-1-4 0,154-25 0,-23-13-128,491-62-95,-29 78 319,-213 11-1809,-159-5-3637,-207 10 1307</inkml:trace>
</inkml:ink>
</file>

<file path=ppt/ink/ink1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06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15 10025,'0'0'12658,"-11"-4"-12423,6 2-220,0 0-1,1 0 1,-1 1 0,0 0 0,0 0 0,0 0 0,0 1 0,0 0-1,-1-1 1,1 2 0,0-1 0,0 1 0,0 0 0,0 0 0,0 0-1,1 0 1,-1 1 0,0 0 0,1 0 0,-1 1 0,1-1-1,-6 4 1,-45 38 267,52-41-268,0 0 0,0 0 0,1 0 0,-1 0 0,1 0 1,0 1-1,0-1 0,0 1 0,0 0 0,1-1 0,-1 1 0,1 0 0,0 0 0,0 0 0,0 6 0,1-9-12,0 0 0,1 0 0,-1 1 0,1-1 0,-1 0-1,1 0 1,-1 0 0,1 0 0,0 0 0,-1 0 0,1 0-1,0 0 1,0 0 0,0 0 0,0 0 0,0 0 0,0 0-1,0-1 1,0 1 0,0 0 0,0-1 0,0 1 0,0-1-1,0 1 1,3 0 0,35 8 70,-32-7-63,44 4 23,-41-6-46,1 1-1,0 0 0,-1 0 0,1 1 1,-1 1-1,0-1 0,1 2 0,-1-1 1,-1 2-1,1-1 0,9 7 0,-18-10 13,1 1-1,-1-1 1,1 1-1,-1 0 1,0-1-1,0 1 0,0 0 1,0 0-1,0 0 1,-1 0-1,1 0 0,0 0 1,-1 0-1,1 0 1,-1 0-1,0 0 0,0 0 1,0 0-1,0 0 1,0 0-1,0 0 1,-1 1-1,1-1 0,-1 0 1,1 0-1,-1 0 1,0 0-1,0-1 0,1 1 1,-2 0-1,1 0 1,-2 2-1,-4 6 142,0 0 0,-1-1 0,0 0 0,-11 9 0,17-16-81,-9 8 395,-1-1 0,1 0 1,-2-1-1,1 0 0,-26 11 0,32-17-372,0 1 0,0-1-1,1 0 1,-1 0-1,-1-1 1,1 0-1,0 0 1,0-1-1,0 1 1,0-1 0,-1 0-1,1-1 1,0 0-1,0 0 1,0 0-1,-10-4 1,16 5-161,-1 0-1,0 0 1,0 0 0,0 0-1,1-1 1,-1 1 0,0 0-1,0 0 1,1-1 0,-1 1-1,0-1 1,1 1 0,-1 0-1,0-1 1,1 1 0,-1-1 0,1 0-1,-1 1 1,0-1 0,1 1-1,0-1 1,-1 0 0,1 1-1,-1-1 1,1 0 0,0 0-1,-1 1 1,1-1 0,0 0-1,0 0 1,0 0 0,0 1-1,0-1 1,0 0 0,0 0-1,0 0 1,0 1 0,0-1-1,0 0 1,0 0 0,0 0 0,1 1-1,-1-1 1,0 0 0,1 1-1,-1-1 1,0 0 0,1 0-1,-1 1 1,1-1 0,-1 1-1,1-1 1,-1 0 0,1 1-1,0-1 1,-1 1 0,1-1-1,0 1 1,-1 0 0,1-1-1,0 1 1,0 0 0,-1-1-1,2 1 1,57-26-8033,-52 24 6505,27-11-4270</inkml:trace>
</inkml:ink>
</file>

<file path=ppt/ink/ink1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07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 14798,'0'0'8461,"-5"10"-8162,3-6-262,-19 38 168,20-40-197,0-1 1,1 1 0,-1-1 0,1 1 0,0 0-1,-1-1 1,1 1 0,0 0 0,0-1 0,0 1-1,0 0 1,0 0 0,1-1 0,-1 1 0,0-1-1,1 1 1,-1 0 0,1-1 0,-1 1 0,1-1-1,0 1 1,0-1 0,0 1 0,0-1 0,0 0-1,0 1 1,0-1 0,2 2 0,1-1 10,0 0-1,0 0 1,0 0 0,0-1 0,1 0 0,-1 1-1,0-1 1,0-1 0,1 1 0,-1-1 0,1 0-1,-1 0 1,1 0 0,-1 0 0,0-1 0,1 0-1,-1 0 1,0 0 0,0 0 0,1-1-1,5-2 1,-2 0 7,0-1 0,0 1 0,0-1 0,0 0 0,-1-1 0,0 0 0,0 0 0,-1-1-1,7-8 1,17-29 103,-33 49-91,1 0 0,0 1 0,0-1 1,0 1-1,1-1 0,0 1 1,0 0-1,0 0 0,1 0 1,0-1-1,0 1 0,1 10 1,0-13-12,-1 0 0,1-1 0,0 1 0,-1 0 1,1 0-1,1-1 0,-1 1 0,0 0 0,1-1 0,-1 1 1,1-1-1,-1 0 0,1 1 0,0-1 0,0 0 1,0 0-1,1 0 0,-1 0 0,0-1 0,1 1 1,-1-1-1,1 1 0,-1-1 0,1 0 0,0 0 1,0 0-1,-1 0 0,5 0 0,10 1 12,-1-1-1,0-1 1,1-1-1,-1 0 1,0-1 0,0-1-1,0 0 1,0-1-1,0-1 1,-1 0 0,0-1-1,15-9 1,-29 15-37,0-1 1,0 0-1,0 1 1,0-1-1,0 1 1,-1-1-1,1 1 1,1-1-1,-1 1 1,0 0-1,0-1 1,0 1-1,0 0 1,0 0-1,0 0 1,0 0-1,0 0 1,0 0-1,0 0 1,0 0-1,1 0 1,-1 0-1,0 1 1,0-1-1,0 0 1,1 2-1,-1 21 748,-2 4-30,1-26-710,0 0 1,0 0-1,0 0 1,1 0-1,-1-1 1,0 1-1,1 0 1,-1 0-1,1-1 1,-1 1-1,1 0 1,-1 0-1,1-1 1,0 1-1,-1-1 1,1 1-1,0-1 1,-1 1-1,1-1 1,0 1-1,0-1 1,-1 1-1,1-1 1,0 0-1,0 1 1,0-1-1,1 0 1,7 1 11,-1-1-1,1 0 1,-1 0 0,1-1-1,-1 0 1,0 0 0,1-1-1,-1 0 1,14-6 0,-14 5-88,-1 1 0,1-1 0,0 1 0,-1 1 0,1-1 0,0 2 0,0-1 0,0 1 0,13 1 0,-20 0 75,0 0-1,0 1 1,0-1 0,0 0 0,0 1 0,-1-1 0,1 1-1,0-1 1,-1 1 0,1 0 0,-1-1 0,0 1-1,1-1 1,-1 1 0,0 0 0,0-1 0,0 3-1,7 25 373,-4-27-364,1-1 0,-1 1 1,1 0-1,-1-1 0,1 0 0,0 1 0,0-2 0,-1 1 1,1 0-1,0-1 0,0 1 0,0-1 0,0 0 0,0-1 1,-1 1-1,8-2 0,60-17-42,-70 19 28,0-1 0,0 0 0,0 1 0,1-1 0,-1 1 0,0-1 0,0 1 0,1-1 0,-1 1 0,0 0 0,1 0 0,-1 0 0,0 0 0,1 0 0,-1 0 0,0 0 0,1 0 0,-1 0 0,0 1-1,1-1 1,-1 0 0,0 1 0,0-1 0,1 1 0,-1 0 0,0-1 0,1 2 0,-1 0-52,0 1 0,0-1 0,-1 1 0,1-1 0,-1 1 0,0-1 0,0 1 0,0-1 0,0 1 0,0 0 0,-1 2 0,0 17-2996</inkml:trace>
</inkml:ink>
</file>

<file path=ppt/ink/ink1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09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182 247 9257,'0'0'13874,"-9"-7"-13089,4 2-688,3 3-83,1 1 1,-1-1 0,0 0 0,0 1-1,0-1 1,0 1 0,0-1 0,0 1-1,0 0 1,0 0 0,-1 0 0,1 0-1,0 0 1,-1 1 0,1-1 0,0 1-1,-1-1 1,1 1 0,-1 0 0,1 0-1,0 0 1,-1 0 0,1 1 0,-1-1-1,1 1 1,0-1 0,-1 1 0,1 0-1,-4 1 1,-1 3 3,-1 0 0,1 1 1,0 0-1,1 0 0,-1 0 0,1 1 0,1 0 0,-1 0 0,1 0 1,0 1-1,1-1 0,0 1 0,0 0 0,1 1 0,0-1 1,0 1-1,1-1 0,0 1 0,-2 14 0,5-21-13,-1-1 0,0 0 1,0 0-1,1 1 0,-1-1 0,1 0 0,-1 0 0,1 0 0,-1 0 0,1 0 1,0 0-1,-1 0 0,1 0 0,0 0 0,0 0 0,0 0 0,0 0 0,0 0 1,0 0-1,0-1 0,0 1 0,0 0 0,0-1 0,0 1 0,1-1 0,-1 0 1,0 1-1,0-1 0,0 0 0,1 0 0,-1 1 0,0-1 0,0 0 0,1 0 1,-1 0-1,2-1 0,4 1 28,1 0 0,-1-1 1,1 0-1,-1 0 1,10-4-1,-3 0 4,0-1 1,-1-1-1,0 0 1,-1-1-1,0 0 0,0 0 1,0-2-1,19-19 1,-23 20-1,0 1-1,0-2 1,-1 1 0,0-1 0,-1 0 0,0-1 0,0 1 0,-1-1 0,-1 0-1,0-1 1,4-15 0,-9 24 496,-2 9-229,-7 20-145,-6 42-18,16-66-131,0 0 0,-1 0-1,1 0 1,0 0 0,0 0-1,1 0 1,-1 0 0,0 0-1,1 0 1,-1 0 0,1 0-1,0-1 1,-1 1 0,1 0-1,0 0 1,0 0 0,0-1-1,0 1 1,0-1-1,1 1 1,-1-1 0,2 2-1,0-2 2,-1 0-1,1 0 0,0 0 0,0 0 0,0-1 0,-1 1 0,1-1 1,0 0-1,0 1 0,0-1 0,0-1 0,-1 1 0,1 0 0,0-1 1,3-1-1,4 0 8,-1-2 0,0 1 0,-1-1 0,1-1 0,-1 0 1,1 0-1,-2 0 0,1-1 0,0 0 0,-1-1 0,0 0 0,-1 0 1,0 0-1,0-1 0,0 0 0,4-8 0,1-3-37,0-1-1,-1 0 1,-1 0 0,-1-1-1,10-41 1,-12 22-141,-4 33-60,-5 31 119,1 12 70,1 0 0,1 0 0,2 0 0,2 0 0,15 65 0,-4-22 205,-4 1 1,-3 1 0,-3 86 0,-5-167-160,0 1 1,0-1-1,0 1 1,0-1-1,0 1 1,0-1-1,0 1 0,0-1 1,-1 1-1,1-1 1,0 1-1,0-1 1,0 0-1,-1 1 0,1-1 1,0 1-1,-1-1 1,1 0-1,-1 1 1,1-1-1,0 0 0,-1 1 1,1-1-1,-1 0 1,1 1-1,-1-1 1,1 0-1,0 0 1,-1 0-1,1 0 0,-1 1 1,1-1-1,-1 0 1,1 0-1,-1 0 1,0 0-1,1 0 0,-1 0 1,1 0-1,-1 0 1,1-1-1,-1 1 1,1 0-1,-1 0 0,1 0 1,0 0-1,-1-1 1,1 1-1,-1 0 1,1-1-1,-1 1 1,1 0-1,0-1 0,-1 1 1,1 0-1,-1-1 1,-25-19 401,15 6-400,1-1-1,0 0 0,1-1 1,1 1-1,1-2 1,0 1-1,1-1 1,0 0-1,2 0 0,0-1 1,1 1-1,-1-28 1,4 42-18,0 0 0,1-1 1,-1 1-1,1 0 0,0 0 0,0 0 1,1 0-1,-1 0 0,0 0 1,1 0-1,0 0 0,0 0 0,0 1 1,0-1-1,0 1 0,0 0 1,1-1-1,-1 1 0,1 0 0,-1 0 1,1 0-1,4-2 0,10-4-234,-1 0 0,1 2 1,19-6-1,7-4-2066,-5-3-3037,-2-3-4741</inkml:trace>
</inkml:ink>
</file>

<file path=ppt/ink/ink1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17 11531,'0'-1'237,"1"1"0,-1 0 0,0-1 0,1 1 0,-1 0 0,0-1 0,1 1 0,-1 0 0,0-1 0,1 1 0,-1-1 0,0 1 0,0-1 0,1 1 0,-1-1 0,0 1 0,0-1 0,0 1 0,0-1 0,0 1 0,0-1 0,0 1 0,0-1 0,0 1 0,0-1 0,0 1 0,0-1 0,0 1 0,0-1 0,0 1 0,0-1 0,-1 1 0,1 0 0,-1-2 0,-5 6 2891,-2 8-3794,2 0 811,0-1 1,2 1-1,-1 0 0,1 0 1,1 1-1,1-1 1,-3 21-1,5-30-115,-1 0 0,1 0 0,0 0 0,0 0 1,0 0-1,1 0 0,-1 0 0,1 0 0,-1 0 0,1 0 0,0 0 0,0 0 0,0 0 1,1-1-1,-1 1 0,1 0 0,-1-1 0,1 1 0,0-1 0,0 1 0,0-1 1,0 0-1,1 0 0,-1 0 0,0 0 0,1 0 0,0-1 0,-1 1 0,1-1 1,0 0-1,0 1 0,0-1 0,0-1 0,0 1 0,5 1 0,4-1 23,-1-1-1,1 0 1,-1 0-1,1-1 1,-1-1-1,1 0 1,-1 0-1,0-1 1,0 0-1,0-1 1,18-10-1,-23 12-28,0-1 1,-1-1-1,0 1 0,0-1 0,0 1 1,0-1-1,-1-1 0,0 1 0,1-1 1,-1 1-1,-1-1 0,1-1 0,-1 1 1,0 0-1,0-1 0,-1 1 0,1-1 1,-1 0-1,0 0 0,-1 0 0,0 0 1,0 0-1,1-9 0,-2 15-20,0-1 1,0 0-1,0 1 0,0-1 0,0 1 1,0-1-1,-1 0 0,1 1 1,0-1-1,0 1 0,0-1 0,-1 0 1,1 1-1,0-1 0,0 1 0,-1-1 1,1 1-1,-1-1 0,1 1 1,0-1-1,-1 1 0,1-1 0,-1 1 1,1 0-1,-1-1 0,1 1 1,-1 0-1,0-1 0,1 1 0,-1 0 1,1 0-1,-1-1 0,0 1 0,1 0 1,-1 0-1,1 0 0,-1 0 1,0 0-1,1 0 0,-1 0 0,0 0 1,1 0-1,-1 0 0,1 0 0,-1 1 1,0-1-1,1 0 0,-1 1 1,-1-1 3,0 1 1,0 0 0,0-1 0,1 1 0,-1 0 0,0 0 0,1 0 0,-1 0 0,0 1 0,1-1 0,0 0 0,-1 1 0,1-1-1,0 1 1,-2 2 0,1 0 6,0 0 0,0 0-1,0 0 1,1 0 0,0 0-1,0 0 1,0 0 0,0 1-1,1-1 1,-1 0 0,1 1 0,0-1-1,1 0 1,-1 0 0,1 1-1,0-1 1,0 0 0,0 0-1,0 0 1,1 0 0,-1 0-1,1 0 1,0 0 0,1 0-1,-1-1 1,1 1 0,-1-1-1,1 0 1,0 1 0,0-1-1,0-1 1,1 1 0,-1 0 0,1-1-1,-1 0 1,1 0 0,0 0-1,0 0 1,0 0 0,0-1-1,0 0 1,0 0 0,7 1-1,2 1 56,1-1 1,-1 0-1,0-1 0,1-1 0,-1 0 0,1-1 0,21-4 0,-32 5-10,0-1 0,0 0 0,0 0 0,0 0 0,0 0 0,0-1 0,0 1 0,0-1 0,-1 0 0,1 0 0,-1 0-1,1 0 1,-1 0 0,0 0 0,0-1 0,2-2 0,-3 2-13,0 0 1,0 0-1,0 0 0,0 0 0,0 0 1,-1 0-1,1-1 0,-1 1 0,0 0 1,0 0-1,0-1 0,-1 1 1,1 0-1,-1 0 0,1 0 0,-1 0 1,0 0-1,0 0 0,-3-4 0,1-1-115,-2 0 0,1 0 0,-1 1 0,-9-12 0,12 16-193,0 0 1,-1 0-1,1 1 1,-1-1-1,0 1 1,0 0-1,0-1 1,0 1-1,0 0 1,0 1-1,0-1 1,0 0-1,-6-1 1,8 7-4851,7 9 2091,8 0-1373,5-1-102</inkml:trace>
</inkml:ink>
</file>

<file path=ppt/ink/ink1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0 113 10698,'0'0'12759,"10"-2"-12054,12 0-349,-6 2-131,0-2 1,0 0-1,0 0 0,19-7 0,-32 8-151,-1 1 0,1-1 0,-1 0 0,1 0 0,-1 0 0,1 0 0,-1-1 0,0 1 1,0 0-1,1-1 0,-1 0 0,0 1 0,-1-1 0,1 0 0,0 0 0,0 0 0,-1 0 0,1-1 0,-1 1 0,0 0 0,0-1 0,0 1 0,0-1 0,0 1 0,0-1 0,0 1 0,-1-1 0,0 1 0,1-1 0,-1 0 0,0 1 0,0-1 0,0 0 0,-1-3 0,0 5-65,1 0 1,-1 0 0,1 0 0,-1 1 0,1-1-1,-1 0 1,0 0 0,1 1 0,-1-1-1,0 0 1,1 1 0,-1-1 0,0 0-1,0 1 1,0-1 0,1 1 0,-1 0-1,0-1 1,0 1 0,0 0 0,0-1 0,0 1-1,0 0 1,0 0 0,0 0 0,0 0-1,0 0 1,0 0 0,0 0 0,0 0-1,0 0 1,0 1 0,0-1 0,0 0 0,-1 1-1,-2 0-26,1 0-1,-1 0 0,1 0 0,-1 1 1,1-1-1,0 1 0,-1 0 1,-3 3-1,2-1 17,1 1 0,-1 0 0,1 0 0,1 1 0,-1-1 0,1 1 0,0-1 0,0 1 0,0 0 0,1 0 0,0 1 0,0-1 0,1 0 0,-1 1 0,2-1 0,-1 1 0,1-1 0,-1 1 0,2-1 0,1 11 0,-1-15 6,0 1 1,1-1 0,0 1 0,0-1-1,0 0 1,0 0 0,0 0 0,0 0 0,0 0-1,1 0 1,-1-1 0,1 1 0,-1-1 0,1 0-1,-1 1 1,1-1 0,0-1 0,0 1-1,0 0 1,-1-1 0,1 1 0,0-1 0,0 0-1,0 0 1,0 0 0,6-1 0,0 1 10,0 0 1,0-1-1,0-1 1,0 0-1,0 0 1,0 0-1,13-6 1,-10 1-19,-1 0 0,1-1 0,-1 0 0,0-1 0,-1 0 0,0-1 0,0 0 0,-1 0 0,-1-1 0,0 0 0,0-1 0,-1 0 0,0 0 0,-1 0 0,5-17 0,-20 56-213,5-15 255,0 0 1,0 0-1,2 0 1,-1 1 0,0 16-1,3-26-32,0 1 0,0-1 0,0 1 0,1-1 0,0 1 0,-1-1 0,1 1 0,1-1 0,-1 0 0,0 0 0,1 1 0,-1-1-1,1 0 1,0 0 0,0-1 0,0 1 0,1 0 0,-1-1 0,1 1 0,-1-1 0,1 0 0,0 0 0,0 0 0,0 0 0,4 2 0,-2-2-269,0 0 0,1 0 0,-1 0 0,1 0 0,-1-1 0,11 1 0,9-5-3397,-23 2 3247,-1 1 0,0-1 0,0 1 0,0-1 0,0 0 0,0 1 0,0-1 0,0 0 1,0 0-1,0 0 0,0 0 0,0 0 0,0 0 0,0 0 0,-1 0 0,2-2 0,7-19-7367</inkml:trace>
</inkml:ink>
</file>

<file path=ppt/ink/ink1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14350,'0'0'8007</inkml:trace>
</inkml:ink>
</file>

<file path=ppt/ink/ink1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1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54 248 5349,'0'0'11712,"5"-9"-9373,1 2-1568,-4 5-521,0-1 0,-1 1 1,1-1-1,0 1 1,-1-1-1,0 1 1,1-1-1,-1 0 0,0 1 1,0-1-1,-1 0 1,1 0-1,-1 0 1,1 0-1,-1-3 1,-1 5-172,0 1 0,-1 0 0,1-1 0,0 1 0,-1 0 0,1 0 0,0 0 0,-1 0 0,1 0 0,0 1 0,-1-1 0,1 0 0,0 0 0,-1 1 0,1-1 0,0 1 1,0-1-1,-1 1 0,1 0 0,-2 1 0,-2 3-95,0 0 1,0 0 0,0 0-1,1 1 1,-1 0 0,2 0-1,-5 7 1,7-11 7,-1 1 1,1-1-1,-1 1 0,1 0 0,0 0 1,0 0-1,0-1 0,1 1 0,-1 0 1,1 0-1,-1 0 0,1 0 0,0 0 1,0 0-1,0 0 0,1 0 0,-1 0 1,1 0-1,1 5 0,0-7 6,1 0-1,-1 0 0,0 0 1,0-1-1,1 1 0,-1 0 1,0-1-1,1 0 0,-1 0 1,1 0-1,3 0 0,8 1 30,-7 1-35,-1 1 0,0-1 1,0 1-1,0 1 0,-1-1 1,1 1-1,-1 0 0,0 0 1,0 0-1,0 1 0,-1 0 1,0 0-1,1 0 0,3 8 1,4 7 24,0-1 0,14 39 0,-18-39 13,-2 1 1,0-1-1,-1 1 1,-1 0-1,2 23 1,-6-35 65,0-1 0,0 1 0,-1-1 0,1 1 0,-2-1 0,1 1 0,-5 11 0,5-15 36,0-1 0,-1 0 0,0 0 0,1 0 0,-1 0 1,-1 0-1,1 0 0,0 0 0,-1-1 0,1 1 0,-1-1 1,0 0-1,0 0 0,0 0 0,0 0 0,-6 3 0,7-4-86,-1 0 0,0 0-1,1 0 1,-1-1 0,0 1-1,0-1 1,1 0 0,-1 1-1,0-1 1,0-1-1,0 1 1,1 0 0,-1-1-1,0 1 1,0-1 0,1 0-1,-1 0 1,1 0-1,-4-1 1,1-2-27,0 1 1,0-1-1,0 0 0,0 0 1,1 0-1,-1 0 1,1-1-1,-5-7 0,0-3-244,0 0 1,1 0-1,0-1 0,1 0 1,-6-24-1,11 36 125,1-1-1,0 1 1,0-1-1,0 1 1,1-1 0,-1 1-1,1-1 1,0 0-1,0 1 1,1-1 0,0 0-1,1-6 1,0 7-17,0 0 1,0 1-1,1-1 1,-1 1-1,1-1 1,0 1-1,0 0 1,0 0-1,0 1 1,0-1-1,1 1 1,-1-1-1,7-2 1,58-34-1338,-28 17-478,-1-1 0,41-34 0,-67 46 1701,-1 0 1,0-1-1,-1 0 0,0 0 1,-1-1-1,-1-1 1,0 0-1,-1 0 1,12-27-1,-13 22 1238,0 0-1,-2 0 1,0 0 0,-1-1-1,-1 0 1,1-27 0,-4 47-990,0 0 1,0 0-1,0 0 0,0 0 1,0 0-1,0 1 1,0-1-1,0 0 1,0 0-1,0 0 1,0 0-1,-1 0 0,1 0 1,0 0-1,0 0 1,0 0-1,0 0 1,0 0-1,0 0 0,0 0 1,0 0-1,0 0 1,0 0-1,-1 0 1,1 0-1,0 0 0,0 0 1,0 0-1,0 0 1,0 0-1,0 0 1,0 0-1,0 0 1,-1 0-1,1 0 0,0 0 1,0 0-1,0 0 1,0 0-1,0 0 1,0 0-1,0 0 0,0 0 1,0 0-1,0 0 1,-1 0-1,1 0 1,0 0-1,0 0 0,0 0 1,0-1-1,0 1 1,0 0-1,0 0 1,0 0-1,0 0 1,0 0-1,0 0 0,0 0 1,0 0-1,0 0 1,0-1-1,0 1 1,0 0-1,0 0 0,0 0 1,0 0-1,0 0 1,0 0-1,-10 10 331,-6 15-208,6 6 254,1 1 1,1 0-1,2 1 1,1-1-1,1 1 0,2 0 1,3 39-1,-1-64-374,1 0 0,1 1 0,0-1 1,0 0-1,0 0 0,1 0 0,0-1 0,7 12 0,-8-15-27,-1-1 1,1 0-1,0 0 0,0 0 0,0 0 1,1-1-1,-1 1 0,0 0 0,1-1 0,0 0 1,0 1-1,0-1 0,0 0 0,0-1 1,0 1-1,0 0 0,1-1 0,-1 0 0,0 0 1,1 0-1,6 1 0,-9-2-32,0-1-1,0 1 1,0 0-1,0-1 1,-1 1-1,1-1 1,0 0 0,0 1-1,0-1 1,0 0-1,0 1 1,-1-1-1,1 0 1,0 0 0,-1 0-1,1 1 1,-1-1-1,1 0 1,-1 0-1,1 0 1,-1 0 0,1 0-1,-1 0 1,0 0-1,0 0 1,1 0-1,-1 0 1,0 0 0,0 0-1,0-1 1,0 1-1,0 0 1,-1 0-1,1-2 1,-8-40-1298,-2 24 1341,-1 1 0,-1 0 0,0 1 0,-2 0 0,0 1 0,0 1 0,-2 0 0,0 1 0,0 1 0,-1 0 0,-26-14 0,116 31 1346,27 12-2739,-33-9-3553,-27-5-1256</inkml:trace>
</inkml:ink>
</file>

<file path=ppt/ink/ink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132 163 15747,'-18'12'765,"1"1"0,0 0 1,-18 18-1,31-27-580,0 0 1,0 1-1,0 0 1,0-1 0,1 1-1,0 0 1,0 1 0,0-1-1,1 1 1,0-1 0,0 1-1,0-1 1,1 1-1,-1 0 1,1 0 0,0 7-1,1-11-145,0 0 0,1 1 0,-1-1 0,0 0 0,1 0 0,0 0 0,-1 0 0,1 0 0,0 0 0,0 0 0,0-1 0,0 1 0,0 0 0,0 0 0,1-1 0,-1 1 0,1-1 0,-1 1 0,1-1 0,-1 1 0,1-1 0,0 0 0,0 0 0,0 0 0,-1 0 0,1 0 0,0 0 0,0-1 0,0 1 0,0-1 0,0 1 0,1-1 0,-1 0 0,2 0 0,3 1-8,1-1 1,-1 0-1,1-1 0,-1 1 0,0-2 0,0 1 1,0-1-1,14-5 0,-5 0-4,0-2-1,-1 0 1,0-1 0,0 0-1,-1-1 1,-1 0 0,0-2-1,-1 1 1,12-16-1,-3 2 87,-2-2 0,-1-1 0,27-55 0,-42 75-29,1 0-1,-1 0 0,-1 0 1,2-12-1,-4 20-68,1 0-1,-1 1 1,0-1-1,0 0 1,0 0-1,0 0 1,0 0 0,0 1-1,0-1 1,0 0-1,0 0 1,-1 0-1,1 1 1,0-1-1,0 0 1,-1 0-1,1 1 1,0-1-1,-1 0 1,1 0 0,-1 1-1,1-1 1,-2 0-1,1 1 5,0 0-1,0 0 1,-1 0 0,1 0-1,0 0 1,-1 0-1,1 1 1,0-1 0,0 1-1,-1-1 1,1 1 0,0-1-1,0 1 1,0 0-1,0-1 1,0 1 0,0 0-1,0 0 1,0 0-1,-2 2 1,-4 3 30,0 1 1,1 0-1,0 1 0,0 0 1,1 0-1,0 0 0,0 0 0,1 1 1,0 0-1,0 0 0,1 0 1,0 0-1,1 0 0,-2 13 1,3-17-135,0 1 1,1-1 0,-1 1-1,1-1 1,1 1 0,-1 0-1,1-1 1,0 0 0,0 1-1,0-1 1,1 1 0,0-1-1,0 0 1,0 0 0,1 0-1,0 0 1,0-1 0,0 1-1,0-1 1,1 1 0,0-1-1,-1 0 1,2-1 0,-1 1-1,9 5 1,-7-6-99,0 0 1,-1 0-1,2-1 1,-1 0-1,0 0 0,0 0 1,0-1-1,1 0 1,-1 0-1,1-1 0,-1 1 1,13-3-1,13-4-649</inkml:trace>
</inkml:ink>
</file>

<file path=ppt/ink/ink1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2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 18674,'0'0'2978,"-50"43"-1568,32-19-161,-2 2-192,2 0-545,2-1-255,1 2-97,1-2-32,3-3-128,4-5 0,2-5-256,3-4-673,-2-7-769,2-1-320,-7-9-1057,4-9-2562,-8-9 128</inkml:trace>
</inkml:ink>
</file>

<file path=ppt/ink/ink1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12204,'0'0'10025,"54"40"-8327,-29-28-385,10 5-737,4 0-415,-5 1-129,1 3-737,-3-2-1345,-7-3-1730,-5-5-5124</inkml:trace>
</inkml:ink>
</file>

<file path=ppt/ink/ink1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3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6374,'0'0'19336,"3"14"-18808,8 70-40,-2 0 0,-5 0 0,-3 1 0,-11 93 0,8-170-112,0-12-104,0-33 28,2-56-218,16-124-413,-11 182 227,1 0 1,2 1-1,2 0 1,14-36-1,-23 66 90,1 1-1,-1 0 1,1 0-1,0-1 1,0 1-1,0 1 1,0-1-1,1 0 1,-1 0-1,1 1 1,-1-1-1,1 1 1,0 0-1,0 0 1,0 0-1,0 0 1,0 1-1,1-1 1,-1 1-1,0 0 1,1 0-1,4-1 1,-3 1-5,0 1 0,0 0 1,0 0-1,-1 1 0,1 0 0,0-1 1,0 2-1,-1-1 0,1 0 0,0 1 1,-1 0-1,1 0 0,-1 0 0,8 6 1,-8-5 17,0-1 1,0 1-1,0 0 1,-1 0-1,1 0 1,-1 1 0,0-1-1,0 1 1,0 0-1,0 0 1,-1 0-1,1 0 1,-1 0-1,0 1 1,0-1 0,-1 1-1,1-1 1,-1 1-1,0 0 1,0-1-1,-1 1 1,0 0 0,1 0-1,-1-1 1,-1 1-1,1 0 1,-1 0-1,0-1 1,0 1 0,0 0-1,-1-1 1,1 1-1,-1-1 1,-4 8-1,-2-3 79,0 0 0,0 0 0,0-1 0,-1 0 0,0-1 0,-1 0 0,0 0 0,0-1 0,0-1 0,-1 1 0,0-2 0,0 1 0,0-2 0,0 1-1,-1-1 1,1-1 0,-1 0 0,0-1 0,-18 0 0,29-1-170,1 0-1,-1 0 1,0 1 0,0-1-1,0 0 1,0 0-1,0-1 1,0 1 0,0 0-1,0 0 1,1 0-1,-1-1 1,0 1 0,0 0-1,0-1 1,0 1-1,1 0 1,-1-1 0,0 1-1,0-1 1,1 0-1,-1 1 1,0-1 0,1 0-1,-1 1 1,1-1-1,-1 0 1,1 1 0,-1-1-1,1 0 1,-1 0-1,1 0 1,0 0 0,-1 1-1,1-1 1,0 0-1,0 0 1,0 0 0,0 0-1,0 0 1,0 0-1,0 0 1,0 0 0,0 1-1,0-1 1,0 0-1,0 0 1,1 0 0,-1 0-1,0 0 1,1 1-1,-1-1 1,1 0 0,0-1-1,1-2-1179,1 0 0,-1 0 0,1 0 0,0 1-1,0-1 1,0 1 0,0 0 0,1 0 0,5-4 0,19-8-9560</inkml:trace>
</inkml:ink>
</file>

<file path=ppt/ink/ink1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3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16912,'0'0'7250,"-1"8"-6519,-6 45 561,-9 129 939,16-182-2218,1 0 0,-1-1 0,0 1-1,0 0 1,0 0 0,0 0 0,0 0 0,0 0 0,0 0-1,1 0 1,-1-1 0,0 1 0,0 0 0,0 0-1,0 0 1,0 0 0,1 0 0,-1 0 0,0 0-1,0 0 1,0 0 0,0 0 0,1 0 0,-1 0-1,0 0 1,0 0 0,0 0 0,0 0 0,1 0 0,-1 0-1,0 0 1,0 0 0,0 0 0,0 0 0,0 0-1,1 0 1,-1 0 0,0 1 0,0-1 0,0 0-1,0 0 1,0 0 0,0 0 0,1 0 0,-1 0-1,0 0 1,0 1 0,0-1 0,0 0 0,0 0 0,0 0-1,0 0 1,8-15 365,-3-17-331,-1 0-1,-2 0 0,-2-45 0,0 34-428,-1 51 301,1 0 1,0 0 0,1-1 0,0 1-1,0 0 1,1 0 0,4 12 0,-5-17 91,1 0 0,0 0 0,0-1 0,0 1 1,0-1-1,0 1 0,1-1 0,-1 0 1,1 0-1,0 0 0,-1 0 0,1 0 0,0-1 1,0 1-1,0-1 0,0 0 0,0 0 0,0 0 1,1 0-1,-1-1 0,0 1 0,4-1 0,-1 2 7,1-1 0,-1 0-1,1-1 1,0 0 0,-1 0-1,1 0 1,-1-1 0,1 0-1,-1 0 1,0 0 0,1-1 0,-1 0-1,0-1 1,0 1 0,0-1-1,0 0 1,-1 0 0,1-1-1,-1 0 1,0 0 0,0 0-1,0-1 1,0 1 0,-1-1-1,0 0 1,0 0 0,0-1-1,-1 1 1,1-1 0,-2 0 0,4-7-1,-10 50-116,2 48 1,2-83 63,0 0 1,0 0 0,0 0 0,0 0 0,1 0-1,-1 0 1,1 0 0,-1-1 0,1 1 0,0 0-1,0 0 1,0 0 0,0-1 0,0 1 0,0 0-1,0-1 1,1 1 0,-1-1 0,0 1-1,1-1 1,-1 0 0,1 0 0,0 0 0,-1 0-1,1 0 1,0 0 0,0 0 0,0 0 0,-1 0-1,1-1 1,0 1 0,0-1 0,0 0-1,0 1 1,0-1 0,0 0 0,0 0 0,0 0-1,0-1 1,0 1 0,3-1 0,0 0-552,-1 0 1,0 0-1,1 0 1,-1-1-1,0 1 1,0-1-1,0 0 1,6-4-1,-7 4-207,-1 0 1,1 1-1,-1-2 0,0 1 0,0 0 0,0 0 0,0-1 0,0 1 1,0-1-1,-1 1 0,1-1 0,1-5 0,5-25-11421</inkml:trace>
</inkml:ink>
</file>

<file path=ppt/ink/ink1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14990,'0'0'8136,"9"46"-8104,3-28-641,1-1-1857,3-1-2531,-1-1-5124</inkml:trace>
</inkml:ink>
</file>

<file path=ppt/ink/ink1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4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17 13677,'0'0'5899,"-10"-3"-2696,-1 0-2467,-1 0 1,0 0 0,0 1-1,-15 0 1,23 2-571,-1 0-1,0 0 1,0 0 0,1 1 0,-1 0 0,1 0 0,-1 0-1,1 1 1,-1-1 0,1 1 0,0 0 0,-1 0 0,1 1 0,0-1-1,0 1 1,-4 4 0,3-2-118,0 1 1,1-1-1,0 1 1,0 0-1,0 0 1,1 0-1,0 1 0,-4 8 1,6-13-48,1 0 1,-1 0-1,0 1 1,1-1-1,-1 0 1,1 0-1,0 0 1,-1 0-1,1 1 1,0-1-1,0 0 1,1 0-1,-1 1 1,0-1-1,1 0 1,-1 0-1,1 0 1,0 0-1,0 0 1,0 0-1,0 0 1,0 0-1,0 0 1,0 0-1,1 0 1,-1-1-1,1 1 0,-1-1 1,4 4-1,7 1-318,0-1-1,1 1 0,-1-2 1,1 0-1,0-1 0,0 0 0,0 0 1,1-2-1,-1 0 0,1 0 1,23-3-1,-24 1-1641,0 0 0,1-1 0,-1-1 0,0 0 0,0-1 0,24-11 0,-4-4-6754</inkml:trace>
</inkml:ink>
</file>

<file path=ppt/ink/ink1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57 110 7976,'0'0'8504,"-5"9"-6284,-13 28-207,17-37-1945,1 1 0,0 0-1,0 0 1,0-1 0,0 1 0,0 0 0,0-1-1,0 1 1,0 0 0,0 0 0,1-1 0,-1 1 0,0 0-1,0-1 1,1 1 0,-1 0 0,0-1 0,1 1-1,-1 0 1,1-1 0,-1 1 0,1-1 0,-1 1-1,1-1 1,-1 1 0,1-1 0,-1 1 0,1-1 0,0 1-1,-1-1 1,1 0 0,0 0 0,-1 1 0,1-1-1,0 0 1,1 1 0,29 5 1179,-27-6-941,11 2-113,-1-1-1,0-1 0,1 0 0,-1 0 1,0-2-1,0 0 0,0 0 0,26-9 0,-35 9-82,0 0-1,-1 1 0,1-2 0,0 1 1,-1-1-1,1 1 0,-1-1 0,0 0 1,0-1-1,0 1 0,-1-1 0,1 0 0,-1 1 1,0-2-1,0 1 0,0 0 0,-1 0 1,1-1-1,-1 0 0,0 1 0,0-1 1,-1 0-1,1 0 0,-1 0 0,0 0 1,-1 0-1,1-9 0,-1 12-96,0 1 0,0-1 1,0 0-1,-1 0 0,1 0 0,-1 1 0,1-1 1,-1 0-1,0 1 0,1-1 0,-1 0 0,0 1 1,0-1-1,0 1 0,0-1 0,-1 1 0,1 0 0,0 0 1,0-1-1,-1 1 0,-1-1 0,-1 0-8,0-1 1,-1 1-1,1 0 0,-1 0 0,1 1 0,-1-1 0,-9 0 0,2 0-26,-1 1 0,1 1-1,0 0 1,-1 0-1,-22 5 1,24-2 26,0 1 0,1 1 0,-1 0 1,1 0-1,0 1 0,0 0 0,1 1 0,-1 0 0,-15 16 1,21-19 17,0-1 1,1 1-1,-1 0 0,1-1 1,0 2-1,0-1 1,0 0-1,1 1 1,-1-1-1,1 1 1,0-1-1,0 1 1,1 0-1,0 0 1,0 0-1,0 0 1,0 0-1,1 0 1,-1 1-1,1-1 0,1 0 1,-1 0-1,1 0 1,0 0-1,1 5 1,1-6-9,-1 0 0,1 0 0,0 0 0,0 0 0,0-1 1,0 0-1,1 1 0,0-1 0,0 0 0,-1-1 0,1 1 0,1-1 0,-1 0 0,8 3 1,65 21-342,-76-26 307,85 16-2917,-26-14-2690,-9-2-2286</inkml:trace>
</inkml:ink>
</file>

<file path=ppt/ink/ink1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17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7751,'0'0'7890,"1"8"-6817,25 243 5199,-19-154-4872,-7-95-1377,0-1 1,0 1 0,0-1-1,0 1 1,1-1 0,-1 1-1,0-1 1,1 1 0,-1-1-1,1 1 1,-1-1 0,1 1-1,0-1 1,-1 0 0,1 1-1,0-1 1,0 0 0,1 2-1,-1-3-1,0 0 0,-1 0 0,1 0 0,0 0 0,0 0 0,-1 0 0,1 0 0,0 0 0,0 0 0,-1-1 0,1 1-1,0 0 1,-1 0 0,1-1 0,0 1 0,-1 0 0,1-1 0,-1 1 0,1-1 0,0 1 0,-1-1 0,1 1 0,-1-1 0,1 1 0,-1-1-1,1 0 1,36-55 703,-30 45-842,0-3 124,11-14 40,-17 32-80,0 0-1,0-1 1,0 1 0,0 0 0,-1 0 0,1-1 0,-1 1 0,0 0 0,-1 5 0,0 20 57,1-16-22,-1-1 0,1 1 0,3 18 0,-2-30-86,-1 0 0,0 0 0,1 0 0,-1 0 1,1 0-1,-1 0 0,1 0 0,-1 0 0,1 0 1,0 0-1,-1-1 0,1 1 0,0 0 0,0 0 0,-1-1 1,1 1-1,0-1 0,1 1 0,18 4-8781,-10-6-702</inkml:trace>
</inkml:ink>
</file>

<file path=ppt/ink/ink1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20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8319 711 8360,'-1'-4'121,"0"0"0,1 0-1,-1 0 1,-1 0 0,1 0 0,-1 0 0,1 0 0,-1 1 0,0-1-1,0 0 1,-1 1 0,1 0 0,-1-1 0,0 1 0,1 0 0,-1 0-1,-1 1 1,1-1 0,0 1 0,-1-1 0,1 1 0,-1 0-1,0 0 1,1 1 0,-1-1 0,-6 0 0,-13-6-230,-1 1 0,-1 1-1,-28-3 1,34 6 160,-650-59-1181,550 55 1198,-143-8 33,-484-33 575,1-37-225,103-25-36,-586-76 782,151 119-943,-1 53-230,950 16-28,-1 6 0,2 5 0,-169 40 0,215-33 75,1 3 1,1 4 0,1 4-1,2 3 1,1 3 0,-82 55-1,135-77-35,0 1 0,1 1 0,0 1 0,2 1 0,0 0 0,1 2-1,-26 38 1,38-49-26,0 1-1,1-1 1,0 1-1,1 0 1,0 0-1,0 0 1,1 1-1,1-1 1,0 1-1,0-1 0,2 1 1,-1 0-1,1 0 1,1-1-1,0 1 1,1 0-1,0-1 1,0 1-1,2-1 1,4 13-1,2-4-3,0 0 0,1-1 0,1-1-1,1 0 1,0 0 0,2-1 0,0-1-1,24 20 1,11 5 24,89 55 0,-48-41 14,3-4-1,184 70 1,-133-71-34,211 42 0,680 39-86,913-70 770,-1525-87 470,800-157 0,-576 23-259,-514 117-774,-2-5-1,215-114 1,-298 135-90,-1-3 1,54-43 0,-88 61-23,1 0 0,-1-1 1,-1-1-1,-1 0 0,0-1 0,0 0 0,-2-1 1,0 0-1,-1-1 0,9-21 0,-16 33-81,0-1 0,0 1 0,0-1 0,-1 0 0,0 0 0,0 0 0,-1 0 0,0 1 0,0-1 0,0 0 0,0 0 0,-1 0 0,0 0 0,-1 0 0,1 1 0,-1-1 0,0 0 0,0 1 0,-5-9 0,1 7-292,0 0 0,0 0 0,0 0 0,-1 1 1,0 0-1,0 1 0,-1 0 0,1 0 0,-1 0 0,0 1 1,-1 0-1,-9-3 0,-65-21-3879</inkml:trace>
</inkml:ink>
</file>

<file path=ppt/ink/ink1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2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8394 40 8680,'10'-5'-32,"-1"0"-1,1 0 1,0 1 0,1 0-1,-1 0 1,1 2 0,-1-1-1,14-1 1,4 2 340,55 0 1,-77 3-279,-1 0-1,0 0 1,0 0 0,0 1-1,1 0 1,-1 0 0,-1 0-1,1 0 1,0 1 0,-1 0-1,1 0 1,-1 0 0,0 0 0,0 1-1,0 0 1,0 0 0,-1 0-1,1 0 1,-1 0 0,0 1-1,-1-1 1,1 1 0,-1 0 0,0 0-1,0 0 1,0 0 0,-1 0-1,2 7 1,-1-3 31,0 0-1,0 0 1,-1 1-1,0-1 1,-1 0 0,0 0-1,0 1 1,-1-1 0,0 0-1,-1 0 1,0 1-1,0-1 1,-1-1 0,0 1-1,-8 15 1,-18 16 467,-1-1-1,-2-1 1,-71 66 0,-130 81 852,98-93-1201,-4-7-1,-3-6 1,-4-6-1,-236 83 1,107-67-89,-479 89 0,487-139 31,-2-11 0,-525-14 0,373-56-5,1-31-57,-129-18-74,156 49-102,-743 16 0,339 100 236,655-58 82,13 2-37,0 6 0,2 5 0,1 6 0,2 5 0,1 6 0,-154 80 0,275-124-304,-48 27 706,31-8-1493,11 3-3356,8-24 4162,0 0 0,0 1-1,0-1 1,0 0-1,0 0 1,0 1 0,0-1-1,0 0 1,0 0-1,0 1 1,0-1 0,1 0-1,-1 0 1,0 1 0,0-1-1,0 0 1,0 0-1,1 0 1,-1 0 0,0 1-1,0-1 1,1 0-1,-1 0 1,0 0 0,0 0-1,0 0 1,1 0 0,-1 1-1,0-1 1,0 0-1,1 0 1,-1 0 0,0 0-1,0 0 1,1 0-1,-1 0 1,0 0 0,1 0-1,-1 0 1,0 0-1,0-1 1,1 1 0,-1 0-1,3 0-1039,11 0-4711</inkml:trace>
</inkml:ink>
</file>

<file path=ppt/ink/ink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 22 13963,'-2'0'344,"0"1"1,0-1-1,1 1 1,-1 0-1,0 0 0,1 0 1,-1 0-1,1 0 1,-1 0-1,1 1 1,-1-1-1,1 0 0,0 1 1,-2 1-1,-15 22 2469,17-22-2718,-1-1 0,1 0 0,0 0 0,0 0 0,0 1 0,0-1 0,0 1 0,1-1 0,-1 1 0,1-1 0,-1 1 0,1-1 0,0 1 0,0-1 0,0 1 0,0-1 0,1 1 0,-1-1 0,1 1 0,-1-1 0,2 4 1,0-4-94,-1 0 1,1 1 0,-1-1 0,1 0 0,0-1 0,0 1 0,0 0 0,0 0 0,0-1 0,0 1 0,1-1 0,-1 0 0,0 0 0,1 0 0,-1 0 0,1 0 0,-1 0 0,1-1 0,0 1 0,3-1-1,3 1-64,1 0 0,-1-1 0,0-1 0,0 1 0,1-2 0,-1 1 0,0-1 0,0 0 0,0-1 0,-1 0 0,1-1 0,10-5 0,-4 0-18,1-1 0,-1-1 0,0 0 0,-1-1 0,16-17 0,-30 29 86,18-21 54,-17 20-42,0 1 0,-1-1 0,1 1 0,-1-1 0,1 0 0,-1 1 0,1-1 0,-1 0 0,1 0 0,-1 1 1,0-1-1,1 0 0,-1 0 0,0 0 0,0 0 0,0 1 0,0-1 0,1 0 0,-1 0 0,0 0 0,0 0 0,-1 0 0,1 1 1,0-1-1,0-1 0,-2 2 39,0 1 1,1-1 0,-1 1-1,0 0 1,1 0 0,-1 0-1,1 0 1,-1 0-1,1 0 1,0 0 0,-1 0-1,1 0 1,-1 2 0,1-3-49,-7 9 208,0 0-1,0 1 1,0-1 0,2 1-1,-1 1 1,-6 14 0,10-20-157,0 1 1,1-1 0,0 1-1,1 0 1,-1 0 0,1 0-1,0 0 1,0 0 0,1 0 0,0 0-1,0 0 1,0 0 0,1 0-1,2 11 1,-2-15-59,0 1 0,0 0-1,0-1 1,1 1 0,-1 0 0,1-1-1,0 0 1,-1 1 0,1-1 0,0 0 0,0 0-1,1 0 1,-1 0 0,0 0 0,1-1 0,-1 1-1,1-1 1,-1 1 0,5 1 0,3 0-84,0-1 0,0 0 1,0 0-1,14 0 0,13 2-212,-36-3 294,1 0-1,-1 0 0,0 0 0,0-1 1,1 1-1,-1 1 0,0-1 1,0 0-1,0 0 0,0 0 1,0 1-1,0-1 0,0 0 1,0 1-1,-1-1 0,1 1 1,-1-1-1,1 1 0,-1-1 1,1 1-1,-1 1 0,6 31 143,-6-32-69,0-5 16,0 2-76,-2-23 124,1 20-365,1 0 1,-1 0-1,1 0 1,0 0-1,0 0 1,0 0-1,0 0 1,1 0-1,0 0 1,0 0-1,0 0 1,2-6-1,8-9-264</inkml:trace>
</inkml:ink>
</file>

<file path=ppt/ink/ink1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2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444 55 6342,'0'0'1089,"-4"-8"-320,-14-24 443,17 31-1086,0 0 0,0 0 0,0 0 0,1 0 0,-1 0 0,0 0 0,0 0 0,0 0 0,-1 1 1,1-1-1,0 0 0,0 1 0,0-1 0,0 1 0,-1-1 0,1 1 0,0-1 0,0 1 0,-1 0 1,1 0-1,0 0 0,-1 0 0,1 0 0,0 0 0,-1 0 0,1 0 0,0 0 0,0 1 0,-1-1 1,1 0-1,0 1 0,-2 0 0,-34 21 260,34-20-262,-65 55 990,-97 103 1,93-88-648,70-69-451,-25 28 122,26-31-146,1 0-1,-1 1 0,1-1 1,-1 1-1,1 0 0,-1-1 1,1 1-1,-1-1 1,1 1-1,0 0 0,-1-1 1,1 1-1,0 0 0,0 0 1,-1-1-1,1 1 1,0 0-1,0-1 0,0 1 1,0 0-1,0 0 0,0-1 1,0 1-1,0 0 0,0 0 1,0-1-1,1 1 1,-1 0-1,0-1 0,0 1 1,1 0-1,-1-1 0,0 1 1,1 0-1,-1-1 1,1 1-1,-1-1 0,1 1 1,-1 0-1,1-1 0,-1 1 1,1-1-1,0 0 1,-1 1-1,1-1 0,1 1 1,15 2-35,0-1 0,0-1 1,0 0-1,1-1 0,-1-1 0,0-1 1,0 0-1,0-2 0,19-5 1,35-12-2092,0-3 0,100-48 1,-46 9-3916</inkml:trace>
</inkml:ink>
</file>

<file path=ppt/ink/ink1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29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1 210 10474,'0'0'32,"10"5"-459,2-1 457,1 0 0,0 0 0,0-1 0,0-1 0,0-1 0,0 1 0,0-2 1,1 0-1,-1-1 0,15-2 0,155-21 98,217 1 0,-174 26-77,-53 1 113,216-22 0,90-48 613,25-4-233,3 33-103,321 51 116,-167 2 765,1432-32 50,-571 49-1223,-528 26 207,-350-16-263,-43-45-35,-163-5-9,-276 14 309,-95-2-165,1-3 0,-1-2 0,1-4 0,72-13 0,-114 13-311,5-2 564,-24 4-1898,-11 0-2185,-12-1 113</inkml:trace>
</inkml:ink>
</file>

<file path=ppt/ink/ink1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9:33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7431,'0'0'491,"0"10"-48,1 32 27,-1-39-419,1 0 1,0-1-1,-1 1 0,1-1 1,0 1-1,0-1 1,0 1-1,1-1 0,-1 0 1,1 0-1,-1 1 0,1-1 1,0 0-1,-1-1 0,1 1 1,0 0-1,1 0 0,-1-1 1,0 1-1,0-1 1,1 0-1,-1 1 0,5 0 1,4 2 150,0 0 0,1-1 0,21 3 0,-21-4 4,83 8 225,0-3-1,126-7 0,-85-2-279,590-28 2081,-459 15-1870,339 1 37,-51 3 633,-480 7-940,546-18 266,3 34-290,286 0 418,-544-15-161,-260 8-70,149 26-1,-128-13-79,-90-16-2045,-35-2 1561,0-1 0,0 1 1,-1 0-1,1 0 0,0-1 1,0 1-1,-1-1 1,1 0-1,0 1 0,-1-1 1,1 0-1,-1 0 0,1 0 1,-1 0-1,1 0 0,-1-1 1,2 0-1,5-15-4229</inkml:trace>
</inkml:ink>
</file>

<file path=ppt/ink/ink1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03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86 7207,'0'0'2221,"14"-1"-1613,1991-84 5777,-861 130-4138,-1021-33-2176,1027 61 1022,-924-73-971,-129 0-4200,-99-6-2157</inkml:trace>
</inkml:ink>
</file>

<file path=ppt/ink/ink1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05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0 134 5605,'0'0'5296,"8"3"-4506,18 3-493,-1 0-1,1-2 1,0-1-1,27 0 1,118-6 589,-104 1-431,1027-52 3489,-763 34-3564,77-6 47,672-28 2221,-949 57-2950,-45 5-4959,-56-6 142,0-2-2462</inkml:trace>
</inkml:ink>
</file>

<file path=ppt/ink/ink1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22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6022,'102'-1'2176,"-34"-1"-1929,120 11-1,46 12-2,331-12 0,-331-11 101,958 28 1411,-865-7-1051,907 67 709,-1155-79-1459,114 11-263,-62-13-2835,-34-5-2116</inkml:trace>
</inkml:ink>
</file>

<file path=ppt/ink/ink1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24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1 117 2242,'1054'10'8807,"578"-6"-6313,-458-89-904,-807 50-1156,-161 25-269,-117 10-4766,-74 0 549</inkml:trace>
</inkml:ink>
</file>

<file path=ppt/ink/ink1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3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9961,'0'0'209,"9"2"-241,21-1 132,0-1 1,0-1 0,53-8 0,12-2 24,306 15 267,-12 1 108,-219-15-221,480-17 445,-544 27-661,976-37 2453,-866 14-2259,1351-112 73,-910 142-316,-450 1-226,-48-3-2572,230-22 0,-252-3-1027</inkml:trace>
</inkml:ink>
</file>

<file path=ppt/ink/ink1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36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4324,'15'3'603,"59"8"-124,423 44 1135,705-70-64,-387-3-1376,-457 16 40,1392 1 1104,-692 33-776,-288-6-278,860 1 334,0-44-144,1275-11-262,-886 6-112,-596-1 526,526-18-139,-1851 37-589,991-28-1224,-1055 31-1056,-13-7-2338</inkml:trace>
</inkml:ink>
</file>

<file path=ppt/ink/ink1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25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2362 331 6374,'0'0'3881,"-8"-6"-3288,-20-8-160,-1 1 1,0 1-1,-1 2 1,-48-10-1,6-1-264,0-3 1,-68-33-1,3 1 524,63 32-515,-2 3-1,0 3 1,-1 4 0,-1 3 0,0 4-1,-155 5 1,178 6-110,0 2 1,1 3-1,0 2 1,1 3 0,-90 35-1,119-37 63,0 0 0,1 1 1,1 1-1,0 2 0,1 0 0,1 1 0,0 1 0,1 1 1,1 0-1,-24 35 0,-7 20-2,-72 145 1,76-132-81,9-20-11,-49 101-11,77-148-7,0 1-1,2 0 1,0 1 0,2-1-1,0 1 1,-1 33 0,4-23 25,2 1 1,0-1 0,3 0-1,0 1 1,2-2-1,2 1 1,1-1-1,1 0 1,1 0-1,2-2 1,1 1 0,2-2-1,0 0 1,27 34-1,-21-38-25,2 0 0,0-2 0,1 0 0,1-2-1,1-1 1,1-1 0,0-1 0,1-2 0,46 18 0,33 5 19,152 34 0,-209-59-49,80 19-33,263 27 0,-326-54 315,0-4-1,0-2 1,-1-4-1,1-2 0,122-30 1,-138 21-39,-1-2 0,0-2 0,-2-2 0,0-2 0,-2-2 1,0-3-1,-2-1 0,43-39 0,-31 21-176,88-97-1,-125 122-41,-2 0 1,0-1-1,-2-1 0,-1-1 0,0 0 0,-2 0 1,13-41-1,-21 48-1,0-1 0,-1 0-1,-1-1 1,-1 1 0,-1-1 0,-1 1 0,-1-1 0,-3-25 0,-2 17-1,0 0 0,-2 0 1,-1 1-1,-2 0 0,-14-28 1,-7-2 45,-3 1 0,-2 2 1,-2 2-1,-65-68 1,94 111-132,-105-110-78,30 50-3237,59 53 205,0 4-2866</inkml:trace>
</inkml:ink>
</file>

<file path=ppt/ink/ink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6.7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22 15467,'-3'-3'269,"1"1"1,-1 0-1,1 0 0,-1 1 0,0-1 0,0 1 0,0-1 1,0 1-1,0 0 0,0 0 0,0 0 0,0 0 0,0 1 1,0-1-1,-1 1 0,1 0 0,0 0 0,0 0 0,-6 1 1,4 0-41,0 1 0,0 0 0,1 0 0,-1 0 0,0 1 0,1-1 0,-1 1 0,1 0 0,0 0 0,0 1 0,-4 4 0,-3 3 8,2 1 0,-1 1 0,2-1 0,0 1 1,0 1-1,1-1 0,-8 23 0,13-30-180,1-1 0,-1 1-1,1 0 1,0 0 0,0 0 0,1 10 0,0-15-50,0 1 0,0 0 0,0-1 1,1 1-1,-1 0 0,0-1 0,1 1 1,-1-1-1,1 1 0,0 0 0,-1-1 1,1 0-1,0 1 0,0-1 0,0 1 1,0-1-1,0 0 0,0 0 0,0 0 1,1 0-1,-1 1 0,0-2 0,1 1 0,-1 0 1,1 0-1,-1 0 0,1-1 0,-1 1 1,3 0-1,3 0-12,0 0 1,0-1 0,1 0-1,-1 0 1,0-1-1,0 1 1,0-2 0,0 1-1,0-1 1,0 0-1,0 0 1,0-1 0,-1 0-1,1 0 1,-1-1-1,0 0 1,8-6-1,3-3-85,0 0 0,-1-2 0,-1 0-1,22-27 1,-19 9-106,-15 24 93,-10 21 145,3-4-3,0 0 1,1 0 0,0 1-1,0 0 1,1-1 0,0 1-1,0 0 1,1 0 0,1 17-1,0-24-29,0 1 0,0 0-1,1-1 1,-1 1 0,1-1-1,0 1 1,-1-1 0,1 1-1,1-1 1,-1 0 0,0 0 0,0 1-1,1-1 1,-1 0 0,4 3-1,-2-3-3,-1-1-1,0 1 1,0-1-1,1 0 1,-1 0-1,1 0 1,-1 0-1,1-1 1,-1 1-1,1-1 1,0 1-1,-1-1 1,1 0-1,-1 0 1,1 0-1,0 0 1,-1-1-1,6 0 1,2-2 3,0 0-1,-1-1 1,1 1 0,0-2 0,-1 0-1,0 0 1,0 0 0,-1-1-1,1 0 1,12-13 0,-9 7-29,-1 0 1,0-1-1,0 0 1,-1 0-1,15-29 1,-20 20-159,-7 17 66,-6 12 61,1 2 70,0 1 0,1-1 0,0 1 0,1 0 0,0 1 0,1-1 0,0 1 0,0 0 0,1 0 0,0 0 0,1 1 0,1-1 0,-1 21 0,4 3 27,1 0 0,1 0-1,11 38 1,-1 0-146,-10-53 40,-2 0-1,0 0 1,-2 35 0,0-49 65,0 0 0,-1 0 0,0 0 0,-1 0 0,1 0 0,-1 0 0,0-1 0,-1 1 0,1-1 0,-1 1 0,0-1 0,-1 0 0,1 0 0,-1 0 0,0-1 0,-7 7 0,9-9 29,-1 0 0,1 0 0,-1 0 0,1-1 0,-1 1 0,0-1 0,0 1 0,0-1 0,0 0 0,0-1 0,0 1 0,0 0 0,0-1 0,0 1 0,0-1 0,0 0 0,0 0 0,0 0 0,0-1 0,0 1 0,0-1 0,0 0 0,0 0 1,0 0-1,0 0 0,0 0 0,0 0 0,0-1 0,1 0 0,-1 1 0,1-1 0,-1 0 0,1 0 0,-4-4 0,0-1 24,0 1 0,0-2 0,0 1 0,1-1 0,0 1-1,1-1 1,0-1 0,0 1 0,0-1 0,-3-13 0,6 14-72,-1 1 0,1-1 0,0 0 0,1 0 0,0 1 0,0-1 0,1 0 0,0 1 0,0-1 0,1 0 0,0 1 0,0 0 0,1-1 1,6-11-1,-4 11-23,0-1 0,1 2 1,0-1-1,0 1 0,0-1 0,1 2 1,1-1-1,-1 1 0,1 0 1,0 1-1,13-7 0,11-4-311,1 3 0,38-12-1,-36 15-621,-1-3 0,39-19 0,-11-4 386,3-5-196</inkml:trace>
</inkml:ink>
</file>

<file path=ppt/ink/ink1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0.7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13965,'0'0'3267,"43"8"-2402,-3-8 128,9 0-416,5 0-449,5-2-64,4-2-64,-9 1-449,0-1-512,-12 3-576,-10 1-1890,-14 0 384,-11 0-1922</inkml:trace>
</inkml:ink>
</file>

<file path=ppt/ink/ink1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1.1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10442,'0'0'4388,"77"7"-3075,-30-7-160,5 0-544,6 0-449,3 0-192,-3 0-1249,-8 0-2050,-8 0-1122</inkml:trace>
</inkml:ink>
</file>

<file path=ppt/ink/ink1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1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5605,'0'0'3657,"11"0"-2563,20 2-427,0 2-1,0 1 1,-1 1-1,0 2 1,41 16-1,-61-20-661,5 1 189,-1 0 0,0 1 0,-1 0 0,0 2 0,24 16 0,-35-23-111,0 1 0,0 0-1,-1 0 1,1-1 0,0 1 0,-1 1 0,0-1 0,1 0-1,-1 0 1,0 0 0,0 1 0,0-1 0,0 1 0,-1-1-1,1 0 1,0 6 0,-2-4 43,1-1 0,-1 1 0,1-1 0,-1 1-1,0-1 1,-1 0 0,1 1 0,-1-1 0,1 0 0,-1 0 0,0 0-1,0 0 1,0 0 0,0 0 0,-5 3 0,-119 114 2424,19-21-5997,100-91-2142</inkml:trace>
</inkml:ink>
</file>

<file path=ppt/ink/ink1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1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7303,'0'0'8456,"2"54"-7207,-2-23-608,0 7-1,0 3-95,5-3-257,-1 2-224,1-3 0,-1-4-64,1-2-480,4-5-257,-7-3-608,3-3-993,-5-3-1410,-1-4-2338</inkml:trace>
</inkml:ink>
</file>

<file path=ppt/ink/ink1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11211,'0'0'6470,"59"-21"-5477,-10 18 160,8 0-256,5 0-481,-3 0-320,-1 2-64,-8-1-160,-7 0-929,-8 1-577,-21-1-1537,-9-3-1345</inkml:trace>
</inkml:ink>
</file>

<file path=ppt/ink/ink1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2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0 118 13773,'0'0'4260,"81"-58"-3427,-36 42-96,6 2-257,1 0-352,0 5-128,0 4-32,-7 3-929,0 2-1441,-7 0-3460</inkml:trace>
</inkml:ink>
</file>

<file path=ppt/ink/ink1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3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0 12716,'-3'14'1537,"0"-3"-1146,-1 3 94,1-1-1,1 1 1,0 0-1,1-1 1,0 22-1,1-32-420,1 0-1,-1 0 0,0 0 1,1 0-1,0 0 1,0 0-1,-1 0 0,2-1 1,-1 1-1,0 0 0,1-1 1,-1 1-1,1-1 0,0 0 1,-1 1-1,1-1 0,0 0 1,1 0-1,-1 0 0,0 0 1,1-1-1,-1 1 1,1 0-1,-1-1 0,1 0 1,-1 0-1,1 0 0,0 0 1,0 0-1,0 0 0,0-1 1,0 1-1,-1-1 0,1 0 1,4 0-1,0 0-18,0 0 0,0 0 0,-1-1 0,1 1-1,0-2 1,0 1 0,-1-1 0,1 0 0,-1 0 0,0-1 0,1 0 0,7-5 0,-1-2 33,0 0 0,-1-1 1,19-21-1,-3 3 413,-25 43 127,-2 0 0,1 1 0,-2 16 0,0-27-562,0 1 1,1-1-1,-1 0 1,1 0-1,0 0 0,1 0 1,-1 0-1,1 0 1,-1 0-1,1 0 1,0-1-1,0 1 1,1-1-1,-1 1 0,6 4 1,-6-6-176,0 0-1,0 0 1,1 0-1,-1-1 1,0 1 0,1-1-1,-1 0 1,1 0 0,-1 0-1,6 2 1,-5-3-365,0 0-1,0 1 1,-1-1 0,1 0 0,0 0-1,0-1 1,0 1 0,-1-1 0,1 1-1,0-1 1,-1 0 0,5-1 0,7-10-5805</inkml:trace>
</inkml:ink>
</file>

<file path=ppt/ink/ink1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3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41 14446,'0'0'2391,"-5"11"-843,-1 3-1133,0 2 0,1-1 0,1 0 0,1 1 0,0 0 0,-1 22-1,3 12-4,2 0 0,2 0 0,2 0 0,21 83 0,9-14-292,-29-155 490,-9-21-1108,-2 0-1,-22-95 0,19 116 156,7 33 338,0 0-1,1 0 1,-1-1-1,0 1 1,1 0-1,0-1 1,0 1-1,0-1 1,0 1-1,1 0 0,0-6 1,1 8 18,-1 0-1,0 0 1,1 0 0,-1 0-1,1 0 1,-1 0 0,1 0-1,-1 1 1,1-1 0,0 1-1,-1-1 1,1 1 0,0-1-1,-1 1 1,1 0 0,0 0-1,0 0 1,-1 0 0,1 0-1,0 0 1,0 1-1,-1-1 1,3 1 0,23 3 41,0-2-1,0-1 1,0-2 0,39-4 0,-57 3-37,1 0 0,-1-1 0,0 0-1,0-1 1,0 0 0,-1 0 0,1 0 0,-1-1 0,0-1 0,0 0 0,-1 0 0,1 0 0,-2-1 0,1 0-1,-1 0 1,7-10 0,-7 10 8,-1-1 1,0 1-1,-1-1 0,0 0 0,0 0 0,-1-1 0,0 1 0,-1-1 1,0 1-1,0-1 0,0 0 0,-1 0 0,-1 0 0,0-10 0,0 19-20,0-1 0,0 0 0,0 1 0,0-1 0,0 1 0,0-1 0,0 1 0,0-1 0,0 0 0,-1 1 0,1-1 0,0 1 0,0-1 0,-1 1 0,1-1 0,-1 1 0,1-1 0,0 1 0,-1 0 0,1-1 0,-1 1 0,1-1 0,-1 1 0,1 0 0,-1 0 0,1-1-1,-1 1 1,1 0 0,-1 0 0,1-1 0,-1 1 0,1 0 0,-1 0 0,0 0 0,1 0 0,-1 0 0,1 0 0,-1 0 0,1 0 0,-1 0 0,0 0 0,1 0 0,-1 0 0,1 1 0,-1-1 0,1 0 0,-1 0 0,0 0 0,1 1 0,-1-1 0,1 0 0,0 1 0,-2 0 0,-25 22 237,17-7-7,0-1 1,1 2-1,0-1 1,2 1-1,0 0 0,1 1 1,0 0-1,2 0 1,0 0-1,1 0 1,1 1-1,1-1 1,0 1-1,3 22 1,-1-37-264,0 0 0,0 1 1,1-1-1,-1 0 0,1 0 1,0 0-1,0 0 0,1 0 1,-1 0-1,1 0 0,0-1 1,0 1-1,0-1 0,0 0 1,1 0-1,-1 0 0,1-1 1,0 1-1,0-1 0,0 0 1,0 0-1,0 0 0,0 0 1,1-1-1,8 2 0,-5-1-850,0 0-1,1-1 0,-1 0 0,1-1 0,14-1 1,-15 1-821,-1-1 1,-1-1 0,1 1-1,0-1 1,0 0 0,11-6-1,8-5-4956</inkml:trace>
</inkml:ink>
</file>

<file path=ppt/ink/ink1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4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121 239 8776,'0'0'7469,"-11"0"-5115,7-1-2192,0 1 0,0 0 0,0 0 0,0 0 0,0 1 0,-1-1 0,1 1 0,0 0 0,0 0 0,0 0 0,1 1 0,-1 0 0,0-1 0,0 1 0,1 0 0,-1 1 0,1-1 0,0 1 0,0-1 0,0 1 0,0 0 0,0 0 0,0 1-1,1-1 1,-1 0 0,1 1 0,0 0 0,0-1 0,1 1 0,-1 0 0,1 0 0,0 0 0,0 0 0,-1 6 0,1-8-109,1 1 0,-1-1 0,1 1-1,0 0 1,0-1 0,0 1-1,0 0 1,1-1 0,-1 1 0,1-1-1,-1 1 1,1-1 0,0 1 0,0-1-1,0 1 1,0-1 0,0 0 0,1 1-1,-1-1 1,1 0 0,-1 0 0,1 0-1,0 0 1,0 0 0,0-1 0,0 1-1,0 0 1,4 1 0,-1-1-36,0 0 0,0 0 0,1-1 0,-1 0 0,1 0 0,-1 0 0,1 0 0,-1-1-1,1 0 1,-1 0 0,1-1 0,-1 1 0,9-3 0,-9 1-56,0 1-1,-1-1 1,1 0 0,0 0-1,-1-1 1,0 1-1,0-1 1,0 0 0,0 0-1,0-1 1,0 1-1,-1-1 1,0 0-1,0 0 1,4-5 0,2-5-1051,-1-1 1,12-27 0,-20 41 1000,-3 6 77,1 1 1,0 0-1,0 0 1,1 0-1,-1 0 0,1 0 1,1 0-1,-1 0 1,1 11-1,0-15 14,1-1-1,-1 1 0,1 0 1,0 0-1,-1 0 0,1 0 1,0-1-1,0 1 0,0 0 0,0-1 1,0 1-1,1-1 0,-1 1 1,0-1-1,1 1 0,-1-1 1,1 0-1,-1 0 0,1 0 1,0 0-1,-1 0 0,1 0 0,0 0 1,0 0-1,0-1 0,0 1 1,0-1-1,-1 0 0,1 1 1,0-1-1,0 0 0,0 0 0,0 0 1,3-1-1,2 1-158,0 0 0,0-1 0,1 0-1,-1 0 1,0 0 0,0-1 0,-1-1 0,1 1-1,0-1 1,-1 0 0,1 0 0,9-7 0,-7 2-142,0 1 0,0-1 0,0-1 0,-1 0-1,0 0 1,12-20 0,-5 3 58,-1-1 0,-1-1 0,-2 1 0,-1-2-1,8-34 1,-18 60 224,2-2 35,0 0 0,-1-1-1,0 1 1,0-1-1,0 1 1,-1-1-1,0 1 1,0-1-1,0 1 1,-2-8-1,1 13 46,1 0 0,-1-1-1,0 1 1,1 0-1,-1 0 1,0 0 0,1 0-1,-1 0 1,1 0-1,-1 0 1,0 0 0,1 0-1,-1 0 1,0 0 0,1 0-1,-1 1 1,1-1-1,-1 0 1,0 0 0,1 1-1,-1-1 1,1 0-1,-1 1 1,1-1 0,-1 1-1,1-1 1,-1 0 0,1 1-1,0-1 1,-1 1-1,1-1 1,-1 1 0,1 0-1,0-1 1,0 1-1,-1 0 1,-15 21 476,6 0-238,1 0-1,1 1 0,1 0 1,1 1-1,1-1 0,1 1 0,1 0 1,1 0-1,1 0 0,1 0 1,5 32-1,6-20-261,-11-35-35,0 1 1,1-1-1,-1 0 0,0 1 0,1-1 0,-1 0 0,1 0 0,0 0 0,-1 1 1,1-1-1,0 0 0,0 0 0,0 0 0,0 0 0,0 0 0,0 0 1,0-1-1,0 1 0,0 0 0,0 0 0,0-1 0,0 1 0,3 0 1,-3-5 215,1 1 0,-1-1 0,-1-1 0,1 1 1,-1 0-1,1 0 0,-1-7 0,0 9-108,1-30 308,1-58-153,-2 81-314,0 1 1,-1-1-1,-1 0 1,1 1 0,-2 0-1,1 0 1,-6-14-1,8 26-5,-1 1 0,2-1-1,-1 0 1,0 1 0,1-1-1,0 0 1,0 1 0,0-1-1,3 7 1,1-4 59,0-1-1,1 1 1,-1-1-1,1 0 1,1-1-1,-1 1 0,1-1 1,0 0-1,0-1 1,1 0-1,10 5 1,-12-6-13,1-1-1,-1 1 1,1-1 0,0-1 0,-1 1-1,1-1 1,0 0 0,0-1 0,0 0-1,0 0 1,0 0 0,0-1 0,0 0-1,9-2 1,-11 0 11,1 0 0,-1 0 0,0-1 0,-1 0 0,1 0 0,-1 0 0,1 0 0,-1-1 0,0 1 0,-1-1 0,1 0 0,-1 0 0,0-1 0,4-9 0,-7 14 0,-13 36 262,10-29-169,1 1 1,-1-1-1,2 1 1,-1 0-1,1-1 0,0 1 1,0 0-1,1 0 0,0 0 1,0 0-1,1-1 0,0 1 1,0 0-1,0 0 0,4 9 1,-3-12-132,0-1 1,0 1-1,0-1 0,0 1 1,1-1-1,-1 0 1,1 0-1,0 0 1,0 0-1,0-1 0,0 1 1,0-1-1,1 0 1,-1 1-1,1-2 0,0 1 1,-1 0-1,1-1 1,0 1-1,0-1 1,0 0-1,0-1 0,0 1 1,0-1-1,0 1 1,6-2-1,-8 1-324,0 0-1,0 0 1,0 0-1,0-1 1,0 1-1,0-1 1,0 1-1,0-1 1,0 0-1,0 0 1,-1 0-1,1 0 1,0 0-1,-1 0 1,1 0-1,-1 0 1,1-1-1,-1 1 1,0-1-1,1 1 1,-1-1-1,0 0 1,0 1-1,0-1 1,0 0-1,0 0 1,-1 1-1,1-1 1,0-3-1,7-20-6704</inkml:trace>
</inkml:ink>
</file>

<file path=ppt/ink/ink1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4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12011,'0'0'8072,"6"48"-7912,8-29-128,4-1-1697,2-1-2403,5-2-1313</inkml:trace>
</inkml:ink>
</file>

<file path=ppt/ink/ink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7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 11715,'8'4'381,"0"0"1,0-1-1,0 0 1,1-1-1,-1 0 1,14 2-1,57 0 654,-48-3-630,492 2 2392,-338-6-2050,1991-43 24,-479-2-505,-1433 41-205,401-24 247,-626 28-231,-8 1-460,43-9 0,-66 9 289,1 0 1,-1 0-1,0-1 0,0-1 1,0 1-1,0-1 0,-1-1 1,1 1-1,11-11 0,4-8-219</inkml:trace>
</inkml:ink>
</file>

<file path=ppt/ink/ink1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4.9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6246,'0'0'8290,"-9"2"-5503,0-1-2111,1 2 0,-1-1 1,1 1-1,0 0 0,-14 9 0,19-11-518,0 1-1,1 0 1,-1 0 0,0 0-1,1 0 1,-1 0-1,1 0 1,0 1 0,0-1-1,0 1 1,0 0-1,0 0 1,1 0 0,-1-1-1,1 1 1,0 1-1,0-1 1,0 0 0,0 0-1,0 0 1,1 1-1,-1 3 1,2-5-146,-1-1 0,1 1 1,0 0-1,-1-1 0,1 1 0,0-1 0,0 1 1,0-1-1,0 1 0,0-1 0,0 0 0,0 1 1,1-1-1,-1 0 0,0 0 0,1 0 0,-1 0 1,1 0-1,-1 0 0,1 0 0,0-1 0,-1 1 1,1-1-1,0 1 0,-1-1 0,1 1 1,0-1-1,0 0 0,-1 0 0,1 0 0,3 0 1,64-1-369,-64 1 225,7-2-222,0 0 1,0-1-1,0 0 1,0-1-1,12-5 1,37-12-10,-60 21 405,-1 0 1,0 0-1,1 0 1,-1 0 0,0 0-1,1 0 1,-1 0-1,0 0 1,0 0-1,1 0 1,-1 0-1,0 0 1,1 0-1,-1 0 1,0 0-1,0 0 1,1 0-1,-1 0 1,0 1-1,1-1 1,-1 0 0,0 0-1,0 0 1,1 0-1,-1 1 1,0-1-1,0 0 1,0 0-1,1 1 1,-1-1-1,0 0 1,0 0-1,0 1 1,0-1-1,0 0 1,1 0 0,-1 1-1,0-1 1,0 0-1,0 0 1,0 1-1,0-1 1,0 1-1,-2 18 1276,2-17-1270,-1-1 0,1 0 1,-1 0-1,1 1 1,0-1-1,-1 0 0,1 1 1,0-1-1,0 0 0,0 1 1,0-1-1,0 0 1,0 1-1,1-1 0,-1 0 1,0 1-1,1-1 0,-1 0 1,1 0-1,-1 0 1,1 1-1,0-1 0,-1 0 1,2 1-1,5 1-92,0-1 0,1-1 0,-1 1 0,0-1 0,1-1 0,-1 1 0,1-1 0,-1 0 0,1-1 0,13-3 1,74-21-2369,-75 17 2102,-14 6 306,-1 0 0,0 0 0,1 0 0,-1 1 0,1-1 0,7 1-1,-12 2 80,-1 0 0,1 0 0,-1 0 0,1 0 0,-1 1 0,1-1 0,-1 0 0,0 0 0,0 1-1,0-1 1,0 0 0,0 0 0,0 1 0,0-1 0,0 0 0,-1 2 0,3 17-1393,19-12-6200,0-7-715</inkml:trace>
</inkml:ink>
</file>

<file path=ppt/ink/ink1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5.3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10858,'0'0'10891,"63"13"-10283,-32-12-448,3 1-64,4 0-64,-1 0-32,3 0-544,-9-1-1986,-1-1-1955,-12 0-5092</inkml:trace>
  <inkml:trace contextRef="#ctx0" brushRef="#br0" timeOffset="1">69 129 8808,'0'0'14446,"51"4"-13389,-22-4-737,5 0 97,0 0-33,0 0-320,1 0-288,-7 0-1153,-2 0-1378,-3 0-4035</inkml:trace>
</inkml:ink>
</file>

<file path=ppt/ink/ink1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 14029,'0'0'918,"-12"-1"593,0 2-1179,1-1-1,-1 1 0,1 1 1,0 0-1,0 1 1,0 0-1,0 0 0,0 1 1,1 1-1,-1 0 1,1 0-1,-15 12 0,10-7-2,2 1-1,-1 1 0,-15 18 0,26-27-265,1-1-1,-1 1 1,1 0-1,0 0 1,0 0-1,0 0 1,0 1-1,0-1 1,1 0-1,0 1 1,-1-1-1,1 1 1,1 0-1,-1-1 1,0 1-1,1 0 1,0-1-1,0 1 1,0 0 0,0 0-1,0-1 1,1 1-1,1 4 1,0-5-17,0-1 1,0 1-1,0 0 1,0-1-1,0 1 1,1-1-1,-1 0 1,1 0 0,0 0-1,-1 0 1,1 0-1,0-1 1,0 1-1,0-1 1,0 0-1,1 0 1,5 1-1,59 10 451,-67-12-491,121 7 113,-42-10-4402,-52-2-1082,-6-7-3780</inkml:trace>
</inkml:ink>
</file>

<file path=ppt/ink/ink1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11979,'0'0'10154,"-7"49"-9898,5-19-128,-2-2-64,4 0-32,0-4 0,4-2 0,5-1-192,-4-6-1217,1-4-1346,-3-5-3010</inkml:trace>
</inkml:ink>
</file>

<file path=ppt/ink/ink1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7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13229,'0'0'6886,"9"-7"-5968,-3 2-773,1 1-1,0-1 1,0 1-1,1 1 1,-1-1-1,1 1 1,0 0-1,0 1 1,0 0-1,0 0 1,0 1-1,0 0 1,15 0-1,2 0-86,3 0 6,-1 1 0,32 5 0,-53-5-59,1 1 0,-1 1 0,1-1 0,-1 1 0,1 0 0,-1 1 0,0-1 0,0 1 1,0 1-1,0-1 0,0 1 0,-1 0 0,0 0 0,6 6 0,-9-9-16,-1 1 0,0-1-1,1 0 1,-1 1 0,0-1 0,0 0-1,0 1 1,0 0 0,0-1 0,0 1 0,-1 0-1,1-1 1,0 1 0,-1 0 0,1 0-1,-1-1 1,0 1 0,0 0 0,1 0-1,-1 0 1,0 0 0,-1-1 0,1 1-1,-1 3 1,0-3-33,0 0 0,-1 0-1,1-1 1,-1 1 0,0 0-1,1-1 1,-1 0 0,0 1-1,0-1 1,0 0 0,0 0-1,0 0 1,0 0 0,0 0-1,0-1 1,-5 2 0,-10 1-553,-1 0-1,0-1 1,-31-1 0,45-1 411,5-6-9626</inkml:trace>
</inkml:ink>
</file>

<file path=ppt/ink/ink1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8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7976,'0'0'12310,"5"10"-11445,0-1-686,-1 0 0,0 1 1,0-1-1,-1 1 1,-1 0-1,1 0 0,-2 0 1,1 0-1,-1 11 0,-1 84 1052,0-59-6620,9-46-5774</inkml:trace>
</inkml:ink>
</file>

<file path=ppt/ink/ink1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12716,'0'0'10527,"-3"8"-10201,-30 78 495,-10 27 375,40-100-1151,-1-1 0,2 1 0,0 0-1,1 0 1,0-1 0,0 1 0,3 16 0,-2-27-157,1 1 0,-1-1 0,1 0 0,0 0 1,-1 0-1,1 0 0,0 0 0,0 1 0,1-2 1,-1 1-1,0 0 0,1 0 0,-1 0 0,1-1 1,0 1-1,-1-1 0,1 1 0,0-1 0,0 1 1,0-1-1,0 0 0,0 0 0,0 0 0,0 0 1,0-1-1,1 1 0,2 0 0,2 1-892,1-1 0,0-1 0,-1 1 0,1-1 0,0 0 0,-1-1 0,9-1 0,16-6-4009</inkml:trace>
</inkml:ink>
</file>

<file path=ppt/ink/ink1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8.6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0 8616,'0'0'10442,"-8"3"-8798,5-2-1497,0 0 0,0 0-1,0 0 1,0 0 0,0 1-1,1 0 1,-1-1 0,0 1-1,1 0 1,-1 0 0,1 0-1,0 1 1,-3 3 0,1 0 144,1 0-1,0 0 1,0 0 0,0 1 0,1-1 0,-3 13-1,1-2-73,1 0-1,0 0 0,2 0 0,0 1 0,1 20 0,0-32-204,1 0 1,-1 0-1,1 0 0,1 0 0,-1 0 0,1 0 0,0 0 0,0 0 0,0-1 0,1 1 0,0-1 1,0 0-1,1 0 0,-1 0 0,1 0 0,0 0 0,0-1 0,7 5 0,-10-8-98,-1 0-1,1 0 0,0-1 1,0 1-1,0-1 0,0 1 1,0-1-1,0 1 0,1-1 1,-1 1-1,0-1 0,0 0 1,0 0-1,0 1 0,0-1 1,0 0-1,1 0 1,-1 0-1,0 0 0,0-1 1,0 1-1,0 0 0,0 0 1,1-1-1,-1 1 0,0-1 1,2 0-1,-2 0-330,0 0-1,0 0 1,0-1 0,0 1-1,0 0 1,0-1-1,-1 1 1,1 0 0,0-1-1,-1 1 1,1-1-1,-1 1 1,1-1 0,-1 0-1,0 1 1,1-1 0,-1 1-1,0-4 1,0-10-4879</inkml:trace>
</inkml:ink>
</file>

<file path=ppt/ink/ink1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10090,'0'0'11530,"49"-1"-10761,-20 0-320,-4-1-257,4 1-96,-2 0-32,-6-1-352,-3-1-962,-5-3-1152,-2-3-2659,-4-4-4420</inkml:trace>
</inkml:ink>
</file>

<file path=ppt/ink/ink1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9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13453,'0'0'7436,"10"9"-6304,9 9-733,-2 1-1,16 22 1,-25-32-364,-1 2-1,-1-1 1,0 1 0,0 0-1,-1 0 1,-1 1 0,7 22-1,-9-23 8,0 1 0,-1-1 0,0 0 0,0 1-1,-1-1 1,-1 0 0,0 1 0,-1-1 0,0 0 0,0 0 0,-1 0-1,-1 0 1,0 0 0,0-1 0,-1 0 0,0 0 0,-1 0 0,0 0-1,-1-1 1,0 0 0,0 0 0,-1-1 0,0 0 0,-16 12 0,-2-7-1867,7-13-6520,12-3-3624</inkml:trace>
</inkml:ink>
</file>

<file path=ppt/ink/ink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5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35 10794,'-1'0'158,"0"0"0,0 0-1,0 0 1,0 0 0,0 0-1,0 0 1,0 0 0,0 0-1,0 0 1,0 0 0,0 1-1,0-1 1,0 0 0,0 1-1,0-1 1,0 1 0,1-1-1,-1 1 1,0-1 0,0 1-1,0 0 1,0-1 0,1 1-1,-1 0 1,0 0 0,1-1-1,-1 1 1,1 0 0,-1 0-1,1 0 1,-1 0 0,1 0-1,0 0 1,-1 0 0,1 0-1,0 0 1,0 0 0,-1 0-1,1 2 1,28-27 3096,-26 21-3189,1 1 1,-1-1-1,1 1 0,0 0 1,0 0-1,0 0 0,0 0 1,0 0-1,0 1 0,0-1 1,0 1-1,1 0 1,-1 0-1,0 0 0,1 1 1,-1-1-1,1 1 0,-1 0 1,1-1-1,-1 2 0,1-1 1,0 0-1,-1 1 0,0 0 1,7 1-1,2 0-36,0 0 1,0-1-1,1 0 0,-1-1 0,1-1 1,-1 0-1,0 0 0,14-4 0,-8 1 26,1 2 0,26-1 0,73 11-23,66 0 17,-170-8-55,1 0-1,-1 2 0,1 0 1,-1 0-1,14 5 0,-16-4 9,21 3 16,0-2 1,0-1 0,39-2-1,38 3-22,-37 0 18,128-10-1,-118 1 33,330 3-59,-209 4 27,-147-2-22,0 2 0,-1 3 0,84 18 0,-46-4 31,186 15-1,98-24-5,-250-9-8,342-3-11,-389 0 13,-24 2-9,599-18 45,-562 9-103,-96 9-79,-1-1 0,1 1 0,0 0 0,0-1 1,0 1-1,0-1 0,0 0 0,0 1 0,1-1 0,-1 0 0,0 0 0,0 0 0,0-1 0,1 1 0,-1 0 0,-2-3 0,-5-11-285</inkml:trace>
</inkml:ink>
</file>

<file path=ppt/ink/ink1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49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3555,'0'0'15983,"58"7"-14253,-20-10-224,3-7-385,6-1-481,2 2-448,-4-3-128,-4 3-1377,-5-4-2146,-7 3-4741</inkml:trace>
</inkml:ink>
</file>

<file path=ppt/ink/ink1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0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304 12 11851,'0'0'11654,"-9"-3"-11072,3 1-554,-1 0 0,1 0-1,-1 1 1,1 0 0,-1 1 0,1-1 0,-1 1 0,0 0 0,1 1 0,-1 0-1,0 0 1,1 0 0,-1 1 0,1 0 0,0 0 0,0 1 0,-7 3 0,-9 3 59,1 1 1,0 1 0,-31 22 0,48-30-52,0 0 0,0-1 1,0 1-1,1 1 1,-1-1-1,1 1 0,0-1 1,0 1-1,0 0 0,0 0 1,0 0-1,1 0 0,0 1 1,0-1-1,0 1 0,1-1 1,-1 1-1,1 0 0,0 0 1,0-1-1,1 1 0,0 0 1,-1 0-1,2 7 0,0-10-32,0 1-1,0 0 1,1-1-1,-1 0 1,1 1 0,0-1-1,-1 0 1,1 0-1,0 0 1,0 0-1,0 0 1,1-1-1,-1 1 1,0 0-1,1-1 1,-1 0-1,1 1 1,-1-1-1,1 0 1,-1-1-1,6 2 1,62 11-543,-69-13 504,151 5-6104,-132-5 4516,38 0-5077</inkml:trace>
</inkml:ink>
</file>

<file path=ppt/ink/ink1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0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13357,'0'0'5509,"-16"48"-3395,9-21-865,-2 2-288,-2 3-352,9 1-289,-2-2-128,4-1-192,0-1 64,11-4-320,0-3-1506,2-7-1185,-2-5-2338,-6-4-1569</inkml:trace>
</inkml:ink>
</file>

<file path=ppt/ink/ink1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0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11883,'0'0'7228,"8"-10"-5824,-4 5-1243,-1 0-48,1 1 1,0-1-1,0 1 1,0 0-1,0 0 1,1 0-1,-1 1 1,1 0-1,0 0 1,0 0-1,0 0 1,1 1-1,-1-1 1,9-1-1,18-3 169,0 2 0,0 1-1,45 0 1,-69 4-245,1 0 0,-1 0 0,0 1 0,0 0 0,0 0 1,0 1-1,-1 0 0,1 0 0,0 1 0,-1 0 0,1 0 0,-1 1 0,0 0 0,0 0 0,-1 1 1,1 0-1,-1 0 0,0 1 0,6 6 0,-10-9-54,0-1 0,0 1 0,0 0 1,0 0-1,-1 0 0,1 0 0,-1 0 0,0 0 0,0 0 0,0 0 1,-1 0-1,1 1 0,-1-1 0,1 0 0,-1 0 0,0 1 0,0-1 1,-1 5-1,0-6-31,0 1 0,0-1 0,-1 1-1,1-1 1,-1 1 0,1-1 0,-1 0 0,0 1 0,0-1 0,0 0 0,0 0 0,0-1 0,0 1 0,0 0 0,-1-1 0,1 1 0,-4 1 0,-2 0-184,-1 1-1,0-1 1,-1-1 0,1 1 0,0-2 0,-1 1-1,1-1 1,-1-1 0,0 1 0,1-2-1,-14-1 1,20-1-3638,2-4-1324</inkml:trace>
</inkml:ink>
</file>

<file path=ppt/ink/ink1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15407,'0'0'6790,"1"62"-5989,-2-37-193,-1 0-255,-4 2-161,3-1-96,3 2-32,0-1-32,0-1-288,0-1-1314,0-6-1505,0-2-1281,0-5-6310</inkml:trace>
</inkml:ink>
</file>

<file path=ppt/ink/ink1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1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9129,'0'0'13153,"-9"10"-12907,-15 16 442,-30 46 1,44-59-470,2 2-1,-1-1 1,2 1 0,0 0 0,1 0 0,-7 27 0,11-36-194,1 1 0,0-1 0,0 0 0,1 0 0,-1 0 0,1 1 0,1-1 0,-1 0 0,1 0 0,3 12 0,-3-15-134,1-1 0,0 1 0,-1 0 0,1-1 0,0 0 1,0 1-1,1-1 0,-1 0 0,0 0 0,1 0 0,-1 0 0,1-1 1,-1 1-1,1 0 0,0-1 0,0 0 0,0 0 0,0 0 0,0 0 1,0 0-1,0-1 0,0 1 0,4-1 0,59 3-6607,-32-3-154</inkml:trace>
</inkml:ink>
</file>

<file path=ppt/ink/ink1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1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 6854,'0'0'14676,"-8"8"-13833,-7 7-524,1 1 0,1 0 0,1 1 0,0 0 0,1 1 0,1 0 0,-11 28 0,14-26-71,4-14-173,0 1-1,0 0 1,1 0-1,0 0 1,1 0-1,-1 0 1,2 0-1,-1 0 1,1 1-1,0-1 1,1 14-1,0-20-58,0 1-1,0-1 1,0 1 0,1-1-1,-1 1 1,0-1-1,0 0 1,1 0-1,-1 0 1,1 0-1,-1 0 1,1 0 0,-1 0-1,1 0 1,0 0-1,-1-1 1,1 1-1,0-1 1,-1 1-1,1-1 1,0 0 0,3 0-1,49 1-56,-40-1-212,-5 0-216,1 0-1,-1-1 0,0 0 0,15-4 1,-22 4 139,0 1 0,0-1 0,0 1 0,-1-1 0,1 0 1,0 0-1,0 0 0,0 0 0,-1 0 0,1 0 0,0 0 1,-1-1-1,1 1 0,-1-1 0,0 1 0,1-1 0,-1 1 1,0-1-1,0 0 0,0 1 0,0-1 0,0 0 0,-1 0 0,1 0 1,0 0-1,-1 0 0,1-3 0,-1-9-4448</inkml:trace>
</inkml:ink>
</file>

<file path=ppt/ink/ink1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2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 9161,'0'0'12684,"54"0"-12044,-25 0-223,2 0-225,-1 0-160,-1-3-192,0-2-1282,0 1-2369,-4-3-3652</inkml:trace>
  <inkml:trace contextRef="#ctx0" brushRef="#br0" timeOffset="1">368 37 12139,'0'0'11563,"66"9"-11499,-44-9-512,1 0-1474,-1-5-2402,1-4-3812</inkml:trace>
</inkml:ink>
</file>

<file path=ppt/ink/ink1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2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12812,'0'0'10917,"10"-1"-10084,1-1-777,-1 0 1,1-1-1,-1 0 1,0-1-1,0 0 1,0-1-1,0 0 1,-1 0-1,0-1 1,0 0-1,12-11 1,-7 4-33,0 2-157,0-2 0,-1 0 0,-1 0 0,0-1-1,0-1 1,12-22 0,-33 55 189,0 1-1,1-1 1,1 1-1,1 1 1,0-1-1,2 1 1,0 0 0,1 0-1,0 25 1,3-44-79,0 0 1,0 0-1,1 1 1,-1-1 0,0 0-1,1 0 1,-1 0 0,1 0-1,-1 0 1,1 0-1,-1 0 1,1 0 0,-1 0-1,1 0 1,0-1-1,0 1 1,0 0 0,-1 0-1,1-1 1,0 1 0,0 0-1,0-1 1,0 1-1,0-1 1,0 1 0,0-1-1,0 1 1,0-1 0,1 0-1,-1 0 1,0 1-1,0-1 1,0 0 0,0 0-1,0 0 1,0 0 0,1 0-1,0-1 1,2 1-699,-1 0 1,1-1-1,0 1 1,0-1-1,-1 0 1,1 0 0,-1-1-1,1 1 1,-1 0-1,0-1 1,4-2-1,14-14-7089</inkml:trace>
</inkml:ink>
</file>

<file path=ppt/ink/ink1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3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272 0 13389,'0'0'1964,"-1"8"-320,-4 20-262,2 0 1,2 1-1,2 37 0,-4 61-134,1-114-1169,0 0 0,0 0 0,-1 0 0,-1 0 1,0-1-1,-1 0 0,-9 18 0,6-16-108,-1 0-1,-1 0 1,0-1-1,0-1 1,-1 0 0,-1 0-1,0-1 1,-1 0-1,-16 10 1,20-16-1122,0 0-1,0-1 1,0 0 0,-1 0 0,-16 3 0,-2-2-6958</inkml:trace>
</inkml:ink>
</file>

<file path=ppt/ink/ink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48.3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1109 175 12099,'-1'-4'117,"0"1"0,0 0 0,0 0 0,-1 0 0,1 0 0,-1 0 0,0 0 0,0 0 0,0 0 0,0 1 0,0-1 0,0 1 1,-1 0-1,1-1 0,-1 1 0,0 0 0,0 0 0,0 1 0,-4-3 0,-8-3 267,0 1-1,-28-8 1,28 9-96,-230-53 1129,142 37-1027,83 17-293,-1 1 0,1 2-1,-1 0 1,1 1-1,-1 1 1,0 1 0,1 0-1,-1 2 1,1 0-1,0 2 1,1 0-1,-25 12 1,11-3 5,2 1 0,0 2 0,0 2 0,2 0 0,1 2 0,-33 32 0,52-45-95,0 1 1,0 0-1,1 0 0,0 1 0,1 0 0,0 1 1,0-1-1,2 1 0,-1 0 0,2 1 1,-1-1-1,2 1 0,-3 16 0,4-18-4,2 0 1,-1 0-1,2 0 0,-1-1 0,2 1 1,-1 0-1,1 0 0,1-1 0,0 0 1,0 1-1,1-1 0,1 0 0,-1-1 1,2 1-1,-1-1 0,13 16 0,-3-7 37,1-1 0,0 0-1,1-1 1,1-1 0,0-1 0,1 0-1,1-2 1,35 18 0,-29-19 76,0-1 0,1-1 0,0-1 1,1-1-1,0-2 0,45 3 0,-35-7 4,-1-1 1,1-2-1,-1-2 0,0-1 0,0-2 1,0-2-1,-1-1 0,-1-2 0,0-1 1,0-2-1,39-22 0,-26 8 270,-1-3 0,49-40 0,-75 53-251,-1 0 1,0-1-1,-1-1 1,-1-1-1,-1 0 0,15-29 1,-27 44-100,-2-1 0,1 0-1,-1 0 1,0 0 0,-1 0 0,0 0 0,0 0 0,0-1 0,0-15-1,-3 20-32,1 0 0,0 0-1,-1 0 1,0 0-1,0-1 1,0 2-1,0-1 1,-1 0-1,0 0 1,1 0 0,-1 1-1,-1-1 1,1 1-1,0-1 1,-1 1-1,0 0 1,0 0-1,0 0 1,0 1 0,0-1-1,-7-3 1,-3-2-19,-1 1 1,-1 1 0,1 1 0,-1 0 0,0 1-1,-1 0 1,-21-2 0,-112-4-482,147 10 482,-137 1-1088,120 0 919,-1 1 0,0 1 0,1 0 0,-34 12 0,25-1-257</inkml:trace>
</inkml:ink>
</file>

<file path=ppt/ink/ink1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7911,'0'0'5003,"9"-1"-3664,499-38 3860,5-1-4024,879-66 16,152 59-188,-331 18-84,-1058 23-976,86-5-141,-81-4-2905,-153 13 1498,-21 0-6057</inkml:trace>
</inkml:ink>
</file>

<file path=ppt/ink/ink1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4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309 24 12940,'0'0'9198,"-12"-5"-8893,2 1-238,7 2-48,-1 0 0,1 0 0,-1 0 0,0 1 0,0 0 0,0-1 0,0 1 0,0 1 0,0-1 0,0 1-1,0 0 1,0-1 0,0 2 0,0-1 0,0 0 0,0 1 0,0 0 0,-7 2 0,-9 6 115,1 1 0,0 0 0,1 2 1,-21 16-1,29-20-57,1 0 0,1 0 0,-1 0 0,1 1 0,1 0 0,-1 1 0,2 0 0,-1 0 0,-6 14 0,12-22-78,1-1-1,-1 1 1,0 0 0,1 0-1,-1-1 1,1 1 0,-1 0 0,1 0-1,0 0 1,0 0 0,0-1-1,0 1 1,0 0 0,0 0-1,0 0 1,1 0 0,-1-1-1,1 1 1,-1 0 0,1 0 0,0-1-1,0 1 1,0 0 0,0-1-1,0 1 1,0-1 0,0 1-1,0-1 1,0 0 0,1 1-1,-1-1 1,1 0 0,-1 0 0,1 0-1,-1 0 1,1 0 0,0 0-1,-1 0 1,1-1 0,0 1-1,0-1 1,-1 1 0,1-1-1,3 1 1,11 1-352,1 0 0,-1 0 1,1-2-1,19-1 0,-13 1-600,-5-1-594,0 0 0,0 0 1,24-7-1,2-3-3359</inkml:trace>
</inkml:ink>
</file>

<file path=ppt/ink/ink1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4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9769,'0'0'10794,"-12"61"-10217,4-31-161,3 0-127,1 1-129,4-3-32,0-2-64,0-3-32,6-3-609,-1-4-672,1-6-705,-1-4-2081</inkml:trace>
</inkml:ink>
</file>

<file path=ppt/ink/ink1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5.0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10794,'0'0'4282,"3"-8"-1864,-2 4-2258,0 1 0,0-1 0,1 0 0,-1 1 0,1 0-1,0-1 1,0 1 0,0 0 0,0 0 0,1 0 0,-1 0 0,1 0 0,0 1 0,0-1 0,0 1 0,0 0 0,0 0 0,1 0 0,-1 0-1,0 0 1,1 1 0,0 0 0,3-2 0,13-2 82,0 0 0,0 2-1,0 0 1,1 1 0,-1 1 0,40 3-1,-57-2-240,0 1 0,0-1-1,0 1 1,0 0-1,-1 0 1,1 0 0,0 1-1,0-1 1,-1 1-1,1-1 1,-1 1-1,1 0 1,-1 0 0,0 0-1,1 0 1,-1 0-1,0 1 1,-1-1-1,1 1 1,0-1 0,-1 1-1,1 0 1,-1-1-1,0 1 1,0 0 0,0 0-1,0 0 1,0 0-1,-1 0 1,0 0-1,1 4 1,-1-3 96,1 0 0,-1 1 1,-1-1-1,1 0 0,0 0 0,-1 1 0,0-1 1,0 0-1,0 0 0,-1 0 0,1 0 0,-1 0 0,0 0 1,0 0-1,0-1 0,-1 1 0,1-1 0,-1 0 1,0 1-1,0-1 0,-6 4 0,3-2-25,0-1 0,-1 0-1,0-1 1,0 1 0,0-1 0,0-1-1,0 1 1,-1-1 0,1 0 0,-1-1-1,0 0 1,1 0 0,-1-1-1,0 0 1,-10-1 0,18 1-202,-1-1-1,0 1 1,0 0 0,0-1-1,0 1 1,0-1 0,1 1 0,-1-1-1,0 1 1,0-1 0,1 0-1,-1 1 1,0-1 0,1 0-1,-1 1 1,1-1 0,-1 0 0,1 0-1,-1 0 1,1 1 0,0-1-1,-1 0 1,1 0 0,0 0-1,0 0 1,0 0 0,-1 0 0,1 0-1,0 0 1,0 0 0,0 0-1,1 1 1,-1-1 0,0 0-1,0-1 1,1-1-665,-1 1 1,1-1-1,0 1 0,-1-1 1,1 1-1,0 0 0,1-1 1,-1 1-1,0 0 0,1 0 1,2-4-1,11-6-5990</inkml:trace>
</inkml:ink>
</file>

<file path=ppt/ink/ink1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14414,'0'0'4292,"-2"49"-2178,-7-25-737,5-1-288,-5 1-288,4-1-289,3-2-320,2-1-95,0-3-65,0-1 0,0-5-321,6-1-415,1-7-834,0-3-1697,-2 0-4260</inkml:trace>
</inkml:ink>
</file>

<file path=ppt/ink/ink1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5.7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5765,'0'0'14905,"-11"8"-14232,0-1-447,1 2 1,0-1-1,1 1 0,-1 0 1,1 1-1,1 0 0,0 1 1,1 0-1,-9 16 0,9-14-115,1-1-1,1 1 1,0 1-1,1-1 1,1 1-1,0-1 1,0 1-1,2 0 1,-1 0-1,2 0 0,0 0 1,2 16-1,-1-27-173,0 1-1,0-1 1,0 0-1,1 0 1,-1 1 0,1-1-1,-1 0 1,1 0-1,0-1 1,1 1-1,-1 0 1,0-1-1,1 1 1,-1-1-1,1 0 1,0 0-1,0 0 1,0 0-1,4 2 1,-1-1-696,1 0 0,0-1 1,-1 0-1,1 0 0,0-1 0,0 1 1,0-1-1,11-1 0,11 0-5615</inkml:trace>
</inkml:ink>
</file>

<file path=ppt/ink/ink1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0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6086,'0'0'16447,"3"11"-16196,-1-1-145,0-1-1,0 1 1,-1-1-1,-1 1 0,1 0 1,-1-1-1,-1 1 1,0 0-1,0-1 1,-1 1-1,-6 16 0,-8 12 189,9-26-173,1 0 0,1 0 0,1 1-1,-1 0 1,2 0 0,0 0 0,-2 15-1,6-27-105,-1 0-1,0 0 1,1-1-1,-1 1 1,1 0-1,-1 0 1,1-1-1,-1 1 0,1-1 1,0 1-1,-1 0 1,1-1-1,0 1 1,0-1-1,-1 1 1,1-1-1,0 0 1,0 1-1,-1-1 1,1 0-1,0 1 0,0-1 1,0 0-1,0 0 1,0 0-1,-1 0 1,1 0-1,0 0 1,0 0-1,1 0 1,37 0 509,-28-1-456,58-9 16,-40 3-4067,-15 4-600</inkml:trace>
</inkml:ink>
</file>

<file path=ppt/ink/ink1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0.8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8392,'0'0'15364,"8"-7"-14361,2-1-892,1 1 0,0 0 0,1 1 0,-1 0-1,1 1 1,0 0 0,1 1 0,-1 0-1,1 1 1,-1 0 0,20 0 0,-4 1-1146,25-5-6573,-35 1 1661</inkml:trace>
</inkml:ink>
</file>

<file path=ppt/ink/ink1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7623,'0'0'17521,"12"17"-16945,8-19-383,0-3-161,1-1-321,1 4-1120,-2 0-993,-4 1-1122,2-1-2241,-7 0-2787</inkml:trace>
</inkml:ink>
</file>

<file path=ppt/ink/ink1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1 135 6086,'0'0'18326,"9"-5"-17829,12-8-405,0-1-1,-1-2 1,-1 0-1,0 0 1,32-39 0,-71 105-178,11-33 107,1 0-1,0 0 0,2 1 0,0-1 0,0 1 0,2 1 1,1-1-1,-2 23 0,5-40-94,0-1 0,0 1 0,0-1 0,0 1 0,0-1 0,1 1 0,-1-1 0,0 1 0,0-1 0,1 1 0,-1-1 0,0 0 0,1 1 0,-1-1 0,1 1 0,-1-1 0,0 0 0,1 1 0,-1-1 0,1 0 0,-1 0 0,1 1 0,-1-1 0,1 0 0,-1 0 0,1 0 0,-1 0 0,1 0 0,-1 1 0,1-1 0,-1 0 0,1 0 0,0 0 0,20-2-5749,-9-4-695</inkml:trace>
</inkml:ink>
</file>

<file path=ppt/ink/ink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5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783 182 8626,'2'-5'429,"0"0"1,0 0-1,-1 0 0,0 0 1,0 0-1,0 0 1,-1 0-1,0 0 0,0 0 1,0 0-1,0-1 0,-1 1 1,0 0-1,0 0 1,0 0-1,0 0 0,-1 0 1,0 1-1,0-1 1,-6-8-1,5 8-268,-1 1 0,0 0-1,0-1 1,0 2 0,-1-1 0,1 1 0,-1-1-1,0 1 1,0 0 0,0 1 0,0-1 0,-8-1 0,-6-2-72,-1 2 0,1 0 0,-1 1 1,0 0-1,0 2 0,0 1 0,-32 3 1,5 2-87,1 3 1,-52 15 0,77-17-4,0 1 0,0 1 0,1 1 0,0 0 0,-35 24-1,43-24 2,1 0-1,0 0 0,0 1 1,1 1-1,0 0 0,1 0 1,0 1-1,1 0 0,-12 25 1,9-14-27,2 1 0,0 1 0,2 0 0,0 0 0,2 0 0,1 0 0,1 1 0,1 0 0,2 0 0,0 0 0,7 43 0,-4-52-22,1 1 0,1-1-1,0 0 1,1 0 0,1-1 0,1 0 0,16 26 0,-16-31 15,1 1 0,0-1 0,1-1 0,0 0 0,0 0 0,1-1 0,1 0 1,-1-1-1,2 0 0,16 7 0,-12-7 32,0-1 1,0-1 0,1-1-1,0 0 1,0-2 0,0 0-1,29 1 1,-21-4 38,0-1-1,-1-1 1,1-2 0,44-11-1,-17-2 77,-2-2 0,-1-3-1,0-1 1,66-44-1,-63 34-15,-1-2-1,-2-2 0,-1-2 1,-3-3-1,53-59 0,-88 88-98,0-2 0,-1 0 0,0 0 0,-1 0 0,-1-1 0,-1-1 0,0 1 0,-1-1 0,-1 0 0,4-22 0,-8 31-46,1 0 0,-2 1 0,1-1-1,-1 0 1,-1 0 0,0 0 0,0 1 0,0-1 0,-1 0-1,0 1 1,0-1 0,-1 1 0,0 0 0,0 0 0,-1 0-1,1 0 1,-2 0 0,1 1 0,-1 0 0,0 0 0,0 0-1,-1 0 1,0 1 0,0 0 0,-9-6 0,2 3-231,0 1 0,-1 0 0,0 1 0,0 0 0,-1 1-1,0 1 1,-26-5 0,14 6-83,1 1 0,0 1-1,-46 4 1,-2 6-405</inkml:trace>
</inkml:ink>
</file>

<file path=ppt/ink/ink1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2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11275,'0'0'3683,"-2"8"-1638,0 5-1223,1 0 0,0 1 0,1-1 0,1 1 0,0-1 0,0 0 1,6 22-1,-3-24-575,-2 1 0,1 0 1,-2 0-1,0-1 0,0 1 1,-1 0-1,0 0 0,-1 0 1,0 0-1,-1 0 0,-1-1 1,0 1-1,0-1 0,-1 0 0,-1 1 1,-10 18-1,10-22-630,-1 1 0,-1-1 0,1 0 0,-1-1 0,-9 8 0,7-8-607,0 0-1,0-1 1,0 0 0,-1 0-1,-11 3 1,-3-1-4268</inkml:trace>
</inkml:ink>
</file>

<file path=ppt/ink/ink1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20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8296,'0'0'15454,"9"1"-13916,31 3-773,0-2 0,0-2 0,72-10 0,42 0-1161,-153 10-442</inkml:trace>
</inkml:ink>
</file>

<file path=ppt/ink/ink1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1 360 10154,'0'0'9497,"10"-3"-7373,16-6-1729,-1-1 1,0-1-1,-1-2 0,0 0 0,-1-2 0,0 0 1,-1-1-1,20-21 0,-10 8 123,-2-1-1,-1-1 1,-2-2-1,40-61 1,-75 163-801,-6 5 390,4 1 0,3 0 0,4 120 0,3-192-108,0 2-206,2 40-140,5-24-2045,5-8-3924,-4-12-2268</inkml:trace>
</inkml:ink>
</file>

<file path=ppt/ink/ink1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66 7239,'0'0'5338,"9"-5"-2669,7-4-1531,1 1 0,-1 1 0,1 0 0,1 1 0,27-5 0,19 4-121,69 2 0,-47 5-5002,-23 0-5338</inkml:trace>
</inkml:ink>
</file>

<file path=ppt/ink/ink1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1:59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12204,'0'0'5765,"50"3"-4292,-10-3-191,1 0-578,11 0-576,-1 0-64,3 0-416,-7 0-929,-6 0-1634,-7 0-4516</inkml:trace>
</inkml:ink>
</file>

<file path=ppt/ink/ink1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73 6598,'9'-4'1725,"34"-12"352,87-36 9704,-190 74-10713,36-8-1049,0 1 1,2 0 0,-24 23-1,40-33-15,0 0-1,1 1 1,-1 0-1,1 0 1,1 0-1,-1 0 0,1 1 1,0 0-1,1 0 1,-1 0-1,1 1 0,1-1 1,-1 0-1,1 1 1,-1 14-1,3-20-34,0 0 0,0 0 0,0 0 0,0 0 0,1 0 1,-1 0-1,1 0 0,0 0 0,-1 0 0,1 0 0,0 0 0,0 0 0,0 0 0,0 0 0,1 0 0,-1-1 0,0 1 0,1-1 1,-1 1-1,1-1 0,0 1 0,-1-1 0,1 0 0,0 0 0,0 0 0,0 0 0,0 0 0,0 0 0,0-1 0,0 1 0,0-1 1,4 1-1,7 2-437,1-2 1,-1 0-1,1 0 0,15-2 1,-12 1-205,25-3-3418,0-9-2396</inkml:trace>
</inkml:ink>
</file>

<file path=ppt/ink/ink1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3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14446,'0'0'7495,"-36"64"-6662,27-38-577,4 3-160,5-1-64,0-2-32,0-2-224,0-5-865,5-1-769,1-7-480,-6-6-577</inkml:trace>
</inkml:ink>
</file>

<file path=ppt/ink/ink1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4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43 11018,'0'0'8985,"13"-7"-8126,-3 1-738,0 1 0,0 1 0,1 0 0,0 0 0,0 1 0,0 0 0,0 1 0,0 0 0,0 1 0,1 0 0,11 1 0,0 1-18,1 1-1,0 1 0,-1 1 1,0 1-1,45 16 0,-67-21-101,0 0 0,0 1-1,1-1 1,-1 1 0,0-1 0,0 1-1,0 0 1,0-1 0,0 1-1,0 0 1,0 0 0,0 0 0,0-1-1,0 1 1,0 0 0,0 0-1,0 1 1,-1-1 0,1 0-1,0 0 1,-1 0 0,1 0 0,-1 1-1,1-1 1,-1 2 0,0-1 24,-1-1 1,1 1 0,-1-1 0,0 1 0,1-1 0,-1 1-1,0-1 1,0 0 0,0 1 0,0-1 0,0 0 0,0 0-1,0 0 1,-1 0 0,1 0 0,0 0 0,-3 1 0,-8 5 165,0 0 1,-1-1 0,-18 5 0,31-10-193,-44 12 216,29-9-375,-1 1 1,0 0 0,-27 15 0,93-20-9413,-25-6 4677</inkml:trace>
</inkml:ink>
</file>

<file path=ppt/ink/ink1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4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15086,'0'0'2915,"-42"48"-705,30-23-576,-5 1-321,3 1-288,5 1-449,4 0-159,1-4-225,4-3-160,0-2 0,9-5-96,0-5-1217,2-6-865,3-3-1602,-5 0-3298</inkml:trace>
</inkml:ink>
</file>

<file path=ppt/ink/ink1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4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 12684,'0'0'8584,"-11"6"-7991,-2 3-280,1 1 0,-1 0 0,2 0 0,-1 1 0,1 1 0,1 0 0,0 0 0,1 1 0,0 1 0,-12 25 0,16-28-196,0 1 1,1 0-1,0 0 0,1 0 1,1 1-1,0-1 0,-1 23 1,3-32-271,0 1 1,0-1-1,1 1 0,-1-1 1,1 0-1,0 1 1,0-1-1,0 0 0,0 0 1,1 0-1,-1 0 1,1 0-1,0 0 0,0 0 1,0 0-1,0-1 1,0 1-1,1-1 0,-1 1 1,1-1-1,0 0 1,0 0-1,-1 0 1,1-1-1,0 1 0,1-1 1,-1 1-1,0-1 1,0 0-1,0 0 0,1 0 1,-1-1-1,4 1 1,51 1-9479,-26-8 1634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6407 13419,'-3'21'1036,"1"-19"-969,1-15 49,14-210 149,-3 98-214,133-1573-30,214-1065-1213,-190 1367 907,-156 1239 70,-11 102 95</inkml:trace>
</inkml:ink>
</file>

<file path=ppt/ink/ink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0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0 901 12603,'0'0'71,"1"-1"0,-1 0 0,0 0 0,1 0 0,-1 1 0,1-1 0,-1 0 0,1 0 0,-1 1 0,1-1 0,-1 0 1,1 1-1,-1-1 0,1 1 0,0-1 0,0 1 0,1-1 0,3-4 75,204-175 2083,417-341 411,-476 420-2821,-35 25-1530,-106 71 1296,-7 4 70,-5 3-213,-16 5 122</inkml:trace>
</inkml:ink>
</file>

<file path=ppt/ink/ink1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5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12107,'0'0'4613,"-5"9"-3279,-93 200 5841,97-207-7103,0 0 0,-1 0 0,1 1 0,0-1 0,0 1 0,0-1 0,1 1 0,-1-1 0,1 1 0,-1-1 1,1 1-1,0-1 0,0 1 0,0 0 0,0-1 0,1 4 0,0-5-65,0 1 0,0-1 1,0 0-1,1 0 1,-1 0-1,0 0 0,1 0 1,-1 0-1,1 0 1,-1 0-1,1-1 0,-1 1 1,1 0-1,-1-1 1,1 0-1,0 1 0,0-1 1,-1 0-1,1 0 1,0 0-1,-1 0 0,1 0 1,0 0-1,1-1 1,5 2-394,-1-1 0,1-1 0,-1 0 0,1 0 0,8-2 0,5-10-3293,-8-12-4777,-12 11 912</inkml:trace>
</inkml:ink>
</file>

<file path=ppt/ink/ink1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10410,'0'0'12332,"67"-6"-11724,-42 6-31,1 0-193,-7 0-352,1 0-64,0 0-1089,-6 1-1441,1-1-2884,-1 0-3618</inkml:trace>
</inkml:ink>
</file>

<file path=ppt/ink/ink1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5.9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11979,'0'0'8568,"9"10"-7100,-8-10-1458,6 8 182,-1-1 0,1 1 0,-1 0 0,0 1 0,-1-1-1,0 1 1,-1 0 0,0 1 0,0-1 0,-1 1 0,0-1 0,0 1 0,1 19-1,-3-15-60,-2 0 0,0 1 0,0-1 0,-1 0 0,-1 0 0,-1-1 0,0 1 0,-6 14 0,-1-6-69,-1 0-1,0-1 1,-29 36 0,25-36-1022,-38 37 0,46-51-1124,0 0 1,0-1 0,-1 0-1,-15 8 1,-1-4-7873</inkml:trace>
</inkml:ink>
</file>

<file path=ppt/ink/ink1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6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6342,'0'0'8563,"9"0"-6129,167 0 2541,98-15-2895,50 0-1506,-297 14-536,846 6-317,-744 7 1034,-96-9-2685,-16-1-4059,-33-4-129,-4-5-4879</inkml:trace>
</inkml:ink>
</file>

<file path=ppt/ink/ink1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6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12 8680,'0'0'15423,"-12"-3"-15380,4 1-34,4 1-6,1 0 0,-1 0-1,0 0 1,0 0 0,1 0 0,-1 1 0,0 0 0,0 0 0,0 0-1,0 0 1,1 0 0,-1 1 0,0 0 0,0 0 0,1 0 0,-1 0-1,1 0 1,-1 1 0,1-1 0,-5 4 0,-2 3 78,0 1 0,1 0 0,0 0 0,0 1 0,1 0 0,1 0 1,-10 17-1,16-25-81,-1 0 1,1 0-1,0 1 0,0-1 1,0 0-1,0 1 1,0-1-1,1 1 0,-1-1 1,1 1-1,-1-1 1,1 1-1,0-1 1,0 1-1,0 0 0,1-1 1,-1 1-1,0-1 1,1 1-1,0-1 0,-1 1 1,1-1-1,0 0 1,0 1-1,1-1 1,-1 0-1,0 0 0,1 0 1,-1 0-1,1 0 1,0 0-1,0 0 1,0 0-1,0-1 0,0 1 1,0-1-1,0 1 1,0-1-1,0 0 0,1 0 1,-1 0-1,1 0 1,2 1-1,8 2-593,1-1 0,-1 0 0,0-1 0,1 0-1,0-1 1,-1 0 0,20-3 0,-14 1-1026,-1-1-1,0-2 1,0 1-1,0-2 1,17-7 0,6-7-3261</inkml:trace>
</inkml:ink>
</file>

<file path=ppt/ink/ink1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7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9801,'0'0'12556,"-31"56"-12364,26-34-96,3 2-64,-3 1 0,5-3-256,0 1-576,0-3-546,-4-3-544,4-5-1537,-2-7-1826</inkml:trace>
</inkml:ink>
</file>

<file path=ppt/ink/ink1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7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64 11307,'0'0'7858,"8"-8"-6347,-2 2-1382,0 1 0,1 0 0,-1 0 0,1 1 0,0 0 0,0 0 0,1 1 1,-1 0-1,1 0 0,0 0 0,-1 1 0,1 1 0,0-1 0,0 1 0,10 0 1,-1 0-65,5 0 35,1 0-1,34 4 1,-52-3-96,1 1 1,-1 0 0,0 0 0,0 1 0,0-1 0,0 1 0,0 0 0,0 0 0,-1 1 0,1-1 0,-1 1 0,0 0 0,1 0 0,-1 1 0,-1-1 0,7 8 0,-8-9 14,-1 0-1,0 0 1,0 0 0,0 0-1,0 0 1,0 0 0,0 1 0,-1-1-1,1 0 1,-1 1 0,1-1-1,-1 0 1,0 0 0,0 1-1,0-1 1,0 0 0,-1 1 0,1-1-1,0 0 1,-1 1 0,0-1-1,0 0 1,1 0 0,-1 0-1,0 0 1,-1 0 0,1 0 0,0 0-1,-1 0 1,1 0 0,-1 0-1,1-1 1,-1 1 0,0-1-1,0 1 1,1-1 0,-4 2 0,-9 6 164,0 0 0,0 0 0,-1-2 0,-17 7 0,17-8-21,-28 11 117,27-12-843,1 1-1,-25 13 1,51-21-11170,6-8 3491</inkml:trace>
</inkml:ink>
</file>

<file path=ppt/ink/ink1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7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0 16207,'0'0'6791,"-16"50"-5990,5-24 31,4 5-287,-2-1-161,5 2-128,-1-3-63,1-1-65,4-6-64,0-3-64,0-7-609,6-4-1088,1-8-1667,4 0-3106</inkml:trace>
</inkml:ink>
</file>

<file path=ppt/ink/ink1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8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1 7399,'0'0'16827,"-11"3"-16609,-1 3-200,1 0-1,0 0 0,0 1 0,1 0 1,0 1-1,0 0 0,0 1 0,1 0 1,1 1-1,0-1 0,0 2 0,-8 13 1,8-12 156,1 1 1,0 0-1,0 0 1,1 1-1,1 0 1,1 0-1,0 0 1,0 0-1,-1 19 0,5-28-286,-1 0 0,1 0 0,1-1 0,-1 1 0,1 0 0,-1 0 0,1 0 0,1-1 0,-1 1 0,1-1 0,-1 1 0,2-1-1,-1 1 1,0-1 0,1 0 0,-1 0 0,1 0 0,0-1 0,1 1 0,-1-1 0,1 1 0,-1-1 0,1 0 0,0-1 0,0 1-1,0-1 1,1 1 0,-1-1 0,0 0 0,1-1 0,6 3 0,48 5-7896,-34-8 492</inkml:trace>
</inkml:ink>
</file>

<file path=ppt/ink/ink1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8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10602,'0'0'13917,"-11"10"-13869,-8 9 104,1 0 0,1 1 0,0 1 0,2 0-1,0 1 1,2 1 0,0 0 0,-11 31 0,21-47-68,1 0 0,0-1 0,1 1-1,-1 0 1,1 0 0,0 12 0,1-17-77,0 0-1,1-1 0,-1 1 1,1 0-1,-1-1 1,1 1-1,0-1 1,-1 1-1,1-1 0,0 1 1,0-1-1,0 0 1,0 1-1,0-1 1,0 0-1,1 0 1,-1 0-1,0 0 0,0 0 1,1 0-1,-1 0 1,1 0-1,-1 0 1,1-1-1,-1 1 0,1 0 1,0-1-1,-1 0 1,1 1-1,0-1 1,-1 0-1,1 0 1,2 0-1,2 1-291,1 0 0,-1-1 0,1 0 0,-1 0 1,1-1-1,-1 1 0,1-1 0,5-2 0,-9 1-245,0 1 0,0 0 0,0-1-1,0 1 1,0-1 0,0 0 0,-1 0 0,1 0 0,-1 0-1,0-1 1,3-2 0,9-14-5497</inkml:trace>
</inkml:ink>
</file>

<file path=ppt/ink/ink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0.9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459 0 12443,'-14'11'268,"1"1"0,0 0 0,1 1 0,0 0 0,1 1 1,1 0-1,0 1 0,-8 17 0,-7 17 222,-21 66 0,25-59-295,-162 330 194,136-296-364,44-83-22,0-2 4,0 0 0,0 1 0,1-1 0,0 1 0,0 0 0,0-1 0,-2 13 0,4-18-5,1 1 1,-1-1 0,0 0 0,0 1 0,0-1 0,0 1 0,0-1 0,1 0 0,-1 1-1,0-1 1,0 0 0,1 1 0,-1-1 0,0 0 0,1 0 0,-1 1 0,0-1-1,1 0 1,-1 0 0,0 1 0,1-1 0,-1 0 0,0 0 0,1 0 0,-1 0 0,1 0-1,-1 1 1,0-1 0,1 0 0,-1 0 0,1 0 0,-1 0 0,1 0 0,-1 0 0,0 0-1,1-1 1,-1 1 0,1 0 0,-1 0 0,1 0 0,21-8 101,82-52 270,-22 11-133,192-92 346,89-50-830,-275 136 183,-13-1-81</inkml:trace>
</inkml:ink>
</file>

<file path=ppt/ink/ink1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8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7399,'0'0'15439,"48"-34"-15023,-19 33-256,2-1-96,-3 2-64,1 0-993,0 0-1986,-2 0-2370,-4 0-2818</inkml:trace>
  <inkml:trace contextRef="#ctx0" brushRef="#br0" timeOffset="1">375 69 13901,'0'0'9353,"47"3"-10570,-25-3-2659,-1-3-4067</inkml:trace>
</inkml:ink>
</file>

<file path=ppt/ink/ink1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9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0 147 8584,'0'0'11894,"8"-1"-10559,1-1-1147,0-1 1,0-1 0,-1 1-1,1-1 1,-1 0 0,0-1-1,0 0 1,8-7 0,63-56 33,-46 37-98,-26 26 275,-16 16-142,-19 22 80,22-24-339,1 1 0,0-1 0,0 1 0,1 0 0,0 1 1,1-1-1,0 1 0,1-1 0,0 1 0,-1 20 0,3-30-106,0 0 0,-1 0-1,1 0 1,1 0 0,-1 0 0,0-1 0,0 1 0,0 0 0,0 0 0,0 0 0,1 0-1,-1-1 1,0 1 0,1 0 0,-1 0 0,1-1 0,-1 1 0,1 0 0,0 0-1,13 3-4770,-1-4-1665</inkml:trace>
</inkml:ink>
</file>

<file path=ppt/ink/ink1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19.5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12684,'0'0'6801,"0"8"-4975,2 9-1263,1 0 1,1 0 0,1 0-1,0-1 1,11 23-1,-9-22-565,-4-6 137,0-1 0,0 1 0,-1-1 1,0 1-1,-1 0 0,0 0 0,-1 0 0,0 0 0,0-1 0,-1 1 1,-1 0-1,0 0 0,-7 19 0,7-22-224,-2 0 1,1 0-1,-1 0 1,0 0-1,-1-1 0,1 0 1,-1 0-1,-1 0 0,0-1 1,0 0-1,0 0 1,0 0-1,-1-1 0,0 0 1,0 0-1,0-1 0,-1 1 1,-9 2-1,-6-1-3621,7-6-3032</inkml:trace>
</inkml:ink>
</file>

<file path=ppt/ink/ink1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3331,'0'0'641</inkml:trace>
</inkml:ink>
</file>

<file path=ppt/ink/ink1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0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29 448,'0'0'801,"47"-19"-705,-20 9-224</inkml:trace>
</inkml:ink>
</file>

<file path=ppt/ink/ink1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1.2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2556 22 6086,'0'0'4084,"-9"-3"-3492,-14-3-231,-1 2 0,0 0 0,0 1 1,0 1-1,-32 2 0,-140 16 981,79-4-948,-833 72 2026,91-6-895,609-67-938,259-12-1109,0 0 1,0-1-1,-1 0 1,1-1-1,13-5 1,15-5-1064,74-19-4191,-49 13 624</inkml:trace>
</inkml:ink>
</file>

<file path=ppt/ink/ink1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1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392 5 6150,'0'0'1543,"-9"-1"-17,-45-2 1201,8 3 2490,46 0-5193,0 0 0,-1 0-1,1 0 1,-1-1 0,1 1 0,0 0 0,-1 0 0,1 0 0,0 1-1,-1-1 1,1 0 0,-1 0 0,1 0 0,0 0 0,-1 0 0,1 0 0,0 0-1,-1 1 1,1-1 0,0 0 0,-1 0 0,1 1 0,0-1 0,-1 0-1,1 0 1,0 1 0,0-1 0,-1 0 0,1 1 0,0-1 0,0 0-1,0 1 1,0-1 0,-1 0 0,1 1 0,0-1 0,0 0 0,0 1-1,0-1 1,0 1 0,0-1 0,0 0 0,0 1 0,0-1 0,0 1-1,0-1 1,0 0 0,0 1 0,0-1 0,0 0 0,1 1 0,-1-1-1,0 1 1,17 16 225,18-5-74,2 0 0,-1-3 1,68 10-1,-5-1-139,-78-14-31,-4-1-1,0 1 0,-1 0 0,0 1 0,1 1-1,-2 0 1,16 9 0,-30-14-3,0-1 0,0 1 0,0-1 0,0 1-1,0 0 1,-1-1 0,1 1 0,0 0 0,-1-1 0,1 1 0,0 0 0,-1 0 0,1 0-1,-1 0 1,1 0 0,-1-1 0,1 1 0,-1 0 0,0 0 0,1 0 0,-1 0-1,0 0 1,0 0 0,0 0 0,0 0 0,0 0 0,0 0 0,0 0 0,0 0 0,0 0-1,-1 0 1,1 0 0,0 0 0,-1 0 0,1 0 0,0 0 0,-1 0 0,1 0-1,-1 0 1,1 0 0,-1-1 0,0 1 0,1 0 0,-1 0 0,0-1 0,0 1-1,0 0 1,-42 28 229,-222 84 621,56-27-786,168-67-1096,2 2 0,-73 51-1,83-48-3324,13-7-1420</inkml:trace>
</inkml:ink>
</file>

<file path=ppt/ink/ink1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7399,'0'0'14350,"-4"5"-14249,-2 3-77,0-1 1,1 1-1,0 0 0,1 1 1,0-1-1,0 1 0,0 0 1,1 0-1,1 0 0,0 0 1,-2 13-1,1 16 195,1 62 0,2-38-3374,-3-3-3730,1-54 1135</inkml:trace>
</inkml:ink>
</file>

<file path=ppt/ink/ink1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7.5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12684,'0'0'5765,"76"6"-4804,-31-3-288,9-2-289,11 2-95,-6-3-129,3 0-64,-7 0-32,-8 0 0,-7 0-128,-11 0-641,-11 0-704,-6 0-2435</inkml:trace>
</inkml:ink>
</file>

<file path=ppt/ink/ink1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7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8648,'0'0'11147,"56"-19"-10154,-9 19-225,12 5-223,10 3-257,3 0-128,0 1-32,-2-1-63,-1-1-578,-15-3-1313,-9-4-2562,-11 0-2787</inkml:trace>
</inkml:ink>
</file>

<file path=ppt/ink/ink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2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109 225 13707,'-10'6'352,"0"0"1,0 1-1,1 0 1,0 0-1,0 1 1,1 1-1,0-1 0,0 1 1,1 0-1,-8 15 1,14-23-318,1-1 1,-1 1 0,1 0-1,-1-1 1,1 1 0,-1 0-1,1 0 1,0-1 0,0 1-1,-1 0 1,1 0 0,0-1 0,0 1-1,0 0 1,0 0 0,0 0-1,0 0 1,0-1 0,0 1-1,0 0 1,0 0 0,0 0-1,1-1 1,-1 1 0,0 0-1,1 0 1,-1-1 0,0 1-1,1 0 1,-1 0 0,1-1-1,-1 1 1,1-1 0,-1 1-1,1 0 1,0-1 0,-1 1-1,1-1 1,0 1 0,-1-1-1,1 0 1,0 1 0,-1-1-1,1 0 1,0 1 0,1-1-1,2 1 69,1-1-1,-1 1 0,1-1 1,-1 0-1,1-1 0,0 1 1,7-2-1,42-13 685,91-37 1,-87 29-452,473-192 1551,-499 202-1840,-12 5-66,-1-1 0,20-11 1,-64 33-64,1 0 1,-47 14 0,18-7 21,-59 24-9,-218 91 29,14 20-4,672-327-976,-257 127 806,227-95-378,-307 127 578,-19 13 13,0 0-1,0 0 1,1 0 0,-1 0 0,0-1 0,0 1 0,0 0 0,-1 0 0,1 0 0,0 0 0,0-1 0,0 1 0,0 0 0,0 0 0,0 0 0,0 0 0,0 0 0,0-1 0,0 1 0,0 0 0,0 0 0,0 0 0,-1 0 0,1 0 0,0-1-1,0 1 1,0 0 0,0 0 0,0 0 0,-1 0 0,1 0 0,0 0 0,0 0 0,0 0 0,0 0 0,0 0 0,-1 0 0,1 0 0,0 0 0,0 0 0,0 0 0,0 0 0,-1 0 0,1 0 0,0 0 0,0 0 0,0 0 0,0 0-1,-1 0 1,1 0 0,0 0 0,-38 4 2,-55 22 140,2 3 0,-102 49 1,25-10 689,130-55-603</inkml:trace>
</inkml:ink>
</file>

<file path=ppt/ink/ink1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10122,'0'0'7639,"-6"12"-7057,1-4-478,-3 7 423,1 0 1,0 0-1,1 1 0,0 0 1,1 0-1,-5 33 0,11-48-495,-1 0 0,1-1 0,-1 1 0,1 0 0,0 0 0,-1 0 0,1 0-1,0-1 1,0 1 0,0 0 0,-1-1 0,1 1 0,0 0 0,0-1 0,0 1-1,0-1 1,0 0 0,0 1 0,0-1 0,0 0 0,0 0 0,0 1 0,1-1 0,-1 0-1,0 0 1,0 0 0,0 0 0,0 0 0,0-1 0,0 1 0,0 0 0,0 0 0,1-1-1,43-7 738,-6-6-674,-2-2 1,0-1-1,35-22 1,-48 26-94,-24 12-8,1 1 0,0-1 0,-1 1-1,1-1 1,0 1 0,0-1 0,0 1 0,-1 0 0,1-1 0,0 1-1,0 0 1,0 0 0,0-1 0,0 1 0,0 0 0,0 0 0,-1 0 0,1 0-1,0 0 1,0 0 0,0 1 0,0-1 0,1 0 0,-3 17-159,-20 23 280,18-35-79,-18 34 69,20-38-110,0 1 1,0 0 0,0 0 0,0-1 0,1 1 0,-1 0 0,1 0 0,0 0 0,-1 0-1,1-1 1,0 1 0,0 0 0,0 0 0,0 0 0,1 0 0,-1 0 0,0-1-1,1 1 1,0 2 0,0-3-85,1 0-1,-1 0 0,1 0 1,-1-1-1,1 1 0,-1-1 0,1 1 1,-1-1-1,1 1 0,-1-1 1,1 0-1,-1 0 0,1 0 1,0 0-1,-1 0 0,1 0 1,-1 0-1,1 0 0,2-2 0,33-7-3294,-30 6 2015,0-1-1,0 0 1,0 0 0,-1 0 0,11-10-1,9-10-4956</inkml:trace>
</inkml:ink>
</file>

<file path=ppt/ink/ink1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6854,'0'0'12540,"-6"8"-12139,-2 6-198,1 0 0,0 1 0,1 0 0,0 0-1,2 0 1,-1 1 0,2 0 0,0-1 0,-1 25 0,1 169 1274,4-135-1092,-2-45-65,-3-50-627,-4-30-1008,-9-2 338,-28-61 0,53 119 1076,0 0 0,0 0 0,0-1 1,0 0-1,1-1 0,17 5 0,-14-5-145,1 0-1,0-1 1,0 0-1,0-1 1,20-2-1,-27 1-476,0-1 0,0 1-1,0-2 1,0 1-1,-1-1 1,1 1-1,-1-1 1,1-1-1,-1 1 1,0-1-1,0 0 1,0 0 0,0-1-1,6-5 1,7-12-3631</inkml:trace>
</inkml:ink>
</file>

<file path=ppt/ink/ink1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39.2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0 7431,'0'0'9524,"-6"10"-8430,-12 25 349,1 1 0,-16 50-1,25-64-1245,2-1-1,1 1 0,1 0 0,1 1 0,1-1 0,0 28 0,2-49-405,0 0 0,0 1 0,1-1 0,-1 0 0,0 1-1,1-1 1,-1 0 0,1 1 0,-1-1 0,1 0 0,-1 1-1,1-1 1,0 0 0,0 0 0,0 0 0,0 0 0,0 0-1,0 0 1,0 0 0,0 0 0,0 0 0,0-1 0,0 1-1,1 0 1,-1-1 0,3 2 0,35 3-8493,-20-5 3913</inkml:trace>
</inkml:ink>
</file>

<file path=ppt/ink/ink1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0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128 303 9417,'0'0'6182,"-9"-1"-3956,5 0-2088,0 1 1,0 0-1,0 0 1,0 0-1,0 0 0,0 1 1,0 0-1,0-1 1,0 1-1,0 1 0,1-1 1,-1 1-1,0-1 1,1 1-1,-1 0 1,1 0-1,-1 1 0,1-1 1,0 1-1,0 0 1,0-1-1,0 1 0,1 0 1,-1 1-1,1-1 1,0 0-1,-3 7 1,2-6-31,1 0 1,-1 0-1,1 0 1,0 0 0,0 0-1,1 0 1,-1 0-1,1 0 1,0 1 0,0-1-1,0 8 1,1-11-88,0 0 1,0 0 0,1 0-1,-1 0 1,0 0-1,1 0 1,-1 0-1,1 0 1,-1-1-1,1 1 1,-1 0-1,1 0 1,-1 0-1,1 0 1,0-1 0,-1 1-1,1 0 1,0-1-1,1 2 1,1-1 3,-1 0 0,1 0 1,-1 0-1,1 0 0,0 0 1,-1-1-1,1 1 0,0-1 0,-1 0 1,5 0-1,3 0-84,1 0-1,-1-1 1,1-1 0,-1 1-1,0-2 1,1 1 0,-1-2-1,0 1 1,-1-1-1,1-1 1,-1 0 0,0 0-1,0-1 1,0 0 0,-1 0-1,0-1 1,0 0 0,-1-1-1,1 1 1,-2-1-1,1-1 1,-1 1 0,-1-1-1,7-14 1,-24 29-122,-6 10 116,17-15 63,-5 6 21,1-1-1,0 1 0,0-1 0,1 1 1,0 1-1,0-1 0,1 1 0,0-1 0,0 1 1,0 0-1,1 0 0,-2 13 0,5-19-13,-1-1-1,1 0 0,0 0 0,-1 0 1,1 0-1,0 0 0,0 0 0,0 0 1,-1 0-1,1 0 0,0 0 1,0 0-1,0-1 0,0 1 0,1 0 1,-1-1-1,0 1 0,0-1 0,0 1 1,0-1-1,1 1 0,-1-1 0,0 0 1,0 0-1,1 0 0,-1 0 0,0 0 1,0 0-1,1 0 0,-1 0 0,0 0 1,1 0-1,0-1 0,48-7-464,-40 3 196,-1 0 0,1-1 0,-1 0-1,0 0 1,-1-1 0,1 0 0,-1 0-1,-1-1 1,1 0 0,-1-1-1,-1 0 1,0 0 0,0 0 0,6-14-1,4-11 167,-1 0-1,17-67 0,-24 74 231,-2 9 221,0-1-1,-2 1 1,0-1 0,1-25-1,-24 74 1170,5 4-1146,1 2 0,1-1 0,2 1 0,-9 62 0,-2 116 2703,31-454-3965,-6 247 762,-1-1 1,1 0-1,0 0 0,0 0 1,10 10-1,-9-11 140,1-1 0,0 1 1,0-1-1,0-1 0,1 1 0,-1-1 0,1 0 1,0 0-1,0-1 0,0 0 0,0 0 0,0 0 1,0-1-1,1 0 0,-1-1 0,0 0 0,1 0 1,-1 0-1,0-1 0,1 0 0,9-3 0,-2-1 21,1 0 0,-1 0 0,0-2 0,-1 0 0,0 0 0,0-2 0,0 1 0,20-19 0,-43 38 76,1 0 0,0 0 0,1 1 0,0 1 0,0-1 0,2 1 0,0 0 0,0 0 0,1 1 0,-4 24 1,8-36-95,1-1 0,0 1 0,0-1 0,0 1 0,0-1 1,0 0-1,1 1 0,-1-1 0,0 0 0,1 0 1,-1 0-1,1 0 0,-1 0 0,1 0 0,-1-1 1,1 1-1,-1 0 0,1-1 0,0 1 0,-1-1 0,1 0 1,0 1-1,0-1 0,-1 0 0,1 0 0,0 0 1,0 0-1,2-1 0,2 2-436,-1-1 1,1 0-1,0-1 1,0 1-1,-1-1 1,1 0-1,0 0 1,6-3-1,-9 2-290,0 0 0,-1-1 0,0 1 0,1 0 0,-1-1 0,0 1 0,0-1-1,0 1 1,0-1 0,2-6 0,7-16-4877</inkml:trace>
</inkml:ink>
</file>

<file path=ppt/ink/ink1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0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13196,'0'0'10635,"-13"55"-12013,28-38-1056,1 1-2082,0-2-2371</inkml:trace>
</inkml:ink>
</file>

<file path=ppt/ink/ink1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20 8520,'0'0'10341,"-8"-4"-8596,5 2-1655,0 0-1,0 0 1,-1 0-1,1 1 0,-1 0 1,1-1-1,-1 1 1,1 1-1,-1-1 1,0 0-1,1 1 1,-1 0-1,0 0 1,1 0-1,-1 0 1,0 1-1,1-1 1,-1 1-1,0 0 0,1 0 1,-1 0-1,1 0 1,0 1-1,-1 0 1,1-1-1,0 1 1,0 0-1,-5 5 1,4-4 54,0 0 0,1 1 0,-1-1 0,1 1 0,0 0 0,0 0 1,0 0-1,0 0 0,1 0 0,0 1 0,0-1 0,0 1 0,0 0 1,-1 9-1,3-14-132,0 1 0,0 0 0,0 0 0,0 0 0,1 0 0,-1-1 0,0 1 0,1 0 0,-1 0 0,0-1 0,1 1 0,-1 0 0,1 0 0,-1-1 0,1 1 0,0-1 0,-1 1 0,1 0 0,0-1 0,-1 1 0,1-1 0,0 1 0,-1-1 0,1 0 0,0 1 0,0-1 0,0 0 0,0 0 0,-1 1 0,1-1 0,0 0 0,0 0 0,0 0 0,0 0 0,1 0 0,40 1 283,-32-1-232,12-1-135,0-2 0,0 0 0,0-1 0,21-8 0,39-7-444,-81 19 528,-1 0 0,0 0 0,0 0 0,1 0 0,-1 0 0,0 0 0,0 0 0,1 0 0,-1 0 0,0 0 0,0 0 0,1 0 0,-1 0 0,0 0 0,0 0 0,1 0 0,-1 0 0,0 0 0,0 0 0,1 1 0,-1-1 0,0 0 0,0 0 0,1 0 0,-1 0 0,0 0 0,0 1 0,0-1 0,0 0 0,1 0 0,-1 0 0,0 1 0,0-1 0,0 0 0,0 0 0,0 0 0,0 1 0,1-1 0,-1 0 0,0 0 0,0 1-1,0-1 1,0 0 0,0 0 0,0 1 0,0-1 0,-4 17 421,3-17-412,1 1-1,-1 0 1,1-1-1,0 1 1,-1 0-1,1-1 1,0 1-1,-1 0 1,1-1 0,0 1-1,0 0 1,-1-1-1,1 1 1,0 0-1,0 0 1,0-1-1,0 1 1,0 0 0,0 0-1,0-1 1,0 1-1,1 0 1,-1 0-1,0-1 1,0 1-1,1 0 1,-1-1 0,0 1-1,1 0 1,-1-1-1,0 1 1,1 0-1,-1-1 1,1 1-1,-1-1 1,2 2 0,12-2-21,1 0 0,-1 0 1,0-1-1,0-1 1,0 0-1,0-2 1,22-6-1,-20 5-295,1 0-1,0 2 1,0 0 0,23-1-1,-40 4 315,1 0 0,-1 1 0,0-1 1,1 0-1,-1 1 0,0-1 0,1 0 0,-1 1 0,0-1 0,0 1 0,1-1 0,-1 0 0,0 1 0,0-1 0,0 1 1,0-1-1,0 1 0,0-1 0,1 1 0,-1-1 0,0 1 0,0-1 0,0 1 0,-1-1 0,1 1 0,0-1 0,0 0 1,0 1-1,0-1 0,0 1 0,0-1 0,-1 1 0,1-1 0,0 1 0,0-1 0,-1 0 0,1 1 0,0-1 1,-1 0-1,1 1 0,-13 25 563,11-22-436,-3 26 33,7-22-4682,7-7-1268</inkml:trace>
</inkml:ink>
</file>

<file path=ppt/ink/ink1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1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217 101 9513,'5'-9'1767,"-3"5"-1467,2-2 407,-1-1-1,0 0 0,0 1 0,0-1 1,-1 0-1,0-1 0,0 1 1,1-14-1,-3 21-652,0-1 1,0 0-1,0 1 1,0-1-1,-1 1 1,1-1-1,0 1 1,0-1-1,-1 1 1,1-1-1,0 1 1,-1-1-1,1 1 1,0-1-1,-1 1 1,1 0-1,-1-1 1,1 1-1,-1-1 1,1 1-1,-1 0 1,1 0-1,-1-1 1,1 1-1,-1 0 1,1 0-1,-1-1 1,1 1-1,-1 0 1,0 0-1,1 0 1,-1 0-1,1 0 1,-1 0-1,1 0 1,-1 0-1,0 0 1,1 0-1,-1 1 1,1-1-1,-1 0 1,1 0-1,-1 0 1,0 1-1,-28 12 195,17 1 30,0 0 0,1 1 0,1 0 0,0 0 0,1 1-1,1 1 1,-11 28 0,11-27-27,-10 29 244,1 2 0,3 0 1,2 0-1,1 1 1,3 1-1,3 0 1,0 83-1,11-117-136,-2-17 82,-3-9 5,-12-162-365,1-1-1850,10 171 1765,0 0 0,0 0 1,0 1-1,0-1 1,0 0-1,0 0 0,1 1 1,-1-1-1,0 0 1,0 0-1,1 1 0,-1-1 1,1 0-1,-1 1 1,0-1-1,1 1 0,-1-1 1,1 0-1,0 1 0,-1-1 1,1 1-1,-1 0 1,1-1-1,0 1 0,-1-1 1,1 1-1,0 0 1,1-1-1,29-1-460,40 15-1931,-62-10 1499,23 4-2598,0-2 1,0-1-1,46 0 0,-36-4-1263</inkml:trace>
</inkml:ink>
</file>

<file path=ppt/ink/ink1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1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202 18 7399,'0'0'10298,"-9"-3"-8088,6 1-2048,-1 0 6,0 0-1,0 1 1,-1-1 0,1 1 0,0-1 0,-1 1 0,1 1 0,-1-1 0,1 1 0,-1-1 0,1 1 0,-1 0 0,1 1 0,-1-1 0,1 1 0,-1 0-1,1 0 1,-9 4 0,3 0 61,0 1 1,0 0-1,1 0 0,-12 11 0,18-14-136,-1 1 0,1-1 1,-1 1-1,1-1 0,1 1 0,-1 0 0,0 0 1,1 1-1,0-1 0,0 0 0,0 1 0,1-1 0,-2 7 1,3-10-87,0 0 0,-1 0 0,1 0 0,0 0 0,0 0 0,1 0 1,-1-1-1,0 1 0,0 0 0,0 0 0,1 0 0,-1 0 0,0 0 0,1 0 1,-1 0-1,1 0 0,-1 0 0,1-1 0,-1 1 0,1 0 0,0 0 0,-1-1 1,1 1-1,0 0 0,0-1 0,-1 1 0,1-1 0,1 1 0,1 1 17,1-1 0,-1 0 0,1 1 1,-1-2-1,1 1 0,0 0 0,-1-1 0,5 1 0,3-1 16,1 0 0,-1-1 1,1 0-1,15-5 0,-18 4-78,0-1 0,-1 0-1,1-1 1,-1 0 0,0 0-1,0-1 1,0 0 0,-1-1-1,1 0 1,-1 0 0,-1 0 0,1-1-1,-1 0 1,0 0 0,-1 0-1,9-15 1,-14 21 37,0 1-1,0 0 1,0 0-1,0-1 1,0 1 0,0 0-1,0 0 1,0 0 0,-1-1-1,1 1 1,0 0-1,0 0 1,0-1 0,0 1-1,0 0 1,0 0-1,-1 0 1,1-1 0,0 1-1,0 0 1,0 0 0,0 0-1,-1 0 1,1 0-1,0-1 1,0 1 0,0 0-1,-1 0 1,1 0-1,0 0 1,0 0 0,-1 0-1,1 0 1,0 0 0,0 0-1,-1 0 1,1 0-1,0 0 1,0 0 0,0 0-1,-1 0 1,1 0 0,0 0-1,0 0 1,-1 0-1,1 0 1,0 0 0,0 0-1,-1 1 1,1-1-1,0 0 1,0 0 0,0 0-1,0 0 1,-1 1 0,1-1-1,0 0 1,0 0-1,0 0 1,-1 1 0,-12 5-59,7 0 67,0-1 1,0 1-1,1 0 0,0 1 1,1-1-1,-1 1 1,1 0-1,-5 12 0,8-17-39,0-1-1,0 1 1,1-1-1,-1 1 0,0-1 1,1 1-1,-1-1 0,1 1 1,0 0-1,0-1 0,0 1 1,0 0-1,0-1 1,0 1-1,0 0 0,0-1 1,0 1-1,1 0 0,-1-1 1,1 1-1,-1-1 0,1 1 1,0-1-1,0 1 0,-1-1 1,1 1-1,0-1 1,0 0-1,0 1 0,1-1 1,-1 0-1,0 0 0,0 0 1,1 0-1,-1 0 0,0 0 1,1 0-1,-1-1 0,1 1 1,-1 0-1,1-1 1,0 1-1,-1-1 0,1 1 1,0-1-1,-1 0 0,3 0 1,8 2-1092,0-1 1,1 0-1,-1-1 1,1-1 0,19-3-1,-20 2-762,-1-1 0,0 0-1,18-8 1,4-5-3383</inkml:trace>
</inkml:ink>
</file>

<file path=ppt/ink/ink1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2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11 9865,'0'0'11750,"-10"-3"-10661,5 1-993,0 1-1,0 0 1,0 0-1,0 0 1,-1 0 0,1 1-1,0 0 1,0 0-1,0 0 1,0 1 0,-1 0-1,1 0 1,0 0-1,0 0 1,0 1-1,0 0 1,1 0 0,-1 0-1,1 1 1,-9 5-1,-43 34 1037,52-39-1087,1 1 0,-1-1 0,1 1 0,0 0 1,1 0-1,-1 0 0,1 0 0,-1 0 0,1 1 1,0-1-1,1 1 0,-3 8 0,4-12-42,0 1-1,0-1 0,0 1 0,1-1 1,-1 1-1,0-1 0,1 1 1,-1-1-1,1 1 0,-1-1 0,1 0 1,0 1-1,-1-1 0,1 0 0,0 0 1,0 1-1,0-1 0,0 0 1,0 0-1,0 0 0,0 0 0,1 0 1,-1 0-1,0-1 0,1 1 1,-1 0-1,0-1 0,1 1 0,-1-1 1,1 1-1,-1-1 0,0 1 0,1-1 1,-1 0-1,3 0 0,60 6-632,-57-6 367,14 1-1143,-1 0-1,1-2 1,0 0 0,0-1-1,-1-2 1,33-8 0,-9-6-4600</inkml:trace>
</inkml:ink>
</file>

<file path=ppt/ink/ink1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2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3171,'0'0'17435,"-3"9"-16698,-76 237 3459,68-200-3443,2 0 0,1 1-1,-1 78 1,10-177-89,0 19-1021,-1-1 0,-1 1 0,-2-1 0,-12-56 0,14 89 352,1 1 0,0 0 0,0-1 0,0 1 0,0 0 1,0 0-1,0-1 0,0 1 0,0 0 0,0-1 0,0 1 0,0 0 1,0-1-1,0 1 0,0 0 0,0-1 0,0 1 0,0 0 0,0-1 1,0 1-1,0 0 0,0-1 0,1 1 0,-1 0 0,0-1 1,0 1-1,0 0 0,1 0 0,-1-1 0,0 1 0,0 0 0,1 0 1,-1 0-1,0-1 0,0 1 0,1 0 0,-1 0 0,1 0 0,17 1-30,27 16 110,-36-13-91,67 19-1924,-60-19-1924,0-2 0,31 1-1,-23-3-1857</inkml:trace>
</inkml:ink>
</file>

<file path=ppt/ink/ink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561 32 15331,'0'-2'95,"-1"1"-1,0-1 0,0 0 0,0 0 1,0 1-1,0-1 0,0 0 1,0 1-1,-1-1 0,1 1 0,0 0 1,-1-1-1,1 1 0,-1 0 1,0 0-1,1 0 0,-1 0 1,0 0-1,0 0 0,0 0 0,1 1 1,-1-1-1,0 1 0,0-1 1,0 1-1,0 0 0,0 0 0,0 0 1,-2 0-1,-7 1 98,1 0-1,0 1 1,0 0 0,-14 4-1,21-5-90,-21 8 74,0 0 0,1 1 0,0 1 0,1 1 0,1 1-1,0 1 1,0 1 0,2 1 0,-28 27 0,24-18-71,1 1 0,1 0 0,1 2 0,1 0 0,1 1-1,-21 50 1,32-60-65,0-1-1,1 1 0,1 0 0,0 1 1,2-1-1,0 1 0,0 28 0,4-41-28,-1 1 0,1-1 0,0 0-1,1 0 1,-1 0 0,1 0 0,1 0 0,0 0-1,-1 0 1,6 7 0,-5-10-1,0 0 0,1 1-1,-1-1 1,1-1 0,0 1-1,0 0 1,0-1 0,1 0 0,-1 0-1,1 0 1,-1-1 0,1 1 0,0-1-1,0 0 1,7 1 0,-3-1 37,0-1 0,-1 0 0,1 0 0,0-1 0,0 0 1,-1-1-1,1 0 0,0 0 0,-1-1 0,1 0 0,-1 0 0,1-1 0,-1 0 0,0-1 1,0 0-1,-1 0 0,1 0 0,-1-1 0,0-1 0,0 1 0,12-13 0,-11 10 38,-1 0-1,0 0 0,0-1 0,0 0 1,-1 0-1,0 0 0,-1-1 0,0 0 1,-1 0-1,0-1 0,0 1 0,-1-1 1,-1 0-1,0 0 0,0 0 0,0-22 1,-2 30-62,-1-1 0,1 0 0,-1 1 0,1-1 0,-1 0 0,0 1 0,0-1 0,-1 1 0,1 0 0,-1-1 0,0 1 0,0 0 1,0 0-1,-3-3 0,3 4-13,0 0 1,0 1-1,0-1 1,0 1-1,0 0 1,0 0 0,0-1-1,-1 2 1,1-1-1,0 0 1,-1 0-1,1 1 1,-1-1 0,1 1-1,-1 0 1,1 0-1,-1 0 1,1 0-1,-1 0 1,1 0-1,-5 2 1,1-1-10,1 1 0,0 0 0,-1 1 1,1-1-1,0 1 0,0 0 0,1 0 0,-1 0 0,1 1 0,-1 0 0,1 0 1,-5 5-1,6-5-2,0-1 0,1 1 0,-1 0 1,1-1-1,-1 1 0,1 0 0,0 1 1,0-1-1,1 0 0,0 0 0,-1 1 0,1-1 1,1 1-1,-1-1 0,0 9 0,2-11 1,-1-1 0,0 1-1,1 0 1,-1-1 0,1 1-1,0-1 1,-1 1 0,1 0-1,0-1 1,0 0-1,0 1 1,0-1 0,0 0-1,0 1 1,0-1 0,1 0-1,-1 0 1,0 0 0,1 0-1,-1 0 1,1 0-1,-1 0 1,1-1 0,-1 1-1,1 0 1,0-1 0,-1 1-1,1-1 1,0 0 0,-1 1-1,1-1 1,2 0 0,5 0-8,-1 0 1,0 0 0,0-1-1,0 0 1,14-4 0,4-4-68,0-1 0,-1-1 0,0-1 0,31-22 0,-9 7-102,-46 26 176,19-8-141,-20 9 139,1 0 0,-1 0 0,1 0 0,-1 0 0,0 0 0,1-1-1,-1 1 1,0 0 0,1 0 0,-1 0 0,0 0 0,1 1-1,-1-1 1,0 0 0,1 0 0,-1 0 0,0 0 0,1 0 0,-1 0-1,0 0 1,1 1 0,-1-1 0,0 0 0,1 0 0,-1 1-1,0-1 1,0 0 0,1 0 0,-1 1 0,0-1 0,0 0 0,0 0-1,1 1 1,-1-1 0,0 0 0,0 1 0,0-1 0,0 0-1,0 1 1,0-1 0,1 0 0,-1 1 0,0-1 0,0 1 0,0-1-1,0 0 1,0 1 0,0-1 0,-1 0 0,1 1 0,0-1-1,0 0 1,0 1 0,0-1 0,-1 1 0,-4 18-7,-1 1-1,0-1 1,-13 23 0,-1 5 49,5-6-215,15-41 193,0 0 0,0 0 1,0-1-1,1 1 1,-1 0-1,0 0 0,0 0 1,0 0-1,0 0 0,0 0 1,0 0-1,0 0 0,0 0 1,0 0-1,0 0 0,0 0 1,1 0-1,-1 0 0,0 0 1,0 0-1,0 0 0,0 0 1,0 0-1,0 0 0,0 0 1,0 0-1,0 0 1,0 0-1,0 0 0,1 0 1,-1 0-1,0 0 0,0 0 1,0 0-1,0 1 0,0-1 1,0 0-1,0 0 0,0 0 1,0 0-1,7-11 34,4-20 6,1-12 1</inkml:trace>
</inkml:ink>
</file>

<file path=ppt/ink/ink1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3.0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72 12300,'0'0'9769,"-9"-3"-8878,5 2-799,-1 0 0,0 1 0,0-1 0,1 1 0,-1 0 0,0 0 0,0 1 0,1 0 0,-1-1 0,0 1-1,1 1 1,-1-1 0,1 1 0,-1 0 0,1 0 0,0 0 0,-1 0 0,1 1 0,1 0 0,-1-1 0,0 2-1,-6 6 1,5-6 111,0 1-1,0 0 0,0 0 1,1 0-1,0 1 0,-4 5 1,8-10-186,-1 0 0,1-1 1,0 1-1,-1 0 1,1-1-1,0 1 0,0 0 1,-1 0-1,1-1 0,0 1 1,0 0-1,0 0 1,0-1-1,0 1 0,0 0 1,0 0-1,0-1 1,1 1-1,-1 0 0,0-1 1,0 1-1,1 0 1,-1 0-1,1 0 0,0 0-9,0 0 0,1 0 0,-1 0 0,1 0 0,-1-1 0,1 1 0,-1 0 0,1-1 0,-1 1 0,1-1 0,-1 0 0,1 1 0,0-1-1,-1 0 1,1 0 0,2 0 0,98-3-51,36 2-629,-136 1 681,-1 0 1,0 1-1,0-1 0,0 1 1,0-1-1,0 1 0,0-1 1,0 1-1,0 0 0,0-1 1,0 1-1,0 0 0,0 0 1,0 0-1,-1 0 0,1 0 1,0 0-1,-1 0 0,1 0 1,0 0-1,-1 0 0,0 0 1,1 0-1,-1 0 0,1 1 0,-1-1 1,0 0-1,0 0 0,0 0 1,0 0-1,0 1 0,0-1 1,0 0-1,0 0 0,0 0 1,-1 1-1,1-1 0,0 0 1,-1 0-1,0 1 0,-16 47 1632,17-48-1315,16-30 950,-9 9-1259,0 0 0,-2 0 0,-1-1 0,0 0 0,-1 0 0,-1-28 1,1 13-53,-3 35 28,1 0 0,-1 0 0,1 0 0,-1 0 0,1 0 0,-1 0 0,1 0 0,0 0 0,-1 1 0,1-1 0,0 0 0,0 0 0,-1 0 0,1 1 0,0-1 0,0 1 0,0-1 0,0 0 0,0 1 0,0 0 0,0-1 0,0 1 0,0 0 0,1-1 0,-1 1 0,0 0 0,0 0 0,0 0 0,2 0 0,43 0-331,-32 1 96,25-1-850,52-1-6171,-62-2 799</inkml:trace>
</inkml:ink>
</file>

<file path=ppt/ink/ink1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3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 13325,'0'0'9929,"-18"76"-9096,9-33-225,4 0-191,3 2-161,2 0-224,0 2-32,0-3-1377,0-3-673,2-5-1666,2-10-3907</inkml:trace>
</inkml:ink>
</file>

<file path=ppt/ink/ink1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2:43.7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6342,'0'0'17136,"-25"51"-16848,30-42-191,4-1-770,2-6-2434,2-2-5701</inkml:trace>
</inkml:ink>
</file>

<file path=ppt/ink/ink1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1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1911 282 5445,'0'0'-59,"-9"-10"358,-24-28-100,12 12-108,-1 2 1,-1 0 0,-1 2-1,-46-35 1,45 44 28,0 2 1,-1 0-1,-1 1 1,0 2-1,0 1 1,-1 1-1,-42-4 1,0 5 1094,-129 8 1,152 1-1064,0 2 0,0 2 0,1 2 0,0 3 0,1 1 0,1 2 0,0 2 0,1 2 0,1 2 0,1 2 0,1 1 0,1 2 0,1 2 0,-62 62 0,18-9-164,3 4 1,-79 111 0,138-168 74,1 0 0,1 2 0,2 0-1,1 1 1,1 1 0,2 0 0,2 1 0,0 0 0,3 1 0,0-1 0,-1 58-1,10 10-2,5-1 0,4 0 0,4-1 0,44 151-1,-45-207-1,2-1 0,1-1 0,2 0 0,2-2 0,2 0 0,2-1 1,1-2-1,2-1 0,1 0 0,2-3 0,1 0 0,2-2 0,1-2 0,1-1 0,2-1 0,1-3 0,0-1 0,2-2 0,0-1 0,1-3 0,1-1 0,73 16 0,-36-16 14,1-3 1,95 2-1,166-14 127,-228-6-178,-1-6-1,-1-4 1,0-5-1,206-65 1,-240 57-12,-1-3 0,-1-3 0,-2-4 1,-2-2-1,-2-4 0,-1-3 0,88-79 0,-125 95 71,-1 0 0,-2-2-1,-2-1 1,0-1-1,-3-1 1,-1-1-1,-1-1 1,-3-2-1,-1 0 1,-2 0-1,-1-2 1,-3 0-1,-1 0 1,-2-1-1,-2 0 1,-2-1-1,-2 1 1,-3-69-1,-4 80-14,-1 0 1,-2 0-1,-1 0 0,-1 1 0,-2 1 0,-1 0 0,-1 0 1,-2 1-1,-1 1 0,-1 0 0,-1 1 0,-34-39 0,6 16-9,-2 2 0,-2 1 0,-2 3 0,-114-74 0,102 80-92,-2 3 1,-1 2 0,-2 4-1,0 3 1,-133-32 0,91 36-829,-1 5 0,-1 5 0,-130 3 0,86 10-1490,-4 3-929</inkml:trace>
</inkml:ink>
</file>

<file path=ppt/ink/ink1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06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11787,'0'0'1228,"15"-2"-1442,113-20 259,-27 3 149,164-9 0,-126 32-36,156 24-1,44 4 152,545-29 1661,3-36-1265,13-24-605,286-11 51,-510 51-53,363-13-1403,-962 27 698,433-26-6564,-370 17 2191</inkml:trace>
</inkml:ink>
</file>

<file path=ppt/ink/ink1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2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4420,'-7'8'2616,"-2"2"-2095,2-4-288,1 1 0,-1-1 0,2 1 0,-1 0 0,1 1 0,0-1 0,1 1 0,-1 0 0,-2 10 0,7-17-224,0-1 1,0 1-1,0-1 1,1 1 0,-1-1-1,0 1 1,0-1-1,1 1 1,-1 0 0,0-1-1,1 0 1,-1 1-1,1-1 1,-1 1 0,1-1-1,-1 1 1,1-1-1,-1 0 1,1 1 0,-1-1-1,1 0 1,-1 0-1,1 1 1,-1-1 0,1 0-1,0 0 1,-1 0-1,1 0 1,-1 0 0,1 0-1,0 0 1,-1 0-1,1 0 1,-1 0 0,2 0-1,32 0-62,-24 0 102,50-4 106,0-1 0,70-17 0,5-1-80,38 5-472,181 5 0,176 30 536,-37-2 441,1420 75 573,-1758-76-1144,1127 81 1286,-925-86-762,568-58 0,144-28 182,-1033 80-564,1 1-1,0 1 0,37 12 1,62 8 182,-129-23-691,0-1 0,0 0 0,1-1 0,-1 0 0,0 0 0,0 0 0,1-1 0,-1 0 0,0-1 0,0 1 0,0-1 0,0-1 0,0 1 0,-1-1 0,9-5 0,16-15-3662</inkml:trace>
</inkml:ink>
</file>

<file path=ppt/ink/ink1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33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5221,'224'3'3349,"297"24"-3265,1399 52 1402,-974-54-869,-420-1-387,400 9 277,-221-31 183,1122-2-185,-1249-9-481,812 7 43,576 27 360,-1390-51 235,102 0 107,-535 28-818,188-8-126,-324 6 189,33-6-25,-39 6 19,0 0 0,0 0 1,0-1-1,0 1 1,0 0-1,1-1 1,-1 1-1,0 0 1,0-1-1,0 1 1,-1-1-1,1 0 1,0 1-1,0-1 1,0 0-1,0 1 1,-1-1-1,1 0 1,0 0-1,0 0 1,-1 0-1,1 0 0,-1 0 1,1 0-1,-1 0 1,1 0-1,-1-1 1,0 1-73,-1 0 0,1 0 1,-1 1-1,1-1 0,-1 0 1,0 0-1,0 1 0,1-1 1,-1 1-1,0-1 0,0 1 1,0-1-1,1 1 0,-1 0 1,0-1-1,0 1 0,0 0 1,0-1-1,0 1 0,0 0 0,0 0 1,0 0-1,0 0 0,0 0 1,1 0-1,-1 0 0,0 0 1,0 1-1,0-1 0,0 0 1,0 0-1,-1 1 0,-34 7-2553,10 0 22,-1-2-1798</inkml:trace>
</inkml:ink>
</file>

<file path=ppt/ink/ink1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40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268 137 4452,'-54'-7'1025,"-1"2"0,-64 3 0,117 2-1013,1 0-1,-1 0 1,1 0 0,-1 0 0,0 0-1,1 0 1,-1 1 0,1-1-1,-1 0 1,1 1 0,-1 0-1,1-1 1,-1 1 0,1 0-1,-1-1 1,1 1 0,0 0-1,-1 0 1,1 0 0,0 0-1,0 0 1,0 1 0,0-1-1,0 0 1,0 1 0,0-1-1,0 0 1,0 3 0,1-3 16,0 1 0,1-1-1,-1 0 1,0 1 0,1-1 0,0 0 0,-1 0 0,1 1 0,0-1 0,0 0 0,-1 0 0,1 0 0,0 0 0,0 0-1,0 0 1,0 0 0,1 0 0,-1 0 0,0-1 0,0 1 0,0 0 0,1-1 0,-1 1 0,0-1 0,1 1 0,-1-1-1,0 0 1,1 1 0,-1-1 0,0 0 0,1 0 0,1 0 0,85 12 972,0-4 1,114-3-1,179-26 423,-108 3-386,1139-11 716,-1370 29-1771,926-37 1198,-31 1 870,-911 36-2011,77 0 178,-1-5-1,124-21 1,-226 26-280,1 0 0,-1 0 0,0 0 1,1-1-1,-1 1 0,0 0 0,1-1 1,-1 1-1,0 0 0,1-1 0,-1 1 1,0 0-1,0-1 0,1 1 0,-1 0 1,0-1-1,0 1 0,0-1 0,1 1 1,-1-1-1,0 1 0,0 0 0,0-1 1,0 1-1,0-1 0,0 1 0,0-1 1,0 1-1,0-1 0,0 1 0,0 0 1,0-1-1,-1 1 0,1-1 0,0 1 1,0-1-1,0 1 0,0 0 0,-1-1 1,0-2-1512,-2-5-3226</inkml:trace>
</inkml:ink>
</file>

<file path=ppt/ink/ink1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46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4811 310 6566,'0'0'10848,"-5"8"-10549,-16 37 17,19-42-282,1-1 0,0 1 0,0 0 0,0 0 0,0 0 1,0 0-1,1 0 0,-1 0 0,1 0 0,0 0 1,0 0-1,0 0 0,0 0 0,1 0 0,-1 0 0,2 4 1,-7-15 60,-1 1 1,0 0-1,-1 0 0,0 0 1,0 1-1,0 0 1,0 0-1,-1 1 1,0 0-1,0 0 1,-1 1-1,1 0 1,-1 0-1,0 1 1,0 0-1,-18-2 0,-126-35 173,-304-64 121,-253 6 711,218 62-1011,175 17-66,-756-9-44,1054 28 21,-78 2-28,0 3 0,1 5 0,1 4 1,-147 40-1,208-42 0,1 2 0,0 1 0,0 1 0,2 2 0,0 1 0,2 2 0,0 1 0,1 1 0,-30 32-1,12-6-23,3 2-1,2 1 0,2 3 0,-35 65 0,42-57 31,1 2-1,4 0 1,3 2 0,2 1-1,3 1 1,4 0-1,2 2 1,4-1-1,-1 109 1,12-150 4,1 0-1,1 0 1,1-1-1,2 1 1,1-1 0,1 0-1,1-1 1,1 0 0,2-1-1,1 0 1,27 38-1,-16-28-2,3-2 0,0-1 0,2-1 0,2-1 0,0-2 0,2-1-1,41 25 1,-21-22 19,1-2 0,2-3 0,0-2 0,104 28-1,252 36 52,-357-78-49,149 25 16,239 8 0,-297-39 7,-1-6 0,214-31 0,-289 22-11,421-68 24,-9-34-20,-372 79 16,-1-6 0,-3-5 0,-1-4 0,101-65 0,-164 85-11,0-2 0,-2-2 0,47-49 0,98-125 301,-163 180-269,-2-1 1,-1-1-1,-2-1 1,0-1-1,-3 0 1,24-65-1,-25 46 146,-1 0-1,-3-1 1,-2 0-1,1-58 1,-4 25 406,-9-108-1,2 164-461,-2 0-1,-1 0 1,-1 0-1,-1 1 0,-2 0 1,-1 0-1,-22-43 1,9 33-448,-2 1 1,-2 2 0,-1 0 0,-44-39 0,40 40-1314,-13-20-6812,27 24-1328</inkml:trace>
</inkml:ink>
</file>

<file path=ppt/ink/ink1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53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12 8296,'-5'0'1345,"10"0"-1441,4 2 64,2 3 64,3-3-32,3 0-288,-5-2-513,8 0 321,-11 0 127,0-9-191,-7-4-866</inkml:trace>
</inkml:ink>
</file>

<file path=ppt/ink/ink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5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93 0 17372,'-10'9'1800,"-7"10"-1104,-2 4-280,0 4 1281,7 5-969,1 3-248,7 4-272,4-3-768,0-2-432,4-6 800,-1-5-176,-4-10-153</inkml:trace>
</inkml:ink>
</file>

<file path=ppt/ink/ink1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54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597 244 7271,'0'-12'-64,"2"-14"43,0 5 244,-1 1 1,-1-1 0,-3-33 0,3 50-154,-1 0 0,1 0 0,-1 0 0,0 0 0,0 0 0,0 1 0,-1-1 0,1 0 0,-1 1 0,0-1 0,0 1 0,0 0 0,0-1 0,-1 1 0,0 0 0,1 0 1,-1 1-1,0-1 0,0 0 0,0 1 0,-1 0 0,1 0 0,0 0 0,-1 0 0,0 0 0,-5-1 0,-1 1 10,-1 0 1,0 1-1,1 1 0,-1-1 0,0 2 1,1-1-1,-1 1 0,0 1 0,1 0 1,-16 5-1,10-1 6,0 1-1,-1 0 1,2 1 0,-1 1 0,-25 20 0,15-7-41,0 1 0,2 1 0,1 2 0,1 0 0,1 1 1,-19 32-1,25-33-47,1 0 1,2 1 0,1 0-1,0 1 1,2 0-1,2 1 1,0 0 0,2 0-1,1 0 1,2 1 0,0 34-1,3-47-11,1 1-1,1-1 0,0 0 0,1 0 0,0-1 1,2 1-1,0-1 0,15 29 0,-14-33-17,1-1 0,0 0 0,1 0 0,0-1 0,0 0 0,1-1 0,1 0 0,-1 0 0,2-1-1,-1-1 1,1 0 0,15 7 0,-2-4 75,0-1 0,0-1-1,1-2 1,0 0 0,0-2-1,1-1 1,32 0 0,-12-3 210,-1-2 0,1-2 1,58-14-1,-61 9-53,-1-3 0,49-18 0,-77 23-34,0 0 1,0 0 0,-1-1-1,0-1 1,0 0 0,-1-1-1,0-1 1,-1 0 0,13-14-1,-20 17-31,0 1-1,0-1 0,-1 0 0,0 0 1,-1-1-1,0 1 0,0-1 0,-1 1 1,0-1-1,0 0 0,0-12 0,0-12 312,-4-55 0,2 82-439,-1-11-9,-2 0-1,0 1 0,-1 0 0,0-1 1,-1 1-1,-1 1 0,-1-1 1,0 1-1,-1 0 0,0 1 0,-1 0 1,-1 0-1,-1 1 0,1 0 1,-2 1-1,0 0 0,0 1 0,-1 0 1,-1 1-1,1 1 0,-2 0 0,1 1 1,-1 0-1,0 1 0,-1 1 1,0 0-1,0 1 0,0 1 0,0 1 1,-23-3-1,29 6-180,-13-2 32,-1 1-1,-36 3 1,54-2-216,-1 2 1,1-1-1,-1 1 1,1 0-1,-12 5 1,15-6-14,1 0 0,-1 1-1,1-1 1,0 1 0,-1 0 0,1 0-1,0-1 1,0 1 0,1 1 0,-1-1-1,0 0 1,1 0 0,-1 1 0,-1 4-1,2-3-4040</inkml:trace>
</inkml:ink>
</file>

<file path=ppt/ink/ink1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5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557 24 5381,'-10'-2'529,"-16"-5"196,0 2 1,-42-4 0,58 9-604,0-1-1,1 1 1,-1 1-1,0 0 1,0 1-1,0-1 1,0 2-1,1-1 1,-1 2-1,1-1 1,-14 8-1,5 2 16,1 0-1,0 2 1,1 0-1,0 0 1,2 2 0,0 0-1,0 1 1,2 0-1,0 1 1,1 0 0,1 1-1,1 0 1,-10 31-1,-2 16 81,3 0 0,-18 134-1,24-108-184,4-1 1,5 151-1,4-233-33,0 1 0,0 0 0,1 0 0,1-1 1,0 1-1,0-1 0,1 0 0,0 0 0,1 0 1,0 0-1,0-1 0,1 0 0,1 0 0,13 15 1,-14-19 7,1 0 0,-1 0 1,1 0-1,0-1 1,1 0-1,-1 0 1,1-1-1,-1 0 0,1 0 1,0-1-1,0 0 1,0 0-1,1-1 1,-1 0-1,0 0 1,0-1-1,1 0 0,-1-1 1,0 1-1,9-3 1,1-2 134,-1 0 1,1-1 0,-1 0 0,0-2-1,-1 0 1,0-1 0,0 0-1,-1-2 1,15-12 0,17-16 510,57-63 0,-60 54-299,-1-1 0,-3-3 0,-2-1-1,54-101 1,-75 120-280,-1-1-1,-2-1 1,-2 0-1,-1-1 0,-1 0 1,-3-1-1,-1 0 1,-1 0-1,-2-55 1,-3 88-74,0-1 0,0 1 0,-1-1 0,0 1 0,0 0 0,0-1 0,-1 1 0,0 0 0,0 0 1,0 0-1,0 0 0,-1 0 0,0 1 0,0-1 0,0 1 0,-1 0 0,-6-7 0,4 7-261,1 0 0,-1 0 1,0 1-1,-1 0 0,1 0 0,0 1 0,-1 0 0,1 0 0,-1 0 0,0 1 0,0 0 0,1 0 0,-14 1 0,-27 0-2232,5-3-555</inkml:trace>
</inkml:ink>
</file>

<file path=ppt/ink/ink1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5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9673,'0'0'13875,"1"8"-13208,-1-2-531,2 41 827,-2-44-876,1 0 1,-1 0 0,0-1 0,1 1 0,-1 0-1,1-1 1,0 1 0,0 0 0,0-1-1,0 1 1,1-1 0,-1 1 0,3 2-1,-2-4-58,0 0-1,0 0 0,0-1 0,0 1 0,0-1 1,1 1-1,-1-1 0,0 0 0,0 0 0,1 0 0,-1 0 1,0 0-1,0 0 0,1-1 0,-1 1 0,0-1 1,0 1-1,0-1 0,0 0 0,0 0 0,0 0 0,0 0 1,2-2-1,47-33 294,-43 30-312,15-15 60,-20 17-66,1-1-1,1 1 0,-1 0 0,0 0 1,1 0-1,0 1 0,0 0 0,0 0 1,0 0-1,1 0 0,-1 1 0,8-3 1,-12 6-2,-1-1 1,1 0-1,-1 1 1,1-1-1,-1 1 1,1-1-1,-1 0 1,1 1-1,-1-1 1,1 1-1,-1-1 1,0 1-1,1 0 1,-1-1-1,0 1 1,1-1-1,-1 1 1,0 0-1,0-1 1,0 1-1,0-1 1,1 1-1,-1 0 1,0-1-1,0 1 1,0 0-1,0-1 1,-1 2-1,1 27 150,0-21-136,0 47-426,0-32-4791,0-16-1653</inkml:trace>
</inkml:ink>
</file>

<file path=ppt/ink/ink1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3:59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 97 5765,'0'0'14030,"5"-9"-12728,15-28-191,-19 36-1051,-1 0 0,1 0 0,-1 0 0,0 0 0,0 0 1,1 0-1,-1-1 0,0 1 0,0 0 0,0 0 0,0 0 0,0 0 0,0 0 1,-1 0-1,1 0 0,0 0 0,-1-1 0,1 1 0,0 0 0,-1 0 1,1 0-1,-1 0 0,0 1 0,1-1 0,-1 0 0,0 0 0,1 0 1,-1 0-1,0 1 0,0-1 0,0 0 0,0 1 0,0-1 0,0 0 1,0 1-1,0-1 0,0 1 0,-2-1 0,-38-11 309,40 12-329,-9-1-21,0 0 0,0 0 0,0 1-1,0 1 1,0-1 0,0 2 0,0-1-1,0 1 1,1 1 0,-1 0 0,1 0 0,-1 1-1,-11 7 1,15-8-2,0 1-1,0 0 1,0 0-1,0 0 1,1 1-1,0 0 0,0 0 1,0 1-1,1-1 1,0 1-1,0 0 1,0 0-1,0 0 1,1 0-1,0 1 1,1 0-1,-1-1 1,1 1-1,-1 12 1,2-17-11,1 0 0,0-1 0,0 1 0,0 0 1,0 0-1,0 0 0,0-1 0,1 1 0,-1 0 0,0 0 1,1 0-1,0-1 0,-1 1 0,1 0 0,0-1 0,0 1 1,0-1-1,0 1 0,0-1 0,0 1 0,0-1 0,1 0 1,2 3-1,-1-2 5,1 0 1,-1 0 0,1-1-1,0 1 1,0-1 0,0 0-1,0 0 1,0 0-1,0 0 1,6 0 0,3-1 22,0 0 1,0 0-1,0-2 1,0 1 0,0-2-1,14-4 1,-11 2-4,-1-2 1,0 0-1,0-1 1,-1 0-1,0-1 1,-1 0-1,0-2 1,0 1 0,-1-2-1,15-16 1,-13 15 18,-15 30-55,-2-2 34,0 35 132,1 0 0,3 1 0,1-1-1,3 0 1,13 54 0,-5-21 17,-8-51 78,-2-1 0,-2 0 1,0 1-1,-8 57 0,6-84-166,-1 1-1,1-1 1,-1 0-1,-1 0 1,1 1-1,-1-1 1,0-1-1,0 1 1,0 0-1,-1-1 1,0 0-1,1 1 1,-1-2-1,-1 1 1,1 0-1,-1-1 1,1 0-1,-1 0 1,0 0-1,-9 3 1,11-4-56,0-1 0,0 0 0,0-1 0,0 1 0,0 0 0,-1-1 0,1 0 0,0 0 0,0 0 0,-1 0 0,1 0-1,0-1 1,0 1 0,0-1 0,0 0 0,0 0 0,0 0 0,0 0 0,0 0 0,0-1 0,0 1 0,0-1 0,1 0 0,-1 0 0,1 0 0,-1 0 0,1-1 0,0 1 0,0 0 0,0-1 0,0 0 0,0 1 0,1-1 0,-1 0 0,1 0 0,0 0 0,-2-4 0,0-2-24,0 0-1,1-1 1,0 1-1,0-1 1,1 0-1,0 1 1,1-1-1,0 0 1,0 0-1,1 0 1,0 1 0,1-1-1,0 1 1,1-1-1,0 1 1,0 0-1,1 0 1,0 0-1,1 0 1,0 1-1,11-16 1,11-10-174,2 1-1,1 2 1,60-49-1,-12 11-1666,-72 63 419,-1 0 0,0 0 0,0 0 0,0-1 0,6-12 0,0-5-8844</inkml:trace>
</inkml:ink>
</file>

<file path=ppt/ink/ink1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1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53 9769,'-11'-3'236,"-14"-3"8465,26 4-4612,16 0-3545,189-18 2868,-82 7-4102,-16 7-7055,-128 6 1584,-9 0-2791</inkml:trace>
</inkml:ink>
</file>

<file path=ppt/ink/ink1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1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5573,'0'0'10282,"9"3"-8211,12 2-1099,0-1-1,1 0 0,0-2 1,-1-1-1,40-3 0,-38 1-738,0 0 0,-1 2 0,1 0 0,-1 1-1,0 2 1,38 10 0,-58-14-222,1 1 0,-1 0 0,1 0 0,-1 1 0,1-1 0,-1 0 0,0 1 1,0-1-1,1 1 0,-1 0 0,0 0 0,-1 0 0,1 0 0,0 0 0,-1 0 0,1 0 0,-1 0 0,1 1 0,-1-1 0,0 1 0,0-1 1,0 1-1,0-1 0,-1 1 0,1-1 0,-1 1 0,0 0 0,1 0 0,-1-1 0,0 1 0,0 0 0,-1-1 0,1 1 0,-1 0 0,1-1 1,-1 1-1,0-1 0,0 1 0,0-1 0,-3 5 0,-2 6 75,-1 0 0,-1 0 1,0-1-1,-1-1 0,-19 22 1,-11 2 103,-1-1 1,-54 36 0,52-41 211,1 3-1,-48 47 1,87-78-402,0 1-1,0 0 0,0 0 0,1 0 1,-1 0-1,0 0 0,1 0 0,0 0 1,0 1-1,0-1 0,0 0 1,0 1-1,0-1 0,0 1 0,1-1 1,-1 1-1,1-1 0,0 1 0,0 4 1,0-5 1,1 1 1,0-1-1,0 0 1,0 0-1,0 0 1,1 0-1,-1 0 1,0 0-1,1 0 1,-1 0 0,1 0-1,0 0 1,0-1-1,0 1 1,0-1-1,0 0 1,2 2-1,11 5 17,1-1 0,0-1-1,1 0 1,28 6-1,-26-8-6,4 3 146,0-2 0,32 3-1,-4-10-1426,-46 1 587,0 0 0,-1-1 0,1 1 1,-1-1-1,1 0 0,-1 0 1,0 0-1,5-3 0,9-10-6331</inkml:trace>
</inkml:ink>
</file>

<file path=ppt/ink/ink1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2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15951,'0'0'7383,"-2"9"-6273,-1 9-661,-2-1 0,0 1-1,-13 27 1,11-32-290,1 2 1,1-1-1,0 1 1,0-1-1,2 1 1,0 1 0,1-1-1,0 0 1,1 18-1,1-32-137,0 0 0,1 0-1,-1 1 1,0-1 0,1 0 0,-1 0-1,1 0 1,-1 0 0,1 0-1,0 0 1,-1 0 0,1 0 0,0 0-1,0-1 1,-1 1 0,1 0-1,0 0 1,0-1 0,0 1 0,0 0-1,0-1 1,0 1 0,2 0-1,33 5 263,-27-6-268,0-1-1,0 0 1,-1 0-1,1-1 0,0 0 1,10-4-1,-12 3-346,0-1-1,0-1 0,0 1 1,0-1-1,-1 0 1,7-7-1,-8 7-792,0-1-1,0 0 0,0 0 1,-1 0-1,0 0 1,-1-1-1,4-6 1,5-25-9355</inkml:trace>
</inkml:ink>
</file>

<file path=ppt/ink/ink1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1 16784,'0'0'10794,"-2"4"-11755,11 5-2082,-3-1-2114</inkml:trace>
</inkml:ink>
</file>

<file path=ppt/ink/ink1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3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6598,'0'0'7832,"7"-8"-4485,-2 0-2575,-3 5-497,0 0 0,-1 0 1,1 0-1,1 0 0,-1 1 1,0-1-1,1 1 0,-1-1 0,1 1 1,0 0-1,0 0 0,5-3 1,-7 5-213,0 0 0,-1 0 0,1 0 0,-1 0 0,1 0 0,-1 1 0,1-1 0,0 0 0,-1 0 0,1 1 0,-1-1 0,1 0 0,-1 1 0,1-1 0,-1 1 0,1-1 0,-1 1 0,0-1 0,1 1 0,-1-1 0,0 1 0,1-1 0,-1 1 0,0-1 0,0 1 0,1-1 0,-1 1 0,0 0 0,0-1 0,0 1 0,0-1 0,0 1 0,0 0 0,0-1 0,0 1 0,0 0 0,0-1 0,0 1 0,0-1 0,0 1 0,-1 0 0,0 39 263,1-35-143,-12 93 637,7-63-502,-3 55 1,9-89-327,-1 0 0,0 0 0,0 0-1,0 0 1,1 0 0,-1 0 0,0 0 0,1 0 0,-1-1 0,1 1 0,-1 0-1,1 0 1,0 0 0,-1 0 0,1-1 0,0 1 0,0 0 0,-1 0 0,1-1-1,0 1 1,0-1 0,0 1 0,0-1 0,0 1 0,0-1 0,0 1 0,0-1-1,0 0 1,0 0 0,0 1 0,0-1 0,0 0 0,0 0 0,0 0 0,2 0-1,-1 0-192,-1 0-1,1 0 1,0 0-1,0-1 1,0 1-1,0 0 1,0-1-1,0 1 1,0-1-1,0 0 1,0 0-1,-1 1 1,1-1-1,0 0 1,-1-1-1,1 1 1,-1 0-1,3-3 1,-1 0-779,-1-1 1,0 0 0,0 0 0,0 0-1,-1 0 1,0 0 0,0 0-1,0-6 1,3-21-7285</inkml:trace>
</inkml:ink>
</file>

<file path=ppt/ink/ink1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3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14862,'0'0'7623,"59"9"-9224,-36-3-1026,-3 0-1377,2 0-1441</inkml:trace>
  <inkml:trace contextRef="#ctx0" brushRef="#br0" timeOffset="1">274 169 15086,'0'0'7143,"45"30"-7079,-28-23-96,-5-1-1153,-1 0-1121,-2 0-1282,-7-1-1472</inkml:trace>
</inkml:ink>
</file>

<file path=ppt/ink/ink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4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1 254 16604,'0'-3'122,"0"1"0,0-1 1,0 1-1,1-1 0,0 0 1,-1 1-1,1-1 0,0 1 1,0 0-1,0-1 0,1 1 1,-1 0-1,0-1 1,1 1-1,0 0 0,3-3 1,-1 1 40,1 0 1,0 1 0,-1 0 0,1 0-1,1 0 1,-1 0 0,8-2 0,8-1 197,1 0 1,0 1 0,23-1 0,-37 5-242,39-5 329,74 2-1,-97 5-388,0 0 0,0 2 0,0 1 0,44 13 0,-62-15-67,1 1 1,-1-1-1,1 1 0,-1 1 0,0-1 0,0 1 1,-1 0-1,1 0 0,-1 1 0,0 0 1,0-1-1,0 2 0,4 5 0,-6-6 7,-1-1 0,1 1 0,-2-1 0,1 1 0,0 0 0,-1 0 0,0 0 0,0 0 0,0 0 0,0 0 0,-1 0 0,0 0-1,0 0 1,-1 0 0,1 0 0,-1 0 0,0 0 0,-3 7 0,-2 5 109,-1 0-1,0 0 1,-2-1 0,0 0-1,0 0 1,-2-1-1,0 0 1,-19 19 0,3-7 239,-1-2 1,-1 0 0,-35 21 0,43-32-103,-1-1 0,0 0 1,-28 10-1,43-20-280,-1 0-1,1-1 1,0 0 0,-1 0 0,1-1-1,-1 0 1,0 0 0,1 0-1,-1-1 1,0 0 0,1-1-1,-1 0 1,0 0 0,-11-4-1,16 4-25,1 0-1,0-1 0,-1 1 0,1-1 0,0 1 0,0-1 0,0 0 0,0 0 0,1 0 0,-1 0 0,0 0 0,1 0 0,0 0 0,-1-1 1,1 1-1,0 0 0,0-1 0,0 1 0,0-1 0,1 1 0,-1-1 0,1 0 0,-1 1 0,1-4 0,0-5-59,0-1-1,0 1 1,1-1-1,3-13 1,8-24-503</inkml:trace>
  <inkml:trace contextRef="#ctx0" brushRef="#br0" timeOffset="1">882 0 14427,'23'3'1720,"-20"20"-903,-10 9-313,-9 9 1784,-2 2-1472,-2 12-271,3 10-57,-1 2-152,-1-3-104,4-2-120,3-3 0,1-7-272,0-4-208,1-15-513,-1-8-151,-4-17 792,-2-8-224,-3-19-176</inkml:trace>
</inkml:ink>
</file>

<file path=ppt/ink/ink1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3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10474,'0'0'10698,"57"10"-10634,-26-10-96,3 0-1441,-5 0-2115,-5 0-2626</inkml:trace>
</inkml:ink>
</file>

<file path=ppt/ink/ink1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9065,'0'0'15209,"7"-2"-14297,2-2-843,-1 0-1,1-1 0,-1 0 1,0-1-1,0 0 0,0 0 0,-1 0 1,0-1-1,0 0 0,-1-1 1,11-14-1,-2-1-85,-1 0 1,0-1-1,13-35 0,-28 63-66,1 0 0,-1 0-1,1 1 1,0-1 0,0 0-1,0 1 1,1 5 0,0 13 87,-9 42 67,5-48-220,1 0 0,1-1 1,0 1-1,1 0 0,2 20 0,3-26-2117,2-7-2819,0-4-4204</inkml:trace>
</inkml:ink>
</file>

<file path=ppt/ink/ink1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6.5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2 7911,'-10'0'1693,"1"0"-1333,-46 1 2663,50 0-2390,0-1-1,-1 1 1,1 0 0,0 1 0,1-1-1,-1 1 1,0 0 0,0 0 0,-6 5-1,10-7-581,1 0 0,-1 0 0,0 1-1,1-1 1,-1 0 0,1 1 0,-1-1-1,1 1 1,-1-1 0,1 1 0,0-1 0,-1 1-1,1-1 1,-1 1 0,1-1 0,0 1-1,-1-1 1,1 1 0,0 0 0,0-1 0,0 1-1,-1-1 1,1 1 0,0 0 0,0-1-1,0 1 1,0 0 0,0-1 0,0 1 0,0 0-1,0-1 1,1 1 0,-1-1 0,0 1-1,0 0 1,0-1 0,1 1 0,-1-1 0,0 1-1,1-1 1,-1 1 0,0 0 0,1-1-1,-1 1 1,1-1 0,-1 0 0,1 1 0,-1-1-1,1 1 1,-1-1 0,1 0 0,-1 1-1,1-1 1,-1 0 0,1 0 0,0 1-1,-1-1 1,1 0 0,0 0 0,0 0 0,41 11 722,9-8-432,1-2 1,-1-3-1,62-9 1,-70 3-1655,0-1 0,44-16 0,-79 21-862,-8 0-3001,-6 3-1070</inkml:trace>
</inkml:ink>
</file>

<file path=ppt/ink/ink1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 12748,'0'0'5862,"63"7"-4197,-15-7-63,4-5-641,4 1-449,-2 0-288,-5 2-160,-6 2-320,-9 0-897,-7 0-1153,-3 0-4164</inkml:trace>
</inkml:ink>
</file>

<file path=ppt/ink/ink1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7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48 618 11018,'0'0'3588,"-8"9"-1421,-26 27-304,34-36-1758,-1 1-1,1-1 0,-1 0 0,1 1 1,0-1-1,-1 0 0,1 1 0,0-1 1,-1 1-1,1-1 0,0 1 0,0-1 1,-1 0-1,1 1 0,0-1 0,0 1 1,0-1-1,0 1 0,-1-1 0,1 1 1,0-1-1,0 1 0,0-1 1,0 1-1,0-1 0,0 1 0,0-1 1,1 1-1,11 0 1007,17-10-265,6-9-174,0-2-1,-1-2 1,43-35-1,87-89-483,-148 131-147,38-37 126,-1-3 1,-3-2 0,-3-2-1,66-107 1,-133 207-21,0 2 0,3 0 1,2 1-1,1 0 0,3 2 0,2-1 1,1 1-1,3 0 0,1 1 0,3-1 1,5 62-1,12-28-139,-7-47-4038,-1-8-4109</inkml:trace>
</inkml:ink>
</file>

<file path=ppt/ink/ink1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8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55 12940,'0'0'10410,"65"-5"-9257,-4 0-448,9 1-481,10-1-192,-3-2 0,-5 2-897,-7 0-1153,-13 0-992,-16-1-2051,-16-1-3043</inkml:trace>
</inkml:ink>
</file>

<file path=ppt/ink/ink1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9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85 14862,'0'0'2082,"56"5"-480,-2-18-706,20 0-639,9-3-193,0-1-128,1 2-2531,-10-1-5092</inkml:trace>
</inkml:ink>
</file>

<file path=ppt/ink/ink1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9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0 327 9673,'0'0'11531,"8"3"-10335,-4-1-1107,-1-1 0,1 0 1,-1 0-1,1 0 0,0 0 1,-1-1-1,1 0 0,0 1 1,0-1-1,-1 0 0,1-1 1,0 1-1,0-1 0,3-1 1,4-1 21,-1-1 0,0 0 0,0-1 0,16-11 0,7-5-60,0-2 0,45-42 0,-63 51 13,0-1-1,-2-1 1,1 0-1,-2-1 1,0-1-1,15-29 1,-25 44-22,-1-1 0,1 1-1,-1-1 1,1 1 0,-1-1 0,0 0 0,-1 0-1,1 1 1,0-1 0,-1 0 0,0-6 0,-19 24 59,9-2-80,0 1-1,0 0 1,2 1-1,-1 0 0,2 0 1,0 0-1,1 1 1,-6 20-1,5-11 14,1 0 0,1 0-1,2 0 1,-2 45-1,5-65-147,0 0-1,0 0 1,0 0-1,1 0 0,0-1 1,0 1-1,0 0 0,0 0 1,0 0-1,1 0 0,0-1 1,0 1-1,0-1 0,0 0 1,0 1-1,1-1 1,-1 0-1,1 0 0,5 4 1,-3-3-273,0-1 0,1 0 0,-1-1-1,1 1 1,-1-1 0,1 0 0,0-1 0,-1 1 0,1-1 0,0 0 0,0 0 0,10-1 0,24 0-6350</inkml:trace>
</inkml:ink>
</file>

<file path=ppt/ink/ink1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09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16400,'-12'4'1254,"-3"2"-786,-1 0 1,1 2-1,1-1 1,-1 2-1,1 0 1,1 1-1,0 0 1,0 1-1,1 0 0,0 1 1,-17 23-1,24-28-338,0 1-1,0 0 1,1 0-1,0 0 1,0 1-1,1 0 0,0-1 1,1 1-1,0 0 1,0 0-1,1 0 1,-1 11-1,3-16-118,-1 1 1,1-1-1,0 1 0,0-1 0,0 1 1,0-1-1,1 1 0,0-1 0,0 0 1,0 0-1,0 0 0,1 0 0,0 0 1,-1-1-1,1 1 0,1-1 0,-1 0 1,0 0-1,1 0 0,-1 0 0,1 0 1,0-1-1,0 0 0,0 0 0,9 4 1,-3-2 7,0-1 0,0 1 0,0-2 1,1 1-1,-1-1 0,1-1 0,-1 0 1,1 0-1,0-1 0,-1-1 0,1 1 1,0-2-1,-1 0 0,1 0 0,-1-1 1,17-6-1,-19 5 19,1 0 0,-2-1-1,1 0 1,0-1 0,-1 1 0,0-1 0,0-1-1,-1 1 1,0-1 0,0 0 0,0-1 0,-1 1 0,0-1-1,-1 0 1,1 0 0,-2-1 0,1 1 0,-1-1-1,3-14 1,-4 15-28,0-1-1,0 0 1,-1 0 0,-1 1-1,1-1 1,-1 0 0,-1 0-1,0 0 1,0 0-1,-3-10 1,3 15-72,-1 1 0,1-1 0,-1 1 0,0-1 0,0 1 0,0 0 0,0 0 0,-1 0 0,1 0 0,-1 0 0,0 0 0,1 1 0,-1 0 0,-1-1 1,1 1-1,0 0 0,0 0 0,-1 1 0,1-1 0,-1 1 0,0 0 0,1-1 0,-1 2 0,0-1 0,-6 0 0,3 0-187,0 0-1,-1 1 1,1 0 0,0 1 0,-1-1 0,1 1 0,0 1 0,0-1-1,-10 4 1,15-4 91,0 0 1,0 0-1,0 0 0,1 0 1,-1 0-1,0 0 0,0 0 0,1 1 1,-1-1-1,1 1 0,-1-1 0,1 1 1,-1 0-1,1-1 0,0 1 0,0 0 1,0 0-1,0 0 0,0 0 0,1 0 1,-1 0-1,0 0 0,1 0 1,-1 0-1,1 0 0,0 0 0,0 0 1,0 0-1,0 0 0,0 1 0,0-1 1,1 0-1,-1 0 0,1 0 0,-1 0 1,2 3-1,0-2-149,-1 0-1,0-1 1,1 1 0,-1 0 0,1-1-1,0 0 1,0 1 0,0-1-1,0 0 1,0 0 0,0 0 0,1 0-1,-1-1 1,1 1 0,-1 0-1,6 1 1,48 14-3422,0-8 697</inkml:trace>
</inkml:ink>
</file>

<file path=ppt/ink/ink1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10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74 12236,'0'0'3833,"-1"-10"-711,1 8-2977,0 0-1,0-1 1,0 1-1,-1 0 0,1-1 1,-1 1-1,0 0 0,1 0 1,-1-1-1,0 1 1,-1 0-1,1 0 0,0 0 1,0 0-1,-1 0 0,-2-2 1,2 3-69,-1-1 0,0 1 0,0 0 0,0 0 0,0 0 0,0 0 0,0 1 0,0-1 0,0 1 0,0 0 1,0-1-1,0 1 0,0 1 0,0-1 0,0 0 0,-5 2 0,-2 1 87,0-1-1,1 1 1,-1 1 0,1-1-1,0 2 1,0-1 0,1 1-1,-1 1 1,1-1 0,0 1-1,1 1 1,-1 0 0,-8 9-1,11-10-85,1-1-1,-1 1 1,1 0-1,0 0 1,1 0-1,-1 0 0,1 1 1,0-1-1,1 1 1,0 0-1,0 0 1,0 0-1,1 0 1,0 0-1,0 0 0,1 0 1,0 1-1,0-1 1,2 9-1,0-10-64,1 0 1,-1-1-1,1 1 0,0-1 0,1 1 0,0-1 0,-1 0 1,2-1-1,-1 1 0,0-1 0,1 1 0,0-2 0,0 1 1,0 0-1,0-1 0,1 0 0,-1 0 0,1 0 0,0-1 1,0 0-1,0 0 0,0-1 0,6 2 0,-3-1 7,0 0-1,0 0 1,1-1-1,-1 0 0,0-1 1,0 0-1,1 0 1,-1-1-1,0 0 1,0 0-1,0-1 1,0-1-1,0 0 1,0 0-1,10-5 1,-12 2 25,0 1 1,0-1 0,0-1 0,-1 1-1,0-1 1,-1 0 0,1 0 0,-1-1 0,-1 1-1,0-1 1,0 0 0,0-1 0,-1 1-1,0-1 1,0 1 0,-1-1 0,-1 0 0,1 0-1,-1 0 1,-1 0 0,0-15 0,0 18-166,-1 0 0,1 1 0,-1-1 0,-1 0 0,1 1 0,-1-1-1,0 1 1,0-1 0,0 1 0,-1 0 0,0 0 0,0 0 0,0 0 0,0 1 0,-1-1 0,0 1 0,0 0 0,0 0 0,0 0 0,-1 1 0,0-1 0,1 1 0,-1 0 0,0 1 0,-1-1 0,1 1 0,0 0 0,-1 0 0,1 1 0,-1-1 0,1 1 0,-1 0 0,0 1-1,-7-1 1,10 1-128,1 0 0,-1 0-1,0 0 1,0 1-1,1-1 1,-1 0 0,0 1-1,1 0 1,-1 0-1,1 0 1,-1 0-1,1 0 1,-1 0 0,1 0-1,-3 3 1,3-2-248,0 0 0,0 0 0,1 0 0,-1 1 0,1-1 0,-1 0 0,1 1 0,0-1 0,0 1 0,0-1 0,0 1 0,1-1 0,-1 1 0,1 0 0,-1 5 0,1 15-3442</inkml:trace>
</inkml:ink>
</file>

<file path=ppt/ink/ink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5.3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0 170 14683,'3'-12'497,"1"1"-1,0-1 1,1 0 0,0 1-1,13-21 1,-14 27-277,0-1-1,1 1 1,0 0 0,0 0 0,1 0 0,-1 0-1,1 1 1,0 0 0,0 1 0,1-1 0,12-4-1,-3 3 36,-1 0-1,1 2 0,0 0 0,0 1 0,0 0 1,0 2-1,1 0 0,-1 0 0,0 2 0,0 0 1,30 7-1,-8 2-179,0 2 0,0 2 0,58 30 1,-91-42-75,11 6-10,0 0 0,16 13 0,-29-21 10,0 1 1,-1 0 0,1 0-1,-1 0 1,0 0-1,0 1 1,0-1-1,0 1 1,0-1-1,0 1 1,0 0 0,-1-1-1,0 1 1,1 0-1,-1 0 1,0 0-1,0 0 1,-1 0-1,2 6 1,-3-7 5,1 0 0,-1 0 0,1-1 0,-1 1 0,1 0 0,-1-1 0,0 1 0,0 0 1,0-1-1,0 1 0,0-1 0,0 0 0,-1 1 0,1-1 0,0 0 0,-1 0 0,1 1 0,-1-1 0,1 0 0,-4 1 0,-39 15 121,37-15-103,-28 8-78,0-2-1,-1-1 0,0-1 1,0-3-1,0-1 0,-62-4 0,68-1-107</inkml:trace>
</inkml:ink>
</file>

<file path=ppt/ink/ink1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10.5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394 0 12620,'0'0'8082,"-9"4"-6384,-14 6-1036,0 1 0,1 1 0,1 1 0,0 1 0,1 1 0,0 0 0,1 2 0,-27 30 0,22-18-648,0 1 0,2 1 0,1 1 1,2 0-1,-20 46 0,23-50-2329,12-22-5422,4-16 1678</inkml:trace>
</inkml:ink>
</file>

<file path=ppt/ink/ink1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10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5 11499,'0'0'4228,"-12"-2"-2728,6 2-1390,-1-1-29,0 0-1,1 0 1,-1 1-1,0 0 1,0 0-1,1 1 1,-1 0-1,0 0 1,1 1-1,-1 0 1,1 0-1,-1 0 1,1 1-1,0 0 1,0 0-1,-6 4 1,4 0 163,0-1 1,0 2 0,1-1 0,0 1 0,0 0 0,1 1-1,0-1 1,0 1 0,1 0 0,1 1 0,-1-1-1,1 1 1,1 0 0,0 0 0,0 0 0,1 1-1,0-1 1,1 1 0,0-1 0,2 18 0,-1-25-213,1 1 1,0-1 0,0 1 0,0-1 0,0 1 0,1-1 0,0 0 0,-1 0 0,1 0 0,0 0 0,1 0 0,-1 0-1,0 0 1,1-1 0,-1 1 0,7 3 0,-3-2 4,0 0 0,0-1 0,0 0 0,0 0 0,1-1 0,-1 0 0,1 0 0,12 2 0,-11-3-11,-1 0 0,1 0-1,-1-1 1,1 0 0,0 0-1,-1-1 1,1 0 0,0 0-1,-1-1 1,0 0 0,1 0-1,-1-1 1,0 0 0,0 0-1,0-1 1,12-8 0,-14 7-33,0 0 0,-1 0 0,0 0-1,0-1 1,0 1 0,-1-1 0,0 0 0,0 0 0,0 0 0,-1-1 0,0 1 0,0-1 0,0 1 0,-1-1-1,0 0 1,0 0 0,-1-10 0,0 13-87,-1 0-1,1 0 0,-1 0 1,0 1-1,0-1 1,0 0-1,-1 1 0,1-1 1,-1 1-1,0-1 0,0 1 1,0 0-1,0 0 1,0 0-1,-1 0 0,0 0 1,1 0-1,-1 1 1,0-1-1,0 1 0,-1 0 1,1 0-1,0 0 1,-1 0-1,1 1 0,-1-1 1,1 1-1,-1 0 1,0 0-1,0 0 0,-5 0 1,6 0-136,-1 1 1,0-1 0,0 1-1,1-1 1,-1 1-1,0 0 1,0 1-1,0-1 1,1 1 0,-1 0-1,0-1 1,1 2-1,-1-1 1,0 0 0,1 1-1,0-1 1,-1 1-1,1 0 1,0 0-1,0 1 1,0-1 0,0 1-1,0-1 1,1 1-1,-1 0 1,1 0 0,0 0-1,0 0 1,0 1-1,0-1 1,0 0-1,1 1 1,-1-1 0,1 1-1,0 0 1,0-1-1,0 1 1,1 0 0,-1 7-1,0 23-3197</inkml:trace>
</inkml:ink>
</file>

<file path=ppt/ink/ink1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4:11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15 18834,'-8'0'1425,"-4"-1"-1049,1 1-1,0 0 1,-1 1-1,1 0 1,0 1-1,0 0 0,0 1 1,-21 8-1,16-3 281,0 1-1,0 0 0,1 1 1,-25 24-1,35-31-584,2 1 0,-1-1 0,0 1 0,1 1 0,0-1 0,0 0 0,0 1 0,0-1 0,1 1 0,-1 0 0,1 0 0,1 0 0,-1 0 0,1 0 0,-1 0 0,2 1 0,-1-1 0,0 0 0,1 1 0,1 10 0,0-13-58,0-1 1,1 1 0,-1-1-1,1 1 1,-1-1 0,1 1 0,0-1-1,0 0 1,0 1 0,0-1-1,0 0 1,0-1 0,1 1-1,-1 0 1,1-1 0,-1 1 0,1-1-1,0 0 1,-1 0 0,1 0-1,0 0 1,0 0 0,0-1 0,0 1-1,0-1 1,3 0 0,9 2 47,-1 0 0,1-2 0,27-2-1,-34 1-37,1-1 0,0 0-1,-1-1 1,0 0-1,0 0 1,1-1-1,-2 0 1,1-1-1,0 1 1,-1-1-1,0-1 1,0 1-1,-1-1 1,1-1-1,5-6 1,-8 8-14,0 1 1,-1-1 0,1 0-1,-1 0 1,0-1 0,0 1-1,-1-1 1,0 1 0,1-1-1,-2 0 1,1 0-1,-1 0 1,0 0 0,0 0-1,-1 0 1,1 0 0,-1 0-1,-1 0 1,1 0-1,-1 0 1,0 0 0,-4-10-1,4 13-66,-1 0-1,0 0 1,0 0-1,0 0 0,0 0 1,0 1-1,-1-1 1,1 1-1,-1 0 1,0-1-1,0 1 0,0 0 1,0 1-1,0-1 1,0 1-1,0-1 1,0 1-1,-1 0 0,1 0 1,-1 0-1,1 1 1,0-1-1,-1 1 1,-4 0-1,1-1-605,0 1 1,0 0-1,0 1 1,0 0-1,0 0 1,0 0-1,0 1 0,1 0 1,-1 0-1,1 1 1,-9 4-1,-8 10-6736</inkml:trace>
</inkml:ink>
</file>

<file path=ppt/ink/ink1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5:5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702 403 7111,'0'0'1793,"-5"-9"-1200,3 4-470,0 0-1,0 1 1,0-1-1,-1 1 1,0 0-1,0 0 1,0 0 0,0 0-1,-1 0 1,0 1-1,0-1 1,1 1-1,-2 0 1,1 0 0,0 0-1,-1 1 1,1 0-1,-1 0 1,0 0-1,0 0 1,1 1 0,-1-1-1,0 1 1,-10 0-1,8 0-56,0 1 0,-1 0 0,1 0 0,0 0-1,-1 1 1,1 0 0,0 1 0,0 0 0,0 0 0,0 0-1,0 1 1,1 0 0,-1 1 0,1-1 0,-1 1 0,1 0-1,-10 9 1,-19 15-18,0 2-1,-38 42 0,61-58-53,1 1 0,0 0 0,2 0-1,-1 1 1,2 0 0,0 0-1,1 1 1,-8 30 0,-58 335 50,31 7 294,15-117 267,-55 867 143,81-758-559,84 668 1,35-407 178,-84-477-373,-33-159 6,21 98 16,35 103 0,-48-178-8,2-1 0,2 0 0,0 0 0,2-1 0,0-1 1,2 0-1,1-2 0,29 32 0,-38-48-1,0 0 1,0 0-1,1-1 0,0 0 1,0-1-1,1 0 0,-1-1 0,1 0 1,1-1-1,-1 0 0,1 0 1,-1-1-1,1-1 0,0 0 0,0-1 1,0 0-1,0-1 0,0 0 1,0-1-1,0 0 0,0-1 0,0 0 1,-1-1-1,1 0 0,-1-1 1,0 0-1,0-1 0,21-12 0,3-4 13,-2-1-1,0-1 1,-1-2-1,-2-1 1,0-1-1,-2-2 1,-1-1-1,-1-1 1,-2-1-1,-1-1 1,26-52-1,-12 4 4,-4-2 0,38-148 0,15-183 64,58-743 978,-134 1065-1102,23-1167 394,-112 352-272,-85 169 1115,156 710-1159,-1 0-1,-1 0 1,-1 1 0,-2 1 0,0 0 0,-20-27 0,25 42-33,0 0-1,-1 1 1,-1 0 0,1 0 0,-2 1 0,1 0 0,-1 1 0,-1 0 0,0 0 0,0 2 0,0-1 0,-1 2 0,1-1 0,-27-5 0,11 5-43,-1 1 1,-1 2 0,1 1-1,0 2 1,-1 0-1,1 2 1,-44 9-1,52-7-483,1 1 0,0 0-1,0 2 1,1 1 0,0 0-1,0 1 1,1 1 0,0 1-1,1 1 1,0 0 0,-19 18-1,4 9-3160,8 4-1313</inkml:trace>
</inkml:ink>
</file>

<file path=ppt/ink/ink1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4:46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79 3171,'0'0'753,"-8"5"688,-27 14-131,12-7 2606,60-11-2039,-12 2-1720,9-2 11,-1-2 1,1-1-1,-1-1 0,0-2 0,46-13 0,-79 18-168,272-75 437,-240 69-265,0 2 1,0 1-1,0 1 1,0 2-1,1 1 1,55 10-1,621 135 1804,-580-117-1828,-66-13-104,1-3 1,0-3-1,93 4 0,-126-15-18,0-2 0,-1-1 0,0-1 0,52-16 0,115-52-357,-122 43-583,-68 27 199,1 0 1,-1 0 0,0 0-1,1-1 1,-1 0 0,-1 0 0,1-1-1,-1 0 1,9-9 0,2-9-5724</inkml:trace>
</inkml:ink>
</file>

<file path=ppt/ink/ink1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4:50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1 246 10922,'10'1'-229,"100"15"81,-49-7 80,67 3 1,-75-12 92,-1-3 0,92-17 0,101-38 130,-145 31-78,177-24 0,175 46 270,-328 11-185,-1-6 0,194-25 0,-122-13-716,-102 17-817,2 4 1,166-8-1,-230 25-3156</inkml:trace>
</inkml:ink>
</file>

<file path=ppt/ink/ink1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4:5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10474,'15'0'267,"181"-4"-77,0-8 1,288-54-1,-182 2-163,241-46-7,10 46-147,50 57-195,29-1-3862,-440-5 533</inkml:trace>
</inkml:ink>
</file>

<file path=ppt/ink/ink1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7:39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1032 44 320,'0'0'1746,"-9"-5"-1271,-1-1-422,-1 1 0,1 0 0,-1 0-1,0 1 1,-1 1 0,1 0 0,-1 1 0,1 0 0,-17-1 0,13 3-140,0 1 0,0 1 0,0 0 1,1 1-1,-1 0 0,1 2 0,-20 7 1,10-3 280,-43 8 0,44-12 59,1 0 0,-29 13 0,-52 22 417,-47 22 498,130-52-955,1 2 1,0-1-1,1 2 0,1 1 1,-24 22-1,23-17-86,1 1 1,1 1-1,0 0 0,2 1 1,0 1-1,2 0 0,0 1 1,-12 37-1,13-25 7,2 0-1,1 0 1,2 1 0,2 0 0,0 55-1,4-57-89,1 0 0,2 0-1,2-1 1,1 1 0,13 42-1,-15-63-43,1-1 0,1 1-1,0-1 1,1 0 0,0-1-1,1 1 1,0-2-1,1 1 1,1-1 0,-1 0-1,2-1 1,0 0 0,0-1-1,0 0 1,20 11 0,-5-8 20,0 0 0,2-2 0,-1-1 0,1-1 0,0-1 0,0-2 0,43 3 0,16-3 25,102-9 1,-123-1-39,0-2 1,-1-4 0,-1-2 0,110-37 0,-134 35 48,0-2 1,-1-1 0,-1-2 0,0-2-1,-2-1 1,-1-2 0,0-1 0,37-39-1,-56 50 14,-2-1-1,0 0 1,0-1-1,-2-1 0,0 0 1,-1 0-1,-1-1 1,-1-1-1,0 0 0,-2 0 1,0-1-1,-1 1 1,-1-1-1,-1-1 0,1-23 1,-4 19-61,-1 1 0,-1-1-1,-1 1 1,-1 0 0,-2 0 0,0 0 0,-2 1 0,-16-42 0,17 53-42,-1 0 0,0 1 0,-1 0 0,0 0 0,0 0 0,-2 1 0,1 1 0,-1 0 0,-1 0 0,0 1 0,0 0 0,-1 1 0,0 0 0,0 1 0,-1 0 0,-26-9 0,-3 4-40,0 1 0,-73-7 0,23 4-2222,57 7-118</inkml:trace>
</inkml:ink>
</file>

<file path=ppt/ink/ink1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8:29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1 132 8232,'0'-8'1324,"0"-49"1943,0-9 5552,0 65-7896,0 19-170,0 297-283,0-311-428,1-1 1,-1 0-1,0 1 1,1-1-1,0 0 1,0 1-1,0-1 1,0 0-1,1 0 1,-1 0-1,1 0 1,3 5-1,-5-7 19,1-1-1,0 1 0,0 0 0,0 0 0,0-1 0,0 1 0,0-1 0,0 1 1,0-1-1,1 1 0,-1-1 0,0 0 0,0 1 0,0-1 0,0 0 0,1 0 0,-1 0 1,0 0-1,0 0 0,0 0 0,0 0 0,1 0 0,-1-1 0,0 1 0,0 0 1,0-1-1,0 1 0,0-1 0,0 1 0,0-1 0,0 1 0,0-1 0,0 0 1,0 0-1,0 1 0,0-1 0,0 0 0,0 0 0,1-2 0,20-22 437,0 0 0,-2-2 0,-1-1-1,29-55 1,6-8-301,-34 53-142,-17 30-205,0 1-1,1-1 1,0 1 0,0 0-1,9-9 1,-13 32-15325,0-4 6801</inkml:trace>
</inkml:ink>
</file>

<file path=ppt/ink/ink1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8:29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8 6887,'0'0'16068,"-9"2"-16100,2 2 30,0-1-1,-1 1 0,2 1 1,-1-1-1,0 1 1,1 0-1,0 1 1,0 0-1,1 0 1,-1 0-1,1 0 1,0 1-1,1 0 1,0 0-1,0 0 1,-4 10-1,5-11 78,1 0-1,-1 0 0,1 1 1,0-1-1,1 0 0,-1 1 1,1-1-1,1 1 0,-1 8 0,1-14-53,0 0 0,0 0 0,0-1-1,0 1 1,0 0 0,1 0-1,-1 0 1,0 0 0,0-1 0,1 1-1,-1 0 1,1 0 0,-1-1-1,0 1 1,1 0 0,-1-1-1,1 1 1,0 0 0,-1-1 0,1 1-1,0-1 1,-1 1 0,1-1-1,0 1 1,-1-1 0,1 0-1,0 1 1,1-1 0,0 0 14,1 0 0,-1 0 0,1 0 0,-1-1 0,1 1 0,-1-1 0,1 1 0,-1-1 0,1 0 0,-1 0 0,0 0 0,0-1 0,1 1 0,2-3 0,9-7 91,0 0 0,-1-1-1,0 0 1,-1-1 0,-1-1 0,0 0 0,-1 0 0,0-1 0,-1 0 0,-1 0 0,12-32 0,-20 47-174,-6 19-352,1-1-1,1 1 1,1 0-1,-1 35 1,4-53 263,0 0 0,1-1 0,-1 1 1,0 0-1,1-1 0,-1 1 1,0-1-1,1 1 0,-1-1 1,1 1-1,-1-1 0,1 1 0,-1-1 1,1 1-1,0-1 0,-1 0 1,1 1-1,-1-1 0,1 0 1,0 1-1,-1-1 0,1 0 0,0 0 1,-1 0-1,1 1 0,0-1 1,-1 0-1,1 0 0,1 0 0,23-2-4559,-3-2-146</inkml:trace>
</inkml:ink>
</file>

<file path=ppt/ink/ink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8.5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10 19092,'0'0'84,"1"-1"0,-1 1 0,0-1 0,1 0 0,-1 1 0,1-1 0,-1 1 0,1-1 1,-1 1-1,1-1 0,-1 1 0,1-1 0,-1 1 0,1 0 0,0-1 0,-1 1 0,1 0 0,0-1 0,-1 1 0,1 0 0,0 0 0,-1 0 0,1 0 0,0 0 0,0 0 0,-1-1 0,1 2 0,0-1 0,-1 0 1,1 0-1,0 0 0,0 0 0,-1 0 0,1 1 0,0-1 0,-1 0 0,1 0 0,-1 1 0,1-1 0,0 1 0,-1-1 0,1 0 0,-1 1 0,2 0 0,3 4 256,-1 0-1,1 0 0,-1 0 1,4 6-1,-2-2-53,0-2-234,0 0 0,0 0 0,1-1 0,0 0-1,0 0 1,1 0 0,-1-1 0,1 0 0,1-1 0,-1 1-1,0-2 1,17 6 0,-17-7-244,0-1-1,0 0 1,0 0-1,0-1 1,0 0-1,0 0 1,0-1-1,0 0 1,0-1-1,-1 1 1,1-2-1,0 1 1,-1-1-1,1 0 1,8-5-1,-4 1-361,-1-1-1,0 0 1,0 0-1,-1-1 0,0 0 1,11-13-1,3-6-714</inkml:trace>
</inkml:ink>
</file>

<file path=ppt/ink/ink1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8:30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10218,'0'0'10570,"-7"11"-10004,-13 18-170,2 2 0,1 0 1,-16 42-1,25-55-170,2 0 0,0 1 0,1-1 0,1 1 0,0 1 0,2-1 0,0 0 0,2 27 0,0-45-217,0 1 0,1-1 0,-1 0 0,1 1 0,0-1 0,-1 0 0,1 0 0,0 1-1,0-1 1,0 0 0,0 0 0,0 0 0,0 0 0,0 0 0,0 0 0,0 0 0,0-1 0,1 1 0,-1 0 0,0-1 0,0 1 0,1 0 0,-1-1 0,1 0 0,-1 1 0,0-1 0,1 0-1,-1 0 1,1 0 0,-1 0 0,1 0 0,-1 0 0,0 0 0,1 0 0,-1 0 0,1-1 0,1 0 0,4 0 22,0 0 1,-1-1-1,1 0 1,0 0-1,-1-1 1,12-5 0,-6-1-152,-1 0 1,1-1 0,-2 0-1,1-1 1,-1 0 0,-1-1-1,9-14 1,48-92-273,-64 115 404,-18 35-126,-17 50 0,28-69 247,2 1-1,0-1 1,0 1-1,1-1 1,1 1 0,0 0-1,1 13 1,0-26-125,0 1 0,0-1 0,0 0 0,1 0 0,-1 1 0,0-1 0,1 0 0,-1 0 0,1 0 0,-1 0 0,1 0 0,0 1 0,-1-1 0,1 0 0,0 0 0,0-1 0,0 1 0,0 0 0,0 0 0,0 0 0,0 0 0,0-1 0,0 1 1,0-1-1,2 2 0,0-1 17,0-1 0,0 1 1,1 0-1,-1-1 1,0 0-1,1 0 1,-1 0-1,0 0 1,7-2-1,-2 1 19,1-1 0,-1-1 1,0 0-1,0 0 0,0 0 0,0-1 0,8-5 0,-2-3-12,0-1 1,-1 0-1,-1 0 0,0-1 0,0-1 0,-2 0 0,0-1 0,0 0 0,-2 0 0,0-1 0,-1 0 0,5-18 0,-36 86 888,17-39-749,0 0 0,1 0 1,0 0-1,1 1 0,1 0 1,-4 18-1,7-22-317,2-1 0,-1 0 0,1 1 0,1-1-1,-1 0 1,1 0 0,1 0 0,-1 0 0,2 0 0,-1 0 0,1-1 0,0 1-1,0-1 1,1 0 0,7 8 0,-12-15-141,1 1 1,0-1-1,0 1 1,-1-1-1,1 0 1,0 1-1,0-1 0,-1 0 1,1 1-1,0-1 1,0 0-1,0 0 1,0 0-1,-1 0 0,1 0 1,0 0-1,0 0 1,0 0-1,0 0 1,-1 0-1,1-1 0,0 1 1,0 0-1,0 0 1,-1-1-1,1 1 0,0-1 1,0 1-1,-1 0 1,1-1-1,0 0 1,-1 1-1,1-1 0,-1 1 1,1-1-1,0 0 1,-1 1-1,0-1 1,1 0-1,-1 1 0,1-1 1,-1 0-1,1-1 1,8-18-10076</inkml:trace>
</inkml:ink>
</file>

<file path=ppt/ink/ink1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8:30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17 176 16464,'0'0'6438,"10"-4"-4954,20-10-926,54-34 0,-70 39-478,0-1 0,0 0 0,-2-1 0,1 0 0,-1-1 0,16-21 0,-28 33-53,0 0 1,1-1-1,-1 1 1,0 0-1,0 0 0,1-1 1,-1 1-1,0 0 1,0 0-1,0-1 0,1 1 1,-1 0-1,0-1 0,0 1 1,0 0-1,0-1 1,0 1-1,0 0 0,0-1 1,0 1-1,0-1 1,0 1-1,0 0 0,0-1 1,0 1-1,0 0 1,0-1-1,0 1 0,0 0 1,0-1-1,0 1 1,0 0-1,-1-1 0,1 1 1,0 0-1,0-1 1,0 1-1,-1-1 0,-15 1 377,-21 12-312,20-2 90,0 1-1,1 1 1,0 1-1,1 0 1,1 1-1,0 0 1,0 1-1,2 1 1,0 0-1,1 1 1,-18 34-1,27-47-113,1 0 0,-1 1 0,1-1 0,0 0 0,0 0 0,1 1 0,-1-1 0,1 1 0,0-1 0,1 8 0,-1-10-61,1 0 0,-1 0 0,1-1 0,0 1 0,0 0 0,0 0 0,0-1-1,0 1 1,0 0 0,0-1 0,1 1 0,-1-1 0,0 0 0,1 1 0,-1-1 0,1 0-1,0 0 1,-1 0 0,1 0 0,0 0 0,-1 0 0,1-1 0,0 1 0,0 0 0,0-1-1,2 1 1,20 3-135,1-1 0,-1 0 0,1-2 0,0-1-1,-1-1 1,26-5 0,-17 1-4583,63-18 0,-37 3-6643</inkml:trace>
</inkml:ink>
</file>

<file path=ppt/ink/ink1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0:4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325 92 8808,'0'0'3444,"0"-10"-930,1-29-144,-1 37-2211,0 0 0,0 0 0,0 0 0,-1 0 0,1 1 0,-1-1 0,1 0 0,-1 0 0,0 1 0,0-1 0,0 0 0,0 1 0,0-1-1,0 1 1,0-1 0,0 1 0,-1-1 0,1 1 0,0 0 0,-1 0 0,1 0 0,-1 0 0,0 0 0,1 0 0,-1 0 0,0 0 0,1 1 0,-1-1 0,0 1 0,0-1 0,0 1 0,0-1 0,1 1-1,-1 0 1,0 0 0,0 0 0,0 0 0,-3 1 0,-4 0-76,1-1 1,0 1-1,0 0 0,0 1 1,0 0-1,0 1 0,-9 3 0,2 3-53,1 1 0,0 0 0,0 1 0,1 0 0,0 1 0,1 1 0,1 0 0,0 0 0,1 2 0,0-1 0,1 1 0,0 0 0,2 1 0,0 0 0,0 0 0,2 0 0,0 1 0,1 0 0,0 0 0,-1 30 0,4-45-18,1 0 1,0 0-1,0 0 0,1 0 0,-1 0 0,0 0 0,1 0 1,-1 0-1,1 0 0,-1 0 0,1 0 0,0 0 0,0-1 1,0 1-1,0 0 0,0 0 0,0-1 0,0 1 0,1-1 1,-1 1-1,1-1 0,-1 0 0,1 1 0,2 0 0,-1 0 30,1-1 0,-1 0 0,1 0 0,-1 0 0,1-1 0,-1 0 0,1 1 0,-1-1 0,1 0 0,0-1 0,-1 1-1,7-2 1,4-1 126,0-1 1,0-1-1,-1 0 0,0-1 0,24-14 0,-17 6 10,1-1 0,-2-1-1,0 0 1,33-39 0,-44 46-77,-1-1 0,0 0 0,0-1 1,-1 1-1,0-1 0,-1-1 0,0 1 0,0-1 1,-2 1-1,1-1 0,2-24 0,-6 34-92,1 0 0,-1 1 1,0-1-1,0 0 0,0 1 0,0-1 0,-1 0 0,1 1 0,0-1 0,-1 0 0,1 1 0,-1-1 0,1 0 0,-1 1 0,-1-3 0,1 4-11,1-1 0,-1 1 0,1-1-1,-1 1 1,0 0 0,1-1 0,-1 1-1,1 0 1,-1 0 0,0-1 0,1 1-1,-1 0 1,0 0 0,1 0-1,-1 0 1,0 0 0,1 0 0,-1 0-1,0 0 1,1 0 0,-1 0 0,0 0-1,1 1 1,-1-1 0,1 0 0,-2 1-1,-2 1-73,0 0-1,0 1 0,0-1 1,0 1-1,1 0 0,-1 0 0,1 1 1,0-1-1,-5 6 0,2 0-386,0 0 0,0 1-1,1 0 1,0 0 0,0 0 0,1 1-1,-3 15 1,5-18-749,0 0-1,1 0 1,1 0-1,0 0 1,0 0 0,1 14-1,5-2-4638</inkml:trace>
</inkml:ink>
</file>

<file path=ppt/ink/ink1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0:48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7783,'0'0'7688,"3"70"-5126,-10-40-704,-2 4-513,-2 0-512,6-4-385,-1-7-352,6-3-32,0-11-64,6-9-768,8 0-770,4-14-1024,0-10-2563,0-8-4548</inkml:trace>
</inkml:ink>
</file>

<file path=ppt/ink/ink1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0:4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41 15887,'0'0'3315,"-10"8"-2311,-5 3-668,2 1 1,-1 0 0,-20 25-1,28-30-243,0 1 0,1-1 0,0 1 0,1 0 0,-1 0 0,2 1-1,-1-1 1,1 1 0,0 0 0,1 0 0,-2 10 0,4-17-88,1-1 0,-1 1-1,0 0 1,1-1 0,-1 1 0,1 0 0,0-1 0,-1 1 0,1-1-1,0 1 1,0-1 0,0 0 0,0 1 0,0-1 0,0 0 0,1 0 0,-1 1-1,0-1 1,1 0 0,-1 0 0,1-1 0,-1 1 0,1 0 0,-1 0 0,1-1-1,-1 1 1,1-1 0,0 1 0,-1-1 0,4 1 0,65 9 172,-52-8-153,-4 0-31,0 0 0,-1 1 0,1 1 0,-1 0 0,0 1 0,0 0 0,-1 1 0,21 12 0,-30-16 17,0 0 0,0 1-1,0-1 1,-1 1 0,1-1-1,0 1 1,-1 0 0,0 0-1,0 0 1,0 0 0,0 0-1,0 1 1,-1-1 0,0 0-1,1 1 1,-1-1 0,0 1-1,-1 0 1,1-1 0,-1 1-1,1 0 1,-1-1 0,0 1-1,-1 0 1,1 0 0,-1-1-1,1 1 1,-1-1-1,0 1 1,0-1 0,-1 1-1,1-1 1,-1 1 0,1-1-1,-1 0 1,0 0 0,-4 5-1,-1 2 173,0 1-1,0-1 0,-1 0 0,-1-1 1,0 0-1,0 0 0,0-1 0,-1 0 1,-1-1-1,1 0 0,-1-1 0,0 0 1,-1 0-1,1-1 0,-1-1 0,0 0 0,0 0 1,-1-1-1,-24 2 0,35-5-159,-1 0-1,1 0 0,-1-1 1,1 1-1,0-1 0,-1 1 1,1-1-1,-1 0 0,1 0 1,0 0-1,0 0 0,0 0 1,-1-1-1,1 1 0,0 0 1,1-1-1,-1 0 0,0 1 1,0-1-1,-1-2 0,0-1-27,1 1 0,-1-1 0,1 1 0,0-1 0,0 0-1,1 1 1,-1-1 0,1 0 0,-1-9 0,1 5-65,0 0 0,1 0 0,0 0 0,1 1 0,0-1 0,0 0 0,1 0 0,0 0 1,0 0-1,1 1 0,5-12 0,7 0 37,1 1 1,0 1-1,1 0 1,1 1-1,1 2 1,0-1 0,34-19-1,16-14 275,-69 48-238,16-11 150,0 0 1,22-26-1,-34 34-78,-1-1 0,0 1 0,0-1 0,0 0-1,0 1 1,0-1 0,-1-1 0,0 1 0,0 0-1,-1 0 1,1-1 0,-1 1 0,-1-1 0,2-7 0,-2 11-45,-1 0 0,1 1 1,0-1-1,0 1 1,-1-1-1,1 1 1,0-1-1,-1 1 0,0-1 1,1 1-1,-1-1 1,0 1-1,0 0 1,0-1-1,0 1 0,0 0 1,0 0-1,0 0 1,0 0-1,0-1 1,-1 2-1,-1-3 0,-2 1-13,1 0 0,0 0 0,-1 1 0,1-1 0,0 1 0,-1 0 0,0 1 0,-4-1 0,-5 0-42,1 1-1,0 0 1,-1 1 0,-25 6 0,28-4-5,0 1 0,1 0 0,0 0 0,0 1-1,0 1 1,-16 11 0,-9 18-1957,33-31 1368,0-1 0,0 1 0,0 0 0,0 0 1,0 0-1,1 0 0,0 0 0,0 0 0,-1 5 0,3 3-4415,5-6-929</inkml:trace>
</inkml:ink>
</file>

<file path=ppt/ink/ink1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0:49.7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297 60 8616,'0'0'4719,"1"-9"-1681,-1-28-599,0 37-2358,0-1-1,0 0 1,0 1-1,0-1 1,0 1-1,0-1 0,-1 0 1,1 1-1,0-1 1,0 1-1,-1-1 1,1 1-1,0-1 1,-1 1-1,1-1 0,0 1 1,-1-1-1,1 1 1,-1-1-1,1 1 1,-1 0-1,1-1 0,-1 1 1,1 0-1,-1-1 1,1 1-1,-1 0 1,0 0-1,1 0 0,-1-1 1,1 1-1,-1 0 1,0 0-1,1 0 1,-1 0-1,1 0 0,-1 0 1,0 0-1,1 0 1,-1 0-1,1 1 1,-1-1-1,0 0 0,-23 8 593,10 1-502,1 1 0,0 0-1,1 0 1,0 1 0,1 0-1,0 1 1,-11 16-1,-59 98 1626,69-106-1542,2 1 1,0 0-1,2 0 1,0 1 0,-6 25-1,13-40-210,0 0 0,0 1 0,0-1 0,1 0 0,0 0 0,1 0 1,-1 1-1,2-1 0,1 8 0,-2-11-28,0 0 1,1-1 0,0 1 0,0-1-1,0 1 1,0-1 0,0 0-1,1 0 1,-1 0 0,1 0 0,0 0-1,0-1 1,0 1 0,0-1-1,0 0 1,0 0 0,8 4 0,1-2 46,1 0 0,0 0 1,0-1-1,0 0 0,0-2 1,0 1-1,1-1 0,-1-1 1,21-3-1,-27 3-20,0 0 1,0-1-1,0-1 0,0 1 1,0-1-1,-1 0 0,1 0 1,0-1-1,-1 0 0,0 0 1,0-1-1,0 0 0,0 0 1,0 0-1,-1 0 0,0-1 1,0 0-1,0 0 0,7-10 1,-11 13 7,1 0 0,-1-1 0,0 1 0,0 0 0,0-1 0,0 1 0,-1 0-1,1-1 1,0 1 0,-1-1 0,0 0 0,0 1 0,1-1 0,-2 1 0,1-1 0,0 1 0,0-1 0,-1 1 0,1-1 0,-1 1 0,-2-5 0,1 4-35,0 0 1,0 1-1,0-1 0,-1 1 0,1-1 1,-1 1-1,1 0 0,-1 0 0,0 0 1,0 1-1,0-1 0,0 0 0,0 1 1,-5-1-1,-5-2-149,1 1-1,-1 0 1,0 1 0,-1 1-1,1 0 1,0 1 0,-19 2 0,28-2 0,-1 1 0,0 0 0,0 0 0,1 1 0,-1-1 0,1 1 0,-1 0 0,1 0 0,0 1 0,0-1 0,0 1 0,0 0 0,0 0 0,-4 6 0,6-7-333,0 1 1,0-1-1,0 1 0,1 0 1,-1 0-1,1 0 1,-1 0-1,1 0 0,0 0 1,0 0-1,1 0 0,-1 0 1,1 1-1,-1 4 0,5 5-4893,12-4-2804</inkml:trace>
</inkml:ink>
</file>

<file path=ppt/ink/ink1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1.1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0 274 13261,'0'0'9934,"15"-9"-8951,258-194 931,-211 154-1432,-42 37-280,-10 13-168,-10 2-38,1-1-1,-1 1 1,1-1-1,-1 0 0,0 1 1,0-1-1,0 1 0,-1-1 1,1 1-1,-1-1 0,1 0 1,-1 1-1,-1 3 0,-12 34 111,-2-1-1,-1-1 1,-24 39-1,-28 64 45,66-137-186,2 1 0,-1 0 0,1 0 0,-1 0 0,1 0 0,1 0 0,-1 0 0,1 0 0,0 6 0,0-10-115,0 0 1,0 1 0,1-1-1,-1 0 1,1 0 0,-1 0-1,1 0 1,0 0-1,-1 0 1,1 1 0,0-2-1,0 1 1,-1 0-1,1 0 1,0 0 0,0 0-1,0 0 1,0-1 0,0 1-1,1 0 1,-1-1-1,0 1 1,0-1 0,0 1-1,0-1 1,1 0 0,-1 0-1,0 1 1,0-1-1,1 0 1,-1 0 0,0 0-1,0 0 1,1 0-1,-1 0 1,0-1 0,0 1-1,2-1 1,25-6-5589,5-10-3336</inkml:trace>
</inkml:ink>
</file>

<file path=ppt/ink/ink1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1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12107,'0'0'3844,"-44"49"-1538,24-24-320,4 1-512,2-5-578,10-4-639,4-4-257,7-7-609,11-4-1153,6-2-928,1-7-1923,0-8-1985</inkml:trace>
</inkml:ink>
</file>

<file path=ppt/ink/ink1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1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3331,'0'0'8680,"-9"6"-5615,-3 2-2657,1 1 0,0 0 1,0 1-1,1 0 1,1 1-1,-1-1 0,2 2 1,0-1-1,0 1 0,1 1 1,0-1-1,1 1 1,1 1-1,0-1 0,-3 15 1,8-26-354,-2 7 205,0 0 0,1 0 0,1 0 0,0 17 0,0-24-238,0-1-1,1 1 0,-1 0 1,1 0-1,-1 0 0,1-1 1,-1 1-1,1 0 1,0 0-1,0-1 0,0 1 1,0-1-1,0 1 0,0-1 1,1 1-1,-1-1 0,0 0 1,1 0-1,-1 1 1,1-1-1,-1 0 0,1 0 1,0-1-1,-1 1 0,1 0 1,0 0-1,0-1 1,-1 1-1,3-1 0,4 2 82,0-1 0,0-1 0,0 1 0,0-1 0,1-1-1,-1 1 1,0-1 0,0-1 0,0 0 0,0 0 0,-1 0-1,1-1 1,-1 0 0,1 0 0,-1-1 0,0 0 0,0-1-1,-1 1 1,1-1 0,-1-1 0,0 1 0,0-1 0,-1 0-1,0 0 1,0-1 0,0 1 0,-1-1 0,0 0 0,0 0-1,0-1 1,-1 1 0,-1-1 0,1 0 0,-1 1 0,0-1-1,-1 0 1,1-11 0,-2 15-72,1 0 1,-1 0-1,0-1 0,-1 1 0,1 0 1,-1 0-1,1 0 0,-1 0 0,-1 0 1,1 0-1,-1 0 0,1 0 0,-1 0 1,0 1-1,0-1 0,-1 1 0,-2-4 1,2 4-39,-1 1 0,1-1 0,-1 1 0,0 0-1,0 0 1,0 1 0,0-1 0,0 1 0,0 0 0,0 0 0,0 0 0,-1 0 0,1 1 0,0 0 0,0 0 0,-8 0 0,7 1-16,1 0 0,-1-1 0,1 1 0,0 1 0,-1-1 0,1 1 1,0 0-1,0 0 0,0 0 0,0 0 0,0 1 0,0-1 0,1 1 0,-1 0 0,-3 4 0,5-4-241,-1-1 0,1 1 0,0-1 0,1 1 0,-1-1 0,0 1 0,1 0 0,-1 0 0,1 0 0,0 0 1,0 0-1,0 0 0,0 0 0,1 1 0,-1-1 0,1 0 0,0 0 0,0 1 0,0-1 0,0 0 0,0 0 0,2 5 0,-2-7-133,1 0 1,0 1-1,-1-1 0,1 0 0,0 0 1,0 0-1,0 0 0,0 0 0,0 0 1,0 0-1,0 0 0,0 0 0,0 0 1,0 0-1,0-1 0,0 1 0,1-1 1,-1 1-1,0-1 0,1 1 0,-1-1 1,0 1-1,1-1 0,1 0 0,23 2-8801</inkml:trace>
</inkml:ink>
</file>

<file path=ppt/ink/ink1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2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8520,'0'0'17590,"9"2"-16981,-4-1-556,0 0 1,0 0-1,0 1 1,-1-1-1,1 1 1,-1 0-1,1 1 1,-1-1-1,4 4 1,-6-5-33,-1 1 0,1-1 0,-1 1 0,1-1 0,-1 1 0,0 0 1,0 0-1,0 0 0,0 0 0,0 0 0,0 0 0,0 0 0,-1 0 0,1 0 1,-1 0-1,0 0 0,1 0 0,-1 1 0,0-1 0,0 0 0,0 0 1,-1 0-1,1 0 0,0 1 0,-1-1 0,0 0 0,1 0 0,-1 0 1,-1 3-1,-13 17 334,-6 12-131,20-33-238,1 0 0,0 0 0,-1 0 0,1-1-1,0 1 1,0 0 0,0 0 0,-1 0-1,1 0 1,0 0 0,0 0 0,0 0-1,1 0 1,-1 0 0,0 0 0,0 0 0,0 0-1,1 0 1,-1-1 0,0 1 0,1 0-1,-1 0 1,1 0 0,-1 0 0,1-1 0,0 1-1,-1 0 1,1-1 0,0 1 0,-1 0-1,1-1 1,0 1 0,1 0 0,51 26-457,-42-23 458,0 1 1,0 0-1,0 1 0,-1 0 1,0 0-1,0 1 0,-1 1 0,0-1 1,9 11-1,-16-16 7,-1 0-1,1 0 1,-1 0 0,0 0 0,0 0-1,0 1 1,0-1 0,0 0 0,0 1-1,0-1 1,-1 0 0,0 1 0,1-1-1,-1 0 1,0 1 0,0-1 0,0 1-1,0-1 1,-1 1 0,1-1-1,-1 0 1,0 4 0,-1-2 114,0-1 0,-1 1 0,1 0-1,-1-1 1,1 0 0,-1 0 0,0 0 0,0 0 0,0 0 0,-1 0 0,-6 4-1,-1-1 257,0-1 0,0 1 0,0-2 0,-1 0 0,1 0 0,-1-1 0,0 0 0,-16 1-1,23-4-411,-46-2 900,50 2-917,0 0 0,0 0 0,0 0 0,0 0 0,0 0 1,0-1-1,0 1 0,0 0 0,0-1 0,0 1 0,0-1 0,0 1 1,0-1-1,0 0 0,0 1 0,1-1 0,-1 0 0,0 1 1,0-1-1,1 0 0,-1 0 0,1 0 0,-1 0 0,1 1 1,-1-1-1,1 0 0,-1 0 0,1 0 0,0 0 0,-1 0 0,1 0 1,0 0-1,0 0 0,0 0 0,0 0 0,0-1 0,0 1 1,0 0-1,0 0 0,0 0 0,1 0 0,-1 0 0,1-2 1,0 2-611,0-1 1,1 1 0,-1-1 0,1 1 0,-1 0 0,1-1 0,-1 1 0,1 0 0,-1 0 0,1 0 0,0 0 0,0 0 0,0 0 0,-1 1 0,3-1 0,-1-1-1108,13-2-7758</inkml:trace>
</inkml:ink>
</file>

<file path=ppt/ink/ink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08.9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173 1 15731,'-12'15'1953,"-4"5"-1201,-2 7-200,0 5 1144,-2 8-559,1 6-193,4 6-280,-2 2-136,7 2-176,-1 3-160,6-1-552,-1-3-368,3-8 624,0-2-120,3-13-120</inkml:trace>
</inkml:ink>
</file>

<file path=ppt/ink/ink1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2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0 372 10154,'0'0'9534,"9"-5"-7772,18-11-1057,-1 0 1,0-2-1,-2-1 1,29-29 0,91-101-49,-122 124-438,44-49 491,-66 74-706,0 0 0,0 0-1,0 0 1,0 0 0,1-1 0,-1 1 0,0 0 0,0 0 0,0 0 0,0 0 0,0 0-1,0 0 1,0 0 0,0 0 0,0 0 0,0 0 0,1 0 0,-1 0 0,0 0 0,0 0-1,0 0 1,0 0 0,0 0 0,0 0 0,0 0 0,0 0 0,1 0 0,-1 0 0,0 0-1,0 0 1,0 0 0,0 0 0,0 0 0,0 0 0,0 0 0,0 0 0,0 0 0,1 0-1,-1 0 1,0 1 0,0-1 0,0 0 0,0 0 0,0 0 0,0 0 0,0 0 0,0 0-1,0 0 1,0 0 0,0 0 0,0 0 0,0 1 0,0-1 0,0 0 0,0 0 0,0 0-1,0 0 1,0 0 0,0 0 0,0 0 0,0 0 0,0 1 0,0-1 0,0 0 0,0 0-1,0 0 1,0 0 0,0 0 0,0 0 0,-1 15 35,-6 13 7,-34 81 273,24-71-272,3 0 0,-16 65 0,26-63 119,8-22-2368,-4-17 1942,0-1 1,0 0-1,1 1 0,-1-1 1,0 0-1,0 1 1,1-1-1,-1 0 0,0 1 1,1-1-1,-1 0 0,0 1 1,1-1-1,-1 0 1,1 0-1,-1 0 0,0 1 1,1-1-1,-1 0 0,1 0 1,-1 0-1,1 0 0,-1 0 1,0 0-1,1 0 1,-1 0-1,1 0 0,-1 0 1,1 0-1,0 0 0,8-3-7491</inkml:trace>
</inkml:ink>
</file>

<file path=ppt/ink/ink1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3.0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 11627,'0'0'6758,"-2"52"-3971,-9-24-833,4 6-289,-8 0-640,5 1-736,2-5-225,3-4-32,3-8-320,2-5-769,0-5-353,0-6-544,7-2-736,1-7-1474,-3-11-3780</inkml:trace>
</inkml:ink>
</file>

<file path=ppt/ink/ink1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3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79 11691,'0'0'2685,"5"-9"166,1 0-1902,8-18 516,-10-1 2351,-4 27-3765,0 1 0,-1-1 0,1 1 0,0 0 0,-1-1 0,1 1 0,0 0 0,0-1 0,-1 1 0,1 0 0,0 0 0,-1-1 0,1 1 0,-1 0 0,1 0 0,0 0 0,-1 0 0,1-1 0,-1 1 0,1 0 0,0 0 0,-1 0 0,1 0 0,-1 0 0,1 0 0,-1 0 0,1 0-1,0 0 1,-1 0 0,1 0 0,-1 1 0,1-1 0,-1 0 0,1 0 0,0 0 0,-1 0 0,1 1 0,0-1 0,-1 0 0,-19 9 115,7 0-74,1 1 0,1 1 1,0 0-1,0 1 0,1 0 1,1 0-1,0 1 0,1 0 1,0 1-1,1 0 0,0 0 0,1 1 1,1-1-1,1 1 0,0 0 1,-3 24-1,6-37-85,0-1 0,1 1 0,0 0-1,0 0 1,-1 0 0,1-1 0,0 1 0,0 0-1,0 0 1,1 0 0,-1 0 0,0-1 0,1 1-1,-1 0 1,1 0 0,0-1 0,-1 1 0,1 0-1,0-1 1,0 1 0,0-1 0,0 1 0,1-1-1,-1 0 1,0 1 0,0-1 0,1 0 0,-1 0-1,1 0 1,-1 0 0,1 0 0,-1 0 0,1 0-1,0 0 1,0-1 0,-1 1 0,1-1 0,0 1-1,0-1 1,-1 0 0,1 0 0,0 0 0,0 0-1,0 0 1,0 0 0,2-1 0,2 0 19,0 0 0,0 0 0,0-1 0,0 0 0,-1-1 0,1 1 0,-1-1 0,0 0 0,0 0 0,0-1-1,0 1 1,0-1 0,5-6 0,-2 0 57,-1-1 0,0 0 0,0-1 0,-1 0 0,-1 0 0,0 0 0,-1-1 0,0 0 0,0 0 0,-2 0 0,1 0-1,-2 0 1,0 0 0,-1-20 0,0 32-114,0 0 0,0 1 0,1-1-1,-1 0 1,0 0 0,-1 0 0,1 0 0,0 0-1,0 1 1,0-1 0,0 0 0,-1 0 0,1 0-1,0 1 1,-1-1 0,1 0 0,-1 1 0,1-1-1,-1 0 1,1 0 0,-1 1 0,1-1 0,-1 1-1,0-1 1,1 1 0,-1-1 0,0 1 0,1-1-1,-1 1 1,0-1 0,0 1 0,1 0 0,-1 0-1,0-1 1,0 1 0,0 0 0,0 0-1,1 0 1,-1 0 0,0 0 0,0 0 0,0 0-1,0 0 1,1 0 0,-1 0 0,0 1 0,0-1-1,0 0 1,0 1 0,-2 0-367,-1 0 1,1 0-1,0 1 1,1-1-1,-1 1 0,0-1 1,0 1-1,1 0 1,-1 0-1,1 1 1,-4 3-1,-13 27-8149,16-19 1698</inkml:trace>
</inkml:ink>
</file>

<file path=ppt/ink/ink1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3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18802,'0'0'10015,"-3"9"-9845,-9 28-28,-2-1-1,-2 0 0,-1 0 1,-29 42-1,-13 29-52,59-107-88,-1 1 1,1-1-1,0 0 1,-1 1-1,1-1 1,0 0-1,-1 1 1,1-1-1,0 0 1,0 1-1,-1-1 1,1 1-1,0-1 1,0 0 0,0 1-1,0-1 1,0 1-1,-1-1 1,1 1-1,0-1 1,0 1-1,0-1 1,0 0-1,0 1 1,0-1-1,0 1 1,0-1-1,1 1 1,-1-1-1,0 1 1,0-1-1,0 0 1,0 1-1,1-1 1,-1 1-1,0-1 1,0 0-1,1 1 1,-1-1-1,0 1 1,1-1-1,-1 0 1,0 0-1,1 1 1,-1-1-1,0 0 1,1 0-1,-1 1 1,1-1-1,-1 0 1,0 0-1,1 0 1,-1 0-1,1 0 1,-1 1-1,1-1 1,-1 0 0,1 0-1,-1 0 1,1 0-1,-1 0 1,0 0-1,1-1 1,-1 1-1,1 0 1,-1 0-1,1 0 1,0-1-1,26-8 66,0-4-1345,-1-2 1,-1 0-1,44-36 0,-26 11-4597,-8-2-3697,-23 25 4052</inkml:trace>
</inkml:ink>
</file>

<file path=ppt/ink/ink1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4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0 2242,'0'0'15727,"-41"55"-13421,21-25-128,2 4-416,2 1-289,3 0-448,3-3-608,4-7-257,6-3-128,0-5 0,6-8-449,8-6-1152,-1-3-737,3-5-1378,-2-15-4291</inkml:trace>
</inkml:ink>
</file>

<file path=ppt/ink/ink1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04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152 140 18834,'0'0'2034,"-10"8"16,5-4-1910,-43 41 2421,45-41-2455,0 0-1,0 0 0,0 0 0,1 0 0,-1 0 1,1 1-1,0-1 0,0 1 0,1 0 0,-1-1 1,1 1-1,0 0 0,0 8 0,1-12-141,1 0 0,-1 0 1,1 0-1,0 0 0,0 0 0,-1-1 0,1 1 0,0 0 0,0 0 0,0-1 0,0 1 0,0-1 0,0 1 1,0-1-1,0 1 0,0-1 0,0 0 0,0 1 0,0-1 0,0 0 0,0 0 0,0 0 0,0 0 0,1 0 0,-1 0 1,0 0-1,0 0 0,0 0 0,0 0 0,2-1 0,38-5-1029,-23 3 544,-7-1 374,0 2 0,0 0 1,1 0-1,-1 1 0,1 0 1,-1 1-1,1 0 0,15 3 0,-25-2 217,-1 1 0,1-1 0,-1 1-1,0-1 1,1 1 0,-1 0 0,0-1-1,0 1 1,0 0 0,0 0-1,0 0 1,-1 0 0,1 0 0,0 0-1,-1 0 1,1 0 0,-1 0-1,0 0 1,0 0 0,0 0 0,0 0-1,-1 4 1,-3 50 1941,2-47-1750,-1-1-1,0 1 1,-1 0 0,0-1 0,0 0 0,-1 0 0,0 0 0,0-1 0,-1 1 0,0-1 0,-8 6 0,5-3-169,-1-2 1,0 1-1,0-1 0,-1-1 1,0 0-1,-1 0 1,-14 6-1,23-12-138,0 0 1,0 1-1,-1-1 0,1 0 0,-1-1 1,1 1-1,-1 0 0,0-1 1,1 0-1,-1 0 0,1 0 1,-1-1-1,0 1 0,1-1 0,-1 1 1,1-1-1,-1-1 0,-5-1 1,6 0-416,0 1 1,-1-1 0,1 0 0,1 0 0,-1 0 0,0 0 0,1 0-1,-1 0 1,1-1 0,0 1 0,0-1 0,1 0 0,-1 0-1,1 0 1,0 1 0,-1-6 0,-8-31-6544</inkml:trace>
  <inkml:trace contextRef="#ctx0" brushRef="#br0" timeOffset="1">166 80 17232,'0'0'2851,"47"-22"320,-15 14-769,2 1-736,1 0-833,-5 3-609,8 0-224,-4 3-577,-3-3-2305,1-6-2564,3-3-10280</inkml:trace>
</inkml:ink>
</file>

<file path=ppt/ink/ink1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16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81 6246,'0'0'7922,"-6"9"-5776,-17 27-352,23-36-1646,-1 1 0,1 0 1,-1-1-1,1 1 0,-1-1 1,1 1-1,-1 0 0,1 0 1,0-1-1,-1 1 0,1 0 0,0 0 1,0-1-1,0 1 0,0 0 1,-1 0-1,1 0 0,0-1 1,0 1-1,0 0 0,1 0 1,-1 0-1,0-1 0,0 1 0,0 0 1,0 0-1,1 0 0,-1-1 1,0 1-1,1 0 0,-1-1 1,1 1-1,0 0 0,0 0 6,1 0 0,0-1 0,0 1 0,-1-1 0,1 1 0,0-1 0,0 0 0,-1 0 0,1 0 0,0 0 0,0 0 0,-1 0 0,4-2 0,54-17 1034,-34 4-1115,-1-2 0,38-34 0,0 0-436,-67 80-480,-29 32 704,-8 17-1106,40-71 555,0-1 1,0 0 0,0 0 0,1 1 0,0-1-1,0 10 1,2-13-3480,3-3-2568</inkml:trace>
</inkml:ink>
</file>

<file path=ppt/ink/ink1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1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339 4 6502,'0'0'3769,"-10"0"-2509,-1-1-959,1 2 0,0 0 0,0 0 0,0 0 0,0 2 0,0-1 1,1 1-1,-1 0 0,-15 9 0,6-1 65,1 1 0,1 0 0,0 1 1,1 2-1,0-1 0,1 2 0,0 0 0,-12 19 1,20-25-267,0 0 1,1 1 0,1-1 0,0 1 0,0 0 0,1 1 0,0-1 0,1 1 0,0 0 0,1 0 0,1-1 0,0 2 0,0-1 0,1 0 0,3 23 0,-2-30-96,0 0 0,0 0 0,1 0 0,0 0 0,0 0 0,0 0 0,0 0 0,1-1 0,0 1 0,0-1 0,0 0 0,0 0 0,1 0 0,-1 0 0,1-1 0,6 5 0,-4-4 9,1 1 1,0-2-1,1 1 0,-1-1 0,1 0 0,-1-1 1,1 0-1,0 0 0,15 1 0,-7-2 106,0 0 0,1-2 0,-1 0 1,0-1-1,0 0 0,0-1 0,0-1 0,0-1 0,-1 0 0,17-8 0,-13 3 144,-1-1 0,0-1 0,-1 0 1,0-2-1,-1 0 0,0 0 0,-1-2 0,14-17 0,-22 23-34,0 0 0,0 0 0,-1 0 0,0-1 1,-1 0-1,0 0 0,0 0 0,-2-1 0,1 1 0,-1-1 1,-1 0-1,0 0 0,-1 0 0,0 0 0,-2-19 0,1 26-201,-1 0 0,0 0 0,0 1 0,-1-1 0,0 0 0,1 1 0,-2-1 0,1 1 0,0-1 0,-1 1 0,0 0 0,0 0 0,0 0 0,0 1 0,-6-6 0,3 4 9,-1 1-1,0-1 1,0 1-1,0 0 1,0 0-1,-1 1 0,1 0 1,-17-3-1,12 3-277,0 1-1,0 0 0,0 1 1,0 1-1,0 0 0,0 0 1,0 1-1,-1 1 0,1 0 1,1 1-1,-1 0 0,-20 8 1,20-4-1509,1-1 1,-1 2 0,-19 16-1,8-3-6093</inkml:trace>
</inkml:ink>
</file>

<file path=ppt/ink/ink1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4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67 6566,'0'0'4815,"14"1"-4035,591-25 1413,-421 10-2075,347-11-11,-302 21-4265,-180 3 239</inkml:trace>
</inkml:ink>
</file>

<file path=ppt/ink/ink1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6:4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1754 85 9353,'-75'2'267,"-129"1"-139,171-5-85,0-1-1,0-2 1,0-1 0,-35-11-1,23 2 194,0 3-1,-2 1 1,-58-5-1,82 14-173,-1 1-1,0 2 1,1 0-1,-1 2 0,1 0 1,0 1-1,0 2 1,-33 12-1,-7 8 69,1 3 0,2 3 0,-84 58 0,63-31 261,-126 121 1,183-157-330,0 2-1,2 0 1,-27 41 0,41-55-70,2 1 0,-1 1 0,1 0-1,1-1 1,0 2 0,1-1 0,1 0 0,0 1 0,0 0 0,2-1-1,-1 18 1,2-4-27,1 1 0,2-1 0,1 0 0,0 0-1,3 0 1,0 0 0,1-1 0,2 0 0,0-1 0,2 0 0,25 40-1,-21-42-8,1 0-1,0-1 0,2-1 0,1-1 0,0-1 0,1-1 0,1 0 0,32 18 0,-19-15 34,2-3 0,0-1 0,0-1 0,2-3 0,41 10 0,-3-6 46,138 12-1,72-15-34,-263-14-10,144 6-36,583 22-447,-370-24 439,-310-8 126,0-4 1,0-3-1,90-26 0,-77 11-8,-2-3-1,-1-5 0,-1-2 1,-2-5-1,-2-2 0,-2-4 1,115-94-1,-167 121 12,-1 0-1,0-1 1,-2-1-1,0 0 0,-1-2 1,23-42-1,-36 58-18,-1 0 0,0-1 0,0 1 0,-1-1 0,-1 0 0,1 0 1,-1 0-1,-1 0 0,1-1 0,-2 1 0,1 0 0,-1-1 0,-1 1 0,0 0 0,0 0 0,-1-1 0,0 1 0,0 0 0,-1 0 0,0 1 0,-1-1 0,0 1 0,0-1 0,-10-13 0,-5-1 30,-2 1 0,0 1-1,0 0 1,-2 2 0,-1 1 0,0 0-1,-1 2 1,-33-15 0,1 3 117,-2 3 1,-110-32 0,92 38-566,-138-17 0,-79 22-5176,233 14 2559</inkml:trace>
</inkml:ink>
</file>

<file path=ppt/ink/ink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1.3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16 103 11811,'-1'0'200,"0"1"1,0-1 0,0 1-1,0-1 1,0 1-1,0 0 1,0 0 0,1-1-1,-1 1 1,0 0 0,1 0-1,-1 0 1,0 0 0,1 0-1,-1 0 1,1 0 0,-1 0-1,1 0 1,0 0 0,-1 0-1,1 1 1,0-1 0,0 0-1,0 0 1,0 0 0,0 0-1,0 0 1,0 0 0,0 1-1,0-1 1,1 0 0,-1 0-1,1 2 1,0-2 8,0 1-1,1-1 1,-1 0 0,1 0-1,-1 1 1,1-1 0,0 0 0,-1 0-1,1 0 1,0-1 0,0 1-1,0 0 1,0-1 0,-1 1-1,1-1 1,0 0 0,0 1-1,4-1 1,3 0-8,0-1 0,0 0 0,0-1 0,0 1 0,-1-1 0,1-1 0,0 0 0,-1 0 0,0-1 0,16-9 0,-2-1-72,-1 0 1,29-27-1,-43 35-78,15-13 56,-21 18-81,0 0 0,0 0 0,0 0 0,0 0 0,-1 0 0,1 0 0,0 0 0,-1 0 0,1 0 0,-1-1 0,1 1 0,-1 0 0,1 0 0,-1 0 0,0-1 0,1 0 1,-2 1-13,0 1 0,1-1 0,-1 1 0,1-1 1,-1 1-1,0-1 0,1 1 0,-1 0 1,0-1-1,1 1 0,-1 0 0,0 0 1,0-1-1,1 1 0,-1 0 0,0 0 1,0 0-1,1 0 0,-1 0 0,0 0 1,0 0-1,1 0 0,-1 1 0,0-1 1,0 0-1,-22 4 154,10 0-148,1 0-1,0 0 0,1 2 1,-1-1-1,1 2 0,0-1 1,-19 16-1,25-18-26,0 0 0,1 0 0,0 0 0,0 1 0,0 0 0,0-1-1,1 1 1,-1 0 0,1 1 0,1-1 0,-1 1 0,1-1 0,0 1 0,0 0 0,0 0 0,1 0-1,0 0 1,0 10 0,1-14-56,0 0 0,0 0 0,0 0 0,0 0 0,1-1 0,-1 1 0,1 0 0,0 0 0,-1 0 0,1 0 0,0 0 0,0-1 0,0 1 0,0 0 0,0-1 0,0 1 0,1-1 0,-1 1 0,1-1 0,-1 1 0,1-1 0,-1 0 0,1 0 0,0 0 0,-1 0 0,1 0 0,0 0 0,0-1 0,0 1 0,0 0 0,0-1 0,-1 1 0,1-1 0,0 0 0,0 0 0,4 0 0,4 0-599,0-1 0,0 0 0,0 0 0,0-1-1,18-6 1,4-4-558,39-19 0,-15 4-357</inkml:trace>
</inkml:ink>
</file>

<file path=ppt/ink/ink1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6:51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1333 52 12620,'-72'-17'-283,"-1"3"0,-1 4 0,0 2 0,-147 5 0,195 6 176,1 1 0,0 1 0,0 1 0,0 1 0,1 2 0,0 0 0,0 1-1,1 2 1,0 0 0,1 1 0,-32 26 0,-6 11-324,1 2 0,-74 86 0,104-106 527,2 2 1,1 1-1,1 1 1,2 1-1,2 1 0,1 1 1,-28 81-1,41-98-49,1 0-1,1 0 0,1 1 0,1-1 1,1 1-1,1 0 0,2 0 1,0 0-1,1-1 0,1 1 1,1-1-1,1 1 0,1-1 1,1 0-1,0-1 0,21 38 1,-13-33-41,1-1 0,1-1 0,2-1 0,0-1 0,1 0 1,1-1-1,34 25 0,-21-22 16,0-2-1,1-1 1,1-2 0,68 26-1,-15-17 49,2-4 0,0-4 0,1-4 0,97 4 0,14-6 52,0-9-1,0-9 1,0-9 0,303-57-1,353-132 16,-281 60-76,-380 97-40,665-178 310,-850 218-274,2 1-12,0-1 0,0 0 0,-1-1 0,0-1 0,0 0 0,0-1 0,12-10 0,-25 17-16,0 0-1,0 0 1,0 0 0,0 0 0,0 0 0,0-1 0,-1 1 0,1 0 0,0 0 0,-1-1 0,1 1 0,-1 0-1,1-1 1,-1 1 0,0-1 0,1 1 0,-1 0 0,0-1 0,0 1 0,0-1 0,0 1 0,0-1 0,-1 1-1,1 0 1,0-1 0,-1 1 0,1-1 0,-1 1 0,1 0 0,-1-1 0,0 1 0,1 0 0,-1 0 0,0 0-1,0 0 1,0-1 0,0 1 0,0 0 0,0 0 0,-2-1 0,-5-4 86,0-1 0,0 1 1,-1 0-1,-12-6 0,-28-13-41,-2 3 0,-101-31 1,-118-14-35,213 54-14,-687-110 564,-9 53 0,-171-23-6095,778 73 2783</inkml:trace>
</inkml:ink>
</file>

<file path=ppt/ink/ink1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6:55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56 234 5926,'0'0'-246,"-1"-10"-234,0-6-42,1 0 0,1 0 1,0 0-1,1 0 0,0 0 1,8-23-1,13-32 4085,-17 54-664,-15 51-2111,-15 48-716,4 1 1,3 1-1,5 0 1,-5 141 0,18-217-76,0 0 0,0 0 0,0 0 1,1-1-1,0 1 0,1 0 0,0-1 1,0 1-1,4 7 0,2 3 20,-9-18-18,0 1 1,0-1-1,1 0 0,-1 0 1,0 0-1,0 1 0,0-1 1,1 0-1,-1 0 1,0 0-1,0 1 0,1-1 1,-1 0-1,0 0 0,0 0 1,1 0-1,-1 0 0,0 0 1,1 0-1,-1 0 1,0 1-1,1-1 0,-1 0 1,0 0-1,0 0 0,1-1 1,-1 1-1,0 0 0,1 0 1,-1 0-1,0 0 0,0 0 1,1 0-1,-1 0 1,0 0-1,1-1 0,-1 1 1,0 0-1,0 0 0,1 0 1,-1 0-1,0-1 0,0 1 1,0 0-1,1 0 0,-1-1 1,0 1-1,0 0 1,0 0-1,0-1 0,0 1 1,0 0-1,1-1 0,-1 1 1,0 0-1,0 0 0,0-1 1,0 1-1,0 0 0,0-1 1,0 1-1,9-21 137,11-39-10,-3-2 1,-2 0-1,-3-1 0,-3 0 1,2-113-1,-11 173-84,0 0 0,-1 0 0,1 0 0,-1-1 0,1 1 0,-1 0 0,0 0-1,-1 0 1,-1-4 0,-8 1 349,-4 21-171,-1 21-208,1 0-1,1 2 1,3 0-1,1 0 1,2 1-1,-5 47 1,10-66-20,1-11-11,1-1 1,0 1-1,0 0 0,0 0 0,1 0 1,1 0-1,0 0 0,3 15 0,-4-23 6,0 0 0,1 0 1,-1-1-1,1 1 0,0 0 0,-1 0 0,1 0 0,-1-1 0,1 1 0,0-1 0,0 1 0,-1 0 0,1-1 0,0 1 1,0-1-1,0 1 0,0-1 0,-1 0 0,1 1 0,0-1 0,0 0 0,0 0 0,0 0 0,0 1 0,0-1 0,0 0 0,0 0 1,0-1-1,0 1 0,0 0 0,0 0 0,0 0 0,0 0 0,0-1 0,-1 1 0,1-1 0,0 1 0,0 0 0,1-1 0,32-23-473,-1-16-694,-1-10-1713</inkml:trace>
</inkml:ink>
</file>

<file path=ppt/ink/ink1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6:57.0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33 3844,'0'0'5124,"-4"-6"-4419,-16-18-150,20 24-543,0-1 0,-1 1 1,1 0-1,0 0 0,0 0 0,0 0 0,0-1 0,-1 1 0,1 0 0,0 0 0,0 0 0,0 0 0,-1 0 0,1 0 0,0 0 0,0 0 0,0 0 0,-1 0 0,1 0 1,0-1-1,0 1 0,-1 0 0,1 0 0,0 1 0,0-1 0,0 0 0,-1 0 0,1 0 0,0 0 0,0 0 0,0 0 0,-1 0 0,1 0 0,0 0 0,0 0 1,0 0-1,-1 1 0,1-1 0,0 0 0,0 0 0,0 0 0,0 0 0,-1 1 0,1-1 0,0 0 0,0 0 0,0 0 0,0 1 0,0-1 0,0 0 0,0 0 0,0 0 1,0 1-1,0-1 0,0 0 0,-1 0 0,1 1 0,-3 14 94,3-13-31,-91 569 507,86-540-607,2-14-25,0 0 0,1 1 0,1-1 0,1 1 0,3 25-1,-3-42-56,1 1-1,0-1 1,-1 0-1,1 0 1,0 0-1,0 0 1,0 0-1,0 0 1,0 0-1,0 0 1,0 0-1,0 0 1,1 0-1,-1-1 1,0 1-1,0 0 1,1-1-1,-1 1 1,0-1-1,1 0 1,-1 1-1,0-1 1,1 0-1,-1 0 1,0 0-1,1 0 1,-1 0-1,1 0 1,-1 0-1,0 0 1,1-1-1,-1 1 1,0 0-1,1-1 0,-1 1 1,0-1-1,1 0 1,-1 1-1,0-1 1,0 0-1,0 0 1,2-1-1,12-19-4168</inkml:trace>
</inkml:ink>
</file>

<file path=ppt/ink/ink1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7:00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12 4773,'0'0'667,"-8"-3"214,1 1-711,1 0 1,-1 1 0,1-1 0,-1 1 0,0 1-1,1-1 1,-1 1 0,-8 1 0,12-1-125,-1 1 1,1 0-1,0 0 1,-1 0-1,1 1 1,0-1-1,0 1 1,-1 0 0,1 0-1,1 0 1,-1 0-1,0 0 1,0 1-1,1-1 1,-1 1-1,1 0 1,0 0-1,0-1 1,0 2-1,-2 3 1,-2 7-16,0 1 0,1-1 0,0 1 0,1 0 0,1 1 0,1-1-1,0 0 1,0 1 0,2 0 0,0-1 0,1 1 0,3 17 0,6 25-470,31 102 0,-38-151 344,10 40-1282,-1 0-1,9 94 1,-17-83-513</inkml:trace>
</inkml:ink>
</file>

<file path=ppt/ink/ink1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47:01.8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9 6854,'0'0'3268,"-5"-3"-3215,5 2-55,0 1-1,-1-1 1,1 1 0,-1 0-1,1-1 1,-1 1 0,1-1 0,-1 1-1,0 0 1,1 0 0,-1-1-1,1 1 1,-1 0 0,0 0-1,1 0 1,-1-1 0,1 1 0,-1 0-1,0 0 1,1 0 0,-1 0-1,0 0 1,1 0 0,-1 0-1,1 1 1,-1-1 0,0 0-1,1 0 1,-1 0 0,1 1 0,-1-1-1,0 0 1,1 1 0,-1-1-1,1 0 1,-1 1 0,1-1-1,-1 1 1,1-1 0,0 1 0,-1 0-1,-4 36 137,5-22-75,-11 190 305,-4 152-2890,15-321 375</inkml:trace>
</inkml:ink>
</file>

<file path=ppt/ink/ink1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6.9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7651 387 7687,'-146'-7'1366,"-214"-38"-1,78 7-957,-1078-29-405,599 45 475,528 11-292,-1540-46 39,872 85 173,644-4 206,-376 83 1,617-104-604,-346 90-19,296-72-2,1 3 0,1 3 0,-81 46 1,124-61 42,1 1 0,0 1 1,1 1-1,1 1 1,0 1-1,1 0 1,1 1-1,-14 20 0,23-29-12,2 0 0,-1 0 0,2 1 0,-1 0-1,1-1 1,0 2 0,1-1 0,1 0 0,-1 0-1,1 1 1,1 0 0,0-1 0,1 1 0,0 0-1,0-1 1,1 1 0,1-1 0,0 1 0,0-1-1,6 16 1,-3-14-5,1-1-1,0 0 0,1 0 1,0 0-1,1-1 0,0 0 1,1-1-1,-1 1 0,2-2 1,18 14-1,-2-3 18,1-2-1,1 0 1,36 14 0,15 0 6,1-3 0,2-3 0,0-4 0,143 17 0,346-5-794,1307-66 498,-3-74-72,-1370 75 316,-322 21 66,542-42 726,-12-59 239,-695 108-866,162-43 1483,-156 39-1340,-2-1-1,1 0 1,-1-2 0,-1-1 0,30-20-1,-45 28-200,0-1 1,0 0-1,-1 0 0,0-1 0,0 0 0,0 0 1,0 0-1,-1 0 0,0-1 0,0 0 0,-1 0 1,0 0-1,0 0 0,-1 0 0,1-1 0,-2 1 1,1-1-1,-1 1 0,0-1 0,-1 0 0,0-14 1,-2 11-85,0 0 1,0 0 0,-1 0-1,0 0 1,-1 0 0,-1 1 0,1 0-1,-2 0 1,1 0 0,-1 0-1,-1 1 1,0 0 0,0 0 0,-10-9-1,-12-7-46,-1 1 0,-1 2 0,-1 0 0,0 2 0,-2 2-1,0 1 1,-42-14 0,-257-69-738,-595-69-3748,691 133 1414,56 7-917</inkml:trace>
</inkml:ink>
</file>

<file path=ppt/ink/ink1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2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0 324 9513,'0'0'8216,"9"-10"-7410,176-201 1045,-100 111-622,-85 100-1217,0 0 1,0 0-1,0 0 1,0 0-1,0-1 0,0 1 1,0 0-1,0 0 0,0 0 1,0 0-1,0 0 0,0-1 1,1 1-1,-1 0 0,0 0 1,0 0-1,0 0 1,0 0-1,0 0 0,0 0 1,1 0-1,-1 0 0,0 0 1,0 0-1,0-1 0,0 1 1,0 0-1,1 0 0,-1 0 1,0 0-1,0 0 0,0 0 1,0 0-1,0 0 1,1 0-1,-1 0 0,0 0 1,0 1-1,0-1 0,0 0 1,1 0-1,-1 0 0,0 0 1,0 0-1,0 0 0,0 0 1,0 0-1,0 0 1,0 0-1,1 1 0,-1-1 1,0 0-1,0 0 0,0 0 1,0 0-1,0 0 0,0 0 1,0 1-1,2 14 123,-6 20-59,-25 52 289,19-64-396,2 2-1,0-1 1,2 1-1,1 0 0,-5 49 1,10-73-87,0 0-1,0 1 1,0-1 0,1 1-1,-1-1 1,0 1 0,0-1-1,1 1 1,-1-1 0,1 1-1,-1-1 1,1 0 0,0 1-1,0-1 1,-1 0 0,1 0-1,0 0 1,0 1 0,0-1-1,0 0 1,0 0 0,1 0-1,-1-1 1,2 2 0,0-1-477,-1 0 1,1 0 0,0 0 0,0 0 0,-1-1 0,1 1 0,0-1-1,0 0 1,0 0 0,0 0 0,0 0 0,3-1 0,17-5-6747</inkml:trace>
</inkml:ink>
</file>

<file path=ppt/ink/ink1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4.8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3 283 11082,'-2'8'843,"2"9"5533,22-35-4578,26-32-1170,-2-3 0,41-63 1,-35 46 881,-52 69-1189,-1 36-236,-44 136 29,7-34-47,38-135-139,-8 56 183,14-32-2507,-5-25 2036,-1 0 1,1 0 0,-1 0-1,1-1 1,0 1 0,0 0 0,0 0-1,-1-1 1,1 1 0,0 0 0,0-1-1,0 1 1,0-1 0,0 1-1,0-1 1,0 1 0,0-1 0,0 0-1,0 0 1,2 1 0,9-1-4787</inkml:trace>
</inkml:ink>
</file>

<file path=ppt/ink/ink1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5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13164,'0'0'3972,"-38"55"-2210,20-26-449,2-1-256,4 1-737,1-2-191,5-1-97,6-5-193,0-5-832,11-6-544,5-8-1282,1-2-864,-1-7-1282</inkml:trace>
</inkml:ink>
</file>

<file path=ppt/ink/ink1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6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238 88 6342,'0'0'4789,"4"-9"-2734,-4 8-2295,14-36 3820,-13 36-3391,-1 0 0,1 0 0,-1 0 0,0-1 0,1 1-1,-1 0 1,0 0 0,0 0 0,0 0 0,0 0 0,0 0 0,0-1 0,0 1 0,0 0 0,0 0 0,0 0-1,0 0 1,-1 0 0,1 0 0,-1 0 0,1 0 0,-1 0 0,1 0 0,-1 0 0,1 0 0,-1 0-1,0 0 1,0 0 0,1 0 0,-1 0 0,0 1 0,0-1 0,0 0 0,0 1 0,0-1 0,-2 0 0,-1 0-150,-1 0 0,1 0 0,-1 1 0,0 0 0,1 0 1,-1 0-1,0 1 0,1-1 0,-1 1 0,1 0 0,-1 1 1,1-1-1,0 1 0,-1-1 0,1 1 0,-7 5 1,5-3-23,0 1 1,0 1-1,1-1 1,0 1-1,0-1 1,0 2 0,0-1-1,1 0 1,-5 10-1,2 0 9,0 1 0,1-1-1,0 1 1,2 0 0,0 0-1,1 0 1,0 1 0,1 21 0,2-38-23,0 0 1,0 0-1,0 0 1,0 0 0,1 0-1,-1 1 1,0-1-1,0 0 1,1-1 0,-1 1-1,1 0 1,-1 0-1,1 0 1,-1 0 0,1 0-1,0 0 1,-1-1 0,1 1-1,0 0 1,0 0-1,0-1 1,-1 1 0,1-1-1,0 1 1,0-1-1,0 1 1,0-1 0,0 1-1,0-1 1,0 0-1,0 1 1,0-1 0,0 0-1,0 0 1,0 0-1,0 0 1,0 0 0,0 0-1,0 0 1,0 0-1,0-1 1,0 1 0,2-1-1,1 1 28,1-1-1,-1-1 1,1 1 0,-1 0-1,0-1 1,0 0-1,0 0 1,0-1-1,5-2 1,3-6 37,0 0 0,-1-1 0,-1 0-1,0 0 1,-1-1 0,0-1 0,-1 0 0,0 0 0,-1 0-1,-1-1 1,0 0 0,-1 0 0,0 0 0,-2-1-1,0 0 1,2-24 0,-5 39-69,0 1-1,-1 0 0,1 0 1,0 0-1,0 0 1,0-1-1,0 1 0,-1 0 1,1 0-1,0 0 0,0 0 1,-1 0-1,1 0 1,0 0-1,0 0 0,0 0 1,-1 0-1,1-1 1,0 1-1,0 0 0,-1 0 1,1 0-1,0 0 1,0 1-1,-1-1 0,1 0 1,0 0-1,0 0 1,0 0-1,-1 0 0,1 0 1,0 0-1,0 0 1,0 0-1,-1 0 0,1 1 1,0-1-1,0 0 1,0 0-1,-1 0 0,1 0 1,0 1-1,0-1 1,0 0-1,0 0 0,0 0 1,0 1-1,0-1 1,-1 0-1,1 1 0,-11 9-65,-4 13 51,2 1 0,0 0 0,1 0 0,2 1 0,1 1 0,-12 49 0,20-72 16,0 0 1,1 0-1,0 0 1,-1 1 0,1-1-1,0 0 1,1 0 0,-1 0-1,0 0 1,1 0 0,0 0-1,0 0 1,0 0-1,0 0 1,0 0 0,0-1-1,1 1 1,-1 0 0,1-1-1,0 1 1,0-1 0,0 1-1,0-1 1,0 0-1,1 0 1,-1 0 0,0 0-1,1-1 1,4 3 0,-2 1 12,0-1-12,0 1 0,-1 0 0,0 0 0,0 1 0,0-1 0,-1 1 0,0 0 0,0 0 0,0 0 0,-1 0 0,3 9 1,14 80-4,-12-54 1,-6-40 37,-1 0 0,1 1 0,-1-1 0,1 0 0,-1 0 0,0 0-1,0 1 1,1-1 0,-1 0 0,0 0 0,0 0 0,0 1 0,0-1 0,-1 0-1,1 0 1,0 0 0,0 1 0,-1-1 0,1 0 0,-1 0 0,1 0 0,-1 0-1,1 0 1,-1 0 0,0 0 0,1 0 0,-1 0 0,0 0 0,0 0 0,0 0-1,0 0 1,0-1 0,0 1 0,0 0 0,0-1 0,0 1 0,0 0 0,0-1-1,0 0 1,0 1 0,-2-1 0,-2 1 136,0-2 1,-1 1-1,1-1 0,0 1 0,0-2 1,0 1-1,-1 0 0,1-1 1,-5-2-1,-39-19 336,36 16-505,1 1 1,-1 0-1,-1 1 1,1 0-1,-1 1 1,0 1-1,0 0 1,-15-1-1,29 5-15,-1-1 0,0 0 0,1 1 0,-1-1 0,1 0 0,-1 1 0,1-1 0,-1 1 0,1-1 1,-1 1-1,1-1 0,0 1 0,-1-1 0,1 1 0,0 0 0,0-1 0,-1 1 0,1 0 0,0-1 0,0 1 0,0-1 0,0 1 0,-1 0 0,1-1 0,0 1 0,0 0 0,1-1 0,-1 1 0,0 0 0,0-1 0,0 1 0,0 0 0,0-1 0,1 2 0,7 23-1357,-5-23 972,0 0 0,0 0-1,0 0 1,1-1 0,-1 1 0,0-1 0,1 0 0,-1 0 0,1 0 0,-1 0 0,1 0-1,5-1 1,26-2-7247,-22-5 1516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5.4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28 484 11939,'-7'2'481,"-10"2"20,14-4-278,7-4 93,17-9-234,0-2 0,0 0 0,-2-1 0,0-2 0,19-21 0,-8 5-89,-2-2-1,24-40 1,-6-12-43,-35 64 12,1 0 1,1 1-1,20-26 1,-33 48 37,1-1 1,0 1-1,0 0 1,-1 0 0,1 0-1,0 0 1,0 0 0,0 1-1,0-1 1,0 0-1,1 0 1,-1 1 0,0-1-1,0 1 1,0-1 0,1 1-1,-1-1 1,0 1-1,0 0 1,1-1 0,-1 1-1,0 0 1,3 0 0,-3 1 6,1-1 0,-1 1 0,1 0 0,-1 0 0,0-1 1,1 1-1,-1 0 0,0 0 0,0 1 0,0-1 1,0 0-1,1 0 0,-2 0 0,1 1 0,0-1 0,1 3 1,3 7 64,0 0 1,-1 0-1,6 24 0,-9-31-56,53 296 936,-35-178-802,-9-59-36,1 111 0,-12-102-109</inkml:trace>
</inkml:ink>
</file>

<file path=ppt/ink/ink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1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242 7 16676,'-1'0'107,"1"-1"1,0 1 0,-1-1-1,1 1 1,-1-1 0,0 1-1,1-1 1,-1 1 0,1-1-1,-1 1 1,0 0 0,1-1-1,-1 1 1,0 0 0,1 0 0,-1-1-1,0 1 1,1 0 0,-1 0-1,0 0 1,1 0 0,-1 0-1,0 0 1,0 0 0,1 0-1,-1 0 1,-1 1 0,-24 3 711,7 1-223,0 1 0,0 1 0,0 1 0,1 0 0,0 1 0,0 1 0,1 1 0,-20 16 0,36-27-591,0 1 0,0 0 1,0 0-1,0 0 0,0 0 1,0 0-1,1 0 0,-1 0 1,0 0-1,1 0 0,-1 0 1,0 0-1,1 0 0,0 0 1,-1 1-1,1-1 0,0 0 0,-1 0 1,1 1-1,0-1 0,0 0 1,0 2-1,1-2-10,-1 0 1,1 0-1,-1 0 0,1 0 0,0 0 0,0 0 0,-1 0 1,1 0-1,0 0 0,0 0 0,0 0 0,0-1 1,0 1-1,0 0 0,0-1 0,0 1 0,0-1 1,2 1-1,8 3-87,1 0 0,-1-2 0,23 4-1,-19-4 40,1 1-26,9 1-52,-1 1 0,-1 1 0,1 1-1,29 14 1,-51-20 123,0-1 1,-1 1-1,1 0 1,-1 0-1,1 0 0,-1 0 1,1 0-1,-1 1 1,1-1-1,-1 0 0,0 1 1,0-1-1,0 1 1,0-1-1,0 1 0,0 0 1,0-1-1,0 1 1,0 0-1,-1 0 0,1 2 1,-1-3 5,0 1 1,0 0 0,-1 0 0,1-1-1,-1 1 1,1-1 0,-1 1-1,1 0 1,-1-1 0,0 1-1,0-1 1,0 1 0,0-1-1,0 0 1,0 1 0,0-1-1,0 0 1,0 0 0,-1 0 0,1 0-1,-1 0 1,-2 2 0,-14 8-55,-1 0 0,0-1 0,0-1 0,-1 0 0,0-2 0,-1-1-1,1 0 1,-25 3 0,43-9-7,0 1 0,1-1-1,-1 0 1,0 0-1,0 0 1,1 0 0,-1 0-1,0 0 1,0 0-1,1-1 1,-1 1 0,0-1-1,1 1 1,-1-1-1,1 0 1,-1 1 0,0-1-1,1 0 1,0 0-1,-1 0 1,1 0 0,0 0-1,-1-1 1,-1-2-1,2 2 15,0 0 0,1 0 0,-1 0 0,1-1 0,-1 1 0,1 0 0,0 0 0,0-1 0,0 1-1,0 0 1,0-1 0,1 1 0,-1 0 0,1-1 0,-1 1 0,1 0 0,0 0 0,2-4 0,16-31-532</inkml:trace>
</inkml:ink>
</file>

<file path=ppt/ink/ink1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7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69 10314,'-25'-1'5010,"18"-1"-1353,18-1-1012,40-3-2155,15-2-367,-1-2 0,97-29 0,-178 70 368,7-16-283,-91 161 1668,82-141-1587,2 0 1,1 1-1,-10 44 0,21-58 936,4-9-4550,2-35-8348,-2-2 5155</inkml:trace>
</inkml:ink>
</file>

<file path=ppt/ink/ink1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11627,'0'0'10826,"49"0"-9993,-10 0-256,5-8-321,2-1-192,1 0-96,-4 2-993,-7 3-1570,-3 0-1729,-10 3-2722</inkml:trace>
</inkml:ink>
</file>

<file path=ppt/ink/ink1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7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14061,'0'0'7442,"11"1"-6743,11 0-641,0-1-1,-1 0 0,1-2 0,0 0 0,-1-2 1,24-6-1,-11-2-492,24-6 64,-57 19 369,-1-1 0,1 0 0,-1 1-1,1-1 1,-1 1 0,1-1 0,-1 1 0,1-1 0,-1 1 0,1-1 0,-1 1 0,0-1 0,0 1 0,1 0 0,-1-1 0,0 1 0,0-1 0,0 1 0,1 0 0,-1-1 0,0 1 0,0 0 0,0-1 0,0 1 0,0 0 0,0-1 0,0 1 0,-1 0 0,1-1 0,0 1-1,0 0 1,0-1 0,-1 1 0,1-1 0,0 1 0,-1 0 0,1-1 0,-1 2 0,-10 28 290,-56 91 619,48-90-580,0 1 0,3 1 0,-22 57 0,32-45-263,6-27-3104,0-8-614</inkml:trace>
</inkml:ink>
</file>

<file path=ppt/ink/ink1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8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1 188 14414,'0'0'10986,"52"-24"-10986,-16 20 32,9 4-32,0 0-1057,0 0-865,0 0-1153,-3-1-1953,3-2-482</inkml:trace>
  <inkml:trace contextRef="#ctx0" brushRef="#br0" timeOffset="1">885 0 8040,'0'0'6149,"-47"57"-4387,15-22 448,3 4 96,2 4-416,2 0-737,-2 0-480,9-6-289,2-3-192,5-7-95,2-3-65,0-6-64,7-5-801,2-4-737,-3-8-896,-3-1-6439</inkml:trace>
</inkml:ink>
</file>

<file path=ppt/ink/ink1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8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71 9033,'0'0'6395,"-9"-3"-4180,4 1-2047,1 1-24,0-1-1,-1 1 1,1-1-1,0 1 1,0 0 0,0 1-1,-1-1 1,1 1-1,0-1 1,-1 2-1,1-1 1,-1 0-1,1 1 1,0 0-1,0 0 1,-1 0-1,1 0 1,0 1 0,0-1-1,0 1 1,-6 4-1,1 1-139,1 1-1,0-1 1,0 1-1,-7 12 1,12-17 46,0 1 0,1-1 1,0 1-1,0 0 0,0-1 0,1 1 0,-1 0 1,1 0-1,0 1 0,0-1 0,0 0 0,0 0 1,1 9-1,0-13-41,0 1 0,1 0 0,-1-1 0,0 1 0,1 0 0,-1-1 0,1 1 0,-1-1 0,1 1 0,-1 0 0,1-1-1,0 0 1,-1 1 0,1-1 0,0 1 0,-1-1 0,1 0 0,0 1 0,-1-1 0,1 0 0,0 0 0,-1 1 0,1-1 0,0 0 0,0 0 0,0 0 0,-1 0 0,1 0 0,1 0 0,26-1 239,-26 0-215,8-1 104,1-1 0,0-1 0,-1 0 0,0 0 0,0-1 0,0 0 0,-1-1 0,1 0 0,-2 0 0,1-1 0,-1-1 0,1 1 0,-2-1 0,1-1 0,-1 1 0,-1-1 0,11-19 0,-15 26-76,-1 0 0,0 0 0,1 0 0,-1 0 0,0 0-1,0-1 1,-1 1 0,1 0 0,0-1 0,-1 1 0,1 0 0,-1-1 0,0 1 0,0-1 0,0 1 0,0-1-1,0 1 1,0-1 0,-2-2 0,1 4-40,1-1-1,-1 1 1,0 0 0,0 0-1,-1 0 1,1 0 0,0 0-1,0 0 1,0 0 0,-1 0-1,1 1 1,0-1-1,-1 0 1,1 1 0,-1-1-1,1 1 1,-1-1 0,1 1-1,-1 0 1,1 0 0,-1 0-1,-1 0 1,-5 0-21,0 0 1,1 1-1,-1 0 1,0 0-1,1 1 0,-1 0 1,1 0-1,0 1 1,0 0-1,-12 7 1,9-3-129,0 0 0,1 1 1,-1 0-1,2 1 0,-1 0 0,1 0 1,1 1-1,0 0 0,-10 18 1,15-24-125,1 0 1,-1 0-1,1-1 1,0 1-1,0 0 0,0 1 1,0-1-1,1 0 1,-1 0-1,1 0 1,0 0-1,1 0 1,0 7-1,0-7-186,1-1 1,-1 0-1,1 1 0,-1-1 0,1 0 0,0 0 1,0 0-1,1 0 0,-1 0 0,1-1 1,-1 1-1,1-1 0,0 1 0,0-1 0,0 0 1,0 0-1,0-1 0,4 3 0,27 10-4938</inkml:trace>
</inkml:ink>
</file>

<file path=ppt/ink/ink1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18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13965,'-9'6'2210,"-4"2"-1524,0 0 602,0 1 1,0 1 0,-22 20 0,32-27-1193,1 0 0,-1 0-1,1 0 1,-1 0-1,1 0 1,0 1 0,0-1-1,0 1 1,1-1 0,-1 1-1,1 0 1,0 0-1,0-1 1,0 1 0,1 0-1,-1 0 1,1 0-1,0 0 1,0 0 0,0 0-1,1 0 1,-1 0-1,2 4 1,0-5-54,0 1 0,0-1 0,0 0 0,0 0 0,1 0 0,0 0 0,-1 0 0,1-1 0,0 1 1,0-1-1,0 0 0,1 0 0,-1 0 0,0 0 0,1-1 0,-1 1 0,1-1 0,0 0 0,-1 0 0,1 0 0,0-1 0,7 1 0,-4 0 100,-1 0-1,1-1 1,-1 1 0,1-2-1,-1 1 1,1-1-1,-1 0 1,0 0 0,1-1-1,-1 1 1,0-1-1,11-6 1,-12 5-33,-1-2 1,1 1-1,-1 0 0,1-1 1,-2 0-1,1 0 0,0 0 1,-1 0-1,0-1 0,0 1 1,-1-1-1,1 0 0,-1 1 1,0-1-1,-1 0 0,1-1 1,-1 1-1,-1 0 0,1 0 1,-1 0-1,0-1 0,0 1 1,-1 0-1,-1-7 0,0 10-159,1 0 0,-1 0 0,0 0 0,0 0 0,0 1 0,0-1 0,-1 1 0,1-1 0,-1 1 0,1 0 0,-1 0 0,0 0 0,0 0 0,0 0 0,0 1 0,0-1-1,0 1 1,-1 0 0,-3-1 0,-31-3-2932,37 5 2558,-1 0 0,0 0 1,0 1-1,1-1 0,-1 1 1,0-1-1,1 1 0,-1-1 1,0 1-1,1 0 0,-1 0 1,1 0-1,-1 0 0,1 0 1,-3 3-1,-5 6-6302</inkml:trace>
</inkml:ink>
</file>

<file path=ppt/ink/ink1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1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15663,'0'0'5520,"9"-4"-4618,28-13-571,-34 17-329,-1-1 0,0 1 0,1 0 0,-1 0 0,0 0 0,1 0 0,-1 0 0,1 0-1,-1 1 1,0-1 0,0 1 0,1 0 0,-1 0 0,0-1 0,0 1 0,0 1 0,0-1 0,0 0 0,0 0 0,0 1 0,0-1 0,0 1 0,2 3 0,-1-3-4,-1 1 0,1 0 0,-1-1 0,0 1 1,0 0-1,0 0 0,-1 0 0,1 1 0,-1-1 1,0 0-1,1 1 0,-2-1 0,2 6 0,-2-9 6,0 0 0,1 1-1,-1-1 1,0 1-1,0-1 1,0 0 0,0 1-1,0-1 1,0 0 0,0 1-1,-1-1 1,1 1 0,0-1-1,0 0 1,0 1 0,0-1-1,0 0 1,0 1-1,-1-1 1,1 0 0,0 1-1,0-1 1,-1 0 0,1 1-1,0-1 1,0 0 0,-1 0-1,1 1 1,0-1 0,-1 0-1,1 0 1,0 0-1,-1 0 1,1 1 0,0-1-1,-1 0 1,1 0 0,0 0-1,-1 0 1,1 0 0,-1 0-1,1 0 1,0 0 0,-1 0-1,1 0 1,0 0-1,-1 0 1,1 0 0,-1 0-1,1 0 1,0 0 0,-1-1-1,1 1 1,0 0 0,-1 0-1,1 0 1,0-1-1,-1 1 1,-2-1-327,9 11 20,-4-7 317,0-1 0,0 1 0,0 0 0,0 0-1,0 0 1,0 0 0,-1 0 0,0 0 0,1 1 0,-1-1-1,0 0 1,-1 1 0,1-1 0,-1 1 0,1-1 0,-1 1-1,0-1 1,0 1 0,-1-1 0,1 0 0,-1 1 0,0-1-1,0 1 1,0-1 0,0 0 0,0 0 0,-1 0 0,1 1 0,-1-1-1,0-1 1,0 1 0,0 0 0,0 0 0,-1-1 0,1 1-1,-1-1 1,1 0 0,-1 0 0,0 0 0,0 0 0,0 0-1,0 0 1,0-1 0,0 0 0,-1 0 0,1 1 0,0-2-1,-1 1 1,1 0 0,-1-1 0,1 0 0,0 1 0,-5-2 0,3 2 262,-11-4-1977,16-8-4407,4 2 156</inkml:trace>
</inkml:ink>
</file>

<file path=ppt/ink/ink1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1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41 7207,'0'0'1382,"-9"-5"369,0 0-1374,0 0 0,0 1 1,0 0-1,-1 0 0,1 1 0,-1 0 0,0 1 0,1 0 0,-1 1 0,0 0 0,0 0 0,0 1 0,0 0 0,0 1 0,-19 4 0,13 0-234,0 2 0,1 0 0,0 1 0,1 1 0,0 0 0,0 1 0,1 0 0,0 1 0,-18 19-1,26-24-80,-1 1-1,1-1 1,0 1-1,0 0 1,1 0-1,0 0 1,0 1-1,0-1 0,1 1 1,1 0-1,-1 0 1,1 0-1,0 0 1,1 0-1,0 1 1,1-1-1,-1 0 0,1 1 1,1-1-1,0 0 1,1 9-1,0-13-67,0 0 1,0 0-1,1 0 1,-1 0-1,1 0 0,0-1 1,0 1-1,0-1 0,0 1 1,1-1-1,-1-1 1,1 1-1,-1 0 0,1-1 1,0 0-1,0 1 0,1-2 1,-1 1-1,0 0 0,1-1 1,7 2-1,7 1 37,0 0 0,1-2 0,30 1 0,-32-2 9,0-2 0,0 0 0,-1-1-1,1-1 1,0 0 0,-1-2 0,0 0 0,33-15 0,-40 15 172,0 0 0,0-1 1,0-1-1,-1 0 1,0 0-1,-1-1 0,1 0 1,-1 0-1,-1-1 1,0 0-1,0 0 1,-1 0-1,0-1 0,9-21 1,-13 26-97,0 1-1,0-1 1,-1 0 0,1 0 0,-1 0-1,0 1 1,-1-1 0,1 0 0,-1 0 0,0 0-1,0 0 1,-1 0 0,1 0 0,-1 0-1,0 0 1,-1 0 0,-2-6 0,2 7-120,0 0 0,-1 1 1,0-1-1,0 0 0,0 1 0,0 0 1,-1 0-1,1 0 0,-1 0 0,1 0 0,-1 1 1,0 0-1,0-1 0,-1 1 0,1 1 1,0-1-1,-1 1 0,-5-2 0,-9-1-706,0 1-1,1 1 0,-25 0 0,0 2-4456,24 0 920,4 0-4716</inkml:trace>
</inkml:ink>
</file>

<file path=ppt/ink/ink1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2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0 446 9513,'0'0'10639,"13"-15"-9518,396-416 470,-413 452-1135,-9 15-330,-2-5 77,-25 53 246,-45 142-1,83-219-473,0-1 1,1 0 0,-1 0-1,1 1 1,1-1-1,-1 8 1,2-13-110,-1 0 0,0 0 0,0 0 0,1 0 1,-1 0-1,0 0 0,1 0 0,-1 0 0,1 0 1,-1 0-1,1-1 0,-1 1 0,1 0 0,0 0 1,-1 0-1,1-1 0,0 1 0,0-1 0,0 1 1,-1 0-1,1-1 0,0 1 0,0-1 0,0 0 1,0 1-1,0-1 0,0 0 0,0 1 0,0-1 1,0 0-1,0 0 0,0 0 0,0 0 0,0 0 1,0 0-1,0 0 0,0 0 0,0-1 0,0 1 1,0 0-1,0-1 0,0 1 0,0 0 0,0-1 1,1 0-1,24-12-5359,3-9-1501</inkml:trace>
</inkml:ink>
</file>

<file path=ppt/ink/ink1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2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12556,'0'0'7591,"-11"57"-6214,1-19-448,-8 5-320,5 2-193,2-2-160,0-5-191,6-8-33,5-8-32,0-5-193,0-8-447,3-4-641,8-5-769,-7 0-1025,1 0-2723</inkml:trace>
</inkml:ink>
</file>

<file path=ppt/ink/ink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2.3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45 30 15787,'6'-9'893,"-5"7"-666,1 0-1,-1 0 0,0 1 0,1-1 0,-1 0 1,1 1-1,0-1 0,-1 1 0,1 0 0,0-1 1,3-1-1,-5 5 93,0-1 1,1 1 0,-1-1-1,0 0 1,0 1 0,0-1-1,0 0 1,-1 1-1,1-1 1,0 1 0,-1 1-1,-31 132 3536,18-69-3639,4 1 0,-4 122 0,14-214-289,-1-114-727,1 138 788,0 1-1,0-1 1,1 1-1,-1-1 0,0 0 1,1 1-1,-1-1 1,0 1-1,1-1 0,-1 1 1,1 0-1,-1-1 1,0 1-1,1-1 0,-1 1 1,1 0-1,-1-1 0,1 1 1,0 0-1,-1-1 1,1 1-1,-1 0 0,1 0 1,-1 0-1,1 0 1,0-1-1,-1 1 0,1 0 1,0 0-1,-1 0 1,1 0-1,-1 0 0,1 1 1,0-1-1,-1 0 1,1 0-1,0 1 0,35 7-153,-17-3 110,-7-4 46,-1 0 1,1-1-1,0 0 1,0-1-1,0 0 1,19-4-1,-24 3 42,0 0-1,-1 0 1,1-1 0,0 1 0,-1-1-1,1-1 1,-1 1 0,0-1-1,0 0 1,0-1 0,-1 1 0,7-8-1,-8 4 79,-9 8-3,-12 10-9,9-2-104,1 0 1,0 0-1,1 1 1,0 0-1,0 0 0,1 0 1,0 1-1,1 0 0,0 0 1,1 0-1,0 0 1,0 0-1,-1 17 0,3-25 5,1 0-1,0 0 1,0 0-1,0 0 1,1 0-1,-1 0 1,0 0-1,1 0 1,-1 0-1,1 0 1,0-1-1,-1 1 1,1 0-1,0 0 1,0-1-1,0 1 1,0 0-1,1-1 1,1 3-1,-1-3 1,1 1-1,-1 0 1,1-1 0,-1 1-1,1-1 1,0 0 0,0 0-1,-1 0 1,1 0 0,0-1-1,5 2 1,7-2-2,0 1 0,0-2 0,1 0 0,16-4 0,-19 4 0,56-7-13,37-5 307,-106 13-274,1-1 0,-1 1-1,1 0 1,-1 0 0,0 0 0,1 0-1,-1 0 1,1-1 0,-1 1 0,0 0-1,1 0 1,-1-1 0,0 1-1,1 0 1,-1-1 0,0 1 0,0 0-1,1-1 1,-1 1 0,0 0 0,0-1-1,0 1 1,1 0 0,-1-1 0,0 1-1,0-1 1,0 1 0,0 0 0,0-1-1,0 1 1,0-1 0,0 1 0,0-1-1,0 1 1,0 0 0,0-1 0,0 1-1,0-1 1,0 1 0,0 0 0,-1-1-1,1 1 1,0-1 0,0 1 0,0 0-1,-1-1 1,1 1 0,0 0 0,0-1-1,-1 1 1,1 0 0,0-1-1,-1 1 1,1 0 0,-21-24 430,17 20-356,-81-85 360,85 89-470,0 0 0,-1 0 0,1-1 0,0 1 0,0 0 0,0 0 0,0 0 0,-1-1 0,1 1 0,0 0 0,0 0 0,0-1 0,0 1 0,0 0 0,-1-1 0,1 1 1,0 0-1,0 0 0,0-1 0,0 1 0,0 0 0,0-1 0,0 1 0,0 0 0,0 0 0,0-1 0,0 1 0,1 0 0,-1-1 0,0 1 0,0 0 0,0 0 0,0-1 0,0 1 0,0 0 0,1 0 0,-1-1 0,0 1 0,0 0 0,16-5-769,27 4-738,-34 1 1095,205 2-4703,-153-2 3947</inkml:trace>
</inkml:ink>
</file>

<file path=ppt/ink/ink1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42 13805,'0'0'4767,"4"-8"-2701,12-25-80,-16 38 862,-5 30-2215,-14 10 296,-44 78 0,41-85-838,2 1-1,-28 75 1,48-113-92,-1 0 1,1 0 0,0-1 0,-1 1 0,1 0-1,0 0 1,0 0 0,-1 0 0,1 0-1,0 0 1,0-1 0,0 1 0,0 0-1,0 0 1,0 0 0,0 0 0,1 0-1,-1 0 1,0-1 0,0 1 0,1 0 0,-1 0-1,0 0 1,1 0 0,-1-1 0,1 1-1,-1 0 1,1-1 0,0 2 0,1-1 5,-1-1 1,1 0 0,-1 0-1,1 1 1,-1-1-1,1 0 1,0 0 0,-1 0-1,1 0 1,-1-1 0,1 1-1,-1 0 1,1-1 0,-1 1-1,3-2 1,60-31-498,-56 29 148,-6 2 237,100-61-6425,-42 13-3453,-37 24 2234</inkml:trace>
</inkml:ink>
</file>

<file path=ppt/ink/ink1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12556,'0'0'6470,"-53"22"-4452,35 1-417,-5 8-95,1 4-641,1 5-513,3-1-128,2 2-160,8-4 0,7-6-64,1-7-961,0-7-768,14-9-738,2-8-1793,2-3-3331</inkml:trace>
</inkml:ink>
</file>

<file path=ppt/ink/ink1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3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275 2 9737,'0'0'5760,"-8"-1"-2984,3 0-2609,0 1 0,0 0 0,1 1 0,-1-1 0,0 1 0,0 0 0,1 0 0,-1 0 0,1 1 0,-1 0 0,1 0 0,-1 0 0,1 0 0,0 1-1,0-1 1,0 1 0,1 0 0,-1 0 0,1 1 0,-1-1 0,-4 8 0,-16 14 270,2 2 1,1 0-1,-21 36 0,33-48-281,1 1-1,0 0 1,2 0 0,-1 1-1,2 0 1,1 0 0,0 0-1,-2 21 1,6-36-151,-1 0 1,1 0-1,0 0 1,0 0-1,0 0 0,0 0 1,0 0-1,1 1 1,-1-1-1,1 0 1,-1 0-1,1 0 1,0-1-1,0 1 1,0 0-1,0 0 0,0 0 1,0-1-1,0 1 1,1 0-1,-1-1 1,1 1-1,-1-1 1,1 1-1,-1-1 1,1 0-1,0 0 0,0 0 1,0 0-1,-1 0 1,1 0-1,0 0 1,0-1-1,0 1 1,0-1-1,0 1 1,0-1-1,1 0 0,-1 0 1,0 0-1,0 0 1,0 0-1,0 0 1,4-2-1,0 2 12,1-2-1,0 1 0,0-1 1,0 0-1,-1 0 1,1 0-1,-1-1 1,1 0-1,-1-1 1,0 0-1,0 1 0,8-9 1,-7 4-4,-1 1 0,-1-1 0,1 0 0,-1-1-1,0 0 1,6-16 0,-9 21 36,-1 0 0,0 0-1,1 1 1,-1-2-1,-1 1 1,1 0 0,-1 0-1,1 0 1,-1 0 0,0 0-1,0 0 1,-1-1-1,0 1 1,1 0 0,-1 0-1,0 0 1,-1 0 0,-3-7-1,3 9-21,-1 0 0,1 0 1,-1 0-1,0 0 0,0 1 0,1-1 0,-1 1 0,0 0 1,-1 0-1,1 0 0,0 0 0,0 1 0,0-1 0,0 1 1,-1-1-1,1 1 0,-4 1 0,5-1-92,-1 0-1,1 0 1,0 0-1,-1 1 1,1-1-1,0 1 1,0-1 0,-1 1-1,1 0 1,0 0-1,-2 2 1,3-3-40,0 1 1,0-1 0,1 1-1,-1 0 1,0 0-1,1-1 1,-1 1 0,1 0-1,-1 0 1,1-1 0,-1 1-1,1 0 1,0 0-1,-1 0 1,1 0 0,0 0-1,0 0 1,0-1 0,0 1-1,0 0 1,0 0-1,0 0 1,0 0 0,0 0-1,0 0 1,0 0-1,1 1 1,-1-1-76,0 0 0,1-1 1,-1 1-1,1 0 0,-1 0 0,1-1 0,-1 1 0,1 0 0,-1-1 1,1 1-1,0-1 0,-1 1 0,1-1 0,0 1 0,-1-1 1,1 1-1,0-1 0,0 0 0,0 0 0,-1 1 0,1-1 0,0 0 1,0 0-1,0 0 0,1 1 0,28-1-4061,-19-1 2054,32 1-4101</inkml:trace>
</inkml:ink>
</file>

<file path=ppt/ink/ink1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3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301 1 9961,'0'0'10651,"-8"10"-8580,-67 74 541,31-38-2060,3 3 0,1 1 0,-45 77 0,84-125-585,0-1-1,0 1 0,0 0 0,0 0 0,0 0 0,1 0 1,-1 0-1,1 0 0,0 0 0,-1 0 0,1 4 1,16-11-2615,-10-1 1434,0-1 0,0 1 0,-1-1 0,0-1 0,0 1 0,-1-1 0,0 0 0,0 1 0,3-12 0,8-25-7829</inkml:trace>
</inkml:ink>
</file>

<file path=ppt/ink/ink1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4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24 10826,'-7'0'1004,"-10"0"-77,4-1 74,-1 1-1,0 0 1,0 2-1,1-1 1,-27 8-1,36-8-867,1 1 1,-1-1-1,1 1 0,-1 0 0,1 0 0,0 0 1,-1 1-1,1-1 0,1 1 0,-1 0 1,0-1-1,0 1 0,1 1 0,0-1 1,0 0-1,0 0 0,0 1 0,0-1 1,1 1-1,-1 0 0,1-1 0,0 1 0,0 0 1,0 0-1,1 0 0,-1 0 0,1 5 1,0-8-115,0 1 1,0-1-1,0 1 1,0-1-1,0 1 1,0-1 0,1 1-1,-1-1 1,0 1-1,1-1 1,-1 0-1,1 1 1,0-1 0,-1 0-1,1 1 1,0-1-1,0 0 1,0 0-1,0 0 1,0 1 0,0-1-1,0 0 1,0 0-1,0-1 1,1 1-1,1 1 1,0-1 3,1 1-1,0-1 1,-1 0 0,1 0-1,0-1 1,0 1 0,0-1-1,0 0 1,-1 0 0,6-1-1,1 0-2,-1 0 0,1-1 0,-1 0-1,0-1 1,0 0 0,0 0 0,0-1-1,11-7 1,-15 7-17,0 0-1,-1 0 0,1-1 1,-1 1-1,0-1 0,-1-1 1,1 1-1,-1 0 0,0-1 1,0 1-1,3-12 0,-5 15-2,0 0 0,-1 0 0,1 1 0,-1-1 0,0 0-1,1 0 1,-1 0 0,0 0 0,0 0 0,0 0 0,0 0-1,-1 1 1,1-1 0,0 0 0,-1 0 0,1 0 0,-1 0-1,0 1 1,0-1 0,1 0 0,-1 1 0,0-1 0,0 0 0,-1 1-1,1-1 1,0 1 0,0 0 0,-1-1 0,1 1 0,-1 0-1,1 0 1,-1 0 0,0 0 0,1 0 0,-1 0 0,0 0-1,0 1 1,1-1 0,-1 1 0,0-1 0,-3 1 0,-2-1-8,0 0 1,1 0-1,-1 1 1,0 0 0,0 1-1,0 0 1,1 0 0,-1 0-1,0 1 1,1-1 0,-1 2-1,1-1 1,0 1-1,0 0 1,-8 5 0,10-6-39,0 1 0,0 0 0,0 1 0,0-1 1,0 1-1,1-1 0,-1 1 0,1 0 0,0 0 0,0 1 0,1-1 1,-1 1-1,1-1 0,0 1 0,0 0 0,1 0 0,-1-1 1,1 1-1,0 0 0,0 0 0,1 7 0,0-11-127,-1 0 0,1 0 0,0 1 0,1-1 0,-1 0 0,0 0 0,0 1 0,0-1 0,1 0 1,-1 0-1,1 0 0,-1 0 0,1 0 0,-1 0 0,1 0 0,0 0 0,-1 0 0,1 0 0,0 0 0,0 0 0,0 0 0,-1 0 0,1 0 0,0-1 0,0 1 0,0 0 0,1-1 0,-1 1 0,1 0 0,19 7-5224</inkml:trace>
</inkml:ink>
</file>

<file path=ppt/ink/ink1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4.5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0 14318,'-12'14'2183,"4"-5"-1886,-12 15 970,1 1 0,-15 28 0,29-47-1043,1 1 0,0 0 1,1 1-1,0-1 0,0 0 1,0 1-1,1-1 0,0 1 1,1 0-1,0 0 0,0 0 1,0 0-1,1 0 1,1 0-1,0 8 0,1-13-205,-1 0 1,1 1-1,-1-1 0,1 0 1,0-1-1,0 1 0,1 0 0,-1-1 1,1 1-1,-1-1 0,1 1 0,0-1 1,-1 0-1,1 0 0,0-1 1,1 1-1,-1-1 0,0 1 0,0-1 1,1 0-1,-1 0 0,0 0 0,1-1 1,-1 1-1,1-1 0,3 0 1,5 1 60,0 0 1,0-1-1,-1-1 0,1 0 1,0-1-1,19-5 1,-21 4 75,0-1 0,0-1 0,0 0 0,-1 0 0,0-1 0,0 0 0,-1 0 0,0-1-1,0-1 1,0 1 0,11-15 0,-15 16-9,0 1 0,0-1 1,0 0-1,-1 0 0,1-1 0,-2 1 0,1-1 0,-1 1 0,0-1 0,0 0 0,0 0 0,-1 0 0,-1 0 0,1 0 0,-1 0 0,0 0 1,0 0-1,-3-12 0,1 15-159,0 0 1,1 0 0,-2 1-1,1-1 1,0 1 0,-1-1 0,0 1-1,1 0 1,-1 0 0,-1 0-1,1 0 1,0 1 0,-1 0-1,1-1 1,-1 1 0,1 0 0,-1 0-1,0 1 1,0-1 0,0 1-1,0 0 1,0 0 0,-1 0-1,1 1 1,0 0 0,0-1-1,-6 2 1,1-2-454,0 1 0,-1 0 0,1 1-1,0 0 1,0 0 0,-1 1 0,1 1 0,0-1-1,1 1 1,-1 1 0,-10 5 0,8-1-3790,5-6-3261</inkml:trace>
</inkml:ink>
</file>

<file path=ppt/ink/ink1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63 12364,'0'0'2968,"1"-8"-203,2-3-1690,1-9 142,-3-3 3041,-2 23-4136,0 0 0,-1 0 0,1 1 0,0-1 0,0 0 0,0 1 0,0-1 0,0 1 0,0-1 0,0 1 0,0 0 0,0-1 0,0 1-1,0 0 1,0 0 0,1-1 0,-1 1 0,-1 2 0,-15 23-83,2 0 0,-18 42-1,28-56-2,1-1 0,0 1-1,0 1 1,1-1 0,1 0 0,0 1-1,1-1 1,0 24 0,2-35-40,-1 1 1,1 0 0,0-1-1,0 1 1,0-1-1,0 0 1,0 1-1,1-1 1,-1 0-1,0 0 1,1 1-1,-1-1 1,1 0-1,-1 0 1,1 0 0,-1-1-1,1 1 1,0 0-1,-1-1 1,1 1-1,0-1 1,0 1-1,-1-1 1,1 0-1,0 0 1,0 0-1,0 0 1,-1 0-1,1 0 1,3-1 0,6 1-538,-1-1 1,1 0-1,20-5 1,-21 3-595,-1-1 0,1 0 0,-1 0 0,11-8 0,15-13-5474,-11 6 1159</inkml:trace>
</inkml:ink>
</file>

<file path=ppt/ink/ink1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5.3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 10122,'0'0'10441,"-67"58"-8455,49-28-480,-2 2-481,6-5-321,3-1-255,11-6-321,0-9-128,5-8-513,17-3-704,0-6-288,1-13-833,-7-3-1122,-3-5-1825,-6-6-1185</inkml:trace>
</inkml:ink>
</file>

<file path=ppt/ink/ink1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 65 10346,'0'0'1826,"-8"-3"448,-5-1-1715,1 0-1,-1 1 1,0 0 0,1 1 0,-1 1 0,0 0-1,-17 1 1,18 1-481,1 1 1,-1 0-1,1 1 0,0 0 0,0 0 0,0 1 0,0 0 0,1 1 1,0 1-1,0 0 0,0 0 0,1 0 0,-1 2 0,-11 11 0,2 0-1,1 0 0,1 1-1,1 1 1,1 1 0,-17 31 0,25-39-63,1-1 0,0 1 1,1 1-1,0-1 1,1 1-1,1 0 1,0 0-1,1 0 1,1 0-1,1 26 1,1-35-16,0 0 1,0 0 0,1 0-1,-1 0 1,1 0 0,1 0-1,-1 0 1,1-1 0,0 1 0,1-1-1,-1 0 1,1 0 0,0 0-1,0-1 1,0 1 0,1-1-1,0 0 1,0 0 0,0-1-1,0 1 1,0-1 0,1 0 0,-1 0-1,1-1 1,0 0 0,0 0-1,12 2 1,0 0 18,1-1-1,0 0 1,-1-1-1,1-2 1,0 0-1,0-1 1,0 0 0,21-6-1,-17 1 117,-1-1 0,0-1 0,0-1 0,-1 0 0,0-2 0,0-1 0,-2 0 0,1-2 0,-2 0 0,0-1 0,0-1 0,20-25 0,-28 30 96,0 0 1,-1-1-1,0 0 1,-1-1-1,0 0 1,-1 0-1,-1-1 1,0 0-1,-1 0 1,0-1-1,-1 1 1,-1-1-1,0 0 1,-1 0-1,-1 0 1,0 0-1,-1 0 1,-1 0-1,0 0 1,-5-21-1,4 30-271,-1 0 1,1 0-1,-1 0 0,0 0 0,-1 0 0,0 1 0,1 0 0,-2 0 0,1 0 1,-1 0-1,1 1 0,-1-1 0,0 1 0,-1 0 0,1 1 0,-1-1 0,0 1 1,0 1-1,0-1 0,0 1 0,0 0 0,0 0 0,-1 0 0,1 1 0,-1 0 1,-10 0-1,7 0-352,0 1 1,1 1-1,-1-1 1,1 1-1,-1 1 1,1 0-1,0 0 1,-11 4-1,14-3-273,0-1 0,0 1 0,0 0-1,1 0 1,-1 1 0,1 0 0,0 0 0,0 0-1,0 1 1,0 0 0,-6 9 0,-2 9-5527</inkml:trace>
</inkml:ink>
</file>

<file path=ppt/ink/ink1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04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3243 360 7783,'0'0'251,"-9"-3"96,-5-3-309,5 3 75,-1 0 0,1-1 0,-1 0 0,1-1 1,1 0-1,-1 0 0,1-1 0,-1 0 0,-12-13 0,12 8-233,-1 0 0,0 1-1,-1 1 1,0 0 0,-1 0-1,0 1 1,0 1 0,-1 0-1,0 1 1,0 0 0,0 1-1,-25-6 1,-12-1 390,-1 3 0,-63-3 1,48 6-78,-704-87 581,-154 44 635,878 50-1412,-1 3-1,0 1 0,1 3 1,0 1-1,1 3 1,-47 18-1,56-16 0,1 1 0,1 2-1,0 1 1,1 2 0,1 1 0,1 1 0,-52 49 0,65-50 8,0 1 0,2 0 0,0 1 0,1 1 1,2 1-1,0 0 0,2 0 0,-11 37 0,-5 31 24,-15 100 0,26-114-20,-3 23 105,4 1 0,4 1 0,5-1-1,5 1 1,4 0 0,26 165 0,-21-228-40,1-1 0,2 0 0,2 0 0,2-1 0,1-1 0,2 0 0,1-1 0,2-1 0,2-1 0,1-1 0,1-1 0,2-1-1,2-2 1,57 48 0,-25-31-76,2-3-1,2-2 1,2-4-1,2-2 1,1-4-1,1-2 1,117 30-1,-70-31 3,3-7 1,-1-4-1,2-5 0,126-5 0,238-32 161,-393 11-126,0-3-1,-2-5 1,105-38-1,-132 35-10,-1-2 0,-1-3 0,-1-3-1,62-44 1,-96 57-8,0-1-1,-2-2 0,0-1 1,-1 0-1,-2-2 0,0-1 1,-2 0-1,-1-2 0,-1 0 1,20-43-1,-21 30 53,-2-1-1,-2 0 0,-1 0 0,-3-2 1,-1 1-1,3-75 0,-10 60 72,-3 0 0,-3 0 0,-1 0-1,-25-92 1,9 72 30,-4 1 0,-3 1 1,-4 2-1,-3 1 0,-2 2 0,-4 1 0,-77-96 1,37 72-807,-160-140 1,92 94-3155,77 68 317</inkml:trace>
</inkml:ink>
</file>

<file path=ppt/ink/ink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2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0 27486,'-4'8'272,"0"7"-168,1 0 0,3-2-64</inkml:trace>
</inkml:ink>
</file>

<file path=ppt/ink/ink1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38.8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290 9 5317,'-12'-1'304,"-101"-7"1530,-16 10 3774,127-2-5475,-1 1 0,1-1 0,0 1 0,0-1 0,0 1 0,1 0 1,-1 0-1,0 0 0,0 0 0,0 0 0,0 0 0,1 0 0,-1 1 0,1-1 0,-1 0 0,-1 3 0,3-3-117,-1-1 0,1 1 0,0 0 0,0-1 0,-1 1 0,1-1 0,0 1 0,0 0 0,0-1 0,0 1 0,0 0-1,0-1 1,0 1 0,0 0 0,0-1 0,0 1 0,0 0 0,0-1 0,1 1 0,-1 0 0,0-1 0,0 1 0,1-1 0,-1 1 0,0 0 0,1-1-1,-1 1 1,1-1 0,-1 1 0,1-1 0,-1 1 0,1-1 0,-1 0 0,1 1 0,-1-1 0,1 1 0,-1-1 0,1 0 0,0 0 0,-1 1 0,1-1 0,0 0-1,-1 0 1,1 0 0,0 0 0,-1 0 0,1 0 0,0 0 0,-1 0 0,2 0 0,35 6 296,1-2 0,0-1 0,-1-2 0,40-4 0,2 2-68,1271-31 1182,-1197 30-1416,-144 5-973,-16 1-1490,-8-4-1337</inkml:trace>
</inkml:ink>
</file>

<file path=ppt/ink/ink1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39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7303,'0'0'2349,"9"5"-1442,11 6-468,1-2 0,0 0 0,0-1 0,1-2 0,0 0 0,32 4 0,155 12 881,-153-17-1228,1119 22 2370,-840-29-1732,3-17-418,-3-1-192,-335 20-168,-23 5-6646,12-5 1430</inkml:trace>
</inkml:ink>
</file>

<file path=ppt/ink/ink1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57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50 9257,'0'0'1890,"-8"-2"-876,-15-3-335,22 2 910,40 2 1344,-9 1-3063,1004 37 3198,-17-1-3013,-908-35-271,-29 2 80,-1-4 0,131-19 0,-161 5 150,-49 15-14,1 0 1,0 0-1,-1-1 1,1 1-1,0 0 1,-1-1-1,1 1 1,-1 0-1,1-1 1,-1 1-1,1-1 1,-1 1-1,1-1 1,-1 1-1,1-1 0,-1 1 1,1-1-1,-1 0 1,0 1-1,1-1 1,-1 0-1,0 0 1,0 0-3,-1 0 0,1 0-1,-1 1 1,0-1 0,1 0 0,-1 0 0,0 1 0,0-1 0,0 0 0,1 1 0,-1-1-1,0 1 1,0-1 0,0 1 0,0 0 0,0-1 0,0 1 0,0 0 0,0 0 0,0-1-1,-2 1 1,-48-10-88,-1 3 1,-102-3-1,77 7 114,-439-18 18,-922 80 1,1123-16 480,294-37-526,26-2-19,38-1 63,1499 4-302,-1168-7-983,-297 1 219,-1-3 0,139-23 0,-175 10 36,-40 15 986,1 0 1,-1-1-1,1 1 0,0 0 0,-1-1 0,1 1 0,-1 0 0,1-1 0,-1 1 0,1-1 0,-1 1 0,1-1 0,-1 1 0,0-1 0,1 1 0,-1-1 0,0 1 0,1-1 0,-1 1 0,0-1 0,1 0 0,-1 1 0,0-1 0,0 0 0,0 1 0,0-1 1,0 1-1,0-1 0,0 0 0,0 1 0,0-1 0,0 0 0,0 1 0,0-1 0,0 0 0,-1 1 0,1-1 0,0 0 0,0 1 0,-1-1 0,1 1 0,0-1 0,-1 1 0,1-1 0,0 1 0,-1-1 0,1 1 0,-1-1 0,1 1 0,-1-1 0,1 1 1,-1 0-1,0-1 0,1 1 0,-1 0 0,1 0 0,-1-1 0,0 1 0,1 0 0,-2 0 0,-18-8 52,-1 0 1,0 2-1,0 1 1,-1 0-1,1 2 0,-1 0 1,-29 1-1,16-1 26,-786-12 1462,349 39-2439,350-21-1922</inkml:trace>
</inkml:ink>
</file>

<file path=ppt/ink/ink1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4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11627,'0'0'10063,"11"4"-9156,-6-2-846,-1 0-1,0-1 1,1 0-1,0 0 0,-1 0 1,1 0-1,-1-1 1,1 1-1,0-1 1,-1-1-1,1 1 0,0-1 1,-1 1-1,1-1 1,-1 0-1,1-1 1,-1 1-1,1-1 0,-1 0 1,0 0-1,4-3 1,28-19 78,0-2 0,31-30 0,-52 42-92,0 0-1,-1-2 0,-1 1 1,0-2-1,-2 0 0,15-26 1,-23 37 755,-6 9-323,-12 24-188,-22 45-246,29-55-44,0 1-2,0-1 0,1 1 1,1 0-1,1 1 0,0-1 1,1 1-1,1 0 0,0 28 1,3-45-46,0-1-1,1 0 1,-1 0 0,1 0 0,-1 0 0,1 1-1,-1-1 1,1 0 0,-1 0 0,1 0-1,0 0 1,0 0 0,0 0 0,0 0-1,-1-1 1,1 1 0,0 0 0,0 0 0,0-1-1,1 1 1,-1-1 0,0 1 0,0-1-1,0 1 1,0-1 0,1 1 0,-1-1 0,0 0-1,0 0 1,1 0 0,-1 0 0,0 0-1,0 0 1,1 0 0,-1 0 0,0 0-1,0-1 1,2 0 0,4 0-551,0 0-1,0-1 1,0 0 0,0 0 0,11-6-1,15-15-4596,-3-4-2851</inkml:trace>
</inkml:ink>
</file>

<file path=ppt/ink/ink1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80 13229,'0'0'2188,"9"-9"38,-1 2-1743,0 0-1,1 0 0,0 1 0,0 0 1,0 0-1,1 1 0,-1 1 0,1-1 0,0 2 1,1-1-1,-1 1 0,1 1 0,-1 0 1,19-1-1,-26 3-431,0 0 1,0 0-1,0 0 1,1 0-1,-1 0 1,0 1-1,0 0 0,0-1 1,0 1-1,0 0 1,-1 1-1,1-1 1,0 0-1,0 1 1,-1 0-1,1-1 0,-1 1 1,1 0-1,2 4 1,-4-4-23,0 1-1,0-1 1,0 1 0,0-1-1,0 1 1,-1-1 0,0 1-1,1 0 1,-1-1 0,0 1-1,0 0 1,0-1 0,-1 1-1,1 0 1,-1-1 0,1 1-1,-1 0 1,0-1 0,0 1-1,0-1 1,0 0 0,0 1-1,-1-1 1,-2 4 0,-15 21 218,-1-2 0,-1 0 1,-1-1-1,-1-1 0,-37 29 1,-23 23 205,80-72-445,0 0-1,0 0 1,0 1-1,1-1 0,-1 1 1,1-1-1,0 1 1,0 0-1,0 0 1,1 0-1,-2 6 0,2-8-6,1-1 0,0 1 0,0-1-1,0 0 1,1 1 0,-1-1 0,0 0-1,0 1 1,1-1 0,-1 0 0,1 1-1,-1-1 1,1 0 0,0 0 0,-1 1-1,1-1 1,0 0 0,0 0 0,0 0-1,0 0 1,0 0 0,0 0 0,0 0-1,0 0 1,0-1 0,0 1 0,1 0-1,-1-1 1,0 1 0,1-1 0,-1 1-1,0-1 1,1 0 0,-1 1 0,0-1-1,1 0 1,1 0 0,21 4-245,0-1 0,0-2 0,1 0 0,-1-2-1,26-3 1,7-5-3409,-4-5-3454,-18 2-2171</inkml:trace>
</inkml:ink>
</file>

<file path=ppt/ink/ink1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4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1 234 11018,'0'0'14505,"12"0"-13838,-2-1-620,-1 0-1,1 0 1,-1-1-1,1 0 1,-1-1-1,1 0 1,-1 0-1,0-1 1,-1 0-1,1-1 1,-1 0-1,0 0 1,15-13-1,5-5 13,0-1 0,-2-2 0,0 0-1,29-41 1,-45 57 8,-9 18 44,-10 22 159,-11 12 123,8-21-196,0 2-1,2-1 1,1 1 0,1 0-1,1 1 1,1 0-1,1 0 1,-3 36-1,8-59-304,0 0-1,0 0 0,0 0 1,0 0-1,0 1 1,0-1-1,0 0 0,1 0 1,-1 0-1,0 0 0,1 0 1,-1 0-1,1 0 0,-1 0 1,1 0-1,0 0 0,-1 0 1,1 0-1,0 0 0,0 0 1,0 0-1,-1 0 0,3 0 1,17 4-7326,-9-5-835</inkml:trace>
</inkml:ink>
</file>

<file path=ppt/ink/ink1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5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16335,'0'0'5510,"-34"58"-3492,23-27-129,2 1-607,-1 2-706,4-1-416,4-5-128,1-1 0,1-7-448,0-6-737,0-6-801,3-5-769,3-3-896,3 0-2851</inkml:trace>
</inkml:ink>
</file>

<file path=ppt/ink/ink1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5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1 18033,'0'0'7442,"-9"3"-6380,-3 3-741,1 0-1,0 1 1,-1 0 0,2 0 0,-16 14-1,22-17-297,0-1-1,0 1 0,1 0 1,-1 0-1,1 0 0,0 0 1,0 1-1,0 0 0,0-1 1,1 1-1,0 0 0,0 0 1,0 0-1,1 0 1,-1 1-1,1-1 0,1 0 1,-1 9-1,1-13-40,0 0 1,1 0-1,-1 0 1,1 0-1,0 0 0,-1 0 1,1 0-1,0 0 0,-1-1 1,1 1-1,0 0 1,0 0-1,0-1 0,0 1 1,0 0-1,0-1 0,0 1 1,0-1-1,0 1 1,0-1-1,0 1 0,0-1 1,0 0-1,0 0 0,2 1 1,35 3-425,-28-3 269,14 1-272,40 6-5,-60-7 441,0 0 0,0 0 0,1 0 0,-1 1 0,0-1 0,0 1 0,0 0 0,-1 0 0,1 0 0,0 1-1,3 3 1,-6-5 24,0 1 0,0 0 0,0 0 0,0 0 0,0-1-1,0 1 1,-1 0 0,1 0 0,-1 0 0,1 1 0,-1-1-1,0 0 1,0 0 0,0 0 0,0 0 0,0 0 0,0 0-1,-1 0 1,1 0 0,0 0 0,-1 0 0,0 0 0,0 0-1,1 0 1,-1 0 0,0 0 0,-1 0 0,1-1 0,0 1-1,0 0 1,-1-1 0,-1 3 0,-7 6 192,1 1 0,-1-1 1,-16 11-1,21-17-144,-21 17 520,-41 25 0,60-42-574,0 0 0,0 0 1,-1-1-1,1 0 0,-1 0 0,0-1 1,0 0-1,0 0 0,0-1 0,0 0 1,-13 0-1,19-2-152,1 1 1,-1-1-1,0 1 0,1-1 1,-1 0-1,0 1 0,1-1 1,-1 0-1,1 0 0,-1 0 1,1-1-1,0 1 0,0 0 1,-1 0-1,1-1 0,0 1 1,0-1-1,0 1 0,0-1 1,0 1-1,1-1 0,-1 0 1,0 1-1,1-1 1,-1 0-1,1-1 0,-8-49-6468,7 10-735</inkml:trace>
</inkml:ink>
</file>

<file path=ppt/ink/ink1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6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 15567,'0'0'8840,"56"-19"-6950,-34 18-705,3 1-705,6 0-351,-6 0-65,7 0-64,2 2-897,-3 1-897,3-1-1313,0-2-2434,-5 0-3235</inkml:trace>
</inkml:ink>
</file>

<file path=ppt/ink/ink1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06.4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88 5285,'0'0'9582,"-7"9"-5204,4-4-3671,0-3-403,0 1-1,0-1 1,1 1 0,0 0-1,0 0 1,-1 0-1,2 1 1,-1-1 0,0 0-1,1 1 1,-1-1-1,1 1 1,0-1-1,0 1 1,1 0 0,-1 0-1,1-1 1,0 8-1,1-9-218,0-1 0,0 0 0,0 0 0,0 0 0,0 0 0,1 0 0,-1 0 0,0 0 0,1 0-1,-1 0 1,1 0 0,-1-1 0,1 1 0,-1-1 0,1 1 0,-1-1 0,1 0 0,0 1 0,-1-1-1,1 0 1,0 0 0,-1 0 0,3-1 0,40-1 498,-32-1-567,-1 0-1,0 0 1,0-1-1,-1-1 1,1 1-1,-1-2 1,0 1-1,0-2 1,-1 1-1,0-1 1,9-9-1,1-2-69,0-1-1,-2-1 1,27-38-1,-59 81 393,2 1-1,0 0 1,1 1-1,2 1 1,-14 47-1,20-56-559,1 0-1,1 0 1,0 0 0,1 0-1,2 30 1,1-37-844,0 1 1,0 0 0,0-1 0,2 1-1,7 17 1,-5-15-5336</inkml:trace>
</inkml:ink>
</file>

<file path=ppt/ink/ink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3.2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28 26622,'-3'-1'16,"1"-2"-56,1 1 72,1 1-136,1-5-184,1-1-1961,-2 4 1969,-3-1-200,-5 4-216</inkml:trace>
</inkml:ink>
</file>

<file path=ppt/ink/ink1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18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9129,'0'0'8408,"11"-2"-7506,75-11 323,126-4 0,-211 17-1188,-33 2 487,-209 13 1152,227-11-1725,32-1 99,35-1 98,108-12-1053,-68 2 444,-179 6 1664,57 0-1067,0 2 1,-41 3-1,66 0-2583,13-2-2532,9-4-4005</inkml:trace>
</inkml:ink>
</file>

<file path=ppt/ink/ink1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1 443 10602,'0'0'9241,"13"-8"-7843,50-32-729,-2-2 0,76-71-1,105-127 268,-242 240-919,0 1 1,0-1-1,0 0 1,0 0-1,0 0 0,0 0 1,0 0-1,0 0 1,0 0-1,1 0 1,-1 0-1,0 0 0,0 0 1,0 0-1,0 0 1,0 1-1,0-1 0,0 0 1,0 0-1,0 0 1,0 0-1,0 0 1,0 0-1,0 0 0,0 0 1,1 0-1,-1 0 1,0 0-1,0 0 1,0 0-1,0 0 0,0 0 1,0 0-1,0 0 1,0 0-1,-8 19 286,-26 49-235,1-4 28,23-42-58,-25 59 66,33-75-106,0 0-1,0 0 1,1 0-1,0 0 1,0 0-1,0 0 1,1 1-1,0-1 1,0 0-1,1 0 1,1 8-1,-1-12-154,0-1 1,0 1-1,0-1 0,1 1 0,-1-1 0,1 1 0,-1-1 0,1 0 0,-1 0 1,1 0-1,0 0 0,-1 0 0,1 0 0,0 0 0,0-1 0,0 1 0,0 0 1,0-1-1,0 0 0,0 1 0,-1-1 0,1 0 0,0 0 0,0 0 0,0 0 0,0-1 1,0 1-1,0 0 0,0-1 0,3-1 0,25-9-5571</inkml:trace>
</inkml:ink>
</file>

<file path=ppt/ink/ink1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8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68 11082,'0'0'2376,"12"-6"-64,8-4-1611,0 0 1,0 2-1,1 0 0,1 2 1,-1 0-1,1 1 1,0 2-1,0 0 1,38 0-1,-59 3-682,1 0 1,-1 1-1,0-1 0,0 0 0,0 0 0,0 1 0,0-1 0,0 1 1,0-1-1,0 1 0,0-1 0,-1 1 0,1 0 0,0-1 0,0 1 0,0 0 1,-1 0-1,1 0 0,0-1 0,-1 1 0,1 0 0,-1 0 0,1 0 1,-1 0-1,1 0 0,-1 0 0,0 0 0,1 0 0,-1 0 0,0 0 1,0 0-1,0 1 0,0-1 0,0 0 0,0 0 0,0 0 0,0 0 1,0 0-1,0 0 0,-1 0 0,1 0 0,0 0 0,-1 0 0,0 2 1,-1 3 131,0 0 1,-1 0-1,0 0 1,0 0-1,0 0 1,-6 6-1,-22 24 374,-2-1 1,-43 34-1,34-32-184,-37 43 0,60-52-273,18-28-69,1 1 0,0-1 1,0 1-1,0 0 0,-1-1 0,1 1 0,0-1 0,0 1 0,0-1 0,0 1 0,0 0 0,0-1 0,0 1 0,0-1 1,0 1-1,0 0 0,1-1 0,-1 1 0,0-1 0,0 1 0,0-1 0,1 1 0,-1-1 0,0 1 0,1-1 0,-1 1 1,0-1-1,1 1 0,-1-1 0,1 1 0,-1-1 0,1 0 0,-1 1 0,1-1 0,-1 0 0,1 1 0,-1-1 0,1 0 1,-1 0-1,1 0 0,-1 1 0,1-1 0,-1 0 0,1 0 0,0 0 0,-1 0 0,1 0 0,-1 0 0,1 0 0,1 0 1,26 2-389,0-2 1,1 0-1,-1-2 1,48-8 0,-44 3-3542,59-21 0,-35 4-4157</inkml:trace>
</inkml:ink>
</file>

<file path=ppt/ink/ink1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0 266 13068,'0'0'10303,"12"-5"-9523,24-14-647,-1-1-1,-1-2 1,0-1 0,-2-2 0,-1-1 0,-1-2-1,33-38 1,-48 43 155,-8 14 118,-14 21-299,-28 46-79,-51 96 69,79-138-122,0 0 1,1 0 0,1 1 0,1 0-1,0 0 1,1 0 0,-1 31 0,3-47-84,1 1-1,0 0 1,0-1 0,1 1 0,-1 0 0,0 0 0,0-1 0,1 1 0,-1 0 0,1-1 0,-1 1 0,1-1 0,0 1 0,0-1 0,0 1 0,0-1 0,0 1 0,0-1 0,1 1 0,21 6-4842,-3-7-2225</inkml:trace>
</inkml:ink>
</file>

<file path=ppt/ink/ink1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8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15310,'0'0'6214,"-66"52"-4100,44-30-608,10-1-449,1 1-833,5-2-192,6-1-64,0 2-1089,15-3-929,-3-5-833,5-5-768,-1-3-1794</inkml:trace>
</inkml:ink>
</file>

<file path=ppt/ink/ink1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9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 12940,'0'0'6438,"-11"7"-5119,-63 51 1020,67-52-2182,0 0 0,1 1-1,0-1 1,0 1 0,1 0-1,0 1 1,0-1 0,0 1-1,1 0 1,-3 10-1,6-18-158,1 1 0,0 0 0,0 0 0,0 0 0,0-1 0,0 1 0,0 0 0,0 0 0,0 0 0,0 0 0,0-1 0,0 1 0,0 0 0,1 0 0,-1 0 0,0-1 0,1 1 0,-1 0 0,0 0 0,1-1-1,-1 1 1,1 0 0,-1-1 0,1 1 0,0-1 0,0 2 0,25 7-145,41-7-308,-50-2 274,-13 0 77,12 0-164,1 1 1,-1 0-1,30 7 1,-43-8 261,0 1 1,0 0 0,0-1-1,0 1 1,-1 1 0,1-1-1,0 0 1,-1 1 0,1-1-1,-1 1 1,1 0 0,-1 0-1,0 0 1,0 0 0,0 0-1,0 0 1,0 0 0,0 1-1,-1-1 1,1 1 0,-1-1-1,1 1 1,-1 0 0,0 0-1,0 0 1,0-1 0,-1 1-1,1 6 1,-1-3 192,0 1 1,-1 0-1,0 0 0,-1-1 1,1 1-1,-1-1 0,0 1 1,-1-1-1,0 0 0,0 0 1,0 0-1,-1 0 0,0-1 1,0 1-1,0-1 0,0 0 1,-1 0-1,-10 7 0,8-6 21,0 0-1,-1-1 1,0 0 0,0 0-1,0-1 1,0 0-1,-1-1 1,0 0-1,1 0 1,-1-1-1,0 0 1,-1 0-1,-13 0 1,21-2-351,-1-1 0,1 1 0,-1 0 0,1-1 0,-1 0 0,1 0 0,0 1 0,-1-1 0,1-1 0,0 1-1,0 0 1,0-1 0,0 1 0,0-1 0,0 1 0,0-1 0,0 0 0,1 0 0,-1 0 0,0 0 0,1 0 0,0 0 0,-3-5 0,1-1-1315,-1 0 0,1-1-1,0 0 1,1 1 0,-2-15 0,-2-21-6416</inkml:trace>
</inkml:ink>
</file>

<file path=ppt/ink/ink1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44 11851,'0'0'13389,"61"-30"-11884,-29 26-608,3-1-545,1 2-287,3 2-65,-1 1-257,-4 0-1120,-9 0-2274,2 0-3236</inkml:trace>
</inkml:ink>
</file>

<file path=ppt/ink/ink1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9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10282,'0'0'11354,"8"2"-10168,-2-1-1005,1-1 1,0 1 0,-1-2 0,1 1-1,0 0 1,-1-1 0,1-1 0,0 1-1,-1-1 1,0 0 0,1 0 0,-1-1-1,8-4 1,18-10 293,38-28 0,-39 25-398,13-8-6,94-64 19,-121 79-63,0-1 1,-1 0-1,-1-2 1,0 1-1,18-26 1,-33 41-31,-1 0 0,1 0 0,0 0 0,0 0 1,0 0-1,0 0 0,0 0 0,-1 0 1,1 0-1,0-1 0,0 1 0,0 0 0,0 0 1,0 0-1,0 0 0,0 0 0,-1 0 1,1 0-1,0 0 0,0-1 0,0 1 0,0 0 1,0 0-1,0 0 0,0 0 0,0 0 1,0 0-1,0-1 0,0 1 0,0 0 0,0 0 1,0 0-1,0 0 0,0 0 0,0-1 1,0 1-1,0 0 0,0 0 0,0 0 0,0 0 1,0 0-1,0-1 0,0 1 0,0 0 1,-12 8-151,-11 19 85,1 1 0,1 0 0,1 2 1,2 0-1,1 1 0,-20 50 0,25-50-465,1 0-1,-8 37 1,15-51-2027,1 1 1,0 35 0,3-24-8940</inkml:trace>
</inkml:ink>
</file>

<file path=ppt/ink/ink1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9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126 156 4004,'-8'-19'853,"-17"-29"2173,24 47-2897,0-1-1,-1 0 1,1 0-1,-1 1 0,1-1 1,-1 1-1,0-1 1,0 1-1,1 0 1,-1 0-1,0 0 1,0 0-1,0 0 0,0 0 1,0 0-1,0 1 1,0-1-1,-1 1 1,1-1-1,-3 1 1,-31 6 1898,35-6-1998,0 1 0,0-1 1,0 1-1,0-1 0,0 1 0,1 0 1,-1-1-1,0 1 0,0 0 0,1-1 1,-1 1-1,0 0 0,1 0 0,-1 0 1,1 0-1,-1 0 0,1 0 0,-1 0 1,1 0-1,0-1 0,-1 2 0,1-1 1,0 0-1,0 0 0,0 0 0,0 0 0,0 0 1,0 0-1,0 0 0,0 0 0,0 0 1,0 0-1,1 2 0,0-2-17,-1 0-1,1 0 1,0 0-1,0 0 1,-1 0-1,1 0 1,0 0-1,0 0 1,0-1-1,0 1 1,0 0-1,0 0 1,0-1-1,0 1 0,0-1 1,0 1-1,0-1 1,1 1-1,-1-1 1,0 0-1,0 1 1,2-1-1,34 4 419,-27-3-259,170 4 761,198-19-1,-142 1-845,1024-54 309,-1238 66-356,-15 1 63,1 0 0,-1 0 0,0-1-1,0 0 1,0-1 0,1 1 0,-1-2-1,9-3 1,-16 6-75,1 0-1,-1 0 1,0 0-1,0-1 1,0 1 0,0 0-1,0 0 1,1 0-1,-1 0 1,0-1-1,0 1 1,0 0-1,0 0 1,0-1 0,0 1-1,0 0 1,0 0-1,0 0 1,0-1-1,0 1 1,0 0 0,0 0-1,0-1 1,0 1-1,0 0 1,0 0-1,0-1 1,0 1-1,0 0 1,0 0 0,0 0-1,0-1 1,-1 1-1,1 0 1,0 0-1,0 0 1,0-1 0,0 1-1,0 0 1,-1 0-1,1 0 1,0 0-1,0 0 1,0-1 0,-1 1-1,1 0 1,0 0-1,0 0 1,0 0-1,-1 0 1,1 0-1,0 0 1,0 0 0,0 0-1,-1 0 1,1 0-1,0 0 1,0 0-1,-1 0 1,1 0 0,0 0-1,0 0 1,-1 0-1,1 0 1,0 0-1,-1 0 1,-16-3-72,-328-5 161,171 9-205,-524 22-93,-81 70 86,994-91-293,859 25 213,-933-22-38,482 1-224,-607-6 443,-11 1 0,1-1-1,-1 0 1,1 0-1,-1 0 1,1 0-1,-1-1 1,1 0-1,-1 0 1,0-1-1,1 0 1,-1 0 0,7-3-1,-12 4 3,0 1 0,0-1 0,0 1-1,-1-1 1,1 1 0,0 0 0,0-1 0,-1 1 0,1-1 0,0 1-1,-1 0 1,1-1 0,0 1 0,-1 0 0,1 0 0,-1-1-1,1 1 1,0 0 0,-1 0 0,1-1 0,-1 1 0,1 0-1,-1 0 1,1 0 0,0 0 0,-1 0 0,1 0 0,-1 0-1,1 0 1,-1 0 0,1 0 0,-2 0 0,-21-4 34,-523-9 338,347 15-352,85-4 677,308-13-1346,7 0 526,-196 13 426,-7 1-87,-18-2-29,-28 1-712,49 20-7426,9-17 4576,4-1-3733</inkml:trace>
</inkml:ink>
</file>

<file path=ppt/ink/ink1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59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57 3075,'-1'0'265,"0"1"0,0-1-1,0 0 1,0 0 0,0 0 0,-1 0 0,1 0-1,0-1 1,0 1 0,0 0 0,0-1 0,0 1-1,0 0 1,0-1 0,0 1 0,0-1 0,0 0-1,0 1 1,0-1 0,0 0 0,0 1 0,0-1-1,1 0 1,-1 0 0,0 0 0,0 0 0,1 0-1,-1 0 1,1 0 0,-1 0 0,1 0 0,-1 0-1,1 0 1,0 0 0,-1 0 0,1 0 0,0 0-1,0 0 1,0-1 0,0 1 0,0 0 0,0 0-1,0 0 1,0 0 0,1 0 0,-1-1 0,0 1 0,1 0-1,-1 0 1,1 0 0,-1 0 0,1-1 0,1 0-161,0 1 1,0-1 0,-1 1 0,1-1 0,0 1 0,0 0 0,1 0 0,-1 0 0,0 0 0,0 0 0,0 0 0,1 1 0,-1-1 0,0 1 0,1 0 0,-1-1 0,1 1 0,-1 0 0,0 0 0,1 1 0,-1-1 0,0 0 0,1 1 0,3 1-1,-2-2-72,0 2-1,0-1 0,0 0 0,0 1 0,0 0 0,0 0 0,-1 0 0,1 0 0,-1 0 0,1 1 0,-1 0 0,0-1 0,3 5 0,-3-4-13,-1 0-1,0 1 0,0 0 0,0-1 0,0 1 0,-1 0 1,1 0-1,-1 0 0,0 0 0,0 0 0,-1 1 1,1-1-1,-1 0 0,0 0 0,0 0 0,0 0 0,-1 1 1,1-1-1,-1 0 0,0 0 0,0 0 0,-1 0 1,1 0-1,-1 0 0,0-1 0,0 1 0,-4 5 0,-4 5 132,-2 0-1,0 0 0,-1-2 0,0 0 1,-15 11-1,19-16-77,0 8-94,19-9 147,31-5 215,-32-1-293,12-1-509,1 0 0,27-6 0,-40 6-937,0-2-1,0 1 0,-1-1 0,13-6 1,-10 0-2983</inkml:trace>
</inkml:ink>
</file>

<file path=ppt/ink/ink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4.1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212 239 15827,'0'-1'125,"0"1"-1,0 0 1,1-1-1,-1 1 0,0 0 1,0-1-1,0 1 0,0 0 1,0-1-1,0 1 1,0 0-1,0-1 0,0 1 1,0-1-1,0 1 1,0 0-1,0-1 0,0 1 1,0 0-1,0-1 1,0 1-1,0 0 0,0-1 1,-1 1-1,1 0 0,0-1 1,0 1-1,0 0 1,-1-1-1,1 1 0,0 0 1,-1-1-1,-13-4 2461,-18 5-19,23 2-2424,0 0 0,0 0 1,0 1-1,1 0 1,-1 0-1,1 1 0,0 0 1,0 0-1,0 1 1,0 0-1,1 1 0,-11 10 1,14-13-138,0 1 1,0 0 0,0 0-1,1 0 1,0 1-1,0-1 1,0 1 0,0 0-1,0 0 1,1 0 0,0 0-1,0 0 1,1 0-1,-1 1 1,1-1 0,0 0-1,1 1 1,-1-1 0,1 1-1,0-1 1,0 1 0,2 6-1,-2-11-2,1 1 1,-1-1-1,1 0 0,0 0 0,-1 0 0,1 1 1,0-1-1,0 0 0,0 0 0,0 0 0,0 0 1,0 0-1,0 0 0,0 0 0,0-1 1,0 1-1,0 0 0,1 0 0,-1-1 0,0 1 1,0-1-1,1 1 0,-1-1 0,0 0 0,1 0 1,-1 1-1,1-1 0,-1 0 0,0 0 1,1 0-1,-1 0 0,1-1 0,-1 1 0,2-1 1,4 0 6,-1 0 1,1-1 0,-1 0 0,1 0 0,9-6-1,-1 0 41,0-1-1,-1-1 0,0 0 1,-1-1-1,0-1 0,-1 0 0,0 0 1,-1-1-1,-1-1 0,0 0 0,0 0 1,10-22-1,-19 34-22,-1-1 0,1 1 0,0 0 0,-1-1-1,1 1 1,-1-1 0,1 1 0,-1 0 0,0-1 0,0 1 0,-1-4 0,1 6-21,0-1 1,0 1-1,-1-1 1,1 0-1,0 1 1,-1-1-1,1 1 1,0-1-1,-1 0 1,1 1-1,-1-1 1,1 1-1,-1 0 0,1-1 1,-1 1-1,1-1 1,-1 1-1,1 0 1,-1-1-1,0 1 1,1 0-1,-1 0 1,0-1-1,1 1 1,-1 0-1,0 0 1,1 0-1,-1 0 1,0 0-1,1 0 1,-1 0-1,0 0 1,1 0-1,-1 0 1,0 0-1,1 1 1,-1-1-1,0 0 1,1 0-1,-1 1 1,1-1-1,-1 0 1,0 1-1,-2 0-13,1 1 1,-1-1-1,1 1 0,0-1 0,-1 1 1,1 0-1,0 0 0,0 0 0,1 0 1,-1 0-1,0 0 0,-2 5 0,-9 10-20,31-28-1748,26-22 1687,107-90 321,-119 94-127,-28 23-30,-7-3 50,3 7-90,-1-1 1,0 1-1,1-1 0,-1 1 0,0 0 1,0-1-1,-3-3 0,4 6-36,-3-1 26,-10 6 8,-39 26 76,48-29-100,1 0 0,0 1 1,0-1-1,0 1 0,0-1 0,0 1 1,0 0-1,1 0 0,-1 0 1,1 1-1,0-1 0,0 0 1,0 1-1,1-1 0,-3 6 1,-2 6 61,-54 122 542,54-120-533,1 1 1,1 0-1,0-1 1,1 1-1,1 1 1,0 20 0,2-37-93,0 1 1,0-1 0,0 1 0,1-1 0,-1 0-1,0 1 1,1-1 0,0 0 0,0 1 0,0-1 0,0 0-1,0 0 1,0 0 0,0 0 0,1 0 0,-1 0-1,4 3 1,-4-4-71,0 0 0,1-1 0,-1 1 0,1 0 0,-1-1 0,1 1-1,0-1 1,-1 0 0,1 0 0,-1 1 0,1-1 0,0 0 0,-1 0 0,1 0 0,-1-1-1,1 1 1,0 0 0,-1-1 0,1 1 0,-1-1 0,1 1 0,-1-1 0,1 0 0,-1 1-1,0-1 1,1 0 0,0-1 0,18-12-1502</inkml:trace>
</inkml:ink>
</file>

<file path=ppt/ink/ink1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59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312 80 4676,'0'0'1762,"-2"-8"-182,2 4-1445,-1 1 0,1 0 0,-1-1 0,0 1 1,0 0-1,0 0 0,-1-1 0,1 1 0,-1 0 0,0 0 0,0 1 0,0-1 0,0 0 0,0 1 0,0-1 0,-1 1 0,1 0 0,-1-1 0,0 1 0,0 0 1,0 1-1,0-1 0,0 1 0,0-1 0,0 1 0,0 0 0,0 0 0,-1 0 0,1 0 0,0 1 0,-1 0 0,1-1 0,-1 1 0,1 0 0,0 1 0,-1-1 1,1 0-1,-1 1 0,-2 1 0,-2 0-74,2 1 0,-1 0 0,0 0 0,1 0 0,-1 1 0,1 0 1,0 1-1,0-1 0,1 1 0,-1 0 0,1 0 0,-5 7 0,-4 5 121,1 0 0,-20 37 0,23-34-149,0 1 0,1 0 1,1 1-1,1 0 1,1 0-1,1 1 0,-3 42 1,7-57-34,1 1 0,1-1 0,-1 0 1,2 0-1,-1 0 0,1 0 0,0 0 1,0 0-1,1 0 0,0 0 0,5 7 1,-5-10 11,0 0 1,1-1-1,0 1 1,0-1 0,0 0-1,1 0 1,-1 0-1,1-1 1,0 0-1,0 1 1,0-2 0,0 1-1,1-1 1,-1 1-1,1-1 1,-1-1 0,8 2-1,5 0 122,0-1 0,1-1 0,-1-1 0,1 0 0,-1-2 0,0 0 0,1 0 0,-1-2 0,0-1 0,-1 0 0,1-1 0,-1-1 0,0 0 0,0-1 0,-1-1 0,20-14 0,-23 13 126,0 0 1,-1-1-1,0 0 0,0-1 0,-1 0 1,0-1-1,-2 0 0,12-18 1,-16 21-40,0-1 0,0 1 0,-1-1 0,0 0 0,-1 0 0,0-1 0,-1 1 1,0-1-1,-1 1 0,0-1 0,-1 1 0,-1-16 0,0 21-203,0-1 0,-1 0 0,1 1 0,-1-1 0,-1 1 0,1 0 0,-1 0 0,-1-1 0,1 2 0,-1-1-1,0 0 1,0 1 0,0 0 0,-1 0 0,0 0 0,0 0 0,0 1 0,0 0 0,-1 0 0,0 1 0,0-1 0,0 1 0,0 0 0,-12-3-1,2 0-354,-1 2-1,0 0 1,0 1 0,0 1-1,-1 0 1,1 2-1,0 0 1,-30 3-1,37 0-1119</inkml:trace>
</inkml:ink>
</file>

<file path=ppt/ink/ink1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4.3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83 225 5093,'0'0'5189,"-8"0"-3764,4 0-1433,-32 0 2604,34 0-2250,0 0 1,0 0-1,0 0 1,1 1-1,-1-1 1,0 1 0,0-1-1,1 1 1,-1 0-1,0-1 1,1 1-1,-1 0 1,0 0-1,1 0 1,-1 0-1,1 0 1,0 1-1,-1-1 1,-1 3-1,11-5 1122,10-7-1103,0 0-1,-1 0 0,0-2 0,29-21 0,60-57-193,-88 72-123,56-56 96,-74 72-145,0 0-1,0 1 1,0-1 0,0 0 0,0 0-1,0 0 1,0 1 0,0-1-1,0 0 1,0 0 0,0 0 0,0 0-1,0 1 1,0-1 0,0 0 0,0 0-1,1 0 1,-1 0 0,0 1 0,0-1-1,0 0 1,0 0 0,0 0 0,1 0-1,-1 0 1,0 0 0,0 0-1,0 1 1,0-1 0,1 0 0,-1 0-1,0 0 1,0 0 0,0 0 0,0 0-1,1 0 1,-1 0 0,0 0 0,0 0-1,0 0 1,1 0 0,-1 0 0,0 0-1,0 0 1,0 0 0,1 0-1,-1 0 1,0 0 0,0-1 0,0 1-1,0 0 1,1 0 0,-1 0 0,0 0-1,0 0 1,0 0 0,0 0 0,0-1-1,0 1 1,1 0 0,-1 0 0,0 0-1,0 0 1,0-1 0,0 1-1,0 0 1,0 0 0,-1 11-52,-7 10 92,-1 1-1,-1-1 1,-1 0-1,-18 24 1,-7 14 35,25-40-68,6-11-8,0 1 0,0-1 0,1 1-1,0 0 1,0 0 0,1 0 0,1 1-1,-1-1 1,-1 16 0,4-24-67,1 0 0,-1 0 0,0 0 0,0-1 0,1 1-1,-1 0 1,0 0 0,1 0 0,-1 0 0,1-1 0,-1 1 0,1 0 0,-1-1 0,1 1 0,0 0 0,-1-1-1,1 1 1,0-1 0,0 1 0,-1-1 0,1 1 0,0-1 0,0 1 0,0-1 0,-1 0 0,1 1 0,0-1 0,0 0-1,0 0 1,0 0 0,0 0 0,0 0 0,-1 0 0,1 0 0,0 0 0,0 0 0,0 0 0,0 0 0,0-1-1,0 1 1,-1 0 0,1-1 0,1 1 0,42-16-4397,-11-7-1134</inkml:trace>
</inkml:ink>
</file>

<file path=ppt/ink/ink1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4.7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1 219 9129,'0'0'13629,"10"-4"-12519,5-2-945,-1-1 0,1 0-1,-2-1 1,1-1 0,-1 0 0,19-18 0,75-81 292,-76 75-82,-27 33-59,-5 10-217,-7 14-55,-39 62 157,27-51-179,-18 40 0,37-73-103,0 0-1,0-1 0,0 1 0,0 0 0,1 0 0,-1-1 0,0 1 0,1 0 0,-1 0 1,1 0-1,0 0 0,-1 0 0,1 0 0,0 0 0,0 0 0,1 0 0,-1 0 0,0 0 1,1-1-1,-1 1 0,1 0 0,-1 0 0,1 0 0,0 0 0,0-1 0,1 3 0,1-2-647,0-1 0,1 1 0,-1-1 0,1 0 0,-1 0 0,1 0 0,-1 0 0,1-1 0,0 1 0,-1-1 0,1 0 0,0 0 0,3-1 0,23 0-5853</inkml:trace>
</inkml:ink>
</file>

<file path=ppt/ink/ink1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5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57 13229,'0'0'3213,"-3"-8"-245,3 7-2960,-1-1 124,0-1-1,1 1 1,-1-1 0,0 1-1,0 0 1,-1-1-1,1 1 1,0 0 0,-1 0-1,1 0 1,-1 0-1,0 0 1,0 0 0,1 0-1,-1 1 1,0-1-1,-1 1 1,1-1 0,0 1-1,0 0 1,-1 0 0,1 0-1,-1 0 1,1 0-1,0 0 1,-1 1 0,0-1-1,1 1 1,-1 0-1,1-1 1,-1 1 0,-4 1-1,0 0-76,0 0-1,0 0 1,-1 1 0,1 0-1,0 0 1,1 1 0,-1 0-1,0 0 1,1 1 0,0-1-1,-1 2 1,-8 6 0,10-7-40,1 0 0,-1 1 0,1-1 0,-1 1 0,1 0 0,0 0 0,1 0 0,-1 0 0,1 1 0,0-1-1,1 1 1,-1 0 0,1 0 0,0 0 0,-1 7 0,4-11-11,-1-1 0,0 0-1,1 0 1,-1 0-1,1 0 1,-1 1-1,1-1 1,0 0 0,-1 0-1,1 0 1,0 0-1,0 0 1,0-1-1,0 1 1,0 0 0,0 0-1,0-1 1,0 1-1,0 0 1,0-1-1,0 1 1,0-1 0,1 1-1,-1-1 1,0 0-1,0 1 1,1-1-1,-1 0 1,0 0 0,0 0-1,1 0 1,-1 0-1,0 0 1,0 0 0,2-1-1,51-2 253,-44 1-230,0 0 1,0-1-1,0 0 1,0-1 0,0 0-1,-1-1 1,0 0-1,0 0 1,15-12 0,-8 4 14,0-1 1,-1-1-1,23-30 1,-50 61-159,1 0 0,1 1 0,0 0 0,-11 29 0,17-36 154,0 1 1,1-1 0,0 1-1,1 0 1,1 0 0,-1 0 0,1 1-1,1-1 1,0 0 0,2 12-1,0-18-26,0 0-1,0 0 0,0 0 0,1 0 1,-1 0-1,1-1 0,0 1 0,5 4 0,-4-3-1,0-1-1,0 1 1,0 0-1,-1 0 1,4 10-1,-6-14 6,-1 0 0,1-1 0,-1 1 0,0 0 0,0 0-1,1 0 1,-1 0 0,-1 0 0,1 0 0,0 0 0,0 0-1,-1 0 1,1 0 0,-1 0 0,0 0 0,0-1 0,1 1-1,-1 0 1,0 0 0,0-1 0,-1 1 0,1 0 0,-2 2-1,-5 3 215,0 0-1,0-1 0,-1 1 0,0-1 0,0-1 0,0 0 0,-1 0 0,1-1 1,-1 0-1,0 0 0,-12 1 0,4-1 34,0 0 0,-1-2 0,1 0 0,-1-1 0,-29-3 1,45 2-297,0 0 1,0-1 0,1 0 0,-1 0 0,0 1 0,0-2 0,1 1 0,-1 0 0,1 0 0,-1-1 0,1 0 0,-4-2 0,5 3-32,1 1 1,0 0-1,-1-1 1,1 1-1,0-1 1,-1 1 0,1 0-1,0-1 1,0 1-1,-1-1 1,1 1-1,0-1 1,0 1-1,0 0 1,0-1-1,0 1 1,0-1-1,0 1 1,-1-1-1,1 1 1,1-1 0,-1 1-1,0-1 1,0 1-1,0-1 1,0 0-1,1 0-80,0 0-1,0 0 0,-1 0 1,1 1-1,0-1 0,0 0 1,0 1-1,0-1 0,0 0 1,0 1-1,0-1 1,0 1-1,0 0 0,1-1 1,-1 1-1,2-1 0,109-27-11389,-62 11 3288</inkml:trace>
</inkml:ink>
</file>

<file path=ppt/ink/ink1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0 13453,'0'0'7078,"-50"62"-4900,26-35-224,10-1-448,-1 0-962,8-4-480,7-4-64,0-4-480,17-7-1186,1-7-608,5 0-545,0-13-1825,4-8-1698</inkml:trace>
</inkml:ink>
</file>

<file path=ppt/ink/ink1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5.9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60 14894,'0'0'9844,"8"-4"-9657,31-11-38,1 1 1,56-12-1,-95 26-151,-1 0 0,1 0 0,-1 0 0,0 0 0,1 0 0,-1 0 0,0 0 0,1 0 0,-1 0 0,0 0 0,1 0 1,-1 0-1,0 0 0,1 1 0,-1-1 0,0 0 0,1 0 0,-1 0 0,0 0 0,1 1 0,-1-1 0,0 0 0,1 0 0,-1 0 0,0 1 0,0-1 0,1 0 0,-1 1 0,0-1 0,0 0 0,0 1 0,0-1 0,1 0 0,-1 1 0,0-1 0,0 1 0,-1 17 22,-11 20 231,-14 19 115,-37 99 838,57-138-1346,1 1 0,1-1 0,0 1 0,2 0 0,0 0 0,1 33 0,6-42-1108,-3-7-860</inkml:trace>
  <inkml:trace contextRef="#ctx0" brushRef="#br0" timeOffset="1">1 289 12876,'0'0'11883,"76"-36"-11819,-40 33-64,7 2 33,2 0-642,-4 1-1153,6 0-31,-7 0-1122,-2 0-1794,-4-4-640</inkml:trace>
</inkml:ink>
</file>

<file path=ppt/ink/ink1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3:36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 13677,'0'0'10458,"9"-4"-10149,25-6-230,0 1 0,60-7 0,13-3-540,-107 19 461,0-1-1,1 1 1,-1 0-1,0 0 1,0 0-1,0 0 1,1 0-1,-1 0 1,0 0-1,0 0 1,0 0-1,1 0 1,-1 0-1,0 0 1,0 0-1,0 0 1,1 1-1,-1-1 1,0 0 0,0 0-1,0 0 1,1 0-1,-1 0 1,0 0-1,0 0 1,0 1-1,0-1 1,1 0-1,-1 0 1,0 0-1,0 0 1,0 1-1,0-1 1,0 0-1,0 0 1,1 0-1,-1 0 1,0 1-1,0-1 1,0 0-1,0 0 1,0 1-1,0-1 1,0 0-1,0 0 1,0 0-1,0 1 1,0-1-1,0 0 1,0 0-1,0 0 1,0 1-1,0-1 1,0 0-1,-1 0 1,1 1 0,-5 11 0,5-11 6,-57 103 1009,-5 14 839,55-104-1679,1 2 0,1-1 0,1 1 0,0-1 0,1 1 0,-2 19 0,5-27-295,0 31 344,0-38-327,0 0-1,0 1 1,0-1-1,0 0 1,0 0-1,1 0 1,-1 0 0,0 0-1,1 0 1,-1 0-1,1 0 1,-1 0 0,1 0-1,-1 0 1,1 0-1,0 0 1,0 0 0,-1 0-1,1 0 1,0-1-1,0 1 1,0 0 0,0-1-1,0 1 1,0 0-1,0-1 1,1 1-1,2-9-5134,-5-29 867,-2 26 3084,1 0 0,-2 0 0,0 0 0,-9-19 1,-15-17 768,1 11 3672,-1 5 4189,28 31-7232,0 0 0,0-1 0,0 1 1,-1 0-1,1 0 0,0 0 0,0 0 0,0 0 0,0-1 0,0 1 1,0 0-1,0 0 0,0 0 0,0 0 0,0-1 0,-1 1 0,1 0 1,0 0-1,0 0 0,0-1 0,0 1 0,0 0 0,0 0 0,0 0 1,0 0-1,0-1 0,1 1 0,-1 0 0,0 0 0,0 0 0,0 0 1,0-1-1,0 1 0,0 0 0,0 0 0,0 0 0,0 0 0,0-1 0,1 1 1,-1 0-1,0 0 0,0 0 0,0 0 0,0 0 0,1 0 1,11-5 1360,21 1-1914,-28 4 929,162-5 325,-89 4-2623,0-2-4642,-43-3-2393</inkml:trace>
</inkml:ink>
</file>

<file path=ppt/ink/ink1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21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54 211 7431,'0'0'1223,"-8"-4"-54,-26-11 213,23 5 1289,16 3-1361,18 2-763,-22 5-532,106-10 1366,160 5 1,-166 6-1097,265 1 167,364-3-153,-7-52-142,-689 46-152,-23 2 31,-17 1 142,-69-2-138,-91 4 1,33 1-15,-982 5-1863,790 0 1949,322-4-79,0 0 0,0 0 0,0 0 0,0 0 0,0 0 0,0-1 0,0 1 0,0-1 0,1 0 0,-1 0 0,0 0 0,0 0 0,1-1 0,-1 1 0,0-1 0,-3-3 0,7 4-22,0 0 0,0 0 1,0 0-1,0 0 0,0 1 1,0-1-1,1 0 0,-1 1 1,0-1-1,1 1 0,-1-1 1,0 1-1,1 0 0,-1 0 1,1-1-1,-1 1 0,0 0 1,3 0-1,-2 0 3,179-17-130,259 8 0,-66 5-266,-342 0 531,-47 0 227,-52-2-148,-1031-10-217,1025 15-148,0 4 0,-128 22 0,335-26-664,57-13-197,1 8 0,-1 9-1,193 28 1,-347-26 799,186 25-1981,-75-14-4175,-113-13 3740</inkml:trace>
</inkml:ink>
</file>

<file path=ppt/ink/ink1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99 5990,'-2'0'108,"-22"-2"529,24 3-551,-1-1 1,1 0 0,-1 0 0,1 0 0,-1 0 0,1 0-1,0 0 1,-1 0 0,1 0 0,-1 0 0,1-1 0,-1 1-1,1 0 1,-1 0 0,1 0 0,0 0 0,-1-1 0,1 1-1,-1 0 1,1 0 0,0-1 0,-1 1 0,1 0 0,0-1-1,-1 1 1,1 0 0,0-1 0,0 1 0,-1 0 0,1-1 0,0 1-1,0-1 1,0 1 0,-1 0 0,1-1 0,0 1 0,0-1-1,0 1 1,0-1 0,0 1 0,0-1 0,0 0 0,3 0 193,0-1 0,-1 1 0,1 0 0,0 0 0,0 0 0,0 0 1,0 1-1,1-1 0,-1 1 0,0-1 0,6 1 0,0 0 95,164-13 730,177 11-1,-168 4-964,961 11-1186,-561-6 1147,-675-19 780,-1471-15-1703,1548 27 825,-9 0-7,0 0-1,-33 6 0,75-7-126,0 0-1,-1 1 1,22 2-1,14 0 87,796 30 256,-397-8-101,-158-20 18,-286-4-236,-8-2 37,-20-3 16,-34-3 86,-538-38 559,193 18 539,30 5-1530,616 34-1491,-56-1-3113,-107-9 1402</inkml:trace>
</inkml:ink>
</file>

<file path=ppt/ink/ink1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11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0 412 6054,'0'0'14435,"8"-10"-14120,27-27-247,1 2 0,2 2 0,1 2 1,44-27-1,43-35-153,-111 80 73,9-6-222,0-1-1,36-40 1,-58 57 266,-19 27 112,-33 50 336,-58 119 1,105-188-475,0 1 0,0-1 0,1 1 1,0 0-1,0 0 0,0 0 0,1 0 0,0 0 1,0 0-1,0 1 0,1 11 0,1-18-45,-1 1-1,1 0 0,-1 0 0,1 0 0,0-1 0,-1 1 1,1 0-1,0 0 0,-1-1 0,1 1 0,0-1 0,0 1 1,0-1-1,0 1 0,-1-1 0,1 1 0,0-1 0,0 0 1,0 0-1,0 1 0,0-1 0,0 0 0,0 0 0,0 0 1,0 0-1,0 0 0,0 0 0,2-1 0,31-2-2114,-1-11-1535,2-8-1516</inkml:trace>
</inkml:ink>
</file>

<file path=ppt/ink/ink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4:15.0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1 179 29438,'39'-23'-27,"2"-1"-116,-36 20 118,144-124-663,-166 169 630,15-36 50,-2 2 3,1-1-1,0 1 0,1 1 1,0-1-1,0 0 0,0 0 1,1 1-1,0-1 0,0 14 1,1-20-9,0 0 0,0 0 0,1 0 1,-1 0-1,1 0 0,-1 0 0,1 0 0,-1 0 1,1 0-1,-1 0 0,1 0 0,0 0 1,-1 0-1,1 0 0,0 0 0,0-1 0,0 1 1,0 0-1,0-1 0,0 1 0,0 0 0,0-1 1,0 1-1,0-1 0,0 0 0,0 1 0,0-1 1,0 0-1,0 0 0,0 0 0,0 1 1,1-1-1,-1 0 0,0 0 0,0-1 0,0 1 1,0 0-1,0 0 0,0-1 0,1 1 0,1-1 1,4-1-151,0-1 1,0 0-1,-1 0 1,14-7-1,1-4-233,-1-1 0,0-1-1,-1-1 1,26-29-1,-51 54 718,-1 0 0,1 1 0,1 0-1,-1 0 1,2 1 0,-1-1-1,-4 18 1,8-26-317,1 0 0,0-1 1,0 1-1,0-1 0,0 1 0,0 0 0,0-1 0,0 1 0,0 0 0,0-1 0,0 1 0,0-1 0,1 1 1,-1 0-1,0-1 0,0 1 0,1-1 0,-1 1 0,0 0 0,1-1 0,-1 1 0,0-1 0,1 1 1,-1-1-1,1 0 0,-1 1 0,1-1 0,-1 1 0,1-1 0,-1 0 0,1 1 0,-1-1 0,1 0 0,0 0 1,-1 1-1,1-1 0,-1 0 0,1 0 0,0 0 0,-1 0 0,1 0 0,0 0 0,-1 0 0,1 0 1,-1 0-1,1 0 0,0 0 0,-1 0 0,1 0 0,0-1 0,-1 1 0,1 0 0,-1 0 0,1-1 1,5-1-140,0 0 1,0 0-1,0 0 1,7-5-1,44-30-1282,-51 33 1209,-1-1 1,1 0 0,-1 0 0,0 0-1,0-1 1,0 0 0,4-7 0,-9 13 215,0 0 0,0-1 0,0 1 0,0 0 0,1 0 0,-1-1 0,0 1 0,0 0 1,0-1-1,0 1 0,0 0 0,0-1 0,0 1 0,0 0 0,0 0 0,0-1 0,0 1 0,0 0 0,0-1 1,0 1-1,0 0 0,0-1 0,0 1 0,0 0 0,0-1 0,0 1 0,0 0 0,-1 0 0,1-1 0,0 1 1,0 0-1,0 0 0,-1-1 0,1 1 0,0 0 0,0 0 0,-1 0 0,1-1 0,-16 0 784,15 1-743,-1 0-1,1 0 1,0 1 0,-1-1 0,1 0-1,-1 1 1,1-1 0,0 1 0,-1 0-1,1-1 1,0 1 0,0 0 0,0 0-1,-1 0 1,1 0 0,0 0-1,0 0 1,0 0 0,1 0 0,-1 0-1,0 0 1,0 1 0,0-1 0,0 2-1,0 14-10,0 1-1,1-1 1,1 1-1,5 26 0,-1 8-4,-1 166 531,-7-177-275,-1 1-1,-3-1 1,-14 51-1,13-61-122,5-17-119,0-2 0,0 1 0,-2 0 0,1-1 1,-2 0-1,0 0 0,-12 19 0,18-30-39,-1 0 0,0 0-1,1 0 1,-1 0 0,0-1 0,0 1 0,1 0 0,-1-1 0,0 1 0,0 0 0,0-1-1,0 1 1,0-1 0,0 1 0,0-1 0,0 0 0,0 1 0,0-1 0,0 0 0,0 0-1,0 0 1,0 1 0,0-1 0,0 0 0,0-1 0,0 1 0,0 0 0,0 0 0,0 0 0,0-1-1,0 1 1,0 0 0,0-1 0,0 1 0,0-1 0,0 1 0,0-1 0,0 0 0,0 1-1,0-1 1,1 0 0,-1 1 0,-1-3 0,-2-1 16,1-1 1,0 1-1,0-1 0,0 0 0,1 0 1,-1 0-1,-1-8 0,-1-4-8,1-1 1,1 1-1,0 0 0,2-1 0,0 0 0,1 1 0,4-34 0,0 25-40,1 1-1,1-1 0,1 1 0,18-41 0,-17 49-55,1 0-1,1 0 1,1 1-1,0 1 1,1-1 0,0 2-1,16-15 1,-5 9-503,1 1 1,0 1 0,47-26 0,-37 25 74</inkml:trace>
</inkml:ink>
</file>

<file path=ppt/ink/ink1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12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18 11723,'0'0'1452,"-5"11"-1228,-35 89 991,35-86-827,1-1 0,0 1 0,1 0-1,1 1 1,0-1 0,1 23-1,2-35-366,-1-1 0,1 1 1,-1-1-1,1 1 0,0-1 0,-1 0 0,1 1 0,0-1 0,0 0 0,0 1 0,0-1 0,0 0 0,1 0 0,-1 0 0,0 0 0,0 0 0,1 0 0,-1-1 0,1 1 0,-1 0 0,1-1 0,-1 1 0,1-1 1,-1 1-1,1-1 0,-1 0 0,1 1 0,-1-1 0,1 0 0,3 0 0,3 0 45,1 0 0,0 0 0,-1-1 0,15-3 0,-6-1-31,-1-1-1,0-1 1,-1-1 0,0 0 0,0-1 0,0 0 0,-1-1 0,-1-1 0,0 0-1,0-1 1,-1 0 0,-1-1 0,0 0 0,13-21 0,-22 31 28,0 0 0,-1 0 0,1 0 1,-1 0-1,0 0 0,0 0 0,0-1 0,0 1 1,0 0-1,0-1 0,-1 1 0,0-1 0,0 1 1,0 0-1,0-1 0,0 1 0,-1-1 0,0 1 1,1 0-1,-3-6 0,1 6 4,0 1-1,0-1 0,0 1 1,0 0-1,-1 0 1,1 0-1,-1 0 1,1 1-1,-1-1 1,0 0-1,1 1 1,-1 0-1,0 0 1,0 0-1,0 0 1,0 0-1,0 1 0,0-1 1,0 1-1,0-1 1,0 1-1,-6 1 1,-10-1 12,0 1 0,0 0 0,1 2 1,-1 0-1,0 1 0,1 1 0,0 1 0,0 0 1,0 2-1,1 0 0,-22 14 0,37-22-108,1 1 1,-1 0-1,1-1 0,0 1 1,-1 0-1,1 0 0,0-1 1,0 1-1,-1 0 0,1 0 1,0 1-1,0-1 0,0 0 1,0 0-1,1 0 0,-1 1 1,0-1-1,0 0 0,1 1 1,-1-1-1,1 1 0,-1-1 1,1 1-1,0-1 1,-1 1-1,1-1 0,0 1 1,0-1-1,0 3 0,1-2-122,1-1 0,-1 1-1,0-1 1,1 1 0,-1-1-1,1 0 1,0 0 0,-1 0-1,1 1 1,0-2 0,0 1-1,-1 0 1,1 0 0,0 0-1,0-1 1,0 1 0,0-1 0,0 0-1,0 0 1,0 1 0,0-1-1,2-1 1,35 2-3250,4-1-1152</inkml:trace>
</inkml:ink>
</file>

<file path=ppt/ink/ink1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12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0 12204,'-16'6'624,"13"-4"-592,-43 16 1633,-69 38 0,103-49-1382,1-1 0,0 1 0,0 1 0,0 0 0,1 0 0,0 1 0,1 1 0,0-1 0,1 2 0,0-1 0,0 1 0,-11 22 0,18-31-249,0 0-1,0 0 0,1 0 0,-1 0 0,0 1 0,1-1 0,0 0 0,-1 0 1,1 1-1,0-1 0,0 0 0,0 1 0,1-1 0,-1 0 0,0 0 0,1 1 1,0-1-1,-1 0 0,1 0 0,0 0 0,0 0 0,3 4 0,-2-3 3,1-1 0,-1 0 0,1 0 0,0 0 0,0 0 0,0 0 0,0 0 0,1-1 0,-1 1 0,0-1 0,0 0 0,1 0 0,4 0 0,13 2 91,0-2 0,0 0 0,-1-1 0,22-3 0,-35 2-79,16-1 18,-1-2 1,1 0 0,-1-1-1,35-14 1,-45 14 42,-1 0 1,0 0 0,1-1 0,-2-1 0,1 0-1,-1 0 1,0-1 0,-1 0 0,16-17 0,-22 22-51,-1 0 0,0 0 1,1 0-1,-1 0 0,0 0 1,0 0-1,-1-1 0,1 1 1,-1-1-1,1 1 0,-1-1 1,-1 0-1,1 1 0,0-1 1,-1 0-1,1 0 1,-1 1-1,0-1 0,-1 0 1,1 0-1,-1 0 0,1 1 1,-1-1-1,0 0 0,-1 1 1,1-1-1,-3-5 0,0 4-43,0 1 0,0-1 0,-1 0 0,1 1 0,-1 0 0,0 0 0,0 0 0,-1 1 0,1 0 0,-1 0 0,1 0-1,-1 1 1,0 0 0,0 0 0,-11-2 0,-1 0-18,-1 1 0,0 0-1,1 2 1,-1 0 0,0 1 0,0 1 0,0 0-1,0 2 1,1 0 0,-1 1 0,-29 11-1,46-14-74,0 0-1,0 0 0,0 1 1,0-1-1,0 0 0,0 1 0,0-1 1,0 1-1,1-1 0,-1 1 1,1 0-1,-1 0 0,1 0 0,0 0 1,0 0-1,0 0 0,-2 3 0,3-4-103,0 0 1,0 0-1,1 0 0,-1 0 0,0 0 0,0 0 0,1 0 0,-1 0 0,0-1 0,1 1 0,-1 0 0,1 0 0,-1 0 0,1 0 0,-1 0 0,1-1 0,0 1 0,-1 0 0,1-1 0,0 1 0,0 0 0,-1-1 0,1 1 0,0-1 0,0 1 0,0-1 0,0 1 0,0-1 0,0 0 0,0 1 0,0-1 0,0 0 0,-1 0 0,1 0 0,0 0 0,0 0 0,0 0 0,0 0 0,0 0 0,2 0 0,33 1-7746</inkml:trace>
</inkml:ink>
</file>

<file path=ppt/ink/ink1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23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36 156 6182,'-1'0'81,"-1"1"1,1-1-1,0 0 0,-1 0 1,1-1-1,0 1 0,-1 0 1,1 0-1,0-1 0,-1 1 1,1 0-1,0-1 0,0 0 1,0 1-1,-1-1 0,1 0 1,0 1-1,0-1 0,0 0 1,0 0-1,0 0 0,0 0 1,0 0-1,1 0 0,-1 0 1,0 0-1,1 0 0,-1-1 1,0 1-1,1 0 0,-1 0 1,1-1-1,0 1 0,-1 0 1,1-3-1,0 2 30,1 0 0,0 0-1,-1 0 1,1 0 0,0 0 0,0 0 0,0 1 0,0-1-1,0 0 1,0 0 0,1 1 0,-1-1 0,1 1 0,-1 0-1,1-1 1,-1 1 0,1 0 0,0 0 0,0 0 0,-1 0-1,1 0 1,4-1 0,25-9 379,1 2 1,0 1-1,1 1 0,36-2 0,137-1 484,-165 9-822,397-1 645,287-14-948,-710 15 154,-11 1-6,1 1 0,-1-1 0,1-1 0,-1 1 0,1-1-1,-1 1 1,1-1 0,-1 0 0,0-1 0,1 1 0,-1-1-1,4-2 1,-9 3 6,-1 0 0,0 1 0,0-1 0,0 0 0,0 1 0,0 0-1,1-1 1,-1 1 0,0 0 0,0 0 0,0 0 0,-3 1 0,-280 0 2,-397 53 0,655-48-253,18-2 36,19-2-171,923-28 111,-886 20 75,-40 2-21,-30 1-56,-153-4 405,-189 18 0,160 18-3445,99-11 809,84-16-1350</inkml:trace>
</inkml:ink>
</file>

<file path=ppt/ink/ink1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3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15983,'0'0'3972,"7"-9"-3508,-3 4-430,0 0 0,0 1 0,0-1 0,0 1-1,1 0 1,0 0 0,0 0 0,0 1 0,0 0-1,1 0 1,0 0 0,-1 1 0,1-1 0,0 1-1,0 1 1,0-1 0,0 1 0,0 0 0,0 1 0,8-1-1,-13 1-32,0 0 0,0-1 0,-1 1-1,1 0 1,0 0 0,0 0 0,0 0 0,-1 0-1,1 0 1,0 0 0,0 0 0,0 0 0,-1 0-1,1 1 1,0-1 0,0 0 0,-1 0 0,1 1-1,0-1 1,0 1 0,-1-1 0,1 0 0,-1 1-1,1-1 1,0 1 0,-1 0 0,1-1-1,-1 1 1,1-1 0,-1 1 0,1 0 0,-1 0-1,0-1 1,1 1 0,-1 0 0,0-1 0,1 1-1,-1 0 1,0 0 0,0 0 0,0-1 0,0 1-1,0 0 1,0 0 0,0 0 0,0-1 0,0 1-1,0 0 1,0 0 0,-1 1 0,-2 6 117,-1 0 1,0 0-1,0-1 1,-8 11-1,-7 16 13,20-31-197,1-1 0,-1 0 0,1 0 0,-1 0 0,1 0 0,0 0 0,0 0 0,0 0 0,0 0 0,0-1 0,0 1 0,0-1 0,1 0 0,3 2 0,9 7-12,-12-7 82,0 0 0,0 1 0,0-1 0,0 1 0,0-1 0,0 1 0,-1 0 0,0 0 0,0 0-1,0 0 1,0 1 0,-1-1 0,0 0 0,0 1 0,1 4 0,-2-6 103,0 0 0,-1 0 0,1 0-1,-1 0 1,1 0 0,-1 0 0,0 0 0,0-1-1,-1 1 1,1 0 0,0 0 0,-1-1 0,0 1-1,1-1 1,-1 1 0,0-1 0,0 0 0,-1 0-1,1 0 1,0 0 0,-1 0 0,1-1 0,-6 4 0,5-4-101,-62 34 1244,60-33-1686,0 0 1,-1 0-1,1-1 0,-1 1 0,1-1 1,-10 0-1,15-1 270,0 0 1,-1 0 0,1 0-1,0 0 1,-1 0-1,1-1 1,0 1-1,-1 0 1,1 0 0,0 0-1,-1-1 1,1 1-1,0 0 1,0 0-1,-1 0 1,1-1 0,0 1-1,0 0 1,-1-1-1,1 1 1,0 0-1,0-1 1,0 1 0,0 0-1,0-1 1,-1 1-1,1 0 1,0-1-1,0 1 1,0 0 0,0-1-1,0 1 1,0 0-1,0-1 1,0 1-1,0 0 1,0-1 0,0 1-1,1 0 1,-1-1-1,0 1 1,0-1-1,0-3-1673,0-17-7022</inkml:trace>
</inkml:ink>
</file>

<file path=ppt/ink/ink1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3.4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375 48 7719,'-9'-5'273,"-4"-3"81,0 2 0,-1 0 0,0 1 0,-18-6 0,24 9-143,1 1 1,-1 0-1,1 0 1,-1 0-1,0 1 1,0 0-1,1 0 1,-1 1-1,0 0 1,1 0-1,-15 5 1,11 0 108,0-1-1,1 2 1,0-1 0,0 1 0,1 1 0,0 0 0,0 0 0,1 1-1,0 0 1,0 0 0,1 1 0,0 0 0,1 0 0,0 0 0,1 1-1,0 0 1,-5 17 0,4-12-199,1 1-1,1-1 0,1 1 1,0 0-1,1 0 0,1 0 0,1 0 1,0 0-1,1 0 0,1 0 1,7 30-1,-6-37-109,1-1 0,0 1 0,1 0 0,0-1 0,1 0 0,0-1-1,0 1 1,1-1 0,0 0 0,0-1 0,1 1 0,0-1 0,0-1 0,1 0 0,0 0 0,0-1 0,0 0-1,1 0 1,-1-1 0,12 3 0,6 2 58,0-2 0,1-1-1,-1-1 1,1-1 0,1-2-1,35-1 1,-53-1 21,1-1-1,-1 0 1,0 0-1,1-1 1,-1-1-1,0 0 1,0-1-1,0 0 1,-1 0-1,0-1 1,1 0-1,-2-1 1,1 0-1,-1-1 1,0 0-1,0-1 1,0 1-1,-1-2 1,-1 1 0,1-1-1,-1 0 1,-1-1-1,0 1 1,0-1-1,-1-1 1,0 1-1,-1-1 1,0 1-1,-1-1 1,0-1-1,0 1 1,-2 0-1,1 0 1,-1-1-1,-1 1 1,0-1-1,-1 1 1,-2-15-1,1 18-53,-1 0 0,0 0 0,0 0 0,-1 1 0,0 0 0,0-1 0,-1 1-1,0 1 1,0-1 0,-1 1 0,1 0 0,-1 0 0,-1 0 0,1 1 0,-1 0-1,0 0 1,-8-3 0,7 3-250,-1 0-1,1 1 0,-1 0 1,0 1-1,0 0 1,-1 1-1,1-1 0,-1 2 1,1-1-1,-1 1 1,0 1-1,1 0 1,-1 0-1,-15 3 0,5 5-2443,8 0-2488</inkml:trace>
</inkml:ink>
</file>

<file path=ppt/ink/ink1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1 351 10954,'0'0'5825,"9"-1"-4512,4-2-1071,0 0 0,0-1 0,0-1 0,0 0 1,-1 0-1,0-1 0,0-1 0,13-9 0,100-79-163,-92 69-84,-1 1-172,-15 13 8,1-1-1,-2-1 1,0 0-1,0-1 1,-2-1-1,1-1 1,14-23-1,-26 32 163,-5 8-16,-5 5-80,-7 9 169,0 2 0,1-1 0,1 2 0,1 0 0,0 0 0,1 1 0,1 0 0,1 1 0,0 0 0,1 0 0,1 0 0,1 1 0,-3 25 0,8-43-180,0 1 0,0 0 0,0 0 1,0 0-1,0 0 0,1 0 0,-1 0 1,1 0-1,0-1 0,1 5 0,-1-6-164,0 1-1,0-1 0,0 0 1,0 0-1,0 0 0,0 0 0,0-1 1,0 1-1,0 0 0,1 0 0,-1-1 1,0 1-1,0-1 0,1 1 1,-1-1-1,0 1 0,1-1 0,-1 0 1,1 0-1,-1 1 0,3-1 1,21 0-5600</inkml:trace>
</inkml:ink>
</file>

<file path=ppt/ink/ink1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4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1 221 14382,'0'0'7463,"10"-5"-7090,38-26-1054,-1-1 0,-2-3 0,-1-2 0,40-42-1,-83 77 837,-2 6-55,0-1 0,0 0 0,0 0-1,0 0 1,-1 0 0,1 0 0,-1 0-1,0-1 1,-4 6 0,-2 3 71,8-9-157,-9 10 185,0 1 0,2 0 1,-1 1-1,2 0 0,0 0 0,1 1 0,0 0 1,1-1-1,0 2 0,-1 17 0,5-32-245,0 0-1,0 0 0,0 0 1,0 0-1,1 0 1,-1-1-1,0 1 0,0 0 1,1 0-1,-1 0 1,0 0-1,1 0 0,-1-1 1,1 1-1,-1 0 1,1 0-1,-1-1 0,1 1 1,0 0-1,-1-1 1,1 1-1,0-1 0,0 1 1,-1-1-1,1 1 1,0-1-1,0 1 0,0-1 1,-1 0-1,1 1 1,1-1-1,30 2-5056,-27-3 3839,15 0-6076</inkml:trace>
</inkml:ink>
</file>

<file path=ppt/ink/ink1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5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247 1 10922,'0'0'6972,"-7"2"-6523,-20 1 947,-36 9 2956,58-11-4434,1 0 0,-1 1 0,1 0 0,0 0 0,0 0 0,0 0 0,-4 4 1,0 1 62,0 0 1,1 1-1,0 0 1,0 0 0,-8 13-1,13-18 30,-1 1 0,1 0 0,0 0 0,1 0 0,-1 0 0,1 0-1,-1 0 1,1 0 0,0 1 0,1-1 0,-1 0 0,1 1 0,0-1 0,0 0 0,1 9 0,0-12-10,0 0 1,1 1 0,-1-1-1,0 0 1,1 0 0,-1-1-1,1 1 1,-1 0 0,1 0-1,0-1 1,-1 1 0,1-1 0,0 1-1,-1-1 1,1 0 0,0 0-1,0 0 1,-1 0 0,1 0-1,0 0 1,2 0 0,41-4 83,-35 0-336,0 0 1,1 0-1,-2-1 0,1 0 0,-1 0 0,1-1 0,-2 0 0,1-1 0,-1 0 0,0-1 0,8-9 1,-21 23 344,1 1 0,-1-1 0,1 1 1,0 0-1,1 1 0,-1-1 0,1 0 1,1 1-1,0 0 0,-3 11 0,1 14 699,-2 44-1,5-71-718,1-2 60,-1-1 0,0 1 1,0-1-1,0 0 0,0 1 0,0-1 0,-1 0 0,0 0 0,1 0 0,-1 0 0,0 0 0,-1 0 0,1-1 0,0 1 0,-1-1 0,1 0 0,-1 1 0,0-1 0,0 0 0,0-1 1,0 1-1,0 0 0,0-1 0,0 0 0,-1 1 0,1-1 0,-1-1 0,-3 2 0,1-1 23,-1 1 0,0-1 0,0 0 0,-1-1 0,1 0 0,0 0 0,0 0 0,0-1 0,0 0 0,0 0 0,0-1 0,0 0 0,-6-3 0,12 5-201,-1-1 1,1 1-1,0-1 0,0 1 1,0-1-1,0 0 0,-1 0 1,1 0-1,0 1 0,0-1 0,0 0 1,1 0-1,-1 0 0,0-1 1,-1-1-1,2 3-76,0 0 0,0-1 0,0 1 1,0-1-1,0 1 0,0-1 0,1 1 0,-1-1 1,0 1-1,0 0 0,0-1 0,0 1 0,1-1 1,-1 1-1,0 0 0,0-1 0,1 1 0,-1 0 1,0-1-1,1 1 0,-1 0 0,0 0 0,1-1 0,-1 1 1,1 0-1,-1 0 0,0-1 0,1 1 0,0 0 1,44-12-10570,-36 11 8087,20-5-6388</inkml:trace>
</inkml:ink>
</file>

<file path=ppt/ink/ink1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5.6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 15855,'0'0'3459,"-40"50"-1537,26-33-673,7 0-704,1 0-481,6-4-128,0-1-1281,0-7-1506,7-5-2434,2 0-2755</inkml:trace>
</inkml:ink>
</file>

<file path=ppt/ink/ink1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6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8 12588,'0'0'4281,"-7"1"-2455,-22 6-689,24-2-25,13-1-782,12 0-186,28-3-104,51-5 0,-56-1-2117,58-14 0,-101 19 2087,0 0 0,1 0 0,-1 0 0,0 0 0,0-1 0,1 1 0,-1 0 0,0 0 0,1 0 0,-1 0 0,0 0 0,0 0 0,1 0 0,-1 0 0,0 0 0,1 0 0,-1 0 0,0 0-1,0 0 1,1 0 0,-1 0 0,0 0 0,1 0 0,-1 0 0,0 0 0,0 0 0,1 0 0,-1 1 0,0-1 0,0 0 0,1 0 0,-1 0 0,0 1 0,0-1 0,1 0 0,-1 0 0,0 0 0,0 1-1,0-1 1,0 0 0,1 0 0,-1 1 0,0-1 0,0 0 0,0 0 0,0 1 0,0-1 0,0 0 0,0 1 0,0-1 0,0 0 0,0 0 0,0 1 0,0-1 0,0 1 0,-12 24 1008,-42 44 1259,33-45-1597,-53 83 2062,66-95-2597,1 1 1,1 0 0,0 0 0,0 1-1,2-1 1,0 1 0,-3 15-1,9-11-1650,9-14-4495</inkml:trace>
</inkml:ink>
</file>

<file path=ppt/ink/ink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09.5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98 13 12931,'4'-12'2474,"-8"32"-5,2-10-1824,-19 156 2675,13 81-2648,7-182-680,1-63 21,0 10-320,-1-1-1,0 0 1,-4 17 0,5-27 247,-1 1-1,1-1 1,0 1-1,-1-1 1,0 0 0,1 1-1,-1-1 1,0 0-1,1 0 1,-1 0-1,0 1 1,0-1 0,0 0-1,0 0 1,0 0-1,-2 0 1,2 0 28,0-1 0,0 0 0,0 0 1,0 0-1,0 0 0,0 0 0,0 0 0,0 0 0,0 0 1,0 0-1,0 0 0,0-1 0,0 1 0,0 0 0,0-1 1,0 1-1,0-1 0,0 1 0,0-1 0,1 1 0,-1-1 1,0 1-1,0-1 0,0 0 0,0-1 0,-19-20-620</inkml:trace>
</inkml:ink>
</file>

<file path=ppt/ink/ink1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6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52 13997,'0'0'7047,"49"-30"-6727,-19 27-224,10 1-64,1-1-224,-1 2-1986,-2-3-2915,-9-4-3811</inkml:trace>
</inkml:ink>
</file>

<file path=ppt/ink/ink1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6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 8840,'0'0'8440,"9"0"-8226,22-1-313,1-2-1,-1 0 1,0-3 0,53-15-1,-83 21 173,0-1-1,-1 1 1,1-1-1,0 1 1,0 0-1,0-1 1,-1 1-1,1 0 1,0 0-1,0 0 1,0-1-1,0 1 1,0 0-1,0 0 1,-1 0-1,1 0 1,0 0-1,0 1 1,0-1-1,0 0 1,0 0-1,-1 1 1,1-1-1,0 0 1,0 1-1,1 0 0,-2 0 29,1 0 0,-1 0 0,0 0 0,1 0 0,-1 0-1,0 0 1,0 1 0,0-1 0,0 0 0,0 0-1,0 0 1,0 0 0,0 1 0,0-1 0,0 0-1,-1 0 1,0 2 0,-28 63 2465,21-49-2177,-1 5 64,1 0 0,0 0 0,-4 29 0,-2 30-2868,14-78 1691,-1 5-1053,-1-4-2540</inkml:trace>
  <inkml:trace contextRef="#ctx0" brushRef="#br0" timeOffset="1">41 195 14606,'0'0'7527,"46"-7"-6726,-17 7-385,4 0-288,1 0-96,0 0-544,0 0-1891,1-3-4451</inkml:trace>
</inkml:ink>
</file>

<file path=ppt/ink/ink1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7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11915,'0'0'8841,"57"20"-8681,-8-20-160,9-3-2178,3-10-2691,-7-4-4644</inkml:trace>
</inkml:ink>
</file>

<file path=ppt/ink/ink1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7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1 232 14830,'0'0'4783,"9"-6"-3763,40-28-860,178-130-870,-206 142 799,-17 16-7,-13 16-2,-8 9 144,2 0 0,1 1 0,-17 28 0,26-37-170,-1-1-1,1 1 0,1 0 1,0 0-1,1 0 1,0 1-1,0-1 1,1 1-1,0 13 1,2-24-98,0 0 1,0 1 0,0-1-1,0 0 1,0 0 0,1 0 0,-1 0-1,0 0 1,1 0 0,-1 0 0,0 0-1,1 0 1,-1 0 0,1 0-1,0 0 1,-1-1 0,1 1 0,0 0-1,-1 0 1,1 0 0,0-1-1,0 1 1,0 0 0,0-1 0,0 1-1,0-1 1,0 1 0,0-1-1,0 1 1,0-1 0,0 0 0,1 1-1,2-1-597,0 1-1,1-1 1,-1 0-1,0 0 0,1 0 1,-1-1-1,6-1 1,23-7-5114</inkml:trace>
</inkml:ink>
</file>

<file path=ppt/ink/ink1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7.7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 8232,'0'0'6715,"-11"3"-3560,-1 2-2711,-1 0-1,1 0 0,-1 2 0,2-1 0,-1 2 1,-18 14-1,24-18-328,1 0 1,0 1 0,1-1 0,-1 1-1,1 0 1,0 0 0,0 0 0,0 0-1,1 1 1,0 0 0,0 0-1,0 0 1,1 0 0,0 0 0,0 0-1,0 1 1,1-1 0,-1 12-1,3-16-129,-1 0 0,1 0-1,0 0 1,0 0-1,0 0 1,0 0-1,0 0 1,0 0-1,0 0 1,1 0-1,-1-1 1,1 1-1,-1 0 1,1-1-1,0 0 1,-1 1-1,1-1 1,0 0-1,0 0 1,0 0-1,0 0 1,0 0-1,0 0 1,0 0 0,0-1-1,1 1 1,-1-1-1,0 0 1,0 0-1,0 1 1,3-2-1,4 2-66,0 0 0,-1-1 1,1 0-1,0-1 0,0 0 0,-1-1 0,10-2 0,-11 1 68,0 0-1,-1-1 0,1 0 1,-1 0-1,0 0 1,0-1-1,-1 0 1,1 0-1,-1 0 0,0-1 1,-1 1-1,1-1 1,6-13-1,-8 14 67,1-1-1,-1 0 1,-1 0-1,1 0 1,-1-1 0,0 1-1,-1 0 1,1-1-1,-1 0 1,-1 1-1,1-1 1,-1 1 0,0-1-1,0 0 1,-3-12-1,2 18-49,0-1 1,0 1-1,0 0 0,0-1 0,0 1 0,0 0 0,0 0 0,0 0 0,0 0 0,0 0 0,-1 0 0,1 0 0,0 0 1,-1 1-1,1-1 0,-1 0 0,1 1 0,-1-1 0,1 1 0,-1 0 0,1-1 0,-1 1 0,0 0 0,1 0 0,-1 0 1,1 0-1,-1 0 0,1 1 0,-1-1 0,0 0 0,1 1 0,-1-1 0,-1 2 0,-1-2-95,1 1 0,0 0 0,0 0-1,0 0 1,0 0 0,1 1 0,-1-1 0,0 1-1,0 0 1,1 0 0,-1 0 0,1 0-1,0 0 1,-1 0 0,1 1 0,-3 3 0,5-4-158,-1 0 0,0-1 0,1 1 0,-1 0 0,1-1 0,-1 1 0,1 0 1,0 0-1,0-1 0,0 1 0,0 0 0,0 0 0,0-1 0,0 1 0,1 0 0,-1 0 1,1-1-1,-1 1 0,1 0 0,0-1 0,-1 1 0,1-1 0,0 1 0,0-1 0,0 1 1,0-1-1,0 0 0,1 1 0,-1-1 0,0 0 0,1 0 0,-1 0 0,0 0 1,1 0-1,0 0 0,-1 0 0,1 0 0,-1-1 0,1 1 0,0-1 0,3 1 0,23 6-5163</inkml:trace>
</inkml:ink>
</file>

<file path=ppt/ink/ink1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8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9513,'0'0'5611,"-8"2"-2590,1 1-2807,-1-1 0,1 1 0,0 1 0,0-1 0,0 1 0,1 1 0,-1-1 0,1 1 0,0 0 0,0 1 0,1-1 0,-1 1 0,1 0 0,0 1 0,1-1 0,0 1 0,0 0 0,0 0 0,1 0 0,0 0 0,0 1 0,1-1 0,-2 12 0,4-17-205,0 0 1,0 0-1,0 1 1,0-1 0,1 0-1,-1 0 1,1 0-1,-1 0 1,1 0-1,0 0 1,0 0 0,0 0-1,0 0 1,0 0-1,0 0 1,0 0-1,1-1 1,-1 1 0,1 0-1,-1-1 1,1 1-1,0-1 1,0 0-1,-1 0 1,1 0 0,0 1-1,0-2 1,0 1-1,0 0 1,0 0-1,0-1 1,1 1 0,-1-1-1,0 1 1,0-1-1,0 0 1,3 0-1,1 1 10,0-1 0,-1 0-1,1 0 1,0 0 0,0-1-1,-1 0 1,1 0 0,-1 0-1,1-1 1,-1 0-1,1 0 1,-1 0 0,8-5-1,-9 4 107,0 0-1,1-1 0,-2 1 0,1-1 1,0 0-1,-1 0 0,1-1 1,-1 1-1,-1-1 0,1 1 0,0-1 1,-1 0-1,0 0 0,0 0 0,-1 0 1,1 0-1,-1-1 0,0 1 1,-1 0-1,1-1 0,-1 1 0,0 0 1,0-1-1,-3-9 0,3 13-100,-1 0 0,0 0 0,0 0 0,0 0 0,0 1 0,0-1 0,0 0 0,-1 1 0,1-1 0,-1 1 0,1-1 0,-1 1 0,1 0 0,-1 0 0,0-1 0,0 1 0,1 0 0,-1 1 0,0-1 0,0 0 0,0 0 0,0 1 0,0-1 0,0 1 0,-3-1 0,-58-3-205,54 5 165,1-1-189,0 0 0,1 1 0,-1 0 0,0 1 0,1 0 0,0 0 0,-1 1 0,-13 6 0,15-6-1082,0 1 0,1 0 0,-1 0 1,1 0-1,0 1 0,-6 6 0,0 2-6811</inkml:trace>
</inkml:ink>
</file>

<file path=ppt/ink/ink1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8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11147,'0'0'384,"-7"1"838,-22 4 268,29-2-623,10 3-532,15 1 192,68 8 1386,134 5-1,98-16-1139,-225-5-619,2387 1 1394,-2485 0-1549,27-1 58,0 1 1,1 1-1,-1 2 1,0 0-1,0 2 1,0 2-1,27 9 1,-53-15-242,11 3-1744,-10-13-3957,-4-10-1642</inkml:trace>
</inkml:ink>
</file>

<file path=ppt/ink/ink1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9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0 258 11723,'0'0'5242,"11"-5"-4035,82-38-572,-2-4 0,165-115 1,-256 162-636,0 0 0,0 0 0,0 0 0,1 0 0,-1 0 0,0 0 0,0 0 0,0 0 0,1 0 0,-1 1 0,0-1 0,0 0 0,0 0 0,0 0 0,1 0 0,-1 0 0,0 1 0,0-1 0,0 0 0,0 0 0,0 0 0,0 0 0,0 1 0,1-1 0,-1 0 0,0 0 0,0 1 0,0-1 0,0 0 0,0 0 0,0 0 0,0 1 0,0-1 0,0 0 0,0 0 0,0 0 0,0 1 0,0-1 0,0 0 0,-1 0 0,1 0 0,0 1 0,0-1 0,0 0 0,0 0 0,0 0 0,0 1 0,0-1 0,-1 0 0,1 0 0,0 0 0,0 0 0,0 0 0,0 1 0,-1-1 0,1 0 0,0 0 0,0 0 0,-1 0 0,-12 25 195,-28 38-1,27-44-66,0 1 1,2 1-1,-15 33 0,26-53-120,1 1 0,-1 0 0,0 0 1,1-1-1,-1 1 0,1 0 0,0 0 1,0-1-1,0 1 0,0 0 0,0 0 0,0 0 1,0 0-1,1 2 0,-1-4-50,1 1 0,-1 0 0,0-1 1,1 1-1,-1 0 0,1-1 0,-1 1 0,1 0 0,-1-1 0,1 1 0,0-1 1,-1 1-1,1-1 0,0 0 0,-1 1 0,1-1 0,0 1 0,0-1 1,-1 0-1,1 0 0,0 0 0,1 1 0,2-1-384,0 0-1,0 0 1,0-1-1,0 1 1,0-1-1,0 0 1,0 0-1,-1 0 1,1 0-1,0-1 1,4-2-1,26-18-4954</inkml:trace>
</inkml:ink>
</file>

<file path=ppt/ink/ink1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29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12139,'-9'9'2755,"3"-3"-2436,-80 87 2901,78-84-2893,1 0 1,0 1-1,1-1 0,0 2 0,0-1 1,1 1-1,1 0 0,0 0 1,-4 18-1,7-27-314,1 0 0,0 0 1,0 0-1,0 0 0,1 0 0,-1-1 1,0 1-1,1 0 0,-1 0 0,1 0 1,0 0-1,0 0 0,-1-1 0,1 1 0,0 0 1,1-1-1,-1 1 0,0 0 0,0-1 1,1 0-1,-1 1 0,1-1 0,-1 0 1,1 0-1,-1 1 0,1-1 0,0 0 1,-1-1-1,1 1 0,0 0 0,0-1 1,0 1-1,0-1 0,4 1 0,6 2-31,1-1 0,1-1-1,25 0 1,-30-1-30,3 0-97,1 0 0,-1-1 0,1 0 0,-1-1 1,1 0-1,-1-1 0,19-7 0,-28 8 221,1 0-1,-1 0 1,1 0-1,-1 0 1,0 0-1,0-1 0,0 1 1,0-1-1,-1 0 1,1 0-1,-1 0 1,0 0-1,1 0 1,-1-1-1,-1 1 1,1-1-1,0 1 1,-1-1-1,0 0 1,0 1-1,0-1 1,0 0-1,-1 0 0,1 0 1,-1 0-1,0 0 1,0 1-1,-1-7 1,0 6 35,0 1 1,0 0-1,0 0 1,0 0-1,0 1 1,0-1-1,-1 0 1,0 0-1,1 1 0,-1-1 1,0 1-1,0-1 1,0 1-1,-1 0 1,1 0-1,-1 0 1,1 0-1,-1 0 1,1 0-1,-1 1 1,0-1-1,0 1 1,0 0-1,0 0 0,0 0 1,0 0-1,0 1 1,0-1-1,-4 1 1,-11-3-102,-1 1 0,0 1 0,-27 2 0,-17 7-44,60-7-11,1-1-1,-1 1 1,0 0-1,0 0 1,1 0-1,-1 0 1,1 0-1,-1 1 1,1-1-1,-1 1 0,1-1 1,0 1-1,-1 0 1,1 0-1,0 0 1,1 0-1,-1 0 1,0 1-1,-2 3 0,4-5-79,0 0 0,0 0 0,0 0-1,0 0 1,0 0 0,0 0 0,0 0-1,0 0 1,0 0 0,0-1 0,0 1-1,1 0 1,-1 0 0,0 0 0,1 0-1,-1 0 1,1 0 0,-1-1 0,1 1-1,0 0 1,-1 0 0,1-1 0,-1 1-1,1 0 1,0-1 0,0 1 0,-1-1-1,1 1 1,0-1 0,0 1-1,0-1 1,0 1 0,0-1 0,0 0-1,-1 0 1,1 1 0,0-1 0,0 0-1,0 0 1,0 0 0,2 0 0,49 3-6305,-44-3 4401,44 0-8776</inkml:trace>
</inkml:ink>
</file>

<file path=ppt/ink/ink1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0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2 16015,'-14'0'2915,"-6"-1"-2258,-13 0 93,0 2 1,-48 6-1,73-6-612,0 0 1,1 1-1,-1-1 0,1 2 0,-1-1 1,1 1-1,0 0 0,0 0 1,0 1-1,0 0 0,1 0 0,0 1 1,-1 0-1,2 0 0,-1 0 0,1 1 1,-9 10-1,13-14-126,0-1 0,0 1 0,0 0-1,0-1 1,0 1 0,0 0 0,1 0 0,-1 0-1,1 0 1,-1 0 0,1 0 0,0 0 0,-1 0 0,1 0-1,0 0 1,1 0 0,-1 0 0,0 0 0,0 0 0,1 0-1,0 0 1,-1 0 0,2 2 0,0-1-3,0-1 1,0 0-1,0 0 0,0 0 0,0 0 1,1 0-1,-1 0 0,1-1 1,-1 1-1,1-1 0,0 1 1,0-1-1,5 2 0,7 1 37,0-1 1,0-1-1,0 0 1,28 0-1,-23-2-10,-1 0 1,1-2-1,-1 0 1,30-8 0,-45 9 3,0 0 0,0 0 0,0 0 0,-1 0 0,1-1 0,0 0 0,-1 0 0,0 0 0,1 0 0,-1 0 0,0-1 0,0 1 0,0-1 0,0 0 0,-1 0 0,1 0 0,-1 0 0,1 0 0,-1-1 0,0 1 0,-1-1 0,1 0 0,0 1 0,-1-1 0,0 0 0,0 0 0,0 0 0,-1 0 0,1-6 0,-1 9-60,0-1 1,-1 0-1,1 1 1,-1-1-1,1 1 1,-1-1-1,0 1 1,0-1-1,1 1 1,-1 0-1,0-1 1,0 1-1,0 0 1,0 0-1,-1-1 1,1 1-1,0 0 1,-1 0 0,1 0-1,0 1 1,-1-1-1,1 0 1,-1 0-1,1 1 1,-1-1-1,1 1 1,-1-1-1,0 1 1,1 0-1,-1 0 1,-3 0-1,-63-2-3723,51 2 1095,-5 0-3849</inkml:trace>
</inkml:ink>
</file>

<file path=ppt/ink/ink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0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1 174 16748,'0'-5'128,"1"0"0,-1 0 0,1 0 0,0 0 0,1 0 1,-1 0-1,1 1 0,0-1 0,0 0 0,1 1 1,-1 0-1,1-1 0,0 1 0,0 0 0,0 0 0,1 1 1,-1-1-1,1 1 0,0 0 0,0 0 0,0 0 0,1 0 1,-1 0-1,6-1 0,12-6 248,0 1 0,0 2 0,43-10 0,-57 15-286,33-6 183,1 1-1,53-2 1,-69 8-217,0 1 0,0 2 0,0 0 0,45 12 0,-62-12-56,-1 0 1,0 1-1,0 1 1,0-1 0,-1 1-1,1 0 1,-1 1 0,0 0-1,0 0 1,0 1 0,9 9-1,-14-12 10,0 0 0,0 0 0,0 0-1,0 0 1,0 1 0,0-1 0,-1 0-1,0 1 1,0-1 0,0 1 0,0-1-1,0 1 1,-1 0 0,1-1 0,-1 1-1,0 0 1,0-1 0,-1 1 0,1 0-1,-1-1 1,0 1 0,0 0 0,0-1-1,0 1 1,0-1 0,-1 0 0,0 1-1,-3 4 1,-4 5 85,0 0 0,-1-1 0,0 0 0,-1-1 0,-1 0-1,0 0 1,-21 13 0,-102 54 305,61-38-1553,66-33 505,23-11 123,8-5-13</inkml:trace>
</inkml:ink>
</file>

<file path=ppt/ink/ink1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0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12684,'0'0'9161,"80"12"-7624,-39-12-352,6 0-576,7 0-481,-2 0-64,-7-4-512,-5 0-1122,-11 0-1056,-15-1-1666,-10 0-2403</inkml:trace>
</inkml:ink>
</file>

<file path=ppt/ink/ink1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0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11723,'0'0'5285,"52"19"-4100,-5-19-352,14-4-577,9-8-192,2-3-993,-3-2-3587,-4-1-3780</inkml:trace>
</inkml:ink>
</file>

<file path=ppt/ink/ink1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1 304 14382,'0'0'6165,"9"-3"-4606,16-7-1243,0-1 1,-1-1-1,0-1 0,-1-1 0,-1-1 0,34-29 0,-31 21-297,0 0-1,-2-2 0,0 0 0,-2-2 0,19-31 0,-80 118-523,19-30 478,-24 44 0,40-64 39,1 0-1,-1 1 1,2-1 0,-1 1 0,1 0-1,1 0 1,0 0 0,0 21 0,1-31-109,1 0 1,0 1 0,0-1 0,0 0-1,0 0 1,0 1 0,1-1-1,-1 0 1,0 1 0,1-1 0,-1 0-1,0 0 1,1 0 0,0 1 0,-1-1-1,1 0 1,0 0 0,-1 0-1,1 0 1,0 0 0,0 0 0,0 0-1,0 0 1,0-1 0,0 1-1,0 0 1,0 0 0,2 0 0,24 1-8472,-8-6-4047</inkml:trace>
</inkml:ink>
</file>

<file path=ppt/ink/ink1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1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39 12268,'0'0'8103,"-9"-7"-6341,6 4-1686,0 0 1,-1 0-1,1 0 1,-1 0-1,0 1 1,1 0-1,-1 0 1,0 0-1,0 0 1,-1 1-1,1-1 0,0 1 1,0 0-1,-1 0 1,1 1-1,-1-1 1,1 1-1,0 0 1,-1 0-1,1 1 1,-1-1-1,1 1 0,0 0 1,-1 0-1,1 0 1,0 1-1,0-1 1,0 1-1,0 0 1,-7 5-1,5-2-14,0 1 0,0 0 0,0 0 1,1 1-1,0-1 0,-6 11 0,10-16-52,0 0 0,0 0 1,0 1-1,1-1 0,-1 0 1,0 0-1,1 0 0,-1 0 1,1 1-1,0-1 0,-1 0 0,1 0 1,0 1-1,-1-1 0,1 0 1,0 1-1,0-1 0,0 0 1,0 0-1,1 1 0,-1-1 0,0 0 1,0 1-1,1-1 0,-1 0 1,1 0-1,-1 0 0,1 1 1,0-1-1,-1 0 0,1 0 1,0 0-1,0 0 0,-1 0 0,1 0 1,0 0-1,0 0 0,0-1 1,0 1-1,1 0 0,-1 0 1,0-1-1,0 1 0,0-1 0,0 1 1,1-1-1,-1 0 0,3 1 1,4 1-64,1-1 1,-1 0-1,1 0 0,-1-1 1,1 0-1,0-1 1,-1 0-1,1 0 0,-1-1 1,1 0-1,-1 0 1,0-1-1,0 0 0,0 0 1,0-1-1,-1 0 1,1-1-1,-1 1 0,0-1 1,0-1-1,-1 0 1,0 1-1,0-2 1,0 1-1,-1-1 0,9-12 1,-17 22-683,-1 3 695,-1 1 0,1-1 0,1 0 0,-1 1 0,1 0 0,-2 7 0,-2 23 247,2 1 0,2-1 0,2 65 0,1-70 183,-1-28-237,1-1 1,-1 1 0,0 0-1,0-1 1,0 1 0,0-1-1,-1 1 1,1-1 0,-1 0-1,0 0 1,0 0 0,0 0-1,-1 0 1,1 0 0,-1 0-1,1-1 1,-1 1 0,0-1-1,0 0 1,0 0 0,0 0-1,0 0 1,-1 0 0,1-1-1,0 1 1,-7 1 0,4-1-21,-1 0 0,1 0 1,-1-1-1,1 0 1,-1 0-1,0 0 0,0-1 1,1 0-1,-1-1 1,0 1-1,1-1 0,-1 0 1,0-1-1,-7-2 0,11 3-211,1-1-1,0 1 0,-1 0 0,1-1 1,0 0-1,0 1 0,0-1 1,0 0-1,0 0 0,0 0 0,1 0 1,-1 0-1,1-1 0,0 1 0,-1 0 1,1-1-1,0 1 0,0-1 1,0 1-1,0-5 0,1 6-272,-1-1 1,1 0-1,0 0 0,0-1 1,0 1-1,1 0 0,-1 1 1,0-1-1,1 0 0,-1 0 1,1 0-1,0 0 0,-1 0 1,1 0-1,0 0 0,0 1 1,0-1-1,0 0 0,1 1 1,-1-1-1,0 1 0,1-1 1,-1 1-1,1 0 0,-1 0 1,1 0-1,3-2 0,19-8-6092</inkml:trace>
</inkml:ink>
</file>

<file path=ppt/ink/ink1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17136,'0'0'6022,"-54"68"-4869,43-46-224,2-2-449,9-2-384,0-3-160,9-5-1121,13-4-737,0-6-896,1 0-1763,0-15-3266</inkml:trace>
</inkml:ink>
</file>

<file path=ppt/ink/ink1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2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17168,'0'0'7858,"8"2"-7244,40 6-341,64 1-1,-111-9-285,0-1 1,0 1-1,0 1 1,1-1-1,-1 0 1,0 0-1,0 0 1,0 1-1,0-1 1,0 0-1,1 1 1,-1-1 0,0 1-1,0 0 1,0-1-1,0 1 1,0 0-1,-1 0 1,1-1-1,0 1 1,0 0-1,0 0 1,-1 0-1,1 0 1,1 1-1,-2 1 27,1-1 1,-1 0-1,1 1 0,-1-1 0,0 0 0,0 1 0,0-1 1,0 1-1,0-1 0,-1 0 0,1 1 0,-2 2 0,-4 13 178,0-2 0,-2 1 0,-9 16 0,4-7-147,2 0 32,2 1 0,0 1 1,-4 28-1,3 4-4517,9-51 73,-4-6-3134</inkml:trace>
  <inkml:trace contextRef="#ctx0" brushRef="#br0" timeOffset="1">0 257 16047,'0'0'10154,"64"-16"-9482,-21 13-351,5-1-257,6 2-449,-1-3-1985,-3-4-2755,2-5-6309</inkml:trace>
</inkml:ink>
</file>

<file path=ppt/ink/ink1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12812,'0'0'7244,"9"-4"-6267,19-5-707,0 1 0,1 1-1,0 1 1,1 2 0,51-1-1,23-4-1588,-88 6 960,13 1-624,-28 9 692,-12 9 333,10-15-35,-141 164 1606,117-133-1108,2 2 1,1 1-1,-23 48 0,42-77-691,0 0 0,1 0-1,0 1 1,0-1 0,1 1 0,0-1-1,0 1 1,0 12 0,5-24-7293,1-10 779</inkml:trace>
</inkml:ink>
</file>

<file path=ppt/ink/ink1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3.2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1 186 9705,'0'0'11179,"61"-12"-11083,-25 9-32,9 0-897,9-3-1345,-2-2-3459</inkml:trace>
  <inkml:trace contextRef="#ctx0" brushRef="#br0" timeOffset="1">831 0 15535,'0'0'3171,"-56"29"-1986,28-6-513,-3 8 289,-3 2 64,1 1-96,6-2-448,9-2-385,2-4-32,11-4-160,5-10-737,0-4-672,3-8-4581,-1-14-128</inkml:trace>
</inkml:ink>
</file>

<file path=ppt/ink/ink1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3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11627,'-9'2'1377,"2"1"-907,0 0-1,0 0 0,0 1 0,0 0 1,0 0-1,1 0 0,-11 10 1,14-11-317,0-1 0,1 1 1,-1 0-1,1 0 0,0 0 1,0 0-1,0 0 1,1 0-1,-1 0 0,1 1 1,-1-1-1,1 1 0,0-1 1,0 1-1,1-1 0,-1 1 1,1 0-1,0-1 0,0 1 1,0 0-1,0-1 1,2 6-1,-1-6-115,1 0 1,-1 0-1,1-1 0,0 1 1,0-1-1,0 0 0,0 1 1,0-1-1,0 0 0,1 0 1,-1 0-1,1-1 0,0 1 1,-1 0-1,1-1 0,0 0 1,0 0-1,0 0 0,0 0 1,0 0-1,0-1 0,0 1 1,0-1-1,0 0 0,0 1 1,5-2-1,-2 2 5,1-1-1,-1 0 1,0 0 0,1-1 0,-1 0-1,0 0 1,0 0 0,0-1 0,0 0-1,0 0 1,0-1 0,7-3 0,-11 5-28,0-1 0,-1 1 0,1 0 0,-1-1 0,1 1-1,-1-1 1,0 1 0,1-1 0,-1 0 0,0 0 0,0 1 0,0-1 0,0 0 0,-1 0 0,1 0 0,0 0 0,-1 0 0,0 0 0,1 0 0,-1 0 0,0 0 0,0 0 0,0-1 0,0 1 0,0 0 0,-1 0 0,1 0 0,-1-2 0,0 1-30,-1 0 0,1 1 0,-1-1 0,1 1 0,-1-1 0,0 1 0,0 0 0,0 0 0,0 0 0,0 0 0,-1 0 0,1 0 0,0 0 0,-1 1 0,0-1 0,1 1 0,-1 0 0,-4-2 0,1 1-125,-1 0 0,1 1 0,-1 0-1,1 0 1,-1 0 0,1 1 0,-1 0-1,0 0 1,1 0 0,-1 1 0,1 0 0,-13 4-1,16-4-48,0 1-1,0-1 0,-1 1 1,1 0-1,0 0 1,1 0-1,-1 0 0,0 0 1,1 1-1,-1-1 0,1 1 1,0 0-1,-1 0 1,1-1-1,1 1 0,-1 1 1,0-1-1,1 0 0,0 0 1,-1 1-1,1-1 1,1 0-1,-1 1 0,0-1 1,1 5-1,-1 21-2570,3 0-400</inkml:trace>
</inkml:ink>
</file>

<file path=ppt/ink/ink1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3.9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40 14189,'0'0'3123,"-9"0"-1174,-10 3-1134,0 0-1,-37 13 1,50-15-635,-1 2-1,1-1 1,-1 1 0,1 0-1,0 0 1,0 1 0,0 0-1,1 0 1,-1 0 0,1 1-1,0-1 1,0 1 0,-6 9-1,11-14-170,0 0-1,-1 0 0,1 1 0,0-1 1,0 0-1,-1 1 0,1-1 0,0 1 1,0-1-1,0 0 0,0 1 0,-1-1 1,1 0-1,0 1 0,0-1 0,0 1 1,0-1-1,0 1 0,0-1 0,0 0 1,0 1-1,0-1 0,0 1 0,0-1 1,0 0-1,1 1 0,-1-1 0,0 1 1,0-1-1,0 0 0,0 1 0,1-1 1,-1 0-1,0 1 0,0-1 1,1 0-1,-1 1 0,0-1 0,1 0 1,-1 1-1,0-1 0,1 0 0,-1 0 1,1 1-1,25-1 316,25-14 21,8-26-198,-56 38-103,0-1-1,0 0 1,-1 0-1,1 0 1,0 0 0,-1 0-1,0 0 1,0-1-1,0 1 1,0-1 0,0 0-1,-1 1 1,0-1-1,2-7 1,-3 10-20,0-1 1,0 1-1,-1 0 1,1 0-1,0 0 1,-1 0-1,1 0 1,0 0-1,-1 0 1,0-1-1,1 1 1,-1 0-1,1 1 1,-1-1-1,0 0 1,0 0-1,0 0 1,1 0-1,-1 0 1,0 1-1,0-1 1,0 0-1,0 1 1,0-1-1,0 1 1,-1-1-1,1 1 1,0 0-1,0-1 1,0 1-1,0 0 1,0 0-1,-1 0 1,1 0-1,0 0 1,0 0-1,0 0 1,-3 0-1,-1 0-43,0 0-1,0 1 1,0-1-1,0 1 1,0 0-1,0 0 0,0 1 1,-8 3-1,11-4-73,-1 1 0,1-1-1,-1 1 1,1 0 0,0 0-1,-1 0 1,1 0 0,0 0 0,1 0-1,-1 0 1,-2 5 0,-4 20-4302,7-11-1557</inkml:trace>
</inkml:ink>
</file>

<file path=ppt/ink/ink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4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129 27 17300,'-43'67'3146,"29"-47"-2498,1 0 1,0 1 0,2 0-1,0 0 1,-8 28-1,15-17-436,8-19-197,-4-13-16,1 0 1,-1 0-1,0 1 0,1-1 1,-1 0-1,0 0 0,1 0 0,-1 0 1,1 0-1,-1 0 0,1 0 1,-1 0-1,0 0 0,1 0 1,-1 0-1,1 0 0,-1 0 1,0 0-1,1 0 0,-1 0 0,1 0 1,-1 0-1,0 0 0,1-1 1,-1 1-1,1 0 0,-1 0 1,0 0-1,1-1 0,-1 0 1,3-1-4,0 0 0,-1 0 1,0-1-1,0 0 1,0 1-1,0-1 0,0 0 1,0 0-1,-1 0 1,1 0-1,0-4 0,14-41-3,-12 34 8,3-9 21,-1-1 0,-1 1 0,-1-1 0,1-42 0,-4 69-18,0 0 1,0 0 0,0 0 0,0 0-1,0 0 1,1 0 0,-1 0 0,1 0-1,0-1 1,0 1 0,0 0 0,0-1-1,0 0 1,5 4 0,-3-2-5,0-1-1,0 0 1,1 0 0,-1 0 0,1 0-1,0-1 1,-1 0 0,1 0-1,0 0 1,0 0 0,10 1 0,-5-3 8,1 1 1,0-2-1,0 0 0,-1 0 1,1-1-1,0 0 1,-1-1-1,0 0 1,1 0-1,-1-1 1,-1-1-1,1 0 1,-1 0-1,1-1 1,-2 0-1,1 0 1,-1-1-1,0 0 0,0-1 1,-1 0-1,0 0 1,7-10-1,-22 29 27,1 1 0,1 0 0,0 0 0,1 0 0,0 1 0,0-1 1,2 1-1,-1 0 0,2 0 0,0 1 0,0-1 0,1 1 0,1-1 0,2 17 0,-2-27-88,0 0-1,1-1 1,0 1 0,0-1 0,-1 1-1,1-1 1,1 1 0,-1-1 0,0 1-1,1-1 1,-1 0 0,1 0 0,0 0 0,-1 0-1,1 0 1,0 0 0,3 1 0,-4-2 13,0-1 0,1 1 0,-1-1 1,0 1-1,1-1 0,-1 0 0,1 1 1,-1-1-1,0 0 0,1 0 0,-1 0 1,1 0-1,-1 0 0,1-1 0,-1 1 1,0 0-1,1-1 0,-1 1 0,1-1 0,-1 1 1,0-1-1,0 0 0,1 1 0,-1-1 1,0 0-1,0 0 0,0 0 0,0 0 1,0 0-1,0 0 0,0 0 0,0 0 1,1-2-1,13-20-404</inkml:trace>
</inkml:ink>
</file>

<file path=ppt/ink/ink1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11979,'0'0'8408,"-4"9"-7116,-4 13-961,1-1 0,1 1 0,2 1 0,0-1 0,1 1 0,-1 29 0,4-51-325,1 0 1,-1 0-1,0 0 1,0 0-1,1 0 0,-1 0 1,0 0-1,1 0 1,-1 0-1,1 0 0,-1 0 1,1 0-1,0 0 1,-1 0-1,1-1 0,0 1 1,-1 0-1,1 0 1,0-1-1,0 1 0,0-1 1,0 1-1,0 0 1,0-1-1,0 0 0,1 1 1,37 3 351,-28-5-626,1 0-1,0-1 1,-1-1-1,17-6 1,-19 6-946,-1-1 0,0 0 0,-1-1 0,1 0 1,-1 0-1,0-1 0,13-11 0,-5-3-2715</inkml:trace>
</inkml:ink>
</file>

<file path=ppt/ink/ink1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7.3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12364,'0'0'4612,"-34"73"-3363,25-43-672,5-1-321,4-1-192,0-6-96,13-3-1409,7-6-2211,0-11-672,-1-2-4612</inkml:trace>
</inkml:ink>
</file>

<file path=ppt/ink/ink1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07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355 1 11179,'-15'8'283,"-13"8"429,0 1 0,2 1 0,0 1 0,-30 30 0,36-28-387,1 1-1,1 1 0,1 1 1,1 0-1,1 1 0,-15 33 1,22-38-298,1 0 0,1 1 0,0-1 0,1 1 0,2 0 0,0 0 0,1 0 0,1 1 0,2 25 0,0-41-39,-1 0-1,1 1 1,1-1 0,-1 0-1,1-1 1,0 1-1,0 0 1,1 0-1,-1-1 1,1 0 0,1 1-1,-1-1 1,1 0-1,0-1 1,6 8 0,-3-7 17,0 1 0,0-1 0,1-1 0,-1 1 0,1-1 0,0 0 0,0-1 0,1 0 0,15 4 0,-4-4 52,1 0 1,-1-1-1,0-1 0,0-1 1,1-1-1,-1-1 1,0-1-1,37-9 1,-25 2 160,-1-2 0,0-1 0,-1-1 0,-1-2 0,0-1 0,-1-1 0,34-29 0,-42 31-13,-2-1-1,0-1 1,-1 0-1,-1-1 0,0-1 1,-2-1-1,0 0 1,-2 0-1,0-1 0,12-34 1,-22 50-158,0-1 0,0 1-1,0-1 1,-1 1 0,0-1 0,0 0 0,-1 0 0,0 1 0,0-1 0,-1 0 0,0 0 0,0 1 0,-3-9 0,3 11-46,-1 0 0,0 0 1,0 0-1,-1 1 1,1-1-1,-1 1 1,0-1-1,0 1 1,0 0-1,0 0 0,-1 0 1,1 1-1,-1-1 1,1 1-1,-1 0 1,0 0-1,0 0 1,0 0-1,0 1 1,0 0-1,-7-2 0,-3 1-529,-1 0-1,0 0 1,0 2-1,1 0 1,-1 0-1,0 2 1,0-1-1,1 2 1,-1 0-1,1 1 1,0 0-1,0 1 1,0 1-1,-20 12 1,3-2-3043</inkml:trace>
</inkml:ink>
</file>

<file path=ppt/ink/ink1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17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0 165 545,'0'0'19559,"12"-9"-18817,-4 4-677,200-139 580,-208 143-645,1 1-1,0-1 1,-1 0-1,1 1 0,0-1 1,0 1-1,-1-1 0,1 1 1,0 0-1,0-1 1,0 1-1,0 0 0,-1 0 1,1-1-1,0 1 0,0 0 1,0 0-1,0 0 0,0 0 1,0 0-1,0 0 1,-1 1-1,1-1 0,0 0 1,0 0-1,0 0 0,0 1 1,1 0-1,-2 0-1,1 0 1,-1 0-1,1 0 0,-1 1 0,0-1 0,0 0 0,1 1 0,-1-1 1,0 0-1,0 1 0,0-1 0,0 0 0,0 0 0,-1 1 0,1-1 0,-1 3 1,-23 63 35,21-58 8,-14 25 251,12-24-253,1-1 0,-1 0 0,2 1 0,-1 0 1,1 0-1,1 0 0,-3 20 0,5-29-71,0 0 0,0-1 0,0 1-1,0 0 1,1 0 0,-1 0 0,0-1 0,1 1 0,-1 0-1,1 0 1,-1-1 0,1 1 0,-1 0 0,1-1 0,-1 1-1,1-1 1,0 1 0,-1 0 0,1-1 0,0 0 0,-1 1-1,1-1 1,0 1 0,0-1 0,-1 0 0,1 1 0,0-1-1,0 0 1,0 0 0,-1 0 0,1 0 0,0 0 0,0 0-1,0 0 1,0 0 0,0 0 0,-1 0 0,1 0 0,1-1-1,1 1-489,0 0 0,0-1-1,0 0 1,0 1-1,0-1 1,0 0-1,0-1 1,0 1-1,0 0 1,3-3-1,10-12-5243</inkml:trace>
</inkml:ink>
</file>

<file path=ppt/ink/ink1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17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31 10698,'0'0'4047,"9"-4"-2478,-1-1-1197,0 1-1,1 1 1,0-1-1,-1 2 1,1-1 0,16-1-1,-23 3-303,0 1-1,0-1 1,0 1-1,0 0 1,0 0-1,0 0 1,0 0-1,0 1 1,0-1-1,0 1 1,0-1-1,0 1 1,0-1-1,0 1 1,0 0-1,0 0 1,-1 0-1,1 0 1,0 0-1,-1 1 1,1-1-1,-1 0 1,1 1-1,-1-1 1,0 1-1,1-1 1,-1 1-1,0 0 1,0 0-1,0-1 1,0 1-1,0 0 1,-1 0-1,1 0 1,-1 0-1,1 0 1,-1 0-1,0 0 1,1 0-1,-1 0 1,0 0-1,-1 4 1,1-1 72,0 0 0,-1 0 0,0 0 0,0 0 0,0 0 0,-1 0 0,1 0 1,-1-1-1,0 1 0,-1 0 0,1-1 0,-1 0 0,0 0 0,0 0 0,-4 5 0,-6 4 294,-1 0-1,-29 20 1,32-26-284,1 1 1,-1 0 0,1 0-1,1 1 1,0 1 0,-13 17-1,22-27-153,-1 0 0,1 1 0,0-1 0,0 0 0,0 1 0,-1-1 0,1 1-1,0-1 1,0 0 0,0 1 0,0-1 0,0 1 0,0-1 0,0 0 0,0 1 0,0-1 0,0 1-1,0-1 1,0 1 0,0-1 0,0 0 0,0 1 0,0-1 0,1 1 0,-1-1 0,0 0-1,0 1 1,0-1 0,1 0 0,-1 1 0,0-1 0,0 0 0,1 1 0,-1-1 0,0 0-1,1 0 1,-1 1 0,0-1 0,1 0 0,-1 0 0,0 1 0,1-1 0,-1 0 0,1 0-1,-1 0 1,0 0 0,1 0 0,-1 0 0,1 0 0,-1 0 0,1 0 0,-1 0 0,0 0 0,2 0-1,31 0 59,-24 0-93,19-1-1197,-1-1 1,35-7 0,16-9-5682,-44 8 532</inkml:trace>
</inkml:ink>
</file>

<file path=ppt/ink/ink1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18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5157,'0'0'12887,"9"-6"-12284,-2 2-439,1-1 0,-1 2 0,1-1 0,-1 1 0,1 0 0,0 0 0,0 1 0,1 0 0,-1 0 0,16 0 0,-21 2-100,5 0 40,0 0 0,0 0 1,0 1-1,0 0 0,11 2 1,-18-2-69,0-1 0,0 0 0,0 1 0,0-1 0,0 1 0,0-1 0,-1 1 0,1-1 0,0 1 0,0 0 0,0-1 0,0 1 0,-1 0 0,1 0 0,0 0 0,-1 0 0,1 0 0,-1-1 0,1 3 0,0-1 55,-1-1 0,0 1 1,0-1-1,0 1 0,0 0 1,0-1-1,-1 1 0,1-1 1,0 1-1,-1-1 0,1 1 1,-1-1-1,0 1 1,1-1-1,-1 1 0,0-1 1,-1 2-1,1-2-11,1 0 0,-1 0 0,1 0-1,-1-1 1,0 1 0,1 0 0,-1 0 0,0-1 0,1 1 0,-1 0 0,0-1 0,0 1-1,1-1 1,-1 1 0,0-1 0,0 1 0,0-1 0,0 0 0,0 1 0,0-1 0,0 0-1,0 0 1,-1 0 0,1 0-65,1 0 1,-1 0-1,1-1 0,-1 1 0,0 0 0,1-1 0,-1 1 0,1-1 1,-1 1-1,1-1 0,-1 1 0,1-1 0,-1 1 0,1-1 1,0 1-1,-1-1 0,1 0 0,0 1 0,-1-1 0,1 1 0,0-1 1,0 0-1,0 1 0,-1-1 0,1 0 0,0 1 0,0-1 1,0 0-1,0 1 0,0-1 0,1-1 0,11-4-66,16-11 75,-27 14-46,0 0 0,0 0 0,1 0 0,-1 1 0,1-1 0,0 0 0,0 1 0,0-1 0,0 1 0,0 0 0,0-1 0,1 1 0,-1 0 0,1 1 0,4-4 0,-6 39-127,-4-17 384,-1-1 0,-1 0 0,0-1 0,-1 1 1,-1-1-1,-1 0 0,-8 14 0,-16 33 558,32-62-835,-1 1 1,1-1-1,0 0 0,0 1 0,0-1 0,0 0 0,0 0 1,0 1-1,0-1 0,0 0 0,0 1 0,0-1 0,0 0 1,0 1-1,0-1 0,0 0 0,0 1 0,0-1 1,0 0-1,0 1 0,0-1 0,0 0 0,0 0 0,1 1 1,-1-1-1,0 0 0,0 1 0,0-1 0,1 0 0,-1 0 1,0 0-1,0 1 0,1-1 0,-1 0 0,0 0 1,0 0-1,1 1 0,-1-1 0,0 0 0,1 0 0,-1 0 1,0 0-1,0 0 0,1 0 0,0 0 0,17-3-10189,-13-3 2533</inkml:trace>
</inkml:ink>
</file>

<file path=ppt/ink/ink1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18.6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13261,'0'0'10826,"-30"53"-9801,24-40-545,5-2-416,-3-1-32,4-2-160,0 1-993,0-4-833,7-2-1121,-1-3-2466,-1 0-3395</inkml:trace>
</inkml:ink>
</file>

<file path=ppt/ink/ink1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0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0 11115,'0'0'9630,"-9"8"-9294,3-5-298,1 1 0,1 0 0,-1 1 0,0-1 0,1 1 0,0 0-1,0 0 1,0 0 0,1 1 0,0-1 0,0 1 0,0 0 0,1 0 0,-1 0-1,2 0 1,-1 0 0,1 0 0,-1 1 0,2-1 0,-1 7 0,1-12-35,1 0 1,-1 0 0,0 0 0,1 0-1,-1 0 1,1 0 0,0 0 0,-1 0-1,1 0 1,0-1 0,-1 1 0,1 0-1,0 0 1,0-1 0,0 1 0,0 0-1,0-1 1,0 1 0,0-1 0,0 1-1,0-1 1,0 1 0,0-1 0,0 0-1,0 0 1,0 1 0,0-1 0,0 0-1,0 0 1,3 0 0,43 1 132,-34-2-266,-11 1 83,15 1-335,0-1 0,0 2 1,25 5-1,-39-6 347,0 0 1,0 0-1,0 0 1,0 0-1,0 1 0,0-1 1,0 1-1,0 0 1,-1 0-1,1 0 1,3 4-1,-5-5 44,0 0 0,0 1-1,-1-1 1,1 0 0,0 1 0,-1-1-1,1 1 1,-1-1 0,0 1 0,1-1-1,-1 1 1,0-1 0,0 1 0,0-1-1,0 1 1,0 0 0,0-1 0,-1 1-1,1-1 1,0 1 0,-1-1 0,1 1 0,-1-1-1,1 0 1,-2 3 0,-4 4 245,0 0 1,-1 0-1,0-1 1,0 0 0,0 0-1,-1-1 1,0 0-1,-1 0 1,1-1-1,-1 0 1,0 0 0,0-1-1,0 0 1,-1-1-1,1 0 1,-1-1-1,0 1 1,-16 0-1,24-3-301,1 0-1,-1 0 0,1 0 0,-1 0 0,1-1 1,-1 1-1,1 0 0,0-1 0,-1 1 1,1-1-1,0 0 0,-1 1 0,1-1 0,0 0 1,0 0-1,0 0 0,-1 0 0,1 0 1,0 0-1,0 0 0,0 0 0,1 0 0,-1 0 1,0 0-1,0-1 0,1 1 0,-1 0 1,1-1-1,-1 1 0,0-3 0,-3-48-6096,5 39 3840,-1-15-2719</inkml:trace>
</inkml:ink>
</file>

<file path=ppt/ink/ink1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0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10474,'0'0'10057,"50"17"-9768,-15-14-193,10-3-32,1 0-961,7 0-1089,-7-3-1665,0-6-2307</inkml:trace>
</inkml:ink>
</file>

<file path=ppt/ink/ink1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1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96 9097,'0'0'5156,"-6"9"-3410,-21 25-160,27-34-1559,0 0 1,0 0 0,0 1 0,-1-1-1,1 0 1,0 0 0,0 0 0,0 0-1,-1 1 1,1-1 0,0 0 0,0 0-1,0 1 1,0-1 0,0 0 0,0 0-1,0 0 1,0 1 0,0-1 0,-1 0-1,1 0 1,0 1 0,0-1 0,0 0-1,0 0 1,0 1 0,0-1 0,0 0-1,1 0 1,-1 1 0,0-1 0,0 0-1,0 0 1,0 0 0,0 1 0,0-1-1,0 0 1,0 0 0,1 1 0,-1-1-1,0 0 1,0 0 0,0 0 0,0 0-1,1 1 1,-1-1 0,0 0 0,0 0-1,0 0 1,1 0 0,-1 0 0,0 0-1,0 0 1,1 0 0,-1 1 0,0-1-1,0 0 1,1 0 0,-1 0 0,0 0-1,0 0 1,1 0 0,-1 0 0,0-1-1,17 0 213,-16 1-132,10-3-44,0 0 0,0 0 0,-1-1 1,1-1-1,-1 0 0,0 0 0,0-1 0,-1 0 0,12-11 0,1-1-301,0-2 1,27-33-1,-50 54 272,-51 87 822,45-75-698,0 0 0,1 1-1,0-1 1,1 1 0,1 0-1,0 1 1,-2 19 0,6-33-186,0 0 0,0-1 1,0 1-1,0 0 0,1 0 1,-1-1-1,0 1 1,0 0-1,1 0 0,-1-1 1,1 1-1,-1 0 0,1-1 1,-1 1-1,1 0 0,-1-1 1,1 1-1,-1-1 0,1 1 1,0-1-1,-1 1 1,1-1-1,0 1 0,0-1 1,-1 0-1,1 1 0,0-1 1,0 0-1,-1 0 0,1 0 1,0 1-1,1-1 1,31 1-3825,-24-1 1940,19-1-5045</inkml:trace>
  <inkml:trace contextRef="#ctx0" brushRef="#br0" timeOffset="1">487 148 13196,'0'0'8681,"63"8"-8489,-24-8-64,5-2-1057,-8 1-897,-2 0-960,-5 0-2243,-8 1-6598</inkml:trace>
</inkml:ink>
</file>

<file path=ppt/ink/ink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0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 1 21197,'-7'21'1728,"-3"-5"-1320,4-3-176,5 4 288,1-3-544,4-5-2592,4-1 2464,3-5-497,1-2-279</inkml:trace>
  <inkml:trace contextRef="#ctx0" brushRef="#br0" timeOffset="1">477 229 18252,'-100'29'4778,"77"-23"-4201,0 1 0,1 1 0,-30 15-1,44-19-531,0 0 0,0 1-1,0 0 1,1 1-1,0 0 1,0 0-1,0 0 1,1 1 0,0 0-1,0 0 1,-8 15-1,12-20-37,1 0 0,0 1 0,0-1 1,0 1-1,0-1 0,1 1 0,-1-1 0,1 1 0,-1 0 0,1-1 0,0 1 0,0 0 0,0-1 0,0 1 1,1 4-1,0-5-2,0 0 0,0-1 0,-1 1 1,1 0-1,1 0 0,-1 0 0,0-1 1,0 1-1,1-1 0,-1 1 0,1-1 0,-1 1 1,1-1-1,0 0 0,3 2 0,1 0-85,0 0 0,1-1 0,-1 0 0,1 0 0,0-1 0,-1 0 0,1 0-1,0 0 1,0-1 0,13-1 0,3-3-648,-1 0-1,0-2 1,0-1 0,0 0-1,-1-2 1,32-17 0,-11 5-374</inkml:trace>
</inkml:ink>
</file>

<file path=ppt/ink/ink1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2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1 257 3908,'0'0'16645,"9"0"-15743,-1 0-862,0-2 0,0 1 1,0-1-1,0 0 0,-1-1 0,1 0 0,-1 0 1,1 0-1,-1-1 0,0 0 0,-1-1 1,1 0-1,-1 0 0,8-7 0,46-39-40,90-100 0,-195 229 732,36-64-666,2-4-20,0 1 0,0 0 0,1 0-1,0 1 1,1-1 0,0 1-1,-5 25 1,10-36-96,0-1 0,-1 1 0,1 0 0,0-1 0,0 1 0,1 0 0,-1-1 0,0 1 0,0 0 0,0-1 0,0 1 0,0 0 0,1-1 0,-1 1 0,0 0 0,1-1 0,-1 1 0,0-1 0,1 1 0,-1 0 0,1-1 0,-1 1 0,1-1 0,-1 1 0,1-1 0,-1 0 0,1 1 0,-1-1 0,1 0 0,0 1 0,-1-1 0,2 1 0,24-3-6767,-6-6-667</inkml:trace>
</inkml:ink>
</file>

<file path=ppt/ink/ink1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2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14574,'0'0'8509,"9"-1"-8060,4-1-459,0 0 1,-1-1-1,1-1 0,-1 0 1,0-1-1,0 0 1,0-1-1,-1 0 1,12-9-1,103-80-1744,-106 79 1628,-68 84 1661,40-56-1318,1 0 0,0 0 0,1 1 0,1 0 0,0 0 0,-5 21 0,9-33-280,1 0-1,0 0 1,0 0 0,0 0-1,0 0 1,0 0 0,0 0 0,0 0-1,1 0 1,-1 0 0,0-1-1,0 1 1,1 0 0,-1 0-1,0 0 1,1 0 0,-1 0 0,1-1-1,-1 1 1,1 0 0,0 0-1,-1-1 1,1 1 0,0-1-1,-1 1 1,1 0 0,0-1 0,0 1-1,0-1 1,-1 1 0,1-1-1,0 0 1,0 1 0,0-1-1,0 0 1,1 0 0,35 1-4883,-35-2 4568,19-2-6124</inkml:trace>
</inkml:ink>
</file>

<file path=ppt/ink/ink1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2.9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35 12684,'0'0'7960,"-10"-7"-6594,5 3-1254,3 2-78,0 0 0,-1 0 0,1 0 0,-1 0 1,1 0-1,-1 0 0,0 1 0,0-1 0,0 1 0,0 0 0,0 0 1,0 0-1,0 0 0,0 1 0,0-1 0,0 1 0,0 0 0,0 0 1,-1 0-1,1 0 0,0 0 0,0 1 0,0-1 0,0 1 0,0 0 1,0 0-1,0 0 0,0 0 0,0 1 0,0-1 0,0 1 1,-3 2-1,6-3-34,-48 45 507,46-43-458,-1 1 0,1-1-1,0 1 1,0 0 0,0 0 0,0 0 0,1 0-1,-1 0 1,1 0 0,0 0 0,1 0 0,-1 1-1,0 5 1,2-8-37,-1-1 1,1 0-1,-1 0 0,1 0 0,0 1 0,-1-1 1,1 0-1,0 0 0,0 0 0,0 0 1,0 0-1,0 0 0,0-1 0,0 1 0,0 0 1,0 0-1,1-1 0,-1 1 0,0-1 0,0 1 1,1-1-1,-1 1 0,0-1 0,1 0 1,-1 0-1,0 1 0,1-1 0,-1 0 0,0 0 1,1 0-1,-1-1 0,0 1 0,2-1 1,51-6-285,-46 4 11,-1 0 1,0 0-1,1-1 0,-1 0 0,-1 0 1,1-1-1,0 1 0,-1-1 0,0-1 1,-1 1-1,1-1 0,6-9 0,-12 14 5,-2 16-416,-9 31 819,4-20 686,2 0 0,0 0 1,-1 45-1,6-70-752,0 0-1,0-1 1,0 1-1,-1 0 1,1 0 0,0-1-1,0 1 1,-1 0-1,1-1 1,0 1-1,-1 0 1,1-1-1,-1 1 1,1 0 0,0-1-1,-1 1 1,0-1-1,1 1 1,-1-1-1,1 1 1,-1-1-1,0 1 1,1-1 0,-1 0-1,0 1 1,1-1-1,-2 0 1,-28 5 901,-28-13-504,23-5-345,33 12-260,1 1-1,-1-1 0,1 1 0,-1-1 0,0 0 0,1 0 0,0 0 1,-1 0-1,1 0 0,-1 0 0,1 0 0,0 0 0,0 0 0,0-1 1,0 1-1,0 0 0,0-1 0,-1-1 0,3 2-340,0 0-1,1 0 1,-1 0-1,1 1 1,-1-1-1,0 0 1,1 1-1,-1 0 1,1-1-1,0 1 1,-1 0-1,1 0 1,-1-1-1,4 2 1,1-2-940,17-4-3919,2 0-2649</inkml:trace>
</inkml:ink>
</file>

<file path=ppt/ink/ink1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3.2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0 9545,'0'0'10090,"-58"52"-8105,47-38-671,8-2-738,3 0-384,0-3-256,0 0-192,9-5-1025,7-3-865,0-1-1025,0-5-3139</inkml:trace>
</inkml:ink>
</file>

<file path=ppt/ink/ink1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3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45 12908,'0'0'6892,"9"-6"-6678,-6 4-174,41-25 59,-41 26-75,0 0 1,-1-1 0,1 1-1,0 0 1,0 0-1,0 0 1,0 1 0,0-1-1,0 1 1,0 0-1,0 0 1,0 0-1,0 0 1,0 0 0,1 1-1,-1-1 1,5 2-1,-7 1 56,0 0 0,0 0 0,0 0-1,0 0 1,0 0 0,0 0 0,-1 0-1,1 0 1,-1 0 0,0 0 0,0 0-1,0 0 1,-1 0 0,0 5 0,1 2 165,-2 16 228,0 0 0,-8 32 0,5-32-1426,1-1-1,-1 34 0</inkml:trace>
  <inkml:trace contextRef="#ctx0" brushRef="#br0" timeOffset="1">1 227 10154,'0'0'10922,"63"-11"-10794,-31 8-96,-1-4-1313,1-2-1858,-7-5-3363</inkml:trace>
</inkml:ink>
</file>

<file path=ppt/ink/ink1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13677,'0'0'8547,"8"0"-8254,23-1-152,0 1-166,60-8 0,-91 9 19,1-1 0,-1 0 0,1 1 0,-1-1 0,0 1 0,1-1 0,-1 1 0,1-1 0,-1 1 0,0-1 0,1 1 0,-1 0 0,0-1 0,0 1 1,0-1-1,1 1 0,-1 0 0,0-1 0,0 1 0,0-1 0,0 1 0,0 0 0,0-1 0,0 1 0,0 0 0,0-1 0,0 1 0,0-1 0,-1 1 0,1 0 0,0-1 0,-1 2 0,-5 25 144,-5 3 185,1 0 0,2 1 0,-5 33 0,8 7-6142</inkml:trace>
</inkml:ink>
</file>

<file path=ppt/ink/ink1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9897,'0'0'9033,"48"-21"-8649,-17 18-192,7 2-160,-4-3-128,5-3-2658,-4-2-4421</inkml:trace>
</inkml:ink>
</file>

<file path=ppt/ink/ink1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10025,'735'-14'5389,"-38"1"-5247,0 35 1145,-229 2-647,-334-24 487,197-25-1,85-16 1627,-367 37-2415,-27 2 672,-16 0-445,-15 2-1841,-30-1-5200,12-3-1526</inkml:trace>
</inkml:ink>
</file>

<file path=ppt/ink/ink1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5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0 242 10570,'0'0'5509,"11"-6"-4527,288-187 19,-251 160-934,-29 23 54,-19 10-114,0 0 1,0 0-1,1 0 1,-1 0-1,0 0 1,0 0-1,0 0 1,0 0-1,1 0 0,-1 0 1,0 1-1,0-1 1,0 0-1,0 0 1,0 0-1,0 0 1,1 0-1,-1 0 1,0 0-1,0 0 1,0 1-1,0-1 1,0 0-1,0 0 1,0 0-1,0 0 1,0 0-1,1 0 1,-1 1-1,0-1 1,0 0-1,0 0 1,0 0-1,0 0 1,0 0-1,0 1 1,0-1-1,0 0 1,0 0-1,0 0 0,0 0 1,0 1-1,0-1 1,0 0-1,0 0 1,0 0-1,-1 0 1,1 0-1,0 1 1,0-1-1,0 0 1,-18 33 865,9-17-745,-3 6 167,4-8-169,0-1 1,1 1-1,1 0 0,0 1 1,1-1-1,0 1 1,1 0-1,1 1 0,-1 15 1,4-31-195,0 1 0,0-1 0,0 1 0,0-1 0,0 1 0,0 0 0,1-1 1,-1 1-1,0-1 0,0 1 0,1-1 0,-1 1 0,0-1 0,1 1 0,-1-1 0,0 1 0,1-1 1,-1 0-1,1 1 0,-1-1 0,1 1 0,-1-1 0,1 0 0,-1 0 0,1 1 0,-1-1 1,1 0-1,-1 0 0,1 0 0,0 1 0,-1-1 0,1 0 0,0 0 0,24-1-5642,-4-4-1608</inkml:trace>
</inkml:ink>
</file>

<file path=ppt/ink/ink1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5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0 193 11275,'0'0'9150,"8"2"-8318,-3-2-785,1 0 0,0 0 0,0 0 0,-1-1 0,1 0 0,0 0 0,-1-1 0,1 1 0,-1-1 0,1 0 0,-1-1 0,0 1 0,0-1 0,5-3 0,81-59-462,-57 39-24,-2 3 137,41-33-282,-87 70 859,2 2 0,0-1 0,0 1 0,2 1-1,0 0 1,1 1 0,1 0 0,0 0 0,-7 29 0,15-46-320,0-1-1,0 1 1,0 0-1,0 0 1,0-1-1,0 1 1,0 0-1,0 0 1,0-1 0,0 1-1,1 0 1,-1 0-1,0-1 1,0 1-1,1 0 1,-1-1-1,0 1 1,1 0-1,-1-1 1,1 1 0,-1-1-1,1 1 1,-1-1-1,1 1 1,-1-1-1,1 1 1,0-1-1,-1 1 1,1-1-1,0 0 1,-1 1-1,2 0 1,26 2-5010,-9-3-150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0:56.1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12995,'2'2'73,"-1"-1"0,0 0 0,1 0 0,-1 1 0,0-1 0,1 1 0,-1-1 0,0 1 0,0-1 0,0 1 0,-1 0 0,1 0 0,0-1 0,0 1 0,-1 0 0,1 0 1,-1 2-1,3 4 77,128 407 1334,-26 7-1262,-94-377-184,26 69 0,-36-110-36,0 0 0,1-1 0,0 1 0,0-1 0,0 1 0,0-1 0,1 0 0,-1 0 0,1 0 0,0 0-1,4 3 1,-5-5 0,0 0 0,-1 0-1,1 0 1,0 0 0,0-1-1,-1 1 1,1-1 0,0 0-1,0 1 1,0-1 0,0 0-1,0 0 1,0 0 0,0 0-1,-1 0 1,1-1 0,0 1-1,0-1 1,0 1 0,0-1-1,-1 0 1,1 1 0,0-1-1,-1 0 1,4-2 0,5-5 6,0 0 0,0-1 1,0-1-1,-1 1 0,-1-1 1,0-1-1,0 0 0,10-19 0,1 1 6,257-360-56,-191 278 42</inkml:trace>
</inkml:ink>
</file>

<file path=ppt/ink/ink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1.3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94 15115,'0'1'264,"0"-1"1,0 1-1,1 0 0,-1 0 0,0 0 0,0 0 1,1 0-1,-1 0 0,0 0 0,1 0 1,-1-1-1,1 1 0,-1 0 0,1 0 0,-1-1 1,1 1-1,0 0 0,-1-1 0,1 1 0,0 0 1,0-1-1,-1 1 0,3 0 0,0 0 41,0 1 0,0-1 0,1 0 0,-1 0-1,0-1 1,1 1 0,2 0 0,8-1 106,-1 0 0,22-2 0,-19 0-200,1-1 1,26-9-1,-37 10-185,-1 0 0,1 0-1,0 0 1,-1-1 0,1 0 0,-1-1-1,0 1 1,0-1 0,0 0 0,6-6 0,-10 9-26,-1 0 1,1 0 0,0 0 0,0 0-1,-1 0 1,1 0 0,0 0 0,-1 0-1,1 0 1,-1 0 0,0 0 0,1 0 0,-1 0-1,0-1 1,1 1 0,-1 0 0,0 0-1,0 0 1,0-1 0,0 1 0,0 0-1,-1 0 1,1 0 0,0 0 0,0-1 0,-1 1-1,1 0 1,-1 0 0,1 0 0,-1 0-1,1 0 1,-1 0 0,0 0 0,1 0-1,-1 0 1,0 0 0,0 0 0,0 0 0,0 1-1,0-1 1,0 0 0,0 1 0,-2-2-1,-1 0 0,-1-1 0,0 1-1,0 0 1,0 0 0,0 1-1,-1 0 1,1-1 0,-7 1-1,-1 1-4,1 0-1,-1 1 1,1 0-1,-1 1 1,1 0-1,-1 1 1,1 1-1,-22 9 1,27-10 11,0 0 0,0 1 0,1 0 0,-1 0 1,1 0-1,0 1 0,1 0 0,-1 0 1,1 0-1,0 1 0,0-1 0,0 1 0,1 1 1,0-1-1,0 1 0,-3 6 0,6-10-9,0 0-1,0 0 1,1-1-1,-1 1 1,0 0-1,1 0 1,0 0-1,-1 0 1,1 0-1,1 0 1,-1 0-1,0 0 1,1-1-1,-1 1 1,1 0-1,0 0 1,0 0-1,0-1 1,0 1-1,0 0 1,1-1-1,-1 1 1,1-1-1,0 1 1,0-1-1,0 0 0,0 0 1,0 0-1,0 0 1,0 0-1,1 0 1,-1-1-1,6 3 1,1 1-100,2-1 0,-1 0-1,0-1 1,1 0 0,0 0 0,-1-1-1,1-1 1,11 1 0,13-1-144,57-7 1,-20-3-260</inkml:trace>
</inkml:ink>
</file>

<file path=ppt/ink/ink1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6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6 12716,'0'0'3726,"-11"-1"-2765,11 1-961,-6-1 198,0 0 0,-1 0 1,1 0-1,0 1 0,-1 0 0,1 0 1,-1 1-1,1 0 0,0 0 0,0 0 1,-1 1-1,1 0 0,0 0 0,0 0 1,1 1-1,-1 0 0,1 0 1,-1 1-1,1-1 0,0 1 0,-6 6 1,11-10-185,0 0 1,-1 0 0,1 0 0,0 0-1,-1 0 1,1 1 0,0-1-1,-1 0 1,1 0 0,0 0 0,0 1-1,0-1 1,-1 0 0,1 1 0,0-1-1,0 0 1,0 0 0,-1 1-1,1-1 1,0 0 0,0 1 0,0-1-1,0 0 1,0 1 0,0-1 0,0 0-1,0 1 1,0-1 0,0 0-1,0 1 1,0-1 0,0 0 0,0 1-1,0-1 1,0 0 0,0 1 0,0-1-1,0 0 1,0 1 0,1-1-1,-1 0 1,0 1 0,0-1 0,0 0-1,1 1 1,19-3 274,28-15-786,-43 14 347,-3 2 143,0 0 0,0 1-1,0-1 1,0 0 0,0 0-1,-1-1 1,1 1 0,0 0 0,-1-1-1,1 1 1,-1 0 0,0-1-1,1 0 1,-1 1 0,1-3-1,-2 4 73,-4 2-27,1 1 0,-1 0 0,0 0 0,1 0 0,0 0 0,0 0 0,0 1 0,0 0 0,1-1 0,-1 1 0,-3 8 0,4-8 13,-4 5 50,1 0 0,0 0 0,1 0 0,0 0 0,-6 20 0,10-25-88,-1 0 0,1 0-1,0-1 1,0 1 0,0 0 0,0 0-1,0 0 1,1 0 0,0 0 0,0-1-1,0 1 1,0 0 0,1-1 0,-1 1-1,1 0 1,0-1 0,0 0 0,5 6-1,24 46-120,-29-52 265,0 1 1,-1 0 0,1 0-1,-1 0 1,0 0 0,-1 0-1,1 0 1,0 1-1,-1-1 1,0 0 0,0 0-1,-1 0 1,0 5-1,0-7 35,-1 0 0,1-1-1,-1 1 1,0 0 0,1-1-1,-1 1 1,0-1-1,0 0 1,0 0 0,0 0-1,0 0 1,0 0 0,0 0-1,-1 0 1,1-1 0,0 1-1,0-1 1,-1 1-1,1-1 1,0 0 0,-3 0-1,-4 1 164,1-1 0,0 0 0,-1 0-1,-15-3 1,18 1-404,-1-1 0,1 0 0,0-1 0,0 1-1,0-1 1,0 0 0,1-1 0,0 0 0,-1 1 0,-6-10 0,1 3-1333,17 11-3230,99 10-5819,-70-10 4761</inkml:trace>
</inkml:ink>
</file>

<file path=ppt/ink/ink1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6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14382,'0'0'10057,"-29"54"-9320,23-40-481,3 0-192,-3-1-128,6-1-1313,0-7-1538</inkml:trace>
</inkml:ink>
</file>

<file path=ppt/ink/ink1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7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65 10634,'0'0'5771,"12"-1"-4992,99-26 342,-64 13-945,58-8 1,-105 22-185,1 0 0,-1 0 0,1 0 0,-1 0 0,1 0 1,-1 0-1,1 0 0,-1 0 0,1 0 0,-1 0 0,1 0 1,-1 0-1,1 0 0,-1 0 0,0 1 0,1-1 0,-1 0 0,1 0 1,-1 1-1,1-1 0,-1 0 0,0 0 0,1 1 0,-1-1 1,0 0-1,1 1 0,-1-1 0,0 1 0,1-1 0,-1 0 0,0 1 1,0-1-1,0 1 0,1-1 0,-1 1 0,0 0 0,-3 22 276,-16 21 646,-9 6 8,-81 165 697,105-195-1538,4-12-8399,0-11 3177</inkml:trace>
</inkml:ink>
</file>

<file path=ppt/ink/ink1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7.8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7687,'0'0'13133,"43"-17"-12749,-8 10-160,4 4-160,5-4-64,1 0-1665,-4-3-2595,-3-1-2082</inkml:trace>
</inkml:ink>
</file>

<file path=ppt/ink/ink1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8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4805,'0'0'16036,"3"-4"-16137,-1 2 119,1 0 0,-1 0 0,1 0 0,0 0 0,-1 1 0,1-1 0,0 1 0,0 0-1,0 0 1,0 0 0,0 0 0,0 0 0,6 0 0,55-4 78,-15 2-673,-37 0 321,-9 2 235,-1 0 0,1 0 0,0 1 0,0-1 0,-1 1 0,1 0 0,0 0 0,0 0 0,0 0 0,-1 0 0,1 0 0,0 1 0,2 0 0,-4 0 25,-1-1 1,0 1-1,1-1 0,-1 1 0,0-1 1,0 1-1,1-1 0,-1 1 0,0-1 0,0 1 1,0-1-1,0 1 0,0-1 0,0 1 1,0-1-1,0 1 0,0-1 0,0 1 0,0 0 1,0-1-1,0 1 0,0-1 0,-1 1 0,1-1 1,0 1-1,0-1 0,-1 1 0,1-1 1,0 1-1,-1 0 0,-10 18 392,11-18-357,-26 42 570,2 2-1,2 0 1,2 2-1,-16 53 1,34-70 68,3-17-1905</inkml:trace>
  <inkml:trace contextRef="#ctx0" brushRef="#br0" timeOffset="1">4 204 13837,'0'0'5381,"51"-2"-4452,-11 2-384,5 0-417,7-1-256,2-7-2435,-4-5-4484</inkml:trace>
</inkml:ink>
</file>

<file path=ppt/ink/ink1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11179,'0'0'7495,"5"54"-6759,26-48-127,8-5-97,12-1 1,3 0-321,2 0-160,-6 0-256,-8 0-1762,-14 0-1569,-11 0-673,-12 0-225</inkml:trace>
</inkml:ink>
</file>

<file path=ppt/ink/ink1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9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10378,'0'0'9929,"51"28"-8936,-1-28-288,4 0-481,7 0-160,1 0-705,-8 0-2754,-4 0-3203</inkml:trace>
</inkml:ink>
</file>

<file path=ppt/ink/ink1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29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12716,'0'0'6652,"13"-6"-5360,52-27-1093,-1-3 1,-2-3 0,-1-2-1,74-67 1,-156 130 156,1 1 1,1 1-1,1 0 1,1 1-1,1 2 1,2-1-1,0 2 1,-16 49-1,29-75-385,1-1-1,-1 0 1,1 1-1,0-1 1,-1 0-1,1 1 0,0-1 1,0 0-1,0 1 1,0-1-1,0 0 1,0 1-1,0-1 1,1 1-1,-1-1 1,0 0-1,1 1 1,-1-1-1,1 0 1,-1 0-1,1 1 1,0-1-1,0 0 0,-1 0 1,1 0-1,1 1 1,1-1-246,-1 0 0,0 0 0,0-1 1,0 1-1,1-1 0,-1 1 0,0-1 0,1 0 1,-1 0-1,0 0 0,1 0 0,-1-1 0,0 1 1,0 0-1,5-2 0,21-9-5816</inkml:trace>
</inkml:ink>
</file>

<file path=ppt/ink/ink1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0.3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15759,'0'0'5541,"-66"51"-3651,51-35-769,-1 0-544,7-3-481,9-3-160,0-4-481,11-5-1473,11-1-704,1-4-1346,0-13-2210</inkml:trace>
</inkml:ink>
</file>

<file path=ppt/ink/ink1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0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0 11627,'0'0'13277,"-10"7"-12898,-2 3-260,-1 1 1,2 0 0,-1 0 0,2 1 0,-13 17 0,18-21-93,0-1 1,0 1 0,1 0-1,-1 0 1,2 0 0,-1 0-1,1 1 1,1 0-1,-1-1 1,2 1 0,-1 0-1,0 18 1,3-26-29,-1 1 0,1-1 1,0 1-1,0-1 0,0 0 1,0 0-1,0 0 0,0 1 0,0-1 1,0 0-1,0 0 0,1 0 0,-1-1 1,0 1-1,1 0 0,-1 0 1,1-1-1,-1 1 0,1-1 0,-1 1 1,1-1-1,-1 0 0,1 1 0,-1-1 1,1 0-1,-1 0 0,1 0 1,2-1-1,55 0-1633,-53 1 1052,2-1-381,0 0 0,0-1 0,0 1-1,0-2 1,0 1 0,12-7 0,11-6-5208</inkml:trace>
  <inkml:trace contextRef="#ctx0" brushRef="#br0" timeOffset="1">246 153 14318,'0'0'3715,"-47"43"-1249,22-17-576,7 0-224,1 2-353,5-4-704,10-3-513,2-8-64,5-1-224,19-8-1122,1-4-960,2 0-1377,5-11-3396</inkml:trace>
</inkml:ink>
</file>

<file path=ppt/ink/ink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2.5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1 17220,'0'10'3953,"-2"14"-2669,-1-2-493,1-3-426,-1 0 0,2 34 0,1-52-352,1 1 1,-1 0 0,0-1 0,1 1-1,-1-1 1,1 1 0,0-1 0,-1 0-1,1 1 1,0-1 0,0 0 0,0 1-1,0-1 1,0 0 0,0 0 0,1 0-1,-1 0 1,0 0 0,0 0 0,1 0-1,-1 0 1,0-1 0,1 1 0,-1 0-1,1-1 1,-1 0 0,1 1 0,0-1-1,-1 0 1,1 1 0,-1-1 0,1 0-1,-1 0 1,4-1 0,5 1 34,1-1 1,0 0 0,18-4-1,-27 4-38,33-9 70,0-1 1,41-20-1,-42 16-22,67-19-1,-100 33-53,0 1-1,0-1 1,0 1-1,0 0 1,0 0-1,0 0 1,0 0-1,0 0 0,0 0 1,0 0-1,0 0 1,0 0-1,0 0 1,0 0-1,0 1 1,0-1-1,0 0 1,0 1-1,0-1 1,0 1-1,0-1 1,0 1-1,1 0 1,-1 1 12,0 0 1,0-1-1,0 1 1,0 0-1,0 0 0,-1-1 1,1 1-1,0 0 1,-1 3-1,1-4-5,-1 1 0,0 0 0,0-1-1,1 1 1,-1-1 0,1 1 0,-1-1-1,1 1 1,0-1 0,-1 1 0,1-1-1,0 0 1,0 1 0,0-1 0,0 0 0,0 0-1,1 0 1,-1 0 0,0 0 0,0 0-1,1 0 1,-1 0 0,1 0 0,1 0 0,5 0 0,0 0 1,0 0-1,-1-1 1,1-1-1,0 1 1,0-1-1,-1-1 1,1 1-1,0-1 1,9-5 0,-6 4-41,-1 0 0,1 1 1,0 0-1,14-1 1,-22 2 20,-1 1 0,0 0 0,0 0 0,0 0 0,1 0 0,-1 1 0,0-1 0,0 1 0,0-1 0,0 1 0,1 0 0,-1-1 0,0 1 0,0 0 0,-1 0 0,1 1 1,0-1-1,0 0 0,0 1 0,-1-1 0,1 1 0,-1-1 0,1 1 0,-1 0 0,0 0 0,0 0 0,1-1 0,-1 1 0,0 0 0,-1 0 0,1 1 0,0-1 0,-1 0 0,1 0 1,-1 0-1,0 0 0,1 1 0,-1-1 0,0 0 0,0 0 0,-1 0 0,1 1 0,0-1 0,-1 0 0,0 4 0,-3 1-271,0-9-106,-1-13 110,4-4 107</inkml:trace>
</inkml:ink>
</file>

<file path=ppt/ink/ink1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1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16207,'-8'4'1725,"-6"4"-1169,1 0 0,0 1 0,0 1 1,1 0-1,0 0 0,1 1 0,0 1 0,-10 14 1,15-17-435,-1 1 1,1 0-1,1 0 1,0 0-1,0 1 0,1 0 1,0 0-1,1 0 1,0 0-1,1 1 1,0-1-1,0 18 1,2-25-111,0 0 0,-1 0 1,2 0-1,-1 0 0,0 0 1,1 0-1,0 0 0,0-1 0,0 1 1,0 0-1,1 0 0,-1-1 1,1 1-1,0-1 0,3 4 0,-3-5 9,1 0 0,0 0 0,0 0-1,1 0 1,-1-1 0,0 1 0,1-1 0,-1 0-1,0 0 1,1 0 0,0 0 0,-1-1 0,1 0-1,-1 1 1,1-1 0,5-1 0,-4 1-2,-1-1 0,1 1 0,-1-1 0,1 0 0,-1 0 0,0 0 1,0-1-1,0 1 0,1-1 0,-1 0 0,-1 0 0,6-4 0,-7 4 54,0 1 1,0-1-1,0 0 0,0 0 0,0 0 0,0 0 0,-1 0 0,1 0 1,-1 0-1,0-1 0,1 1 0,-1-1 0,0 1 0,0 0 0,-1-1 1,1 0-1,0 1 0,-1-1 0,0 1 0,1-1 0,-1-5 0,-1 7-2,0 0-1,0-1 1,0 1-1,0 0 1,0 0-1,0 0 0,0 0 1,0 0-1,0 0 1,-1 0-1,1 1 1,0-1-1,-1 0 0,1 1 1,0-1-1,-1 1 1,1-1-1,-1 1 1,1 0-1,-1-1 0,1 1 1,-1 0-1,1 0 1,-1 0-1,-1 0 0,-51 0-76,44 0 34,4 0-29,0 1 0,0-1-1,0 1 1,1 1 0,-12 3 0,16-5-95,-1 0 1,1 1 0,0-1-1,-1 1 1,1-1 0,0 1-1,0 0 1,-1 0 0,1-1-1,0 1 1,0 0-1,0 0 1,0 0 0,0 0-1,0 0 1,0 0 0,1 0-1,-1 1 1,0-1-1,1 0 1,-1 0 0,0 1-1,1-1 1,-1 0 0,1 1-1,0-1 1,0 0-1,-1 1 1,1-1 0,0 0-1,0 3 1,1-3-249,0 0-1,0 0 1,0 0-1,0 0 1,0 0-1,1 0 1,-1 0-1,0 0 1,0 0-1,1 0 1,-1-1-1,0 1 1,1 0-1,-1-1 1,1 1-1,-1-1 1,1 0-1,-1 0 1,1 1-1,-1-1 1,1 0-1,-1 0 1,1 0-1,-1 0 1,1-1-1,-1 1 1,3-1-1,1 1-1107,24 0-5782</inkml:trace>
</inkml:ink>
</file>

<file path=ppt/ink/ink1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1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8712,'0'0'16047,"-11"9"-15208,-85 88 572,81-80-1264,1 0 0,0 2 0,1 0 0,-18 36 0,24-22-1893,10-21-2581,-2-12 4071,-1 0 0,1 0 0,0 0 0,-1 0-1,1 0 1,-1 0 0,1 0 0,0-1 0,-1 1 0,1 0 0,-1 0-1,1 0 1,-1-1 0,1 1 0,-1 0 0,1-1 0,-1 1 0,1 0 0,-1-1-1,1 1 1,-1 0 0,1-1 0,-1 1 0,0-1 0,1 0 0,10-14-5852</inkml:trace>
</inkml:ink>
</file>

<file path=ppt/ink/ink1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1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2 13581,'-9'0'2076,"-2"-1"-1575,1 1 0,-1 0 0,1 0 0,-1 1 0,1 1 0,-1 0 0,1 0 0,0 1 0,-1 0 0,2 1 0,-14 6 0,17-6-364,-1 0 1,1 0 0,0 0 0,0 1 0,1 0 0,-1 0 0,1 1 0,0 0 0,1 0 0,-1 0-1,1 0 1,0 0 0,1 1 0,-1 0 0,2 0 0,-1 0 0,-2 9 0,5-14-128,0 0 1,0-1-1,1 1 1,-1-1-1,0 1 1,1-1-1,-1 0 1,1 1-1,0-1 1,-1 1-1,1-1 1,0 0-1,0 0 1,0 1-1,0-1 1,0 0-1,0 0 1,0 0-1,0 0 1,0 0 0,1 0-1,-1 0 1,0-1-1,1 1 1,-1 0-1,1-1 1,-1 1-1,0-1 1,1 1-1,-1-1 1,1 0-1,-1 0 1,1 0-1,2 0 1,64 3 276,-54-3-264,0 0-37,1-1 0,-1-1 0,1 0 0,21-7 0,-32 8-4,1 0 0,-1-1 0,1 1 0,-1-1 0,0 0 0,0 0 0,0-1 0,0 1 0,0-1 0,0 0 0,-1 0 0,0 0 0,1 0 0,-1-1 1,0 1-1,0-1 0,-1 0 0,4-5 0,-6 8 20,1 1 1,-1-1-1,0 0 1,1 0 0,-1 1-1,0-1 1,0 0-1,0 0 1,0 1-1,1-1 1,-1 0-1,0 0 1,0 1 0,0-1-1,0 0 1,-1 0-1,1 0 1,0 1-1,0-1 1,0 0-1,-1 0 1,1 1 0,0-1-1,-1 0 1,1 1-1,0-1 1,-1 0-1,1 1 1,-1-1-1,1 0 1,-1 1 0,0-1-1,1 1 1,-1-1-1,0 1 1,-2-1-12,1 0 1,-1 0 0,0 0-1,1 1 1,-1 0 0,0-1-1,1 1 1,-1 0 0,0 0-1,-4 1 1,-2 0-132,0 1 1,0 0-1,1 0 1,-1 1-1,1 0 0,-9 5 1,11-5-82,1 1 1,0 0 0,1 1-1,-1-1 1,1 1 0,0 0-1,0 0 1,-6 11 0,0 17-2785,10-30 2434,0-1 1,0 1-1,0-1 0,0 0 1,1 1-1,-1-1 0,1 1 1,0-1-1,0 0 0,0 1 1,0-1-1,1 3 0,15 12-5690</inkml:trace>
</inkml:ink>
</file>

<file path=ppt/ink/ink1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6:3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68 15439,'0'0'3128,"-10"6"-753,1-1-1810,-44 25 1595,50-28-1916,-1 1 1,1-1 0,0 0 0,0 1-1,0 0 1,0 0 0,1 0-1,-1 0 1,1 0 0,0 1-1,-1-1 1,2 0 0,-3 6-1,4-9-228,0 0 0,0 1 0,0-1 0,1 0 0,-1 1 0,0-1 0,0 0 0,0 1 0,1-1 0,-1 0 0,0 1 0,0-1 0,1 0 0,-1 0 0,0 1 0,1-1 0,-1 0 0,0 0 0,1 0 0,-1 1 0,1-1 0,-1 0 0,0 0 0,1 0 0,-1 0 0,0 0 0,1 0 0,-1 0 0,1 0 0,-1 0 0,0 0 0,1 0 0,-1 0 0,1 0 0,-1 0 0,0 0 0,1-1 0,18 0 182,-10-1-125,1-1-1,-1 0 0,0-1 0,0 1 0,0-2 0,-1 1 1,0-1-1,14-11 0,-17 13-53,0-1 0,0 0 0,0-1 0,0 1 0,-1-1 0,0 0 0,0 0 0,0 0 0,-1-1 0,0 1 0,0-1 0,0 0 0,0 0 0,1-6 0,-4 10-12,0 1 1,0 0 0,0 0-1,0 0 1,0-1-1,0 1 1,-1 0 0,1 0-1,0 0 1,-1-1 0,1 1-1,-1 0 1,1 0 0,-1 0-1,1 0 1,-1 0-1,0 0 1,1 0 0,-1 0-1,0 0 1,0 0 0,0 0-1,0 1 1,0-1 0,0 0-1,0 1 1,0-1-1,0 0 1,0 1 0,0-1-1,-1 1 1,1 0 0,0-1-1,0 1 1,0 0 0,-1 0-1,1 0 1,0 0-1,0 0 1,-1 0 0,1 0-1,0 0 1,-3 1 0,0-1-51,0 0 0,0 1 1,0-1-1,0 1 0,1 0 1,-1 0-1,0 0 0,0 1 0,0-1 1,1 1-1,-1 0 0,-5 4 1,7-4-132,0 1 1,0-1-1,1 0 0,-1 1 1,1-1-1,-1 1 1,1 0-1,0 0 1,0-1-1,-1 5 1,4 16-5792,7-13-2860</inkml:trace>
</inkml:ink>
</file>

<file path=ppt/ink/ink1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19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11243,'0'0'341,"11"-4"332,11-4-81,0 1-1,1 2 1,-1 0 0,1 2-1,41-2 1,-50 4-290,-4 1-242,1-1 0,0 2-1,-1-1 1,20 5-1,-29-5-16,1 0-1,-1 0 1,1 1-1,-1-1 0,1 1 1,-1-1-1,0 1 1,1 0-1,-1 0 0,0-1 1,1 1-1,-1 0 1,0 0-1,0 0 0,0 0 1,0 1-1,0-1 0,0 0 1,0 0-1,0 1 1,-1-1-1,1 0 0,0 1 1,-1-1-1,1 0 1,-1 1-1,0-1 0,1 1 1,-1-1-1,0 1 1,0-1-1,0 1 0,0-1 1,0 1-1,0-1 1,0 1-1,0-1 0,-1 1 1,1-1-1,-1 1 0,0 1 1,-4 6 191,1-1 1,-2 1-1,1-2 0,-1 1 1,0 0-1,0-1 0,-1 0 1,0-1-1,-11 9 0,-13 12 108,8-5-98,-26 27 119,46-46-355,1 0 0,-1 1 0,1-1 0,0 1 0,0-1 1,0 1-1,0 0 0,1-1 0,-1 1 0,1 0 0,0 0 0,0 0 1,0 6-1,2-9-4,-1 0 1,0 0-1,1-1 1,-1 1-1,1 0 0,-1 0 1,1-1-1,-1 1 1,1 0-1,0 0 1,-1-1-1,1 1 0,0-1 1,-1 1-1,1-1 1,0 1-1,0-1 1,0 1-1,0-1 1,-1 0-1,1 1 0,0-1 1,0 0-1,0 0 1,0 1-1,0-1 1,0 0-1,0 0 1,0 0-1,1-1 0,41 1 137,-31 0-142,0-1-393,1 0 0,-1-1 0,0 0 0,24-7 0,-17 2-1841,0-1 0,24-13 0,-5-1-3114</inkml:trace>
</inkml:ink>
</file>

<file path=ppt/ink/ink1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0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45 378 4260,'0'0'5066,"-7"8"-3731,-22 25-49,20-17 2572,14-10-423,17-9-510,-4-9-2381,0-1 1,0-1-1,-1 0 1,-1-1-1,-1 0 0,25-33 1,-15 20-363,3-6-39,-1-1 0,-1-1 0,-2-2 0,20-40 0,-30 30 165,-13 40-135,0 6 40,-16 48-170,-28 59-62,-36 143 1,75-230 4,1 0-1,1 0 1,1 0 0,0 0 0,3 36-1,-2-53-19,0 0 0,1-1 0,-1 1 1,0 0-1,0 0 0,1 0 0,-1 0 0,0 0 0,1-1 0,-1 1 0,1 0 0,-1 0 0,1-1 0,-1 1 0,1 0 0,-1-1 0,1 1 0,0-1 0,-1 1 0,1 0 0,0-1 0,0 0 0,-1 1 0,1-1 0,0 1 1,0-1-1,0 0 0,-1 1 0,1-1 0,0 0 0,0 0 0,0 0 0,0 0 0,0 0 0,0 0 0,-1 0 0,1 0 0,0 0 0,0 0 0,0-1 0,0 1 0,1-1 0,1 1-381,-1-1-1,1 0 1,-1 0 0,0 0-1,1-1 1,-1 1-1,0-1 1,0 1-1,0-1 1,0 1-1,0-1 1,0 0 0,2-3-1,6-17-3865,-1-5-1495</inkml:trace>
</inkml:ink>
</file>

<file path=ppt/ink/ink1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1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801 97 8040,'0'0'1324,"0"-10"523,0 5-1507,0 0 0,0 0 0,-1 1 1,0-1-1,0 0 0,0 1 0,0-1 1,-4-6-1,4 8-189,-1 1 0,1 0 1,-1 0-1,0 0 0,0 0 0,0 0 1,0 0-1,0 1 0,0-1 1,0 1-1,-1-1 0,1 1 0,-1 0 1,1 0-1,-1 0 0,1 0 0,-1 0 1,0 1-1,1-1 0,-1 1 0,-5 0 1,-18-1 100,0 1 1,1 1-1,-1 2 1,0 0 0,1 2-1,-1 1 1,1 1-1,-38 16 1,16-3 62,1 2 0,1 3 0,-58 41 1,83-51-299,0 1 0,1 0 0,1 2 0,0 0 0,2 1 0,0 0 1,1 2-1,1 0 0,-18 35 0,25-41-23,1 0-1,0 1 1,1-1 0,1 1-1,0 1 1,1-1-1,1 0 1,0 1 0,1-1-1,1 1 1,1-1 0,0 1-1,1-1 1,1 0-1,8 26 1,-8-31-46,1 0 0,1 0 0,0 0 0,0 0-1,1-1 1,0 0 0,1 0 0,0-1 0,1 0 0,0 0 0,0-1-1,1 0 1,0 0 0,14 9 0,-12-11 85,1-1 0,-1 0 0,1 0 0,0-1 0,0 0 0,1-1 0,-1-1 0,1 0 0,-1 0 0,1-1 0,0-1 0,0 0 0,17-3 0,-3-2 56,-2 0 1,1-2-1,-1-1 1,0 0-1,0-2 1,-1-1-1,40-25 1,-25 10 4,0-1 1,-2-2 0,52-52-1,-64 55-38,-1-1 1,-1-1-1,-1-1 1,31-57-1,-45 72-25,-1-1 1,-1 0-1,0 1 0,-1-2 1,-1 1-1,0-1 0,-1 1 1,-1-1-1,0 0 0,-1 0 1,-1 0-1,0 0 0,-4-21 1,1 27 3,0 0-1,0 1 1,-1 0 0,0-1 0,-1 1 0,0 1-1,0-1 1,-1 1 0,0 0 0,0 0 0,-1 1-1,0 0 1,-1 0 0,1 0 0,-1 1-1,-1 0 1,1 1 0,-1 0 0,-13-6 0,9 5-90,-1 0 1,1 1 0,-1 1 0,1 0-1,-1 1 1,0 1 0,-1 0-1,1 1 1,0 0 0,0 1 0,-1 1-1,1 0 1,-18 4 0,24-2-244,1-1 0,-1 2 1,1-1-1,-1 1 0,1 0 1,0 0-1,1 1 0,-1 0 1,1 0-1,-7 7 0,-29 39-7088,14-6-4524</inkml:trace>
</inkml:ink>
</file>

<file path=ppt/ink/ink1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2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0 318 13389,'0'0'1174,"9"-5"-58,235-178 2146,-78 54-2963,-159 128 3,-7 13-98,-7 15 325,-36 63 664,33-72-1164,1-1 0,0 1 1,2 1-1,0-1 1,1 1-1,0 0 1,2 1-1,-4 31 1,8-48-198,0-3 80,0 0 0,0 1-1,0-1 1,0 1-1,0-1 1,0 1-1,0-1 1,0 0 0,0 1-1,0-1 1,0 1-1,0-1 1,0 1-1,0-1 1,0 0 0,0 1-1,1-1 1,-1 1-1,0-1 1,0 0-1,0 1 1,1-1 0,-1 0-1,0 1 1,0-1-1,1 0 1,-1 0-1,0 1 1,1-1-1,-1 0 1,1 0 0,-1 1-1,0-1 1,1 0-1,-1 0 1,0 0-1,1 0 1,-1 1 0,1-1-1,-1 0 1,1 0-1,-1 0 1,0 0-1,1 0 1,-1 0 0,1 0-1,-1 0 1,1-1-1,21 2-5292</inkml:trace>
</inkml:ink>
</file>

<file path=ppt/ink/ink1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3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17136,'0'0'4773,"25"18"-8713,-2-31-1441</inkml:trace>
</inkml:ink>
</file>

<file path=ppt/ink/ink1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3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1 15150,'0'0'726,"-12"3"422,3 0-951,0 0 0,0 1 0,1 0 0,-1 0 0,1 1-1,0 0 1,0 0 0,0 1 0,1 0 0,0 0 0,0 1 0,1 0 0,0 0 0,0 0-1,0 1 1,-4 9 0,7-11-59,0 0-1,0-1 0,0 1 1,1 0-1,0 0 0,1 1 1,-1-1-1,1 0 0,1 1 0,-1-1 1,1 0-1,1 13 0,-1-16-117,1-1 0,0 1 0,0 0 0,0-1 0,0 1 0,0-1 0,1 1 0,-1-1 0,1 1 0,0-1-1,-1 0 1,1 0 0,0 0 0,1 0 0,-1 0 0,0 0 0,0-1 0,1 1 0,-1-1 0,1 0-1,-1 1 1,1-1 0,-1 0 0,1-1 0,0 1 0,0 0 0,0-1 0,-1 1 0,1-1 0,5 0 0,3 1 19,1-1 0,0 0 0,0-1 0,0 0 0,0-1 0,0 0 1,-1-1-1,1-1 0,-1 1 0,0-2 0,12-5 0,-18 7-17,0 0-1,0 0 0,0-1 1,-1 1-1,1-1 0,-1 0 1,0 0-1,0 0 0,0-1 1,0 1-1,-1-1 1,0 0-1,0 0 0,0 0 1,-1 0-1,0-1 0,0 1 1,0-1-1,0 0 0,-1 1 1,0-1-1,0 0 0,-1 0 1,0-8-1,0 11-8,0 1-1,-1-1 1,1 1 0,-1-1-1,0 1 1,1-1-1,-1 1 1,0-1 0,-1 1-1,1 0 1,0 0-1,-1 0 1,1-1 0,-1 1-1,0 1 1,1-1-1,-1 0 1,0 0 0,0 1-1,0-1 1,0 1-1,-5-3 1,2 2 37,0 0-1,0 0 1,-1 0-1,1 0 1,-1 1-1,1 0 1,-1 0-1,1 1 1,-1 0 0,-9 0-1,10 0-96,0 1-1,0-1 1,0 1 0,1 1-1,-1-1 1,0 0-1,1 1 1,-1 0 0,1 0-1,-1 1 1,1-1 0,-5 4-1,7-4-79,1 0-1,-1-1 0,0 1 0,0 0 1,1 0-1,-1 0 0,1 0 1,0 1-1,0-1 0,0 0 1,0 0-1,0 1 0,0-1 0,0 1 1,1-1-1,-1 1 0,1-1 1,0 1-1,0-1 0,0 1 1,0-1-1,0 1 0,1-1 0,0 4 1,-1-5-157,1 0 1,-1 1 0,1-1-1,-1 0 1,1 1 0,0-1-1,0 0 1,0 0 0,-1 0-1,1 0 1,0 0 0,1 0-1,-1 0 1,0 0 0,0 0-1,0 0 1,0 0-1,1-1 1,-1 1 0,0-1-1,1 1 1,-1-1 0,0 1-1,1-1 1,1 1 0,23 4-5755</inkml:trace>
  <inkml:trace contextRef="#ctx0" brushRef="#br0" timeOffset="1">430 190 15022,'0'0'1826,"-38"57"192,18-25-641,4 0-416,1 1-448,8-1-417,5-3-128,2-2-801,6-6-1025,3-8-1665,5-7-1730</inkml:trace>
</inkml:ink>
</file>

<file path=ppt/ink/ink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0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17388,'-6'25'1616,"4"-1"-1216,8-2-648,5-4 944,7-4-456,7-3-32,10-5-296</inkml:trace>
</inkml:ink>
</file>

<file path=ppt/ink/ink1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3.9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13 10218,'0'0'5055,"9"-2"-3128,29-9-726,-38 11-1131,1 0-1,0 0 1,-1 1-1,1-1 1,0 0-1,-1 0 1,1 0-1,-1 1 1,1-1-1,0 0 1,-1 1-1,1-1 1,-1 0-1,1 1 1,-1-1-1,1 1 1,-1-1-1,1 1 0,-1-1 1,0 1-1,1-1 1,-1 1-1,0-1 1,1 1-1,-1 0 1,0-1-1,0 1 1,1-1-1,-1 1 1,0 0-1,0-1 1,0 1-1,0 0 1,0-1-1,0 1 1,0 0-1,0-1 1,0 1-1,0 0 1,0-1-1,-1 2 1,-2 27 1213,0-23-1055,1-1-1,-1 1 1,0-1 0,-1 0 0,1 0 0,-1 0-1,-7 7 1,7-9-185,1 1 0,0-1 0,-1 1 0,1-1 0,1 1 0,-1 0 0,1 0 0,-1 0 0,1 1-1,1-1 1,-1 0 0,0 1 0,1 0 0,-1 5 0,2-9-78,1-1 1,-1 1-1,1 0 0,0 0 0,-1 0 0,1-1 1,0 1-1,-1 0 0,1-1 0,0 1 1,0 0-1,-1-1 0,1 1 0,0-1 1,0 1-1,0-1 0,0 0 0,0 1 1,0-1-1,0 0 0,0 0 0,1 1 1,34 7-1186,-18-5 180,-5 1 706,0 1 0,-1 0 0,1 1 0,-1 0 1,-1 1-1,15 10 0,-24-16 416,-1 0 1,1 0-1,0 1 1,0-1-1,-1 0 1,1 1-1,-1 0 1,0-1-1,1 1 1,-1 0-1,0-1 1,0 1-1,0 0 1,0 0-1,0 0 1,0 0-1,-1 0 1,1 0 0,-1 0-1,1 0 1,-1 0-1,0 0 1,0 1-1,0-1 1,0 0-1,0 0 1,0 0-1,-1 0 1,1 0-1,-1 0 1,1 0-1,-1 0 1,0 0-1,0 0 1,0 0-1,0 0 1,0 0-1,0 0 1,0-1-1,-1 1 1,1-1-1,-1 1 1,1-1-1,-1 1 1,1-1-1,-1 0 1,0 0 0,0 1-1,-2-1 1,-5 6 351,-1-1 1,0-1 0,-1 0 0,1 0 0,-1-1 0,0 0 0,0-1 0,0-1-1,0 1 1,0-2 0,-1 0 0,-18 0 0,29-1-511,0 0 0,1 0 1,-1 0-1,0 0 0,0 0 0,1 0 0,-1 0 1,0 0-1,1 0 0,-1 0 0,0 0 0,1-1 1,-1 1-1,0 0 0,1-1 0,-1 1 0,0 0 1,1-1-1,-1 1 0,1-1 0,-1 1 1,1-1-1,-1 1 0,1-1 0,-1 1 0,1-1 1,-1 1-1,1-1 0,0 0 0,-1 1 0,1-1 1,0 0-1,0 1 0,-1-1 0,1 0 1,0 0-1,0 1 0,0-1 0,0 0 0,0 1 1,0-2-1,0 0-440,1 0-1,-1 0 1,0 0 0,1 0-1,0 1 1,-1-1 0,1 0-1,0 0 1,0 1 0,0-1-1,0 1 1,0-1 0,1 1 0,0-2-1,14-12-5643</inkml:trace>
</inkml:ink>
</file>

<file path=ppt/ink/ink1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18546,'0'0'5210,"-6"8"-4164,-1 3-827,0 0 0,1 1 0,0 0 0,1 0 0,1 0-1,0 1 1,0 0 0,1-1 0,1 1 0,-2 24 0,6 53-502,5-31-3454,-7-53 1378</inkml:trace>
</inkml:ink>
</file>

<file path=ppt/ink/ink1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4.7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14157,'0'0'8168,"78"4"-7431,-35 4-385,8-2-224,-8 1-64,2-2-64,0-1-897,-7-3-896,-8-1-481,-1-4-4517</inkml:trace>
</inkml:ink>
</file>

<file path=ppt/ink/ink1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5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34 11403,'0'0'10773,"-8"-8"-9572,4 4-1070,3 2-106,0 1 0,-1-1 0,1 1 0,0-1 0,-1 1 0,1-1 0,-1 1 0,0 0 0,1 0 0,-1 0 0,0 0-1,0 0 1,0 0 0,0 0 0,0 1 0,0-1 0,0 1 0,0-1 0,0 1 0,0 0 0,0 0 0,0 0-1,0 0 1,0 0 0,0 0 0,0 0 0,0 1 0,0-1 0,0 1 0,0 0 0,0-1 0,0 1 0,1 0-1,-4 2 1,-10 8 20,1 0 1,0 1-1,1 1 0,1 0 0,-21 27 0,28-33-16,0 0 0,0 0 0,1 1 0,0-1 0,0 1 0,1 0 0,0 0-1,1 0 1,-1 0 0,1 0 0,1 1 0,0-1 0,0 1 0,1 13 0,0-21-25,0 0-1,0 0 1,1 1 0,-1-1 0,0 0-1,1 0 1,-1 0 0,1 0-1,-1 0 1,1 0 0,0 0-1,-1-1 1,1 1 0,0 0-1,0 0 1,0 0 0,-1-1 0,1 1-1,0 0 1,0-1 0,0 1-1,0-1 1,0 1 0,2 0-1,33 2 193,-29-4-143,1-1 0,0 1-1,0-1 1,-1-1-1,1 1 1,11-7 0,-10 3-14,1-1 0,-1-1 0,0 1 0,-1-2 0,0 1 0,0-1 0,-1 0 0,7-11 0,-10 14 27,-1-1-1,1 1 1,-1-1 0,0 0-1,-1 0 1,1 0 0,-2 0-1,1 0 1,-1-1 0,0 1-1,0 0 1,-1-1 0,-1-13-1,1 20-68,0 0 0,0-1-1,0 1 1,-1 0-1,1 0 1,-1-1 0,1 1-1,-1 0 1,1 0 0,-1 0-1,0 0 1,0 0 0,1 0-1,-1 0 1,0 0 0,0 0-1,0 0 1,0 0-1,0 0 1,0 1 0,0-1-1,0 0 1,0 1 0,-1-1-1,1 1 1,0-1 0,0 1-1,-1 0 1,1 0 0,0-1-1,0 1 1,-1 0-1,1 0 1,0 0 0,-1 0-1,1 0 1,0 0 0,0 1-1,-1-1 1,0 1 0,-1-1-85,1 1 0,-1 0 0,1 0 1,-1 0-1,1 0 0,0 0 0,0 0 1,-1 1-1,1-1 0,0 1 0,0-1 1,0 1-1,1 0 0,-1 0 0,0 0 0,1 0 1,-1 0-1,1 0 0,-1 0 0,0 3 1,0 0-511,1 1 0,0-1 0,0 0 0,1 0 0,-1 1 0,1-1 0,0 0 0,1 0 0,0 9 0,0-11-165,0-1-1,0 1 1,0 0 0,0 0-1,0 0 1,0 0 0,1-1-1,0 1 1,-1-1 0,5 5-1,15 11-8834</inkml:trace>
</inkml:ink>
</file>

<file path=ppt/ink/ink1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4132,'0'0'13965,"-23"58"-12171,12-37-609,4 2-192,5-4-160,-1 0-641,3-3-288,5-6-1217,11-6-930,6-4-1248,-2 0-2499</inkml:trace>
</inkml:ink>
</file>

<file path=ppt/ink/ink1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5.9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60 14221,'0'0'6198,"-8"1"-5765,2 0-387,1 1 0,0-1 0,0 1 0,0 0 0,0 0 0,0 0 0,0 1 0,1-1 0,-1 1 0,1 1 0,-1-1 0,1 0 0,0 1 0,1 0 0,-1 0 0,1 0 0,-1 0 0,1 1 0,0-1 0,1 1 0,-1 0 0,1 0 0,0 0 0,0 0 0,1 0 0,-1 0 0,1 1 0,-1 8 0,3-11-65,-1 0 1,0 0-1,1 1 0,-1-1 0,1 0 0,0 0 0,0 0 0,0 0 0,1 0 0,-1 0 0,1 0 1,0-1-1,-1 1 0,1 0 0,0-1 0,0 1 0,1-1 0,-1 0 0,1 0 0,2 2 0,7 4-235,0 0-1,1-1 0,20 7 0,-25-11 192,0 1 0,0-1-1,0 1 1,0 1 0,0-1-1,-1 1 1,0 1 0,13 11-1,-19-15 83,0 0-1,1 0 0,-1 0 0,0 0 1,0 0-1,0 0 0,0 0 0,-1 0 1,1 1-1,0-1 0,-1 0 0,0 0 1,1 1-1,-1-1 0,0 0 0,0 1 0,-1-1 1,1 0-1,0 0 0,-1 1 0,0 2 1,-1-1 49,0 0 1,0 0-1,0 0 1,-1 0-1,1-1 1,-1 1 0,0-1-1,0 0 1,0 0-1,-7 5 1,2-2 180,-1 0 1,0-1-1,0 0 1,0 0-1,-1-1 1,0 0-1,1-1 1,-21 5-1,25-8-105,1 1 0,-1-1 0,1 1 0,0-1 1,-1 0-1,1-1 0,-1 1 0,1-1 0,-1 0 0,1 0 0,0-1 0,0 1 0,-1-1 1,-6-4-1,8 4-129,1-1 1,-1 1 0,1-1 0,0 1 0,0-1-1,0 0 1,0 0 0,1 0 0,-1 0-1,1 0 1,0-1 0,-1 1 0,2 0 0,-1-1-1,0 1 1,1 0 0,-1-1 0,1 1-1,0-1 1,0-4 0,1 0-66,0-1-1,0 0 1,1 0 0,0 0-1,0 1 1,1-1 0,0 1 0,0 0-1,1 0 1,0 0 0,1 0-1,-1 1 1,10-11 0,9-8-19,0 2 0,36-29 0,-35 32 245,-2 0-1,29-33 1,-50 53-128,0 0 1,0 0 0,0 0-1,0-1 1,0 1 0,0 0 0,0 0-1,-1-1 1,1 1 0,0-1-1,-1 1 1,1-1 0,-1 1-1,0-1 1,1 1 0,-1-1 0,0 1-1,0-1 1,0 1 0,0-1-1,0 1 1,0-1 0,-1 0-1,1 1 1,0-1 0,-1-1 0,-1 2-20,1 0 1,0-1-1,-1 1 1,1 0-1,-1 0 1,1 0-1,-1 0 1,1 0 0,-1 0-1,0 0 1,0 0-1,1 1 1,-1-1-1,0 1 1,0-1-1,0 1 1,0 0 0,-2 0-1,0-1-76,0 1 0,-1-1 0,1 1 0,-1 1 0,1-1 0,-1 1 0,1-1 0,0 1 0,-1 1-1,1-1 1,0 1 0,0-1 0,0 1 0,0 0 0,0 0 0,0 1 0,1-1 0,-5 5 0,5-4-401,1 1 1,0 0 0,1 0-1,-1 0 1,1 0-1,-1 0 1,1 0-1,1 0 1,-1 0-1,0 6 1,2 25-6803,4-16 449</inkml:trace>
</inkml:ink>
</file>

<file path=ppt/ink/ink1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19603,'0'0'8456,"-53"29"-7816,53-23-544,0-3-288,0 3-1345,6-3-1314,3-3-1601,0 0-5862</inkml:trace>
</inkml:ink>
</file>

<file path=ppt/ink/ink1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6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47 14670,'0'0'5744,"-4"-8"-3400,3 6-2293,1 0 0,-1 0 1,0 0-1,0 0 1,0 0-1,0 0 1,0 0-1,0 0 0,-1 1 1,1-1-1,0 0 1,-1 1-1,0-1 1,1 1-1,-1 0 0,0-1 1,0 1-1,1 0 1,-1 0-1,0 0 1,0 0-1,0 1 0,0-1 1,-1 0-1,1 1 1,0-1-1,0 1 1,0 0-1,0 0 0,-1 0 1,1 0-1,0 0 1,0 0-1,0 1 1,0-1-1,0 1 0,-1-1 1,1 1-1,0 0 1,-3 2-1,-5 2-35,0 2-1,0-1 0,1 1 1,0 1-1,0 0 0,1 0 1,0 0-1,0 1 0,1 0 1,0 1-1,1 0 0,0 0 1,0 0-1,1 1 0,1 0 1,-1-1-1,2 2 0,0-1 1,0 0-1,1 1 0,0-1 1,1 1-1,0 13 1,1-22-15,1-1 0,-1 0 0,0 1 1,1-1-1,-1 1 0,1-1 1,0 0-1,0 1 0,0-1 1,0 0-1,0 0 0,0 0 1,0 0-1,1 0 0,-1 0 0,1 0 1,0 0-1,-1-1 0,1 1 1,3 2-1,-1-2 11,1 0 1,-1 1-1,1-2 1,-1 1-1,1 0 0,-1-1 1,1 0-1,0 0 0,10 0 1,-6 0 15,0-1 0,0 0-1,-1-1 1,1 0 0,0-1 0,0 1 0,0-2 0,-1 1 0,1-1 0,-1-1-1,11-5 1,-13 4 1,1 0-1,-1-1 1,0 0-1,0 0 1,0 0-1,-1-1 1,0 0-1,-1 0 1,1 0-1,-1-1 1,-1 1-1,1-1 1,-1 0-1,-1 0 1,1 0-1,-1 0 1,-1-1-1,2-15 1,-3 20-32,0-1 0,0 0-1,0 0 1,-1 0 0,0 0 0,0 0 0,0 1-1,0-1 1,-1 0 0,1 1 0,-1-1-1,0 1 1,-1 0 0,1-1 0,-1 1 0,0 0-1,0 1 1,0-1 0,0 0 0,-1 1 0,0 0-1,1 0 1,-1 0 0,0 0 0,0 1-1,-1-1 1,1 1 0,-1 0 0,1 0 0,-1 1-1,1-1 1,-1 1 0,-6-1 0,3 1-165,1 0 1,0 0-1,-1 0 1,1 1-1,0 0 1,-1 1-1,1-1 1,-1 2-1,1-1 0,-11 4 1,16-4-69,-1 0 0,0 1 0,1-1 0,-1 1 0,1 0 0,-1-1 0,1 1 0,0 0 0,0 0 0,0 1 0,0-1 0,0 0 0,0 1 0,0-1 0,1 1 0,-1-1 0,1 1 0,0 0 0,0 0 0,0 0 0,0 0 0,1-1 0,-1 1 0,1 0 0,-1 0 0,1 0 0,0 4 0,4 16-3971,14-4-896</inkml:trace>
</inkml:ink>
</file>

<file path=ppt/ink/ink1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7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9353,'0'0'13698,"9"-2"-13212,31-3-179,0 1 1,78 2-1,-71 3-241,-45-1-61,0-1 0,-1 1 0,1 0 1,-1 1-1,1-1 0,-1 0 0,1 0 0,-1 1 1,1-1-1,-1 0 0,1 1 0,-1 0 1,1-1-1,-1 1 0,0 0 0,1 0 1,-1 0-1,0-1 0,0 1 0,0 1 1,0-1-1,0 0 0,0 0 0,2 2 1,-2 0 16,-1-1 1,1 1-1,0-1 1,-1 1-1,0 0 0,1-1 1,-1 1-1,0-1 1,0 1-1,-1-1 1,1 1-1,0 0 1,-2 3-1,-3 10 154,-1 0 1,-1-1-1,-13 25 0,15-32-104,-40 69 475,27-49-283,2 1-1,0 0 1,-16 45 0,30-60-31,1-5-1970,1-32-20457</inkml:trace>
</inkml:ink>
</file>

<file path=ppt/ink/ink1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64,'0'0'20724,"60"-10"-19411,-22 8-160,9 2-576,5 0-353,2 0-192,-6 0-160,-3 0-1730,-5 0-1729,-8 0-3236</inkml:trace>
</inkml:ink>
</file>

<file path=ppt/ink/ink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5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103 333 17220,'-2'1'128,"-14"8"907,-29 23 0,41-29-905,1 1 0,-1-1-1,1 0 1,0 1-1,0 0 1,0 0 0,0 0-1,1 0 1,-1 0-1,1 0 1,0 1 0,-2 8-1,4-12-109,-1 0-1,1 0 1,0 0 0,0 0-1,0 0 1,0 0-1,0 0 1,0 0-1,0 0 1,1 0 0,-1 0-1,0 0 1,0 0-1,1 0 1,-1-1 0,0 1-1,1 0 1,-1 0-1,1 0 1,0 0 0,-1-1-1,1 1 1,-1 0-1,1 0 1,0-1-1,0 1 1,-1-1 0,1 1-1,0 0 1,0-1-1,0 0 1,0 1 0,0-1-1,0 1 1,0-1-1,-1 0 1,1 0-1,2 1 1,2-1-16,0 1 0,0-1 0,1 0 0,-1 0 0,0 0 0,8-2 0,-1-1-2,0-1-1,0 0 1,0-1-1,0 0 1,-1-1-1,0 0 0,0-1 1,-1 0-1,0-1 1,0 0-1,0-1 1,-1 0-1,-1 0 0,1-1 1,10-16-1,3-8 96,-1-1 0,-2-1-1,23-60 1,-42 94-87,6-11 184,0-1-1,-1 0 0,-1 0 1,0 0-1,-1 0 1,2-27-1,-5 41-178,0 0 0,0-1 0,0 1 0,0 0 0,0 0 0,0-1 0,0 1 0,0 0-1,0-1 1,0 1 0,0 0 0,0 0 0,0-1 0,0 1 0,0 0 0,0 0 0,0-1 0,0 1 0,0 0 0,0 0 0,0-1 0,0 1 0,-1 0 0,1 0-1,0-1 1,0 1 0,0 0 0,0 0 0,-1 0 0,1 0 0,0-1 0,0 1 0,0 0 0,-1 0 0,1 0 0,0 0 0,0 0 0,-1-1 0,1 1-1,-10 9 376,-9 20 122,8-9-393,1 0-1,0 1 1,1 1-1,2 0 1,0 0-1,1 0 1,2 0 0,0 1-1,-1 24 1,5-41-115,0-1 1,1 0 0,-1 0-1,1 0 1,0 0 0,0 0-1,1 0 1,0 0 0,-1-1-1,2 1 1,-1 0-1,0-1 1,1 0 0,0 1-1,4 4 1,-2-4-10,1 0 0,-1-1 0,1 1-1,0-1 1,0-1 0,0 1 0,0-1 0,1 0 0,12 4-1,1-2-33,1 0-1,-1-2 0,0-1 1,1 0-1,0-1 1,34-4-1,-37 1 9,0-1 1,0 0 0,-1-1-1,31-12 1,-41 13 37,0 0 0,-1 0 0,1 0 0,-1-1 0,0 0 0,0 0 1,0 0-1,-1-1 0,1 0 0,-1 0 0,-1-1 0,1 1 0,-1-1 0,7-11 1,-10 15 0,0 1 0,0-1 0,0 0 0,-1 0 0,1 0 0,0 0 0,-1 0 0,0 0 0,1 0 1,-1 0-1,0 0 0,0 0 0,0 0 0,0 0 0,0 0 0,-1 0 0,1 0 0,-1 0 0,0-2 1,0 2 0,0 1 0,0-1 0,-1 1 0,1-1 0,0 1 0,0 0 0,-1 0 0,1-1 0,-1 1 0,1 0 0,-1 0 1,0 1-1,1-1 0,-1 0 0,0 0 0,-3 0 0,-2 0 9,0-1 0,1 2 1,-1-1-1,0 1 0,0 0 0,0 0 1,0 1-1,1 0 0,-14 4 0,9-2-14,1 1 0,1 1 0,-1 0 0,1 0 0,0 1 0,-15 11 0,20-13-6,-1 0 0,1 0-1,0 1 1,0-1-1,0 1 1,0 0 0,1 0-1,0 0 1,0 0 0,0 1-1,1-1 1,0 1-1,-2 6 1,3-10-1,1 0 0,0 0 1,0 0-1,0 0 0,0 0 0,0 0 0,0 0 0,0 0 0,1 0 1,-1 0-1,1 0 0,-1 0 0,1 0 0,0-1 0,-1 1 1,1 0-1,0 0 0,0-1 0,3 4 0,-2-3-17,1 1 0,0-1 0,0 0 0,0 1 0,0-2 0,0 1 0,0 0 0,1-1 0,-1 1 0,4 0 0,7 2-241,0-1 0,-1-1 0,1 0 0,21-1 0,-11-2-187,-1 0-1,0-2 1,1-1-1,-1-1 1,-1-1-1,1-1 1,-1 0-1,35-19 0,3-5-571</inkml:trace>
  <inkml:trace contextRef="#ctx0" brushRef="#br0" timeOffset="1">1150 175 15259,'0'0'44,"0"0"1,0 0-1,0-1 0,0 1 0,0 0 0,0 0 0,0 0 0,0 0 0,0 0 1,0 0-1,0-1 0,0 1 0,0 0 0,0 0 0,0 0 0,0 0 0,0 0 1,0 0-1,0 0 0,0 0 0,0-1 0,0 1 0,0 0 0,0 0 0,-1 0 1,1 0-1,0 0 0,0 0 0,0 0 0,0 0 0,0 0 0,0 0 0,0 0 1,0 0-1,-1-1 0,1 1 0,0 0 0,0 0 0,0 0 0,0 0 0,0 0 1,0 0-1,0 0 0,-1 0 0,1 0 0,0 0 0,0 0 0,0 0 0,0 0 1,0 1-1,0-1 0,0 0 0,-1 0 0,1 0 0,0 0 0,0 0 0,0 0 1,0 0-1,0 0 0,0 0 0,0 0 0,0 0 0,-11 10 947,-8 13 259,-100 159 2963,80-118-3623,37-62-673,1 1 0,-1 0 1,0-1-1,0 1 0,0-1 1,0 0-1,0 0 0,0 0 1,-1 0-1,1 0 1,-6 3-1,7-5 55,1 0 0,-1 1-1,0-1 1,1 0 0,-1 0 0,1 0 0,-1 0 0,0 0 0,1 0-1,-1 0 1,1 0 0,-1 0 0,0-1 0,1 1 0,-1 0 0,1 0-1,-1 0 1,1-1 0,-1 1 0,0 0 0,1-1 0,-1 0-1,-1 0 10,1-1 0,0 0 0,-1 1 0,1-1 0,0 0 0,0 0 0,0 1 0,0-1 0,1 0 0,-2-2 0,-3-19-394</inkml:trace>
</inkml:ink>
</file>

<file path=ppt/ink/ink1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8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14125,'0'0'11916,"58"21"-11756,-30-19-96,-2 1-96,6-2-673,-5-1-1024,-7 0-898,0 0-768,-17 0-2883</inkml:trace>
  <inkml:trace contextRef="#ctx0" brushRef="#br0" timeOffset="1">1 85 12940,'0'0'9609,"27"50"-8680,11-45-256,3 0-481,4-4-128,0 1 0,0-2-416,-9 0-1282,-2 0-2081,-5 0-4037</inkml:trace>
</inkml:ink>
</file>

<file path=ppt/ink/ink1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8.9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80 7303,'0'0'6235,"7"-9"-2984,18-26-1057,-25 35-2156,1 0-1,-1 0 0,0-1 1,0 1-1,1-1 0,-1 1 0,0 0 1,0-1-1,0 1 0,0 0 1,1-1-1,-1 1 0,0-1 1,0 1-1,0-1 0,0 1 1,0 0-1,0-1 0,0 1 1,0-1-1,0 1 0,0-1 0,0 1 1,0 0-1,-1-1 0,1 1 1,0-1-1,0 1 0,0 0 1,0-1-1,-1 1 0,1 0 1,0-1-1,-1 1 0,1 0 1,0-1-1,0 1 0,-1 0 0,1-1 1,0 1-1,-1 0 0,1 0 1,-1-1-1,-18-1 555,16 2-439,-10 0-83,1 0 0,-1 1 0,1 0 1,0 1-1,0 1 0,0 0 0,0 0 1,0 1-1,0 1 0,1 0 0,0 1 1,-11 6-1,14-7 25,1 0 0,0 1 0,0 0 1,0 0-1,0 0 0,1 1 0,0 0 0,0 0 0,1 0 1,0 1-1,1 0 0,-1 0 0,1 0 0,1 0 1,0 1-1,0 0 0,-2 11 0,4-17-78,1-1 0,-1 1 0,1 0 0,0-1 0,0 1 1,0-1-1,0 1 0,1 0 0,-1-1 0,1 1 0,0-1 0,-1 1 0,1-1 0,0 1 0,1-1 1,-1 1-1,0-1 0,1 0 0,-1 0 0,3 3 0,-1-2-1,1 0 1,0-1 0,-1 1-1,1-1 1,0 0-1,0 0 1,0 0-1,0 0 1,0-1-1,1 0 1,4 1-1,9 1 44,1-1-1,0-1 0,0 0 1,28-4-1,-33 1-8,-1 0-1,0-1 0,1 0 0,-1-1 1,0-1-1,-1 0 0,1 0 1,-1-1-1,0-1 0,-1 0 1,12-10-1,-17 13 18,-1 0 0,0 0 0,0-1 0,0 0-1,-1 0 1,0 0 0,0-1 0,0 0 0,-1 1 0,1-1 0,-1 0 0,-1-1-1,1 1 1,-1 0 0,0-1 0,-1 1 0,0-1 0,0 0 0,0 1 0,-1-1 0,1 0-1,-2 1 1,1-1 0,-2-7 0,0 10-155,0-1 0,1 2 0,-2-1 0,1 0 0,0 0 0,-1 1 0,0-1 0,0 1 0,0 0 0,0 0 0,0 0 0,-1 0 0,1 1 0,-1-1 0,0 1 0,1 0 0,-1 0 0,0 0 0,0 0 0,-1 1 0,1 0 0,0 0 0,0 0 0,-1 0 0,1 1 0,-1 0 0,1-1 0,0 2 0,-1-1 1,1 0-1,0 1 0,-1 0 0,-3 1 0,6 0-255,0-1 1,0 1 0,1-1 0,-1 1-1,1 0 1,-1 0 0,1 0 0,0 0-1,-1 0 1,1 0 0,0 0 0,1 0-1,-1 1 1,0-1 0,0 0 0,1 0-1,0 1 1,-1-1 0,1 0 0,0 1-1,0-1 1,0 1 0,0-1 0,1 0-1,0 3 1,3 18-4698</inkml:trace>
</inkml:ink>
</file>

<file path=ppt/ink/ink1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9.3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7655,'0'0'14926,"-60"74"-14221,42-39 320,-1 1-256,4 2-289,4-3-352,6-5-64,5-1-32,0-6 0,3-2-480,10-5-865,2-7-865,-6-9-2146,1 0-5478</inkml:trace>
</inkml:ink>
</file>

<file path=ppt/ink/ink1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29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94 11531,'0'0'11264,"-10"-3"-10479,7 1-779,0 1 1,-1 0 0,1-1 0,0 1-1,-1 1 1,1-1 0,-1 0-1,0 1 1,1 0 0,-1 0 0,1 0-1,-1 0 1,0 1 0,1-1-1,-1 1 1,1 0 0,-1 0 0,1 0-1,0 1 1,-1-1 0,1 1 0,0-1-1,0 1 1,0 0 0,0 1-1,-3 2 1,-1 1-15,1 0 0,0 0 0,0 0 0,1 1 0,0 0 0,0 0 0,0 0 0,1 0 0,0 1 0,-5 13 0,8-17 1,0 0-1,0-1 1,1 1-1,-1 0 1,1-1 0,0 1-1,-1 0 1,2 0-1,-1-1 1,0 1 0,1 0-1,0 0 1,0-1-1,0 1 1,0-1-1,0 1 1,1-1 0,0 1-1,-1-1 1,1 0-1,0 0 1,1 0 0,-1 0-1,1 0 1,-1 0-1,5 2 1,16 13-442,1-1 0,31 16 1,-31-20-20,0 2 0,31 25 1,-53-39 459,-1 0 1,0 0 0,1 0 0,-1 1-1,0-1 1,1 0 0,-1 1 0,0-1 0,0 1-1,0-1 1,0 1 0,0-1 0,-1 1-1,1 0 1,0-1 0,-1 1 0,1 0-1,-1 0 1,0-1 0,1 1 0,-1 3-1,-1-4 19,1 1-1,-1 0 0,0-1 1,0 1-1,1-1 0,-1 1 1,0-1-1,0 0 0,-1 1 1,1-1-1,0 0 0,0 0 1,-1 0-1,1 0 0,0 0 1,-1 0-1,1 0 0,-3 1 1,-7 2 118,0 0 0,0 0 0,0-1 0,-1 0 0,-13 1 0,0 0 535,1-1-1,-1-2 1,-37-2-1,56 0-512,-1 0 0,1 0 0,-1 0 0,1-1-1,0 0 1,0 0 0,0-1 0,-8-4 0,11 5-133,1 1-1,-1-1 1,1 0 0,0 0 0,0 0 0,0-1 0,0 1-1,0 0 1,0-1 0,1 0 0,-1 1 0,1-1 0,0 0 0,-1 1-1,1-1 1,1 0 0,-1 0 0,-1-6 0,2 6-32,1 0 0,-1 0 0,0 0 1,1 0-1,-1 0 0,1 0 0,0 0 0,0 0 1,1 1-1,-1-1 0,0 0 0,1 1 0,0-1 0,-1 1 1,1-1-1,0 1 0,0 0 0,0-1 0,1 1 1,-1 1-1,0-1 0,1 0 0,0 0 0,4-2 1,10-5-41,0 1 0,33-11 1,-34 13 41,44-14 60,-17 5-148,62-29 0,-94 39 254,-1-1 0,0 0 0,0-1 0,0 0 0,0-1 1,-1 1-1,-1-2 0,1 1 0,-2-1 0,13-17 0,-18 23-102,0 0-1,0-1 1,0 1 0,-1 0 0,1-1 0,-1 1 0,0-1 0,0 0-1,0 1 1,0-1 0,0 0 0,-1 0 0,0 1 0,0-1-1,0 0 1,0 0 0,-1 0 0,1 1 0,-1-1 0,0 0-1,0 0 1,0 1 0,-1-1 0,1 1 0,-1-1 0,0 1 0,0 0-1,0 0 1,0 0 0,0 0 0,-1 0 0,0 0 0,1 1-1,-1-1 1,0 1 0,0-1 0,0 1 0,-1 0 0,1 1-1,-1-1 1,1 0 0,-1 1 0,1 0 0,-5-1 0,-5-3-118,-1 1 0,1 1 0,0 0 0,-1 1 0,1 0 0,-1 1 0,0 1 0,0 0 0,1 0 0,-21 5 0,32-4-86,0 0 1,0 0-1,0 0 0,0 0 1,1 0-1,-1 0 1,1 0-1,-1 1 1,1-1-1,-1 1 1,1-1-1,0 1 1,0 0-1,-1-1 1,1 1-1,0 0 0,1 0 1,-1 0-1,0 0 1,1 0-1,-1 0 1,1 0-1,-1 2 1,0-1-374,1-1 0,0 0 1,0 1-1,0-1 0,0 1 1,0-1-1,0 1 0,1-1 1,-1 1-1,1-1 0,-1 0 0,1 1 1,0-1-1,0 0 0,0 0 1,1 1-1,-1-1 0,0 0 1,2 2-1,22 13-7808</inkml:trace>
</inkml:ink>
</file>

<file path=ppt/ink/ink1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1:30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 20 21236,'-13'-3'1666,"-10"-3"-937,-1 2 0,1 1 1,-43-1-1,51 4-538,1 1-1,0 0 1,0 1 0,0 1 0,0 0-1,1 1 1,-1 0 0,-24 12-1,29-10-134,0-1-1,1 1 0,0 0 0,0 1 0,1-1 0,0 2 0,0-1 1,0 1-1,1 0 0,1 0 0,-1 1 0,1 0 0,0 0 0,-5 15 1,8-18-56,0 0 0,0 1 1,1-1-1,0 0 1,0 1-1,0-1 1,1 1-1,0 0 1,0-1-1,1 1 1,0-1-1,0 1 1,0-1-1,1 0 0,0 1 1,0-1-1,1 0 1,0 0-1,0-1 1,0 1-1,1 0 1,-1-1-1,7 7 1,0-2-55,0-1 1,1 0 0,1-1 0,-1 0 0,1 0 0,1-1 0,-1-1 0,1 0 0,0-1 0,0 0 0,1-1-1,0 0 1,-1-1 0,1-1 0,0 0 0,0-1 0,28-2 0,-38 1 81,1-1 1,-1 0-1,0 0 0,0 0 1,0-1-1,0 0 0,-1 1 1,1-1-1,0 0 0,-1-1 1,1 1-1,-1-1 0,0 1 1,0-1-1,0 0 0,0 0 1,0-1-1,4-6 0,-6 9 37,0-1-1,0 0 0,0 1 1,-1-1-1,1 0 0,0 1 1,-1-1-1,1 0 0,-1 0 1,0 0-1,0 0 0,1 0 1,-1 1-1,0-1 0,0 0 1,-1 0-1,1 0 0,0 0 1,-1 0-1,1 1 0,-1-1 0,0 0 1,1 0-1,-1 1 0,0-1 1,0 0-1,0 1 0,0-1 1,0 1-1,0-1 0,-1 1 1,1 0-1,-1-1 0,1 1 1,-1 0-1,1 0 0,-1 0 1,1 0-1,-1 0 0,0 1 1,1-1-1,-1 0 0,-2 0 0,-12-4 17,0 0 0,0 1 0,-1 1-1,1 1 1,-1 0 0,-28 1-1,33 1-194,0 0 0,0 1-1,1 1 1,-1 0-1,0 0 1,1 1-1,-1 1 1,1 0-1,0 0 1,-12 8-1,20-10-144,0 0 0,1 0-1,-1 0 1,0 1 0,1 0-1,0-1 1,0 1 0,-3 4-1,4-6-92,1 0 0,-1 0-1,1 0 1,-1 1 0,1-1 0,-1 0-1,1 0 1,-1 1 0,1-1-1,0 0 1,0 1 0,0-1 0,0 0-1,0 1 1,0-1 0,0 0 0,0 1-1,1-1 1,-1 0 0,0 1-1,1-1 1,-1 0 0,1 0 0,1 3-1,16 9-9277</inkml:trace>
</inkml:ink>
</file>

<file path=ppt/ink/ink1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26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58 6054,'0'0'8872,"11"-8"-7954,-9 6-867,5-4 60,-1 1 0,0 1 0,1-1 0,0 1 0,0 0 0,0 1 1,1 0-1,-1 0 0,1 0 0,-1 1 0,1 0 0,14-1 0,-18 2-114,1 1 0,-1 0 1,0 1-1,0-1 0,1 1 0,-1-1 1,0 1-1,0 1 0,0-1 0,8 4 0,-11-4 17,0 0-1,0 0 1,0 0-1,0 1 0,0-1 1,0 0-1,0 1 0,0-1 1,-1 1-1,1-1 1,0 1-1,-1-1 0,1 1 1,-1-1-1,0 1 1,1-1-1,-1 1 0,0 0 1,0-1-1,0 1 1,0 0-1,0-1 0,-1 1 1,1-1-1,0 1 0,-1-1 1,1 1-1,-1-1 1,0 1-1,1-1 0,-1 1 1,-1 1-1,-3 5 138,0 0 0,0 0-1,-1 0 1,1-1 0,-2 0 0,1 0 0,-1 0-1,0-1 1,-14 9 0,13-9-65,0 0 0,0 0 1,1 1-1,0-1 0,0 2 0,1-1 1,0 1-1,0 0 0,-5 10 0,10-17-85,1 0 0,-1 0-1,1 0 1,-1 1-1,1-1 1,-1 0-1,1 0 1,0 0-1,0 1 1,0-1 0,0 0-1,0 0 1,0 1-1,0-1 1,0 0-1,0 0 1,0 0-1,1 1 1,-1-1 0,0 0-1,1 0 1,-1 0-1,1 0 1,-1 1-1,2 0 1,0-1 12,-1 1 1,1-1-1,0 1 0,0-1 0,0 0 0,0 0 1,0 0-1,0 0 0,0-1 0,0 1 1,1 0-1,-1-1 0,3 1 0,11 0-275,0 0-1,1-1 1,20-2-1,-21 1-728,-6 0-222,0 0 0,-1 0 0,1-1 0,18-5 0,-3-5-2769</inkml:trace>
</inkml:ink>
</file>

<file path=ppt/ink/ink1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27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415 37 4773,'0'0'2466,"-12"-1"-1345,1 1-948,-1 0-1,1 0 1,-1 1 0,1 1 0,0 0 0,-1 0-1,1 1 1,0 1 0,1 0 0,-16 7-1,5 2 76,0 1-1,1 1 1,0 1-1,1 0 0,1 2 1,0 0-1,2 1 0,0 0 1,-14 25-1,21-29-117,0 0 0,1 1 0,1 0 0,0 0 0,2 1-1,0 0 1,0 0 0,2 0 0,0 0 0,1 1 0,0 0 0,2-1 0,3 34-1,-1-39-111,0 1 0,2-1 0,-1 0 0,1 0 0,1-1 0,0 1 0,1-1 0,0 0 0,1-1 0,0 1 0,0-1 0,1 0 0,1-1 0,0 0 0,0-1 0,0 1 0,1-2 0,0 1 0,1-1 0,0-1 0,0 0 0,16 6 0,-15-7 52,0-1 0,1 0 0,0-1 0,0 0 0,0-1 0,0-1 0,0 0 0,0 0 0,0-1 0,0-1 0,0 0 0,0-1 0,0-1 0,0 0 0,-1 0 0,1-1 0,-1-1 0,0 0 0,0-1 0,0 0 0,12-10 0,-2-1 363,0-1-1,-1 0 1,-2-2 0,0-1-1,-1 0 1,-1-1-1,-1-1 1,-1-1 0,16-33-1,-22 38-250,-1 0 0,0-1 1,-2 0-1,-1 0 0,0 0 0,-1-1 0,-1 0 0,-1 1 0,-1-1 1,-1 0-1,-1 0 0,-1 0 0,-4-23 0,3 35-179,1-1 0,-1 1 0,-1 0 1,0 0-1,0 0 0,-1 1 0,0 0 0,0 0 0,-1 0 0,0 0 0,0 1 0,-1 0 1,0 0-1,0 1 0,-1 0 0,0 0 0,0 1 0,0 0 0,-1 0 0,1 1 0,-13-5 1,14 7-273,-1 0 1,0 0 0,0 1-1,0 0 1,-1 0 0,1 1 0,0 0-1,0 0 1,0 1 0,-9 2-1,13-2-287,0 0-1,-1 1 1,1 0 0,0 0-1,0 0 1,0 0-1,0 1 1,1-1-1,-1 1 1,1 0-1,-1 0 1,1 0 0,0 1-1,0-1 1,1 1-1,-4 5 1,-4 9-5936</inkml:trace>
</inkml:ink>
</file>

<file path=ppt/ink/ink1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2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48 8776,'0'0'6214,"6"-8"-4244,18-23-427,-18 23-289,-30 24 396,-45 43-1230,-118 130 0,114-110-1767,73-79 1247,0 0 0,0 0 1,0-1-1,0 1 0,0 0 1,0 0-1,0-1 0,0 1 0,-1 0 1,1 0-1,0 0 0,0-1 1,0 1-1,0 0 0,0 0 1,0 0-1,-1-1 0,1 1 0,0 0 1,0 0-1,0 0 0,0 0 1,-1-1-1,1 1 0,0 0 0,0 0 1,0 0-1,-1 0 0,1 0 1,0 0-1,0 0 0,-1 0 1,1 0-1,0 0 0,0 0 0,-1 0 1,1 0-1,0 0 0,0 0 1,-1 0-1,1 0 0,0 0 0,0 0 1,0 0-1,-1 0 0,1 0 1,0 0-1,0 0 0,-1 0 1,1 1-1,0-1 0,0 0 0,0 0 1,0 0-1,-1 0 0,1 0 1,0 1-1,0-1 0,0 0 1,0 0-1,0 0 0,-1 1 0,1-1 1,0 1-1,0-20-3877</inkml:trace>
</inkml:ink>
</file>

<file path=ppt/ink/ink1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2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11755,'0'0'6726,"54"47"-5476,-20-25-482,11 1-319,6 1-257,1 6-128,-2 1-64,-6 7-1505,-8 1-1090,-9-1-1793,-13-3-577</inkml:trace>
</inkml:ink>
</file>

<file path=ppt/ink/ink1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0.0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12684,'0'0'3443,"11"0"-2466,75 5 548,378 25-503,-442-28-1226,8 1-826,44-2 0,-66-1 137,0-1 1,0 0 0,0-1-1,0 0 1,14-5 0,6-7-2877</inkml:trace>
</inkml:ink>
</file>

<file path=ppt/ink/ink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3.9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19612,'5'8'1681,"7"7"-1065,5 5-216,9 6 744,3 0-256,9 3-376,2 1-56,-2-3-240,2-5-504,-8-3-1872,-3-1 1944,-12-4-280,-5-3-200</inkml:trace>
</inkml:ink>
</file>

<file path=ppt/ink/ink1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0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1 269 9513,'0'0'1249,"7"0"310,6-1-1004,0-1 0,-1 0 1,1-1-1,0 0 0,-1-1 0,0 0 0,18-9 1,89-52 82,-97 51-620,85-54 40,-95 60 47,-1-1-1,0-1 1,0 0 0,-1 0-1,0-1 1,14-21-1,-57 82 714,12-19-259,-21 41 1,38-64-483,0 0 0,0 0 1,1 0-1,1 1 0,-1 0 0,1-1 1,1 1-1,0 0 0,0 0 1,1 14-1,0-22-150,0 1 0,1-1 0,0 0 0,-1 0 0,1 1 0,0-1 0,-1 0 0,1 0 0,0 0-1,0 0 1,0 0 0,0 0 0,0 0 0,0 0 0,1 0 0,-1 0 0,0 0 0,0-1 0,1 1 0,-1-1 0,0 1 0,1-1 0,-1 1 0,0-1 0,1 0 0,-1 1 0,1-1 0,-1 0 0,0 0 0,1 0 0,1-1 0,3 2-877,0-1 0,1-1 1,-1 1-1,0-1 1,0 0-1,9-3 0,24-17-6641</inkml:trace>
</inkml:ink>
</file>

<file path=ppt/ink/ink1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0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0 15599,'-9'5'1286,"-5"3"-857,1 0 0,0 2 0,0-1 0,1 1 0,-21 23 0,28-27-329,1-1 0,-1 1 1,1 0-1,1 1 0,-1-1 1,1 1-1,-4 10 0,6-13-96,0-1 0,0 1 0,1-1 0,-1 1 0,1 0 0,0-1 0,0 1 0,0-1 0,1 1 0,-1 0 0,1-1 0,0 1 0,0-1 0,0 0 0,0 1 0,3 4 0,-1-4-13,0 0 0,1 0 1,-1 0-1,1-1 0,0 0 1,-1 0-1,1 0 0,1 0 1,-1 0-1,0-1 0,1 0 1,-1 0-1,1 0 0,0 0 1,0-1-1,8 2 0,5 1-35,0-2-1,0 0 1,25-1-1,-37-1 118,-1-1 0,1 0-1,0 0 1,-1 0 0,1-1 0,-1 0 0,0 0-1,0 0 1,1-1 0,-1 0 0,-1 0 0,1 0 0,0 0-1,-1-1 1,0 0 0,1 0 0,-2 0 0,1 0 0,0-1-1,-1 1 1,0-1 0,0 0 0,0 0 0,-1 0-1,1 0 1,-1-1 0,-1 1 0,1 0 0,-1-1 0,0 0-1,0 1 1,0-1 0,-1 0 0,0 1 0,0-1 0,0 0-1,-1 1 1,-2-10 0,2 12-46,-1 0 0,-1 0 0,1 0 1,0 0-1,-1 0 0,1 0 0,-1 1 0,0-1 0,0 1 0,0 0 1,0-1-1,0 1 0,0 1 0,-1-1 0,1 0 0,-1 1 1,1 0-1,-1 0 0,0 0 0,1 0 0,-1 1 0,0-1 0,1 1 1,-1 0-1,-7 1 0,4-2-177,0 1 0,0 1 0,0-1 0,0 1 0,0 1 0,0-1 0,0 1 0,1 0 0,-1 1 0,0 0 0,1 0 0,-11 7 0,15-9 24,1-1-1,0 1 1,-1 0 0,1 0-1,0 0 1,0 0 0,0 1-1,-1-1 1,1 0-1,1 0 1,-1 1 0,0-1-1,0 0 1,0 1 0,1-1-1,-1 1 1,1-1-1,-1 1 1,1-1 0,0 1-1,-1 0 1,1-1 0,0 1-1,0-1 1,0 1-1,0 0 1,0-1 0,1 1-1,-1-1 1,0 1 0,1-1-1,-1 1 1,2 1-1,0-1-211,0 1 0,0-1 0,0 0 0,1 0-1,-1-1 1,1 1 0,-1 0 0,1-1-1,0 1 1,0-1 0,-1 0 0,1 0-1,0 0 1,0-1 0,0 1 0,4 0-1,33 3-3205</inkml:trace>
</inkml:ink>
</file>

<file path=ppt/ink/ink1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1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210 1 13389,'0'0'1927,"-11"0"-288,1 1-1456,0 0 1,1 1 0,-1 0 0,1 0-1,0 1 1,-1 0 0,1 1-1,1 0 1,-1 1 0,1-1-1,-1 2 1,1-1 0,1 1 0,-1 0-1,1 1 1,-12 13 0,15-15-120,-1 1 0,1-1 0,0 1 0,1 0 0,-1 0 0,1 0 0,0 1 0,1-1 0,0 1 1,0-1-1,-1 8 0,2-11-59,1-1 1,0 1-1,0-1 1,1 0-1,-1 1 1,0-1-1,1 0 1,-1 1-1,1-1 1,0 0-1,0 1 1,0-1-1,0 0 1,0 0-1,0 0 0,1 0 1,-1 0-1,1 0 1,-1 0-1,1-1 1,0 1-1,0 0 1,0-1-1,0 0 1,0 1-1,0-1 1,0 0-1,0 0 1,0 0-1,1 0 1,-1 0-1,0-1 1,5 1-1,5 2 36,1 0 0,-1-1 0,1-1 0,0 0 0,-1-1 0,1 0-1,17-3 1,-25 3-20,0-1-1,0 0 1,1 0-1,-1 0 1,0-1-1,0 0 1,0 0-1,0 0 1,0-1-1,-1 1 1,1-1-1,-1 0 1,0-1-1,0 1 1,0-1-1,0 0 0,0 0 1,-1 0-1,5-7 1,-6 9 47,-1-1 1,0 1-1,0-1 1,0 1-1,0-1 1,0 0-1,0 1 1,-1-1-1,1 0 1,-1 1-1,0-1 1,0 0-1,0 0 1,0 1-1,0-1 0,-1 0 1,1 1-1,-1-1 1,0 0-1,0 1 1,0-1-1,0 1 1,0-1-1,0 1 1,-1-1-1,1 1 1,-1 0-1,1 0 1,-1 0-1,0 0 1,0 0-1,0 0 0,0 0 1,-1 1-1,1-1 1,0 1-1,-5-2 1,-45-20-2202,2 10-5238,47 13 6671,-4-2-5557</inkml:trace>
</inkml:ink>
</file>

<file path=ppt/ink/ink1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1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15951,'0'0'3812,"77"0"-3140,-21 0-255,2 0-353,10 1-32,-3 1-256,-2-1-1186,-9 0-704,-14 1-1089,-21-2 128,-8 0-960</inkml:trace>
</inkml:ink>
</file>

<file path=ppt/ink/ink1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2.1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9257,'0'0'7847,"90"24"-7046,-34-24-545,4 0-192,-1-4-160,-10 0-961,-6-3-1409,-13 0-1314</inkml:trace>
</inkml:ink>
</file>

<file path=ppt/ink/ink1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3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0 363 10794,'0'0'3817,"12"-4"-1746,31-15-1232,0-2-1,-1-1 0,66-50 0,112-106-715,-173 131 832,-120 126-469,62-63-443,1 0 0,-16 33-1,23-43-34,1 1 0,0-1 0,0 1 0,0-1 0,1 1 0,-1 0 0,2 0 0,-1-1 0,1 1 0,0 0 0,2 11 0,-2-16-158,1 0-1,0-1 1,0 1-1,0 0 0,0-1 1,0 1-1,0-1 1,1 1-1,-1-1 1,0 1-1,1-1 0,-1 0 1,1 0-1,-1 0 1,1 0-1,0 0 0,-1 0 1,1 0-1,0 0 1,0-1-1,0 1 1,0-1-1,0 1 0,-1-1 1,1 0-1,0 1 1,0-1-1,2-1 1,16 2-6833</inkml:trace>
</inkml:ink>
</file>

<file path=ppt/ink/ink1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3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15182,'0'0'4164,"-54"47"-3427,49-34 32,0 1-641,5 1-192,3-1-257,10-2-1536,5-3-2051,-2-5-2306</inkml:trace>
</inkml:ink>
</file>

<file path=ppt/ink/ink1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3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8 11979,'-11'1'887,"0"1"-494,-1 0 0,0 1 1,1 1-1,0 0 0,0 0 1,0 1-1,0 1 1,1-1-1,-11 9 0,15-11-175,1 1 0,-1 0-1,1 0 1,0 1-1,0-1 1,1 1-1,-1 0 1,1 0-1,0 0 1,1 1 0,-1-1-1,1 1 1,0 0-1,1 0 1,-1 0-1,1 1 1,0-1 0,1 0-1,-2 13 1,3-18-186,0 1 1,0-1 0,0 1-1,0 0 1,1-1 0,-1 1-1,1-1 1,-1 1 0,1-1-1,0 1 1,-1-1 0,1 1-1,0-1 1,0 0 0,0 0-1,0 1 1,0-1 0,0 0-1,1 0 1,-1 0 0,0 0-1,0 0 1,1 0 0,1 0-1,2 2 59,-1-2-1,1 1 0,0 0 1,1-1-1,-1 0 0,0 0 1,9 0-1,3-1 36,-1 0-1,0-1 1,1-1-1,19-5 1,-27 5-103,-1-1 0,0 0 0,-1 0 0,1-1 1,-1 0-1,1-1 0,-1 1 0,0-1 0,-1-1 0,1 1 0,8-11 0,-12 13-21,0 0 0,-1 0 0,0-1 1,1 1-1,-1-1 0,0 1 0,0-1 0,-1 0 0,1 0 0,-1 0 0,0 0 0,0 0 0,0 0 0,-1 0 0,0 0 0,1-1 0,-1 1 0,-1 0 1,1 0-1,0 0 0,-1 0 0,0 0 0,0-1 0,0 2 0,-3-7 0,2 7-111,1 0 0,-1 1 0,0-1 1,0 0-1,0 1 0,0 0 0,0-1 0,-1 1 0,1 0 0,-1 0 1,1 1-1,-1-1 0,0 0 0,0 1 0,0-1 0,-5-1 1,-12-1-2764,1 2-3307,16 2 1663</inkml:trace>
</inkml:ink>
</file>

<file path=ppt/ink/ink1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4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23 8040,'8'-2'2252,"32"-5"1592,1 1 0,47-1-1,-87 7-3813,-1 0-1,1 0 1,-1 0-1,0 0 1,1 0-1,-1 0 1,0 0 0,1 0-1,-1 0 1,1 0-1,-1 0 1,0 0-1,1 0 1,-1 0-1,0 1 1,1-1-1,-1 0 1,0 0-1,1 0 1,-1 0-1,0 1 1,1-1 0,-1 0-1,0 0 1,0 1-1,1-1 1,-1 0-1,0 1 1,0-1-1,0 0 1,1 1-1,-1-1 1,0 0-1,0 1 1,-6 12 715,-16 10 188,11-16-660,-29 24 198,39-30-476,-1 1-1,0-1 1,1 1-1,0-1 1,-1 1 0,1 0-1,0 0 1,0 0-1,0 0 1,0 0-1,0 0 1,0 0-1,1 0 1,-1 0 0,1 1-1,-1-1 1,1 0-1,0 4 1,0-5-25,1 0 1,0 0-1,-1 0 1,1 0-1,0 0 0,0 0 1,0 0-1,0 0 1,0 0-1,0 0 1,0 0-1,0-1 0,0 1 1,0 0-1,0-1 1,0 1-1,1-1 1,-1 1-1,0-1 0,0 0 1,2 1-1,36 7-484,-30-6 221,27 4-599,-20-4 589,-1 1 0,1 0 1,-1 1-1,1 0 0,-1 2 0,-1 0 0,16 8 0,-29-14 301,0 1 0,0-1 0,-1 1 0,1 0 1,0-1-1,0 1 0,-1 0 0,1-1 0,-1 1 0,1 0 0,0 0 0,-1-1 0,1 1 0,-1 0 0,0 0 0,1 0 0,-1 0 0,0 0 0,1 0 0,-1-1 0,0 1 0,0 0 0,0 0 0,0 0 0,0 0 1,0 0-1,0 0 0,0 0 0,0 0 0,0 0 0,-1 0 0,1 0 0,0 0 0,-1 0 0,1 0 0,0-1 0,-1 1 0,1 0 0,-1 0 0,0 0 0,1-1 0,-1 1 0,0 0 0,1-1 0,-1 1 0,0 0 1,0-1-1,1 1 0,-2 0 0,-42 25 729,19-14-223,-1-2-1,0-1 0,-1-1 1,1-2-1,-38 5 1,47-9-1942,0-1 1,-34-3-1,32-2-3921</inkml:trace>
</inkml:ink>
</file>

<file path=ppt/ink/ink1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4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60 8008,'0'0'1057,"9"5"736,5 0-1026,1 1 0,1-2 0,-1 0 0,0 0 0,1-2 0,20 2 0,108-2 1145,-90-3-1719,225-11 410,298-53 0,-461 49-522,-82 14 135,-20 3-1633,-19 5-9314</inkml:trace>
</inkml:ink>
</file>

<file path=ppt/ink/ink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4.7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15859,'1'17'687,"0"0"-1,-1 0 0,-2 21 0,-1 10 117,15 664 5321,-14-735-5783,-2 0 0,-8-31 1,-23-67-223,10 36-3,18 61-69,4 17-17,1-1 0,-1 1 0,2 0 0,-1-1 0,0-11-1,2 19-25,0-1 0,0 1-1,0 0 1,0-1 0,0 1-1,0-1 1,1 1 0,-1 0 0,0-1-1,0 1 1,0 0 0,0-1-1,0 1 1,1 0 0,-1-1-1,0 1 1,0 0 0,0-1-1,1 1 1,-1 0 0,0 0-1,1-1 1,-1 1 0,0 0-1,1 0 1,-1-1 0,0 1-1,1 0 1,-1 0 0,16 0 2,21 12-269,-28-8 81,17 5-640,0-2 0,1-1 0,-1-1 0,1-1 0,0-1 0,0-2 0,41-2 0,-53-1 382,1 0 0,-1-1 0,1-1 0,-1 0 0,0-1 0,16-8 0,-21 9 408,-1-2 1,0 1 0,0-1 0,0 0 0,-1-1-1,0 0 1,0-1 0,-1 1 0,12-17 0,-17 21 221,0 1-1,0-1 1,-1 0 0,0 0 0,1 0 0,-1 0 0,0 0 0,-1 0 0,1 0 0,0 0 0,-1-1 0,1-5 0,-1 8-103,-1 1 1,1-1 0,0 0 0,0 0-1,0 0 1,-1 1 0,1-1 0,0 0-1,0 0 1,-1 1 0,1-1-1,-1 0 1,1 0 0,-1 1 0,1-1-1,-1 1 1,1-1 0,-1 0 0,0 1-1,0-1 1,0 0 5,-1 1-1,1 0 1,0-1 0,-1 1 0,1 0-1,0-1 1,-1 1 0,1 0-1,0 0 1,-1 0 0,1 0-1,-1 0 1,1 1 0,0-1-1,-3 1 1,-4 2 133,0 0 0,1 1 0,-1-1 0,1 1 0,0 1 0,0 0 0,1 0 0,-1 0 0,1 0-1,-7 9 1,4-4-126,0 1-1,1 0 1,0 0-1,1 0 1,-9 20-1,15-29-85,0 1-1,0-1 0,0 0 1,0 0-1,1 1 1,-1-1-1,1 1 1,-1-1-1,1 0 1,0 1-1,0-1 0,0 1 1,1-1-1,-1 0 1,0 1-1,2 4 1,-1-6-6,0 1 0,0-1 0,0 1 1,1-1-1,-1 1 0,0-1 0,1 0 0,-1 0 1,0 0-1,1 0 0,0 0 0,-1 0 0,1 0 1,0 0-1,-1 0 0,1-1 0,0 1 0,0-1 1,-1 1-1,1-1 0,0 0 0,3 0 1,39 3 43,0-3 0,1-1 0,-1-2 0,76-16 0,-119 19-37,0 0 1,0-1 0,0 1 0,-1 0 0,1 0 0,0 0-1,0-1 1,0 1 0,-1 0 0,1-1 0,0 1-1,-1-1 1,1 1 0,0 0 0,-1-1 0,1 0 0,0 1-1,-1-1 1,1 1 0,-1-1 0,1 0 0,-1 1 0,0-1-1,1 0 1,-1 0 0,0 1 0,1-1 0,-1 0-1,0 0 1,0 1 0,1-1 0,-1 0 0,0 0 0,0 0-1,0 0 1,0 1 0,0-1 0,0 0 0,-1 0-1,1 0 1,0 1 0,0-1 0,0 0 0,-1 0 0,1 1-1,-1-1 1,1 0 0,-1-1 0,-3-6 190,-1 1 1,0-1 0,-11-12-1,5 6 6,3 3-49,2 3-117,0 1-1,1-1 1,0 1 0,1-1-1,0-1 1,0 1-1,0-1 1,1 1 0,-2-13-1,5 20-76,0 0 0,0 0-1,0 0 1,1 0 0,-1 0 0,0 0-1,0 0 1,1 0 0,-1 1 0,1-1-1,-1 0 1,1 0 0,-1 0 0,1 1-1,0-1 1,-1 0 0,1 1 0,0-1-1,0 0 1,-1 1 0,1-1 0,0 1 0,0-1-1,0 1 1,0-1 0,0 1 0,-1 0-1,1 0 1,0-1 0,0 1 0,2 0-1,38-5-809,-25 5 814,37-6-309,25-2-88</inkml:trace>
</inkml:ink>
</file>

<file path=ppt/ink/ink1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5.0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285 82 10762,'0'0'2333,"-3"-9"69,1 3-2000,2 3-331,-1 1-1,1 0 1,-1-1-1,1 1 1,-1 0-1,0 0 1,0-1-1,0 1 1,0 0-1,0 0 1,-1 0 0,1 0-1,-1 1 1,1-1-1,-1 0 1,1 0-1,-1 1 1,0-1-1,0 1 1,0 0-1,0 0 1,0-1-1,0 1 1,0 0-1,-1 1 1,-2-2 0,-5 2-57,0 0 0,1 1 1,-1 0-1,0 0 1,1 1-1,-1 0 1,1 1-1,0 0 1,0 1-1,0 0 1,0 0-1,1 1 1,-1 0-1,1 0 1,-11 10-1,12-9 2,0-1 1,1 1-1,0 0 0,0 0 0,0 1 0,1 0 1,0 0-1,0 0 0,1 1 0,0-1 0,0 1 1,1 0-1,0 0 0,0 0 0,1 1 0,0-1 0,-1 16 1,3-22 4,0-1 1,0 1-1,1 0 1,-1 0-1,0-1 1,1 1 0,0-1-1,-1 1 1,1 0-1,0-1 1,0 0-1,0 1 1,0-1 0,0 1-1,0-1 1,0 0-1,1 0 1,-1 0-1,0 0 1,1 1 0,-1-2-1,1 1 1,-1 0-1,1 0 1,-1 0-1,1-1 1,-1 1-1,1-1 1,0 1 0,-1-1-1,1 0 1,0 0-1,0 0 1,-1 0-1,1 0 1,3 0 0,4 0 98,-1-1 1,1 0 0,0 0 0,-1 0 0,1-1 0,9-4 0,-5 0-14,0 0 1,0 0-1,-1-1 1,0-1-1,-1 0 1,1-1-1,-2 0 1,16-17-1,-19 19 8,0-1 1,-1 0-1,0 0 0,-1-1 1,0 1-1,0-1 0,-1 0 1,0-1-1,0 1 0,-1-1 1,-1 1-1,4-19 0,-6 28-126,0-1-1,0 0 1,0 0-1,1 0 1,-1 0-1,0 1 1,0-1-1,0 0 1,0 0-1,0 0 1,-1 0-1,1 0 1,0 1-1,0-1 1,0 0-1,-1 0 1,1 0-1,0 1 1,-1-1-1,1 0 1,-1 0-1,1 1 1,-1-1-1,1 0 1,-1 1-1,0-1 1,1 0-1,-1 1 1,0-1-1,1 1 1,-1 0-1,0-1 1,0 1-1,1-1 1,-1 1-1,0 0 1,0 0-1,0-1 1,0 1-1,1 0 1,-1 0-1,0 0 1,0 0-1,0 0 1,0 0-1,0 0 1,0 0-1,1 0 1,-1 1-1,0-1 1,0 0-1,0 0 1,1 1-1,-1-1 1,0 1-1,0-1 1,0 1-1,-4 1-224,0 1 1,0-1 0,1 1-1,0-1 1,-1 1-1,1 1 1,0-1-1,-4 6 1,3-3-513,2 0 1,-1 1-1,1 0 1,0-1 0,0 1-1,1 0 1,0 0 0,0 1-1,1-1 1,-1 11-1,1 5-3346</inkml:trace>
</inkml:ink>
</file>

<file path=ppt/ink/ink1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5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14734,'0'0'1922,"-32"63"-961,14-32-673,4 1 64,5-2-192,0 0-96,9-6-31,0-9-994,14-9-1730,4-6-2178</inkml:trace>
</inkml:ink>
</file>

<file path=ppt/ink/ink1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6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260 57 9801,'0'0'4719,"-5"-3"-4820,-34-4 1594,36 7-1230,1-1-1,-1 1 0,1 0 1,-1 0-1,0 0 0,1 1 1,-1-1-1,0 1 0,1-1 1,-1 1-1,1 0 0,-1 0 1,1 0-1,0 0 0,-4 2 1,5-2-94,1 0 1,-1 0-1,0 0 1,0-1-1,1 1 1,-1 0-1,0-1 1,0 1-1,0 0 1,0-1-1,1 1 1,-1-1-1,0 0 1,0 1-1,0-1 1,0 0-1,0 1 1,0-1-1,0 0 1,0 0-1,-1 0 1,1 0-1,0 0 1,0 0-1,-2-1 1,-5 1-392,7 1 218,0 0-1,1-1 1,-1 1 0,0 0-1,0-1 1,0 1 0,1 0-1,-1 0 1,1 0-1,-1 0 1,0 0 0,1 0-1,0 0 1,-1 0 0,1 0-1,0 0 1,-1 0 0,1 0-1,0 0 1,0 0 0,0 2-1,-4 25-11,4-21 22,0 1 0,1-1-1,-1 1 1,1 0 0,1-1 0,-1 1 0,1-1-1,1 0 1,-1 0 0,1 0 0,1 0 0,-1 0 0,1-1-1,0 1 1,1-1 0,-1 0 0,1 0 0,0 0 0,1-1-1,0 0 1,7 5 0,-7-5 32,-1 0-1,1 1 1,-1-1-1,0 1 1,0 0-1,-1 0 1,0 1-1,5 8 1,-8-13-24,-1 0 0,1 0 0,0 0 0,0 0 0,-1 0 0,0 0 0,1 0 0,-1 0 0,0 0 0,0 0 0,0 0 0,0 0 0,0 0 0,0 0 0,-1 0 0,1 0 0,-1 0 0,0 0 0,1 0 0,-1 0 0,0 0 0,0 0 0,0 0 0,0-1-1,-1 1 1,1 0 0,0-1 0,-1 1 0,1-1 0,-1 1 0,1-1 0,-1 0 0,0 0 0,-2 2 0,-5 2 68,-1-1 0,1 0 0,-1 0-1,0-1 1,0 0 0,0-1 0,-1 0-1,1 0 1,-1-1 0,1-1 0,-21-1-1,27 1-116,1 0 1,-1 0-1,1-1 0,-1 1 0,1-1 0,-1 0 0,1 0 0,0 0 0,-1 0 1,1-1-1,0 1 0,0-1 0,0 0 0,0 0 0,0 0 0,1 0 1,-1-1-1,1 1 0,-1-1 0,1 1 0,0-1 0,0 0 0,0 0 0,0 0 1,0 0-1,1 0 0,-1 0 0,1-1 0,0 1 0,0 0 0,0-1 0,1 1 1,-1-1-1,1 1 0,0-1 0,0 1 0,0-1 0,1-3 0,-1 4-4,1 0 0,0 0 0,1 0-1,-1 0 1,0 1 0,1-1 0,-1 0-1,1 1 1,0 0 0,0-1 0,0 1-1,0 0 1,1 0 0,-1 0 0,0 0-1,1 0 1,-1 1 0,5-3 0,58-25-4,-51 23 4,29-11 105,-5 3-119,38-21-1,-66 30 160,-2 0-1,1 0 1,-1-1-1,1 0 1,-1-1-1,-1 0 1,0 0-1,0-1 1,10-12-1,-16 18-83,1 0 0,-1-1 0,1 1 0,-1 0 0,0 0 0,0-1 0,0 1 0,0-1 0,-1 1-1,1-1 1,-1 1 0,1-1 0,-1 1 0,0-1 0,0 1 0,0-1 0,0 0 0,0 1 0,-1-1 0,1 1 0,-1-1 0,0 1-1,1-1 1,-1 1 0,0 0 0,-1-1 0,1 1 0,0 0 0,-1 0 0,1 0 0,-1 0 0,0 0 0,1 0 0,-1 0 0,0 1-1,-3-3 1,1 1-232,0 1-1,0 0 0,-1 0 1,1 0-1,-1 0 0,0 0 0,1 1 1,-1 0-1,0 0 0,0 1 1,0-1-1,0 1 0,0 0 0,1 0 1,-1 0-1,0 1 0,0 0 1,-7 2-1,10-2-226,0 0-1,0 0 1,0 0 0,1 0 0,-1 0-1,0 1 1,1-1 0,-1 1 0,0-1 0,1 1-1,0 0 1,-1 0 0,1-1 0,0 1-1,0 0 1,0 0 0,0 0 0,0 0-1,1 0 1,-2 5 0,1 6-3679</inkml:trace>
</inkml:ink>
</file>

<file path=ppt/ink/ink1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3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236 0 14990,'0'0'7816,"-12"7"-7742,0 0-37,1 0 0,1 0-1,-1 1 1,1 1 0,1-1 0,-1 2-1,-13 18 1,15-17 39,-67 103 1422,68-102-1354,0 1-1,1 0 1,1 1-1,0 0 1,1-1-1,0 1 1,-2 17-1,6-28-125,0 0-1,0 0 0,0 0 0,0 0 1,0 0-1,1-1 0,-1 1 0,1 0 0,0 0 1,0 0-1,0-1 0,0 1 0,0-1 1,1 1-1,-1-1 0,1 1 0,-1-1 0,1 0 1,0 1-1,0-1 0,3 2 0,-1-1 8,0 0 0,1 0 0,-1-1 0,1 1 1,0-1-1,0 0 0,0-1 0,0 1 0,0-1 0,0 0 0,7 1 0,-6-1 5,-1-1 1,1 1-1,0-1 0,0 0 1,-1-1-1,1 1 0,0-1 1,-1 0-1,1 0 0,-1-1 1,1 0-1,-1 0 0,0 0 1,0 0-1,0-1 0,0 0 1,0 0-1,0 0 0,-1-1 1,0 0-1,1 0 0,5-7 1,-9 10-8,0-1 0,0 0-1,0 0 1,0 1 0,0-1 0,-1 0 0,1 0 0,0 0-1,-1 0 1,1 0 0,-1 0 0,0 0 0,0-1 0,0 1 0,0 0-1,0 0 1,0 0 0,-1 0 0,1 0 0,0 0 0,-1 0-1,0 0 1,0 0 0,1 0 0,-1 0 0,0 1 0,0-1 0,-1 0-1,1 1 1,0-1 0,0 0 0,-1 1 0,1-1 0,-1 1 0,0 0-1,1 0 1,-1-1 0,0 1 0,0 0 0,1 0 0,-1 1-1,0-1 1,0 0 0,0 1 0,0-1 0,-4 0 0,2 0-243,0 1 0,0-1 0,0 1 0,1 0 0,-1 0 1,0 0-1,0 0 0,0 1 0,0-1 0,-7 4 0,9-4-193,0 1-1,0 0 0,0 0 1,0 0-1,0 0 1,0 0-1,1 0 0,-1 1 1,0-1-1,1 0 0,-1 1 1,1-1-1,-1 1 0,1 0 1,0 0-1,0-1 1,0 1-1,0 0 0,0 0 1,-1 2-1,1 4-7540</inkml:trace>
</inkml:ink>
</file>

<file path=ppt/ink/ink1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3.8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6278,'0'0'12839,"10"0"-12268,242 10-304,-235-7-2647,-9-1-3637</inkml:trace>
</inkml:ink>
</file>

<file path=ppt/ink/ink1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4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8136,'0'0'8840,"72"6"-7687,-32-6-448,5 0-321,0-4-320,-5 3-32,-6 0-768,-5 0-994,-11-1-1793,-6-4-737</inkml:trace>
</inkml:ink>
</file>

<file path=ppt/ink/ink1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 11147,'0'0'1446,"9"-3"-512,12-3-704,-1 0 0,1 2-1,1 0 1,-1 1-1,0 2 1,1 0-1,-1 1 1,1 1-1,23 4 1,-43-4-208,0-1 1,0 1-1,-1-1 0,1 1 1,0 0-1,-1 0 0,1 0 1,0 0-1,-1 0 0,0 0 1,1 0-1,-1 0 0,1 1 1,-1-1-1,0 0 0,0 1 1,0-1-1,0 1 0,0 0 1,0-1-1,0 1 0,-1 0 1,2 2-1,-2 0 122,1 0 0,-1 0 0,0-1 0,0 1 0,0 0 0,-1 0 0,1 0-1,-1 0 1,0 0 0,-2 5 0,-4 8 593,0-1 0,-2 0 0,-15 23 0,23-37-701,-18 29 629,12-19-825,0 0-1,-1-1 0,0 1 1,-1-1-1,-10 10 1,16-22-3946,3-5-4248</inkml:trace>
</inkml:ink>
</file>

<file path=ppt/ink/ink1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5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307 0 12011,'0'0'1650,"-8"7"-75,-82 85 1627,-110 161-1301,192-242-3065,7-19-3721,1-4 2521,0-10-3188</inkml:trace>
</inkml:ink>
</file>

<file path=ppt/ink/ink1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5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11307,'0'0'8135,"69"39"-7142,-40-16-288,-1 0-449,10 2-128,-2 3-64,-2 0-32,1 2-224,-1-4-1473,-7-5-2531,0-7-3363</inkml:trace>
</inkml:ink>
</file>

<file path=ppt/ink/ink1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7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8808,'-5'0'4980,"6"2"-1859,14 4-769,25 3-1402,24-7-863,95-9 0,-123 4-1985,-29 3 336,-18 0-11647</inkml:trace>
</inkml:ink>
</file>

<file path=ppt/ink/ink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6.0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22 13307,'-2'0'636,"-7"2"1967,7 10-948,6 169 3466,-1-102-4330,0 19 29,4 93 181,-7-182-959,0-7-32,0 0 0,0 1 0,0-1-1,0 0 1,0 0 0,1 0 0,-1 0 0,1 0 0,-1 0-1,1 0 1,0-1 0,0 1 0,-1 0 0,1 0 0,2 2 0,-3-4-8,0 0 0,1 0-1,-1 0 1,0 0 0,0 0 0,1 1 0,-1-1 0,0 0 0,0 0 0,1 0 0,-1 0 0,0 0 0,1 0 0,-1 0 0,0 0 0,0 0 0,1-1 0,-1 1 0,0 0 0,0 0 0,0 0 0,1 0 0,-1 0 0,0 0 0,0 0 0,1 0-1,-1-1 1,0 1 0,0 0 0,0 0 0,1 0 0,-1-1 0,0 1 0,0 0 0,0 0 0,0 0 0,0-1 0,1 1 0,-1 0 0,0 0 0,0-1 0,0 1 0,0 0 0,0-1 0,6-14 15,-6 13-12,9-38-126,-2-1 0,-2 0 0,0-76 0,-4 99 73,-1 11 23,1-29-357,-6-70 0,8 112 333,0 0 0,1-1 1,-1 1-1,1-1 1,0 1-1,9 7 1,-7-6 38,1-1 1,0 0 0,1 0 0,-1-1-1,1 1 1,0-2 0,1 1-1,-1-1 1,1-1 0,-1 1 0,1-2-1,0 1 1,0-1 0,1 0 0,-1-1-1,0 0 1,1-1 0,-1 0 0,0 0-1,1-1 1,16-3 0,-15 1 15,0 0 1,0 0 0,0-1-1,-1 0 1,1-1 0,-1-1-1,0 1 1,-1-2 0,1 1-1,-1-1 1,0-1 0,-1 1-1,0-1 1,0-1 0,-1 0-1,0 0 1,10-17 0,-10 12 31,0-2 0,10-30 1,-14 39-22,-2 0 1,1 0-1,-1-1 0,0 1 1,0 0-1,-1-1 1,0 1-1,-2-14 1,2 19-16,-1 1 1,1 0-1,0 0 1,0 0-1,-1 0 1,1 0-1,0 0 1,-1 0-1,1 0 1,-1 0-1,1 0 1,-1 0-1,0 0 1,1 0-1,-1 1 1,0-1-1,0 0 1,0 0-1,0 1 1,1-1-1,-1 0 1,0 1-1,0-1 1,0 1-1,0-1 1,0 1-1,0 0 1,0-1-1,-1 1 1,1 0-1,0 0 1,0 0-1,0-1 1,0 1-1,0 1 1,0-1-1,0 0 1,0 0-1,-1 0 1,1 0-1,0 1 1,0-1-1,0 1 1,-1 0-1,-4 1 2,0 1 0,1 0-1,-1 0 1,1 1-1,0 0 1,0 0-1,-4 4 1,-10 14 42,0 0 1,2 1-1,1 1 0,1 0 1,1 1-1,1 0 0,1 1 0,1 1 1,2 0-1,-8 32 0,15-49-12,1 0 0,-1 0 0,1 0 0,1 0-1,1 18 1,0-24-21,-1 0-1,1 0 0,0-1 1,0 1-1,0 0 0,1-1 1,-1 1-1,1-1 0,0 0 1,0 1-1,0-1 0,0 0 1,0 0-1,1 0 0,0-1 1,-1 1-1,1 0 1,4 2-1,0-2-24,-1 0 1,1 0-1,0 0 1,0-1-1,0 0 1,0-1 0,0 1-1,0-1 1,1-1-1,-1 1 1,0-1-1,0-1 1,1 1-1,13-4 1,1-1-140,1-1 0,-1-1 0,30-14 0,-15 3-194,0-2 1,48-37-1,-22 15-291,-62 42 713,-2 5 15,-9 13 120,-17 28 224,24-41-374,-5 7 43,-1 2 21,0 0-1,2 0 0,-1 1 1,-5 19-1,12-34-172,1 0 0,0 1 0,0-1 0,0 1 0,0-1 0,-1 0 0,1 1 0,0-1 0,0 1 0,0-1 0,0 0 0,0 1 0,0-1 0,0 1 0,0-1 0,0 1 0,0-1 0,0 0 0,0 1 0,1-1 0,-1 1 0,0-1 0,0 0 0,0 1 0,0-1 0,1 1 0,7-6-403,11-16 97,-2-3-106</inkml:trace>
</inkml:ink>
</file>

<file path=ppt/ink/ink1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8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7335,'0'0'12396,"62"19"-11660,-17-19-351,1-2-257,1-4-96,-2 4-449,-5 0-1761,-6 2-1761,-10 0-1603</inkml:trace>
</inkml:ink>
</file>

<file path=ppt/ink/ink1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9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1 155 10025,'0'0'10821,"13"-5"-10031,43-20-482,101-63 0,-102 55-374,-55 33 59,0-1-1,0 1 0,0 0 1,1 0-1,-1 0 0,0-1 1,0 1-1,0 0 0,0 0 1,1 0-1,-1 0 0,0 0 1,0-1-1,0 1 0,1 0 1,-1 0-1,0 0 0,0 0 1,0 0-1,1 0 1,-1 0-1,0 0 0,0 0 1,1 0-1,-1 0 0,0 0 1,0 0-1,1 0 0,-1 0 1,0 0-1,0 0 0,0 0 1,1 0-1,-1 0 0,0 0 1,0 0-1,1 0 0,-1 1 1,0-1-1,0 0 0,0 0 1,1 0-1,-1 0 0,0 0 1,0 1-1,0-1 0,0 0 1,0 0-1,1 0 0,-1 1 1,-5 16-56,-20 33 248,19-39-221,1-3 22,-23 52 101,26-55-112,1-1 0,-1 1 0,1 0 1,0 0-1,0-1 0,1 1 0,-1 0 1,1 0-1,0 0 0,1 0 1,0 5-1,-1-10-143,0 1-1,1 0 1,-1-1 0,0 1 0,1-1-1,-1 1 1,0-1 0,1 1 0,-1-1-1,1 1 1,-1-1 0,1 1 0,-1-1-1,1 0 1,-1 1 0,1-1 0,-1 0-1,1 1 1,0-1 0,-1 0 0,1 0 0,-1 1-1,1-1 1,0 0 0,-1 0 0,1 0-1,0 0 1,-1 0 0,1 0 0,0 0-1,-1 0 1,2 0 0,13 0-5272</inkml:trace>
</inkml:ink>
</file>

<file path=ppt/ink/ink1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13741,'0'0'4420,"-50"56"-2978,37-38-482,8 3-223,1-1-641,4-2-96,0-1-640,15 0-1442,-1-9-1762,1-8-1537</inkml:trace>
</inkml:ink>
</file>

<file path=ppt/ink/ink1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49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3 13100,'-9'-1'988,"3"0"-808,-1 1 0,1-1 0,-1 1 0,0 1 0,1-1 1,-1 1-1,1 0 0,-1 1 0,1-1 0,-1 1 0,1 1 0,0-1 0,0 1 0,0 0 0,0 0 1,1 1-1,-1 0 0,-6 6 0,7-5-72,1-1 0,-1 1-1,1 0 1,1 0 0,-1 1 0,1-1 0,0 1 0,0 0-1,0 0 1,1 0 0,0 0 0,0 0 0,1 1 0,0-1-1,0 0 1,0 1 0,1-1 0,0 1 0,1 10 0,0-15-69,0-1 0,0 1 0,1 0 0,-1 0 0,1-1-1,-1 1 1,1-1 0,-1 0 0,1 1 0,0-1 0,0 0 0,-1 0 0,1 0 0,0 0 0,0 0 0,0 0 0,0-1 0,0 1 0,0-1 0,0 1 0,1-1 0,-1 0 0,0 0 0,0 0 0,0 0 0,0 0 0,0 0 0,3-1 0,4 0 48,1 0-1,-1 0 1,0-1-1,0 0 1,10-4-1,-10 2-62,0 0 0,-1-1 0,1 0 0,-1 0 0,0-1 1,-1 0-1,12-12 0,-16 15-12,0-1 0,0 0-1,0 1 1,0-2 0,-1 1 0,1 0 0,-1 0 0,0-1 0,-1 1 0,1-1 0,-1 0 0,0 1 0,0-1-1,0 0 1,0 0 0,-1-8 0,-1 11-45,0 0 1,1 1-1,-1-1 0,0 1 1,0-1-1,0 1 0,0 0 0,0-1 1,0 1-1,-1 0 0,1 0 0,0 0 1,-1 0-1,1 0 0,0 0 0,-1 0 1,1 0-1,-1 0 0,0 1 0,1-1 1,-1 1-1,0-1 0,1 1 0,-1 0 1,0-1-1,1 1 0,-1 0 1,0 0-1,0 0 0,1 1 0,-1-1 1,-2 1-1,0-1-284,0 0-1,1 0 1,-1 1 0,1-1 0,-1 1 0,1 0 0,-1 0-1,1 0 1,0 0 0,-1 1 0,1-1 0,0 1 0,0 0-1,0 0 1,-5 4 0,2 14-6714,6-15 620</inkml:trace>
</inkml:ink>
</file>

<file path=ppt/ink/ink1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0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 8648,'0'0'8568,"8"-1"-6710,23-4-587,-31 5-1225,1 0 1,-1 0 0,0 0-1,1 0 1,-1 0 0,0 0-1,0 0 1,1 0 0,-1 0 0,0 0-1,0 0 1,1 0 0,-1 0-1,0 0 1,1 0 0,-1 0-1,0 1 1,0-1 0,1 0 0,-1 0-1,0 0 1,0 0 0,0 0-1,1 1 1,-1-1 0,0 0-1,0 0 1,0 0 0,1 1 0,-1-1-1,0 0 1,0 0 0,0 1-1,0-1 1,0 0 0,0 0-1,0 1 1,0-1 0,1 0-1,-1 1 1,-6 13 1213,-10 7 226,-34 20-141,83-32-3064,-28-8 1647,5 1-130,1 0-1,-1 0 1,0 1 0,0 1-1,11 4 1,-20-7 221,0-1 1,1 1-1,-1 0 1,0-1-1,0 1 1,0 0-1,0 0 1,1 0 0,-1 0-1,0 0 1,0 0-1,-1 1 1,1-1-1,0 0 1,0 0-1,-1 1 1,1-1-1,0 0 1,-1 1-1,0-1 1,1 1 0,-1-1-1,0 0 1,1 1-1,-1-1 1,0 1-1,0-1 1,0 1-1,-1-1 1,1 1-1,0-1 1,0 1-1,-1-1 1,1 0-1,-1 1 1,1-1 0,-1 0-1,0 1 1,1-1-1,-1 0 1,0 0-1,0 1 1,0-1-1,0 0 1,0 0-1,-1 1 1,-4 5 310,0-1-1,-1 0 1,1 0 0,-1 0-1,0-1 1,0 0-1,-1 0 1,0-1 0,0 0-1,0 0 1,-9 2 0,7-3-558,0 0 0,0-1 0,-1 0 1,1-1-1,-15 1 0,19-7-6111,4 1 1483</inkml:trace>
</inkml:ink>
</file>

<file path=ppt/ink/ink1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0.4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9353,'0'0'3529,"8"3"-1880,9 1-1058,0 0-1,0-1 1,0 0 0,0-2-1,1 0 1,-1-1 0,24-2-1,134-25 1021,-95 13-1263,-49 9-257,179-24 148,-174 26-226,1 2 1,0 2 0,62 8-1,-64 1 653,-11-2-2773,-11-6-6210,-26-2 2594</inkml:trace>
</inkml:ink>
</file>

<file path=ppt/ink/ink1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1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78 2755,'0'0'8386,"0"-8"-6336,-1-25 75,0 32-1997,1 0 0,-1-1 0,1 1 0,-1 0 0,1 0 0,-1 0 0,0 0 0,0 0 0,1 0-1,-1 0 1,0 0 0,0 1 0,0-1 0,0 0 0,0 0 0,0 1 0,0-1 0,0 1 0,0-1 0,0 1 0,-1-1 0,1 1 0,0 0 0,0-1 0,0 1 0,-1 0 0,1 0 0,0 0 0,-3 0 0,-33 4 709,31-2-773,0 1 0,1-1 0,-1 1 0,1 1-1,0-1 1,-1 1 0,2 0 0,-1 0 0,0 1-1,1-1 1,0 1 0,0 0 0,0 0 0,1 0 0,-1 1-1,-2 6 1,1-2 116,0 0 1,1 0-1,0 1 0,1-1 0,0 1 0,1 0 0,0 0 1,-1 17-1,3-27-158,0 1 0,0 0 0,0-1 1,0 1-1,1 0 0,-1-1 0,0 1 1,1-1-1,-1 1 0,1-1 0,0 1 0,-1-1 1,1 1-1,0-1 0,0 1 0,0-1 0,0 0 1,0 0-1,0 1 0,0-1 0,1 0 1,-1 0-1,0 0 0,1 0 0,-1 0 0,0-1 1,1 1-1,-1 0 0,1-1 0,-1 1 0,1-1 1,0 1-1,-1-1 0,1 0 0,-1 0 1,1 1-1,0-1 0,-1 0 0,1-1 0,0 1 1,-1 0-1,1 0 0,0-1 0,2 0 0,4-1 70,0 0 0,0 0 0,0-1 0,-1 0 0,1 0 0,-1-1 0,13-8 0,-11 5-58,0 1 0,0-2 0,-1 0 0,1 0 1,-2 0-1,1-1 0,-2 0 0,1 0 0,-1-1 0,0 0 1,-1 0-1,0 0 0,-1-1 0,0 1 0,0-1 0,-2 0 1,1 0-1,-1 0 0,1-16 0,-4 27-33,1-1 0,0 1 1,0-1-1,0 0 0,0 1 0,-1-1 0,1 1 0,0-1 0,-1 1 0,1-1 1,0 1-1,-1-1 0,1 1 0,-1-1 0,1 1 0,0-1 0,-1 1 1,1 0-1,-1-1 0,1 1 0,-1 0 0,0-1 0,1 1 0,-1 0 1,1 0-1,-1 0 0,1 0 0,-1-1 0,0 1 0,1 0 0,-1 0 1,0 0-1,1 0 0,-1 0 0,1 0 0,-1 0 0,0 1 0,1-1 1,-1 0-1,1 0 0,-1 0 0,1 1 0,-1-1 0,0 0 0,1 1 0,-1-1 1,1 0-1,-1 1 0,-30 17-158,25-11 65,-1 1 0,1-1 0,1 1 0,-1 0 0,1 1 0,1-1 0,-1 1 0,-2 10 0,5-14-239,1 0 0,0 0 0,0 0 0,0 0 0,0 0 0,1 0 0,0 1 0,0-1 0,0 0 0,2 8 0,-1-12 56,0 0 0,0 1 0,-1-1 0,1 0 0,0 0 0,1 1 0,-1-1 0,0 0 0,0 0 0,0 0 0,1-1 0,-1 1 0,0 0 0,1 0 0,-1-1 0,1 1 0,-1 0 0,1-1 0,-1 0 0,1 1 0,-1-1 0,1 0 0,-1 0 0,1 0 0,0 0 0,-1 0 0,1 0 0,-1 0 0,1-1 0,1 1 0,2 0-958,20 0-2766</inkml:trace>
</inkml:ink>
</file>

<file path=ppt/ink/ink1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1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7015,'0'0'6278,"-16"54"-3524,-2-25-1377,1 2-448,3 3-192,0-3-96,6-3-289,5-5-320,3-6 0,0-10-352,16-7-1282,2-3-1120,4-18-1827,-1-7-3586</inkml:trace>
</inkml:ink>
</file>

<file path=ppt/ink/ink1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2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69 8360,'0'0'11750,"-9"3"-11601,4-2-103,0 1 0,0 0 0,1 0 0,-1 0 0,1 0 0,0 1 0,-1 0 0,1 0 0,1 0 0,-1 0 0,0 1 0,1 0 0,-1-1 0,1 1 0,0 0 0,1 1 1,-1-1-1,1 0 0,0 1 0,0-1 0,0 1 0,0 0 0,1 0 0,0 0 0,0 0 0,0 0 0,1 0 0,-1 8 0,2-12-24,-1 1-1,1 0 1,-1-1 0,1 1-1,0-1 1,0 1 0,0-1 0,-1 0-1,1 1 1,1-1 0,-1 0 0,0 0-1,0 1 1,0-1 0,1 0 0,-1 0-1,0 0 1,1-1 0,-1 1 0,1 0-1,-1 0 1,1-1 0,0 1 0,-1-1-1,1 1 1,-1-1 0,1 0-1,3 0 1,61 7 175,-46-5-165,-14-2-32,0 0 0,0 1 0,0 0 0,0 1 0,-1-1 0,1 1 0,0 0 0,-1 0 0,10 6 0,-13-6 24,0 0-1,-1 0 1,1 0 0,0 0-1,-1 0 1,1 0 0,-1 1-1,1-1 1,-1 1 0,0-1-1,0 1 1,0 0 0,-1-1 0,1 1-1,-1 0 1,1-1 0,-1 1-1,0 0 1,0 0 0,0-1-1,0 1 1,-2 5 0,1-2 13,-1 0 0,0 0 0,0 0 0,-1-1 0,0 1 0,0 0 0,0-1 0,-1 0 0,1 0 0,-1 0 0,0 0 0,-1 0 0,1-1 0,-1 0 0,-7 5 0,6-4 0,-1 0 0,0 0 1,0 0-1,-1-1 1,1-1-1,-1 1 1,0-1-1,0 0 1,0-1-1,-17 3 0,24-4-30,-1-1-1,0 0 0,0 0 0,1 0 1,-1-1-1,0 1 0,0 0 0,1-1 1,-1 1-1,0-1 0,1 1 0,-1-1 1,1 0-1,-1 1 0,1-1 0,-1 0 1,1 0-1,-1 0 0,1-1 1,0 1-1,0 0 0,-1 0 0,1-1 1,0 1-1,0 0 0,0-1 0,1 1 1,-1-1-1,0 0 0,0 1 0,1-1 1,-1 0-1,1 1 0,0-1 0,-1 0 1,1 1-1,0-1 0,0 0 0,0 0 1,0 1-1,0-1 0,1 0 0,-1 1 1,1-4-1,0-3-46,1 1-1,0 0 1,0 0-1,0 0 1,1 0-1,0 0 1,0 1-1,1-1 1,8-11 0,69-67-14,-48 53 142,50-65 0,-80 93 23,0 0 0,-1 0-1,1 0 1,-1-1 0,0 1-1,-1-1 1,1 1 0,-1-1 0,0 0-1,0 1 1,0-1 0,-1 0-1,0 0 1,0-8 0,0 13-94,0-1 0,-1 0 0,1 0 0,0 1 0,-1-1 0,1 0 0,0 0 0,-1 1 0,1-1 0,-1 1 0,1-1 0,-1 0 0,1 1 1,-1-1-1,0 1 0,1-1 0,-1 1 0,0 0 0,1-1 0,-1 1 0,0-1 0,0 1 0,1 0 0,-1 0 0,0 0 0,0-1 0,0 1 0,1 0 0,-3 0 1,-29 0-37,22 0 11,4 1-16,-1-1 0,1 1-1,-1 1 1,1-1 0,-1 1-1,1 0 1,0 1 0,0-1-1,0 1 1,0 0 0,-9 7 0,12-8-207,1 0 0,-1 0 0,0 1 0,1-1 0,-1 1 0,1 0 0,0-1 0,0 1 0,0 0 0,0 0 0,0 0 0,1 1 0,-1-1 0,1 0 0,0 1 0,0-1 0,0 0 0,1 1 0,-1-1 0,1 1 0,0-1 0,0 1 1,0 6-1,1-9-120,-1 1 1,0-1 0,1 0 0,-1 1 0,1-1 0,-1 0 0,1 0-1,0 1 1,-1-1 0,1 0 0,0 0 0,0 0 0,0 0-1,0 0 1,0 0 0,0 0 0,0 0 0,0 0 0,0-1 0,1 1-1,0 0 1,13 5-5148</inkml:trace>
</inkml:ink>
</file>

<file path=ppt/ink/ink1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2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0 11883,'0'0'3369,"-12"9"-850,-9 9-1797,-1 0-1,2 2 1,1 1-1,1 0 0,0 1 1,2 1-1,-27 49 0,38-63-632,1-1 0,0 1-1,1 0 1,0 0 0,0 1-1,1-1 1,0 0 0,1 1 0,0 0-1,0-1 1,1 1 0,1 13-1,0-22-70,0 1 0,0-1-1,0 1 1,0-1-1,0 1 1,0-1-1,0 0 1,0 1 0,1-1-1,-1 0 1,1 0-1,-1 0 1,1 0-1,-1 0 1,1 0 0,-1-1-1,1 1 1,0 0-1,-1-1 1,1 1 0,0-1-1,0 0 1,-1 1-1,1-1 1,3 0-1,50 0 239,-49-1-237,2 0-5,0 0 0,0-1 1,-1 0-1,1 0 0,0-1 1,-1 0-1,0 0 0,0-1 1,0 0-1,10-8 0,-14 11 20,-1-1 0,1 0 0,-1 0-1,0 0 1,1 0 0,-1 0 0,0 0 0,-1-1-1,1 1 1,0-1 0,-1 1 0,1-1-1,-1 0 1,0 0 0,0 1 0,0-1 0,0 0-1,0 0 1,-1 0 0,1 0 0,-1 0-1,0 0 1,0 0 0,0 0 0,0 0 0,0 0-1,-1 0 1,1 0 0,-1 0 0,0 0-1,-1-3 1,0 3 13,0 1 0,0-1 0,-1 1 0,1 0 0,0 0 1,-1 0-1,1 0 0,-1 0 0,0 0 0,1 0 0,-1 1 0,0 0 0,0-1 0,0 1 0,0 0 0,0 1 0,0-1 0,-1 0 0,-3 1 0,-69-4-122,63 4 47,-14 3-632,27-3 568,-1 0 0,1 0 0,-1 0 0,1 0 0,-1 0 0,1 0 0,-1 1-1,0-1 1,1 0 0,0 0 0,-1 0 0,1 1 0,-1-1 0,1 0 0,-1 0 0,1 1 0,-1-1 0,1 0 0,0 1 0,-1-1 0,1 0 0,0 1 0,-1-1-1,1 1 1,0-1 0,-1 1 0,1-1 0,0 1 0,0-1 0,0 1 0,-1-1 0,1 1 0,0-1 0,0 1 0,0-1 0,0 1 0,0-1 0,0 1 0,0-1-1,0 1 1,0-1 0,0 1 0,0-1 0,1 1 0,-1 0 0,1 0-180,0 0 0,0 0 0,0-1 1,0 1-1,0 0 0,0-1 0,0 1 0,0-1 0,0 1 1,0-1-1,1 1 0,-1-1 0,0 0 0,0 0 0,0 0 0,1 0 1,-1 1-1,0-2 0,2 1 0,2 0-676,21 1-4225</inkml:trace>
</inkml:ink>
</file>

<file path=ppt/ink/ink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16.5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76 184 17788,'2'1'154,"0"0"0,0 0 0,0 0 0,0 0 0,0 0 0,0 0 0,0-1 0,0 1 0,0-1 0,1 1 0,-1-1 0,0 0 0,0 0 0,0 0 0,1 0 0,-1 0 0,0-1 0,0 1 0,0 0 0,1-1 0,-1 0 0,0 1 0,0-1 0,4-3 0,7-2 410,1-1 0,17-13 0,-22 14-274,8-5 117,30-26 1,-43 34-384,0-1 0,0 1 0,-1-1 0,0 0 1,1 0-1,-1 0 0,-1-1 0,1 1 0,-1-1 1,0 1-1,0-1 0,0 0 0,1-6 0,-2 10-20,-1 0-1,0-1 0,0 1 1,0 0-1,-1 0 0,1 0 0,0 0 1,0-1-1,-1 1 0,1 0 1,0 0-1,-1 0 0,1 0 1,-1 0-1,1 0 0,-1 0 0,0 0 1,0 0-1,1 0 0,-1 0 1,0 1-1,0-1 0,0 0 1,0 0-1,0 1 0,0-1 1,0 1-1,0-1 0,0 1 0,0-1 1,0 1-1,0 0 0,0-1 1,0 1-1,-2 0 0,-2-1 6,0 0 0,0 0 0,0 1 0,0 0 0,-1 0 0,-9 2 0,2 1-2,0 1 1,1 0 0,-1 1-1,1 0 1,0 1 0,0 0-1,0 1 1,1 0-1,0 1 1,1 0 0,0 1-1,0 0 1,-12 16 0,15-18-4,1 1 0,0 0 1,0 1-1,1-1 1,0 1-1,0 0 0,1 0 1,1 1-1,-1-1 1,1 1-1,1 0 1,0 0-1,0 0 0,1 0 1,0 0-1,1 0 1,0 0-1,3 15 0,-2-20-31,0 0 1,1 0-1,-1 0 0,1 0 0,1 0 0,-1 0 0,1 0 0,0-1 0,0 1 0,0-1 0,0 0 0,1 0 1,0 0-1,0 0 0,0-1 0,0 1 0,0-1 0,1 0 0,-1-1 0,1 1 0,0-1 0,0 0 0,0 0 1,0 0-1,0-1 0,1 0 0,-1 0 0,0 0 0,1 0 0,-1-1 0,0 0 0,1 0 0,8-2 1,-1-1-31,-1 0 1,16-7 0,-27 10 55</inkml:trace>
</inkml:ink>
</file>

<file path=ppt/ink/ink1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49 17681,'0'0'8360,"58"-37"-16144,-27 26 353</inkml:trace>
</inkml:ink>
</file>

<file path=ppt/ink/ink1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3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0 262 9161,'0'0'12892,"9"-1"-12081,4-3-771,0 0 0,-1 0 0,0-1 0,0-1 0,0 0 0,-1-1 0,0 0 0,0 0 0,-1-1 0,0-1 0,0 0 0,12-14-1,9-12 25,-2-2 0,33-53-1,-125 204 1086,54-95-908,1-1 0,1 2 0,1-1 1,-8 40-1,14-57-269,-1-1 0,1 1 1,0-1-1,0 1 1,0-1-1,0 1 0,0-1 1,0 1-1,0-1 1,0 1-1,1 0 0,-1-1 1,0 1-1,1-1 1,-1 0-1,1 1 0,0-1 1,0 1-1,-1-1 1,1 0-1,0 0 0,0 1 1,0-1-1,0 0 1,1 0-1,-1 0 0,2 1 1,0-1-360,0 0 0,0 0-1,0-1 1,0 1 0,0-1 0,0 0 0,0 0 0,0 0 0,0 0 0,0 0-1,0-1 1,0 1 0,6-3 0,19-10-5357,3-10-3315</inkml:trace>
</inkml:ink>
</file>

<file path=ppt/ink/ink1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3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0 13741,'0'0'2893,"-10"5"-581,-1 1-1942,0 1 0,0 1 0,1 0 0,0 0 1,0 1-1,1 1 0,0-1 0,1 1 0,0 1 0,0-1 0,1 2 0,1-1 1,0 1-1,-6 16 0,9-19-234,0 0 0,1-1 1,1 1-1,-1 0 0,1 16 1,0-23-130,1 1 0,0-1 1,0 0-1,1 0 1,-1 0-1,0 0 0,0 0 1,1 0-1,0 0 0,-1 0 1,1-1-1,0 1 1,0 0-1,0 0 0,0 0 1,0-1-1,0 1 0,0 0 1,1-1-1,-1 1 0,1-1 1,-1 0-1,1 1 1,-1-1-1,1 0 0,0 0 1,0 0-1,0 0 0,-1 0 1,4 0-1,2 1 10,0-1-1,0-1 1,0 1-1,0-1 1,0-1-1,0 1 1,1-1-1,-1 0 1,-1-1-1,1 1 1,0-1-1,0-1 1,-1 0-1,1 1 1,-1-2-1,0 1 1,0-1-1,0 0 1,0 0-1,-1-1 1,1 0-1,-1 1 1,8-11-1,-7 7-6,0 0 0,-1 0 0,0-1 0,0 1 0,-1-1 0,0 0 0,0 0 0,-1-1 0,0 1 0,-1-1 0,0 1 0,0-1 0,-1 0 0,0 0 0,-1 0 0,-2-16 0,2 25 8,0 0 0,-1 0 1,1 0-1,0-1 0,-1 1 0,1 0 0,-1 0 0,0 0 0,1 0 1,-1 0-1,0 0 0,0 0 0,0 0 0,0 0 0,1 0 1,-1 0-1,0 1 0,-1-1 0,1 0 0,0 1 0,0-1 1,0 1-1,0-1 0,0 1 0,-1-1 0,1 1 0,0 0 0,0 0 1,-1-1-1,1 1 0,0 0 0,0 0 0,-1 0 0,1 1 1,0-1-1,0 0 0,-1 0 0,1 1 0,0-1 0,0 0 1,-2 2-1,-4 0-22,1 0 0,0 0 1,0 1-1,0 0 0,0 0 0,-9 6 1,-22 32 98,35-39-182,1-1 1,0 1-1,-1 0 0,1 0 1,0 0-1,0 1 1,0-1-1,1 0 1,-1 0-1,0 0 0,1 1 1,-1-1-1,1 0 1,0 0-1,0 1 1,0-1-1,0 0 0,0 1 1,0-1-1,1 0 1,1 5-1,0-6-328,0 0 0,1 1 0,-1-1 0,1 0 0,0 0-1,-1 0 1,1-1 0,0 1 0,0-1 0,-1 1 0,1-1 0,0 0 0,0 0 0,0 0 0,-1-1 0,1 1 0,4-2-1,-2 2-792,24-4-4291</inkml:trace>
</inkml:ink>
</file>

<file path=ppt/ink/ink1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3.9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7 14446,'0'0'5028,"-8"7"-3992,-8 7-366,1 2 1,0 0-1,-24 35 0,34-43-459,0 0 0,0 0 0,1 0 0,0 1 0,1 0 0,0 0 0,0 0 0,1 0 0,0 0 0,0 1 0,1-1 0,0 18 0,2-25-189,-1 0-1,1 0 1,0-1 0,0 1-1,0 0 1,0 0 0,0-1-1,0 1 1,0-1 0,0 1-1,1-1 1,-1 1 0,0-1-1,1 0 1,0 0 0,-1 0-1,1 0 1,0 0 0,-1 0-1,1 0 1,0 0 0,0-1 0,0 1-1,0-1 1,-1 1 0,1-1-1,0 0 1,0 0 0,0 1-1,0-1 1,0-1 0,0 1-1,3-1 1,4 1 32,0-1 0,0 0 1,1 0-1,-1-1 0,16-5 0,-15 2-28,-1 0-1,1 0 0,-1-1 1,0 0-1,-1-1 1,1 0-1,-1 0 0,0-1 1,-1 0-1,9-13 1,-12 17 10,-1-1 0,0 1 0,0-1 0,0 0 0,-1 0 0,0-1 0,0 1 0,0 0 0,-1-1 0,1 1 0,-1-1 0,-1 1 1,1-1-1,-1 0 0,0 1 0,0-1 0,0 0 0,-1 1 0,0-1 0,0 1 0,-4-11 0,3 13-48,-1 0-1,1-1 1,-1 1-1,0 0 1,0 0-1,0 0 1,0 1-1,0-1 0,-1 1 1,1 0-1,-1-1 1,0 2-1,1-1 1,-1 0-1,0 1 1,-5-2-1,3 2-337,1-1-1,-1 1 0,1-1 1,-1 2-1,0-1 1,1 1-1,-1 0 0,0 0 1,0 0-1,1 1 1,-10 2-1,15-3 127,-1 0 1,0 0-1,1 1 0,-1-1 1,1 0-1,-1 1 0,1-1 1,-1 1-1,1-1 0,-1 0 1,1 1-1,-1-1 0,1 1 1,0 0-1,-1-1 0,1 1 1,0-1-1,-1 1 0,1 0 0,0-1 1,0 1-1,-1-1 0,1 1 1,0 0-1,0-1 0,0 1 1,0 0-1,0-1 0,0 2 1,0 10-5954</inkml:trace>
</inkml:ink>
</file>

<file path=ppt/ink/ink1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4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17521,'0'0'7270,"57"35"-6437,-6-35-448,3 0-257,5-4-128,-5-1-865,-3-3-961,-15 7-448,-11 1-417,-20 0-2017</inkml:trace>
</inkml:ink>
</file>

<file path=ppt/ink/ink1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2:54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12 11275,'0'0'3683,"-54"19"-608,43-14-929,5-1 641,23-4-1858,11 0 32,7 0-385,8-4-384,7 0-96,1-1-96,-1 0-1473,-3-3-2275,-4-6-5925</inkml:trace>
</inkml:ink>
</file>

<file path=ppt/ink/ink1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8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44 414 8936,'-4'3'1185,"2"-1"-500,-1 0 0,1 0-1,0 0 1,-1 0-1,1-1 1,-1 1-1,1-1 1,-1 1-1,0-1 1,1 0 0,-1 0-1,-6 1 1,9-8 1992,7-17-2039,111-155-270,-79 124-275,50-88 1,-72 110-253,-13 29 30,-10 21 27,-39 90 116,28-72 82,1 0-1,3 1 0,-10 39 0,23-74-105,-1-1 0,1 1 1,0-1-1,-1 1 0,1 0 0,0-1 0,0 1 0,0-1 0,0 1 0,0-1 0,0 1 0,1 0 0,-1-1 0,1 1 0,-1-1 0,1 1 0,-1-1 1,1 0-1,0 1 0,-1-1 0,1 0 0,2 3 0,-1-3-294,0 0 0,0 0 0,0 0 0,0 0 0,0 0 0,0 0 0,0-1 0,0 1 0,0-1 0,0 0 0,0 1 0,0-1 0,1 0 0,-1 0 0,4-1 0,12-1-5264</inkml:trace>
</inkml:ink>
</file>

<file path=ppt/ink/ink1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3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38 243 10826,'0'0'1687,"-7"8"288,-18 27 198,19-18 1416,18-18-2496,16-14-586,-1-6-352,-1-1 0,-2-2-1,0 0 1,-1-1 0,-2-2 0,0 0 0,-2-1 0,30-60-1,-74 141 467,13-32-568,1 0-1,2 1 1,0 0 0,1 0-1,2 1 1,0 0-1,1 0 1,-2 26 0,7-45-124,0 0 0,0 0 0,0 0 0,1 0 0,0 0 0,-1 0 0,1 0 0,0 0 0,1-1 0,1 6 0,-2-8-211,0 0-1,0 0 0,0 0 0,1 0 0,-1 0 0,0 0 0,0 0 0,1 0 0,-1-1 0,1 1 0,-1 0 1,1-1-1,-1 1 0,1-1 0,-1 1 0,1-1 0,-1 0 0,1 0 0,-1 0 0,1 0 0,0 0 1,-1 0-1,1 0 0,-1 0 0,1-1 0,-1 1 0,1-1 0,1 0 0,14-6-6069</inkml:trace>
</inkml:ink>
</file>

<file path=ppt/ink/ink1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40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281 1 8296,'0'0'13047,"-5"-1"-12988,0 2 46,-1 0 0,1 1 0,-1-1 1,1 1-1,0 0 0,0 0 0,0 1 1,0-1-1,0 1 0,0 0 0,1 0 1,-1 1-1,1-1 0,-5 7 1,-9 6 652,1 2 0,-18 24 1,30-32-702,13-12 67,14-16 63,-21 16-182,1 1 0,0-1 0,-1 1 0,1-1 0,0 1 0,0 0 0,0 0 0,0 0 0,0 0 0,0 0-1,0 0 1,0 0 0,0 1 0,1-1 0,-1 1 0,0-1 0,0 1 0,4 0 0,-3 0 4,0 0 0,0-1 0,0 1 0,0-1 0,0 0 0,0 1 0,0-1-1,0-1 1,0 1 0,0 0 0,-1-1 0,1 1 0,2-3 0,9-7 31,-11 10-21,0-1-1,1-1 1,-1 1-1,0 0 0,0-1 1,-1 1-1,1-1 0,0 0 1,-1 0-1,0 0 0,0 0 1,0 0-1,0-1 0,0 1 1,-1-1-1,3-6 0,-4 10-50,-1 0-132,0 1 160,-1 0 0,1 0-1,0-1 1,0 1 0,0 0 0,0 0-1,0 0 1,0 0 0,0 0 0,1 0-1,-1 0 1,0 0 0,0 1 0,1-1 0,-1 0-1,1 0 1,-1 1 0,0 1 0,-10 28 22,11-30-16,-9 39 195,2 0-1,2 1 1,2 0-1,2 69 1,1-79 667,-41-28 1122,-6-1-1594,31-1-361,-1 0-1,1-1 0,-1 0 1,1-1-1,-1-1 1,1-1-1,-20-6 0,80 3-6318,19 0-1645,-26 2 1260</inkml:trace>
</inkml:ink>
</file>

<file path=ppt/ink/ink1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40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16912,'0'0'3267,"-43"48"-1569,27-27-641,7 2-481,3-3-287,1 0-225,5-3-64,0-4-801,0-4-769,11-7-832,1-2-2082,1-3-1538</inkml:trace>
</inkml:ink>
</file>

<file path=ppt/ink/ink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6.5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96 5 16620,'0'0'51,"0"0"1,0-1-1,0 1 1,0 0-1,0 0 1,0 0-1,0-1 0,0 1 1,0 0-1,0 0 1,0 0-1,0-1 1,-1 1-1,1 0 1,0 0-1,0 0 1,0 0-1,0-1 1,0 1-1,-1 0 1,1 0-1,0 0 1,0 0-1,0 0 1,-1 0-1,1-1 1,0 1-1,0 0 1,0 0-1,-1 0 1,1 0-1,0 0 1,0 0-1,-1 0 1,1 0-1,0 0 1,0 0-1,-9 6 674,-8 13 373,9-7-931,0 1-1,0 0 1,2 1-1,-1-1 1,2 1 0,0 1-1,0-1 1,2 1-1,-1-1 1,2 1 0,0 0-1,1 0 1,1 27 0,0-39-133,1-1 1,-1 0 0,0 1 0,1-1 0,0 0 0,0 1-1,-1-1 1,1 0 0,0 0 0,1 1 0,-1-1 0,0 0-1,1 0 1,-1-1 0,1 1 0,-1 0 0,1 0 0,0-1-1,3 3 1,-2-3 9,0 1 1,0-1-1,0 0 0,1 0 0,-1 0 1,0-1-1,0 1 0,1-1 0,-1 0 1,0 1-1,1-2 0,5 1 0,3-3 52,0 1-1,0-2 1,-1 1-1,1-2 1,-1 1-1,18-11 1,-1-2 92,33-26 0,-51 35-124,0 0-1,-1-1 1,0 0 0,-1 0-1,0-1 1,9-14-1,-11 12 68,-8 9 45,1 4-160,0 0 0,-1 0 0,1 0 0,0 0 0,0 0 1,0 1-1,0-1 0,1 0 0,-1 0 0,0 1 0,0 1 1,-3 5-3,1-1 1,1 1 0,0 0 0,0 0 0,0 1-1,1-1 1,0 0 0,1 0 0,0 13 0,0-17-13,0-1 0,1 0 0,-1 1 1,1-1-1,0 1 0,0-1 0,0 0 1,1 1-1,-1-1 0,1 0 0,0 0 1,-1 0-1,1 0 0,1-1 0,-1 1 1,0 0-1,1-1 0,-1 0 0,1 1 1,0-1-1,0 0 0,-1 0 0,2-1 1,-1 1-1,3 1 0,1-1 39,0-1 0,1 0-1,-1 0 1,0 0 0,1-1-1,-1 0 1,0 0 0,1-1-1,-1 0 1,0 0 0,1-1-1,-1 0 1,0 0 0,0-1-1,-1 0 1,1 0 0,0 0-1,-1-1 1,9-7 0,-11 8-1,0 0 0,0-1 0,0 1 0,0-1 0,-1 0 0,0 0 0,0 0 0,0-1 0,0 1 0,-1-1 0,0 1 0,3-9 0,-4 9-45,0 0 1,0 0-1,-1 0 0,1 0 0,-1 0 0,0 0 0,-1 0 1,1 0-1,-1 0 0,0 0 0,0 0 0,0 0 0,0 0 1,0 0-1,-1 0 0,0 1 0,-3-7 0,-16-13-1557,18 20 1370,0 0 0,0-1-1,0 1 1,0-1 0,1 1-1,-1-1 1,-1-4 0,1-8-550</inkml:trace>
</inkml:ink>
</file>

<file path=ppt/ink/ink1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41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17136,'0'0'4746,"9"2"-4474,28 4-58,67 0-1,-103-6-210,0 1-1,-1-1 1,1 0-1,-1 1 1,1-1-1,0 1 1,-1-1-1,1 1 1,-1 0-1,1-1 1,-1 1-1,0 0 1,1-1-1,-1 1 1,0 0-1,1-1 1,-1 1-1,0 0 1,0 0-1,1-1 1,-1 1-1,0 0 1,0 0-1,0-1 1,0 1-1,0 0 1,0 0-1,0-1 1,-1 1-1,1 1 1,-4 29 282,-11 27 554,-33 82 0,27-86-2196,-22 95 1,43-149 1209,0 0 0,0 0 0,0 0 0,0 0 1,0 0-1,0 1 0,0-1 0,-1 0 0,1 0 0,0 0 0,0 0 1,0 0-1,0 0 0,0 0 0,0 0 0,0 0 0,0 0 1,-1 0-1,1 0 0,0 0 0,0 0 0,0 0 0,0 0 0,0 0 1,0 0-1,-1 0 0,1 0 0,0 0 0,0 0 0,0 0 1,0 0-1,0 0 0,0 0 0,0 0 0,-1 0 0,1 0 0,0 0 1,0 0-1,0 0 0,0 0 0,0 0 0,0 0 0,0 0 1,0 0-1,0-1 0,-1 1 0,1 0 0,0 0 0,0 0 0,0 0 1,0 0-1,0 0 0,0 0 0,0 0 0,0-1 0,0 1 1,0 0-1,0 0 0,0 0 0,0 0 0,0 0 0,0 0 0,0 0 1,0-1-1,0 1 0,0 0 0,-4-16-9969</inkml:trace>
  <inkml:trace contextRef="#ctx0" brushRef="#br0" timeOffset="1">0 197 15086,'0'0'7912,"67"-1"-7752,-27 1-64,7 0-1313,-1-1-1730,3-4-2242,-9-4 2114,-4-4-4932</inkml:trace>
</inkml:ink>
</file>

<file path=ppt/ink/ink1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41.4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22 3459,'0'0'6599,"-9"2"-3412,4-1-2755,-27 10 1621,31-10-1908,-1-1 0,1 1 0,0 0 0,0-1 1,0 1-1,0 0 0,0 0 0,0 0 1,0 0-1,0 0 0,0 0 0,1 0 0,-1 0 1,0 0-1,1 1 0,-1-1 0,0 0 1,1 0-1,0 1 0,-1-1 0,1 0 0,0 0 1,-1 1-1,1-1 0,0 0 0,0 3 1,1-3-114,0 0 1,0 0 0,-1 0-1,1 0 1,0 0 0,0 0-1,0 0 1,0 0 0,0-1-1,0 1 1,0 0 0,0-1 0,1 1-1,-1-1 1,0 1 0,0-1-1,0 1 1,1-1 0,-1 0-1,0 0 1,0 0 0,1 0-1,-1 1 1,2-2 0,42 3 211,-37-3-152,8 0-178,0-1 0,0-1 0,0-1 0,0 0 0,-1-1 0,0 0-1,0-2 1,28-15 0,16-6 412,-59 30-178,0 0-1,1 0 0,-2 1 1,1-1-1,0 0 0,0 0 1,-1 0-1,1 0 0,-1 0 1,1 0-1,-1 0 0,0 0 1,0 0-1,-1 2 0,-13 27 325,1 1 0,2 0 1,1 1-1,2 0 0,1 0 0,-4 40 0,9-26-977,-3 16-3213,6-63 3603,0 0-1,0 1 0,0-1 1,0 0-1,0 0 1,0 0-1,0 1 0,0-1 1,0 0-1,0 0 1,0 0-1,0 1 0,0-1 1,0 0-1,0 0 1,0 0-1,0 1 0,-1-1 1,1 0-1,0 0 1,0 0-1,0 0 0,0 1 1,0-1-1,-1 0 0,1 0 1,0 0-1,0 0 1,0 0-1,-1 0 0,1 0 1,0 1-1,0-1 1,0 0-1,-1 0 0,1 0 1,0 0-1,0 0 1,-1 0-1,1 0 0,0 0 1,0 0-1,0 0 1,-1 0-1,1 0 0,0 0 1,0-1-1,0 1 1,-1 0-1,1 0 0,0 0 1,0 0-1,0 0 1,-1 0-1,1-1 0,-10-8-5464,0-7-458</inkml:trace>
</inkml:ink>
</file>

<file path=ppt/ink/ink1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5:41.7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8776,'0'0'16047,"86"26"-14829,-35-20-706,6-3-352,7-1-128,-3-2-224,2 0-1441,-6-5-2147,1-14-4772</inkml:trace>
</inkml:ink>
</file>

<file path=ppt/ink/ink1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4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47 305 7239,'-6'4'1560,"0"1"0,1-1 0,-1 1 0,1 0 1,0 0-1,1 1 0,-6 6 1036,14-13-2340,-1 0 0,0-1 0,1 1 0,-1-1 0,0 0 0,0 0 0,0 0 0,0 0 0,3-4 0,-5 5-110,171-151 1137,-141 121-1242,-1-2 0,-2-1 0,29-44 0,-129 238 1096,59-134-1055,6-14-67,1 0-1,1 0 0,0 1 1,0 0-1,1 0 1,1 0-1,-4 27 0,8-39-113,-1 0 0,0 0 0,0 0-1,1 0 1,-1-1 0,0 1 0,1 0-1,-1 0 1,1 0 0,-1-1-1,1 1 1,0 0 0,-1 0 0,1-1-1,-1 1 1,1-1 0,0 1 0,0-1-1,-1 1 1,1-1 0,0 1-1,0-1 1,0 1 0,0-1 0,0 0-1,-1 0 1,1 1 0,0-1 0,0 0-1,0 0 1,0 0 0,0 0-1,0 0 1,0 0 0,0 0 0,0 0-1,0-1 1,1 1 0,2-1-751,0 1 0,0-1 0,0 0 0,1 0 1,-1 0-1,0-1 0,-1 0 0,5-1 0,15-16-5161</inkml:trace>
</inkml:ink>
</file>

<file path=ppt/ink/ink1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4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3171,'0'0'-64</inkml:trace>
</inkml:ink>
</file>

<file path=ppt/ink/ink1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5.0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175 103 1698,'0'0'7863,"4"-9"-5808,0 2-1675,15-38 2938,-12 8 2855,-10 36-5987,-1 0 1,1 0-1,0 0 1,-1 1-1,1 0 0,-1-1 1,1 1-1,-1 0 1,1 1-1,-1-1 0,-5 2 1,1 1-111,-1 1 0,2 0 0,-1 0 0,0 1 0,1 0 0,0 0 0,0 1 0,0 0 0,1 0 0,0 0 0,0 1 0,0 0 0,1 0 0,-7 14 0,4-8 103,1 1 0,0 0 0,1 0 0,1 1 1,0 0-1,1 0 0,-4 24 0,7-34-156,0-1 1,1 0-1,0 0 0,0 0 1,0 1-1,0-1 0,0 0 1,1 0-1,0 0 1,0 0-1,0 1 0,0-1 1,1-1-1,-1 1 0,1 0 1,0 0-1,4 5 0,-3-6 0,1-1-1,0 1 1,0-1-1,-1 0 0,1 0 1,1 0-1,-1 0 0,0-1 1,0 0-1,0 0 0,1 0 1,-1 0-1,1-1 1,-1 1-1,1-1 0,7-1 1,-2 1 26,-1-1 0,1 0 0,0-1 0,0 0 0,0 0 0,-1-1 0,1 0 0,-1-1 0,0 0 0,0 0 0,-1-1 0,1 0 0,-1-1 0,0 0 0,12-11 0,-14 11 6,-1 0-1,0 0 1,0 0 0,0-1 0,-1 0-1,0 0 1,0 0 0,0 0 0,-1-1-1,0 1 1,-1-1 0,0 0 0,0 0-1,-1 0 1,0 0 0,0 0 0,-1 0-1,0 0 1,-1-15 0,0 21-51,1 0 0,-1 0 1,0 0-1,0 0 0,0 0 0,0 0 1,0 0-1,0 0 0,0 0 0,0 0 1,-1 1-1,1-1 0,-1 0 0,0 1 1,1-1-1,-1 1 0,0 0 0,0 0 1,0-1-1,0 1 0,0 0 0,0 0 1,0 1-1,0-1 0,-2 0 1,-5-1-316,0 0 1,0 0-1,0 1 1,-16 0-1,24 1 157,0 0 1,0 0-1,0 1 0,0-1 0,0 0 0,0 0 0,0 0 0,0 1 0,0-1 0,1 0 0,-1 1 0,0-1 0,0 1 0,0-1 1,1 1-1,-1 0 0,0-1 0,1 1 0,-1-1 0,0 1 0,1 0 0,-1 0 0,1-1 0,-1 1 0,1 0 0,-1 0 1,1 0-1,0 0 0,-1 0 0,1 1 0,-3 19-8351,3-13 3343</inkml:trace>
</inkml:ink>
</file>

<file path=ppt/ink/ink1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5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21 10730,'0'0'12321,"-11"1"-12107,6-1-146,0 0 1,0 1-1,0 0 1,0 0-1,0 0 1,0 1-1,0 0 0,0-1 1,0 2-1,1-1 1,-1 1-1,1-1 1,-1 1-1,1 0 1,0 1-1,0-1 1,1 1-1,-1 0 1,1 0-1,-1 0 1,1 0-1,-2 6 1,-2-1 130,1 1 0,0 1 0,1-1 0,1 1 1,0 0-1,0 0 0,-3 15 0,7-24-181,-1 0-1,1 1 1,-1 0-1,1-1 1,0 1-1,0-1 1,0 1-1,0-1 1,0 1-1,1-1 1,-1 1-1,1-1 1,0 1-1,-1-1 1,1 1-1,0-1 1,1 0-1,-1 1 0,0-1 1,1 0-1,-1 0 1,1 0-1,-1 0 1,1 0-1,0 0 1,0-1-1,0 1 1,0-1-1,0 1 1,0-1-1,1 0 1,-1 0-1,0 0 1,1 0-1,-1 0 1,1 0-1,4 0 1,3 1 40,0-1-1,1 0 1,-1 0 0,0-1 0,1 0 0,-1-1 0,1-1 0,-1 1 0,0-2 0,0 1 0,0-2 0,0 1 0,0-1 0,-1 0 0,10-7 0,-14 8 10,-1 0 0,1 0 1,-1 0-1,0-1 1,0 0-1,0 0 0,0 0 1,-1-1-1,0 1 1,0-1-1,0 1 0,0-1 1,-1 0-1,1 0 1,-1-1-1,-1 1 0,1 0 1,-1-1-1,0 1 1,0 0-1,0-1 0,-1 0 1,0 1-1,0-1 0,-1 1 1,1-1-1,-1 1 1,0-1-1,-4-9 0,3 10-72,0 0-1,-1 1 0,0-1 1,1 1-1,-2 0 0,1-1 0,0 2 1,-1-1-1,0 0 0,0 1 1,0-1-1,0 1 0,-1 0 0,1 1 1,-1-1-1,1 1 0,-1 0 0,0 0 1,0 0-1,0 1 0,0 0 1,0 0-1,0 0 0,-1 0 0,-6 1 1,12 0-77,0 0 0,-1 0 1,1 0-1,0 0 0,-1 0 0,1 0 1,0 1-1,0-1 0,-1 0 1,1 0-1,0 0 0,0 1 1,-1-1-1,1 0 0,0 0 0,0 0 1,-1 1-1,1-1 0,0 0 1,0 1-1,0-1 0,0 0 0,-1 0 1,1 1-1,0-1 0,0 0 1,0 1-1,0-1 0,0 0 1,0 1-1,0-1 0,0 0 0,0 1 1,0-1-1,0 0 0,0 1 1,0-1-1,0 0 0,0 0 0,0 1 1,1-1-1,-1 0 0,0 1 1,0-1-1,0 0 0,0 0 1,0 1-1,1-1 0,-1 0 0,0 1 1,12 15-3668,9-9-843,5-4-2594</inkml:trace>
</inkml:ink>
</file>

<file path=ppt/ink/ink1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7.2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246 2 13004,'0'0'7138,"-10"-1"-6097,6 1-946,0-1 1,0 1 0,0 0-1,0 0 1,1 1 0,-1-1 0,0 1-1,0 0 1,0 0 0,0 0-1,1 1 1,-1-1 0,1 1-1,-1 0 1,1 0 0,-1 0 0,1 0-1,0 1 1,0-1 0,0 1-1,1 0 1,-1 0 0,0 0-1,1 0 1,0 0 0,-2 4-1,-17 29 338,1 1 0,2 0 0,2 2 0,1-1 0,2 2 0,2 0 0,2 1 0,1-1 0,2 2-1,0 71 1,6-108-465,0 0 1,1 0-1,0 0 0,0 0 0,0 0 0,0 0 0,1 0 0,0 0 1,0-1-1,0 1 0,0-1 0,1 0 0,0 1 0,0-1 0,0 0 0,0-1 1,1 1-1,-1-1 0,1 1 0,0-1 0,0 0 0,0 0 0,1-1 1,-1 1-1,7 1 0,-7-2-416,0-1 0,0 1 0,1-2 0,-1 1 0,1 0 0,-1-1 0,1 0 0,4 0 0,-4 0-541,-1-1-1,1 0 1,0 0 0,-1 0 0,1-1 0,-1 1 0,1-1 0,5-4 0,18-13-13040</inkml:trace>
</inkml:ink>
</file>

<file path=ppt/ink/ink1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8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0 240 8712,'0'0'13031,"12"-1"-11766,5-2-972,0 0 0,1-2 0,-1 0 0,-1-1 0,1 0 0,-1-2 0,30-17 0,114-85 48,-134 91-282,-18 14-23,0-1 70,0 0 0,-1 0 0,1-1 0,10-12 0,-81 126 1437,43-76-1342,10-17-169,0 0-1,1 1 1,1 0 0,0 1-1,1-1 1,1 2 0,1-1-1,-6 25 1,11-40-116,0 0 0,0 0 0,-1 0 0,1 0 0,0 0 0,1 0 0,-1 0 0,0 0 1,0 0-1,0 0 0,1 0 0,-1 0 0,0 0 0,1 0 0,-1 0 0,1 0 0,-1 0 0,1-1 0,-1 1 1,1 0-1,0 0 0,0 0 0,-1-1 0,1 1 0,0 0 0,0-1 0,0 1 0,-1-1 0,1 1 0,2 0 0,-1-1-699,0 1-1,1-1 0,-1 1 0,0-1 0,0 0 0,1 0 0,-1 0 0,0 0 1,1 0-1,-1 0 0,0-1 0,0 1 0,4-2 0,10-8-9343</inkml:trace>
</inkml:ink>
</file>

<file path=ppt/ink/ink1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9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8808,'0'0'15434,"1"11"-14666,-4 13-603,-1-1 0,-1 1 0,0-1-1,-2 0 1,-1-1 0,-18 39-1,22-53-182,-1 1-20,1 1 0,0-1 1,0 1-1,1 0 0,0 0 1,1 0-1,-2 12 0,5-22-90,-1 0-1,1 0 1,-1 0-1,0 0 1,1 0-1,-1 0 1,1 0-1,-1 0 1,1 0 0,-1 0-1,0-1 1,1 1-1,-1 0 1,1 0-1,-1 0 1,0-1-1,1 1 1,-1 0-1,0-1 1,1 1 0,-1 0-1,0-1 1,1 1-1,-1 0 1,0-1-1,0 1 1,0 0-1,1-1 1,-1 1-1,0-1 1,0 0 0,4-32-7715,-4 11 2217</inkml:trace>
</inkml:ink>
</file>

<file path=ppt/ink/ink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6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116 1 20660,'-4'2'183,"1"0"0,0 0-1,0 0 1,0 1-1,0 0 1,1-1-1,-1 1 1,1 0 0,-1 0-1,1 0 1,0 1-1,-2 3 1,-17 47 429,16-39-226,-6 14-195,1 0-1,1 0 1,2 1 0,1 0-1,-3 35 1,9-62-181,0 0-1,0 0 1,0-1 0,0 1-1,1 0 1,-1 0-1,1-1 1,0 1 0,0 0-1,0-1 1,0 1-1,0 0 1,3 3 0,-3-5-7,0 0 0,0 0 0,1 1 0,-1-1 0,0 0 0,1 0 0,-1-1 0,1 1 0,-1 0 0,1 0 1,0-1-1,-1 1 0,1-1 0,0 0 0,-1 1 0,1-1 0,0 0 0,0 0 0,-1 0 0,1 0 0,0 0 0,2-1 0,7-1-4,0-1-1,-1 0 1,0 0-1,12-6 1,-14 5-1,1 0 1,1 1 0,-1 0-1,0 1 1,10-2-1,-17 4 3,-1 0 0,0 0 0,1 0 0,-1 1 0,0-1 0,0 0-1,1 0 1,-1 1 0,0-1 0,0 1 0,0-1 0,1 1 0,-1 0-1,0-1 1,0 1 0,0 0 0,0 0 0,0 0 0,0-1 0,0 1-1,-1 0 1,1 0 0,0 0 0,0 1 0,-1-1 0,1 0 0,-1 0 0,1 0-1,-1 0 1,1 1 0,-1-1 0,0 0 0,1 0 0,-1 1 0,0-1-1,0 0 1,0 1 0,0 1 0,0 8 24,-1 0 0,1 0-1,-5 17 1,4-19 10,-7 49 320,8-58-359,0 0-1,0 0 0,0 1 0,0-1 1,0 0-1,0 0 0,0 0 1,0 0-1,0 1 0,0-1 1,0 0-1,0 0 0,0 0 0,0 0 1,0 0-1,0 1 0,0-1 1,0 0-1,0 0 0,0 0 1,0 0-1,0 0 0,0 1 1,0-1-1,0 0 0,0 0 0,0 0 1,0 0-1,0 0 0,1 1 1,-1-1-1,0 0 0,0 0 1,0 0-1,0 0 0,0 0 0,0 0 1,1 0-1,-1 0 0,0 0 1,0 0-1,0 1 0,0-1 1,0 0-1,1 0 0,-1 0 1,0 0-1,0 0 0,0 0 0,0 0 1,0 0-1,1 0 0,-1 0 1,0 0-1,0 0 0,0 0 1,1-1-1,9-9-296,8-17 23,-6 3 70</inkml:trace>
</inkml:ink>
</file>

<file path=ppt/ink/ink1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8:59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10346,'0'0'13997,"47"-5"-13068,-14 5-513,1 0-320,0 0-64,-3 0-480,-1 0-1666,-10 0-1121,-6 0-2114,-6 0-4773</inkml:trace>
</inkml:ink>
</file>

<file path=ppt/ink/ink1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0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6182,'0'0'16106,"6"9"-14921,-4-6-1094,1 0 0,-1 0 1,0 1-1,-1-1 0,1 1 0,0-1 1,-1 1-1,0 0 0,0-1 0,0 1 0,0 6 1,-1-4 0,0 0 0,-1 0 1,0 0-1,0-1 0,0 1 1,-1 0-1,0 0 0,0-1 0,-5 8 1,-5 13-21,5-14-197,0 1 0,1 0 0,1 0 0,0 1-1,1-1 1,0 1 0,-3 26 0,8-39-28,-1-1-1,1 0 1,0 0-1,-1 0 1,1 0 0,0 0-1,-1 0 1,1 0-1,0 0 1,-1 0 0,1 0-1,0 0 1,-1 0 0,1-1-1,0 1 1,-1 0-1,1 0 1,-1-1 0,1 1-1,0 0 1,-1-1-1,1 1 1,-1-1 0,1 1-1,-1 0 1,1-1 0,-1 1-1,1-1 1,-1 0-1,1 0 1,20-16-2203,22-38-4963,-16 20 2952</inkml:trace>
</inkml:ink>
</file>

<file path=ppt/ink/ink1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60 865,'0'0'4884,"6"-9"-1253,3-3-2478,21-26 3758,-38 63-175,2-4-3990,-19 31 597,13-31-1213,2 0 1,0 1-1,1 0 0,2 1 0,0-1 0,1 1 0,1 1 1,-2 34-1,7-58-194,0 0 0,0 1 1,0-1-1,0 0 0,0 0 1,0 1-1,0-1 0,0 0 1,0 0-1,0 1 0,0-1 1,0 0-1,1 0 0,-1 0 1,0 1-1,0-1 0,0 0 1,0 0-1,0 0 0,1 0 1,-1 1-1,0-1 0,0 0 1,0 0-1,0 0 0,1 0 0,-1 0 1,0 0-1,0 1 0,0-1 1,1 0-1,-1 0 0,0 0 1,0 0-1,1 0 0,-1 0 1,0 0-1,0 0 0,1 0 1,-1 0-1,0 0 0,0 0 1,0 0-1,1 0 0,-1 0 1,0-1-1,0 1 0,1 0 1,-1 0-1,0 0 0,0 0 0,0 0 1,0 0-1,1 0 0,-1-1 1,0 1-1,0 0 0,0 0 1,1-1-1,10-12-5735,-7-7-847</inkml:trace>
</inkml:ink>
</file>

<file path=ppt/ink/ink1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0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11018,'0'0'13298,"14"2"-11990,337 16 677,-273-17-6660,-2-1-4828,-70 0 780</inkml:trace>
</inkml:ink>
</file>

<file path=ppt/ink/ink1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8776,'0'0'11729,"13"1"-10363,271 21 2266,-123-13-4222,-2 7-5334,-145-15 2544,-9-1-1211</inkml:trace>
</inkml:ink>
</file>

<file path=ppt/ink/ink1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3.5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9801,'27'37'2453,"-3"-6"-146,28 51 0,-46-70-1999,0 0-1,-1 0 0,0 1 1,-1 0-1,0 0 0,-1 0 1,-1 1-1,2 14 1,-4-15-115,1 0 0,-2 0 0,1 0 0,-2 0 0,0 0 1,0-1-1,-1 1 0,-1 0 0,0-1 0,-11 23 0,9-26-152,0 0-1,0 0 1,-1 0-1,0-1 0,-1 0 1,1 0-1,-2-1 1,1 1-1,-1-2 1,0 0-1,-1 0 0,1 0 1,-14 4-1,11-4-201,1-1 0,-2 0 1,1-1-1,0-1 0,-1 0 0,1-1 0,-21 2 1,33-4-5,-1 0 1,1-1 0,0 1-1,-1 0 1,1 0-1,0 0 1,0 0 0,-1-1-1,1 1 1,0 0 0,0 0-1,-1-1 1,1 1 0,0 0-1,0-1 1,-1 1 0,1 0-1,0 0 1,0-1-1,0 1 1,0 0 0,0-1-1,0 1 1,0 0 0,-1-1-1,1 1 1,0-1 0,0 1-1,0 0 1,0-1 0,0 1-1,1 0 1,-1-1 0,0 1-1,0 0 1,0-1-1,0 1 1,0 0 0,0-1-1,0 1 1,1 0 0,-1 0-1,0-1 1,0 1 0,1 0-1,-1-1 1,9-11-5975</inkml:trace>
</inkml:ink>
</file>

<file path=ppt/ink/ink1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8040,'0'0'7228,"9"8"-6064,86 67 746,-55-47-2415,-1 3 0,37 37 0,-72-64-186,-1 0 1,1 0 0,0 1-1,-1-1 1,0 1 0,0 0 0,-1 0-1,1 0 1,-1 1 0,0-1-1,-1 1 1,2 6 0,-2 4-3031</inkml:trace>
</inkml:ink>
</file>

<file path=ppt/ink/ink1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94 9705,'0'0'5894,"8"7"-4394,8 3-1137,0 1 1,1-2 0,0 0-1,1-2 1,0 0-1,0 0 1,1-2 0,25 5-1,-37-9-202,0 0 0,-1 0-1,1 0 1,0-1 0,0 0 0,0-1-1,-1 1 1,1-1 0,0-1 0,-1 1-1,1-1 1,6-3 0,-9 3-112,-1 0 0,1-1 0,-1 1 0,0-1 0,0 0 0,0 0 0,0 0-1,0 0 1,-1 0 0,1-1 0,-1 1 0,0-1 0,0 0 0,0 1 0,0-1 0,-1 0 0,0 0 0,0 0 0,0 0 0,1-7 0,3-32-3173,-2 16-2662,2 5-849</inkml:trace>
</inkml:ink>
</file>

<file path=ppt/ink/ink1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6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13 319 64,'0'0'5082,"5"-9"-5205,17-17 204,1 1 0,41-34 0,-31 29 2164,-15 14-1324,33-35-623,-49 48 73,1-1-1,-1 1 0,0-1 1,0 1-1,0-1 0,-1 0 1,1 0-1,-1 0 0,0 0 1,0 0-1,0 0 0,0 0 1,-1 0-1,0-8 1,0 11-241,-1 0 1,1 0 0,-1 0 0,1 0 0,-1 0 0,0 0 0,1 0 0,-1 0 0,0 1 0,0-1 0,1 0-1,-1 0 1,0 0 0,0 1 0,0-1 0,0 1 0,0-1 0,0 1 0,0-1 0,0 1 0,0-1-1,0 1 1,0 0 0,-1 0 0,1-1 0,0 1 0,0 0 0,0 0 0,0 0 0,-2 1 0,-38 1 658,32 0-694,1 1 1,0 0 0,0 0-1,0 1 1,0 0 0,1 0-1,-1 1 1,1 0-1,0 0 1,0 1 0,1 0-1,0 0 1,0 1 0,0-1-1,-7 13 1,5-8 79,1 0 0,0 0 1,1 1-1,1 0 0,-1 0 1,2 0-1,0 1 0,0 0 1,-2 22-1,5-34-167,1 0 1,0 0-1,0 0 0,0 0 1,0 0-1,0 0 1,1 1-1,-1-1 0,0 0 1,0 0-1,1 0 0,-1 0 1,1 0-1,-1 0 1,1 0-1,-1 0 0,1 0 1,-1 0-1,1 0 0,0-1 1,0 1-1,-1 0 1,1 0-1,0-1 0,0 1 1,0 0-1,0-1 1,1 2-1,2-1 11,-1 0 0,0-1 1,0 1-1,1-1 0,-1 1 1,0-1-1,1 0 0,-1 0 0,7-1 1,1-1 36,1 0-1,0-1 1,-1-1 0,20-8 0,-11 2-29,-1-1 0,0-1-1,-1 0 1,0-2 0,-1 0-1,-1-1 1,0 0 0,-1-2-1,-1 1 1,0-2 0,-2 0 0,12-21-1,-22 36-1,-1-1 0,0 1-1,1 0 1,-1-1 0,-1 1 0,1-1-1,0 1 1,-1-1 0,0-4 0,-7-3 354,-12 17-189,11 1-190,1 1 1,0-1-1,0 1 0,1 1 1,0-1-1,0 1 0,1 0 0,0 0 1,1 1-1,0-1 0,0 1 1,1 0-1,0 0 0,1 0 1,0 1-1,0 11 0,2-20-8,0-1 0,0 1 0,0 0 0,0-1 0,1 1 0,-1 0 0,0-1 0,1 1 0,0 0 0,-1-1 0,1 1 0,0-1 0,0 1 0,0-1 0,0 0 0,0 1 0,0-1 0,0 0 0,0 1 0,0-1 0,1 0 0,-1 0 0,2 1 0,1 0-103,0-1 1,-1 1-1,1-1 0,0 0 1,0 0-1,0 0 1,-1-1-1,1 1 0,0-1 1,5 0-1,-1-1-552,1 1-1,-1-1 0,1-1 1,-1 1-1,1-2 1,-1 1-1,0-1 1,0 0-1,10-6 0,-10 3-874,0 0-1,-1 0 1,0-1-1,8-10 1,4-6-3117</inkml:trace>
</inkml:ink>
</file>

<file path=ppt/ink/ink1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6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7111,'0'0'13212,"-3"8"-12464,1-1-680,-1 0 0,2-1 0,-1 1 0,1 0 0,0 0 0,0 0 0,1 0 0,0 0 0,2 13 0,-2-17-61,1 1-1,-1-1 1,1 0-1,0-1 1,0 1-1,0 0 1,1 0-1,-1 0 1,1 0-1,-1-1 1,1 1-1,0-1 1,0 0-1,0 1 1,0-1-1,1 0 1,-1 0-1,0 0 1,1 0-1,0-1 1,-1 1-1,1-1 1,0 1-1,0-1 1,0 0-1,0 0 1,0-1-1,0 1 1,5 0-1,-5-1 8,0 1 1,0-1-1,0-1 0,1 1 1,-1 0-1,0-1 0,0 0 1,0 1-1,0-1 0,0-1 1,0 1-1,0 0 0,0-1 0,0 1 1,-1-1-1,1 0 0,0 0 1,-1 0-1,0 0 0,1 0 1,-1-1-1,4-4 0,-3 3 55,-1-1 0,1 1 0,-1 0-1,0-1 1,0 1 0,0-1 0,-1 1 0,1-1 0,-1 0-1,0 0 1,0 0 0,-1 0 0,0 0 0,0-7-1,0 12-54,0-1 1,0 1-1,0-1 0,-1 1 0,1-1 0,0 1 0,0-1 0,-1 1 0,1-1 0,0 1 0,-1-1 1,1 1-1,0 0 0,-1-1 0,1 1 0,-1 0 0,1-1 0,-1 1 0,1 0 0,0-1 0,-1 1 0,1 0 1,-1 0-1,1 0 0,-1 0 0,1-1 0,-1 1 0,0 0 0,1 0 0,-1 0 0,1 0 0,-1 0 0,1 0 1,-1 0-1,1 0 0,-1 0 0,1 1 0,-1-1 0,1 0 0,-1 0 0,1 0 0,-1 1 0,1-1 0,-1 0 1,1 0-1,-1 1 0,1-1 0,0 1 0,-1-1 0,1 0 0,0 1 0,-1 0 0,-23 19 56,22-18-60,1 0 0,0 0 0,0 0-1,-1 0 1,1 0 0,1 1 0,-1-1 0,0 0 0,0 0-1,1 1 1,-1-1 0,1 0 0,0 1 0,0-1 0,0 0-1,0 1 1,0-1 0,0 0 0,1 1 0,-1-1 0,2 4-1,-1-4-2,1 0 0,-1-1-1,1 1 1,-1 0-1,1-1 1,0 0 0,0 1-1,-1-1 1,1 0-1,0 0 1,0 0 0,0 0-1,0 0 1,0-1-1,0 1 1,1 0 0,-1-1-1,4 1 1,2-1 12,0 1-1,0-1 1,0 0 0,1-1-1,-1 0 1,0 0 0,0-1-1,0 0 1,0-1 0,-1 1-1,13-7 1,25-24-159,-43 32 133,0 0-1,-1-1 0,1 1 0,-1-1 0,1 0 0,-1 1 0,0-1 1,1 0-1,-1 0 0,0 0 0,0 0 0,0 0 0,0 0 0,-1 0 1,1 0-1,-1 0 0,1 0 0,-1 0 0,0 0 0,1 0 0,-1-1 1,-1-3-1,1 5 4,-1 1 1,1-1 0,-1 0-1,1 1 1,-1-1-1,0 1 1,1 0 0,-1-1-1,0 1 1,0-1-1,1 1 1,-1 0 0,0 0-1,0-1 1,1 1-1,-1 0 1,0 0 0,0 0-1,0 0 1,1 0-1,-1 0 1,0 0 0,0 0-1,0 0 1,1 0-1,-1 1 1,0-1 0,0 0-1,1 0 1,-1 1-1,-1 0 1,-24 10-96,21-8 120,1 1 1,0 0 0,-1 0-1,1 0 1,1 1 0,-1-1-1,0 1 1,1 0 0,0 0-1,0 0 1,1 0 0,-1 0-1,1 1 1,0-1 0,1 1-1,-2 10 1,3-15-20,1 0-1,-1-1 1,1 1 0,-1 0 0,1 0-1,0 0 1,-1-1 0,1 1-1,0 0 1,0 0 0,-1-1 0,1 1-1,0-1 1,0 1 0,0-1 0,0 1-1,0-1 1,0 0 0,0 1 0,0-1-1,0 0 1,0 0 0,0 0-1,0 0 1,0 0 0,0 0 0,0 0-1,0 0 1,0 0 0,2-1 0,36-3 99,7-14-218,-40 15 54,0-1-1,0 1 1,1 1-1,-1 0 0,1 0 1,0 0-1,0 0 1,9 0-1,-15 3 55,0-1-1,0 1 1,0-1-1,-1 1 1,1-1-1,0 1 1,0 0 0,-1-1-1,1 1 1,0 0-1,-1 0 1,1 0 0,-1-1-1,1 1 1,-1 0-1,1 0 1,-1 0-1,1 0 1,-1 0 0,0 0-1,0 0 1,1 1-1,-1 0 12,0-1 0,1 1 0,-1 0 0,1-1 0,-1 1 0,1-1 0,0 0 0,-1 1 0,1-1-1,0 0 1,0 1 0,0-1 0,0 0 0,0 0 0,0 0 0,1 0 0,-1 0 0,0 0 0,0 0 0,1 0-1,-1 0 1,1 0 0,2 0 0,-3-1 11,1 0 1,-1 1-1,0-1 0,1 0 0,-1 0 0,1-1 0,-1 1 1,1 0-1,-1 0 0,0-1 0,1 1 0,-1-1 0,0 1 1,1-1-1,-1 0 0,0 1 0,0-1 0,0 0 0,1 0 1,-1 0-1,0 0 0,0 0 0,0 0 0,0 0 1,-1 0-1,1 0 0,0-1 0,1-1 0,8-45 899,-5 14-850,-4 34-78,0-1 0,0 1 0,0-1-1,0 1 1,0-1 0,0 1 0,-1 0-1,1-1 1,0 1 0,0 0 0,0 0 0,0 0-1,0 0 1,0 0 0,0 0 0,0 0 0,0 0-1,0 0 1,0 0 0,0 1 0,2-1 0,22 6-808,12 1-2335,-11-6-2623,-12-1 363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5.9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 18508,'-3'-1'1192,"4"-1"-1096,4 4-24,3 9 168,5 4-144,7 4-48,4 1 0,2 1 0,4 2-32,-4 1-16,1 2-136,-4 0-304,-2 2-176,-5 1-1408,-4-3 1720,-11 0-273,-1-3-223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18.2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1551 497 10602,'-10'-3'95,"-239"-59"691,220 57-939,0 2 0,0 1-1,0 2 1,0 0 0,0 2-1,-52 10 1,30 1 93,0 3 0,0 1 0,2 3 1,0 2-1,2 2 0,0 2 0,2 2 0,1 2 0,-56 49 0,55-37 325,1 1 0,3 2 0,2 2 0,2 1 0,2 2 0,2 2 0,-51 109 0,56-93-279,3 0 1,2 1 0,4 2 0,3 0-1,3 0 1,-5 82 0,16-102-48,1 0 0,3 0 0,2 0 0,2 0 0,3 0 0,1-1 0,3 0 0,2-1 0,32 71 0,-17-63 29,1-1 0,4-2 0,1-1 0,3-2 0,2-2-1,2-2 1,2-1 0,2-3 0,89 64 0,-55-54 73,2-3 1,2-3-1,1-5 0,3-3 0,165 47 0,353 49 115,12-43-197,356 3 134,8-91 729,-14-97-60,-7-62-503,-12-53-160,-21-80-13,-775 229-39,199-106 1,-268 117-24,-2-3 0,-2-4-1,121-108 1,-178 141-15,0-2-1,-2-1 1,-1 0-1,-1-2 1,-1 0-1,-1-1 1,-1-1-1,-2 0 1,-1-1-1,-1-1 0,-2 0 1,-1-1-1,7-38 1,-12 32 12,-1 1 0,-2-1 0,-1 0 0,-2 0 0,-2 1 1,-1-1-1,-14-53 0,1 27 81,-3 1-1,-3 1 1,-43-83 0,37 91 2,-2 1 0,-3 2 0,-1 1 0,-3 2 0,-59-59 0,42 55-17,-3 1 0,-3 4 0,-116-71 0,80 64-40,-2 4-1,-111-38 1,-219-41-51,126 64-132,-586-47-1,-318 94-335,-94 118-774,968-62 1025</inkml:trace>
</inkml:ink>
</file>

<file path=ppt/ink/ink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7.89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67 308 19092,'-1'2'204,"-1"1"-1,0 0 1,0-1 0,0 1-1,-1-1 1,1 0-1,-1 1 1,1-1 0,-5 2-1,4-2-75,0 1-1,0-1 1,0 1-1,0 0 1,0-1-1,-3 6 1,3-3-68,1 0 0,0 0 0,0 0 0,0 0 0,1 0 0,0 0 0,0 0 0,0 0 0,0 1 0,1-1 0,0 0 0,0 0 0,0 1 0,1-1 0,0 0 0,1 6 0,-2-9-56,1 0 1,0 0 0,0 0 0,0 0-1,0 0 1,0 0 0,0 0-1,0 0 1,0-1 0,1 1 0,-1 0-1,1-1 1,-1 1 0,1-1 0,0 0-1,0 1 1,1 0 0,0-1 21,-1 0 1,0-1-1,1 1 0,-1-1 1,1 0-1,-1 1 0,0-1 1,1 0-1,-1 0 0,1-1 1,-1 1-1,1 0 0,-1-1 1,0 1-1,1-1 0,-1 0 1,0 0-1,4-2 0,0 0 37,0-1-1,0 0 0,0 0 1,-1 0-1,0-1 0,0 0 0,0 0 1,0 0-1,-1-1 0,0 1 1,0-1-1,0 0 0,-1 0 1,0-1-1,0 1 0,0 0 0,-1-1 1,0 0-1,-1 0 0,2-9 1,-3 15-51,1 0 0,-1 0 0,0 0 0,0-1 0,0 1 0,0 0 0,0 0 0,0 0 0,0-1 0,0 1 1,0 0-1,-1 0 0,1 0 0,0 0 0,-1 0 0,1 0 0,-1 0 0,1 0 0,-1 0 0,1 0 0,-1 0 0,0 0 0,0 0 1,1 0-1,-1 0 0,0 0 0,0 1 0,0-1 0,0 0 0,0 1 0,0-1 0,0 1 0,0-1 0,0 1 0,0-1 1,-1 1-1,1 0 0,0-1 0,0 1 0,0 0 0,0 0 0,-1 0 0,1 0 0,-1 0 0,-2 1 10,0 0 0,0-1 0,1 1 0,-1 1 0,0-1 0,1 0 0,0 1 0,-1 0 0,1 0 0,0 0 0,0 0 0,-6 5 0,7-4-18,-1-1 0,1 1 0,0 0 0,0 0 0,0 0 0,0 0 0,1 0 0,-1 0 0,1 0 0,0 1 0,0-1 0,0 1 0,0-1-1,0 5 1,1-7-4,0 1 0,0-1-1,0 0 1,0 1 0,1-1-1,-1 1 1,0-1 0,1 0-1,-1 1 1,1-1 0,-1 0-1,1 1 1,0-1 0,0 0-1,0 0 1,-1 0 0,1 0-1,0 0 1,0 0 0,0 0-1,1 0 1,-1 0 0,0 0-1,0 0 1,0-1 0,1 1-1,-1-1 1,0 1 0,1-1-1,-1 1 1,0-1 0,1 0-1,-1 1 1,1-1-1,-1 0 1,3 0 0,7 0-2,0 0 0,1-1 1,-1 0-1,0-1 0,0 0 0,-1-1 0,1 0 1,0 0-1,-1-1 0,0-1 0,0 0 1,15-9-1,2-4 12,-2-1 1,0 0-1,26-29 1,-26 24 8,36-48 1,-52 59 20,0 0 1,-1-1-1,0 1 0,-1-2 0,-1 1 1,6-18-1,-11 27-6,0-1 0,0 1 0,-1 0 1,0 0-1,0-1 0,0 1 0,-1-8 0,1 12-28,0 0-1,0 0 0,-1 0 1,1 1-1,0-1 0,0 0 1,0 0-1,-1 0 0,1 0 1,0 1-1,-1-1 0,1 0 1,-1 0-1,1 1 0,-1-1 1,1 0-1,-1 1 0,0-1 1,1 0-1,-1 1 0,0-1 1,1 1-1,-1-1 0,0 1 1,0 0-1,1-1 0,-1 1 1,0 0-1,0-1 0,0 1 1,0 0-1,1 0 0,-1 0 1,0 0-1,0 0 0,0 0 1,0 0-1,0 0 0,0 0 1,1 0-1,-1 0 0,0 0 1,0 1-1,0-1 0,0 0 1,1 1-1,-1-1 0,0 0 1,0 1-1,1-1 0,-1 1 1,-1 1-1,-15 12 12,16-12-15,0-1 0,-1 1 0,1-1 0,0 1 0,-1-1 0,0 0 0,1 0 0,-1 0 0,0 0 0,0 0 0,1 0 0,-1 0 0,0 0 0,0-1 0,0 1 0,-4 0 0,5-1 0,0 0 1,-1 1 0,1-1-1,0 0 1,0 1 0,0-1-1,-1 1 1,1-1 0,0 1-1,0 0 1,0-1-1,0 1 1,0 0 0,0 0-1,0 0 1,0 0 0,1 0-1,-1 0 1,0 0 0,0 0-1,1 0 1,-1 0 0,0 3-1,-12 34-7,10-27 4,-10 33 0,1 1 0,2 1 0,-6 89 0,15-131 5,1 1 0,0-1 0,1 1-1,-1 0 1,1-1 0,0 0 0,0 1 0,0-1 0,1 0-1,0 1 1,0-1 0,0 0 0,0 0 0,0 0 0,1-1-1,-1 1 1,6 5 0,-4-6 3,1 1 1,-1-1-1,1 0 0,0 0 0,0 0 1,0-1-1,1 0 0,-1 0 0,0 0 1,1-1-1,0 1 0,-1-1 0,10 0 1,-7-1 6,0 0 1,0 0-1,1-1 1,-1-1-1,0 1 1,0-1-1,0 0 1,0-1-1,-1 0 1,1 0-1,-1-1 1,0 0-1,0 0 1,9-7-1,-10 7 13,-1-1-1,0 1 0,1-1 1,-2 0-1,1 0 1,-1-1-1,1 1 0,-1-1 1,-1 0-1,1 0 0,-1 0 1,0 0-1,-1-1 0,0 1 1,0-1-1,0 0 1,1-8-1,-3 13-18,1 1-1,-1 0 1,0-1 0,0 1-1,0 0 1,0-1 0,0 1-1,0-1 1,0 1 0,-1 0-1,1-1 1,0 1 0,-1 0-1,1 0 1,-1-1 0,1 1-1,-1 0 1,0 0 0,1 0-1,-1-1 1,0 1 0,0 0-1,0 0 1,0 0 0,0 1-1,0-1 1,0 0 0,0 0-1,0 0 1,0 1 0,-1-1-1,1 1 1,0-1 0,0 1-1,-1-1 1,-1 0 0,0 1-2,0 0 1,1 1-1,-1-1 0,0 0 1,0 1-1,0-1 0,1 1 1,-1 0-1,0 0 1,1 0-1,-1 0 0,1 1 1,-1-1-1,1 0 1,0 1-1,0 0 0,-3 2 1,-1 2-7,0 0 1,1 0 0,0 1 0,0 0-1,0 0 1,1 0 0,0 1 0,1 0-1,-1-1 1,-3 15 0,7-19-39,-1 0 1,0-1-1,0 1 0,1 0 1,0 0-1,0 0 1,0 0-1,0 0 0,0 0 1,0 0-1,1 0 0,-1 0 1,1 0-1,0 0 0,0 0 1,0 0-1,0-1 1,1 1-1,-1 0 0,1-1 1,-1 1-1,1-1 0,0 0 1,0 1-1,0-1 0,0 0 1,1 0-1,-1 0 1,0-1-1,1 1 0,0 0 1,5 1-1,-2 0-30,1-1 0,0 0 1,0 0-1,0-1 0,1 0 0,9 1 0,27-4-210</inkml:trace>
</inkml:ink>
</file>

<file path=ppt/ink/ink2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7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2 10954,'0'0'10143,"-9"-1"-9951,5 1-183,0-1 0,0 1-1,0 0 1,0 0-1,0 0 1,1 1-1,-1-1 1,0 1-1,0 0 1,0 0-1,1 1 1,-1-1 0,0 1-1,1-1 1,-1 1-1,1 0 1,0 0-1,0 1 1,-6 4-1,3 0 14,2-4 93,0 1 1,0 0-1,0 0 0,1 0 1,0 0-1,0 0 1,0 1-1,0-1 1,1 1-1,0 0 1,0 0-1,0 0 0,0 0 1,1 0-1,-2 9 1,4-13-107,-1 0 0,1 0 0,0 0 0,0 0 0,0 0 0,0 0 0,-1 0 0,1-1 0,0 1 0,0 0 0,0-1 0,1 1 0,-1-1 0,0 1 0,0-1 0,0 1 0,0-1 0,0 0 0,1 0 0,-1 1 0,0-1 0,0 0 0,0 0 0,1 0 0,-1 0 0,0 0 0,2-1 0,41-2 192,-35 1-220,-1-1 0,1 0 0,0 0-1,-1-1 1,0 0 0,1-1-1,-2 1 1,10-8 0,-13 9-9,0 0 1,0 0 0,-1 0 0,1 0 0,-1 0 0,0-1 0,0 0 0,0 1 0,0-1-1,-1 0 1,0 0 0,1 0 0,-2-1 0,1 1 0,0-1 0,-1 1 0,2-10 0,-4 14 19,-1 0 0,1-1 0,-1 1 1,0 0-1,1 0 0,-1 0 1,1 0-1,-1 0 0,1 0 0,-1 0 1,1 0-1,-1 1 0,1-1 1,-1 0-1,1 1 0,-1 0 0,-1 0 1,-1 1 41,-1 1 0,1 0-1,0 0 1,0 0 0,0 0 0,1 0 0,-1 1 0,1 0 0,0 0 0,0 0 0,0 0 0,0 0-1,1 0 1,0 1 0,-1-1 0,2 1 0,-1 0 0,0 0 0,0 5 0,3-9-80,-1 0-1,1 0 1,0 0 0,-1 0 0,1 0 0,0 0-1,0 0 1,0 0 0,0 0 0,0-1 0,0 1-1,0 0 1,0-1 0,0 1 0,0-1 0,0 1 0,0-1-1,0 0 1,0 1 0,1-1 0,-1 0 0,0 0-1,0 0 1,0 0 0,0 0 0,1 0 0,1 0-1,40-3-2743,-19-8-1070,-2-5-1478</inkml:trace>
</inkml:ink>
</file>

<file path=ppt/ink/ink2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7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1 11435,'0'0'7495,"-7"7"-7458,-20 23 17,26-28-56,0-1 0,0 0 0,0 1 0,1-1 0,-1 0 0,0 1 0,1-1 0,-1 1 0,1-1 0,0 1 0,-1-1 0,1 1 0,0-1 0,0 1 0,0 0 0,0-1 0,0 1 0,0-1 0,1 1 0,-1-1 0,0 1 0,1-1 0,-1 1 0,2 1 0,22 33 66,-11-20-14,-9-6-33,0 0 0,0 1 0,-1-1 0,0 1 0,-1 0 0,0 0 0,-1-1 0,0 1 0,-1 0 0,0 0 0,-1 11 0,0-12 174,0-1 0,-1 0 0,0 0 0,-1-1 0,1 1 0,-2 0 0,1-1 0,-1 0-1,0 1 1,-1-2 0,0 1 0,0 0 0,-9 8 0,13-15-148,1 0 1,-1 0-1,0 0 0,0 0 0,1 0 1,-1 0-1,0 0 0,0 0 0,0-1 1,0 1-1,0 0 0,0-1 0,0 1 0,-1 0 1,1-1-1,0 0 0,0 1 0,0-1 1,0 0-1,-1 1 0,1-1 0,0 0 1,0 0-1,-1 0 0,1 0 0,0 0 1,0 0-1,-1-1 0,1 1 0,-2-1 1,2 0-43,-1-1 1,1 0 0,0 0-1,-1 0 1,1 1 0,0-1-1,0 0 1,1 0 0,-1-1-1,0 1 1,0 0 0,1 0-1,0 0 1,-1 0 0,1-3-1,-1-9-314,0 0 0,1 0 0,1 0 1,3-18-1,-2 24 254,0 1 1,1 0 0,0 1 0,0-1 0,0 0 0,1 1 0,0 0 0,0 0 0,1 0-1,-1 0 1,1 1 0,1-1 0,-1 1 0,1 1 0,9-7 0,8-3 73,0 1-1,1 2 1,28-10 0,-31 13 93,0-1 1,0-1-1,36-23 0,-56 33-48,0-1 0,1 0 0,-1 0 0,0 1-1,0-1 1,0 0 0,0 0 0,1 0 0,-1 0 0,0-1 0,-1 1 0,1 0 0,0 0 0,0-1 0,0 1 0,-1 0 0,1-1 0,-1 1-1,1 0 1,-1-1 0,0 1 0,1-1 0,-1 1 0,0-1 0,0 1 0,0-3 0,-1 2-14,0 1 0,0 0 0,0 0 0,0 0 0,0 0 0,-1 0 0,1 0 0,0 0 0,-1 1 0,1-1 0,0 0 0,-1 1 0,1-1 0,-1 1 0,1-1 0,-1 1 0,1 0 0,-1-1 0,0 1 0,1 0 0,-1 0 0,1 0 0,-3 1 0,-3-1-19,1 0 0,-1 1-1,0 0 1,1 1 0,-1-1-1,1 1 1,0 0 0,0 1-1,0-1 1,0 1 0,-6 4-1,8-4 30,1-1 0,0 0 0,0 1 0,0 0 1,0-1-1,0 1 0,1 0 0,-1 1 0,1-1 0,0 0 0,0 1 0,0-1 0,1 1 0,-1 0 0,1-1 0,-1 1 1,1 0-1,1 0 0,-2 7 0,2-9-46,1 1 0,0-1 0,-1 0 0,1 0 0,0 0 0,0 0 0,0 1 0,0-1 0,0-1 0,1 1 0,-1 0 1,0 0-1,1 0 0,0-1 0,-1 1 0,1-1 0,0 1 0,0-1 0,0 0 0,0 1 0,0-1 0,0 0 0,0 0 0,0-1 0,0 1 0,1 0 1,-1-1-1,0 1 0,5-1 0,9 4-194,1-2 0,28 2 0,-44-4 156,93-1-5598,-46-7-508</inkml:trace>
</inkml:ink>
</file>

<file path=ppt/ink/ink2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22 9097,'0'-1'388,"-1"0"1,1 0-1,0-1 0,-1 1 1,1 0-1,0 0 1,-1 0-1,0 0 1,1 0-1,-1 0 1,0 0-1,1 0 0,-1 0 1,0 0-1,0 0 1,0 0-1,0 0 1,0 0-1,-1 0 1,1 1-252,1 0 1,-1 0 0,1 1-1,-1-1 1,0 0 0,1 0-1,-1 1 1,1-1 0,-1 1-1,1-1 1,-1 0 0,1 1-1,-1-1 1,1 1 0,0-1-1,-1 1 1,1-1 0,0 1-1,-1-1 1,1 1 0,0 0-1,-1-1 1,1 1 0,0-1-1,0 2 1,-11 49 1374,10-31-1089,0-9-267,1 1 0,0 0-1,0 0 1,5 23 0,-4-33-151,-1 1 1,1-1-1,0 1 1,0-1-1,0 1 1,0-1-1,0 0 1,1 0-1,-1 0 1,1 1-1,-1-1 1,1-1-1,0 1 1,0 0-1,0 0 1,0-1-1,0 1 1,0-1-1,1 1 1,-1-1-1,0 0 1,1 0-1,-1 0 1,1 0-1,-1-1 1,1 1-1,-1-1 1,4 1-1,2 0 0,0-1 1,-1 0-1,1 0 1,0-1-1,0 0 0,-1 0 1,1-1-1,-1 0 0,1 0 1,-1-1-1,0 0 0,10-5 1,1-3-86,-2-1-1,1 0 1,20-21 0,-37 33 86,0 1 0,0-1-1,0 0 1,0 1 0,0-1 0,0 1-1,0-1 1,0 0 0,0 1 0,0-1-1,0 1 1,0-1 0,0 0 0,0 1-1,0-1 1,0 0 0,1 1 0,-1-1-1,0 0 1,0 1 0,0-1 0,0 0-1,1 1 1,-1-1 0,0 0 0,1 1 0,-1-1-1,0 0 1,0 0 0,1 1 0,-1-1-1,0 0 1,1 0 0,-1 0 0,0 1-1,1-1 1,-1 0 0,1 0 0,-1 0-1,0 0 1,1 0 0,-1 0 0,0 0-1,1 0 1,-1 0 0,1 0 0,-1 0-1,0 0 1,1 0 0,0 0 0,31 1 101,10-13-68,-31 8-92,0 1 0,1 0 1,-1 1-1,1 0 0,13-1 0,-25 4 49,1 0-1,0-1 1,0 1 0,-1 0-1,1 0 1,0 0-1,-1 0 1,1 0 0,-1 0-1,1 0 1,-1 0 0,1 0-1,-1 0 1,0 0 0,0 0-1,1 0 1,-1 0-1,0 0 1,0 0 0,0 0-1,0 0 1,0 0 0,0 0-1,0 0 1,-1 0 0,1 0-1,-1 2 1,-7 33 67,7-34-152,0-1-1,0 1 1,0 0 0,0-1-1,-1 1 1,1-1-1,0 0 1,-1 1 0,1-1-1,-1 0 1,0 0 0,1 0-1,-4 1 1,4-2-267,0 1 0,-1-1 0,1 0 0,0 0 0,0 1 0,0-1 0,-1 0 0,1 0 0,0-1 0,0 1 0,0 0 0,-1 0 0,1 0 0,0-1 1,0 1-1,0-1 0,0 1 0,0-1 0,0 1 0,0-1 0,0 0 0,-2-1 0,-10-12-6354</inkml:trace>
</inkml:ink>
</file>

<file path=ppt/ink/ink2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9.2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14446,'0'0'6310,"47"55"-19635</inkml:trace>
</inkml:ink>
</file>

<file path=ppt/ink/ink2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09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0 9129,'0'0'7532,"-4"8"-6518,-4 12-481,1 0 0,1 0-1,0 0 1,2 1 0,0 0-1,-1 25 1,0 141 1699,5-153-2123,0-21-43,-1-3-37,1 1 0,0-1 0,1 0 0,0 0 0,0 1 0,1-1 0,0 0 0,1 0 0,0-1 0,5 12-1,-8-21-19,0 0-1,0 0 0,0 0 0,0 0 0,0 0 1,0 0-1,0-1 0,0 1 0,0 0 0,0 0 1,0 0-1,0 0 0,1 0 0,-1 0 0,0 0 1,0 0-1,0 0 0,0-1 0,0 1 0,0 0 1,0 0-1,0 0 0,0 0 0,0 0 0,0 0 1,0 0-1,0 0 0,0 0 0,0 0 0,1 0 1,-1 0-1,0 0 0,0 0 0,0 0 0,0 0 1,0 0-1,0 0 0,0 0 0,0-1 0,0 1 1,0 0-1,1 0 0,-1 0 0,0 0 0,0 1 1,0-1-1,0 0 0,0 0 0,0 0 0,0 0 1,0 0-1,0 0 0,1 0 0,-1 0 0,0 0 1,0 0-1,0 0 0,0 0 0,0 0 0,0 0 1,0 0-1,0 0 0,0 0 0,0 0 0,0 1 1,2-16 199,-4-19-114,-24-42-114,20 63-188,1 0 0,0 0 1,1-1-1,0 0 1,1 0-1,-2-23 1,44 50-290,-31-11 487,0 1 0,0-2 0,0 1 0,0-1-1,0 0 1,1 0 0,-1-1 0,0 0 0,0-1 0,1 0 0,-1 0 0,0-1-1,0 0 1,0 0 0,0-1 0,-1 0 0,1 0 0,-1-1 0,1 0 0,-1 0-1,0-1 1,-1 0 0,1 0 0,10-11 0,-8 6 13,0 1 1,-1-2-1,-1 1 1,1-1-1,-2 0 1,0 0-1,0-1 1,-1 1-1,0-1 1,-1-1-1,0 1 1,-1-1-1,-1 1 1,0-1-1,1-20 1,-3 33-4,0 0 1,0 0 0,0 0 0,0-1 0,0 1 0,0 0 0,0 0 0,0 0 0,0-1 0,0 1-1,0 0 1,0 0 0,0 0 0,0 0 0,0-1 0,0 1 0,0 0 0,0 0 0,0 0-1,-1 0 1,1-1 0,0 1 0,0 0 0,0 0 0,0 0 0,0 0 0,0-1 0,-1 1 0,1 0-1,0 0 1,0 0 0,0 0 0,0 0 0,0 0 0,-1 0 0,1 0 0,0 0 0,0 0 0,0-1-1,-1 1 1,1 0 0,0 0 0,0 0 0,0 0 0,-1 0 0,1 0 0,0 0 0,0 0-1,0 0 1,0 1 0,-1-1 0,1 0 0,-13 9-27,-8 14-22,-2 11 217,-22 46 0,39-69-11,1 1 1,0 0 0,1 1 0,0-1 0,1 1-1,0-1 1,1 1 0,-1 15 0,4-25-166,0 1-1,0 0 1,0 0 0,0-1 0,1 1-1,-1-1 1,1 1 0,0-1 0,0 0-1,0 0 1,0 1 0,1-1-1,-1-1 1,1 1 0,0 0 0,-1-1-1,1 1 1,1-1 0,4 3 0,-4-3-277,0 0 0,0 0 0,0 0 0,0 0 0,0-1 0,0 0 0,0 0 1,6 1-1,-8-2-190,1 0-1,-1 0 1,0 0 0,1 0 0,-1 0 0,1-1 0,-1 1 0,0-1 0,1 1 0,-1-1-1,0 0 1,1 0 0,-1 0 0,4-3 0,10-10-4074</inkml:trace>
</inkml:ink>
</file>

<file path=ppt/ink/ink2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10.1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27 9513,'0'0'8563,"-8"4"-8424,1 0-3,0 0 1,0 1 0,1-1 0,-1 1-1,1 1 1,-7 8 0,10-12-5,0 1 1,1 1-1,0-1 1,-1 0 0,1 1-1,0-1 1,1 1-1,-1-1 1,1 1-1,-1 0 1,1 0-1,0-1 1,1 1-1,-1 0 1,1 0-1,-1 0 1,1 0-1,1 5 1,-1-8-125,1 0 0,0 0 0,0 0 0,0 0 1,0 0-1,0 0 0,0 0 0,0-1 0,0 1 0,0 0 1,0 0-1,0-1 0,0 1 0,1-1 0,-1 1 0,0-1 0,0 0 1,1 1-1,-1-1 0,0 0 0,0 0 0,1 0 0,-1 0 0,0 0 1,1 0-1,-1 0 0,3-1 0,39-5 143,-33 1-191,0 0 0,0 0 1,0-1-1,-1 0 0,0-1 0,0 1 0,11-13 1,-15 15 7,-1 0-1,1-1 1,-1 0 0,0 1 0,-1-1 0,1-1-1,-1 1 1,0 0 0,0-1 0,-1 0 0,0 1 0,0-1-1,0 0 1,2-12 0,-5 17 27,1 1 1,0 0-1,0 0 0,0 0 1,-1-1-1,1 1 0,0 0 1,0 0-1,0 0 0,-1 0 1,1-1-1,0 1 0,0 0 0,-1 0 1,1 0-1,0 0 0,-1 0 1,1 0-1,0 0 0,0 0 1,-1 0-1,1 0 0,0 0 1,0 0-1,-1 0 0,1 0 1,0 0-1,-1 0 0,1 0 0,0 0 1,0 0-1,-1 0 0,1 0 1,0 1-1,0-1 0,-1 0 1,1 0-1,0 0 0,0 0 1,0 1-1,-1-1 0,1 0 0,0 0 1,0 1-1,0-1 0,0 0 1,-1 0-1,1 1 0,0-1 1,0 0-1,0 0 0,0 1 1,-13 11-31,11-9 25,0 0 0,0 0 0,0 0 0,1 0 0,-1 0 0,1 0 0,0 0 0,0 1 0,0-1 0,0 0 0,1 1 0,-1-1 0,1 0 0,0 1 0,0-1 0,0 1 0,0-1 0,1 0 0,1 6 0,-2-7-78,1-1 1,0 0 0,-1 0-1,1 0 1,0 1 0,0-1-1,0 0 1,0 0 0,-1 0-1,1-1 1,1 1 0,-1 0 0,0 0-1,0 0 1,0-1 0,0 1-1,0-1 1,1 1 0,2 0-1,-1 0-223,0-1 0,0 0 0,0 0 0,0 0 0,0 0 0,0 0 0,0-1 0,0 0 0,-1 1 0,1-1 0,0 0 1,4-2-1,19-13-3603,2-6-1114</inkml:trace>
</inkml:ink>
</file>

<file path=ppt/ink/ink2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10.6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6951,'0'0'12459,"-7"10"-12112,1-4-243,1 1-1,1 0 1,-1 0-1,1 1 1,0-1-1,1 1 1,0-1-1,0 1 1,1 0-1,-1 0 1,2 1-1,-2 15 1,6 212 131,2-383 304,-5 146-542,0 1 0,0-1 0,0 0 0,-1 0 0,1 1 0,0-1 0,0 0 1,0 1-1,0-1 0,0 0 0,0 1 0,0-1 0,1 0 0,-1 1 0,0-1 0,0 0 1,0 1-1,1-1 0,-1 0 0,0 1 0,1-1 0,-1 1 0,1-1 0,-1 0 0,0 1 1,1-1-1,-1 1 0,1 0 0,0-1 0,-1 1 0,1-1 0,-1 1 0,2-1 1,18 12-186,1 1 244,-14-10-49,0 0 1,0 0-1,0-1 0,1 0 1,-1 0-1,0-1 0,1 0 1,-1 0-1,0-1 0,1 0 1,-1 0-1,0-1 0,0 1 1,0-2-1,0 1 0,0-1 1,-1 0-1,1 0 0,-1-1 0,1 0 1,-1 0-1,-1-1 0,1 1 1,-1-1-1,1 0 0,6-10 1,-59 84 1664,43-63-1499,1 1 0,0 0-1,0 0 1,0 0 0,1 0 0,0 0 0,0 1 0,1-1-1,-1 10 1,2-16-162,1 1-1,-1-1 1,1 0 0,-1 0-1,1 0 1,-1 0 0,1 1-1,0-1 1,-1 0-1,1 0 1,0 0 0,0 0-1,0 0 1,0-1 0,0 1-1,0 0 1,0 0-1,0-1 1,0 1 0,0 0-1,0-1 1,0 1 0,1-1-1,-1 0 1,0 1-1,0-1 1,1 0 0,-1 0-1,0 0 1,0 1 0,1-1-1,-1-1 1,0 1-1,2 0 1,0 0-170,0 0-1,1 0 1,-1 0 0,0-1-1,0 1 1,0-1 0,-1 0-1,1 0 1,0 0 0,0 0 0,0 0-1,-1-1 1,1 1 0,4-4-1,11-23-5111,-13 5-1416,-3 0-3045</inkml:trace>
</inkml:ink>
</file>

<file path=ppt/ink/ink2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10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13549,'0'0'7943,"38"48"-16271,-37-38 2275</inkml:trace>
</inkml:ink>
</file>

<file path=ppt/ink/ink2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11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 8072,'0'0'11573,"-8"0"-10884,6-1-608,-1 1 0,1-1 0,0 1 0,-1 0 0,1 0 0,0 0 0,-1 1 0,1-1 0,0 0 0,-1 1 0,1-1-1,0 1 1,0 0 0,0 0 0,-1 0 0,1 0 0,0 0 0,0 0 0,0 1 0,1-1 0,-1 1 0,0-1 0,1 1 0,-1 0 0,0 0 0,1-1 0,0 1 0,-1 0 0,1 0 0,0 1 0,0-1 0,0 0 0,1 0 0,-1 0 0,0 1 0,1-1 0,0 0 0,-1 0 0,1 1 0,0-1 0,0 4-1,1-5-57,0-1-1,0 1 1,0 0-1,1 0 1,-1 0-1,0-1 1,0 1 0,1 0-1,-1-1 1,0 1-1,0-1 1,1 0-1,-1 1 1,1-1-1,-1 0 1,0 0-1,1 0 1,-1 0-1,1 0 1,-1 0-1,2-1 1,33-1 256,-22 0-276,0-1 0,-1-1 0,22-9 0,-25 9-100,0 0 1,1 1 0,0-1 0,-1 2-1,1 0 1,15-1 0,-25 3 92,0 0 1,-1 1-1,1-1 1,0 0 0,-1 1-1,1-1 1,0 0 0,-1 1-1,1-1 1,0 1-1,-1-1 1,1 1 0,-1 0-1,1-1 1,-1 1-1,1-1 1,-1 1 0,1 0-1,-1-1 1,0 1 0,1 0-1,-1 0 1,0-1-1,0 1 1,1 0 0,-1 0-1,0 0 1,0-1-1,0 1 1,0 0 0,0 0-1,0 0 1,0-1 0,0 1-1,-1 0 1,1 1-1,-1-1 17,1 1-1,0-1 0,0 0 0,0 0 1,0 0-1,0 1 0,0-1 1,0 0-1,0 0 0,0 0 0,1 1 1,-1-1-1,0 0 0,1 0 0,-1 0 1,1 0-1,-1 0 0,1 0 1,0 0-1,-1 0 0,1 0 0,0 0 1,0 0-1,0 0 0,0 0 0,0-1 1,0 1-1,0 0 0,0-1 1,0 1-1,0 0 0,0-1 0,0 1 1,1-1-1,8 1 13,-1-1 1,0 0-1,0-1 0,0 0 1,0-1-1,0 0 1,-1 0-1,1 0 0,9-5 1,-8 3-145,0 1 0,1 0 0,-1 0 0,1 1 1,17-1-1,-26 22-562,2-7-4623,2-11-819,1-1-3443</inkml:trace>
</inkml:ink>
</file>

<file path=ppt/ink/ink2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1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45 190 5189,'0'0'16133,"-4"8"-15274,-4 14-526,0 0 1,2 0-1,0 1 0,1 0 0,2 0 1,-2 37-1,25-80 286,-17 5-563,0 0 0,-1 1 1,-1-1-1,0 0 0,-2-22 0,1 8 146,0 29-84,12 1-316,75 21-3952,-67-18 1364,-1-2 0,0 0 0,1-1-1,38-3 1,-45-2 1528,-8-3 3504,-6 7-2031,1-1 0,0 1 0,0-1 0,-1 0 0,1 1 0,0-1 0,-1 1 1,1 0-1,-1-1 0,1 1 0,0-1 0,-1 1 0,1 0 0,-1-1 0,1 1 0,-1 0 1,0-1-1,1 1 0,-1 0 0,1 0 0,-1-1 0,1 1 0,-1 0 0,0 0 0,1 0 0,-1 0 1,1 0-1,-1 0 0,0 0 0,1 0 0,-1 0 0,1 0 0,-2 1 0,-2-1 242,-1 0 0,1 1 0,-1 0 0,1 0 0,-1 0 0,1 0 0,0 1 0,-1 0 0,1-1 0,0 2 0,0-1 0,0 0 0,-4 5 0,6-6-393,0 0 0,1 1 0,-1 0 0,1-1 0,-1 1 0,1 0 0,0 0 0,-1 0 0,1 0 0,0 0 0,0 0 0,0 0 0,1 0 0,-1 1 0,0-1 0,1 0 0,-1 0 0,1 1 0,0-1 0,0 0 0,0 1 0,0-1 0,0 0 0,1 0 0,-1 1 0,1-1 0,-1 0-1,3 5 1,-2-6-51,0 1-1,1-1 0,-1 0 1,0 0-1,1 1 0,0-1 1,-1 0-1,1 0 0,0 0 0,-1 0 1,1-1-1,0 1 0,0 0 1,0-1-1,0 0 0,-1 1 0,1-1 1,0 0-1,0 0 0,0 0 1,0 0-1,0 0 0,0 0 1,0 0-1,2-1 0,1 0-40,1 0-1,-1 0 0,0 0 1,1 0-1,-1-1 0,0 0 1,9-5-1,28-29-1357,-40 34 1370,1 0-1,-1-1 1,0 0-1,-1 1 1,1-1-1,0 0 1,-1 0-1,0 0 1,1 0-1,-1 0 1,0 0-1,-1 0 1,1-1-1,0-4 1,-2 8 42,0 0 1,0 0 0,0 0-1,0 1 1,0-1 0,0 0-1,0 0 1,0 1 0,0-1 0,0 1-1,0-1 1,0 1 0,0-1-1,0 1 1,1 0 0,-1-1-1,-1 2 1,1 0 12,-1 0 0,1 0 1,-1 0-1,1 0 0,0 0 0,0 0 0,0 0 0,0 0 1,0 0-1,1 1 0,-1-1 0,1 0 0,-1 1 0,1-1 1,0 0-1,0 1 0,0 3 0,1-5-29,-1 1-1,1-1 1,-1 0-1,1 1 1,-1-1-1,1 0 1,0 0-1,-1 0 1,1 0-1,0 0 1,0 0 0,0 0-1,0 0 1,0 0-1,0 0 1,0 0-1,0-1 1,1 1-1,-1 0 1,0-1-1,0 1 1,1-1-1,-1 1 1,0-1-1,0 0 1,1 0 0,-1 1-1,0-1 1,1 0-1,-1 0 1,1 0-1,0-1 1,7 0-223,0 0 0,0-1 0,-1 0 0,1 0 1,-1-1-1,0 0 0,0-1 0,0 0 0,0 0 0,0-1 1,-1 0-1,0 0 0,0 0 0,0-1 0,-1 0 0,0-1 1,0 1-1,-1-1 0,7-10 0,-1 2-117,-1-2 0,0 0 0,-1 0 0,0-1 0,-2 0 0,0 0 0,7-35 0,-12 10 1734,-2 42-1337,0 1 0,0 0 1,0-1-1,0 1 1,0 0-1,0-1 0,0 1 1,0-1-1,-1 1 1,1 0-1,0-1 0,0 1 1,0 0-1,-1-1 1,1 1-1,0 0 0,0-1 1,-1 1-1,1 0 1,0 0-1,0-1 0,-1 1 1,1 0-1,0 0 1,-1-1-1,1 1 0,0 0 1,-1 0-1,1 0 1,-1 0-1,-16 14 913,8 0-800,0 0 0,1 1 0,1 0 0,0 0 1,2 1-1,-1-1 0,2 2 0,0-1 0,1 0 0,0 1 0,2-1 0,0 1 0,1 0 0,3 28 0,-3-43-171,0 1 0,0-1-1,1 1 1,0 0-1,-1-1 1,1 1-1,0-1 1,0 1 0,0-1-1,0 0 1,1 1-1,-1-1 1,1 0 0,-1 0-1,3 2 1,-3-3 0,-1-1 0,1 0 0,-1 0 0,0 0 1,1 1-1,-1-1 0,1 0 0,-1 0 0,1 0 0,-1 0 1,1 0-1,-1 0 0,1 0 0,-1 0 0,1 0 0,-1 0 1,1 0-1,-1 0 0,1 0 0,-1 0 0,1-1 0,-1 1 0,1 0 1,-1 0-1,1 0 0,0-1 0,14-19 178,11-60-460,-25 79 259,-1 1-1,0 0 0,1-1 0,-1 1 0,1 0 1,-1-1-1,1 1 0,-1 0 0,1 0 1,-1-1-1,1 1 0,-1 0 0,1 0 1,-1 0-1,1 0 0,-1 0 0,1 0 1,0 0-1,-1 0 0,1 0 0,-1 0 0,1 0 1,-1 0-1,1 0 0,-1 0 0,1 0 1,-1 0-1,1 1 0,-1-1 0,1 0 1,0 1-1,25 11-46,-13-5 114,-3-4-29,0 0 0,0 0 0,0-1 0,0-1 0,1 1 0,-1-2 0,1 0-1,-1 0 1,14-2 0,-21 2 32,0-1 0,0 1 0,1-1 0,-1 0 0,0 0 0,0 0 0,0 0 0,0 0 0,0-1 0,0 1-1,-1-1 1,1 0 0,0 0 0,-1 0 0,1 0 0,-1 0 0,0-1 0,0 1 0,0-1 0,0 1 0,0-1-1,-1 0 1,1 0 0,-1 0 0,1 0 0,-1 0 0,0 0 0,0 0 0,-1 0 0,1 0 0,-1 0 0,1-1 0,-1-3-1,0 7-45,0-1 0,0 0 0,0 1 0,0-1 0,0 1 0,0-1 0,-1 1 0,1-1 0,0 0 0,0 1 0,0-1 0,-1 1 0,1-1 0,0 1 0,-1-1 0,1 1 0,0 0 0,-1-1 0,1 1 0,-1-1 0,1 1 0,0 0 0,-1-1 0,1 1 0,-1 0 0,1-1 0,-1 1 0,1 0 0,-1 0 0,0 0 0,1 0 0,-2-1 0,-24 3 38,20 0-54,0-1 0,0 1 0,0 1 0,0-1 0,-11 8 0,13-7 43,1 0 0,-1 1 0,0 0 0,1 0 0,0 0 0,0 0 0,0 1 0,1-1-1,-1 1 1,1-1 0,0 1 0,0 0 0,1 0 0,-2 5 0,3-7-29,0 0-1,-1 0 1,1-1 0,0 1-1,1 0 1,-1 0 0,0 0-1,1-1 1,0 1 0,-1 0-1,1-1 1,0 1 0,1 0-1,-1-1 1,0 1 0,1-1-1,-1 0 1,1 1 0,0-1 0,0 0-1,0 0 1,0 0 0,0 0-1,0-1 1,0 1 0,1 0-1,2 1 1,5 2-331,1 0 1,0 0-1,0-1 0,0 0 1,1-1-1,-1 0 0,14 1 1,48 0-6872,-21-4-4059</inkml:trace>
</inkml:ink>
</file>

<file path=ppt/ink/ink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8.5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49 123 16211,'0'0'98,"0"1"0,0-1 0,0 1 0,0-1 0,0 1 0,0-1 0,0 0 0,0 1 0,0-1 0,0 1 0,0-1 0,0 1 0,0-1 0,0 1 0,0-1 0,1 0 0,-1 1 0,0-1 0,0 1 0,0-1 0,1 0 0,-1 1 0,0-1 0,0 0 0,1 1 0,-1-1 0,0 0 0,1 0 0,-1 1 0,0-1 0,1 0 0,0 1 0,18 2 1680,22-9 92,-41 6-1862,14-3 339,0 0 0,-1-1 0,1-1 0,-1 0 0,0-1 0,0 0 0,-1-1 0,1 0 0,-2-1 0,1-1 0,18-17-1,-29 25-319,0 0-1,0-1 1,0 1-1,0 0 1,0 0-1,-1-1 1,1 1-1,0 0 1,-1-1-1,1 1 1,-1-1-1,1 1 1,-1 0-1,1-3 1,-2 3-11,1 0 0,0 0 1,0 1-1,0-1 1,0 0-1,0 1 1,-1-1-1,1 0 0,0 0 1,-1 1-1,1-1 1,-1 0-1,1 1 1,0-1-1,-1 1 0,0-1 1,1 1-1,-1-1 1,1 1-1,-2-2 1,0 1 5,-1 0 0,1 0 1,-1 0-1,1 0 1,-1 1-1,0-1 1,1 1-1,-1-1 1,0 1-1,1 0 1,-1 0-1,0 0 1,1 0-1,-1 1 1,-3 0-1,-7 3 0,0 0 1,0 1-1,1 0 1,0 1-1,0 1 1,0 0-1,1 0 0,-16 14 1,11-8-22,1 2-1,1-1 1,0 2 0,-22 33-1,33-44-31,0-1 0,0 1 0,0 0 0,1 0 0,0 0 0,0 0 0,1 0 0,-1 1 0,1-1 0,-1 7 0,2-10-11,0-1 0,1 1 0,-1-1 1,0 1-1,0-1 0,1 1 0,-1-1 0,1 1 0,-1-1 0,1 1 0,0-1 1,-1 0-1,1 1 0,0-1 0,0 0 0,2 2 0,-1-1-42,0-1 0,0 1 0,0-1 0,0 1-1,1-1 1,-1 0 0,1 0 0,-1 0 0,1 0 0,-1-1 0,1 1-1,4 0 1,11-1 31,1 0 0,-1-1 0,0-1 0,0 0 0,1-2-1,21-6 1,23-7-434</inkml:trace>
</inkml:ink>
</file>

<file path=ppt/ink/ink2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19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57 9577,'0'0'1831,"4"-9"465,0 1-1465,-2 5-488,-1 0-1,1 0 1,-1 0 0,0 0 0,0 0-1,0 0 1,0 0 0,0 0 0,-1 0 0,1-7-1,-5 13 2540,-14 13-2470,-13 21 273,1 1 0,2 1-1,2 2 1,-30 62 0,45-80-496,1 1 0,1 0 0,0 0 0,2 1 0,2 0 0,0 0 1,1 1-1,2-1 0,0 1 0,3 27 0,-1-48-200,1 0 0,0 0 0,1 0 1,-1 0-1,1 0 0,0 0 0,0 0 0,0-1 0,1 1 1,0-1-1,0 0 0,0 0 0,0 0 0,1 0 0,-1 0 0,1-1 1,0 1-1,6 3 0,-4-3-446,0-1 1,0 1-1,1-1 1,-1-1-1,11 4 1,-10-4-764,0-1 1,0 0 0,0 0 0,0-1 0,10 0 0,12-3-7008</inkml:trace>
</inkml:ink>
</file>

<file path=ppt/ink/ink2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0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9577,'0'0'12834,"10"-5"-11532,23-13-735,0-2 1,-2-1-1,32-27 0,89-89-419,-111 100-51,-41 37-101,0 0-1,0 1 0,0-1 1,0 0-1,0 0 0,0 1 0,0-1 1,0 0-1,0 0 0,0 0 0,0 1 1,0-1-1,1 0 0,-1 0 0,0 0 1,0 0-1,0 1 0,0-1 0,0 0 1,1 0-1,-1 0 0,0 0 0,0 0 1,0 1-1,1-1 0,-1 0 0,0 0 1,0 0-1,1 0 0,-1 0 0,0 0 1,0 0-1,0 0 0,1 0 1,-1 0-1,0 0 0,0 0 0,1 0 1,-1 0-1,0 0 0,0 0 0,0 0 1,1 0-1,-1 0 0,0-1 0,-10 29-96,8-25 116,-41 87 78,28-62-84,1-1 1,2 2-1,0 0 1,2 0-1,-11 55 1,23-64-1156,-1-20 924,-1 1 0,1-1 0,-1 1 0,1-1 0,0 1 0,-1-1 0,1 0 0,-1 1 0,1-1 0,0 0-1,0 1 1,-1-1 0,1 0 0,0 0 0,0 1 0,-1-1 0,1 0 0,0 0 0,0 0 0,-1 0-1,1 0 1,0 0 0,1-1 0,13 0-6018</inkml:trace>
</inkml:ink>
</file>

<file path=ppt/ink/ink2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0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12043,'0'0'11873,"-3"11"-10709,-8 20-73,-28 57 1,25-63-943,2 1 1,1 0-1,1 1 1,1 0-1,-6 34 1,15-24-333,0-36 68,0 0 1,0-1-1,0 1 1,0 0-1,0-1 1,0 1-1,1-1 0,-1 1 1,0 0-1,1-1 1,-1 1-1,0-1 1,1 1-1,-1-1 0,0 1 1,1-1-1,-1 1 1,1-1-1,-1 1 1,1-1-1,0 1 0,-1-1 1,1 0-1,-1 1 1,1-1-1,0 0 1,-1 0-1,1 1 0,0-1 1,-1 0-1,1 0 1,0 0-1,-1 0 1,1 0-1,0 0 0,-1 0 1,1 0-1,0 0 1,-1 0-1,1 0 0,0-1 1,-1 1-1,1 0 1,-1 0-1,1-1 1,1 0-1,-2 1-282,1-1 0,0 0 0,0 1 0,-1-1 0,1 0 0,0 0 0,-1 1 0,1-1 0,-1 0 0,1 0 0,-1 0 0,0 0 0,1 0 0,-1 0 0,0 0 0,0 0 0,1 0 0,-1 0 0,0 0 0,0 0 0,0-2 0,0 1-809,0-18-8948</inkml:trace>
</inkml:ink>
</file>

<file path=ppt/ink/ink2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0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9929,'0'0'15599,"68"8"-14862,-21-4-481,3-4-160,-3 0-64,-2 0-704,-5 0-1859,-11 0-1601,-11-8-4452</inkml:trace>
</inkml:ink>
</file>

<file path=ppt/ink/ink2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8616,'0'0'11275,"-5"12"-10074,-41 85 476,32-71-1497,0 1 1,2 0-1,0 0 1,2 1-1,-8 39 1,18-66-229,-1 0-1,1-1 1,0 1 0,0 0 0,0 0 0,-1 0-1,1 0 1,0 0 0,0 0 0,0 0 0,1 0-1,-1-1 1,0 1 0,0 0 0,0 0 0,1 0 0,-1 0-1,0 0 1,1 0 0,-1-1 0,1 1 0,-1 0-1,1 0 1,-1-1 0,1 1 0,-1 0 0,1-1-1,0 1 1,0 0 0,1-1-53,-1 0 0,1 1 0,-1-1 0,1-1 1,-1 1-1,1 0 0,-1 0 0,1 0 0,-1-1 0,0 1 0,1-1 0,-1 1 1,1-1-1,-1 0 0,2-1 0,8-5-938,-1 0-1,-1 0 1,13-13-1,38-48-7768,-28 30 982</inkml:trace>
</inkml:ink>
</file>

<file path=ppt/ink/ink2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1.8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0 8360,'0'0'12684,"-6"9"-12059,-11 15-278,1 1 1,-16 35 0,26-46-349,0-1-1,1 1 0,0 0 1,2 0-1,-1 0 0,2 0 0,-2 24 1,5-29-1440,7-9-3893,-1-3-661</inkml:trace>
</inkml:ink>
</file>

<file path=ppt/ink/ink2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2.1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2402,'0'0'20852,"75"-23"-19891,-21 23-449,4 0-223,1 0-193,1 0-32,-11 1-352,-10 0-1602,-10-1-2146,-9 0-3491</inkml:trace>
</inkml:ink>
</file>

<file path=ppt/ink/ink2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3.0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12332,'0'2'3558,"0"17"-2381,1-7-709,1 0-1,0 1 1,1-1 0,0 0-1,1 0 1,1-1 0,0 1-1,0-1 1,1 0 0,8 12-1,-7-12-332,0 1-1,0 0 0,-1 0 0,-1 1 0,0 0 0,-1 0 0,-1 0 1,0 0-1,2 16 0,-5-17-37,-1 1 0,-1-1 0,0 0 0,-1 1 0,0-1 1,0 0-1,-1-1 0,-1 1 0,0-1 0,-1 1 0,0-1 0,-1-1 0,0 0 0,-16 19 0,11-15-233,-2 0 0,1-1 0,-1-1 0,-1 0 0,0-1 0,-1-1 0,0 0 0,-1-1 0,-23 9 0,1-8-1202,14-12-3645,20-3-45</inkml:trace>
</inkml:ink>
</file>

<file path=ppt/ink/ink2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23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10570,'0'0'10762,"54"0"-9769,-11 0-320,4 0-481,4 0-128,-1 0-160,-7-4-1281,-9-1-2307,-3-6-3555</inkml:trace>
</inkml:ink>
</file>

<file path=ppt/ink/ink2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5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9289,'0'0'12625,"8"6"-11797,6 1-689,0-1 1,1-1 0,-1 0 0,1 0 0,0-2 0,0 1 0,0-2-1,1 0 1,21-1 0,-11 0-192,-14-1-540,-1 0 0,0 1 0,0 0 0,0 1 1,17 4-1,-17 2-2732,-11-8 3153,0 0 0,0 0 0,0 1 0,0-1 0,0 0 0,0 0 0,1 1 0,-1-1 0,0 0 0,0 0 0,0 0 0,0 1 0,0-1 0,0 0 0,0 0 0,0 1 0,0-1 0,0 0 0,0 0 0,0 0 0,0 1 0,0-1-1,-1 0 1,1 0 0,0 1 0,0-1 0,0 0 0,0 0 0,0 0 0,0 1 0,-1-1 0,1 0 0,0 0 0,0 0 0,0 0 0,0 0 0,-1 1 0,1-1 0,0 0 0,-11 5-5557</inkml:trace>
</inkml:ink>
</file>

<file path=ppt/ink/ink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28.9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347 9 14675,'-7'-3'3773,"-12"-3"-2291,9 7-1235,1 0 0,0 1 1,0 0-1,-1 0 0,2 1 0,-1 0 1,0 0-1,-13 8 0,6-3 61,-20 8 498,-36 23-1,60-32-642,1 1 1,0 0-1,0 1 1,0 0 0,1 1-1,-15 18 1,24-27-152,0 1-1,0-1 1,0 1 0,0-1 0,0 1 0,0 0 0,1-1 0,-1 1-1,1 0 1,-1 0 0,1-1 0,-1 1 0,1 0 0,0 0 0,0 2-1,0-3-15,0 0 1,1 0-1,-1 0 0,1 0 0,0 1 0,-1-1 0,1 0 0,0 0 0,-1 0 0,1 0 0,0-1 1,0 1-1,0 0 0,0 0 0,0 0 0,0-1 0,0 1 0,0 0 0,0-1 0,0 1 0,0-1 0,1 1 1,-1-1-1,1 0 0,10 4-294,-1-2 1,0 0 0,1 0 0,-1-1-1,1-1 1,-1 1 0,16-3 0,80-16-1226,-53 6 765</inkml:trace>
</inkml:ink>
</file>

<file path=ppt/ink/ink2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6.1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13485,'0'0'7655,"77"12"-6086,-36-11-576,6-1-736,-2 0-225,-1 1-929,-8-1-1281,-4 0-2371,-7 0-5412</inkml:trace>
</inkml:ink>
</file>

<file path=ppt/ink/ink2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6.5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0 310 6086,'0'0'15273,"13"-2"-14248,2-2-870,1 0-1,-1-1 1,0-1 0,-1-1 0,1 0 0,-1-1 0,0 0-1,-1-1 1,13-11 0,26-22-32,-2-3 0,54-62-1,-86 79-59,-15 21-130,-10 18-94,-3 5 108,-4 4 39,1 1 0,1 1 0,1 0 0,1 0 0,0 1 0,2 1-1,-8 38 1,16-61-47,-1 0 1,1 0-1,0 0 0,0 0 0,0 0 0,0 0 0,0 0 0,0 0 0,0 0 1,0 0-1,1 0 0,-1 0 0,0 0 0,1 0 0,-1 0 0,0 0 0,1 0 1,-1-1-1,1 1 0,0 0 0,-1 0 0,1 0 0,0-1 0,-1 1 0,1 0 1,0-1-1,0 1 0,1 0 0,0 0-129,0 0 0,0-1 0,0 1 0,1-1 0,-1 0 0,0 1 0,0-1 0,1 0 0,-1-1 0,0 1 0,0 0 0,3-1 0,5-2-792,-1 0 0,1 0 0,-1 0 0,0-2 0,9-4 0,22-19-4212</inkml:trace>
</inkml:ink>
</file>

<file path=ppt/ink/ink2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6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14189,'0'0'1698,"-11"13"-262,-5 5-1038,-1 1 294,2 0 0,-16 23 1,28-36-461,-1 0 1,0 1-1,1-1 1,0 1 0,1 0-1,0-1 1,0 1 0,0 0-1,1 1 1,0-1-1,0 0 1,1 14 0,0-20-214,0 1 0,0-1 0,1 1 1,-1-1-1,1 1 0,-1-1 0,1 0 0,0 1 1,0-1-1,-1 0 0,1 0 0,0 1 1,0-1-1,0 0 0,0 0 0,0 0 1,0 0-1,1 0 0,-1 0 0,0-1 1,3 2-1,0 0 9,1 0 0,-1-1-1,1 0 1,-1 0 0,1 0 0,-1 0 0,7 0 0,1-1 20,-1 0 0,1-1 0,-1-1 0,1 1 0,14-5 0,-18 2 0,0 1 0,0-1 0,0-1 0,-1 1 0,1-1 1,-1-1-1,0 1 0,-1-1 0,1 0 0,-1-1 0,-1 0 0,6-7 0,-8 11 26,-1 0 1,1-1-1,-1 1 0,0-1 0,0 1 0,-1-1 0,1 0 0,-1 0 1,0 0-1,0 0 0,0 0 0,0 0 0,-1 0 0,0 0 0,1 0 0,-1 0 1,-1 0-1,1 0 0,-1 0 0,0 0 0,1 0 0,-2 0 0,1 0 0,0 0 1,-1 0-1,0 1 0,-3-6 0,2 6-59,-1-1 1,1 2-1,-1-1 1,0 0-1,1 1 0,-1-1 1,-1 1-1,1 0 1,0 1-1,0-1 0,-1 1 1,1 0-1,-1 0 1,1 0-1,-1 0 0,1 1 1,-1 0-1,1 0 1,-1 0-1,0 0 0,1 1 1,-7 1-1,7-1-139,0-1 0,0 1 0,-1 0 0,1 0 0,0 1-1,0-1 1,1 1 0,-1 0 0,0 0 0,0 0 0,1 0 0,0 0-1,-1 1 1,1 0 0,0 0 0,0 0 0,0 0 0,1 0 0,-1 0-1,1 1 1,-1 0 0,1-1 0,0 1 0,-1 5 0,3-8-8,0 0 0,0 0 0,0 0 0,0 0 0,0 0 0,0 0 0,0-1 0,1 1 0,-1 0 0,0 0 0,1 0 0,-1 0 0,1 0 0,-1-1 0,1 1 0,-1 0 1,1 0-1,-1-1 0,1 1 0,0 0 0,-1-1 0,1 1 0,0-1 0,0 1 0,-1-1 0,1 1 0,0-1 0,0 0 0,0 1 0,0-1 0,0 0 0,0 0 0,-1 1 0,1-1 0,0 0 0,0 0 0,1 0 0,43 2-3557,-39-2 2880,32-1-2789,3-4-593</inkml:trace>
</inkml:ink>
</file>

<file path=ppt/ink/ink2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7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0 416,'0'0'16806,"-10"7"-15520,-4 2-759,0 1 0,1 1 0,1 0 1,-21 23-1,29-28-411,-1-1 0,1 1 0,1-1 0,-1 1 0,1 1-1,0-1 1,0 0 0,0 1 0,1-1 0,0 1 0,1 0 0,-1 0 0,1-1 0,1 1 0,-1 0 0,2 12 0,-1-17-110,0-1 0,1 1-1,-1 0 1,1-1-1,-1 1 1,1 0 0,0-1-1,0 1 1,0-1 0,0 1-1,0-1 1,0 0 0,0 1-1,0-1 1,0 0 0,1 0-1,-1 0 1,1 0-1,-1 0 1,1 0 0,1 1-1,1 0 35,1 0 0,-1-1-1,1 0 1,0 1 0,-1-1-1,1-1 1,9 1 0,-6 0 85,0-1 0,0-1 0,0 0 0,0 0 0,-1 0 0,1-1 0,0 0 0,0 0 0,9-5 0,-10 2 48,0-1 0,-1 1-1,0-1 1,1 0 0,-2-1-1,1 1 1,-1-1-1,0 0 1,0-1 0,-1 1-1,0-1 1,-1 0-1,1 0 1,-1 0 0,-1 0-1,0-1 1,0 1-1,0-1 1,-1 1 0,0-18-1,-2 24-163,1-1 0,-1 1 0,0-1 0,1 1 0,-1-1 0,0 1 0,-1 0 0,1-1 0,0 1 0,-1 0 0,1 0 0,-1 0 0,0 0 0,1 0 0,-1 1 0,0-1 0,0 0 0,0 1 0,0-1 0,-1 1 0,1 0 0,0 0 0,-1 0 0,1 0 0,0 0 0,-1 0 0,1 1 0,-1-1 0,0 1 0,-3-1 0,-6 0-445,1-1 0,-1 1-1,1 1 1,-1 0 0,-18 3 0,11 7-3366,13 0-5176</inkml:trace>
</inkml:ink>
</file>

<file path=ppt/ink/ink2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7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12172,'0'0'-5382</inkml:trace>
</inkml:ink>
</file>

<file path=ppt/ink/ink2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8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0 11307,'0'0'4810,"-8"9"-3129,-19 26-836,2 0 0,0 2 0,3 1 0,1 0 0,2 2 0,-25 77 0,39-101-691,1 0-1,1 0 1,0 0 0,1 1-1,1-1 1,1 27 0,1-37-190,0-1 0,0 1 0,0 0 1,0-1-1,1 1 0,0-1 0,0 0 0,0 1 1,1-1-1,0 0 0,0 0 0,0-1 1,1 1-1,-1-1 0,1 1 0,0-1 0,1 0 1,-1-1-1,0 1 0,1-1 0,10 6 0,-6-5-702,0 0-1,0-1 0,0 0 0,1 0 1,14 2-1,26-2-5698,-9-2-1794</inkml:trace>
</inkml:ink>
</file>

<file path=ppt/ink/ink2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0 247 14029,'0'0'8301,"9"-7"-7302,71-57 213,122-112-401,-239 263-613,18-50-157,-29 61 145,44-87-216,0 0 0,0 1-1,1 0 1,0 0 0,1-1 0,-1 21 0,3-31-28,0-1 0,0 0 0,0 1 0,0-1 0,0 0 0,0 1 0,0-1 0,0 0 0,0 1 1,0-1-1,1 0 0,-1 1 0,0-1 0,0 0 0,0 1 0,0-1 0,0 0 0,1 0 1,-1 1-1,0-1 0,0 0 0,0 0 0,1 1 0,-1-1 0,0 0 0,1 0 0,-1 0 0,0 1 1,0-1-1,1 0 0,-1 0 0,0 0 0,1 0 0,-1 0 0,0 0 0,1 0 0,-1 0 1,1 0-1,15-5-2828,12-14-4265,-9-7-3622</inkml:trace>
</inkml:ink>
</file>

<file path=ppt/ink/ink2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8.7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17553,'0'0'6598,"-5"9"-6048,-2 5-398,-13 24 791,-17 50 0,32-75-1107,1-1-1,1 1 1,0 0 0,1-1-1,0 1 1,1 0 0,0 1-1,1-1 1,2 15 0,6-17-2400,-6-22-10583</inkml:trace>
</inkml:ink>
</file>

<file path=ppt/ink/ink2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1 107 9673,'0'0'15407,"34"-9"-14831,-1 15-255,3 1-289,3-3 32,1-2-833,-2 0-1441,-4-2-1281,-5 0-2755</inkml:trace>
  <inkml:trace contextRef="#ctx0" brushRef="#br0" timeOffset="1">520 1 13805,'0'0'5157,"-53"49"-3524,32-23-351,3 1-289,0 5-321,7-3-223,6-1-385,3-6-64,2-5-673,7-7-576,9-9-449,6-1-768,-2-9-3267,3-12-3300</inkml:trace>
</inkml:ink>
</file>

<file path=ppt/ink/ink2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49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305 121 10410,'0'0'10794,"-51"50"-9545,33-24 64,2 6-191,4-3-354,4-1-544,5-2-159,3-1-65,0-4-673,0-4-512,9-1-705,-4-6-1217,-1-4-1185,-1-3-1185</inkml:trace>
  <inkml:trace contextRef="#ctx0" brushRef="#br0" timeOffset="0.01">1 0 10250,'0'0'12395,"59"5"-11241,-25 4-322,9 0-447,-5-3-321,5-1-96,-7-1-1057,-3-4-1570,-4 0-3715</inkml:trace>
</inkml:ink>
</file>

<file path=ppt/ink/ink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0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156 9 14635,'-11'-6'3390,"7"5"-3113,0 0-1,0 1 1,0 0 0,0 0-1,0 0 1,0 0-1,0 1 1,0-1-1,1 1 1,-1 0 0,0 0-1,0 1 1,0-1-1,1 1 1,-1 0-1,1-1 1,-1 2 0,1-1-1,0 0 1,0 1-1,-5 5 1,1-3-111,2 1 0,-1 0 0,1 0 0,0 1 0,0 0 0,0 0 0,1 0 0,0 0 0,-4 13 0,7-17-141,0-1 0,0 1 1,1 0-1,-1-1 0,1 1 1,-1 0-1,1-1 1,0 1-1,0 0 0,1-1 1,-1 1-1,0 0 0,1-1 1,-1 1-1,1-1 1,0 1-1,2 4 0,-2-6-22,0 0 0,1 0 0,-1 0-1,0 0 1,1 0 0,-1 0 0,0 0 0,1 0-1,-1-1 1,1 1 0,-1-1 0,1 1-1,0-1 1,-1 1 0,1-1 0,-1 0 0,1 0-1,0 0 1,-1 0 0,1 0 0,0 0-1,-1 0 1,1 0 0,-1-1 0,1 1 0,0-1-1,-1 1 1,1-1 0,1-1 0,10-4 7,-1 0 1,0-1-1,-1 0 1,0-1-1,0-1 1,10-10-1,-5 6 12,0 0 0,19-11 0,-30 21-23,0 0 1,0 0-1,0 1 1,1 0-1,-1 0 0,1 1 1,0-1-1,-1 1 1,1 0-1,0 1 0,10-1 1,-13 2-1,0-1 1,-1 1-1,1 0 1,0 0-1,0 0 0,0 0 1,-1 0-1,1 0 1,0 1-1,-1 0 1,1-1-1,-1 1 1,0 0-1,3 3 1,-2-2 2,-1-1 1,1 0 0,0 0 0,0 1 0,0-2-1,0 1 1,0 0 0,0-1 0,1 1 0,3 0-1,10 1-1,1-2 0,-1 0 0,1 0 0,25-4 0,-21 1 9,0 2 0,27 2 0,-47-2-4,0 0 0,-1 0 0,1 1 0,0-1 0,0 0 0,0 1 0,0 0 0,0 0 0,0-1 0,-1 1 0,1 0 0,0 0 0,-1 1 0,1-1 0,-1 0 0,1 0 0,-1 1 0,1-1 0,1 3 0,-1 0 45,0 1-1,-1-1 1,1 1-1,-1-1 1,0 1-1,2 8 0,-3-12-44,0-1-1,0 1 0,1-1 0,-1 1 1,0-1-1,1 0 0,-1 1 0,0-1 1,1 1-1,-1-1 0,1 0 0,-1 1 1,1-1-1,-1 0 0,1 1 0,-1-1 1,1 0-1,-1 0 0,1 1 0,-1-1 1,1 0-1,-1 0 0,1 0 0,-1 0 0,1 0 1,0 0-1,-1 0 0,1 0 0,-1 0 1,1 0-1,-1 0 0,1 0 0,0 0 1,-1 0-1,1-1 0,-1 1 0,1-1 1,24-7-178,-23 6 110,32-10-4002,60-14 1,-12 5-94,40-22 5340,-122 43-1108,0 0 0,0 0-1,0 0 1,0 0 0,0 0 0,0 0 0,0-1 0,0 1 0,-1 0 0,1 0 0,0 0 0,0 0-1,0 0 1,0 0 0,0 0 0,0-1 0,0 1 0,0 0 0,0 0 0,0 0 0,0 0 0,0 0-1,0 0 1,0-1 0,0 1 0,0 0 0,0 0 0,0 0 0,0 0 0,0 0 0,0 0 0,0-1-1,0 1 1,0 0 0,0 0 0,1 0 0,-1 0 0,0 0 0,0 0 0,0 0 0,0-1 0,0 1 0,0 0-1,0 0 1,0 0 0,0 0 0,1 0 0,-15 0 1129,4 2-781,0 1-1,1 0 0,-1 1 1,1 0-1,0 0 0,0 1 1,0 0-1,-14 12 0,18-13-306,0 0 0,0 1-1,0-1 1,0 1 0,1 0-1,0 1 1,0-1 0,1 1-1,-1 0 1,1 0 0,0 0-1,1 0 1,-1 0 0,-1 9-1,4-14-100,-1 1 0,1-1 0,0 0 0,0 1 0,0-1 0,0 1 0,0-1 0,0 1 0,0-1 0,0 0 0,0 1 0,1-1 0,-1 1 0,0-1 0,1 0 0,-1 1 0,1-1 0,0 0 0,-1 0 0,1 1 0,0-1 0,0 0 0,0 0 0,0 0 0,0 0 0,0 0 0,0 0 0,0 0 0,0 0 0,1-1 0,-1 1 0,0 0 0,0-1 0,1 1 0,-1-1 0,0 1 0,1-1 0,-1 0 0,1 1 0,-1-1 0,0 0 0,1 0 0,-1 0 0,1 0 0,-1 0 0,3-1 0,4 1-9,0-1-1,0-1 0,0 1 1,0-2-1,0 1 1,14-7-1,-10 3-18,0-1 0,-1 0 0,0 0 0,-1-1 0,1-1 0,-2 0 0,1 0 0,-1-1 0,-1 0 0,11-15 0,-13 9-31,-6 16 43,0-1 0,0 1-1,0 0 1,0 0 0,0-1-1,0 1 1,0 0 0,0 0-1,0-1 1,0 1 0,-1 0 0,1 0-1,0-1 1,0 1 0,0 0-1,0 0 1,0-1 0,0 1 0,-1 0-1,1 0 1,0 0 0,0 0-1,0-1 1,-1 1 0,1 0 0,0 0-1,0 0 1,0 0 0,-1 0-1,1 0 1,0-1 0,-1 1 0,0 0 0,-1 1 1,1-1-1,-1 0 1,1 0 0,-1 1-1,1-1 1,0 1 0,-1-1-1,1 1 1,-1 0 0,1-1-1,0 1 1,0 0-1,0 0 1,-1 0 0,1 0-1,-1 1 1,-4 4 15,1 0 1,0 1-1,0-1 1,-8 13-1,12-17-8,0 0-1,0 0 0,1 0 1,-1 0-1,0 0 0,1 0 1,-1 0-1,1 0 0,0 0 1,0 0-1,0 3 0,0-4-2,0 0 0,0 0-1,0-1 1,1 1 0,-1 0-1,1 0 1,-1 0-1,0 0 1,1 0 0,0-1-1,-1 1 1,1 0 0,-1 0-1,1-1 1,0 1 0,0 0-1,-1-1 1,1 1 0,0-1-1,0 1 1,0-1-1,-1 1 1,1-1 0,0 0-1,1 1 1,5 1-5,0-1 0,0 0-1,-1 0 1,1 0 0,0-1 0,0 0-1,0-1 1,13-2 0,59-16-308,-55 12 217,13-3-63,-18 4 40,0 1 1,0 0 0,1 1-1,0 2 1,24-2-1,-42 4 128,-1 0-1,1 1 1,0-1-1,-1 0 1,1 0-1,-1 1 0,1-1 1,-1 1-1,1-1 1,-1 1-1,0-1 1,1 1-1,-1 0 0,1 0 1,-1 0-1,0 0 1,0 0-1,0 0 1,0 0-1,0 0 0,0 0 1,0 1-1,0-1 1,0 0-1,0 1 1,0-1-1,-1 1 0,1-1 1,-1 1-1,1 1 1,4 8 172,-4-10-160,0 0 0,0 0 0,0 0 0,0 0 0,0 0 0,1 0 0,-1 0-1,0 0 1,0 0 0,1-1 0,-1 1 0,0 0 0,1-1 0,-1 1 0,1-1 0,-1 1 0,1-1-1,-1 0 1,1 0 0,-1 0 0,1 0 0,-1 0 0,4 0 0,40-7 197,-39 5-206,22-4-40,3-1-218,0 0 0,0 2 0,1 1 0,0 2 0,32 2 0,-59 1 232,0 0 1,-1 0-1,1 1 0,0 0 0,-1 0 1,1 0-1,-1 0 0,0 1 0,0-1 1,0 1-1,6 6 0,-4-5 104,-1 1 0,1-1-1,0-1 1,0 1 0,7 2 0,5 1-20,0 0 1,0 1 0,24 16-1,-35-19-89,0 0 0,-1 1-1,1 0 1,-1 0 0,0 0 0,-1 1-1,0 0 1,0 0 0,0 0 0,4 12-1,-2-4 29,-1 0-1,-1 1 1,-1 0-1,0 0 1,-1 0-1,-1 0 0,-1 0 1,0 1-1,-1-1 1,0 1-1,-2-1 1,0 0-1,0 0 1,-7 20-1,5-25 75,1 0-1,-2 0 1,0 0 0,0-1-1,-1 0 1,0 0 0,-1 0-1,0-1 1,-9 10 0,9-12 25,0-1 0,0-1 1,0 1-1,-1-1 1,0 0-1,0-1 1,0 1-1,0-2 1,-1 1-1,0-1 1,1-1-1,-16 3 0,21-4-73,-1 0-1,0-1 0,0 0 0,0 1 1,1-2-1,-1 1 0,0 0 0,0-1 0,1 1 1,-1-1-1,0 0 0,1 0 0,-1-1 1,1 1-1,-1-1 0,1 0 0,-1 0 0,1 0 1,0 0-1,0 0 0,0-1 0,1 0 0,-1 1 1,0-1-1,1 0 0,0 0 0,0 0 1,0-1-1,0 1 0,0 0 0,0-1 0,1 1 1,0-1-1,-2-7 0,-1-5-50,1-1 0,1-1 1,0 1-1,1 0 0,1-1 0,0 1 0,2 0 0,0 0 0,1-1 1,0 2-1,2-1 0,0 0 0,1 1 0,0 0 0,1 0 1,11-16-1,-14 25-11,1 0 1,0 1-1,0-1 1,1 1 0,0 1-1,0-1 1,1 1-1,-1 0 1,1 0-1,0 1 1,13-7-1,0 4-328,-1 0 0,1 1-1,31-4 1,28-10-232,-43 8 207</inkml:trace>
</inkml:ink>
</file>

<file path=ppt/ink/ink2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53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16 9225,'0'0'7046,"-52"-14"-5156,46 13-128,1 0 2690,21 1-3907,8 0 31,4 1-256,5 4-191,3-1-129,3 0-257,-1 0-1729,-7-3-1153,-2-1-3010</inkml:trace>
</inkml:ink>
</file>

<file path=ppt/ink/ink2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53.9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12075,'0'0'4698,"7"9"-3240,6 8-1002,0 1 0,-1 0 1,0 1-1,-2 1 1,0 0-1,-1 0 1,8 28-1,-14-28-170,0-1-1,-2 1 1,0 0 0,-1 0-1,-1-1 1,0 1 0,-2 0-1,0-1 1,-1 0 0,-2 0-1,0 0 1,-16 36-1,12-36-465,0 1 0,-2-2-1,0 1 1,-1-2-1,-1 0 1,0 0-1,-2-1 1,0-1-1,0-1 1,-1 0 0,-29 17-1,34-25-1917,6-5-1190</inkml:trace>
</inkml:ink>
</file>

<file path=ppt/ink/ink2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54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8776,'0'0'3331,"9"-7"-902,2 0-1909,0 0-1,0 1 0,0 0 1,1 1-1,-1 0 0,1 1 0,1 1 1,-1-1-1,0 2 0,24-2 0,-25 3-131,-1 0-163,0 0 1,1 1 0,-1 1-1,18 2 1,-27-3-193,1 0 0,-1 1 0,0-1 1,1 0-1,-1 1 0,0-1 0,1 1 0,-1-1 0,0 1 0,0 0 0,0 0 1,1-1-1,-1 1 0,0 0 0,0 0 0,0 0 0,0 0 0,0 0 1,-1 0-1,1 0 0,0 1 0,0-1 0,-1 0 0,1 0 0,-1 1 1,1-1-1,-1 0 0,1 1 0,-1-1 0,0 0 0,0 1 0,0-1 0,0 1 1,0-1-1,0 0 0,0 1 0,0-1 0,0 0 0,-1 1 0,1-1 1,0 0-1,-1 1 0,-1 1 0,-1 3 162,0 1-1,-1-1 1,0 0-1,0-1 1,0 1-1,-1-1 1,0 0-1,0 0 1,0 0-1,-12 7 1,-66 39 898,68-43-835,-26 14 447,40-21-630,33-1-588,-29-1 477,0 1 0,-1 1-1,1-1 1,0 0 0,0 1 0,0-1-1,0 1 1,0 0 0,0 0 0,-1 0-1,1 1 1,0-1 0,-1 0 0,1 1-1,-1 0 1,0 0 0,1-1 0,-1 1-1,0 1 1,2 2 0,1 2 8,-1 0-1,0 1 1,0-1-1,-1 1 1,3 12-1,12 25 497,-17-44-427,-1 0 1,1 0-1,0 0 0,-1-1 1,1 1-1,0 0 1,0 0-1,-1-1 1,1 1-1,0 0 1,0-1-1,0 1 0,0-1 1,0 1-1,0-1 1,0 0-1,0 1 1,0-1-1,0 0 0,0 0 1,0 1-1,0-1 1,0 0-1,0 0 1,0 0-1,0 0 0,0-1 1,0 1-1,0 0 1,0 0-1,0-1 1,0 1-1,0 0 0,0-1 1,0 1-1,0-1 1,0 1-1,0-1 1,0 0-1,0 1 0,-1-1 1,1 0-1,1-1 1,31-34 420,-31 33-544,-1 0 1,0 0 0,1 0 0,-1 0-1,0 0 1,0 0 0,-1 0-1,1-1 1,-1 1 0,1-5 0,-1-10-6235,0 12 2785,0-1-3479</inkml:trace>
</inkml:ink>
</file>

<file path=ppt/ink/ink2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56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8008,'0'0'12310,"13"-2"-11312,67-5-172,0 3 1,109 8-1,-103 0-4963,-1-3-4828</inkml:trace>
</inkml:ink>
</file>

<file path=ppt/ink/ink2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59:56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6118,'0'0'10442,"3"46"-9225,33-37-32,13-4-64,10-1-352,8 0-481,0-3-256,-4-1-897,-6 0-2754,-10-2-4485</inkml:trace>
</inkml:ink>
</file>

<file path=ppt/ink/ink2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1.9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10570,'0'0'7687,"81"7"-6598,-36-7-352,9 0-481,-5 0-160,7 0-32,-9 0-32,-10 0-256,-6 0-641,-11 0-416,-11 0-929</inkml:trace>
</inkml:ink>
</file>

<file path=ppt/ink/ink2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2.3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9417,'0'0'9481,"68"42"-9001,-23-42-352,2 0-31,3 0-162,4 0-1216,-7 0-2082,-2-8-705,-5-3-1121</inkml:trace>
</inkml:ink>
</file>

<file path=ppt/ink/ink2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2.7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6 11275,'0'0'3432,"10"-2"-2807,15 0-341,-1 0 1,1 2-1,-1 1 1,0 1-1,1 1 1,42 11-1,-57-12-249,-1 1-1,1 0 1,-1 0 0,0 1 0,0 0-1,-1 1 1,1 0 0,9 8-1,-16-11 32,0 0 0,0 0 0,-1 0 0,1 0 0,-1 0 0,1 0 0,-1 1 0,0-1 0,0 1 0,0-1-1,0 1 1,-1-1 0,1 1 0,0-1 0,-1 1 0,0-1 0,0 1 0,0 0 0,0-1 0,0 1 0,0 0-1,-1-1 1,1 1 0,-1-1 0,0 1 0,1-1 0,-1 1 0,-1-1 0,1 1 0,0-1 0,0 0 0,-1 0 0,1 0-1,-1 0 1,-3 3 0,-28 38 265,-3-2 1,-40 36-1,-48 55-1474,93-90-1462,2-4-2477</inkml:trace>
</inkml:ink>
</file>

<file path=ppt/ink/ink2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3.7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1 264 9065,'0'0'9454,"10"-1"-8301,6-3-1010,-1 0 1,1 0-1,-1-2 0,0 1 1,0-2-1,-1 0 0,0-1 1,0-1-1,0 0 1,-1 0-1,15-16 0,12-12-86,-2-1-1,40-53 1,-94 132 441,8-17-324,6-19-135,-8 17 98,0 1 0,1 0 1,1 1-1,2 0 0,0 0 1,2 0-1,-3 47 0,7-69-148,0 0-1,0 0 0,0 0 0,0 0 0,1 0 0,-1 0 0,1-1 0,-1 1 0,1 0 0,0 0 0,0 0 1,0-1-1,0 1 0,0-1 0,0 1 0,0-1 0,0 1 0,1-1 0,-1 1 0,0-1 0,1 0 1,0 0-1,1 1 0,0 0-420,0-1 0,0 0 0,0 0 1,0 0-1,1-1 0,-1 1 0,0-1 0,1 0 1,-1 0-1,0 0 0,1 0 0,5-1 1,19-7-7913</inkml:trace>
</inkml:ink>
</file>

<file path=ppt/ink/ink2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6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86 8072,'0'-3'467,"0"0"-1,0 1 1,0-1 0,1 0 0,-1 1 0,1-1 0,0 0 0,0 1 0,0-1-1,0 1 1,0-1 0,1 1 0,-1-1 0,1 1 0,-1 0 0,1 0 0,0 0-1,2-2 1,1 0-123,-1 1 0,1 0 0,0 0 0,-1 1 0,1 0 0,0-1 0,0 2 0,10-3 0,6-1 7,1 2-1,-1 1 1,35 1-1,-55 1-314,0 0-15,1 0-1,0 0 1,0 0-1,0 0 0,0 0 1,0 0-1,-1 1 1,1-1-1,0 1 1,0-1-1,-1 1 0,1 0 1,0 0-1,-1 0 1,1 0-1,0 0 0,-1 0 1,2 2-1,-2-2 6,0 0 0,-1 0 0,1 0 0,0 1 0,-1-1 0,1 0 0,-1 0 0,0 1 0,0-1 0,1 1 0,-1-1 0,0 0-1,0 1 1,0-1 0,0 0 0,0 1 0,0-1 0,-1 0 0,1 2 0,-2 2 51,0 0 0,0 0-1,0 0 1,-1 0 0,0 0 0,1-1-1,-2 1 1,1-1 0,0 0 0,-9 7-1,-80 56 418,64-49-265,1 2-1,-30 27 1,55-46-217,0 1 1,0 0-1,0 0 0,0 0 1,1 0-1,-1 0 0,1 0 0,-1 1 1,1-1-1,0 1 0,0-1 1,0 0-1,0 1 0,0 0 1,0-1-1,1 1 0,0-1 0,-1 1 1,1 4-1,1-5-12,-1 0 1,1 0-1,0 0 1,0 0-1,0 0 1,0 0-1,0-1 0,1 1 1,-1 0-1,1 0 1,-1-1-1,1 1 1,-1-1-1,1 0 0,0 1 1,0-1-1,0 0 1,-1 0-1,1 0 1,0 0-1,0 0 0,1-1 1,2 2-1,17 4-237,2-1 0,-1-1 0,0 0 0,1-2-1,28-1 1,6-3-3201,-5-2-3418,-15-3-2535</inkml:trace>
</inkml:ink>
</file>

<file path=ppt/ink/ink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1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30 22 17884,'-7'13'998,"1"1"-1,-5 15 1,10-25-862,0 0 0,0 0 0,0 0 0,1 0-1,-1 0 1,1 0 0,0 0 0,0 0 0,0 0 0,1 0 0,-1 0 0,3 7 0,-2-10-107,0 1 0,-1-1 1,1 1-1,0-1 0,0 0 1,0 0-1,0 1 1,0-1-1,0 0 0,0 0 1,0 0-1,0 0 0,1 0 1,-1 0-1,0-1 1,1 1-1,-1 0 0,3 0 1,0 0-1,0 0 1,-1 0-1,1-1 1,0 1-1,-1-1 1,1 0-1,6-1 1,3-1 12,-1-1-1,0 0 1,21-8 0,13-10 120,-2-2 1,-1-3-1,62-45 1,-105 71-157,0 0 1,0 1 0,0-1 0,0 0 0,0 0-1,0 1 1,0-1 0,0 0 0,0 1 0,0-1-1,0 0 1,0 1 0,0-1 0,0 0 0,0 0-1,0 1 1,0-1 0,0 0 0,0 1 0,1-1-1,-1 0 1,0 0 0,0 1 0,0-1 0,1 0-1,-1 0 1,0 0 0,0 1 0,0-1 0,1 0-1,-1 0 1,0 0 0,0 0 0,1 0 0,-1 1-1,0-1 1,1 0 0,-1 0 0,0 0 0,0 0-1,1 0 1,-1 0 0,0 0 0,1 0 0,-1 0-1,0 0 1,1 0 0,-1 0 0,0 0 0,0 0-1,1 0 1,-1-1 0,0 1 0,1 0 0,-1 0-1,0 0 1,0 0 0,1 0 0,-1-1 0,0 1-1,0 0 1,0 0 0,1 0 0,-1-1 0,0 1-1,0 0 1,0 0 0,0-1 0,1 1 0,-6 23 183,4-21-152,-1 3-30,1 1 0,-1-1 0,1 1 0,0 0 0,1-1 0,-1 1 0,1-1 0,0 1 1,0 0-1,1-1 0,0 1 0,0 0 0,2 5 0,-3-10 17,1 0 1,-1 0-1,1-1 1,0 1-1,-1 0 1,1-1-1,0 1 0,-1-1 1,1 1-1,0 0 1,0-1-1,-1 0 0,1 1 1,0-1-1,0 1 1,0-1-1,0 0 1,0 0-1,-1 0 0,1 1 1,0-1-1,0 0 1,0 0-1,0 0 0,0 0 1,0 0-1,0-1 1,0 1-1,1 0 1,27-11 43,-1-6 25</inkml:trace>
</inkml:ink>
</file>

<file path=ppt/ink/ink2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6.6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13613,'0'0'8002,"9"0"-7308,3-2-626,0 0 0,-1 0 0,1-1 0,-1-1 0,1 0 0,-1-1 0,0 0-1,-1 0 1,1-1 0,16-13 0,-2 1-173,-1-1-1,-1-1 1,28-33 0,-26 20 73,-25 31 43,-13 20 63,-10 15 124,-25 49-1,42-71-125,0 1 0,1 0 0,1 0-1,0 1 1,1-1 0,0 1 0,1 0-1,-1 18 1,3-30-93,0-1 0,0 1 0,0 0 0,0 0 0,0-1 0,0 1 0,0 0 0,0-1 0,1 1 1,-1 0-1,0 0 0,1-1 0,-1 1 0,1-1 0,-1 1 0,0 0 0,1-1 0,-1 1 0,1-1 0,0 1 0,-1-1 0,1 1 0,-1-1 0,1 1 0,0-1 0,-1 0 0,1 1 0,0-1 0,-1 0 0,1 0 0,0 1 0,0-1 0,1 0 0,27-1-4094,-27 1 3621,19-4-5517</inkml:trace>
</inkml:ink>
</file>

<file path=ppt/ink/ink2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6.9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7751,'0'0'9673,"-40"55"-7591,27-36-32,4 1-704,0-2-449,4 2-641,5-1-224,0-2-192,0-2-1122,7-3-479,6-3-449,1-7-1538,-1-2-384,-1-3-2850</inkml:trace>
</inkml:ink>
</file>

<file path=ppt/ink/ink2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7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13549,'0'0'3763,"-6"8"-2049,-9 14-920,-27 42 1586,39-59-2225,-1 0 0,1 1 0,1 0 0,-1 0 0,1 0 0,0 0 0,0 0 1,-1 12-1,4-17-156,-1-1 1,1 1-1,0 0 1,-1 0-1,1 0 1,0-1-1,0 1 0,-1 0 1,1-1-1,0 1 1,0-1-1,0 1 1,0-1-1,0 0 1,0 1-1,0-1 1,0 0-1,0 1 1,0-1-1,0 0 1,0 0-1,0 0 1,0 0-1,0 0 1,0 0-1,1 0 1,40-1-359,-31 1 112,-2 0-22,1 0 0,0 1 0,-1 0-1,1 0 1,-1 1 0,19 6 0,-26-7 281,0 0 0,-1 0 1,1 0-1,0 0 0,0 0 1,-1 0-1,1 0 0,-1 1 1,1-1-1,-1 0 0,1 1 1,-1 0-1,0-1 0,0 1 1,0 0-1,0-1 0,0 1 1,0 0-1,0 0 0,-1 0 1,1 0-1,-1 0 0,1 0 1,-1 0-1,0 0 0,0 0 1,1 0-1,-1 0 0,-1 0 1,1 0-1,0 0 0,0 0 1,-1 0-1,1-1 0,-1 1 1,0 0-1,0 0 0,1 0 1,-1 0-1,0-1 0,-2 3 1,-3 6 338,-1 0 1,0-1-1,-1 0 0,0 0 1,0-1-1,-1 0 1,0 0-1,0-1 0,-1 0 1,0-1-1,0 0 0,-1 0 1,1-1-1,-1-1 1,-1 0-1,-17 5 0,28-9-481,1-1 0,-1 1-1,0 0 1,0 0 0,1 0-1,-1 0 1,0-1 0,1 1-1,-1 0 1,0-1 0,1 1-1,-1 0 1,0-1 0,1 1-1,-1-1 1,1 1 0,-1-1-1,1 1 1,-1-1 0,1 0-1,-1 1 1,1-1 0,0 0-1,-1 1 1,1-1 0,0 0-1,-1 1 1,1-1 0,0 0-1,0 0 1,0 1 0,0-1-1,0 0 1,0 1 0,0-1-1,0-1 1,0-38-6031,1 27 2955,-1-22-4871</inkml:trace>
</inkml:ink>
</file>

<file path=ppt/ink/ink2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7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9737,'0'0'12620,"65"-41"-12139,-36 38-289,3 3-128,3 0-96,-1 0-1249,-3 0-2051,3 0-3746</inkml:trace>
</inkml:ink>
</file>

<file path=ppt/ink/ink2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8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1 201 13997,'0'0'10127,"12"-2"-9865,-2 1-288,1-1 0,-1-1 0,0 1 0,0-2 0,0 1 1,-1-2-1,1 1 0,-1-1 0,0-1 0,0 1 0,0-1 0,8-9 0,48-48-690,-58 56 710,-1 0 0,0-1 0,0 0 0,-1 0 0,1-1 1,-2 1-1,4-10 0,-7 16 273,-7 8-154,-1-1 0,1 1 0,1 0 0,-1 1-1,1 0 1,0-1 0,1 1 0,0 1 0,0-1 0,-4 12 0,0-4 97,-1 3 2,1 1 0,0-1 1,-5 25-1,5 11-1274,7-48 264,1 0 0,1 0 0,-1 0 1,1 0-1,0 0 0,3 7 1,1-1-5535</inkml:trace>
</inkml:ink>
</file>

<file path=ppt/ink/ink2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8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68 7495,'0'0'5755,"8"3"-4036,10 3-1125,-1-2 0,1 0 0,0 0 1,0-2-1,21 0 0,106-3 1179,-61 0-1292,1261 1 795,-1255-4-1200,0-5 0,-1-3 0,98-27 0,-171 36-303,17-3-900,-19-4-3915,-13 2-1097</inkml:trace>
</inkml:ink>
</file>

<file path=ppt/ink/ink2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8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9929,'0'0'5814,"9"3"-4277,-5-2-1403,1 1 0,0-1-1,-1-1 1,1 1 0,0-1 0,0 0-1,0 0 1,-1 0 0,1 0-1,0-1 1,7-2 0,2-1 117,0-1 1,-1 0-1,20-12 1,213-135 298,-258 179 186,11-25-712,-41 71 835,39-69-868,1 1-1,0-1 1,1 1 0,-1 0-1,1 0 1,0 0-1,0 0 1,1 0 0,-1 0-1,1 0 1,0 0 0,0 1-1,1-1 1,1 7-1,-2-12-115,1 1 0,-1 0 0,1 0 0,-1-1 0,1 1 0,-1-1 0,1 1 0,0 0 0,-1-1 0,1 1 0,0-1 0,-1 0 0,1 1 0,0-1 0,0 1 0,-1-1 0,1 0 0,0 0 0,0 1 0,-1-1 0,1 0 0,0 0 0,0 0 0,0 0-1,0 0 1,-1 0 0,1 0 0,0 0 0,1-1 0,0 1-405,18 0-4904</inkml:trace>
</inkml:ink>
</file>

<file path=ppt/ink/ink2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9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25 16303,'-8'5'2098,"7"-4"-2014,-11 6 765,0 2-1,1 0 0,-15 15 1,24-23-760,-1 1 1,1 0-1,0 0 1,1 0 0,-1 1-1,0-1 1,0 0-1,1 1 1,0-1 0,-1 1-1,1-1 1,0 1-1,0 0 1,0 0-1,1-1 1,-1 1 0,1 0-1,-1 0 1,1 0-1,0-1 1,0 1-1,0 0 1,1 0 0,-1 0-1,1 0 1,-1-1-1,1 1 1,2 4-1,-1-4-95,1-1-1,0 1 0,0-1 1,0 0-1,1 1 0,-1-2 0,0 1 1,1 0-1,-1-1 0,1 1 1,0-1-1,-1 0 0,1 0 0,0-1 1,0 1-1,-1-1 0,1 0 1,5 0-1,5 0-144,-1 0 1,0-1-1,1 0 0,16-5 1,-19 3 59,0-2 1,1 1-1,-2-1 1,1-1-1,-1 0 1,1-1-1,9-8 1,-16 11 110,0 1 1,-1 0 0,1-1 0,-1 0 0,0 0 0,0 0-1,0 0 1,-1 0 0,3-7 0,-4 9 28,0 0 0,0-1 1,-1 1-1,1-1 0,-1 1 0,0-1 1,0 1-1,0 0 0,0-1 1,0 1-1,0-1 0,-1 1 0,1-1 1,-1 1-1,0 0 0,1-1 1,-1 1-1,0 0 0,-3-4 0,2 3 18,-1 1 0,1-1 0,-1 1-1,1 0 1,-1-1 0,0 1 0,0 1 0,0-1-1,-1 0 1,1 1 0,0-1 0,0 1-1,-1 0 1,1 0 0,-1 1 0,1-1-1,-1 1 1,1-1 0,-1 1 0,0 0-1,1 0 1,-1 1 0,-3 0 0,2-1-79,0 1 0,1 0 1,-1 0-1,1 0 0,-1 0 1,1 1-1,-1-1 0,1 1 1,0 0-1,-1 1 0,1-1 1,1 1-1,-1 0 0,0 0 1,1 0-1,-7 7 0,9-10-62,1 1-1,-1 0 1,1 0-1,-1 0 1,1-1-1,0 1 1,-1 0-1,1 0 0,0 0 1,0 0-1,0 0 1,-1 0-1,1 0 1,0 0-1,0-1 0,0 1 1,0 0-1,0 0 1,1 0-1,-1 0 1,0 0-1,0 0 1,1 0-1,-1 0 0,0-1 1,1 1-1,-1 0 1,1 0-1,-1 0 1,1-1-1,-1 1 1,1 0-1,0-1 0,-1 1 1,1 0-1,0-1 1,0 1-1,-1-1 1,1 1-1,0-1 1,0 1-1,0-1 0,0 0 1,0 1-1,-1-1 1,1 0-1,2 0 1,45 8-4046,-4-7-983,4-1-2280</inkml:trace>
</inkml:ink>
</file>

<file path=ppt/ink/ink2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29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 6662,'0'0'11510,"-9"1"-9167,0 2-2022,0 0-1,0 0 1,0 0-1,0 1 1,1 0 0,-1 1-1,1 0 1,0 0-1,1 1 1,-11 10-1,14-13-230,0 1-1,0-1 1,1 1-1,-1 0 1,1 1-1,0-1 1,0 0-1,1 1 1,-1-1 0,1 1-1,0 0 1,0 0-1,1 0 1,0 0-1,-1 0 1,2 0-1,-1 0 1,0 1-1,1-1 1,0 0-1,0 0 1,1 0 0,1 6-1,-1-8-81,0 0 1,1-1-1,-1 1 0,1-1 0,0 1 0,0-1 1,0 1-1,0-1 0,1 0 0,-1 0 1,0 0-1,1 0 0,0-1 0,-1 1 0,1-1 1,0 1-1,0-1 0,0 0 0,0 0 1,0 0-1,0 0 0,0-1 0,0 1 0,0-1 1,4 0-1,11 2 31,0-2 0,33-2 0,-42 1-39,-1 0 0,1-1 0,-1 0 0,1-1 0,-1 0 0,0 0-1,0-1 1,0 0 0,0 0 0,-1 0 0,8-7 0,-10 8 98,-1-1 0,0 1 0,0-1 0,-1 0 1,1 0-1,-1 0 0,0-1 0,0 1 0,0-1 0,0 0 0,-1 0 0,0 0 0,0 0 1,0 0-1,-1 0 0,0 0 0,0-1 0,1-9 0,-3 12-35,1 0-1,-1 0 1,0 0-1,0 1 1,0-1 0,-1 0-1,1 0 1,-1 1-1,1-1 1,-1 1-1,0-1 1,0 1 0,0 0-1,0-1 1,0 1-1,-1 0 1,1 1-1,-1-1 1,1 0 0,-1 1-1,0-1 1,0 1-1,1 0 1,-1 0-1,0 0 1,0 0 0,-4 0-1,-6-2-324,1 0 1,-1 1-1,1 0 0,-1 1 0,-16 0 1,29 1 125,0 0 0,0 0 0,0 0 0,-1 0 0,1 0 1,0 0-1,0 0 0,-1 0 0,1 0 0,0 0 0,0 0 1,0 0-1,-1 0 0,1 0 0,0 0 0,0 0 0,0 0 0,-1 0 1,1 0-1,0 0 0,0 0 0,0 0 0,-1 0 0,1 1 1,0-1-1,0 0 0,0 0 0,0 0 0,0 0 0,-1 0 0,1 1 1,0-1-1,0 0 0,0 0 0,0 0 0,0 1 0,0-1 1,0 0-1,0 0 0,0 0 0,-1 1 0,1-1 0,0 0 1,0 0-1,0 0 0,0 1 0</inkml:trace>
</inkml:ink>
</file>

<file path=ppt/ink/ink2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0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12396,'0'0'11146,"83"27"-10249,-35-25-577,8-2-223,2 0-65,-6 0-1121,-9 0-1570,-12 0-2049,-11-3-2723</inkml:trace>
</inkml:ink>
</file>

<file path=ppt/ink/ink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2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7 17780,'0'2'211,"-1"0"1,1 0 0,0 0-1,0 0 1,0 0 0,0-1-1,0 1 1,0 0 0,0 0-1,1 0 1,-1 0 0,0 0-1,1-1 1,0 1 0,0 2-1,0-3-144,0 0-1,0 0 0,1 0 0,-1 0 0,0 0 0,0-1 0,0 1 0,1 0 0,-1-1 0,0 1 0,1-1 0,-1 1 1,1-1-1,-1 0 0,0 1 0,1-1 0,-1 0 0,1 0 0,-1 0 0,3 0 0,13-2 92,0 0 1,0-2-1,0 0 0,0 0 0,-1-2 0,0 0 1,27-14-1,-43 20-136,0 0 1,0 0 0,0 0 0,0 0-1,1 0 1,-1 0 0,0-1 0,0 1-1,0 0 1,1 0 0,-1 0-1,0 0 1,0 0 0,0 0 0,1 0-1,-1 0 1,0 0 0,0 0-1,1 0 1,-1 0 0,0 0 0,0 0-1,0 0 1,1 0 0,-1 0-1,0 0 1,0 0 0,0 0 0,1 0-1,-1 1 1,0-1 0,0 0-1,0 0 1,1 0 0,-1 0 0,0 0-1,0 1 1,0 8 498,-9 16 22,7-21-386,0 1-67,-7 23 332,9-27-474,-1 1 0,1-1 0,-1 0 0,1 1 0,0-1 0,0 1 0,0-1 0,0 0 0,0 1 0,0-1 0,0 1 0,0-1 0,1 0 0,-1 1 0,1 1 0,0-2 36,-1-1 0,1 0-1,-1 1 1,1-1 0,-1 0-1,1 1 1,-1-1 0,1 0 0,-1 0-1,1 1 1,-1-1 0,1 0-1,-1 0 1,1 0 0,0 0 0,-1 0-1,1 0 1,-1 0 0,1 0 0,0 0-1,-1 0 1,1 0 0,0 0-1,11-3-227</inkml:trace>
</inkml:ink>
</file>

<file path=ppt/ink/ink2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0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13901,'0'0'4548,"60"26"-3394,-15-24-162,7-2-255,8 0-641,-1 0-32,-1 0-1761,-4-8-3556,-11-3-4516</inkml:trace>
</inkml:ink>
</file>

<file path=ppt/ink/ink2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0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1 243 9225,'0'0'11429,"8"-3"-10527,55-29-525,-2-3 0,-2-2 0,-1-3 0,56-50 0,-102 85-522,-12 18 12,-15 27 59,13-35 111,-8 19-117,0-3-77,1 1 0,1 0 0,1 1 0,1-1 1,1 1-1,1 1 0,-2 23 0,6-45-3,0-1-1,1 0 0,-1 0 0,0 0 1,0 0-1,1 0 0,-1 1 1,0-1-1,1 0 0,-1 0 0,1 0 1,-1 0-1,1 0 0,0 0 0,-1 0 1,1-1-1,0 1 0,0 0 1,0 0-1,0 0 0,-1-1 0,1 1 1,0 0-1,0-1 0,0 1 1,0-1-1,1 1 0,-1-1 0,0 0 1,0 1-1,0-1 0,0 0 1,0 0-1,0 0 0,1 0 0,-1 0 1,0 0-1,0 0 0,0 0 0,0 0 1,0 0-1,1-1 0,-1 1 1,0-1-1,0 1 0,2-1 0,21-8-4531</inkml:trace>
</inkml:ink>
</file>

<file path=ppt/ink/ink2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 14253,'0'0'2723,"-38"58"-673,17-27-384,1 2-161,0 2-416,11 0-544,4-4-321,5-5-192,0-2-32,10-9-769,5-4-416,-1-7-481,-1-3-832,-6-1-2787,-2 0-3780</inkml:trace>
</inkml:ink>
</file>

<file path=ppt/ink/ink2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1.6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13164,'0'0'9225,"63"14"-9065,-23-9-96,-1-2-32,1-1-416,0-2-1249,-6 0-514,-5 0-1216,-2-4 160,-2-8-1185</inkml:trace>
</inkml:ink>
</file>

<file path=ppt/ink/ink2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2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55 1602,'0'0'12539,"-10"9"-8722,-1 2-3400,-7 6 801,0 2 0,-15 22-1,29-37-1113,0 1 0,1 1 0,0-1 0,0 0 0,0 1 0,0 0 0,1-1 0,0 1 0,0 0 0,1 0 0,-1 1 0,1-1 0,1 0 0,-1 0 0,1 9 0,1-14-215,-1 1 1,1 0-1,-1-1 0,1 1 1,0-1-1,0 1 1,0-1-1,0 1 0,0-1 1,0 0-1,0 0 1,1 1-1,-1-1 1,0 0-1,1 0 0,-1 0 1,0 0-1,1 0 1,-1-1-1,1 1 0,0 0 1,-1-1-1,1 1 1,0-1-1,-1 0 1,1 1-1,0-1 0,-1 0 1,1 0-1,0 0 1,0 0-1,-1 0 0,1 0 1,3-2-1,0 2-619,0-1 0,0 0 1,0 0-1,0 0 0,0-1 0,-1 0 0,1 0 0,0 0 0,-1 0 0,9-6 0,-1-5-906,0 0-1,0-1 0,-2 0 0,0 0 1,11-21-1,-2-3 2596,-3 0 4956,-31 68 5441,-6 13-8533,14-28-2734,0 1-1,1 0 1,0 0 0,2 0 0,-5 25 0,6 25 198,3-61-634,0 0 0,1 0 0,-1-1 0,1 1 1,0-1-1,0 1 0,0-1 0,1 1 0,0-1 0,0 0 0,3 7 1,0-8-1853</inkml:trace>
  <inkml:trace contextRef="#ctx0" brushRef="#br0" timeOffset="1">1 35 9801,'0'0'13453,"82"-28"-13197,-38 25-160,6 0-64,-1 3 32,-8 0-288,-5 0-865,-5 0-865,-11 2-768,-4-1-2083,-5 0-2049</inkml:trace>
</inkml:ink>
</file>

<file path=ppt/ink/ink2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2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9225,'0'0'13645,"81"0"-13229,-32 0-224,-2 0-160,-1 0 32,-1 0-384,-7 0-1378,-9 0-1409,-6 0-3203</inkml:trace>
</inkml:ink>
</file>

<file path=ppt/ink/ink2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2.7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382 1 14061,'0'0'876,"1"10"453,11 88 2841,-3-34-2798,1 84 0,-10-128-1183,-1 0 0,-1 0 0,-1 0 0,0 0 1,-2 0-1,0-1 0,-1 0 0,-14 30 0,9-29-99,0-1-1,0-1 1,-2 0-1,-1 0 1,0-1-1,-1-1 1,-24 21-1,27-27-562,-1-1-1,0-1 1,0 0-1,-24 10 0,25-13-557,-1-1-1,0 0 1,1-1-1,-1 0 1,0-1-1,-14 0 1,-23-1-5466</inkml:trace>
</inkml:ink>
</file>

<file path=ppt/ink/ink2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1 7527,'0'0'10629,"-9"3"-9764,0 0-714,0 1 0,1 0 0,-1 1 0,1 0 0,0 0 0,1 1 0,-1 0 0,1 0 0,0 1 0,1 0 0,-1 0 0,2 1 0,-10 13 0,-6 12 126,2 0 1,1 1-1,1 1 1,3 0 0,0 1-1,2 1 1,2 0-1,2 1 1,1-1 0,2 1-1,-1 40 1,6-69-354,0 0 0,0-1 0,1 1 0,0-1 0,1 1 0,-1-1 0,2 1 0,-1-1 0,1 0 0,0 0 0,1 0 0,4 7 0,-4-9-102,1-1 1,-1 0-1,1 0 0,-1 0 0,1-1 1,1 1-1,-1-1 0,1-1 1,-1 1-1,1-1 0,0 0 0,0 0 1,1 0-1,-1-1 0,1 0 0,6 1 1,10 1-1282,1-1 0,0-1 1,36-2-1,12-3-3810</inkml:trace>
</inkml:ink>
</file>

<file path=ppt/ink/ink2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33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37 113 10570,'0'0'1116,"10"-9"613,5-4-586,0 0-1,2 1 0,29-16 1,-36 22-792,1 1 1,0 0 0,0 1 0,1 0 0,-1 0 0,1 2-1,-1-1 1,1 1 0,12 0 0,-23 2-341,-1 0-1,0 0 1,1 0 0,-1 0-1,1 0 1,-1 0 0,1 0-1,-1 0 1,1 0 0,-1 0 0,0 0-1,1 0 1,-1 0 0,1 0-1,-1 1 1,1-1 0,-1 0-1,0 0 1,1 0 0,-1 1-1,0-1 1,1 0 0,-1 0-1,0 1 1,1-1 0,-1 0 0,0 1-1,1-1 1,-1 0 0,0 1-1,0-1 1,1 1 0,-1-1-1,0 0 1,0 1 0,0-1-1,0 1 1,0-1 0,0 0-1,0 1 1,1-1 0,-1 1-1,0-1 1,0 1 0,-1-1 0,1 1-1,0-1 1,0 0 0,0 1-1,0-1 1,0 1 0,0-1-1,-1 1 1,1-1 0,0 0-1,0 1 1,0-1 0,-1 0-1,1 1 1,0-1 0,-1 0-1,1 1 1,0-1 0,-1 0 0,1 0-1,0 1 1,-1-1 0,-25 25 287,-75 34 29,75-45-112,0 0-1,1 1 1,-35 29-1,60-43-213,-1-1 1,1 0-1,-1 1 1,1-1-1,-1 1 0,1-1 1,-1 1-1,1-1 0,-1 1 1,1-1-1,-1 1 0,1-1 1,0 1-1,-1-1 1,1 1-1,0 0 0,0-1 1,-1 1-1,1 0 0,0-1 1,0 1-1,0-1 0,0 1 1,0 0-1,0-1 1,0 1-1,0 0 0,0-1 1,0 1-1,0 0 0,0-1 1,1 1-1,-1 0 0,0-1 1,0 1-1,1-1 1,-1 1-1,0 0 0,1-1 1,-1 1-1,1-1 0,-1 1 1,0-1-1,1 1 0,-1-1 1,1 0-1,0 1 1,-1-1-1,1 1 0,-1-1 1,1 0-1,-1 0 0,1 1 1,0-1-1,-1 0 0,1 0 1,0 0-1,0 0 0,55 13-18,-31-8-142,-15-2 136,-1 0 0,0 1 0,0 0-1,0 1 1,0 0 0,-1 0 0,0 1 0,0 0 0,0 0 0,-1 1 0,13 14-1,-18-19 86,0 0-1,0 0 1,1-1-1,-1 1 0,0-1 1,1 1-1,-1-1 0,1 0 1,-1 0-1,1 0 0,-1 0 1,1-1-1,0 1 1,-1-1-1,1 1 0,0-1 1,0 0-1,-1 0 0,1 0 1,0-1-1,0 1 1,-1-1-1,1 1 0,0-1 1,-1 0-1,1 0 0,-1 0 1,1 0-1,-1-1 0,0 1 1,1-1-1,1-1 1,4-2-48,-1 0 1,0 0-1,0-1 1,0 0 0,-1 0-1,0 0 1,0-1 0,9-14-1,-13 18-150,-1 1 0,-1 0 0,1-1 0,0 1 0,-1 0 0,1-1 0,-1 1 0,1-1 0,-1 1 0,0-5 0,-5-12-5217,0 8-546</inkml:trace>
</inkml:ink>
</file>

<file path=ppt/ink/ink2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311 0 6246,'0'0'9726,"-8"0"-8284,2 1-1283,1-1 0,-1 1 1,1 0-1,0 0 0,-1 0 1,1 1-1,0 0 0,0 0 1,0 0-1,0 1 0,0 0 1,1 0-1,-1 0 0,1 0 0,0 0 1,0 1-1,0 0 0,-6 8 1,-18 21 495,2 1 1,2 1 0,1 2 0,-32 68-1,46-85-559,1 0-1,1 0 0,1 1 0,1 0 0,0 0 0,2 0 0,0 1 0,1-1 1,2 1-1,0-1 0,5 31 0,-4-46-92,0-1 1,1 0-1,0 0 0,0 0 1,0 0-1,1 0 0,-1 0 1,1-1-1,0 1 0,1-1 1,-1 0-1,1 0 0,0 0 1,0 0-1,0-1 1,0 1-1,1-1 0,-1 0 1,1-1-1,0 1 0,0-1 1,10 4-1,1-2-945,0 1 0,0-2-1,0 0 1,0-1 0,1-1 0,21-1 0,2-2-4653</inkml:trace>
</inkml:ink>
</file>

<file path=ppt/ink/ink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32.9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 15475,'-1'1'79,"0"-1"0,1 1-1,-1 0 1,0 0 0,1 0-1,-1 0 1,1 0 0,0 0 0,-1 0-1,1 0 1,0 0 0,-1 0-1,1 0 1,0 0 0,0 0-1,0 0 1,0 1 0,0-1 0,0 0-1,0 0 1,1 0 0,-1 0-1,0 0 1,1 0 0,-1 0-1,0 0 1,1 0 0,-1 0 0,1 0-1,0 0 1,-1-1 0,1 1-1,0 0 1,-1 0 0,1 0-1,0-1 1,0 1 0,0 0-1,0-1 1,-1 1 0,3 0 0,4 2 113,0 0 0,0-1 0,0 0 0,0 0 0,9 0 0,-5 0-31,82 10 390,1-3 0,109-5 0,-86-3-315,1043 40 361,-326-9-492,435 80-2,-1248-109-283,0 0 1,0-1 0,0-1 0,23-2-1,-43 1 166,1 0 0,0 0 0,-1 0 0,1 0 0,-1-1 0,1 1 0,-1 0 0,1-1 0,-1 0 0,1 1 0,-1-1 0,0 0 0,1 1 0,-1-1 0,0 0 0,0 0 0,1 0 0,-1 0 0,0-1 0,0 1 0,0 0 0,0 0 0,0-1 0,-1 1 0,1 0 0,1-3 0,7-33-222</inkml:trace>
</inkml:ink>
</file>

<file path=ppt/ink/ink2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7.0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0 302 9289,'0'0'12380,"9"-9"-11900,50-51-156,-24 26 167,-1-1 1,-1-1-1,-2-2 1,30-50-1,-60 86-32,-5 18 49,-24 47-1,21-49-482,-1 0 0,2 0 1,0 1-1,1 0 1,0-1-1,1 2 0,1-1 1,0 0-1,2 1 0,-1-1 1,2 18-1,0-32-170,1 0 1,-1 0-1,0 0 0,1-1 1,-1 1-1,1 0 0,0 0 0,-1 0 1,1 0-1,0 0 0,-1-1 1,1 1-1,0 0 0,0-1 1,0 1-1,0 0 0,0-1 1,0 1-1,0-1 0,0 1 1,0-1-1,0 0 0,0 1 1,0-1-1,0 0 0,0 0 1,0 0-1,0 0 0,2 0 0,33-2-9143,-16-6-1421</inkml:trace>
</inkml:ink>
</file>

<file path=ppt/ink/ink2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7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23 11787,'0'0'4671,"11"-4"-2658,-5 2-1904,3-1 415,0 0 0,0 0 0,0 1 0,1 0 0,13-1 0,-22 3-435,1 0 1,0 0 0,0 0-1,0 0 1,-1 0 0,1 1-1,0-1 1,0 0 0,0 1-1,-1 0 1,1-1 0,0 1-1,-1 0 1,1 0 0,-1 0-1,1 0 1,-1 0 0,1 0-1,-1 0 1,0 0 0,1 0-1,-1 1 1,0-1 0,0 1-1,0-1 1,0 1 0,0-1-1,-1 1 1,1 0 0,0-1-1,-1 1 1,1 0 0,-1-1-1,1 1 1,-1 0 0,0 0-1,0 0 1,0-1 0,0 1-1,0 2 1,0 1-10,-1 0 1,1 1-1,-1-1 1,0 0-1,-1 0 1,1 0-1,-1 0 1,0-1-1,0 1 0,0 0 1,-1-1-1,-5 8 1,-47 46 1559,47-51-1480,-1 0 1,1 1 0,0 0-1,1 1 1,0 0 0,1 0 0,-1 0-1,-5 13 1,12-21-186,-1 0 1,0 0-1,1 1 1,-1-1-1,1 0 1,0 0-1,-1 1 1,1-1-1,0 0 0,0 1 1,0-1-1,0 0 1,0 0-1,0 1 1,0-1-1,0 0 1,1 1-1,-1-1 1,0 0-1,1 0 0,-1 1 1,1-1-1,-1 0 1,1 0-1,0 0 1,-1 0-1,1 0 1,0 0-1,0 0 1,0 0-1,0 0 0,0 0 1,0 0-1,0 0 1,0-1-1,0 1 1,0 0-1,1-1 1,-1 1-1,0-1 1,0 1-1,1-1 0,-1 0 1,0 1-1,0-1 1,1 0-1,-1 0 1,2 0-1,9 1-432,1-1 0,-1 0 0,0 0 0,15-3 0,-20 2 181,5-1-1154,-1 0-1,0-1 0,0-1 1,14-5-1,9-7-5173</inkml:trace>
</inkml:ink>
</file>

<file path=ppt/ink/ink2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7.7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1 212 12908,'0'0'13239,"7"-7"-12459,39-35-549,-3-1 0,58-76 1,-133 197 157,23-58-224,1 0 0,1 0 0,1 1 0,1 0 0,1 1-1,0-1 1,1 28 0,2-48-235,1 0 0,1 0 0,-1-1 0,0 1 0,0 0 0,0 0 0,0 0 0,1-1-1,-1 1 1,0 0 0,0 0 0,1-1 0,-1 1 0,1 0 0,-1-1 0,1 1 0,-1 0 0,1-1 0,-1 1 0,1-1 0,0 1 0,-1-1-1,1 1 1,0-1 0,-1 1 0,1-1 0,0 0 0,0 1 0,-1-1 0,1 0 0,0 0 0,1 1 0,18-1-6277,-8-4-966</inkml:trace>
</inkml:ink>
</file>

<file path=ppt/ink/ink2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8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0 15439,'0'0'4676,"-7"50"-2562,1-24-705,1 2-352,0-1-448,1-1-385,2-4-160,2-2-32,0-6-96,0-1-737,0-6-800,7-4-705,2-3-1154,2-2-2561,2-14-5318</inkml:trace>
</inkml:ink>
</file>

<file path=ppt/ink/ink2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8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15919,'0'0'10474,"-8"9"-10100,-26 28-220,34-36-150,-1-1-1,0 1 0,0 0 0,1 0 0,-1-1 0,0 1 0,1 0 0,-1 0 0,1 0 1,-1 0-1,1 0 0,-1 0 0,1 0 0,0 0 0,-1 0 0,1 0 0,0 0 0,0 0 1,0 0-1,0 0 0,0 0 0,0 0 0,0 0 0,0 0 0,0 0 0,0 0 0,1 0 1,-1 0-1,0 0 0,1 0 0,-1 0 0,1-1 0,-1 1 0,1 0 0,-1 0 0,1 0 1,-1 0-1,1-1 0,0 1 0,0 0 0,-1-1 0,1 1 0,2 1 0,2 0-26,1 1-1,-1-1 0,1 0 1,0 0-1,11 2 1,-4-1-202,-7-1 171,0 0 1,-1 1-1,1 0 0,-1 0 1,1 0-1,-1 1 0,0-1 1,0 1-1,0 0 0,7 9 1,-10-11 64,-1 0 1,0 1-1,0-1 1,0 0-1,0 1 1,0-1-1,0 0 1,0 1-1,-1-1 1,1 1-1,-1-1 0,0 1 1,0-1-1,0 1 1,0-1-1,0 1 1,0-1-1,-1 1 1,1-1-1,-1 1 1,0-1-1,1 1 1,-1-1-1,0 0 1,-1 0-1,1 1 1,0-1-1,-1 0 1,-2 4-1,-5 4 214,1 0 0,-1-1-1,0 0 1,-13 9-1,19-15-187,-1 0 1,0 0-1,0 0 0,-1-1 0,1 1 1,0-1-1,-1 0 0,0-1 0,1 1 1,-1-1-1,0 0 0,0 0 0,-9 0 1,13-1-186,0-1 0,0 1 0,0-1 0,0 1 1,0-1-1,0 1 0,0-1 0,1 0 0,-1 0 0,0 0 1,0 1-1,1-1 0,-1 0 0,0 0 0,1 0 1,-1 0-1,1 0 0,-1 0 0,1 0 0,-1 0 1,1 0-1,0 0 0,0-1 0,-1 1 0,1 0 0,0-1 1,-4-38-5393,4 32 3380,-4-29-6168</inkml:trace>
</inkml:ink>
</file>

<file path=ppt/ink/ink2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8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13869,'0'0'8520,"50"-11"-7014,-26 11-353,1 0-673,0 0-384,2 0-128,-2 3-1409,1 2-1186,-7-1-2049,5 1-4485</inkml:trace>
</inkml:ink>
</file>

<file path=ppt/ink/ink2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9.1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14 140 12172,'0'0'6277,"-3"8"-3906,-8 24-594,11-31-1705,0-1 0,0 1 0,0 0 0,1-1 0,-1 1-1,0 0 1,0-1 0,0 1 0,0 0 0,1-1-1,-1 1 1,0-1 0,0 1 0,1 0 0,-1-1 0,1 1-1,-1-1 1,0 1 0,1-1 0,-1 1 0,1-1 0,-1 0-1,1 1 1,-1-1 0,1 0 0,0 1 0,-1-1 0,1 0-1,-1 1 1,1-1 0,0 0 0,-1 0 0,1 0 0,0 0-1,-1 0 1,1 0 0,0 0 0,-1 0 0,1 0-1,0 0 1,-1 0 0,1 0 0,0 0 0,-1 0 0,1 0-1,-1-1 1,2 1 0,32-7 575,-25 2-633,0 0 1,-1-1-1,1 0 1,-1-1-1,-1 0 0,1 0 1,-1 0-1,0-1 1,9-15-1,-1 1-32,-2 0 0,18-40 1,-44 93 228,2 1-1,1 1 1,1 0 0,2 0 0,1 0 0,2 1 0,0 38 0,4-67-828,0 11 183</inkml:trace>
</inkml:ink>
</file>

<file path=ppt/ink/ink2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49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12748,'0'0'2349,"12"-2"160,363-41 3772,211 44-5846,-234 30-391,165 4 921,-517-35-2369,-21-5-5478,1-1 2217,-3 0-2142</inkml:trace>
</inkml:ink>
</file>

<file path=ppt/ink/ink2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0.2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0 209 10090,'0'0'11440,"10"-2"-9684,4-2-1353,1-1 0,-1 0 0,0-1 1,-1-1-1,1 0 0,18-14 0,78-65 838,-30 21-569,-90 92-1046,-1-12 366,1 1 0,1 1 0,0 0-1,1 0 1,1 0 0,1 1-1,0 0 1,-4 26 0,9-43-105,1 0-1,0 0 1,0 0 0,0 0 0,0 0 0,0 0-1,0 0 1,1 0 0,-1 0 0,0 0-1,0 0 1,1 0 0,-1 0 0,0 0 0,1 0-1,-1 0 1,1-1 0,0 1 0,-1 0 0,1 0-1,-1 0 1,1-1 0,0 1 0,0 0 0,-1-1-1,1 1 1,0-1 0,0 1 0,0-1 0,1 1-1,1 0-235,1 0 0,-1 0 0,0-1 0,1 1 0,-1-1 0,1 0-1,-1 0 1,1 0 0,4-1 0,2-1-940,1 0 0,0-1 0,-1 0 1,0 0-1,12-6 0,27-22-5136,-1-8 4796,-5-5 5351,-11-5 5905,-29 33-5753,-13 17-1956,-17 17-1117,21-13-678,0 1 0,1-1 1,0 1-1,0 1 0,0-1 0,1 1 0,0-1 0,0 1 0,1 1 0,-1-1 0,2 0 0,-1 1 0,1-1 0,0 1 0,1 0 0,-1 0 0,2 0 0,-1-1 0,1 1 0,1 12 0,0-17-113,1-1-1,-1 0 1,0 1-1,1-1 1,-1 0-1,1 0 1,0 0-1,-1 0 1,1 0 0,0 0-1,0 0 1,1-1-1,-1 1 1,0-1-1,0 0 1,1 1-1,-1-1 1,1 0-1,-1 0 1,1-1-1,-1 1 1,1 0 0,0-1-1,-1 0 1,1 1-1,0-1 1,3-1-1,1 2 14,0-1-1,-1 0 0,1 0 1,0-1-1,0 0 1,-1-1-1,1 1 0,0-1 1,12-5-1,-14 3 23,1 0-1,-1 0 1,0 0-1,0-1 1,0 1-1,0-1 1,-1 0-1,0-1 1,0 1-1,0-1 1,-1 0-1,1 0 1,-2 0-1,1 0 1,-1 0-1,1-1 1,-2 1-1,1-1 1,-1 1-1,0-1 1,0 0-1,-1 0 1,0-9-1,-1 14-46,1 0 0,-1 0 0,0 0 0,1 0 0,-1 1 0,0-1 0,0 0 0,0 1 0,0-1 0,0 1-1,-1-1 1,1 1 0,0-1 0,-1 1 0,1 0 0,-1 0 0,1 0 0,-1 0 0,0 0 0,1 0 0,-1 0 0,0 0 0,0 1 0,0-1 0,1 0 0,-1 1 0,0 0 0,0-1 0,0 1 0,0 0 0,0 0-1,0 0 1,0 1 0,0-1 0,-3 1 0,3-1-71,-1 0 0,0 1 0,1-1 0,-1 1-1,0 0 1,1 0 0,-1 0 0,1 0 0,-1 0-1,1 0 1,0 1 0,-1-1 0,1 1 0,0 0-1,0 0 1,0-1 0,0 1 0,1 0 0,-1 1-1,0-1 1,1 0 0,0 0 0,-1 1 0,1-1-1,0 1 1,-1 3 0,2-5-77,0 1 0,0 0 0,0-1 0,0 1-1,0 0 1,0 0 0,1-1 0,-1 1 0,1 0 0,-1-1 0,1 1 0,-1-1 0,1 1-1,0-1 1,0 1 0,0-1 0,0 1 0,0-1 0,0 0 0,0 1 0,1-1-1,-1 0 1,0 0 0,1 0 0,-1 0 0,1 0 0,-1 0 0,1-1 0,-1 1-1,1 0 1,-1-1 0,1 1 0,0-1 0,-1 0 0,1 1 0,2-1 0,10 2-1464,0 0 0,-1-1 1,22-1-1,-25 0 336,33 0-2614</inkml:trace>
</inkml:ink>
</file>

<file path=ppt/ink/ink2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41 8840,'0'0'16272,"-9"9"-15792,2-1-391,1 0 0,-1 1-1,2-1 1,-1 1 0,1 1-1,1-1 1,-5 15 0,8-22-75,0 1 0,0-1 0,0 1 0,1-1 0,-1 1 0,1 0 0,-1-1 1,1 1-1,0 0 0,0-1 0,1 1 0,-1-1 0,0 1 0,1 0 0,0-1 0,-1 1 1,1-1-1,0 1 0,0-1 0,1 0 0,-1 1 0,0-1 0,1 0 0,0 0 1,-1 0-1,1 0 0,0 0 0,0 0 0,0 0 0,0-1 0,0 1 0,0-1 1,1 1-1,-1-1 0,0 0 0,1 0 0,-1 0 0,1 0 0,-1-1 0,1 1 1,3 0-1,-2 0 20,0 0 0,0 0 0,0 0 0,0-1 0,0 1-1,1-1 1,-1 0 0,0-1 0,0 1 0,0-1 0,0 1 0,0-1 0,0 0 0,0-1 0,0 1 0,0-1 0,0 0 0,0 0 0,-1 0 0,1 0 0,-1 0 0,0-1 0,1 0-1,3-5 1,-3 4 92,-1-1 0,0 0-1,-1 0 1,1 0-1,-1 0 1,0 0 0,0 0-1,-1-1 1,1 1-1,-1-1 1,0 1 0,-1-1-1,1 1 1,-1-1-1,-1 1 1,1-1 0,-1 0-1,-1-5 1,1 7-100,0 0-1,-1 0 1,0 0 0,0 1-1,0-1 1,0 0 0,-1 1-1,1-1 1,-1 1 0,0 0-1,0 0 1,0 0 0,0 0-1,-1 1 1,1-1 0,-1 1-1,1 0 1,-1 0 0,-5-2-1,0 0-322,1 0 0,-1 1 0,0 0 0,-1 1 0,1 0 0,0 0 0,-17 0 0,26 2 95,-1 1-1,1-1 1,-1 0 0,1 0 0,-1 0 0,1 1 0,0-1-1,-1 0 1,1 1 0,-1-1 0,1 0 0,0 1 0,-1-1-1,1 0 1,0 1 0,0-1 0,-1 1 0,1-1 0,0 1-1,0-1 1,0 1 0,-1-1 0,1 1 0,0-1 0,0 0 0,0 1-1,0-1 1,0 1 0,0-1 0,0 1 0,0-1 0,0 1-1,0-1 1,0 1 0,0-1 0,1 1 0,-1-1 0,0 1-1,0-1 1,0 1 0,1-1 0,-1 1 0,0-1 0,0 0-1,1 1 1,10 5-7074</inkml:trace>
</inkml:ink>
</file>

<file path=ppt/ink/ink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5:42.7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52 10906,'7'4'173,"1"0"-1,-1 0 1,1-1-1,0 0 1,0 0 0,0 0-1,0-1 1,1-1-1,-1 1 1,0-1-1,1-1 1,13 0-1,12-2 389,60-12-1,-80 12-434,-11 1-112,236-37 870,-174 31-740,115 3 1,-28 12-82,228 5 228,420-24 584,112-9-421,-566 17-317,-248 8-11,148 28-1,-208-26-38,-6-1 285,41 12-1,-68-17 886,-6-3-682,-8-5-296,8 7-207,-16-12 378</inkml:trace>
</inkml:ink>
</file>

<file path=ppt/ink/ink2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1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6278,'0'0'14387,"5"10"-13506,9 21-280,-1 0 0,-1 1 0,-2 0 0,-1 1 0,-1 0 0,-2 1 0,2 42 0,-6-47-400,-2 0 1,-1 0-1,-1 0 1,-2 0-1,-1-1 0,-1 1 1,-1-1-1,-1-1 1,-16 34-1,5-20 171,-38 57 0,45-81-1054,-1 0 0,0 0 0,-1-1 1,0-1-1,-25 19 0,25-25-3354,8-8-2279</inkml:trace>
</inkml:ink>
</file>

<file path=ppt/ink/ink2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1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10794,'0'0'14280,"-3"12"-13345,-16 114 737,16-95-5528,2-2-4429</inkml:trace>
</inkml:ink>
</file>

<file path=ppt/ink/ink2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1 125 9161,'0'0'13997,"52"-4"-12748,-11-11-544,8 0-385,3-2-224,0 3-96,-1 0-64,-10 1-609,-7 4-319,-6 0-226,-7 4-639,-12 1-610,-3 1-1729,-3 0-448</inkml:trace>
</inkml:ink>
</file>

<file path=ppt/ink/ink2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2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10890,'0'0'12113,"10"-1"-10896,13 0-779,8-3-94,0 2 1,0 2-1,37 4 0,-67-5-344,1 2 1,-1-1-1,0 0 0,1 0 0,-1 0 0,0 0 0,1 1 0,-1-1 0,0 1 1,0-1-1,1 1 0,-1 0 0,0-1 0,0 1 0,0 0 0,0 0 0,0-1 1,0 1-1,0 0 0,0 0 0,0 0 0,0 1 0,0-1 0,0 0 0,-1 0 1,1 0-1,-1 0 0,1 1 0,-1-1 0,1 0 0,-1 1 0,0-1 0,1 0 1,-1 1-1,0-1 0,0 0 0,0 1 0,0-1 0,0 1 0,-1-1 0,1 0 1,0 1-1,0-1 0,-1 0 0,1 0 0,-2 3 0,-1 2 23,0 0 1,-1 0-1,0 0 0,0 0 1,0 0-1,-1-1 0,-7 7 0,-4 2 47,-2-1 0,1-1-1,-21 11 1,-8 5 420,85-28-452,71-5-1464,-39-2-3538,-32 1-1362</inkml:trace>
</inkml:ink>
</file>

<file path=ppt/ink/ink2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3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12780,'0'0'7687,"61"0"-6149,-20-2-673,13-4-353,0-2-160,-1 2-320,-5 0-160,-6 1-640,-14 4-674,-6-2-704,-11 2-672</inkml:trace>
</inkml:ink>
</file>

<file path=ppt/ink/ink2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3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10666,'0'0'8424,"67"33"-6758,-27-32-225,5 1-896,-2-2-417,2 0-256,-2 0-1634,-7 0-2466,-3-2-4420</inkml:trace>
</inkml:ink>
</file>

<file path=ppt/ink/ink2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4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1 288 10570,'0'0'8985,"8"-3"-7363,15-6-1222,-1 0 0,0-2-1,-1-1 1,0 0 0,-1-2-1,27-23 1,109-111 128,-141 131-433,1 1 118,-26 40-185,0-5 12,1 1 0,0 0 0,2 0 0,0 0-1,1 1 1,1 0 0,1 0 0,1 1 0,1-1-1,0 27 1,2-46-186,0 0 0,1 0 0,-1 0 0,0 1 0,1-1 0,-1 0 0,1 0 0,0 0 0,0 0 0,0 0 0,0 0 0,0 0 0,0 0 0,0 0 0,1 0 0,-1-1 0,1 1 0,2 2 0,-2-3-597,0 0 1,0 0 0,0 0 0,0 0 0,0 0 0,0 0 0,1-1-1,-1 1 1,0-1 0,1 1 0,3-1 0,11 0-9139</inkml:trace>
</inkml:ink>
</file>

<file path=ppt/ink/ink2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4.6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0 18610,'0'0'5920,"-7"12"-5194,-4 8-601,2 1 1,1 0-1,0 0 1,1 0-1,-5 31 1,11 14-91,1-54-786,0 0 0,0 0-1,-1 0 1,-2 14 0,-5-26-5212,2-3 753</inkml:trace>
</inkml:ink>
</file>

<file path=ppt/ink/ink2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4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9929,'0'0'15023,"74"-7"-14575,-36 7-352,4 0-64,3 0-704,1 1-1410,-2-1-1442,1 0-3490,-4 0-3717</inkml:trace>
</inkml:ink>
</file>

<file path=ppt/ink/ink2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5.3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211 111 15086,'0'0'2483,"-12"7"-476,-2 3-1158,0 0 0,1 1 0,0 0 1,-20 25-1,27-30-646,1 1 1,0 0-1,0 0 1,1 0-1,0 1 1,0-1-1,1 1 1,-1 0-1,2 0 1,-1 1-1,1-1 1,1 0-1,-2 16 1,3-22-256,1 0 1,-1 0-1,0 0 1,1 0 0,-1-1-1,1 1 1,0 0-1,0 0 1,0 0 0,0 0-1,0-1 1,0 1 0,0 0-1,0-1 1,1 1-1,-1-1 1,0 0 0,1 1-1,0-1 1,-1 0 0,1 0-1,0 0 1,-1 0-1,1 0 1,0 0 0,0 0-1,0-1 1,0 1-1,0-1 1,0 1 0,0-1-1,3 0 1,0 1-321,-1-1 0,0 1 1,0-1-1,1-1 0,-1 1 0,0 0 0,0-1 0,1 0 1,-1 0-1,0 0 0,0-1 0,0 1 0,0-1 1,0 0-1,3-3 0,6-7-582,0 0-1,-1-1 1,-1 0-1,0-1 1,15-26-1,9-22 2638,-6 4 3877,-39 78-1158,-8 16-1967,13-25-2447,0-1 0,1 1 0,0 1 1,1-1-1,1 1 0,-1-1 0,0 15 0,3 74-1412,0-57-8768</inkml:trace>
  <inkml:trace contextRef="#ctx0" brushRef="#br0" timeOffset="1">0 21 10154,'0'0'13260,"65"-6"-11818,-22 6-578,8 0-447,-1 0-289,-3 0-128,1 0-481,-8 0-928,-11-1-961,-4-5-1250,-2-2-2561</inkml:trace>
</inkml:ink>
</file>

<file path=ppt/ink/ink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3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12421 432 6534,'-10'-1'48,"-26"-1"31,0-2 0,0-2 0,1-1 0,-62-21 0,28 4 185,0 3 0,-143-24 0,-150 5 65,-465 5 960,430 24-1280,-1041-68 903,-656-46-992,1016 121 454,-557 191 48,1104-82-315,-705 233-1,1047-274 14,3 9 1,3 7-1,4 8 0,3 8 0,5 8 0,5 7 0,-155 135 0,249-182-122,3 4-1,4 2 0,2 3 1,3 3-1,4 2 0,4 3 1,-51 103-1,83-141 77,1 1-1,3 1 1,2 0 0,1 1 0,-11 85-1,21-104-61,1 1-1,1-1 0,2 0 0,0 1 0,2-1 0,1 0 1,1 0-1,1-1 0,2 1 0,1-1 0,17 37 0,1-16-69,2-1 0,2-1 0,49 54 0,124 114-225,-107-116 345,-33-31-58,4-3 1,2-3-1,3-3 0,2-4 1,142 77-1,-29-46 76,230 69 0,-333-124-74,1022 269 186,28-132 0,921-30-117,-1145-130-83,-589-7 59,273-37-59,-2-45 236,-261 34-11,-301 44-167,773-113 653,-7-32-607,-163 0-82,-5-37 77,-432 115-108,208-108 0,-273 110-102,-4-5-1,164-127 0,-217 143 72,-3-3 1,-3-3-1,-2-3 1,-4-3-1,74-106 1,-108 132 51,-1 0 0,-3-2 0,-2-1 1,-2 0-1,-2-2 0,-2-1 0,-2 0 0,-3 0 1,-2-2-1,-2 1 0,1-60 0,-7 50 24,-3 1 1,-3 0-1,-2 0 1,-3 1-1,-21-78 1,10 77-16,-3 1 1,-2 1 0,-3 1-1,-2 1 1,-3 2-1,-2 1 1,-3 2 0,-2 2-1,-59-60 1,29 44 43,-2 3 1,-3 3-1,-2 4 0,-3 3 1,-137-67-1,-283-97 33,-14 31-335,138 52-2771,188 64-2103</inkml:trace>
</inkml:ink>
</file>

<file path=ppt/ink/ink2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0:5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13357,'0'0'7783,"58"-9"-6790,-13 5-417,7 0-95,8 2-97,8-1-256,-1-1-96,-1 3-288,-11-4-1441,-1-1-1987,-13-4-3555</inkml:trace>
</inkml:ink>
</file>

<file path=ppt/ink/ink2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3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13421,'0'0'3395,"54"2"-2754,-14 4 95,5 3-255,3-2-385,3 2-32,-4 0-352,-4 0-609,-13-1-1281,-8-2-993,-15-2 0</inkml:trace>
</inkml:ink>
</file>

<file path=ppt/ink/ink2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3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11307,'0'0'5125,"40"47"-4133,0-37-159,6-5-352,16 1-353,1-2-416,-4-2-1346,-1-2-2274,-13 0-1217</inkml:trace>
</inkml:ink>
</file>

<file path=ppt/ink/ink2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11819,'0'0'2055,"9"2"-1905,0 1-86,0 0-1,-1 1 1,1 0-1,-1 0 1,0 1-1,0 0 1,11 8 0,-15-9 44,-1-1 0,1 1 0,0-1 0,-1 1 0,0 0 0,0 0 0,0 0 0,-1 1 0,1-1 1,-1 1-1,0-1 0,0 1 0,-1 0 0,1 0 0,-1-1 0,0 1 0,0 0 0,-1 7 0,0-2 250,-1 0-1,-1 0 1,0-1 0,0 1-1,-1-1 1,0 1-1,-1-1 1,0 0-1,-1 0 1,1-1 0,-2 1-1,-10 13 1,-9 9-294,-55 50 1,34-36-3417,39-36-1976</inkml:trace>
</inkml:ink>
</file>

<file path=ppt/ink/ink2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4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1 193 11627,'0'0'6459,"10"1"-5444,-2-1-954,-1 0 0,1 0 0,0-1 1,0-1-1,0 1 0,-1-1 0,1 0 0,-1-1 1,0 0-1,1 0 0,-1 0 0,-1-1 1,1 0-1,10-9 0,7-3-49,-1-2-1,-1 0 1,-1-1-1,-1-2 1,32-40-1,-103 170 1238,35-73-950,12-27-256,1 1-1,-1-1 0,2 1 0,-1 0 0,1-1 1,1 1-1,0 0 0,0 0 0,1 13 0,1-22-129,-1 0 0,0 0 0,0 1 0,0-1 1,1 0-1,-1 0 0,1 0 0,-1 1 0,1-1 0,-1 0 0,1 0 0,-1 0 0,1 0 0,0 0 0,0 0 0,0 0 0,0 0 0,-1 0 0,1-1 0,0 1 0,0 0 1,1-1-1,-1 1 0,0 0 0,0-1 0,0 1 0,2 0 0,35 3-5070,-17-4-950</inkml:trace>
</inkml:ink>
</file>

<file path=ppt/ink/ink2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4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70 8168,'0'0'2882,"7"-9"-800,-4 4-1741,1 0 0,0 1-1,1-1 1,-1 1-1,1 0 1,0 0 0,0 0-1,0 1 1,0-1-1,1 1 1,0 0-1,-1 1 1,1 0 0,0 0-1,0 0 1,0 0-1,0 1 1,0 0 0,11 0-1,-12 1-267,-1 0-1,1 1 0,0-1 1,-1 1-1,1 0 0,-1 0 1,1 1-1,-1-1 0,0 1 1,0 0-1,0 0 0,0 1 1,0-1-1,0 1 1,0 0-1,-1 0 0,1 0 1,3 4-1,-5-4-17,-1-1-1,1 1 1,-1 0 0,1-1-1,-1 1 1,0 0 0,0 0 0,0 0-1,0 0 1,-1 0 0,1 0 0,-1 0-1,0 0 1,0 0 0,0 0-1,0 0 1,0 0 0,-1 0 0,1 0-1,-1 0 1,0 0 0,0 0-1,0 0 1,0-1 0,0 1 0,-1 0-1,1-1 1,-1 1 0,-2 2-1,-6 6 287,0 0-1,0 0 0,-2-1 0,1 0 0,-1-1 0,0-1 1,-1 0-1,-19 9 0,14-7-112,1 0-1,0 1 1,-25 22-1,41-33-229,1 0 0,-1 0 0,1 0-1,0 1 1,-1-1 0,1 0 0,0 0 0,-1 1-1,1-1 1,0 0 0,0 1 0,-1-1 0,1 0 0,0 1-1,0-1 1,0 1 0,-1-1 0,1 0 0,0 1-1,0-1 1,0 1 0,0-1 0,0 0 0,0 1 0,0-1-1,0 1 1,0-1 0,0 1 0,0-1 0,0 0-1,0 1 1,0-1 0,0 1 0,0-1 0,0 0 0,1 1-1,-1-1 1,0 1 0,0-1 0,0 0 0,1 1-1,-1-1 1,0 0 0,1 1 0,-1-1 0,0 0 0,1 0-1,-1 1 1,0-1 0,1 0 0,-1 0 0,0 1-1,1-1 1,-1 0 0,1 0 0,-1 0 0,0 0-1,1 0 1,-1 0 0,1 0 0,-1 0 0,1 0 0,-1 0-1,0 0 1,1 0 0,-1 0 0,1 0 0,-1 0-1,1 0 1,41 1-502,-34-2 195,95-4-4770,-35-8-3039,-24 1-327</inkml:trace>
</inkml:ink>
</file>

<file path=ppt/ink/ink2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5.1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0 135 11723,'0'0'11552,"13"3"-10735,-5-1-720,-3 0-72,0 0 1,0-1-1,0 0 0,0 0 1,0 0-1,0-1 1,0 0-1,1 0 0,-1 0 1,0-1-1,0 1 1,0-1-1,0 0 0,0-1 1,0 1-1,7-4 1,6-4-59,-1-2 0,0 1 1,-1-2-1,0 0 1,-1-1-1,-1-1 0,1 0 1,19-28-1,-37 49 24,-11 18 57,-18 46 0,29-63-59,0 0-1,1 1 0,0-1 0,1 0 0,0 1 0,0-1 1,0 1-1,1-1 0,1 1 0,1 13 0,-1-20-179,-1 0 0,1-1 0,-1 1 0,1 0 0,0-1 0,0 1 0,0-1-1,0 1 1,0-1 0,0 1 0,0-1 0,0 0 0,0 0 0,1 1 0,-1-1-1,1 0 1,-1 0 0,0 0 0,4 1 0,11 1-4896</inkml:trace>
</inkml:ink>
</file>

<file path=ppt/ink/ink2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5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11691,'0'0'7143,"0"65"-5734,-3-39-288,3 0-576,0-1-353,0-7-96,0-2-96,5-3-512,6-7-962,3-3-1024,-5-3-2435,2-3-2658</inkml:trace>
</inkml:ink>
</file>

<file path=ppt/ink/ink2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6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1 13389,'0'0'8141,"-8"11"-7677,0-1-363,3-5-15,0 1-1,0 1 1,1-1-1,0 1 0,0-1 1,0 1-1,1 0 1,0 0-1,0 1 1,1-1-1,-3 15 1,5-21-86,1 1 0,-1-1 1,1 0-1,0 0 1,-1 0-1,1 1 1,0-1-1,0 0 1,0 0-1,0 0 1,0 0-1,0-1 1,0 1-1,0 0 0,0 0 1,0 0-1,1-1 1,-1 1-1,0-1 1,0 1-1,1-1 1,-1 1-1,0-1 1,3 0-1,46 10-702,-31-6 191,-12-2 431,0 0-1,0 1 1,-1 0-1,1 0 1,-1 1-1,0-1 1,0 1-1,0 1 0,9 7 1,-14-11 98,0 0 1,0 0-1,0 1 1,0-1-1,0 0 1,0 1-1,-1-1 0,1 0 1,0 1-1,-1-1 1,1 1-1,-1-1 1,1 1-1,-1-1 0,0 1 1,0-1-1,0 1 1,0 0-1,0 1 1,-1-1 40,1 0 0,-1 0 0,0 0 1,0 0-1,0 0 0,0-1 0,-1 1 0,1 0 1,0-1-1,-1 1 0,1-1 0,-1 0 1,0 1-1,1-1 0,-1 0 0,0 0 1,0 0-1,-3 1 0,-7 4 52,0 0 0,0-2 0,-1 1 0,1-2 0,-1 1 0,0-2 0,0 0 0,0 0 0,-20-1 0,31-1-282,1 0-1,-1 0 0,1 0 1,-1 0-1,1-1 0,0 1 1,-1 0-1,1-1 0,-1 1 1,1-1-1,0 1 0,-1-1 1,1 0-1,0 0 0,0 1 1,0-1-1,0 0 0,0 0 1,0 0-1,0 0 0,0 0 1,0-1-1,0 1 0,0 0 1,0 0-1,1 0 0,-1-1 1,1 1-1,-1 0 0,1-1 1,-1 1-1,1-1 0,0 1 1,0-1-1,-1 1 0,1 0 1,0-3-1,-3-21-5780</inkml:trace>
</inkml:ink>
</file>

<file path=ppt/ink/ink2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6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6470,'0'0'12844,"50"-23"-11851,-25 23-128,6 0-577,5 0-224,0 6-448,4 1-1538,-6-2-2658,-2 0-1698</inkml:trace>
</inkml:ink>
</file>

<file path=ppt/ink/ink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49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5736 376 3171,'0'0'4676,"-2"-10"-4425,0-6-267,1 9 82,0 0-1,0-1 0,-1 1 1,0 1-1,-4-12 1,4 16-20,1 0 1,0-1 0,-1 1-1,0 0 1,1 0 0,-1-1-1,0 1 1,0 1 0,0-1-1,-1 0 1,1 0-1,0 1 1,-1-1 0,1 1-1,-1 0 1,1 0 0,-1 0-1,1 0 1,-1 0 0,-3 0-1,-97-12 612,69 11-10,-56-13 0,-166-42 273,-374-35 0,-227 53-305,306 21 81,-606-7-398,1009 31-342,0 6 1,-238 52-1,-277 122-85,584-161 104,1 3 0,1 4 1,-77 45-1,130-62 11,1 1 1,0 0-1,1 2 0,1 0 0,-27 32 1,37-37 6,1 2 0,0-1 0,0 1 0,2 0 0,0 1 1,0 0-1,2 0 0,0 1 0,-6 29 0,8-19-38,1 0 1,1 0-1,2 1 0,1-1 0,1 0 0,1 0 0,1-1 0,15 50 0,-8-41 20,2 0-1,1 0 0,2-1 0,2-1 0,39 58 0,-37-68 35,1 0 1,1-1-1,1 0 1,0-2 0,2-1-1,0-1 1,1-2-1,1 0 1,1-2-1,0 0 1,32 9-1,45 12 346,190 36-1,-249-62-343,311 55 142,502 25 0,369-66-164,-424-64 38,-3-44 51,-142-14-32,-531 71-33,0-5-1,-2-6 1,124-56 0,-220 82 3,-1-2 0,-1 0 1,-1-2-1,0-1 0,47-41 1,-64 49 49,0 0 0,-1 0-1,0-1 1,-1-1 0,0 0 0,-1 0 0,0 0 0,-1-1 0,0 0 0,-1 0 0,-1 0 0,0-1-1,0 0 1,-2 1 0,3-28 0,-6 21-11,0 0 0,-1 0 0,-1 0-1,-1 0 1,-1 0 0,0 0 0,-2 1 0,0 0 0,-1 0-1,-1 1 1,-1 0 0,0 1 0,-1 0 0,-1 1-1,-1 0 1,-19-19 0,-11-7 110,-1 3 0,-1 1-1,-3 3 1,-70-42 0,35 29-222,-1 3 0,-2 5 1,-2 3-1,-1 3 0,-1 5 0,-2 4 1,-1 4-1,-161-16 0,-122 13-5026,259 11 598</inkml:trace>
</inkml:ink>
</file>

<file path=ppt/ink/ink2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7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0 121 10730,'0'0'12070,"12"0"-11814,-5 0-263,1 0-1,-1-1 0,0 0 1,0 0-1,0-1 0,0 0 1,0 0-1,0-1 0,0 0 1,0 0-1,-1 0 0,0-1 1,0 0-1,0 0 0,6-6 1,-11 10 0,36-35-165,-35 33 174,1-1-1,-1 1 1,0-1 0,0 1 0,0-1 0,0 0 0,-1 1 0,1-1-1,-1 0 1,0 0 0,0 0 0,2-7 0,-3 9 41,-20 36 373,10-16-391,1 1 0,1 0 1,1 0-1,1 1 0,1 0 0,-3 22 0,4-6-3355,3 2-3477,1-29-4997</inkml:trace>
</inkml:ink>
</file>

<file path=ppt/ink/ink2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7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11627,'0'0'3774,"9"2"-1841,58 11 707,121 9 0,81-12-2481,-160-7 183,987 16-1853,-1106-19-11221</inkml:trace>
</inkml:ink>
</file>

<file path=ppt/ink/ink2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0 243 11531,'0'0'6054,"11"-5"-4538,57-35 51,106-79 1,-73 47-732,-86 66-577,-18 20-12,-26 31 58,24-38-299,4-4 3,-11 12 58,2 1 0,0 1 0,1 0 0,1 0 0,0 1 0,1 0 0,-7 31 0,14-48-135,0 0 1,0-1-1,0 1 1,0 0 0,0 0-1,0-1 1,0 1-1,0 0 1,0-1-1,0 1 1,1 0-1,-1-1 1,0 1-1,0-1 1,1 1 0,-1 0-1,0-1 1,1 1-1,-1-1 1,0 1-1,1-1 1,-1 1-1,1-1 1,-1 1-1,1-1 1,-1 1 0,1-1-1,0 0 1,-1 1-1,1-1 1,-1 0-1,1 1 1,0-1-1,-1 0 1,1 0-1,0 0 1,-1 0 0,2 1-1,29-6-5736,-4-10-9</inkml:trace>
</inkml:ink>
</file>

<file path=ppt/ink/ink2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8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21 9513,'0'0'10800,"-7"11"-9733,0-1-777,1 0 0,0 0 0,1 0 0,0 1 0,-7 22 0,12-31-271,-1 1 1,0-1 0,1 1-1,-1-1 1,1 1 0,0-1-1,-1 1 1,1-1 0,0 1-1,1 0 1,-1-1-1,0 1 1,1-1 0,0 1-1,-1-1 1,1 0 0,0 1-1,0-1 1,1 0 0,-1 1-1,0-1 1,1 0-1,-1 0 1,1 0 0,0 0-1,-1 0 1,1-1 0,0 1-1,0 0 1,0-1 0,0 0-1,1 1 1,-1-1-1,0 0 1,1 0 0,-1 0-1,0 0 1,1-1 0,4 2-1,-1-1-6,-1 0-1,1-1 1,-1 1-1,1-1 0,-1 0 1,1 0-1,-1-1 1,1 0-1,-1 0 0,1 0 1,-1 0-1,0-1 1,0 0-1,1 0 1,-1-1-1,-1 1 0,1-1 1,0 0-1,-1 0 1,1-1-1,-1 1 0,0-1 1,0 0-1,0 0 1,-1 0-1,0-1 1,1 1-1,-2-1 0,1 0 1,0 0-1,-1 0 1,0 0-1,0 0 0,0-1 1,-1 1-1,0 0 1,0-1-1,0 1 0,-1-1 1,0 1-1,0-1 1,-1-10-1,0 13 41,-1 0-1,1 0 0,0 1 1,-1-1-1,1 0 1,-1 0-1,0 1 0,0-1 1,0 1-1,0 0 1,-1 0-1,1-1 0,-1 1 1,1 1-1,-1-1 1,1 0-1,-1 1 0,0-1 1,0 1-1,0 0 1,0 0-1,0 0 0,0 0 1,0 1-1,0-1 1,0 1-1,-5 0 0,5-1-118,0 1-1,0 0 0,0 0 0,0 0 0,0 0 0,0 1 1,0-1-1,0 1 0,1 0 0,-1 0 0,0 0 0,0 0 1,-2 2-1,3-2-93,1 0 0,0 0 1,0 0-1,0 0 0,0 0 1,0 0-1,0 0 0,0 1 1,0-1-1,0 0 0,1 1 1,-1-1-1,1 0 0,-1 1 1,1-1-1,-1 1 0,1-1 1,0 1-1,-1-1 0,1 1 1,0-1-1,0 1 0,0-1 1,1 1-1,-1-1 0,0 3 1,1-2-193,-1 0 0,1-1 0,0 1 0,0 0 1,-1 0-1,1 0 0,0-1 0,0 1 1,1 0-1,-1-1 0,0 1 0,0-1 1,1 1-1,-1-1 0,1 0 0,0 0 0,-1 1 1,4 0-1,20 11-4047</inkml:trace>
</inkml:ink>
</file>

<file path=ppt/ink/ink2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8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8 11179,'0'0'6651,"-8"-2"-4665,3 1-1878,-1 0 1,0 0-1,1 1 1,-1-1-1,0 1 0,1 1 1,-1-1-1,0 1 1,1 0-1,-1 0 0,1 1 1,-1 0-1,1 0 1,0 0-1,-1 0 0,1 1 1,0 0-1,1 0 1,-1 0-1,0 1 0,1 0 1,-7 6-1,6-4 79,-1 0-1,1 0 0,0 0 1,1 1-1,0 0 1,0 0-1,0 0 1,-5 15-1,8-21-159,0 1 0,1 0 0,-1 0-1,1 0 1,-1 0 0,1 0 0,0 0-1,0 0 1,0-1 0,0 1 0,0 0 0,0 0-1,0 0 1,1 0 0,-1 0 0,1 0-1,-1 0 1,1 0 0,0-1 0,0 1 0,-1 0-1,1 0 1,1-1 0,-1 1 0,0-1-1,0 1 1,1-1 0,-1 1 0,0-1 0,1 0-1,-1 0 1,1 0 0,0 0 0,-1 0-1,1 0 1,0 0 0,0 0 0,0-1-1,-1 1 1,5 0 0,4 1 4,1 0 1,-1-1-1,0-1 0,1 1 1,-1-2-1,0 1 1,1-2-1,-1 1 0,0-1 1,0-1-1,0 0 0,14-6 1,-18 7-11,-1-1 1,1 0-1,-1 1 1,0-2-1,0 1 1,0-1-1,0 1 1,-1-1-1,1-1 1,-1 1-1,0-1 1,-1 1-1,1-1 1,-1 0-1,0 0 1,0-1-1,0 1 1,-1-1-1,0 1 1,0-1-1,0 0 1,1-11-1,-3 15 9,0 0 0,0 0-1,-1-1 1,1 1 0,-1 0-1,0 0 1,1 0 0,-1-1-1,0 1 1,0 0 0,0 0-1,-1 0 1,1 1 0,0-1-1,-1 0 1,1 0 0,-1 1 0,0-1-1,1 1 1,-1-1 0,0 1-1,0 0 1,0 0 0,0 0-1,0 0 1,0 0 0,0 0-1,-1 0 1,1 1 0,0-1-1,0 1 1,-5-1 0,-2-1-445,-1 1-1,1 0 1,-1 1 0,1-1 0,-1 2-1,-18 2 1,28-3 202,-1 0 1,0 0-1,1 0 0,-1 1 0,0-1 0,1 0 1,-1 1-1,0-1 0,1 0 0,-1 1 1,0-1-1,1 1 0,-1-1 0,1 1 1,-1-1-1,1 1 0,-1-1 0,1 1 0,0-1 1,-1 1-1,1 0 0,-1-1 0,1 1 1,0 0-1,0-1 0,-1 1 0,1 1 0,-1 8-5365</inkml:trace>
</inkml:ink>
</file>

<file path=ppt/ink/ink2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9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377 1 12748,'0'0'4249,"-1"11"-3240,1 10-449,0 0-1,1 0 1,2 1-1,9 40 1,2-13-139,-1 2 0,8 75 0,-19-104-402,0 0-1,-2 1 1,-1-1 0,-1 0-1,-1 0 1,0 0-1,-2 0 1,-9 28-1,-9 8 126,-1-2-1,-50 82 1,55-108-525,-1-1-1,-1 0 1,-1-2-1,-2-1 1,-52 45 0,22-35-3164,-5-10-2493</inkml:trace>
</inkml:ink>
</file>

<file path=ppt/ink/ink2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09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0 2146,'0'0'12262,"-11"15"-10751,8-12-1410,-12 16 308,0 1 0,2 0 0,0 1 0,-14 32 0,-86 257 2446,101-266-2788,1 0 0,2 1 0,3 0 0,1 0 0,2 57 0,4-89-77,0 0 0,1 0 1,1 0-1,0 0 1,1-1-1,0 1 1,1-1-1,1 0 1,-1-1-1,2 1 1,0-1-1,0 0 1,1-1-1,0 0 1,1 0-1,0 0 0,12 8 1,-7-6-437,1-1 0,1-1 0,-1 0 1,32 14-1,-28-16-864,0-2 1,0 0 0,0-1 0,27 4-1,41-2-7092</inkml:trace>
</inkml:ink>
</file>

<file path=ppt/ink/ink2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14350,'0'0'6470,"0"71"-5798,0-41-287,0 1-289,9-3 0,1-2-160,-2-3-737,-1-3-512,-2-4-1025,-5-5-2339,0-5-992</inkml:trace>
</inkml:ink>
</file>

<file path=ppt/ink/ink2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0.6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14 12364,'0'0'9417,"79"-5"-8713,-37 2-415,8 0-225,-1 1-128,-6 1-1025,-5 1-1122,-11 0-1248,-9 0-897,-13 0-705</inkml:trace>
</inkml:ink>
</file>

<file path=ppt/ink/ink2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1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9353,'0'0'7724,"9"1"-6677,30-1 16,-24-1-810,-1 1 1,0 0-1,0 1 1,1 1-1,-1 0 1,0 1-1,20 6 1,-32-8-234,-1 0 0,1 0 0,-1-1 1,1 1-1,-1 0 0,1 0 0,-1 0 0,1 1 1,-1-1-1,0 0 0,0 1 0,1-1 0,-1 0 0,0 1 1,0-1-1,-1 1 0,1 0 0,0-1 0,0 1 1,-1 0-1,1-1 0,-1 1 0,1 0 0,-1 0 1,0 0-1,0-1 0,0 1 0,0 0 0,0 0 1,0 0-1,0-1 0,-1 1 0,1 0 0,-1 0 1,1-1-1,-1 1 0,0 0 0,1-1 0,-1 1 1,0-1-1,0 1 0,0-1 0,0 1 0,-1-1 1,-1 3-1,-6 5 189,0 0 0,0 0 0,-1 0 1,-20 12-1,-10 1 266,31-17-312,0-1-1,0 1 1,0 1 0,1 0 0,-14 12 0,21-18-165,1 0 0,0 0 1,0 1-1,0-1 0,0 0 0,0 1 0,-1-1 0,1 0 1,0 1-1,0-1 0,0 0 0,0 1 0,0-1 1,0 0-1,0 1 0,0-1 0,0 0 0,0 1 1,0-1-1,1 0 0,-1 1 0,0-1 0,0 0 0,0 1 1,0-1-1,0 0 0,1 0 0,-1 1 0,0-1 1,0 0-1,1 1 0,-1-1 0,0 0 0,0 0 1,1 0-1,-1 1 0,0-1 0,0 0 0,1 0 0,-1 0 1,0 0-1,1 0 0,-1 0 0,0 1 0,1-1 1,-1 0-1,0 0 0,1 0 0,-1 0 0,0 0 1,1 0-1,-1 0 0,1-1 0,22 5-31,-21-4 20,122 7-2955,-40-8-4421,-37-1-890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4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2170 226 12011,'-702'-27'-4153,"653"29"4111,0 3-1,0 1 1,1 3-1,0 2 1,0 1 0,1 3-1,1 2 1,-58 30-1,20-2 755,2 3 0,2 3 0,-101 86 0,135-97-568,3 2-1,1 2 1,2 1-1,2 3 0,-53 88 1,44-54-127,5 1 1,-63 176-1,92-219-17,1 0-1,2 1 0,1 1 1,3 0-1,-2 61 0,8-81-15,1 0-1,1 0 1,1 0-1,1 0 1,1 0-1,1-1 1,0 0-1,2 0 1,1-1-1,0 0 0,1 0 1,15 19-1,13 12-99,2-3 0,3-1 0,1-2 0,2-2 0,99 70 0,282 149-490,264 77 286,-538-279 299,3-6-1,272 55 0,172-29 287,8-39 123,-151-11-256,476 5 34,-622-43 101,310-50 0,1395-340 32,-1426 234-156,-11-62 165,-455 165-213,-2-5 1,161-117 0,-202 122-79,-4-4 0,-2-3-1,-3-3 1,66-86 0,-115 129-83,-1-2 0,-2-1 1,-1 0-1,-1-2 0,-2 0 1,13-38-1,-24 57 63,0 0 1,-2 0-1,0 0 0,0-1 1,-2 1-1,0-1 1,0 0-1,-1 0 0,-1 1 1,0-1-1,-2 1 0,1-1 1,-2 1-1,0 0 0,0 0 1,-1 0-1,-14-25 0,-4 3 220,-2 2 0,-1 1 0,-2 1 0,-1 1 0,-1 2 0,-61-46 0,-221-127 624,154 115-750,-3 7-1,-273-94 1,-364-50 347,486 160-547,-2 15-1,-2 13 1,-412 7-1,-261 48-391,6 66-4667,761-54 1004</inkml:trace>
</inkml:ink>
</file>

<file path=ppt/ink/ink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1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2338,'0'0'4981,"9"0"-4655,210-13 4094,-134 9-4024,-1-4 0,100-23 0,-99 15-364,0 3 1,103-1 0,308 5 137,551 22 253,28 9 366,-558-25-441,-2-15-273,-448 12 170,119 5 1,-179 3-276,11 0-2700,-13-14-1477</inkml:trace>
</inkml:ink>
</file>

<file path=ppt/ink/ink2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2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5862,'0'0'12555,"69"29"-11273,-37-23-353,6 1-225,0-3-287,5-2-289,-2-2-32,3 0-288,-5 0-1186,-8-8-2081,-8-9-5125</inkml:trace>
</inkml:ink>
</file>

<file path=ppt/ink/ink2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3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11627,'0'0'8146,"11"0"-7003,4-1-958,0-1 1,0-1 0,0-1-1,0 0 1,-1 0 0,0-2-1,0 0 1,19-11 0,19-11-98,-3-1 0,0-3 0,73-64 0,-143 153 19,8-24 194,-14 50 1,24-70-248,0 0 0,2 0 0,-1 0 0,1 0 0,1 0 0,0 1 0,4 16 0,-4-28-165,0 0-1,1 0 0,0 0 0,-1 0 1,1 0-1,0 0 0,0 0 0,0 0 1,0-1-1,0 1 0,1-1 0,-1 1 1,0 0-1,1-1 0,-1 0 0,1 1 0,0-1 1,-1 0-1,1 0 0,0 0 0,0 0 1,-1 0-1,1 0 0,0-1 0,0 1 1,0-1-1,0 1 0,0-1 0,0 0 1,4 0-1,17 1-5227</inkml:trace>
</inkml:ink>
</file>

<file path=ppt/ink/ink2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4.0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10346,'0'0'11723,"74"-17"-10506,-24 12-192,4-1-609,6 3-320,-2 1-96,-6 2-352,-5 0-641,-8 0-833,-12 0-1409,-14 0-2498</inkml:trace>
</inkml:ink>
</file>

<file path=ppt/ink/ink2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10346,'0'0'10025,"83"0"-9160,-41-4-673,6 2-160,1 2-544,1 0-898,1 0-1344,-4 2-2755</inkml:trace>
</inkml:ink>
</file>

<file path=ppt/ink/ink2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4.7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15951,'0'0'2018,"-45"63"-1473,28-33 415,5-2-287,1 5-289,6-4-95,5-5-225,0-1-32,0-7-64,14-5-257,-1-5-800,3-6-1121,4 0-1922,-1-17-5220</inkml:trace>
  <inkml:trace contextRef="#ctx0" brushRef="#br0" timeOffset="1">204 12 15278,'0'0'2979,"-32"48"-1826,19-17-448,0 3 32,8 2-97,1-3-351,4-3-161,0-3-64,6-5-705,-1-5-576,1-2-384,-3-6-1058,-3-7-96</inkml:trace>
</inkml:ink>
</file>

<file path=ppt/ink/ink2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5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9705,'0'0'10794,"56"-13"-9929,-4 15-416,13-1-289,-5-1-64,3 0-32,-6 0-160,-6 0-1442,-11 0-2690,-8-7-2626</inkml:trace>
</inkml:ink>
</file>

<file path=ppt/ink/ink2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15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7207,'0'0'12267,"64"28"-10953,-10-18-129,15-1-416,5 0-513,1-3-160,1 0-128,-2-4-1025,-16-2-1794,-8 0-1953,-10-6-2147</inkml:trace>
</inkml:ink>
</file>

<file path=ppt/ink/ink2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28.4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9705,'0'0'9257,"77"37"-8713,-16-37-383,-3 0-97,0 0-32,-4 0-192,-9 0-161,-9 0-191,-13 0-641,-10 3-993,-13 2-641,-4 3-384</inkml:trace>
</inkml:ink>
</file>

<file path=ppt/ink/ink2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28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11627,'0'0'5349,"65"32"-4420,-27-27-545,5-3-192,2-2-1152,4 0-2115,-6-4-1634</inkml:trace>
</inkml:ink>
</file>

<file path=ppt/ink/ink2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29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14125,'0'0'2157,"9"4"-1313,60 22 490,-29-12-811,48 23 0,-86-36-508,1 0 0,0 1 0,0-1 0,-1 1-1,1-1 1,-1 1 0,1 0 0,-1 0 0,0 0-1,1 0 1,-1 1 0,0-1 0,-1 1 0,1-1-1,0 1 1,-1 0 0,1-1 0,-1 1 0,0 0-1,0 0 1,0 0 0,0 0 0,-1 0 0,1 0-1,-1 0 1,0 0 0,1 0 0,-1 0 0,-1 0-1,1 0 1,0 0 0,-1 0 0,0 0-1,0 0 1,0 0 0,0 0 0,0 0 0,0 0-1,-1-1 1,-2 6 0,-7 8 181,-1-1 0,-1 0 0,0 0-1,0-1 1,-18 13 0,24-21-157,-117 112 89,73-68-3198,36-34-1990</inkml:trace>
</inkml:ink>
</file>

<file path=ppt/ink/ink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20.0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8121 387 4933,'0'0'-1207,"-3"-9"-1948,-16-44 5894,18 51-2590,0 1 0,0-1 0,0 1 0,0 0-1,-1-1 1,1 1 0,0 0 0,0 0 0,-1 0 0,1 0 0,-1 0 0,1 0 0,-1 0 0,0 0 0,1 1 0,-1-1 0,0 1-1,1-1 1,-1 1 0,0-1 0,0 1 0,1 0 0,-4 0 0,-51 0 1645,34 1-265,19-2-1468,1 0 0,0 1 1,-1-1-1,1 0 0,0 0 0,0 0 0,0-1 1,-1 1-1,1-1 0,1 1 0,-1-1 0,0 1 1,0-1-1,1 0 0,-1 0 0,1 0 0,-1 0 1,1 0-1,0 0 0,0-1 0,0 1 0,-2-4 1,2 2-53,-1 1 0,0 0 0,1-1 0,-1 1 0,-1 0 1,1 0-1,0 0 0,-1 0 0,0 1 0,0-1 0,0 1 1,-4-4-1,-9 2 26,1 0 0,-1 1 0,0 0 0,0 1 0,0 1 0,0 1 0,0 0 0,-21 3 0,-11-1 98,-15-1 66,0-3 1,-108-18-1,-105-25-56,-26-4 61,162 26-76,-209-9-1,-144 26 64,44 2 489,299-1-575,-864-20-44,-330 33-227,1183 0 160,1 6 0,0 8 0,1 6 0,2 7 0,1 8 0,-220 90 0,267-85 6,3 5 1,3 4 0,-168 123-1,-248 264-13,459-387-63,2 2 0,3 3 1,3 2-1,-51 82 0,94-132 67,-16 26-14,-23 52 0,42-77 13,0-1-1,1 1 1,1 0-1,0 1 1,1-1-1,1 1 1,-1 24-1,5-11-1,0-1 1,2 0-1,2-1 0,0 1 0,1-1 0,2 0 0,14 30 0,99 176-101,-70-151 73,3-2-1,3-2 1,91 93-1,-41-64-11,172 133-1,-168-158 48,3-4-1,4-6 1,187 85 0,-141-89-2,2-6 0,223 50-1,38-20 6,4-18 0,3-19 0,2-19 0,588-27 0,179-132-806,-12-85 398,-1142 199 389,849-195-14,-765 163 37,-2-5 0,-3-6-1,-2-6 1,189-116 0,-271 145 7,-1-3 1,-2-1-1,-1-2 1,-1-2-1,38-47 0,-61 63 39,-1-1-1,-1 0 1,-1-1-1,-1 0 0,0-2 1,-2 1-1,-1-1 0,-2-1 1,0 0-1,-1 0 0,-2 0 1,3-33-1,-6 1 0,-3-1 1,-3 1-1,-2 0 0,-2 0 0,-3 0 0,-3 1 1,-28-77-1,-3 21 49,-4 2 1,-98-162 0,100 200-118,-2 3 1,-4 1-1,-2 3 1,-4 2 0,-2 3-1,-3 3 1,-2 2-1,-2 4 1,-3 2 0,-105-54-1,71 51-63,-3 5 0,-1 5 0,-2 4 0,-2 5 0,-1 6 0,-1 4 0,-130-9 0,235 32-5,-199-26-3196,107 5-965</inkml:trace>
</inkml:ink>
</file>

<file path=ppt/ink/ink2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0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0 392 8264,'0'0'9080,"9"1"-7558,-1-1-1352,-1-1 0,1 1 1,0-2-1,0 1 0,-1-1 0,1 0 0,-1 0 1,0-1-1,1 0 0,-1-1 0,0 1 1,-1-1-1,11-8 0,18-14-42,39-37 1,-55 45-84,29-26 43,-2-3 0,-2-1 0,40-59 0,-104 135 603,2 1-1,-24 50 1,35-64-582,1 1-1,0 0 1,2 0 0,-1 0 0,2 1-1,0-1 1,0 27 0,3-42-115,0 1 0,0-1 0,0 1 0,0-1 0,0 1 0,0-1 0,1 1 0,-1-1 0,1 1 0,-1-1 1,1 0-1,-1 1 0,1-1 0,0 0 0,-1 1 0,1-1 0,0 0 0,0 0 0,0 0 0,0 0 0,0 0 0,1 0 0,-1 0 0,0 0 0,0 0 0,0-1 1,1 1-1,1 0 0,1 1-475,1-1 1,-1-1 0,1 1-1,-1-1 1,0 1 0,1-1 0,-1-1-1,7 0 1,7-2-5488</inkml:trace>
</inkml:ink>
</file>

<file path=ppt/ink/ink2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0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40 10122,'0'0'9747,"12"-7"-9266,-11 6-448,11-5 68,0 0 0,1 1 0,22-7 0,-32 11-68,1 1 0,0-1 0,0 1 0,0-1-1,0 1 1,0 0 0,0 0 0,0 1 0,5 0 0,-7 0-10,-1-1 0,1 1 0,0 0 0,-1-1 0,1 1 0,-1 0 1,1 0-1,-1 0 0,1 0 0,-1 1 0,0-1 0,1 0 0,-1 0 0,0 1 0,0-1 0,0 1 1,0-1-1,0 1 0,0-1 0,-1 1 0,1 0 0,0 1 0,0 0 53,-1 0-1,0 0 1,0 0 0,0 0-1,0 0 1,0 0 0,0 0-1,-1 0 1,1 0 0,-1 0-1,0 0 1,0 0 0,0 0-1,-1 0 1,1-1 0,0 1-1,-1 0 1,0-1 0,0 1-1,0-1 1,0 0 0,-2 3-1,-9 7 312,1-1 0,-25 18-1,23-20-248,-31 24 353,22-17-256,0 1 0,2 1 0,-36 37-1,55-53-230,1-1-1,-1 1 0,1-1 0,-1 1 1,1 0-1,0 0 0,0 0 1,0-1-1,0 1 0,0 0 0,1 0 1,-1 0-1,1 1 0,-1-1 0,1 0 1,-1 0-1,1 0 0,0 3 0,1-4 2,-1 0-1,1 0 0,-1 0 0,1 1 0,0-1 0,0 0 0,-1 0 0,1 0 0,0 0 0,0 0 0,0-1 1,0 1-1,0 0 0,0 0 0,0-1 0,0 1 0,0 0 0,1-1 0,-1 1 0,0-1 0,3 1 1,8 2-135,0-1 0,0-1 0,1 0 0,22-1 0,-23 0-232,77-5-4014,-33-8-2411,-16-1-2245</inkml:trace>
</inkml:ink>
</file>

<file path=ppt/ink/ink2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1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13293,'0'0'11269,"10"-8"-11061,49-40-502,-2-3 1,66-76-1,-127 145 368,-17 37 183,-5 16-70,22-58-163,2 0 0,-1 0 0,1 0 0,1 0 0,1 19 0,0-31-144,0-1-1,0 1 1,0 0 0,0 0-1,1 0 1,-1 0 0,0-1-1,1 1 1,-1 0-1,0 0 1,1-1 0,-1 1-1,1 0 1,-1 0 0,1-1-1,-1 1 1,1-1-1,0 1 1,-1 0 0,1-1-1,0 1 1,-1-1-1,1 0 1,0 1 0,0-1-1,-1 1 1,1-1 0,0 0-1,0 0 1,0 1-1,0-1 1,-1 0 0,1 0-1,0 0 1,0 0 0,0 0-1,0 0 1,0 0-1,0-1 1,9 2-5811</inkml:trace>
</inkml:ink>
</file>

<file path=ppt/ink/ink2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1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13485,'0'0'3075,"0"47"-1121,0-20-481,0 5 0,0 2-544,-2-2-192,-4 0-353,1-5-256,5-5-64,-2-1-32,2-8-224,0-6-705,11-6-736,2-1-1058,3-11-2818</inkml:trace>
</inkml:ink>
</file>

<file path=ppt/ink/ink2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2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17040,'0'0'5264,"-10"5"-4565,5-3-642,-40 22 745,43-23-779,0 1 1,1-1 0,-1 1 0,0 0-1,0-1 1,1 1 0,-1 0-1,1 0 1,-1 0 0,1 0 0,0 0-1,0 0 1,0 0 0,0 0-1,0 1 1,0-1 0,1 0 0,-1 1-1,1-1 1,-1 0 0,1 1-1,0 2 1,3-3-101,-1 0-1,1 0 1,0 0-1,0 0 1,0 0-1,0-1 1,0 0-1,0 1 1,0-1-1,0 0 1,1 0-1,-1-1 1,0 1-1,6 0 1,2 1-234,3 2 58,0 0 0,-1 1 0,1 0 0,-1 2 1,0-1-1,16 12 0,-27-17 288,0 1-1,1-1 1,-1 1 0,0 0 0,0-1 0,0 1 0,-1 0-1,1 0 1,0 0 0,-1 1 0,1-1 0,-1 0 0,0 0-1,0 1 1,0-1 0,0 1 0,0-1 0,0 1 0,-1-1-1,1 1 1,-1 0 0,1-1 0,-1 1 0,0 0 0,0-1-1,-1 1 1,1-1 0,0 1 0,-1 0 0,0-1-1,1 1 1,-1-1 0,0 1 0,0-1 0,-1 0 0,1 1-1,0-1 1,-1 0 0,1 0 0,-1 0 0,0 0 0,-2 2-1,-5 6 212,0 0 0,-1-1-1,0 0 1,-1-1-1,0 0 1,0 0-1,0-1 1,-1-1 0,0 0-1,-1 0 1,1-2-1,-1 1 1,0-2-1,-18 4 1,30-7-449,0 0 0,0 0 1,1 0-1,-1 0 0,0-1 1,0 1-1,0 0 0,0 0 0,0-1 1,0 1-1,0 0 0,1-1 0,-1 1 1,0-1-1,0 1 0,1-1 1,-1 1-1,0-1 0,0 0 0,1 1 1,-1-1-1,1 0 0,-1 0 0,1 1 1,-1-1-1,1 0 0,-1 0 1,1 0-1,0 0 0,-1 1 0,1-1 1,0 0-1,0 0 0,0 0 0,0 0 1,-1 0-1,1 0 0,1 0 1,-1 0-1,0-1 0,-2-24-7196</inkml:trace>
</inkml:ink>
</file>

<file path=ppt/ink/ink2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5221,'0'0'17713,"68"-31"-17073,-35 29-351,1 0-257,2 2-96,-2 0-1090,0 0-1120,-7 0-2947,-3 0-4772</inkml:trace>
</inkml:ink>
</file>

<file path=ppt/ink/ink2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32 177 10762,'0'0'3000,"-6"7"-197,-20 25-257,27-32-2476,-1 0-1,0 0 1,0 0-1,1 0 1,-1 0-1,0 0 1,1 0-1,-1 0 1,0 0-1,0 0 1,1 0-1,-1 0 0,0 0 1,0 0-1,1 0 1,-1 0-1,0 1 1,1-1-1,-1 0 1,0 0-1,0 0 1,1 0-1,-1 0 1,0 1-1,0-1 0,0 0 1,1 0-1,-1 0 1,0 1-1,0-1 1,0 0-1,0 0 1,0 1-1,1-1 1,-1 0-1,0 0 1,0 1-1,0-1 0,0 0 1,0 1-1,0-1 1,0 0-1,0 0 1,0 1-1,0-1 1,0 0-1,0 1 1,0-1-1,0 0 1,0 0-1,0 1 0,0-1 1,-1 0-1,1 0 1,0 1-1,0-1 1,0 0-1,0 0 1,0 1-1,-1-1 1,1 0-1,0 1 1,20-8 363,6-7-432,-1-1-1,0-2 1,-1 0 0,-1-2-1,-1 0 1,-1-2-1,-1 0 1,22-29 0,-26 24 20,-16 24-48,-1 5-15,-10 12-21,1 1 1,1 0 0,1 1 0,0 0 0,1 0 0,1 1 0,1 0-1,0 0 1,1 0 0,1 0 0,1 1 0,1-1 0,0 21-1,3-19-3108,7-10-2861</inkml:trace>
</inkml:ink>
</file>

<file path=ppt/ink/ink2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4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 9833,'-1'0'123,"0"0"1,1 0-1,-1 0 0,1 0 0,-1-1 0,1 1 1,-1 0-1,1 0 0,-1 0 0,0 0 0,1 0 0,-1 1 1,1-1-1,-1 0 0,1 0 0,-1 0 0,1 0 1,-1 1-1,1-1 0,-1 0 0,1 0 0,-1 1 0,1-1 1,-1 0-1,1 1 0,-1-1 0,1 1 0,0-1 1,-1 0-1,1 1 0,0-1 0,-1 1 0,1-1 0,0 1 1,0-1-1,-1 1 0,1-1 0,0 1 0,0 0 1,0-1-1,0 1 0,0-1 0,0 1 0,0 0 0,0 0 24,1 0 0,0 0 0,0 1-1,0-1 1,0 0 0,0-1-1,0 1 1,0 0 0,0 0-1,1 0 1,-1-1 0,0 1 0,0 0-1,1-1 1,-1 1 0,0-1-1,3 1 1,45 7 737,0-3 0,1-1 0,94-6 0,-45 0-688,60 2-113,575-4 31,-351-17 29,61-1 750,-397 23-693,1-2 0,-1-3 0,85-16 1,-131 20-597,-16-1-3415,-3-1-967</inkml:trace>
</inkml:ink>
</file>

<file path=ppt/ink/ink2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6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1 295 8552,'4'-2'9353,"14"-10"-4641,126-89-3958,86-78-561,-233 202-348,-39 65 400,28-62 95,1 2 0,-13 35 0,19-40-147,3-12-185,1-1 1,0 0 0,0 1 0,1 0 0,-1 19 0,4-30-185,-1 1 0,0 0 1,1-1-1,-1 1 0,0-1 0,1 1 1,-1-1-1,1 1 0,-1-1 1,1 1-1,-1-1 0,1 1 1,-1-1-1,1 0 0,-1 1 1,1-1-1,0 0 0,-1 0 1,1 1-1,-1-1 0,1 0 1,0 0-1,-1 0 0,1 0 1,0 0-1,-1 0 0,1 0 0,0 0 1,-1 0-1,1 0 0,0 0 1,-1 0-1,1 0 0,0 0 1,-1-1-1,1 1 0,-1 0 1,1-1-1,0 1 0,-1 0 1,1-1-1,-1 1 0,1-1 1,9-13-7182</inkml:trace>
</inkml:ink>
</file>

<file path=ppt/ink/ink2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39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0 235 10314,'0'0'9817,"12"-5"-8392,16-8-1243,-1-2 0,0 0 1,-1-2-1,-1-1 0,0-1 0,-2-1 0,0-1 0,-1 0 0,36-50 0,-85 114-104,-38 65 409,59-97-478,1-1 1,1 1 0,0 0-1,1 1 1,0-1-1,0 1 1,1-1-1,0 17 1,2-27-89,0 0 0,0-1 0,0 1 0,0 0 0,1-1 0,-1 1 0,0 0 0,1-1 0,-1 1-1,0-1 1,1 1 0,-1-1 0,1 1 0,-1-1 0,1 1 0,-1-1 0,1 1 0,-1-1 0,1 0 0,0 1 0,-1-1 0,1 0 0,-1 1 0,1-1 0,0 0-1,-1 0 1,1 1 0,0-1 0,-1 0 0,1 0 0,0 0 0,-1 0 0,2 0 0,26-2-6298,-10-3 639</inkml:trace>
</inkml:ink>
</file>

<file path=ppt/ink/ink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2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28 2883,'0'0'4863,"-9"0"-4938,-43 0-26,258-14-1587,-141 6 1763,1 4 0,0 2 0,68 7 0,-79 5 651,-1 3 0,102 37 0,45 11-224,-90-41-472,2-5 1,0-5 0,196-7 0,-272-4 66,0-2 0,0-1 1,0-2-1,-1-1 1,1-3-1,-2 0 0,51-23 1,-86 33-92,1 0 1,0 0-1,0 0 0,0-1 1,0 1-1,-1 0 0,1-1 1,0 1-1,0-1 0,-1 1 1,1-1-1,0 1 0,-1-1 1,1 0-1,0 1 0,-1-1 1,1 0-1,-1 1 0,1-1 1,-1 0-1,1 0 0,-1 1 1,0-1-1,1 0 0,-1 0 1,0 0-1,0 0 0,0 1 1,0-1-1,1 0 0,-1 0 1,-1-1-1,0 0 9,0 1 0,0-1 0,0 1 0,-1-1 0,1 1 0,-1 0 0,1 0 0,-1 0 0,1 0 0,-1 0 0,0 0 0,0 0 0,1 1 0,-3-2 0,-72-16 318,73 17-321,-99-11-169,0 4 0,-161 8 0,149 2-503,-2 3-433,-199 34 1,-108 54-663,308-65 831</inkml:trace>
</inkml:ink>
</file>

<file path=ppt/ink/ink2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0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10 12908,'0'0'5365,"-9"-2"-3219,4 0-1986,0 1-1,-1-1 1,1 1-1,-1 0 1,0 1-1,1 0 1,-1-1-1,0 2 1,1-1-1,-1 1 1,0 0-1,1 0 1,-1 0-1,1 1 1,0 0-1,-1 0 1,1 0-1,0 1 1,0-1-1,0 1 0,1 0 1,-1 1-1,-7 6 1,10-7-111,-1 0 0,1 0-1,-1 0 1,1 0 0,0 1 0,0-1 0,0 1 0,1-1-1,-1 1 1,1 0 0,0-1 0,0 1 0,-1 7 0,2-10-40,0-1 1,0 1-1,0 0 1,0 0 0,0 0-1,0 0 1,1-1-1,-1 1 1,0 0 0,0 0-1,1 0 1,-1-1 0,1 1-1,-1 0 1,0-1-1,1 1 1,-1 0 0,1-1-1,0 1 1,-1 0-1,1-1 1,-1 1 0,1-1-1,1 1 1,0 0 2,0-1 0,0 1 0,0-1 0,0 1 0,0-1 0,0 0 0,0 0 0,0 0 1,0 0-1,0-1 0,0 1 0,0 0 0,0-1 0,3-1 0,2-1-60,1-1 0,-2-1 0,1 1 0,0-1 0,-1-1 0,0 1 0,0-1 0,-1 0 0,1 0 0,-1 0-1,-1-1 1,1 0 0,-1 0 0,4-10 0,-7 16-5,-2 8 2,0 1 1,0 0 0,0-1-1,-1 1 1,-4 8-1,4-8 42,-1-1 0,1 1 0,1 0 0,-1 0-1,0 10 1,2-5-2,1 1-1,0 0 1,0-1-1,2 1 0,5 21 1,-6-32 80,-1 1-1,0 0 1,0-1 0,0 1 0,0 0-1,-1 0 1,1 0 0,-1 0-1,0 0 1,0 0 0,0 0 0,-1-1-1,0 1 1,1 0 0,-1 0 0,-1 0-1,1-1 1,0 1 0,-1 0 0,0-1-1,0 0 1,-4 7 0,2-7 181,0 1 1,-1-1-1,1 0 1,0-1-1,-1 1 1,0-1 0,1 0-1,-1 0 1,0 0-1,0-1 1,0 1-1,0-1 1,0-1-1,0 1 1,-1-1-1,-8 0 1,6 0-61,1 0 0,-1-1 0,1 1 0,-1-2 0,-11-2 0,16 3-237,1 0 1,-1-1-1,0 1 0,1 0 0,-1-1 1,1 1-1,0-1 0,-1 0 0,1 0 1,0 0-1,0 0 0,0 0 1,0 0-1,1-1 0,-1 1 0,1-1 1,-2-3-1,12 5-5152,31 0 196,-13 1 877,-1 0-1554</inkml:trace>
</inkml:ink>
</file>

<file path=ppt/ink/ink2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0.3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17136,'0'0'6502,"-43"47"-5028,32-26-449,0 1-257,4 0-383,-2-1-321,4 1-32,5-2-128,0-2-609,0-4-1057,0-3-1312</inkml:trace>
</inkml:ink>
</file>

<file path=ppt/ink/ink2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1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9673,'0'0'11723,"9"-1"-11242,48-5-364,-1 3 1,80 6-1,-136-2-113,1-1 0,-1 1 1,0 0-1,1-1 0,-1 1 0,0 0 0,0-1 1,0 1-1,0 0 0,0-1 0,0 1 0,0 0 1,0-1-1,0 1 0,0 0 0,0-1 0,0 1 1,0 0-1,-1-1 0,1 1 0,0 0 0,0-1 1,-1 1-1,1 0 0,0-1 0,-1 1 0,1-1 1,-1 1-1,-10 20 387,-22 32 936,17-30-1105,1 1 1,1 0-1,1 1 0,1 1 0,1 0 0,-11 43 0,21-59-167,0 2-725,-5-25-13128</inkml:trace>
</inkml:ink>
</file>

<file path=ppt/ink/ink2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10154,'0'0'12716,"72"-3"-11852,-41 3-415,-1 0-289,5 0-128,-3 0-96,-1-1-929,-3 0-737,-1-2-1216,-3 0-2243,-6-4-4452</inkml:trace>
</inkml:ink>
</file>

<file path=ppt/ink/ink2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1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 9321,'0'0'12705,"9"-1"-12123,36-3-227,145-15-1062,-190 19 702,0 0 1,0 0 0,1 0-1,-1 0 1,0 0-1,0 0 1,0 0 0,0 0-1,0 0 1,1 0-1,-1 0 1,0 0 0,0 0-1,0 0 1,0 0 0,0 0-1,1 0 1,-1 0-1,0 0 1,0 1 0,0-1-1,0 0 1,0 0-1,0 0 1,0 0 0,1 0-1,-1 0 1,0 0 0,0 1-1,0-1 1,0 0-1,0 0 1,0 0 0,0 0-1,0 0 1,0 1-1,0-1 1,0 0 0,0 0-1,0 0 1,0 0-1,0 1 1,0-1 0,0 0-1,0 0 1,0 0 0,0 0-1,0 0 1,0 1-1,0-1 1,0 0 0,0 0-1,0 0 1,-6 15 28,-12 14 260,18-29-281,-70 117 1150,61-100-957,2-1 0,0 1 0,1 0-1,0 0 1,-4 28 0,9-25 842,1-11-3473,0-2-8649,0-16 2462</inkml:trace>
</inkml:ink>
</file>

<file path=ppt/ink/ink2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2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5541,'0'0'16976,"60"-9"-16239,-28 9-449,4 5-224,-2-1-352,4-2-1602,-7-2-2914,1 0-9994</inkml:trace>
</inkml:ink>
</file>

<file path=ppt/ink/ink2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3.6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15 7783,'0'0'15348,"1"1"-15226,0 0 0,0 1 0,1-1 0,-1 1 0,0-1 0,0 0 0,1 0 0,-1 0 0,1 0 0,-1 0 0,1 0 0,1 1 0,0-2-85,-1 0 0,0 0-1,0 0 1,0-1 0,0 1 0,0 0 0,0-1 0,1 1 0,-1-1 0,0 0 0,0 0 0,0 0 0,-1 0 0,1 0 0,0 0 0,0 0-1,-1-1 1,1 1 0,0-1 0,-1 1 0,1-1 0,-1 1 0,2-5 0,-6 5 40,-1 0 0,0 0 0,0 0 1,-1 1-1,1-1 0,0 1 0,0 0 0,0 0 0,0 0 1,-5 1-1,6 0-102,0-1 1,0 1-1,1-1 1,-1 1 0,1 0-1,-1 0 1,0 0-1,1 0 1,0 1 0,-1-1-1,1 1 1,0-1-1,0 1 1,0 0 0,0 0-1,0 0 1,0 0-1,0 0 1,1 0 0,-1 1-1,1-1 1,-1 1-1,1-1 1,0 1 0,0-1-1,0 1 1,0 2-1,1-4-76,0-1-1,0 1 0,0-1 0,1 1 1,-1-1-1,0 1 0,0-1 1,0 1-1,1-1 0,-1 0 0,0 1 1,1-1-1,-1 1 0,0-1 0,1 0 1,-1 1-1,1-1 0,-1 0 0,0 0 1,1 1-1,-1-1 0,1 0 1,-1 0-1,1 0 0,-1 1 0,1-1 1,-1 0-1,1 0 0,-1 0 0,1 0 1,-1 0-1,1 0 0,-1 0 1,1 0-1,-1 0 0,1 0 0,-1 0 1,1-1-1,0 1 0,3 0-1018,15 0-5654</inkml:trace>
</inkml:ink>
</file>

<file path=ppt/ink/ink2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4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0 329 5637,'0'0'17393,"12"-12"-16758,56-56-340,-2-4 1,74-104-1,-145 185-237,0 1-1,1 0 0,0 0 0,-3 12 1,-4 12 93,1-11 28,2 0 0,0 0 1,2 1-1,0 0 0,2 1 0,-2 33 0,6-56-253,0-1-1,0 1 1,0-1-1,0 1 0,0 0 1,1-1-1,-1 1 0,0-1 1,1 1-1,-1-1 0,1 1 1,0-1-1,-1 0 0,1 1 1,0-1-1,0 0 1,0 0-1,0 1 0,0-1 1,0 0-1,2 1 0,-1-1-482,1 1 0,0-1-1,-1 0 1,1 0 0,0 0-1,-1 0 1,1-1 0,0 1-1,0-1 1,5 0 0,15 1-5582</inkml:trace>
</inkml:ink>
</file>

<file path=ppt/ink/ink2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4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0 252 9353,'0'0'14691,"11"-6"-14130,20-14-439,0-2 0,42-38 0,-56 44-93,0-1 0,-1 0 0,-2-1-1,1 0 1,21-40 0,-42 71 96,-8 12 171,1 1 0,2 1 0,0 0 0,2 0-1,-10 48 1,18-73-333,1-1 1,0 1-1,0-1 0,0 1 0,0-1 0,0 1 0,0-1 0,0 1 0,1-1 1,-1 0-1,0 1 0,1-1 0,-1 1 0,1-1 0,0 0 0,-1 0 0,1 1 1,0-1-1,0 0 0,0 0 0,0 0 0,0 0 0,0 0 0,0 0 1,0 0-1,0 0 0,0 0 0,1 0 0,-1-1 0,3 2 0,19-2-3930,1-13-4114,-5-5-1256</inkml:trace>
</inkml:ink>
</file>

<file path=ppt/ink/ink2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22 13677,'0'0'5023,"-8"1"-3496,1 0-1396,1 1 1,-1 0-1,1 0 0,0 0 0,0 1 0,0 0 1,0 0-1,0 0 0,-6 6 0,8-7-61,1 1-1,0-1 1,0 1-1,0 0 0,0 0 1,1 0-1,-1 1 1,1-1-1,0 1 1,0-1-1,0 1 1,0 0-1,1-1 1,-1 1-1,1 0 1,0 0-1,0 0 0,1 0 1,-1 6-1,1-10-57,0 1 0,0-1-1,0 0 1,0 1 0,0-1-1,0 1 1,0-1 0,1 1-1,-1-1 1,0 0 0,0 1-1,0-1 1,1 1 0,-1-1-1,0 0 1,0 1 0,1-1 0,-1 0-1,0 1 1,1-1 0,-1 0-1,1 0 1,-1 1 0,0-1-1,1 0 1,-1 0 0,1 0-1,-1 1 1,0-1 0,1 0-1,-1 0 1,1 0 0,-1 0-1,1 0 1,22-2 270,17-13-49,-30 8-267,0 0-1,-1-1 1,0 0 0,10-12 0,-16 16 21,0 1 0,0-1 1,-1 0-1,1 0 1,-1 0-1,0 0 1,0-1-1,0 1 1,-1 0-1,1-1 1,-1 0-1,0 1 0,0-9 1,-1 13 11,0 0 1,0 0 0,0 0-1,0-1 1,0 1-1,-1 0 1,1 0-1,0 0 1,0-1 0,0 1-1,0 0 1,-1 0-1,1 0 1,0 0-1,0 0 1,0 0 0,-1-1-1,1 1 1,0 0-1,0 0 1,-1 0-1,1 0 1,0 0-1,0 0 1,-1 0 0,1 0-1,0 0 1,0 0-1,-1 0 1,1 0-1,0 0 1,0 0 0,-1 0-1,1 0 1,0 1-1,0-1 1,0 0-1,-1 0 1,1 0 0,0 0-1,0 0 1,-1 0-1,1 1 1,0-1-1,0 0 1,-11 7 36,4 0 63,2 1-1,-1 1 1,1-1-1,0 1 1,1 0 0,0 0-1,0 0 1,1 1-1,0-1 1,1 1 0,0 0-1,0 0 1,1 0-1,0 0 1,1 0 0,2 20-1,0-26-87,0 1 0,0-1-1,0 1 1,1-1 0,0 0-1,0 0 1,0 0 0,0 0-1,1 0 1,-1-1 0,1 1-1,6 3 1,-6-4 24,-1-1 0,0 1 0,1-1 0,-1 1 0,0 0 0,0 1 0,-1-1 0,1 0 0,-1 1 0,1-1 0,-1 1 0,0 0 0,0 0 0,-1 0 0,1 0-1,-1 0 1,0 0 0,0 0 0,0 8 0,-1-10 86,-1 0 1,1 0-1,-1-1 0,0 1 0,0 0 0,0 0 0,0 0 1,0-1-1,0 1 0,-1 0 0,1-1 0,-1 1 0,1-1 0,-1 0 1,1 1-1,-1-1 0,0 0 0,1 0 0,-1 0 0,0 0 1,0 0-1,0-1 0,0 1 0,0 0 0,0-1 0,0 0 0,0 1 1,0-1-1,0 0 0,-2 0 0,-8 1 174,1 0 0,-1 0 1,1-1-1,-13-2 0,19 1-246,0 0 0,1-1 0,-1 1 0,1-1 1,-1 0-1,1-1 0,-6-3 0,8 5-205,0-1 1,0 1-1,0 0 1,0-1-1,1 1 1,-1-1-1,0 1 1,1-1-1,0 0 0,-1 0 1,1 0-1,0 0 1,0 0-1,0 0 1,0 0-1,0 0 1,0 0-1,0-3 0,12 4-4261,16 1 1926,-25 0 1744,57 0-9011,-28 0 805</inkml:trace>
</inkml:ink>
</file>

<file path=ppt/ink/ink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2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6500 382 2947,'-28'1'563,"22"0"-307,-1 0 0,0 0 1,0-1-1,0 0 1,0 0-1,0-1 1,1 0-1,-1 0 1,0-1-1,0 0 1,1 0-1,-1-1 1,-9-4-1,-1-4 245,0 1 0,-1 1 0,0 1 0,0 1 0,-1 0-1,0 1 1,-30-5 0,-31-10 414,-3-7-775,-1 3 0,-1 5 0,-1 3 0,-158-11-1,-81 9 46,-80-2 175,-337 3-43,312 4 572,-102-29-691,-72 0-6,482 43-181,-193 27-1,34 10 48,-124 22 50,347-48-116,1 3 1,0 2-1,1 2 0,1 3 1,1 3-1,1 1 0,1 3 1,1 3-1,2 1 0,1 2 0,2 3 1,2 1-1,1 3 0,2 1 1,-43 58-1,23-13-123,3 3-1,-63 137 1,-63 206 242,163-375-84,2 0-1,2 1 0,3 0 1,-7 75-1,17-88-26,2 0 1,3 0-1,1 0 0,2 0 0,2-1 0,16 58 1,-4-37-54,3-2 0,2 0 0,4-1 0,46 81 0,-50-106 16,1-2 1,3 0 0,0-2 0,3-1-1,0-1 1,2-2 0,66 49-1,-16-27 35,1-4 0,3-3-1,1-4 1,3-4-1,0-4 1,130 29-1,-20-20 44,402 32 0,357-54 7,1-59 0,-503 5-30,727-150 1,-971 134-24,259-96 1,-342 96 29,-2-6 0,-3-6 0,128-84 0,-207 115-18,-2-1 0,-2-3 0,-1-1 0,-1-2 0,49-62 0,-67 72 21,-1-2 1,-1 0-1,-2-2 0,-1 0 1,-2 0-1,-1-2 0,-1 0 1,-2 0-1,8-44 0,-12 44 13,-2 0 0,-1-1 0,-2 1 0,-2-1 0,-1 1 0,-1-1 0,-2 1 0,-1-1 0,-2 2 0,-2-1 0,-16-42 0,-9-4-56,-4 2 1,-3 2-1,-4 1 1,-2 3-1,-112-129 1,54 89 217,-5 4 0,-183-138 1,105 115 37,165 117-391,0 2-1,-1 1 1,-1 1 0,0 1-1,-1 1 1,-40-8-1,-28 1-3708,56 2-209</inkml:trace>
</inkml:ink>
</file>

<file path=ppt/ink/ink2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12588,'0'0'10250,"-36"48"-8521,20-24-416,3-2-416,0 1-64,4-2-352,4-4-417,5-1-32,0-7-192,0-4-1026,14-5-703,1 0-546,-1-11-768,1-9-2050,-1-6-2402</inkml:trace>
</inkml:ink>
</file>

<file path=ppt/ink/ink2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13485,'0'0'10292,"10"1"-10041,152-3-112,-161 2-92,-1 1 0,1-1 0,-1 1 1,0 0-1,1-1 0,-1 1 0,0 0 0,0-1 1,0 1-1,0 0 0,1-1 0,-1 1 0,0 0 1,0-1-1,0 1 0,0 0 0,0 0 0,-1-1 0,1 1 1,0 0-1,0-1 0,0 1 0,-1 0 0,1-1 1,0 1-1,-1 0 0,1-1 0,0 1 0,-2 0 1,-11 29 396,12-28-345,-14 32 491,1 1 1,2 0-1,-14 65 0,22-79-2058,1 1-1,1 25 0,-5-57-14092</inkml:trace>
</inkml:ink>
</file>

<file path=ppt/ink/ink2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8296,'0'0'17072,"52"-24"-16752,-20 24-224,6 0-64,-3 0-160,1 0-1313,-2-2-1602,-2-2-2883,-3-3-3490</inkml:trace>
</inkml:ink>
</file>

<file path=ppt/ink/ink2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6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67 13357,'0'0'11039,"13"-4"-10942,67-15-8,-49 14-211,-1-2-1,0 0 1,41-18-1,-95 63 513,3-11 311,1 0 1,1 2-1,-21 43 1,31-53-808,1 2 0,0-1 1,-5 26-1,5 27-5982,-1-83-3959</inkml:trace>
  <inkml:trace contextRef="#ctx0" brushRef="#br0" timeOffset="1">1 215 7976,'0'0'14637,"74"-21"-14284,-40 26-257,0 1-64,0 2-449,1-1-1408,-12-3-2595,2 0-4165</inkml:trace>
</inkml:ink>
</file>

<file path=ppt/ink/ink2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7.2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79 9545,'0'0'4698,"12"0"-2077,54-3 781,131-25 0,-15 1-2529,477 6-162,-1 58-1305,-481-33 1304,-177-4-735,0 0 0,0 0-1,0 0 1,-1 0 0,1-1 0,0 1 0,0 0-1,0 0 1,0 0 0,0 0 0,-1-1 0,1 1 0,0 0-1,0 0 1,0 0 0,0-1 0,0 1 0,0 0-1,0 0 1,0 0 0,0-1 0,0 1 0,0 0-1,0 0 1,0 0 0,0-1 0,0 1 0,0 0 0,0 0-1,0-1 1,0 1 0,0 0 0,0 0 0,0 0-1,0-1 1,1 1 0,-1 0 0,0 0 0,0 0-1,0 0 1,0-1 0,0 1 0,0 0 0,1 0 0,-1 0-1,0 0 1,0 0 0,0 0 0,1-1 0,-1 1-1,0 0 1,0 0 0,1 0 0,-26-14-3220,20 11 1844,-13-9-4540</inkml:trace>
</inkml:ink>
</file>

<file path=ppt/ink/ink2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7.9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1 224 9737,'0'0'7810,"9"-3"-5680,13-6-1669,-1 0 0,0-2-1,0 0 1,24-17 0,84-69-48,-58 42 757,-99 104-225,17-33-896,1 2 0,0-1 1,1 1-1,1 0 0,0 1 1,2 0-1,-8 38 1,13-56-115,1 0 0,0 0 1,0 0-1,0 0 0,0 0 1,0-1-1,0 1 1,0 0-1,0 0 0,1 0 1,-1 0-1,0 0 0,0 0 1,1 0-1,-1 0 0,1 0 1,-1 0-1,1-1 1,-1 1-1,1 0 0,-1 0 1,1-1-1,0 1 0,-1 0 1,1-1-1,0 1 1,0 0-1,-1-1 0,1 1 1,0-1-1,1 1 0,1 0-807,0-1 0,1 1 0,-1-1 0,0 0 0,0 0 0,0 0 0,0 0 0,0-1 0,4 0 0,18-7-8727</inkml:trace>
</inkml:ink>
</file>

<file path=ppt/ink/ink2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8.2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65 14574,'0'0'2487,"-9"9"-1099,7-7-1326,-8 9 545,0-1 1,1 2-1,-15 23 0,22-32-506,0 0 1,1 0-1,0 0 0,-1 0 0,1 1 0,0-1 0,1 1 1,-1-1-1,0 1 0,1-1 0,0 4 0,0-5-90,0 0 0,1 0-1,-1-1 1,1 1 0,-1 0-1,1-1 1,0 1 0,0 0-1,0-1 1,0 1 0,0-1-1,0 1 1,0-1 0,0 0-1,0 1 1,1-1 0,-1 0-1,0 0 1,1 0 0,-1 0 0,1 0-1,0 0 1,2 0 0,5 3-11,0-1 0,0-1 0,0 1 0,1-2 0,-1 1 1,1-1-1,-1-1 0,1 1 0,-1-2 0,1 1 0,0-2 1,12-2-1,-18 3 8,1 0 0,-1 0 1,1 0-1,-1 0 0,0-1 1,1 0-1,-1 0 0,0 0 1,0-1-1,-1 1 0,1-1 0,0 0 1,-1 0-1,1 0 0,-1-1 1,0 1-1,0-1 0,-1 0 1,1 0-1,-1 0 0,0 0 1,0 0-1,0 0 0,0 0 0,-1-1 1,1 1-1,0-6 0,-2 5 152,1 0-1,-1 0 1,0 0-1,-1 0 0,1 0 1,-1 0-1,0 0 0,0 0 1,0 0-1,-1 1 1,0-1-1,0 0 0,0 1 1,0-1-1,-1 1 1,1 0-1,-1 0 0,0 0 1,-1 0-1,1 0 0,-7-5 1,3 5-86,1-1 0,-1 1 0,0 1 0,0-1 0,0 1 0,0 0 0,-1 1 0,1 0 0,-1 0 0,0 0 0,1 1 0,-1 0 0,-11 1 0,17 0-89,-1 0-1,1 0 1,-1 0 0,0 0-1,1 1 1,-1-1-1,1 1 1,-1 0-1,1 0 1,-1 0-1,1 0 1,0 0-1,-1 0 1,1 1-1,0-1 1,0 1 0,0 0-1,0-1 1,0 1-1,0 0 1,-1 2-1,2-2-85,1 0 1,-1-1-1,0 1 0,1 0 0,-1 0 1,1-1-1,0 1 0,0 0 0,-1 0 0,1 0 1,0 0-1,1 0 0,-1-1 0,0 1 0,0 0 1,1 0-1,-1 0 0,1-1 0,0 1 0,-1 0 1,1-1-1,0 1 0,0 0 0,0-1 1,0 1-1,0-1 0,1 0 0,-1 1 0,0-1 1,3 2-1,2 2-864,1 0 0,0 0 0,0 0 0,0-1 0,1 0 0,-1-1 0,1 1 0,0-1 1,0-1-1,0 0 0,13 2 0,27 4-7368</inkml:trace>
</inkml:ink>
</file>

<file path=ppt/ink/ink2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21 5285,'0'0'14793,"-9"-2"-13165,5 1-1524,0 0 0,0 0 0,0 0 1,-1 0-1,1 1 0,0 0 0,0 0 1,-1 0-1,1 1 0,0-1 0,0 1 0,0 0 1,-1 0-1,1 1 0,0-1 0,1 1 0,-1 0 1,0 0-1,0 0 0,1 0 0,-1 1 0,1-1 1,0 1-1,-6 6 0,2-3 57,1 1 0,0-1-1,0 1 1,1 0 0,0 1 0,0 0-1,1-1 1,0 1 0,0 1 0,1-1-1,-3 10 1,5-15-134,0 0 0,1 1 0,-1-1-1,1 0 1,0 0 0,0 0 0,0 1 0,0-1-1,0 0 1,1 0 0,0 0 0,-1 1-1,1-1 1,1 0 0,-1 0 0,0 0 0,1-1-1,-1 1 1,1 0 0,0 0 0,0-1 0,0 1-1,0-1 1,0 0 0,0 1 0,1-1 0,-1 0-1,1 0 1,0-1 0,0 1 0,-1-1-1,1 1 1,4 0 0,3 2-13,0 0 0,1-2 0,-1 1 0,1-1-1,-1-1 1,1 0 0,0 0 0,-1-1 0,1-1 0,0 1 0,0-2 0,-1 1-1,1-2 1,-1 1 0,0-2 0,10-3 0,-13 4 51,-1 1-1,0-1 1,-1-1-1,1 1 1,0-1 0,-1 0-1,0 0 1,0 0-1,0-1 1,-1 0 0,1 0-1,-1 0 1,0 0 0,-1-1-1,1 0 1,-1 0-1,0 0 1,-1 0 0,1 0-1,-1 0 1,0-1-1,-1 1 1,0-1 0,0 1-1,0-1 1,-1-10 0,0 13-30,-1 1 0,0-1 1,1 1-1,-2-1 1,1 1-1,0-1 1,-1 1-1,0 0 0,1-1 1,-1 1-1,0 0 1,-1 0-1,1 1 1,-1-1-1,1 0 0,-1 1 1,0-1-1,0 1 1,0 0-1,0 0 0,0 0 1,0 0-1,-1 1 1,1 0-1,-1-1 1,-3 0-1,-5-2-416,1 1 1,-1 1-1,1-1 0,-1 2 1,0 0-1,-23 0 0,16 5-2794,9 4-1855,3 1-4547</inkml:trace>
</inkml:ink>
</file>

<file path=ppt/ink/ink2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49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365 0 11275,'0'0'5141,"0"12"-4474,2 12-231,2 0 0,1 0 0,0 0 0,2-1 0,13 30 0,12 28 481,37 151 1,-63-205-801,-1 0 1,-2 1-1,-1-1 1,-1 1 0,-1 0-1,-1-1 1,-2 1-1,-1-1 1,-13 51-1,3-40 102,-1-1-1,-2 0 0,-2-1 0,-1-1 1,-1-1-1,-39 47 0,23-39-860,-2-1 0,-1-2 1,-2-1-1,-50 34 0,47-43-2887,6-10-2119</inkml:trace>
</inkml:ink>
</file>

<file path=ppt/ink/ink2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0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3 7976,'0'0'8135,"-9"-1"-6944,7 0-1139,-1 1 0,1 0 0,-1-1 0,1 1 0,0 0 0,-1 0 0,1 0 0,0 1 0,-1-1 0,1 1 0,0-1 0,-1 1 0,1 0 0,0 0 0,0 0 0,0 0 0,0 0 0,0 0 0,-3 3 0,0 1 81,0 1 1,1 0-1,-1 0 1,1 0 0,1 0-1,-1 1 1,-2 7-1,-23 52 345,3 1-1,2 1 0,4 1 0,3 1 1,3 1-1,2 0 0,4 0 0,4 1 1,7 133-1,0-174-697,2-1 0,1 1 1,2-1-1,1 0 0,1 0 0,1-1 1,25 45-1,-24-53-790,1-2-1,1 1 1,1-2 0,0 0 0,1 0-1,26 20 1,8-1-4574</inkml:trace>
</inkml:ink>
</file>

<file path=ppt/ink/ink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2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4356,'0'0'2611,"-9"5"-1752,-32 15-517,39-19-308,1-1 0,0 1 0,0-1 1,0 1-1,0-1 0,0 1 0,-1 0 0,1 0 1,0-1-1,1 1 0,-1 0 0,0 0 0,0 0 1,0 0-1,0 0 0,-1 3 0,3-4-26,-1 1 0,0-1 0,0 1 0,0-1 0,0 0 0,1 1 0,-1-1 0,0 1 0,0-1 0,1 1-1,-1-1 1,0 0 0,1 1 0,-1-1 0,0 0 0,1 1 0,-1-1 0,1 0 0,-1 0 0,1 1 0,-1-1 0,0 0 0,1 0 0,-1 0-1,1 0 1,-1 1 0,1-1 0,0 0 0,45 6 265,-40-5-97,131 17 422,-48-6-326,98 2 0,427-18 443,501 13 1474,-674 15-1749,728 21 759,-880-46-1014,629 10 319,-732-5-155,357-36 1,-468 22 395,76 0-1,-151 10 431,-40-4-33,-104-13 43,143 17-1265,1 3-2068</inkml:trace>
</inkml:ink>
</file>

<file path=ppt/ink/ink2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0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14638,'0'0'6950,"2"67"-6821,3-40-65,1-1 0,3-4-289,0-3-255,-4-3-545,1-4-609,-3-3-896,-3-4-2050</inkml:trace>
</inkml:ink>
</file>

<file path=ppt/ink/ink2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1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9321,'0'0'12556,"53"-5"-11756,-21 1-415,2 0-289,1 0-128,-1 2-801,-5 0-768,-6 1-610,-9 1-1184,-10 0-673</inkml:trace>
</inkml:ink>
</file>

<file path=ppt/ink/ink2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1.5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8456,'0'0'12118,"3"3"-11547,3 0-482,-1-1-1,0 1 0,1-1 1,0 0-1,0-1 0,-1 1 1,10 0-1,-6-1-62,1 1-1,-1 0 1,0 1 0,0 0-1,0 0 1,11 7-1,-19-10-4,1 1-1,-1 0 0,0 0 0,0 0 0,0 1 1,0-1-1,0 0 0,0 0 0,0 0 0,0 1 0,0-1 1,0 1-1,-1-1 0,1 0 0,-1 1 0,1-1 0,0 3 1,-1-1 39,0 0-1,0-1 1,-1 1 0,1 0 0,0-1 0,-1 1 0,0-1-1,0 1 1,1-1 0,-1 1 0,-1-1 0,1 1 0,-3 3 0,-3 4 99,-1-1 1,0 0 0,-1 0 0,0-1-1,0 0 1,-15 10 0,12-9-83,0 0-1,1 1 1,-15 17 0,27-22-370,12-2-22,17-3-344,-27 0 533,78-9-3816,-27-5-3033,-4-2-4989</inkml:trace>
</inkml:ink>
</file>

<file path=ppt/ink/ink2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4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13036,'0'0'6727,"63"26"-6311,-34-25-320,8-1-800,-2 0-1186,1-3-2050,-4-9-1569</inkml:trace>
</inkml:ink>
</file>

<file path=ppt/ink/ink2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4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4164,'0'0'15369,"9"-2"-14371,13-4-892,0-1-1,0-2 1,-1 0-1,0-1 1,30-20-1,-21 10-47,0-1 0,-2-1 0,28-29 0,-50 45-64,0 0-1,0-1 1,-1 0 0,7-11-1,-42 50 637,23-19-526,1 1-1,0 0 1,1 0-1,1 0 1,0 1-1,1 0 1,0 0-1,1 0 0,1 0 1,0 0-1,1 0 1,4 26-1,-4-38-132,1 0-1,-1 0 1,1-1-1,0 1 0,0 0 1,0-1-1,0 1 0,0-1 1,0 1-1,1-1 0,-1 0 1,1 1-1,0-1 1,-1 0-1,5 3 0,-4-3-551,0-1-1,0 0 1,0 0-1,0 0 1,0 0-1,1 0 0,-1 0 1,0 0-1,1-1 1,-1 1-1,0-1 1,4 0-1,14 1-9118</inkml:trace>
</inkml:ink>
</file>

<file path=ppt/ink/ink2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5.4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10154,'0'0'9256,"50"1"-7654,-25-1-257,10-2-672,4-5-353,1 1-192,-6-1-96,4 3-288,-9-1-1121,-6 5-1122,-10 0-1697,-8 0-1249</inkml:trace>
</inkml:ink>
</file>

<file path=ppt/ink/ink2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5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9769,'0'0'11980,"77"17"-11852,-35-17-96,1 0-865,0 0-1601,-5-3-1346,-4-3-1377</inkml:trace>
</inkml:ink>
</file>

<file path=ppt/ink/ink2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6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12908,'0'0'4549,"-45"54"-3396,36-33-449,0 2-127,3 0-321,5-2-160,1-3-64,1-1-128,10-6-673,2-5-608,7-6-769,-6 0-1249,6-9-513</inkml:trace>
  <inkml:trace contextRef="#ctx0" brushRef="#br0" timeOffset="1">166 7 2018,'0'0'17745,"-23"59"-17329,19-35-256,4-1-128,0-1 32,0 1-384,0-3-1057,4-3-961,-2-6-97,1-5-672</inkml:trace>
</inkml:ink>
</file>

<file path=ppt/ink/ink2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6.5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 4356,'0'0'14670,"49"-15"-13549,-9 15-384,5 1-417,3 1-192,1 1-64,-4-2-160,-2-1-993,-3 0-1409,-11 0-1858,-4-7-545</inkml:trace>
</inkml:ink>
</file>

<file path=ppt/ink/ink2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1:56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 11211,'0'0'8456,"61"-10"-8040,-16 10-32,6 0 1,7 1 31,1 5-96,2 1-191,-3 2-129,-1-5-1346,-6-4-2497,-2 0-3268</inkml:trace>
</inkml:ink>
</file>

<file path=ppt/ink/ink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29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2594,'16'-1'6649,"26"2"-6467,-18-1 130,232 11 92,-104-2-370,85 2 543,243 7 36,563 5 1662,391-9-130,-1350-14-2128,780-39 733,22 1-331,-184 57-355,-585-12 51,0-6 0,0-4 1,0-6-1,159-32 0,-241 34-118,10-2 755,-42 8-1165,-7 1-464,-25 3-2719,1-1-910</inkml:trace>
</inkml:ink>
</file>

<file path=ppt/ink/ink2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0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 8392,'0'0'3400,"-2"11"-2012,2-11-1374,-2 7 233,1 0 1,-1 0-1,2-1 0,-1 1 1,1 0-1,0 0 1,0 0-1,1 0 0,0 0 1,0 0-1,0 0 1,1-1-1,0 1 0,1-1 1,-1 1-1,1-1 0,0 0 1,6 8-1,4 0-130,0 0 0,1-1 0,1-1-1,0 0 1,0-1 0,1-1 0,32 15-1,135 48-12,-76-34-42,33 28-2383,-55-23-3109,-40-24 593</inkml:trace>
</inkml:ink>
</file>

<file path=ppt/ink/ink2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0.4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11147,'0'0'2215,"13"0"-379,111-4 850,210-35-1,129-61-2659,-89-18-109,-65 18 6,-294 95 88,-11 3-10,1 0-1,0 0 1,0 1 0,0 0 0,0-1 0,0 2 0,1-1 0,-1 1 0,0-1 0,0 1 0,9 2 0,-29 19-1907,2-9-2957,2-9-593</inkml:trace>
</inkml:ink>
</file>

<file path=ppt/ink/ink2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2.8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13581,'-1'13'5485,"-6"56"-3710,-24 183-2522,24-226-1470,-5-12-3227,0-7 602</inkml:trace>
</inkml:ink>
</file>

<file path=ppt/ink/ink2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3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72 7271,'0'0'12785,"15"-5"-12240,38-6-207,1 2 0,88-4 0,-96 12-398,52-5-877,-38-5-3596,-45 4 769,-5-2-485</inkml:trace>
</inkml:ink>
</file>

<file path=ppt/ink/ink2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3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80 9673,'0'0'8873,"65"-46"-8073,-22 40-287,17 3-289,-3-2-192,3 2 0,-1 1-224,1-2-1025,-12 0-2307,-4-3-1536</inkml:trace>
</inkml:ink>
</file>

<file path=ppt/ink/ink2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3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9225,'0'0'11787,"0"10"-11040,5 102 417,-5-111-1152,0 1-1,0-1 1,0 0 0,0 0 0,0 1-1,0-1 1,1 0 0,-1 0-1,0 0 1,1 1 0,-1-1-1,1 0 1,0 0 0,-1 0-1,1 0 1,0 0 0,-1 0 0,1 0-1,0 0 1,0 0 0,0 0-1,0-1 1,0 1 0,0 0-1,0 0 1,0-1 0,0 1 0,0-1-1,0 1 1,1-1 0,-1 0-1,0 1 1,0-1 0,1 0-1,-1 0 1,0 0 0,0 0 0,1 0-1,-1 0 1,0 0 0,0 0-1,0 0 1,1 0 0,-1-1-1,2 0 1,4-1 15,-1 1 0,0-2 0,1 1-1,-1-1 1,0 1 0,0-2 0,7-5 0,71-71-97,-89 107 860,3-22-899,-2 5 334,0 0 0,0 0 1,1 1-1,1-1 0,-2 13 0,4-22-270,0 1 0,0 0 0,0 0-1,0 0 1,1 0 0,-1-1 0,0 1 0,1 0-1,-1 0 1,1 0 0,0-1 0,-1 1 0,1 0-1,0-1 1,2 3 0,-2-3-184,1 0 0,-1 1 1,1-1-1,-1 0 0,1 0 0,0-1 1,-1 1-1,1 0 0,0 0 0,0-1 1,-1 1-1,1-1 0,0 0 1,0 1-1,0-1 0,0 0 0,0 0 1,2 0-1,15-1-5286</inkml:trace>
</inkml:ink>
</file>

<file path=ppt/ink/ink2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4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5 10954,'0'0'9108,"-10"-2"-8270,7 1-802,1 0 0,-1 1 1,1 0-1,-1-1 1,1 1-1,-1 0 0,1 0 1,-1 0-1,1 0 0,-1 1 1,1-1-1,-1 1 0,1 0 1,-1-1-1,1 1 0,0 0 1,-1 0-1,-2 2 0,1 1 30,0 1 0,0-1 0,1 0 0,0 1 0,0 0-1,0 0 1,0 0 0,1 0 0,0 0 0,-2 6-1,-8 21 257,2 1-1,2 0 1,0 0-1,2 1 0,2 0 1,1 0-1,2 0 0,1 0 1,6 41-1,-5-63-297,1-1-1,0 1 1,1-1 0,1 0-1,0 1 1,7 15 0,-7-63 243,-7-2-890,-2 0 0,-1 1 0,-17-56 0,7 27 130,0 15 814,16 49-6,7 14-64,0-6-200,-1 0 0,1-1 0,-1 0 0,2 0 0,-1 0 0,0-1 1,1 0-1,0 0 0,0-1 0,0 0 0,0 0 0,15 2 0,-6-2-442,0-1 0,0 0 0,0-1 0,0-1 0,26-4 0,-39 4-70,-1-1 1,1 0-1,0 0 0,0 0 0,-1 0 1,1-1-1,-1 1 0,1-1 0,-1 0 1,4-3-1,13-18-5879,-8 0-1102</inkml:trace>
</inkml:ink>
</file>

<file path=ppt/ink/ink2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4.9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1473,'0'0'19357,"-4"9"-18369,-7 31-399,1 0 1,2 0 0,2 1-1,2-1 1,1 1-1,4 58 1,9-46-837,2-29-1582,7-8-3703,-12-16-890</inkml:trace>
</inkml:ink>
</file>

<file path=ppt/ink/ink2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5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10154,'0'0'6512,"-10"9"-5273,0 1-836,0 1-1,0 0 1,1 0 0,-10 18-1,16-25-243,0 0 0,0 1-1,1 0 1,0 0 0,0 0 0,0 0-1,1 0 1,-1 0 0,1 0-1,0 0 1,1 1 0,-1-1-1,1 0 1,0 0 0,1 1 0,-1-1-1,1 0 1,2 10 0,-1-13-130,0 0 1,-1 1-1,1-1 0,0 0 1,0 0-1,0 0 1,0-1-1,0 1 0,1 0 1,-1-1-1,0 0 1,1 1-1,-1-1 0,1 0 1,-1 0-1,1 0 1,0-1-1,-1 1 1,1-1-1,0 1 0,0-1 1,-1 0-1,1 0 1,0 0-1,0 0 0,2-1 1,3 0-1,-1 1 1,0-1-1,-1-1 1,1 1-1,0-1 1,0 0-1,0-1 1,-1 0-1,9-4 1,-9 2-29,1 0 0,-1 0 0,0-1 0,-1 0 1,1 0-1,-1-1 0,0 1 0,-1-1 0,1 0 0,-2 0 0,1-1 1,-1 1-1,0-1 0,0 0 0,-1 0 0,0 0 0,0 0 1,-1 0-1,0 0 0,-1 0 0,0 0 0,0-10 0,0 18 0,0-1-1,0 1 1,0-1-1,0 1 0,0-1 1,0 1-1,-1 0 1,1-1-1,0 1 0,0-1 1,0 1-1,0-1 1,0 1-1,-1 0 0,1-1 1,0 1-1,0-1 1,-1 1-1,1 0 0,0-1 1,-1 1-1,1 0 1,0 0-1,-1-1 0,1 1 1,-1 0-1,1 0 1,0-1-1,-1 1 0,1 0 1,-1 0-1,1 0 1,-1-1-1,-14 9 20,-9 22 5,22-24-81,1-1 0,-1 1 0,1 0 0,0 0-1,0 0 1,1 0 0,-1 0 0,1 0 0,1 0 0,-1 0-1,1 0 1,3 9 0,-3-12-2,0 0 0,0-1 0,0 1-1,1 0 1,-1-1 0,1 1 0,0-1 0,0 0 0,0 1-1,0-1 1,0 0 0,0 0 0,1-1 0,-1 1-1,1 0 1,-1-1 0,1 1 0,0-1 0,-1 0 0,1 0-1,0 0 1,0 0 0,0-1 0,0 1 0,0-1 0,4 1-1,-1 0-611,0-1 0,0 0 0,1 0 0,-1 0 0,0-1 1,0 1-1,0-2 0,0 1 0,0-1 0,-1 1 0,1-2 0,0 1 0,-1-1 0,1 1 0,-1-2 0,0 1 0,0 0 0,0-1 0,7-7 0,16-17-4919</inkml:trace>
</inkml:ink>
</file>

<file path=ppt/ink/ink2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5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109 112 352,'2'-12'5131,"0"-4"-3864,1-52 3621,-3 68-4769,1-1 0,-1 1 1,0-1-1,0 1 0,0-1 0,0 1 1,0-1-1,0 1 0,0-1 1,0 1-1,0-1 0,0 1 0,0-1 1,0 1-1,0-1 0,-1 1 1,1-1-1,0 1 0,0 0 0,0-1 1,-1 1-1,1-1 0,0 1 1,0 0-1,-1-1 0,1 1 0,0-1 1,-1 1-1,1 0 0,-1 0 1,1-1-1,0 1 0,-1 0 0,1 0 1,-1-1-1,1 1 0,-1 0 1,1 0-1,-1 0 0,1 0 1,-1 0-1,1 0 0,-1 0 0,1 0 1,-1 0-1,1 0 0,0 0 1,-1 0-1,1 0 0,-1 0 0,1 0 1,-1 0-1,1 0 0,-1 1 1,1-1-1,-1 0 0,1 0 0,0 1 1,-1-1-1,0 1 0,-22 22 1530,16-9-1411,0 1-1,0-1 1,2 1 0,-1 0-1,2 1 1,0-1-1,-2 29 1,3-13-63,2-1-1,1 1 1,5 36 0,4-20-115,-8-44-54,0 0 0,0 0 0,0 0 0,0 0 0,0 0 1,1 0-1,-1 0 0,1-1 0,0 1 0,0 0 0,0-1 0,4 4 0,-4-35-113,-2 16 85,-2-1 1,0 1-1,-1-1 0,0 1 0,0 0 0,-2 0 1,0 0-1,0 1 0,-1 0 0,-1 0 0,-7-11 1,5 17 74,19 20-37,0-7 1,0-1-1,1 0 1,0-1 0,0 0-1,0 0 1,1-1 0,0-1-1,-1 0 1,1-1 0,0 0-1,0 0 1,1-1-1,-1-1 1,0 0 0,0-1-1,21-4 1,-26 3-12,-1 0 1,0 0-1,0-1 0,-1 1 0,1-2 1,-1 1-1,1 0 0,-1-1 1,7-6-1,-9 7 35,0 1 0,0-1 1,0 0-1,-1 0 0,1 0 0,-1 0 0,0-1 1,0 1-1,0-1 0,0 1 0,-1-1 1,1 1-1,-1-1 0,0 0 0,0 0 0,1-4 1,-17 26 834,10-7-679,0 0-1,0 0 1,1 1 0,0 0-1,1 0 1,0 0-1,1 0 1,1 0-1,0 0 1,1 24 0,0-34-212,0-1 0,0 1 1,1 0-1,-1 0 1,1 0-1,-1 0 1,1 0-1,0-1 0,0 1 1,0 0-1,0-1 1,0 1-1,0 0 1,0-1-1,0 1 0,1-1 1,-1 0-1,1 1 1,-1-1-1,1 0 1,-1 0-1,1 0 0,0 0 1,-1 0-1,1-1 1,0 1-1,0 0 1,0-1-1,-1 1 0,1-1 1,0 0-1,3 1 1,-2-1-346,0 0 0,-1-1 0,1 1 0,-1-1 1,1 1-1,-1-1 0,1 0 0,-1 0 0,0 0 1,1 0-1,-1 0 0,0-1 0,0 1 0,0-1 0,0 1 1,0-1-1,0 0 0,0 0 0,0 0 0,-1 0 1,1 0-1,-1 0 0,1 0 0,0-3 0,7-24-6162,-3-5-1746</inkml:trace>
</inkml:ink>
</file>

<file path=ppt/ink/ink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33.0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1 619 3876,'0'0'11755,"16"-10"-10842,105-56-25,223-86 1,-196 91-867,491-250-2008,-620 296 1028,-20 14 818,0 1-1,0 0 1,0-1-1,0 1 1,0-1-1,0 1 1,0 0-1,0 0 1,0 0-1,0 0 1,0 0-1,0 0 1,0 0-1,0 0 1,-1 0-1,1 0 1,0 0 0,0 1-1,0-1 1,-1 1-1,-35 6-2891</inkml:trace>
</inkml:ink>
</file>

<file path=ppt/ink/ink2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6.0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11691,'0'0'10986,"-29"52"-10889,45-37-65,2 0-897,5-3-865,1-2-1024,6 0-1923,-1-3-416</inkml:trace>
</inkml:ink>
</file>

<file path=ppt/ink/ink2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6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9513,'0'0'10832,"-10"6"-9391,9-6-1439,-4 3 151,0-1 0,-1 1 0,1 0 0,0 0-1,1 1 1,-1 0 0,1-1 0,-1 1 0,1 1 0,0-1 0,1 1 0,-1 0 0,1-1 0,0 2 0,0-1 0,0 0 0,1 0 0,0 1 0,0 0 0,0-1 0,1 1 0,0 0 0,-1 8 0,3-13-146,-1 0 0,1 1-1,-1-1 1,1 0 0,0 1 0,0-1 0,-1 0 0,1 0 0,0 0 0,0 0-1,1 0 1,-1 0 0,0 0 0,0 0 0,0 0 0,0 0 0,1 0 0,-1-1 0,0 1-1,1-1 1,-1 1 0,1-1 0,-1 1 0,1-1 0,-1 0 0,1 0 0,-1 0-1,0 0 1,1 0 0,-1 0 0,1 0 0,1 0 0,55-4 70,-14-8-331,-35 9 218,0 0 0,0 1 0,0 0 0,0 0 0,11 0 0,-18 15 990,-2-12-922,-1 1 1,1-1 0,0 0-1,0 1 1,0-1 0,0 0-1,0 1 1,1-1 0,-1 0-1,0 1 1,1-1 0,-1 0-1,0 0 1,1 1 0,0-1-1,-1 0 1,1 0 0,0 0-1,1 2 1,6-1-59,0-1 0,0 0 0,-1 0 0,1 0 0,0-1 0,0-1 0,0 1 0,0-1 0,0-1 0,0 1 0,-1-1 0,1 0 0,11-6 0,26-5-432,-42 26 862,-2 3-1917,4-12-4206,6-3-2801</inkml:trace>
</inkml:ink>
</file>

<file path=ppt/ink/ink2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7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115 304 865,'0'0'2365,"0"-9"-1773,-1 5-339,1-1-1,0 1 0,0-1 0,0 1 1,0 0-1,1-1 0,0 1 1,0 0-1,0-1 0,0 1 1,1 0-1,0 0 0,0 0 0,0 0 1,0 0-1,0 1 0,1-1 1,0 1-1,-1-1 0,1 1 1,1 0-1,4-5 0,34-22 3453,-26 20-2048,-1-1 1,27-26-1,-38 33-1335,-1 1 1,0-1-1,1 0 0,-2-1 0,1 1 0,0 0 0,-1-1 1,0 1-1,0-1 0,-1 0 0,1 0 0,-1 0 0,0 0 1,0 0-1,0-8 0,-1 11-290,0 1 0,-1-1 0,1 1 0,0-1 0,-1 1-1,1 0 1,-1-1 0,0 1 0,1 0 0,-1-1 0,0 1 0,0 0 0,0 0 0,0 0 0,0 0 0,0 0 0,0 0 0,0 0 0,0 0 0,-1 0 0,1 1-1,0-1 1,0 0 0,-1 1 0,1-1 0,-1 1 0,1-1 0,0 1 0,-1 0 0,1-1 0,-1 1 0,1 0 0,-1 0 0,1 0 0,-1 0 0,-1 1 0,-1-1-35,0 0-1,0 0 1,0 1 0,-1-1 0,1 1 0,0 0 0,0 0 0,0 1 0,0-1 0,0 1 0,1 0 0,-5 3 0,-1 3 26,0 1 0,1 0 0,0 1 0,0 0 0,2 0-1,-1 1 1,1 0 0,-7 17 0,1 2 330,2 1 0,-8 34 0,14-50-300,1 1-1,0-1 1,1 1-1,1 0 1,1 0-1,0 0 1,1 0-1,0 0 1,1 0-1,1-1 1,1 1-1,0-1 1,1 1-1,1-2 1,0 1-1,1 0 1,9 14-1,-9-19-30,-4-6-9,-1-1-1,1 1 1,-1 0-1,0 0 1,0 0 0,0 0-1,0 0 1,-1 0-1,0 1 1,2 8 0,-4-13-5,1 0 1,-1 0-1,1 0 1,0 1-1,-1-1 1,1 0-1,-1 0 1,1 0-1,0 0 1,-1 0-1,1 1 1,-1-1-1,1 0 1,-1 0-1,1 0 1,0 0-1,-1 0 1,1 0-1,-1-1 1,1 1-1,-1 0 1,1 0-1,0 0 1,-1 0-1,1 0 1,-1-1-1,1 1 1,0 0-1,-1 0 1,1-1-1,0 1 1,-1 0-1,1-1 1,0 1-1,-1 0 1,1-1-1,-1 0 1,-16-11 36,-5-16-265,0-2 0,2 0 0,2-1 0,-27-59 0,44 89 221,1 1-1,-1-1 1,1 0-1,-1 0 1,1 0-1,-1 1 1,1-1-1,0 0 0,-1 0 1,1 0-1,0 0 1,0 0-1,0 0 1,-1 1-1,1-1 1,0 0-1,0 0 1,0 0-1,1 0 1,-1 0-1,0 0 1,0 0-1,0 0 1,1 1-1,-1-1 1,0 0-1,1 0 1,-1 0-1,1 1 1,-1-1-1,1 0 1,-1 0-1,1 1 1,-1-1-1,1 0 1,1 0-1,33-2 109,-19 4-177,73 2-1408,9-1-3567,-74-2 1719,0-2 0,24-4 1,-15-2-206</inkml:trace>
</inkml:ink>
</file>

<file path=ppt/ink/ink2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7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63 2434,'0'0'3940,"3"-8"-619,10-27-12,-12 34-3181,-1 1-1,0-1 1,0 1-1,1 0 1,-1-1-1,0 1 1,0-1 0,0 1-1,1-1 1,-1 1-1,0-1 1,0 1-1,0-1 1,0 1-1,0-1 1,0 1-1,0-1 1,0 1-1,0-1 1,0 1-1,0-1 1,0 1-1,-1-1 1,1 1 0,0-1-1,0 1 1,0-1-1,-1 1 1,1 0-1,0-1 1,-1 1-1,1-1 1,0 1-1,-1 0 1,1-1-1,0 1 1,-1 0-1,1-1 1,-1 1-1,1 0 1,0 0 0,-1-1-1,1 1 1,-1 0-1,1 0 1,-1 0-1,1 0 1,-1 0-1,1 0 1,-1 0-1,1 0 1,-1 0-1,1 0 1,-2 0-1,-25 8 1459,20-3-1382,0 0 0,0 0 0,1 1-1,-1 0 1,1 0 0,1 0-1,-1 1 1,1-1 0,0 1-1,1 1 1,-1-1 0,2 1 0,-1 0-1,1-1 1,0 2 0,0-1-1,1 0 1,-2 14 0,5-20-189,-1-1 0,1 1 0,0-1 0,-1 0 0,1 0 0,0 1 0,0-1-1,0 0 1,0 0 0,0 0 0,0 0 0,0 0 0,1 0 0,-1 0 0,0 0 0,0-1 0,1 1 0,-1 0 0,1-1 0,-1 1 0,0-1 0,1 0 0,-1 1 0,1-1 0,-1 0 0,1 0 0,-1 0 0,1 0 0,-1 0 0,3 0 0,50-3 209,-45 1-238,-1-1-1,0 0 0,0 0 0,-1-1 0,1 0 0,-1 0 1,10-8-1,-13 10 0,-1 0 1,0-1-1,0 1 1,0-1-1,0 1 0,-1-1 1,1 0-1,-1 0 1,0-1-1,0 1 1,0 0-1,0-1 1,0 1-1,-1-1 1,1 1-1,-1-1 0,0 0 1,0-4-1,-28 32-257,24-20 177,0 1 1,1-1-1,-1 1 1,1-1-1,0 1 0,0 0 1,0 0-1,0 0 1,1 0-1,0 0 0,0 1 1,0 8-1,1-12-196,1 0 1,-1 0-1,1 0 1,0 0-1,-1 0 1,1 0-1,0-1 0,0 1 1,0 0-1,0-1 1,0 1-1,1 0 0,-1-1 1,0 0-1,1 1 1,-1-1-1,1 0 1,-1 0-1,1 1 0,0-1 1,-1-1-1,1 1 1,0 0-1,0 0 0,0-1 1,0 1-1,0-1 1,0 1-1,-1-1 1,1 0-1,0 0 0,0 0 1,0 0-1,0 0 1,3-1-1,22 2-4513</inkml:trace>
</inkml:ink>
</file>

<file path=ppt/ink/ink2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7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12812,'0'0'5451,"-9"0"-4005,-2 2-1086,-1 0-1,1 1 1,0 0-1,0 1 1,0 0-1,0 0 0,1 2 1,-1-1-1,1 1 1,1 0-1,-16 14 1,-29 28 489,52-45-790,-1 0 0,1 1 0,-1-1 0,1 0 0,0 1 0,0-1 0,0 1 0,1 0 0,-1-1 0,1 1 0,0 0 0,0 0 0,0 0 0,1 0 0,-1 6 0,2-9-55,-1 1 0,0-1 0,1 0 0,-1 0 0,1 0 0,0 0 0,-1 0 0,1 0 0,0 0 0,-1 0 0,1 0 0,0 0-1,0-1 1,0 1 0,0 0 0,0 0 0,0-1 0,0 1 0,0-1 0,0 1 0,0-1 0,0 1 0,0-1 0,1 0 0,-1 1-1,0-1 1,0 0 0,2 0 0,42 3-296,-35-3 22,12 1-1598,-1-2 0,36-4 0,7-14-6664,-25 2 407</inkml:trace>
</inkml:ink>
</file>

<file path=ppt/ink/ink2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8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11403,'0'0'10415,"-9"12"-9572,-1 1-563,1 0-1,1 0 1,0 1-1,1 0 0,1 0 1,0 0-1,1 1 0,-5 23 1,4-3 373,2 1 1,0 46-1,4-69-677,1 0 0,0 1 0,1-1 0,0 0 0,1 0-1,0 0 1,1 0 0,1-1 0,8 16 0,-13-27-334,-4-25-795,-6 3 862,0 2 1,-2-1-1,0 2 0,0-1 1,-30-30-1,3 2 487,39 46-165,0 1 0,0 0 0,0 0 0,0 0 0,0 0 0,0-1-1,0 1 1,0 0 0,0 0 0,0 0 0,0-1 0,0 1 0,0 0 0,0 0 0,0 0 0,0 0 0,0-1 0,0 1 0,0 0 0,0 0 0,0 0 0,0 0 0,1 0 0,-1-1-1,0 1 1,0 0 0,0 0 0,0 0 0,0 0 0,0 0 0,1 0 0,-1-1 0,0 1 0,0 0 0,0 0 0,0 0 0,1 0 0,-1 0 0,0 0 0,0 0 0,0 0-1,1 0 1,-1 0 0,0 0 0,0 0 0,0 0 0,0 0 0,1 0 0,-1 0 0,0 0 0,21-2 333,21 4-390,-31-1 4,132 13-2714,-49-11-7494,-58-3-1637</inkml:trace>
</inkml:ink>
</file>

<file path=ppt/ink/ink2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9.0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54 9161,'0'0'13826,"-11"-6"-13009,-32-15-96,40 20-636,0 1 1,1 0 0,-1 1-1,0-1 1,1 0 0,-1 1 0,1 0-1,-1-1 1,1 1 0,-1 0 0,1 0-1,-1 0 1,1 1 0,0-1 0,-1 1-1,1-1 1,0 1 0,0 0-1,0 0 1,0-1 0,1 1 0,-1 1-1,0-1 1,-1 3 0,-6 5 274,1-3-256,1 1 0,0 0 0,0 0 0,-7 10-1,13-15-87,-1 0 0,0 0 0,1 1 0,0-1 0,0 0 0,0 0 0,0 1 0,0-1 0,1 0 0,-1 1 0,1-1 0,0 1 0,0-1 0,0 1 0,1-1-1,-1 0 1,2 5 0,-2-6-13,1-1 0,0 1-1,0-1 1,0 1 0,0-1 0,0 0-1,0 1 1,0-1 0,1 0-1,-1 0 1,0 1 0,1-1 0,-1 0-1,1 0 1,-1-1 0,1 1-1,-1 0 1,1 0 0,0-1 0,-1 1-1,1-1 1,0 0 0,-1 1-1,1-1 1,0 0 0,0 0-1,-1 0 1,1 0 0,0 0 0,0 0-1,-1-1 1,3 0 0,3 0 9,-1 0 0,0 0 0,0-1 0,0 0 1,-1 0-1,1 0 0,10-7 0,-11 6-10,0-1 0,-1 1 0,1-1-1,-1 0 1,0 0 0,0-1 0,0 1-1,-1-1 1,1 0 0,-1 0 0,0 0 0,-1 0-1,1 0 1,-1-1 0,0 1 0,0-1-1,-1 0 1,0 1 0,0-1 0,0 0 0,-1 0-1,1 0 1,-2-8 0,4 14-71,-1 1 1,1-1-1,-1 1 1,1 0-1,-1-1 0,1 1 1,-1 0-1,1 1 1,-1-1-1,0 0 1,1 1-1,1 1 0,26 18-52,-27-20 117,0 1 1,0 0 0,0-1 0,0 1-1,0 0 1,0 0 0,-1 0 0,1 1 0,-1-1-1,0 1 1,1-1 0,-1 1 0,0 0-1,-1 0 1,1 0 0,0 0 0,-1 0-1,0 0 1,1 1 0,-1-1 0,-1 0-1,1 1 1,0-1 0,-1 5 0,9-158 1118,-8 149-1158,-1 1-1,0-1 1,0 1-1,1-1 1,-1 0-1,0 1 1,1-1-1,-1 1 1,0-1-1,1 1 1,-1-1-1,1 1 1,-1-1 0,1 1-1,-1-1 1,1 1-1,0-1 1,-1 1-1,1 0 1,-1 0-1,1-1 1,0 1-1,-1 0 1,1 0-1,0 0 1,-1-1-1,1 1 1,0 0-1,-1 0 1,1 0-1,0 0 1,0 0-1,-1 0 1,1 1-1,0-1 1,-1 0-1,1 0 1,0 0-1,-1 1 1,1-1 0,-1 0-1,1 1 1,0-1-1,40 15-2793,-32-11 1768,38 5-5358,-21-7 581</inkml:trace>
</inkml:ink>
</file>

<file path=ppt/ink/ink2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09.4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357 17 11403,'0'0'10607,"-10"-3"-9480,4 0-1014,0 1 1,0 0 0,0 1 0,0-1 0,0 1 0,0 0 0,0 0 0,0 1 0,-1 0-1,1 0 1,0 0 0,0 1 0,0 0 0,0 0 0,-1 1 0,2 0 0,-1 0-1,0 0 1,0 1 0,-10 6 0,8-4 54,6-4-140,0 0-1,0 0 0,0 0 0,0 0 0,1 0 0,-1 0 0,0 1 0,1-1 0,-1 1 0,1-1 0,-1 1 0,1 0 0,0-1 0,-1 1 0,1 0 0,0 0 0,0 0 0,0 0 0,1 0 0,-1 0 0,0 0 0,0 4 0,2-5-20,0 0-1,0 0 1,0 0 0,0 0-1,0-1 1,1 1-1,-1 0 1,0-1-1,0 1 1,1-1-1,-1 1 1,0-1 0,1 1-1,-1-1 1,0 0-1,1 0 1,-1 0-1,3 0 1,33 3 51,-31-2-70,29 0-209,-24-2 104,0 1-1,0 1 1,1-1 0,-1 2 0,0 0 0,0 0 0,-1 1-1,20 8 1,-29-11 135,0 1 1,0-1-1,0 1 0,0-1 0,0 1 1,0-1-1,0 1 0,-1 0 0,1 0 1,0-1-1,-1 1 0,1 0 1,0 0-1,-1 0 0,1 0 0,-1 0 1,1-1-1,-1 1 0,1 0 0,-1 0 1,0 0-1,0 0 0,1 0 0,-1 0 1,0 1-1,0 0 0,-1 0 41,1 0-1,-1 0 1,1 0-1,-1 0 1,0-1 0,0 1-1,0 0 1,0 0-1,0-1 1,-1 1-1,1-1 1,-3 3 0,-4 4 225,-1-1 0,0 0 0,-16 9 1,25-16-285,-36 21 507,0-2 1,-1-2 0,-74 23-1,91-34-2799,-1-2-1,-35 4 1,32-7-5540</inkml:trace>
</inkml:ink>
</file>

<file path=ppt/ink/ink2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1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33 7175,'0'0'1473,"10"-5"785,-5 3-1801,2-2 141,-1 0 0,1 1-1,0 0 1,-1 1 0,1 0-1,1 0 1,-1 0 0,0 1-1,0 0 1,1 0-1,-1 1 1,10 0 0,-16 0-540,-1 1 0,0-1 0,1 1 0,-1-1 0,0 1 0,1-1 1,-1 1-1,0-1 0,1 1 0,-1-1 0,0 1 0,0-1 0,0 1 0,1 0 0,-1-1 0,0 1 1,0-1-1,0 1 0,0 0 0,0-1 0,0 1 0,0-1 0,0 1 0,-1 0 0,1-1 1,0 1-1,0-1 0,0 1 0,-1-1 0,1 1 0,0-1 0,-1 1 0,1-1 0,0 1 1,-1-1-1,0 2 0,-12 18 1021,-25 10 252,31-27-1210,0 2 0,1-1 0,0 0 0,0 1 0,0 0 0,1 1 0,-1-1 0,2 1 0,-1 0 1,0 0-1,1 1 0,-5 10 0,9-16-122,-1 0 1,1 0 0,0 0 0,0 0 0,0 0 0,0 1-1,1-1 1,-1 0 0,0 0 0,0 0 0,1 0 0,-1 0 0,1 0-1,-1 0 1,1 0 0,-1 0 0,1 0 0,-1 0 0,1-1-1,0 1 1,-1 0 0,1 0 0,0 0 0,0-1 0,0 1 0,0 0-1,0-1 1,-1 1 0,1-1 0,0 1 0,0-1 0,1 0-1,-1 1 1,0-1 0,0 0 0,0 0 0,2 1 0,49 2-459,-43-3 203,19 0-622,62-2-3132,-31-7-2040,-16-3-319</inkml:trace>
</inkml:ink>
</file>

<file path=ppt/ink/ink2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1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33 5605,'0'0'5670,"-7"-2"-3466,3 1-1980,0 0 0,1 0-1,-1 0 1,0 0 0,1 1-1,-1 0 1,0 0-1,0 0 1,1 0 0,-1 0-1,0 1 1,0-1-1,1 1 1,-1 0 0,0 0-1,1 1 1,-1-1 0,1 1-1,0 0 1,-1-1-1,1 2 1,0-1 0,0 0-1,0 1 1,1-1 0,-4 5-1,-30 36 1834,35-40-1941,-1-1 0,0 1-1,1 0 1,0 0 0,0 0-1,0 0 1,0 0 0,0 0-1,0 0 1,1 0 0,0 1-1,-1-1 1,1 0 0,0 0-1,1 5 1,0-7-88,0 0 1,-1 0 0,1 1-1,0-1 1,0 0-1,0 0 1,0 0-1,0-1 1,0 1 0,0 0-1,0 0 1,0 0-1,1-1 1,-1 1 0,0-1-1,0 1 1,1-1-1,-1 1 1,0-1-1,1 0 1,-1 0 0,0 0-1,1 1 1,-1-1-1,0 0 1,2-1 0,38-1 325,-35 1-329,-1 0-1,1-1 1,-1 0-1,0 0 1,0 0 0,1-1-1,-2 1 1,1-1-1,0 0 1,-1-1-1,1 1 1,-1-1-1,0 0 1,0 0 0,0 0-1,-1-1 1,0 1-1,1-1 1,-2 0-1,1 0 1,0 0-1,-1 0 1,0 0 0,0 0-1,-1-1 1,1 1-1,-1-1 1,-1 1-1,1-8 1,-1 12-6,0-1 1,0 1-1,-1-1 1,1 0-1,-1 1 1,1-1-1,-1 1 1,0-1-1,1 1 0,-1-1 1,0 1-1,0 0 1,0-1-1,0 1 1,0 0-1,0 0 1,-1 0-1,1 0 1,0 0-1,-1 0 1,-1-1-1,-1 0 40,1 0-1,-1 0 1,0 1-1,0-1 1,0 1 0,0 0-1,0 0 1,0 0-1,-5 1 1,7-1-130,-1 1-1,0 0 1,0 0-1,1 1 1,-1-1-1,0 0 1,1 1-1,-1 0 1,0 0-1,1-1 1,-1 2-1,1-1 1,-4 2-1,4-2-94,1 0-1,0 0 1,0 0-1,0 1 0,0-1 1,0 0-1,1 0 0,-1 1 1,0-1-1,0 0 1,1 1-1,-1-1 0,1 1 1,-1-1-1,1 1 0,0-1 1,0 1-1,0-1 1,-1 1-1,1-1 0,0 1 1,1-1-1,-1 1 0,0-1 1,1 4-1,0-4-131,-1 0 0,0 0-1,1 0 1,-1 0 0,1 0-1,0 0 1,-1-1 0,1 1 0,0 0-1,-1 0 1,1 0 0,0 0 0,0-1-1,0 1 1,0 0 0,0-1-1,0 1 1,0-1 0,0 1 0,0-1-1,0 0 1,0 1 0,1-1-1,17 4-4735</inkml:trace>
</inkml:ink>
</file>

<file path=ppt/ink/ink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33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653 3 8392,'-8'0'1084,"-4"0"-1214,7-1 450,1 0 1,-1 1 0,1 0-1,-1 0 1,1 0 0,-1 1 0,1-1-1,-1 1 1,1 0 0,0 0 0,-1 1-1,1-1 1,0 1 0,0 0 0,0 0-1,-6 5 1,-133 126 628,60-59-681,3 4-1,-126 157 0,199-226-266,1 1-1,0-1 1,1 1 0,-8 17-1,13-26 0,-1 1 0,0-1 0,1 1-1,-1-1 1,1 1 0,0 0 0,-1-1 0,1 1-1,0-1 1,0 1 0,0 0 0,0-1 0,0 1-1,1 0 1,-1-1 0,0 1 0,1-1-1,-1 1 1,1-1 0,0 1 0,-1-1 0,1 1-1,0-1 1,0 0 0,0 1 0,0-1 0,0 0-1,0 0 1,0 1 0,0-1 0,1 0 0,-1 0-1,0 0 1,1-1 0,-1 1 0,1 0-1,-1 0 1,1-1 0,-1 1 0,3 0 0,13 3 165,1-1 0,0 0 0,0-2 0,0 0 0,0 0 0,1-2 0,19-3 0,131-28 431,161-52-567,-114 12-3555,-93 24-1219</inkml:trace>
</inkml:ink>
</file>

<file path=ppt/ink/ink2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1.9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5349,'0'0'-320</inkml:trace>
</inkml:ink>
</file>

<file path=ppt/ink/ink2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2.2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15 13036,'-8'3'3164,"7"-14"975,1 4-429,0 20-2984,-1 2-689,0 0 0,-2 0 0,0-1 0,-5 18 0,3-17-6,1 0-1,1 0 0,0 1 1,0 19-1,3-28-109,4 36-2466,-4-41 2380,1-1 1,-1 1-1,1-1 0,0 0 1,-1 1-1,1-1 1,0 0-1,0 1 0,0-1 1,0 0-1,0 0 1,0 0-1,0 0 1,0 0-1,0 0 0,1 0 1,-1 0-1,0-1 1,1 1-1,-1 0 0,0-1 1,1 1-1,-1-1 1,1 1-1,-1-1 0,3 0 1,12 1-6029</inkml:trace>
</inkml:ink>
</file>

<file path=ppt/ink/ink2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20 14734,'0'0'6523,"-7"9"-6192,-20 27-181,27-35-146,0 0 1,-1 0-1,1 0 1,0 0-1,0 1 0,0-1 1,0 0-1,0 0 1,0 0-1,1 0 0,-1 0 1,0 0-1,1 0 1,-1 0-1,0 0 0,1 0 1,-1 0-1,1 0 1,0 0-1,-1 0 0,1 0 1,0 0-1,-1-1 1,1 1-1,0 0 0,0 0 1,0-1-1,0 1 1,1 0-1,29 18 53,-28-17-54,21 9-136,-13-6 57,-1 0 0,1 0-1,-1 1 1,-1 0 0,1 1 0,10 9 0,-19-14 96,0-1-1,0 1 1,0-1 0,1 1 0,-1-1 0,0 1 0,-1 0 0,1-1 0,0 1 0,-1 0 0,1 0 0,-1 0 0,1 0-1,-1 0 1,0-1 0,1 1 0,-2 3 0,1-2 65,-1 0 1,0 0-1,0 0 0,0 0 1,0 0-1,-1-1 0,1 1 1,-1 0-1,0-1 0,1 1 0,-1-1 1,0 0-1,-1 0 0,-2 3 1,-3 3 130,1-1 0,-1-1 0,-1 1 0,1-2 0,-1 1 0,0-1 0,0 0 0,-1-1 0,1 0 0,-1-1 0,0 1 0,0-2 0,0 0 0,-1 0 0,1-1 0,-14 1 0,24-3-206,-1 1 0,0 0 0,0 0 0,0 0 0,0-1 0,0 1 0,0 0 0,0-1 0,0 1 0,0-1-1,0 1 1,1-1 0,-1 1 0,0-1 0,0 1 0,1-1 0,-1 0 0,0 0 0,1 1 0,-1-1-1,1 0 1,-1 0 0,1 0 0,-1 0 0,1 1 0,-1-3 0,0-31-7,2 27-104,1-1 1,0 1 0,0-1-1,0 1 1,1 0-1,6-10 1,-1 8 41,0 0-1,0 1 1,1 0 0,1 0-1,-1 1 1,1 0-1,0 1 1,1 0 0,-1 0-1,1 2 1,16-6 0,-13 5 198,0-1 0,0-1 0,-1 0 0,0-1 0,0 0 0,17-15 1,-28 22-90,0-1 1,-1 0-1,1 0 1,-1 0 0,1 0-1,-1 0 1,1 0 0,-1 0-1,0 0 1,0-1-1,1-2 1,-2 4-34,0 1 0,0-1 0,0 0 0,0 0 1,0 0-1,0 0 0,0 0 0,0 1 0,0-1 0,0 0 0,0 0 0,-1 0 1,1 1-1,0-1 0,-1 0 0,1 0 0,-1 0 0,1 1 0,0-1 0,-1 0 0,-1 0 1,0-1-37,-1 0 0,1 0 0,-1 1 0,0 0 0,0-1 0,0 1 0,0 0 0,0 0 0,0 1 0,0-1 0,0 1 0,0-1 0,0 1 0,-5 0 0,-36 6-2855,17 1-2227,10-1-265,1-2-3527</inkml:trace>
</inkml:ink>
</file>

<file path=ppt/ink/ink2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2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3459,'0'0'-1793</inkml:trace>
</inkml:ink>
</file>

<file path=ppt/ink/ink2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3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12 7527,'0'0'11301,"-2"-4"-10510,2 4-783,-1-1 0,1 1 0,0-1 0,0 1 1,-1-1-1,1 1 0,0-1 0,-1 1 0,1 0 1,-1-1-1,1 1 0,-1 0 0,1-1 1,0 1-1,-1 0 0,1 0 0,-1-1 0,0 1 1,1 0-1,-1 0 0,1 0 0,-1 0 0,1-1 1,-1 1-1,1 0 0,-1 0 0,1 0 1,-1 0-1,0 0 0,1 1 0,-1-1 0,1 0 1,-1 0-1,1 0 0,-1 0 0,1 1 1,-1-1-1,1 0 0,-1 0 0,1 1 0,-1-1 1,1 0-1,-1 1 0,1 0 0,-22 32 283,15-17-185,1 0 0,1 0-1,-5 21 1,7-21-79,1 0 0,1 0 0,0 0 0,1 0 0,1 0 0,0 0 0,1-1 0,7 26 0,-6-33-211,0 0 1,0-1-1,1 0 0,0 1 1,0-1-1,1 0 1,-1-1-1,2 1 0,-1-1 1,1 0-1,0-1 1,0 1-1,0-1 0,1 0 1,0-1-1,0 1 1,0-2-1,13 6 1,38 9-3293,4-7-1120</inkml:trace>
</inkml:ink>
</file>

<file path=ppt/ink/ink2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3.6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10858,'0'0'3652,"0"68"-930,0-35-1248,4 3 95,3 3-416,7 3-384,-6 0-417,-3 1-192,-5 0-95,-4 0 31,-14-4 32,-11-1 32,-7-4-64,-7-4-224,4-10-1858,-1-11-4004</inkml:trace>
</inkml:ink>
</file>

<file path=ppt/ink/ink2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4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0 7399,'0'0'12209,"-11"10"-11531,-7 8-274,0 1 1,1 1-1,1 1 0,1 0 1,1 1-1,1 0 1,-19 45-1,27-54-346,0 0-1,2 1 1,-1-1-1,2 1 1,0-1 0,0 1-1,1 19 1,1-29-132,1 0-1,-1-1 1,1 1 0,-1 0-1,1-1 1,0 1 0,1-1 0,-1 1-1,0-1 1,1 1 0,0-1-1,0 0 1,0 0 0,0 0-1,0 0 1,1 0 0,-1 0 0,1-1-1,0 1 1,0-1 0,0 0-1,0 0 1,0 0 0,0 0 0,1 0-1,-1-1 1,1 1 0,-1-1-1,1 0 1,-1 0 0,6 0-1,6 1-1278,1 0 0,-1-2 0,19-1-1,9-2-4587</inkml:trace>
</inkml:ink>
</file>

<file path=ppt/ink/ink2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4.7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23 8488,'0'0'8702,"8"-5"-7752,-5 3-876,-1 0 1,0 0-1,1 1 1,-1-1-1,1 1 0,0-1 1,0 1-1,-1 0 1,1 0-1,0 1 1,0-1-1,0 0 0,0 1 1,0 0-1,0-1 1,0 1-1,0 0 1,0 1-1,0-1 0,0 1 1,0-1-1,0 1 1,0 0-1,0 0 1,-1 0-1,1 0 1,0 1-1,-1-1 0,1 1 1,-1-1-1,1 1 1,-1 0-1,0 0 1,4 4-1,-4-4-58,-1-1 0,0 1-1,0-1 1,0 1 0,0-1 0,0 1-1,-1 0 1,1 0 0,0-1 0,-1 1 0,0 0-1,1 0 1,-1 0 0,0 0 0,0-1 0,0 1-1,0 0 1,0 0 0,0 0 0,0 0-1,-1 0 1,1-1 0,-1 1 0,1 0 0,-1 0-1,0 0 1,0-1 0,1 1 0,-1-1 0,0 1-1,-1 0 1,1-1 0,-2 2 0,-4 5 114,-1 0 0,0-1 1,0 0-1,-13 9 0,13-11 1,-24 16 446,23-16-402,0 0-1,0 1 1,1 0-1,0 1 1,0-1-1,-9 12 1,17-18-171,0 1 1,-1-1 0,1 1 0,0-1 0,0 0 0,0 1 0,0-1-1,0 0 1,0 1 0,0-1 0,0 1 0,0-1 0,0 0 0,0 1 0,0-1-1,1 1 1,-1-1 0,0 0 0,0 1 0,0-1 0,0 0 0,1 1-1,-1-1 1,0 0 0,0 1 0,1-1 0,-1 0 0,0 0 0,0 1-1,1-1 1,-1 0 0,0 0 0,1 1 0,-1-1 0,0 0 0,1 0 0,-1 0-1,1 0 1,-1 0 0,0 0 0,1 1 0,-1-1 0,0 0 0,1 0-1,-1 0 1,1 0 0,-1 0 0,0 0 0,1 0 0,-1-1 0,1 1-1,-1 0 1,0 0 0,1 0 0,31 0-166,-26 0 7,24 0-812,-3 1-1429,0-2-1,33-4 1,-23-3-3435</inkml:trace>
</inkml:ink>
</file>

<file path=ppt/ink/ink2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5.3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56 10282,'0'0'8568,"-1"-9"-6833,1 7-1660,-1 0-1,1-1 1,0 1 0,-1 0-1,0 0 1,0-1 0,1 1 0,-1 0-1,0 0 1,-1 0 0,1 0-1,0 0 1,-1 0 0,1 0 0,-1 1-1,1-1 1,-1 0 0,0 1-1,-2-3 1,1 3-59,1 1-1,-1-1 1,1 0 0,-1 1-1,1-1 1,-1 1-1,1 0 1,-1 0-1,0 0 1,1 0 0,-1 0-1,1 0 1,-1 1-1,1-1 1,-1 1 0,1 0-1,-1 0 1,1 0-1,0 0 1,-1 0-1,1 0 1,0 1 0,-2 1-1,-3 2 19,1 0 0,-1 0 1,1 1-1,1-1 0,-1 1 0,1 1 0,0-1 0,0 1 0,1 0 0,0 0 1,0 0-1,1 1 0,0-1 0,0 1 0,1 0 0,0 0 0,0 0 0,1 0 0,0 0 1,0 0-1,1 0 0,1 14 0,-1-20-19,1 0 1,0 0-1,0 0 0,-1 0 0,1 0 1,0 0-1,1-1 0,-1 1 1,0 0-1,0 0 0,1-1 1,-1 1-1,1-1 0,0 1 0,-1-1 1,1 0-1,0 0 0,0 0 1,0 0-1,0 0 0,0 0 0,0 0 1,0 0-1,0-1 0,0 1 1,0-1-1,0 0 0,0 0 1,0 1-1,0-1 0,1-1 0,1 1 1,4 0 67,0 0 0,0 0 0,-1-1 0,1 0 0,0-1 0,-1 1 0,14-6 0,-13 3 9,-1 0-1,1-1 0,-1 0 1,0 0-1,0-1 1,-1 0-1,8-9 1,-11 12-43,0 0 0,0 0 0,-1-1 0,0 1 1,1-1-1,-1 0 0,-1 1 0,1-1 1,0 0-1,-1 0 0,0 0 0,0 0 1,0 0-1,-1-1 0,1 1 0,-1 0 0,0-5 1,-1 7-61,0 1 1,0-1-1,0 0 1,0 1 0,0-1-1,-1 1 1,1-1 0,0 1-1,-1-1 1,1 1-1,-1 0 1,0 0 0,1 0-1,-1 0 1,0 0 0,0 0-1,1 0 1,-1 1-1,0-1 1,0 1 0,0-1-1,-3 1 1,-21-2-2960,25 2 2475,0 0-1,0 1 1,0-1 0,0 0 0,0 0 0,1 1 0,-1-1-1,0 0 1,0 1 0,1-1 0,-1 0 0,0 1-1,0-1 1,1 1 0,-1 0 0,0-1 0,1 1 0,-1-1-1,1 1 1,-1 1 0,-3 6-7182</inkml:trace>
</inkml:ink>
</file>

<file path=ppt/ink/ink2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5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10666,'0'0'11179,"-7"56"-10186,3-31-65,0 3-287,4-4-160,0-1-257,0 0-128,0-5-32,4-4-64,5-1-577,-2-3-576,-1-5-737,3-5-1665</inkml:trace>
</inkml:ink>
</file>

<file path=ppt/ink/ink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34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17681,'0'0'2002,"0"12"-1960,1 1-35,0 1 1,0 0-1,1-1 0,1 1 0,0-1 0,1 0 0,1 0 0,8 18 0,4 1-15,8 14 17,23 62-1,-42-92 8,-1-1 1,-1 1-1,0 0 0,-1 1 0,-1-1 1,-1 1-1,0-1 0,-2 22 0,-6-13 55,6-25-71,1 0 0,0 1-1,-1-1 1,1 0 0,-1 1 0,1-1-1,0 0 1,-1 0 0,1 1-1,-1-1 1,1 0 0,-1 0 0,1 0-1,-1 1 1,1-1 0,-1 0-1,1 0 1,-1 0 0,1 0-1,-1 0 1,1 0 0,-1 0 0,1 0-1,-1 0 1,1 0 0,-2-1-1,-2-1-3,1 0 0,-1 0-1,0 0 1,1-1-1,0 1 1,-1-1 0,-3-5-1,2 3 20,-5-4 213,0-1-1,1 0 1,0 0 0,0-1-1,-12-22 1,17 25-207,0-1 0,1 0 0,0 0-1,1 0 1,0-1 0,0 1 0,1 0 0,0-1 0,1-12 0,12 22-1191,-8 3-2027,-3 1-2019</inkml:trace>
</inkml:ink>
</file>

<file path=ppt/ink/ink2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6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35 10730,'0'0'9172,"-8"-5"-7934,-25-19-464,33 24-748,-1-1 0,1 1 1,-1-1-1,1 1 0,-1-1 0,1 1 1,-1 0-1,0-1 0,1 1 0,-1 0 0,0-1 1,1 1-1,-1 0 0,0 0 0,1 0 0,-1 0 1,0-1-1,1 1 0,-1 0 0,0 0 1,0 0-1,1 0 0,-1 1 0,0-1 0,1 0 1,-1 0-1,0 0 0,1 1 0,-1-1 0,0 0 1,1 0-1,-1 1 0,0-1 0,1 1 1,-1-1-1,1 1 0,-1-1 0,1 1 0,-1-1 1,1 1-1,-1-1 0,1 1 0,0-1 0,-1 1 1,1 0-1,0-1 0,-1 1 0,1 0 1,0-1-1,0 1 0,0 0 0,0-1 0,-1 1 1,1 0-1,0 1 0,0 1 62,0 0-1,-1 1 1,1-1-1,0 0 1,1 0-1,-1 0 1,1 1 0,-1-1-1,3 5 1,-1-5-59,2 0 1,-1 0-1,0 0 1,1 0-1,-1-1 1,1 1-1,0-1 1,0 0 0,0 0-1,0-1 1,0 1-1,0-1 1,0 1-1,0-1 1,1-1-1,-1 1 1,1-1 0,-1 1-1,0-1 1,1-1-1,-1 1 1,0 0-1,8-3 1,-8 3-45,-1 0 0,1-1 0,-1 1 0,0-1 0,1 0 0,-1 0 0,0 0 0,0-1 0,1 1 0,-1-1 0,0 0 0,0 1 0,-1-1 0,1-1 1,0 1-1,-1 0 0,1-1 0,-1 1 0,0-1 0,1 0 0,-1 1 0,-1-1 0,1 0 0,0-1 0,-1 1 0,0 0 0,1 0 0,-1-1 0,0 1 0,0-5 0,-2 8-4,0 0 0,-1 1-1,1-1 1,0 0 0,0 1 0,0-1-1,-1 0 1,1 1 0,0 0-1,0-1 1,0 1 0,0 0 0,0-1-1,0 1 1,0 0 0,0 0-1,-1 1 1,-5 6 26,1 0 0,-1 0-1,1 0 1,1 1 0,0-1 0,0 1-1,1 1 1,-6 14 0,9-21 3,0 1 1,1 0 0,-1-1-1,1 1 1,-1 0-1,1-1 1,0 1 0,1 0-1,-1 0 1,1-1-1,-1 1 1,1-1 0,0 1-1,0 0 1,1-1-1,-1 0 1,1 1 0,0-1-1,0 0 1,0 0 0,0 0-1,0 0 1,1 0-1,-1 0 1,1-1 0,4 4-1,-3-3 12,-1 0-1,1 0 0,-1 0 1,1 0-1,-1 1 0,0-1 1,4 8-1,-7-11-1,0 1-1,0-1 1,1 1 0,-1-1 0,0 1-1,0-1 1,0 1 0,0-1 0,0 1 0,0-1-1,0 1 1,0-1 0,0 1 0,0-1-1,0 1 1,0-1 0,0 1 0,-1-1-1,1 1 1,0-1 0,0 1 0,-1-1 0,1 1-1,0-1 1,0 1 0,-1 0 0,-23 8 909,10-6-732,1 0 0,-1-2 0,0 1-1,1-2 1,-1 0 0,0 0 0,1-1 0,-23-5 0,35 5-299,0 1 1,0 0-1,1 0 1,-1 0-1,0-1 0,1 1 1,-1 0-1,1 0 0,-1-1 1,0 1-1,1-1 1,-1 1-1,1-1 0,-1 1 1,1-1-1,-1 1 0,1-1 1,0 1-1,-1-1 0,1 1 1,-1-1-1,1 0 1,0 1-1,0-1 0,-1 0 1,1 1-1,0-1 0,0 0 1,0 1-1,0-1 1,0 0-1,0 1 0,0-1 1,0 0-1,0 0 0,0 1 1,0-1-1,0 0 1,0 1-1,1-2 0,19-18-7657,-2 7 1962</inkml:trace>
</inkml:ink>
</file>

<file path=ppt/ink/ink2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16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1 12908,'0'0'6406,"3"10"-4868,1 9-985,5 14 697,-2 0-1,5 67 1,-14-79-1104,0 0-1,-1 0 1,-1 0-1,0-1 1,-2 1-1,-1-1 1,0-1-1,-1 1 1,-19 30-1,0-5-1080,-3-1 0,-59 67 0,57-77-4094,0-5-5226</inkml:trace>
</inkml:ink>
</file>

<file path=ppt/ink/ink2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27.8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7101 246 7399,'0'0'998,"-12"-8"-181,-20-13-30,0 1 1,-2 2-1,-42-17 1,-23 2-289,-1 4 0,-1 5 1,-2 5-1,-162-11 0,-424 21-1221,589 11 966,-839 60-252,4 56-16,534-63 35,-727 110 42,482-26-423,489-95 301,3 8 0,-154 73 0,246-95 149,2 2-1,1 4 1,2 2 0,2 2-1,1 3 1,2 2-1,-87 99 1,110-110-94,2 2 0,1 1 0,2 1 1,2 2-1,1 0 0,3 1 0,1 0 0,2 2 0,1 0 1,3 1-1,1 0 0,3 0 0,-3 47 0,9-48-27,2-1 1,1 1-1,2-1 0,3 0 0,0 0 1,3-1-1,2 0 0,1-1 0,2 0 1,23 42-1,3-4 42,3-3-1,4-1 1,3-2 0,3-3 0,3-2 0,2-3 0,4-2-1,2-4 1,3-2 0,2-3 0,2-3 0,79 40-1,74 27-10,5-10-1,402 127 0,-433-178 14,2-9 0,343 36 0,421-45 47,-813-42-47,1-6 0,-2-7 0,0-7 0,-1-6 0,-2-7 0,284-111 1,-306 92 114,-3-5 0,-2-5 0,-4-6 0,-3-4 0,-3-6 0,-4-4 0,188-196 0,-179 147 129,188-285-1,34-187 1968,-312 555-2002,-2-1 0,-2-1 0,-3-1 0,-3 0 0,15-82 0,-28 115-174,-1 0 1,0-1 0,-2 1 0,0 0 0,-2 0-1,0-1 1,-2 1 0,0 0 0,-2 1-1,0-1 1,-1 1 0,-1 1 0,-1-1 0,-1 1-1,-1 1 1,-1 0 0,-14-18 0,2 9-67,-1 2 0,-1 1 0,-2 1 0,0 1 1,-1 1-1,-2 2 0,-47-24 0,-241-91-4698,152 74-68</inkml:trace>
</inkml:ink>
</file>

<file path=ppt/ink/ink2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28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8 10154,'-177'-7'4030,"177"7"-4000,0 0 1,1 0-1,-1 0 0,0 0 1,0 0-1,0 0 0,0 0 0,0 0 1,0 0-1,0 0 0,0 0 1,0 1-1,0-1 0,0 0 1,0 0-1,0 0 0,0 0 0,0 0 1,0 0-1,0 0 0,0 0 1,0 0-1,0 0 0,0 0 1,0 0-1,0 1 0,0-1 0,0 0 1,0 0-1,0 0 0,0 0 1,0 0-1,0 0 0,0 0 1,0 0-1,0 0 0,0 0 0,0 0 1,0 0-1,0 0 0,0 1 1,0-1-1,0 0 0,0 0 1,-1 0-1,1 0 0,0 0 0,0 0 1,0 0-1,0 0 0,14 7 543,21 6-27,87 7-116,205 7 0,-129-14-1888,-151-9 849,222 14-4478,-182-18 2188</inkml:trace>
</inkml:ink>
</file>

<file path=ppt/ink/ink2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28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323 52 11211,'-8'-5'736,"0"1"-620,2 1-75,1-1 1,-1 1 0,0-1 0,1 0-1,0-1 1,0 1 0,0-1 0,-4-5-1,33 23 2111,21 20-1427,46 45 1,-75-63-713,0 2-1,-2 0 1,1 0-1,-2 2 1,19 33 0,-28-44 17,-1 1 0,0-1 0,0 1 1,-1 0-1,-1 0 0,1 0 0,-1 0 1,-1 0-1,1 0 0,-2 0 0,1 0 1,-1 0-1,0 0 0,-1 0 0,0 0 1,-1-1-1,0 1 0,0-1 0,-1 1 1,0-1-1,0 0 0,-11 14 0,-9 10 244,-1 0-1,-2-2 0,-56 49 0,70-68-246,-133 115-358,42-52-3780,29-33-3261</inkml:trace>
</inkml:ink>
</file>

<file path=ppt/ink/ink2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1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157 159 2338,'25'-34'7646,"-20"27"-6636,0-1 1,-1 1-1,0-1 1,0 0-1,-1 0 1,0 0-1,0-1 0,-1 1 1,2-13-1,-4 20-899,1 0-1,-1 0 1,0 0 0,0 0-1,0-1 1,0 1-1,0 0 1,0 0-1,-1 0 1,1 0-1,0 0 1,0 0 0,-1 0-1,1 0 1,-1 0-1,1 0 1,-1 0-1,1 0 1,-1 0-1,0 0 1,1 0 0,-1 0-1,0 0 1,0 1-1,0-1 1,0 0-1,0 1 1,-1-2-1,-1 1-50,0 0 0,1 1 0,-1-1 0,0 1 0,1 0 0,-1 0-1,0 0 1,0 0 0,1 0 0,-1 0 0,-4 2 0,-2 0-92,0 0 1,1 1 0,-1 0-1,1 1 1,0 0 0,-12 8-1,12-6 36,-1 0 0,2 1-1,-1 0 1,1 0 0,0 1-1,1 0 1,-1 1 0,2-1-1,-1 1 1,1 0 0,1 0-1,-1 1 1,2-1 0,-1 1-1,-2 16 1,5-25-5,1 1 1,0-1-1,0 0 1,0 1-1,1-1 0,-1 1 1,0-1-1,0 0 1,1 1-1,-1-1 1,1 0-1,-1 1 0,1-1 1,0 0-1,-1 0 1,1 0-1,0 1 1,0-1-1,0 0 0,0 0 1,0 0-1,0 0 1,0-1-1,0 1 1,2 1-1,1 0 7,0 0 1,0-1-1,0 0 1,0 1-1,0-2 1,0 1-1,0 0 1,8-1-1,5 0-105,-1-1 0,1-1 0,25-6 1,2-5-514,-32 9 284,1 0-1,-1 0 0,0 1 0,1 1 1,16-1-1,-27 3 300,0 1 0,0-1 0,0 1 0,0 0 0,0-1 1,0 1-1,-1 0 0,1 0 0,0 0 0,0 0 0,-1 1 0,1-1 0,0 0 1,-1 1-1,0-1 0,1 1 0,-1-1 0,0 1 0,0 0 0,1 0 1,-1-1-1,-1 1 0,1 0 0,0 0 0,0 0 0,-1 0 0,1 0 0,-1 0 1,1 3-1,2 10 62,-1 0 1,2 29-1,-4-33 98,4 34 187,-3 0 1,-2 0 0,-7 51-1,7-85-34,-1 0-1,0 0 0,-1 0 0,0 0 1,-1-1-1,0 0 0,-1 1 0,0-1 1,0-1-1,-1 1 0,0-1 1,-1 0-1,0 0 0,-1-1 0,1 0 1,-1 0-1,-1-1 0,-13 9 0,19-14-195,0 0 0,0-1-1,0 1 1,0-1-1,0 0 1,-1 0-1,1 0 1,0 0 0,-1-1-1,1 1 1,-1-1-1,1 0 1,0 0-1,-1 0 1,1 0 0,-1-1-1,1 0 1,0 1-1,-1-1 1,1 0-1,0-1 1,0 1 0,0 0-1,0-1 1,0 0-1,0 0 1,0 0-1,0 0 1,1 0 0,-1 0-1,1-1 1,0 1-1,0-1 1,-1 0-1,-2-5 1,-4-6-51,1-1 0,0 0 0,0-1 0,2 0-1,-9-30 1,7 22-455,2-2 0,0 1 0,2-1 0,1 1-1,0-36 1,3 58 284,1 0 1,-1 0-1,1 0 0,0 0 0,-1 0 0,1 0 0,1 0 0,-1 0 0,0 1 1,1-1-1,-1 0 0,1 1 0,0-1 0,0 1 0,0 0 0,0-1 0,0 1 1,1 0-1,-1 0 0,1 1 0,-1-1 0,1 0 0,0 1 0,-1 0 0,1-1 1,0 1-1,3-1 0,9-2-723,1 1 1,-1 0-1,0 1 1,19 0-1,-10 0-27,32-4-2602,4-3-1825</inkml:trace>
</inkml:ink>
</file>

<file path=ppt/ink/ink2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1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85 14862,'0'0'3358,"-8"-1"-1490,-16-4 1217,49 9-1963,-4-1-869,1 0 0,-1-2 0,29-1 0,-44 0-231,0-1 1,0 0-1,-1 0 1,1-1 0,0 1-1,0-1 1,8-4-1,-12 4 1,0 1 0,0 0 0,0-1 0,0 0 0,0 1 0,0-1 0,0 0 0,0 0 0,-1 0 0,1 0 0,-1 0-1,0 0 1,1 0 0,-1-1 0,0 1 0,0 0 0,0-1 0,0-2 0,-1 4 2,1 0 0,-1 0-1,0 0 1,0 0 0,0 0-1,0 0 1,0 0 0,0 0-1,0 0 1,-1 0 0,1 0-1,0 1 1,0-1 0,-1 0 0,1 0-1,-1 0 1,1 0 0,-1 0-1,1 1 1,-1-1 0,1 0-1,-1 0 1,1 1 0,-1-1-1,0 0 1,0 1 0,1-1 0,-1 1-1,-1-1 1,-2-1-14,1 0 0,-1 1 0,0 0 0,1 0 0,-1 0-1,0 0 1,-7 0 0,-2 1-47,0 0 0,0 1 0,-21 3 0,25-1 25,0 0 1,0 0-1,0 1 1,0 0 0,1 0-1,-1 1 1,1 0-1,1 1 1,-1 0 0,1 0-1,-10 10 1,13-12-47,0 1 0,0-1 1,0 1-1,1 1 0,0-1 1,0 0-1,0 1 1,0-1-1,1 1 0,0 0 1,0 0-1,1 0 0,-1 0 1,1 0-1,1 0 0,-1 0 1,1 0-1,0 9 0,1-12-140,0 0-1,0 0 1,1 0-1,-1 0 0,1 0 1,-1 0-1,1 0 1,0 0-1,0-1 0,0 1 1,0-1-1,1 1 0,-1-1 1,1 0-1,-1 0 1,1 0-1,0 0 0,0-1 1,0 1-1,0-1 1,0 1-1,0-1 0,0 0 1,0 0-1,1-1 1,5 1-1,9 3-1661,1-2 0,0 0 1,23-2-1,-41 0 1775,55-1-5901</inkml:trace>
</inkml:ink>
</file>

<file path=ppt/ink/ink2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2.5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42 8456,'0'0'8728,"-8"-4"-6683,4 1-1920,0 1 1,0 0-1,-1 0 1,1 0-1,-1 1 1,1 0-1,-1 0 0,0 0 1,1 0-1,-1 1 1,0-1-1,0 1 1,0 1-1,1-1 1,-1 1-1,0-1 1,1 1-1,-1 1 0,0-1 1,1 1-1,0-1 1,-1 1-1,1 1 1,0-1-1,-7 5 1,2 0 14,1 1 1,-1 0 0,1 0-1,1 1 1,-1 0 0,1 0-1,1 1 1,0 0 0,0 0 0,-6 18-1,11-25-95,0 0-1,0 0 0,0 0 1,0 1-1,1-1 1,-1 0-1,1 0 1,0 1-1,0-1 0,0 0 1,1 0-1,-1 1 1,1-1-1,0 0 1,0 0-1,0 0 0,1 4 1,1-4-18,-1 0 0,0-1 0,1 1 0,-1-1 0,1 0 0,0 1 0,0-1 0,0 0 0,0-1 0,0 1 0,0-1 0,0 1 0,1-1 0,-1 0 0,0 0 1,1 0-1,-1-1 0,1 1 0,6-1 0,0 2 30,0-2 1,0 0 0,0 0 0,0-1-1,0 0 1,0 0 0,-1-1-1,1-1 1,0 1 0,-1-2 0,10-3-1,-15 4 13,1 1-1,-1-1 0,0 0 0,0 0 1,0 0-1,0 0 0,0-1 0,-1 0 0,1 0 1,-1 0-1,0 0 0,0 0 0,-1 0 1,1-1-1,-1 0 0,0 1 0,0-1 1,-1 0-1,1 0 0,-1 0 0,0 0 0,-1 0 1,1-7-1,0 7-36,-1 0 1,0 0-1,0 0 0,-1 0 0,1 1 1,-1-1-1,0 0 0,0 0 1,-1 1-1,1-1 0,-1 1 1,0-1-1,0 1 0,-1 0 1,1 0-1,-1 0 0,0 0 1,0 0-1,0 1 0,-1-1 0,1 1 1,-1 0-1,0 0 0,-5-3 1,46 1-787,42-3-26,-52 4 320,0 1 0,0 1-1,50 3 1,-75 0 464,-1-1 1,0 1-1,0 0 0,0-1 1,0 1-1,1 0 0,-1 0 0,0 0 1,0 0-1,0 0 0,0 0 0,-1 0 1,1 0-1,0 0 0,0 0 0,-1 1 1,1-1-1,-1 0 0,1 0 1,-1 1-1,1-1 0,-1 0 0,0 1 1,0-1-1,1 1 0,-1-1 0,0 0 1,0 1-1,-1-1 0,1 0 1,0 1-1,0-1 0,-1 0 0,0 3 1,-12 49 1176,8-43-912,1 0-61,1-1 1,0 0-1,0 1 1,-2 13-1,5-22-193,-1 0-1,1 0 1,0 0 0,0 1-1,0-1 1,0 0 0,0 0-1,0 1 1,0-1 0,1 0-1,-1 0 1,0 1 0,1-1-1,-1 0 1,1 0 0,-1 0-1,1 0 1,-1 0 0,1 0-1,0 0 1,0 0 0,-1 0-1,1 0 1,0 0 0,0 0-1,0 0 1,0-1 0,0 1-1,0 0 1,0-1 0,0 1-1,0-1 1,1 1 0,-1-1-1,0 1 1,0-1 0,0 0-1,1 0 1,-1 0 0,0 0-1,3 0 1,8-1-85,-1 0 0,1-1 0,0 0 0,-1-1 0,1-1 0,-1 0 0,0 0 0,0-1-1,-1-1 1,1 0 0,-1 0 0,17-14 0,3 0-79,-34 26 311,-1 0-1,1 1 1,1-1 0,-1 1 0,1 0 0,0 0-1,-2 9 1,6-15-148,0 0 0,0 0-1,0 0 1,0 0-1,0-1 1,0 1 0,0 0-1,0-1 1,0 1 0,0-1-1,0 1 1,0-1-1,1 1 1,-1-1 0,0 0-1,0 0 1,0 0 0,1 1-1,-1-1 1,0 0 0,0-1-1,1 1 1,-1 0-1,2-1 1,37-3 84,24-24-894,-51 21 571,0 0-1,0 2 1,18-6-1,-30 11 243,0 0 0,-1 0 0,1 1 0,0-1-1,-1 1 1,1-1 0,-1 1 0,1-1-1,0 1 1,-1-1 0,1 1 0,-1-1 0,0 1-1,1-1 1,-1 1 0,1 0 0,-1-1 0,0 1-1,0 0 1,1-1 0,-1 1 0,0 0-1,0 0 1,0-1 0,0 1 0,0 0 0,0 0-1,0-1 1,0 1 0,0 0 0,0 0 0,0-1-1,0 1 1,0 0 0,-1 0 0,-2 43 339,1-32-314,2-7-174,2 28-968,-1-32 805,-1 0 0,0 0-1,1-1 1,-1 1-1,0 0 1,1-1-1,-1 1 1,1 0-1,-1-1 1,1 1 0,0 0-1,-1-1 1,1 1-1,0-1 1,-1 1-1,1-1 1,0 1-1,0-1 1,-1 0-1,1 1 1,0-1 0,1 0-1,10 1-7979</inkml:trace>
</inkml:ink>
</file>

<file path=ppt/ink/ink2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3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61 142 6374,'0'-2'11944,"8"-2"-6501,32-15-6974,-28 14 2838,48-31-995,-58 34-282,1 0 0,0 0 0,-1 0-1,1 0 1,-1 0 0,0-1 0,0 1 0,0-1-1,0 0 1,0 1 0,-1-1 0,1 0 0,-1 0 0,0 0-1,0 0 1,0 0 0,1-7 0,-2 9-5,-1-1 0,1 1 0,-1 0 0,0 0 0,1-1 0,-1 1 0,0 0 0,0 0 0,0 0-1,0 0 1,0 0 0,0 0 0,0 0 0,-1 0 0,1 0 0,0 1 0,0-1 0,-1 0 0,1 1 0,0-1 0,-1 1 0,1-1 0,-1 1 0,1 0 0,0 0 0,-1-1 0,1 1 0,-1 0 0,1 0 0,-1 1 0,-1-1 0,-50 4-93,46-2 83,0 0 0,0 1-1,0 0 1,0 1 0,1-1-1,-1 1 1,1 0 0,0 1 0,0 0-1,1-1 1,-1 2 0,1-1 0,0 1-1,1 0 1,-1 0 0,1 0 0,0 0-1,1 1 1,0 0 0,0 0 0,0-1-1,1 2 1,0-1 0,-2 9-1,4-14-9,0 0-1,0 1 0,1-1 0,-1 0 1,0 0-1,1 1 0,0-1 0,-1 0 1,1 0-1,0 1 0,0-1 0,0 0 1,0 0-1,1 0 0,-1 0 0,1-1 1,-1 1-1,1 0 0,-1 0 0,1-1 1,0 1-1,0-1 0,0 0 0,0 1 0,0-1 1,0 0-1,0 0 0,0 0 0,1-1 1,-1 1-1,0 0 0,0-1 0,1 0 1,2 1-1,13 2-372,-1-1 1,1-1-1,25 0 0,-30-1-354,-2 0-379,0-1 1,0 0-1,-1 0 1,1-1 0,0 0-1,12-5 1,21-12-5125</inkml:trace>
</inkml:ink>
</file>

<file path=ppt/ink/ink2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3.9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10314,'0'0'10063,"-9"10"-9199,-2 3-466,1 0 0,0 1 0,1 0-1,1 1 1,0 0 0,1 0-1,0 1 1,1 0 0,-4 18 0,3-3-132,1 0 1,1 0 0,0 47 0,4-77-261,1 1 0,0 0 0,0-1-1,0 1 1,1-1 0,-1 1 0,0 0 0,1-1-1,-1 1 1,1-1 0,-1 1 0,1-1 0,0 1 0,-1-1-1,1 1 1,0-1 0,0 0 0,0 0 0,0 1-1,0-1 1,1 0 0,-1 0 0,0 0 0,3 1-1,-1-1-4,0 0-1,0 0 1,0 0-1,0 0 1,0-1-1,0 0 1,0 1-1,0-1 0,0-1 1,0 1-1,1 0 1,2-1-1,12-4-150,0 0 0,-1-1-1,25-12 1,-33 14-30,1-1 76,-6 3 67,0 0 0,0 0 0,0 0 0,0 1 0,0 0 0,0 0 0,8-1 0,-16 34-118,2-10 305,12-31 204,13-32-79,-17 28-220,-2 0 0,0 0 0,5-25-1,-9 38-53,0-1 0,0 1 0,1-1 0,-1 1 0,1 0 0,-1-1 1,0 1-1,1 0 0,-1 0 0,0-1 0,1 1 0,-1 0 0,1 0 0,-1-1 0,1 1 0,-1 0 0,1 0 0,-1 0 0,1 0 0,-1 0 0,1 0 0,-1 0 0,1 0 0,-1 0 0,1 0 0,-1 0 0,1 0 0,-1 0 0,1 0 0,-1 0 0,1 1 0,-1-1 0,0 0 0,1 0 0,-1 1 0,1-1 0,24 10-19,-19-7 14,4 0 0,0 0 0,1 0 0,-1-1-1,1 0 1,0-1 0,0-1-1,-1 1 1,1-2 0,20-2 0,-28 3 3,1-1 1,0 1 0,-1-1-1,1 0 1,-1 0 0,0 0-1,1-1 1,-1 1 0,0-1-1,0 0 1,0 0 0,0 0-1,0 0 1,0-1 0,0 1-1,-1-1 1,1 0 0,-1 1 0,0-1-1,0 0 1,0 0 0,0 0-1,0-1 1,-1 1 0,0 0-1,1-1 1,-1 1 0,0-1-1,-1 1 1,1-1 0,-1 0-1,1-5 1,-1 9 2,0-1 1,0 1-1,0 0 0,0-1 0,0 1 1,0 0-1,-1-1 0,1 1 0,0 0 1,0-1-1,0 1 0,0 0 0,0-1 1,-1 1-1,1 0 0,0 0 0,0-1 1,0 1-1,-1 0 0,1 0 0,0-1 1,0 1-1,-1 0 0,1 0 1,0 0-1,-1-1 0,1 1 0,0 0 1,0 0-1,-1 0 0,1 0 0,0 0 1,-1 0-1,1 0 0,0 0 0,-1 0 1,1 0-1,-1 0 0,1 0 0,0 0 1,-1 0-1,1 0 0,0 0 1,-1 0-1,1 0 0,0 0 0,-1 0 1,1 0-1,0 1 0,0-1 0,-1 0 1,1 0-1,0 0 0,-1 1 0,1-1 1,0 0-1,0 0 0,-1 1 0,-17 14 100,14-9-96,-1 0-1,1 1 1,0-1-1,1 1 1,0 0 0,0 0-1,0 0 1,1 1 0,0-1-1,0 1 1,1-1 0,0 1-1,0-1 1,1 1 0,0 0-1,2 14 1,-1-21-105,-1 1 0,1 0 0,0-1 0,0 1-1,0 0 1,1-1 0,-1 1 0,0-1 0,0 0 0,1 1 0,-1-1 0,1 0 0,-1 0-1,1 0 1,0 0 0,-1 0 0,1 0 0,0 0 0,0-1 0,0 1 0,2 0 0,-2-1-279,-1 1 1,1-1 0,0 0 0,-1 0 0,1 0 0,-1 0 0,1 0 0,-1 0 0,1 0-1,-1-1 1,1 1 0,-1 0 0,1-1 0,-1 1 0,1-1 0,-1 0 0,3-1-1,9-13-6188</inkml:trace>
</inkml:ink>
</file>

<file path=ppt/ink/ink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43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1024 5990,'-9'2'1895,"-4"1"-1149,-36 8 1058,14-7 2543,35-7-4122,1 1-1,0 0 1,0 0 0,0-1-1,0 1 1,0 0 0,1 0 0,-1 0-1,0 0 1,3-2 0,53-45 314,1 2 1,125-76-1,-82 58-486,35-25-14,631-457 285,-743 527-334,40-31 70,-59 47-89,0 1-1,0 0 0,0 1 1,1-1-1,-1 1 1,1 0-1,-1 0 1,1 1-1,0 0 0,0 0 1,5 0-1,-10 1-35,0 0 0,0 1 0,0-1 0,0 1 0,0-1 0,-1 1 0,1-1 0,0 1 0,0-1 0,-1 1 0,1 0 0,0 0 0,-1-1 0,1 1 0,-1 0 0,1 0 0,-1 0-1,1-1 1,-1 1 0,1 0 0,-1 0 0,0 0 0,1 1 0,-1-1-145,0-1-1,0 1 1,0-1-1,1 1 0,-1 0 1,0-1-1,0 1 1,0-1-1,0 1 1,0 0-1,0-1 1,0 1-1,0-1 1,-1 1-1,1 0 0,0-1 1,0 1-1,0-1 1,-1 1-1,1-1 1,0 1-1,-1-1 1,0 2-1,-8 0-5175</inkml:trace>
</inkml:ink>
</file>

<file path=ppt/ink/ink2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4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11211,'0'0'2562,"-6"45"-2370,17-26-128,7-2-1281,5-3-1441,4-4-3204</inkml:trace>
</inkml:ink>
</file>

<file path=ppt/ink/ink2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10 9033,'0'0'14413,"5"-2"-13425,8-5-569,-23 11-267,-32 19-51,18-9 251,0 2-1,1 0 1,1 1-1,0 2 1,-27 30-1,48-48-337,0 0 1,-1 1-1,1-1 0,0 0 0,0 1 0,0-1 1,1 1-1,-1-1 0,0 1 0,1-1 1,-1 1-1,0 0 0,1-1 0,0 1 1,-1 0-1,1 0 0,0-1 0,0 1 0,0 0 1,0-1-1,0 1 0,1 0 0,0 3 1,0-3 0,0 0 1,1-1 0,-1 1-1,1 0 1,-1 0 0,1-1-1,0 1 1,0-1 0,-1 0 0,1 1-1,0-1 1,0 0 0,0 0-1,1 0 1,2 1 0,11 2 24,-1 0 0,1-1 1,32 2-1,-45-5-47,4 1-52,97 4-1450,-37-12-3393,-31-5-2176</inkml:trace>
</inkml:ink>
</file>

<file path=ppt/ink/ink2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5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13997,'0'0'8184,"0"11"-7709,-10 166 1682,10-175-2134,-1-1 1,2 1-1,-1 0 1,0 0-1,0 0 0,0 0 1,1-1-1,-1 1 1,1 0-1,0 0 0,-1-1 1,1 1-1,0-1 1,0 1-1,0 0 1,0-1-1,0 0 0,0 1 1,1-1-1,-1 0 1,0 1-1,1-1 1,-1 0-1,1 0 0,-1 0 1,1 0-1,-1 0 1,1-1-1,0 1 1,0 0-1,-1-1 0,1 1 1,0-1-1,0 0 1,0 0-1,-1 1 1,1-1-1,0 0 0,0 0 1,0-1-1,2 0 1,4 0 13,0 0 0,-1 0 0,1-1 0,-1-1 1,1 1-1,-1-1 0,0 0 0,0-1 1,6-4-1,0-2-105,-1 0 0,19-22 0,11-10 128,-46 83 9,2-35-13,0 0 0,1 0 0,0 0 0,0 1 1,1-1-1,-1 0 0,1 0 0,1 9 0,0-13-39,-1-1 1,1 1-1,0 0 1,0-1-1,0 1 1,-1-1-1,1 1 0,1-1 1,-1 1-1,0-1 1,0 1-1,0-1 0,1 0 1,-1 0-1,1 0 1,-1 0-1,1 0 1,-1 0-1,1 0 0,0 0 1,-1-1-1,1 1 1,0 0-1,0-1 0,-1 0 1,1 1-1,0-1 1,0 0-1,0 0 1,-1 0-1,5 0 0,3-1 22,1 1 0,-1-1 0,1 0 0,-1-1 0,0 0 0,0 0 0,1-1 0,12-7 1,1-2-262,38-26 1,-7 3-45,-49 36 212,-5 11-51,-7 16-93,6-23 181,0-1-194,0-1 0,0 1 0,0-1 1,0 1-1,1-1 0,0 1 0,0 0 0,0-1 0,0 1 0,0 0 0,1-1 1,0 1-1,0-1 0,1 6 0,0-7-25,-1 0 1,1-1-1,0 1 0,-1-1 1,1 1-1,0-1 0,0 1 0,0-1 1,0 0-1,0 0 0,0 0 1,1 0-1,-1 0 0,0-1 0,0 1 1,1-1-1,-1 1 0,0-1 1,1 0-1,-1 0 0,0 0 1,5-1-1,21 1-5113</inkml:trace>
</inkml:ink>
</file>

<file path=ppt/ink/ink2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5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54 12876,'0'0'6022,"-6"9"-4170,-16 29-496,22-38-1328,0 1 0,0-1 0,-1 1 0,1-1 0,0 1 0,0-1-1,0 1 1,0-1 0,0 1 0,0-1 0,0 1 0,0-1 0,0 1 0,0-1 0,1 1-1,-1-1 1,0 1 0,0-1 0,0 1 0,0-1 0,1 1 0,-1-1 0,0 1 0,1-1-1,-1 1 1,0-1 0,1 0 0,-1 1 0,1-1 0,-1 0 0,0 1 0,1-1 0,-1 0-1,1 1 1,-1-1 0,1 0 0,-1 0 0,1 0 0,-1 0 0,1 1 0,-1-1 0,1 0-1,-1 0 1,1 0 0,-1 0 0,1 0 0,0 0 0,29 1 408,-27-1-326,9-1-24,0 1 1,-1-1 0,1-1-1,-1 0 1,1-1 0,21-8-1,-30 10-39,0 0 0,-1 0 0,1 0-1,0 0 1,-1-1 0,1 1-1,-1-1 1,0 0 0,1 0-1,-1 0 1,0 0 0,0 0-1,0 0 1,-1-1 0,1 1-1,-1-1 1,1 1 0,-1-1-1,0 1 1,1-1 0,-1 0 0,-1 0-1,1 1 1,0-1 0,-1 0-1,1 0 1,-1 0 0,0 0-1,0 0 1,0 0 0,-1 0-1,1 0 1,-2-4 0,2 6-36,-1 0 0,0 0 1,1 0-1,-1 0 0,0 0 0,0 0 1,0 0-1,0 0 0,0 0 0,0 0 1,0 1-1,0-1 0,0 0 0,0 1 1,0-1-1,0 1 0,-1-1 0,1 1 1,0 0-1,0-1 0,-1 1 0,1 0 1,0 0-1,0 0 0,-3 0 0,-35 3-79,31 0 53,-1 1 0,1-1 1,0 1-1,0 1 0,1-1 0,0 1 1,-1 1-1,2-1 0,-1 1 0,1 1 1,-9 9-1,10-10 16,1-1 1,-1 1-1,1 0 1,1 0-1,-1 0 1,1 1-1,0-1 1,0 1-1,1 0 1,0 0-1,0 0 1,1 0-1,0 0 1,-1 12-1,3-16-42,-1 0-1,1 0 1,0 0 0,0 0-1,0 0 1,0 0-1,0 0 1,1-1 0,-1 1-1,1 0 1,0-1 0,0 0-1,0 1 1,0-1-1,0 0 1,0 0 0,1 0-1,-1 0 1,1 0-1,-1-1 1,1 1 0,0-1-1,0 0 1,0 0-1,-1 0 1,6 1 0,5 2-1110,1-1 0,-1-1 1,0 0-1,24-1 1,13 0-5326</inkml:trace>
</inkml:ink>
</file>

<file path=ppt/ink/ink2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18 17553,'-9'0'1334,"-6"0"-695,0 1 0,0 1 0,0 0 0,0 1 0,-26 10 0,36-12-542,0 1 0,0 0 0,0 0 0,1 0 0,-1 1 0,1-1 0,-1 1 0,1 0 0,0 1 0,0-1 0,0 1 0,1-1 0,-1 1 0,1 0 0,0 1 0,0-1 0,0 0 0,1 1 0,0 0 0,0-1 0,0 1 0,-2 7 0,4-10-95,0-1 0,0 0 0,-1 1 0,1-1 0,0 0 0,1 0 0,-1 1 0,0-1 0,0 0 0,1 0 0,-1 1 0,0-1 0,1 0 0,-1 0 1,1 0-1,0 0 0,-1 0 0,1 0 0,0 0 0,-1 0 0,1 0 0,0 0 0,0 0 0,0 0 0,0 0 0,2 0 0,0 1-2,1 0-1,0 0 1,-1-1-1,1 0 1,0 0-1,0 0 0,0 0 1,7 0-1,0 0-79,0-1-1,0 0 1,0-1-1,0 0 1,20-5-1,-19 1 71,0-1-1,-1 1 0,0-2 0,0 0 1,0 0-1,-1-1 0,0 0 1,0 0-1,-1-1 0,0-1 1,-1 0-1,0 0 0,-1 0 1,0-1-1,8-15 0,-15 26 28,0-1-1,1 1 0,-1 0 0,0 0 1,0-1-1,0 1 0,1 0 0,-1-1 1,0 1-1,0-1 0,0 1 1,0 0-1,0-1 0,0 1 0,0-1 1,1 1-1,-1 0 0,0-1 0,0 1 1,0 0-1,-1-1 0,1 1 0,0-1 1,0 1-1,0 0 0,0-1 0,0 1 1,0-1-1,-1 1 0,1 0 0,0-1 1,0 1-1,0 0 0,-1-1 1,1 1-1,0 0 0,-1-1 0,-15 6 150,-15 17-154,26-17 44,-1 0 1,1 0 0,1 1 0,-1-1-1,1 1 1,0 0 0,0 0-1,1 1 1,0-1 0,0 1-1,0 0 1,1-1 0,0 1-1,0 0 1,1 0 0,0 1 0,0-1-1,1 0 1,0 0 0,1 13-1,0-17-46,0-1 1,1 0-1,-1 0 0,1 0 0,-1 0 1,1 0-1,0 0 0,-1 0 0,1-1 1,0 1-1,0-1 0,0 1 0,1-1 0,-1 0 1,0 1-1,0-1 0,1-1 0,-1 1 1,1 0-1,-1 0 0,1-1 0,-1 1 0,1-1 1,-1 0-1,1 0 0,-1 0 0,1 0 1,-1 0-1,6-2 0,2 1-73,1 0 1,0-1-1,-1 0 0,1-1 1,19-8-1,49-36-1127,-59 33 1024,0 2 1,34-16-1,-54 31 287,-1 0 1,1 1-1,-1-1 0,0 0 1,0 0-1,0 0 0,0 1 1,0-1-1,-1 0 0,-1 3 1,1-4-48,1 0 1,-1 1 0,1-1 0,0 0 0,0 1 0,0-1 0,0 1 0,0 0 0,1-1 0,-1 1 0,0 5 0,2-7-61,-1 0 0,0 0 0,1 0-1,-1 0 1,1-1 0,-1 1 0,1 0 0,-1 0-1,1 0 1,0-1 0,-1 1 0,1 0 0,0-1-1,-1 1 1,1 0 0,0-1 0,0 1 0,0-1-1,0 1 1,-1-1 0,1 0 0,0 1 0,0-1-1,0 0 1,0 1 0,0-1 0,0 0 0,0 0-1,0 0 1,0 0 0,0 0 0,0 0 0,0 0-1,1-1 1,11 0-119,0-1-1,0 0 0,-1-1 1,1 0-1,-1-1 1,0-1-1,0 0 1,-1 0-1,1-1 0,10-8 1,58-24-261,-80 37 394,0 1 0,0 0-1,1 0 1,-1 0 0,0 0-1,1 0 1,-1 0 0,0 0-1,0 0 1,1 0 0,-1 0-1,0 0 1,0 0 0,1 0-1,-1 0 1,0 0 0,1 0-1,-1 0 1,0 0 0,0 1-1,0-1 1,1 0 0,-1 0-1,0 0 1,0 0 0,1 1-1,-1-1 1,0 0 0,0 0-1,0 0 1,0 1 0,1-1-1,-1 0 1,0 0 0,0 1-1,0-1 1,0 0 0,0 0-1,0 1 1,0-1 0,1 0-1,0 19 590,-9 29-176,6-38-285,1 28-874,1-25-2183</inkml:trace>
</inkml:ink>
</file>

<file path=ppt/ink/ink2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7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121 255 5926,'0'0'6043,"2"-8"-2109,7-25-790,-9 32-3054,0 0-1,0 0 0,0 1 0,0-1 0,0 0 0,0 0 0,0 0 1,0 1-1,0-1 0,0 0 0,-1 0 0,1 0 0,0 1 1,-1-1-1,1 0 0,0 1 0,-1-1 0,1 0 0,-1 1 0,1-1 1,-1 0-1,1 1 0,-1-1 0,1 1 0,-1-1 0,0 1 1,1-1-1,-1 1 0,0-1 0,1 1 0,-1 0 0,0-1 0,1 1 1,-1 0-1,0 0 0,0-1 0,0 1 0,1 0 0,-1 0 0,0 0 1,0 0-1,0 0 0,1 0 0,-1 0 0,0 0 0,0 1 1,0-1-1,1 0 0,-2 1 0,-39 10-25,37-9-61,-1 0 0,1 1 0,0-1 0,0 1 0,0 0 0,0 0 0,1 0 0,-1 1 0,1 0 0,0-1 1,0 1-1,0 0 0,1 0 0,-1 1 0,1-1 0,0 0 0,0 1 0,1-1 0,-1 1 0,0 6 0,2-10-4,0-1 0,0 1-1,0 0 1,0-1 0,0 1 0,0 0-1,0-1 1,0 1 0,0-1 0,0 1-1,1-1 1,-1 1 0,0 0 0,0-1-1,1 1 1,-1-1 0,0 1 0,1-1 0,-1 0-1,1 1 1,-1-1 0,0 1 0,1-1-1,-1 0 1,1 1 0,-1-1 0,1 0-1,-1 1 1,1-1 0,1 1 0,23 0 124,25-15 91,-35 6-290,0-1 0,0-1-1,-1 0 1,-1-1 0,0 0 0,0-1 0,-1 0-1,0-1 1,-1-1 0,14-23 0,-35 79 292,9-40-209,1-1 0,0 1 1,0 0-1,0 0 1,0-1-1,0 1 0,1 0 1,-1-1-1,0 1 0,1 0 1,-1-1-1,1 1 1,0 0-1,-1-1 0,1 1 1,0-1-1,0 1 0,0-1 1,0 0-1,0 1 0,1-1 1,-1 0-1,0 0 1,1 0-1,-1 0 0,0 0 1,1 0-1,-1 0 0,1 0 1,-1-1-1,1 1 1,2 0-1,7 1 30,0 0-1,0-2 1,0 1 0,0-1 0,0-1-1,0 0 1,0 0 0,0-1-1,0-1 1,0 0 0,-1 0 0,1-1-1,-1 0 1,0-1 0,15-9 0,-16 9-15,0-1 1,0 0 0,-1-1 0,0 1 0,0-2 0,0 1 0,-1-1 0,0 0 0,-1 0 0,0-1-1,0 0 1,0 0 0,-2-1 0,1 0 0,-1 1 0,4-14 0,-8 22-5,1-1-1,0 1 1,-1-1 0,0 1 0,1-1 0,-1 1-1,0 0 1,0-1 0,0 1 0,0-1 0,0 1-1,0-1 1,0 1 0,0-1 0,0 1 0,-1-1-1,1 1 1,-1-1 0,1 1 0,-1 0 0,1-1-1,-1 1 1,0 0 0,0 0 0,0-1 0,0 1-1,0 0 1,0 0 0,0 0 0,0 0 0,-2-1-1,2 2-5,-1 0 0,0 0 0,0 0 0,0 0 1,0 0-1,1 1 0,-1-1 0,0 0 0,0 1 0,1 0 0,-1-1 0,0 1 0,1 0 0,-1 0 0,0 0 0,1 0 0,-1 0 0,1 0 0,0 0 0,-1 1 0,1-1 0,0 1 0,0-1 0,-1 3 0,-8 9-20,1 0 0,1 1 1,0 0-1,1 1 0,0 0 0,1 0 0,1 0 0,1 1 0,-5 28 1,4-9 26,2 0 1,1 0-1,5 52 1,-1-69 6,2-1 0,0 1 0,10 28 0,-9-34-109,0 0-1,-2 1 1,1 0 0,-2-1-1,1 1 1,-2 0 0,0 0-1,-1 19 1,0-31 91,0 0 0,0-1 0,0 1 0,-1 0 0,1 0-1,0-1 1,0 1 0,-1 0 0,1-1 0,-1 1 0,1 0 0,-1-1 0,1 1-1,-1 0 1,1-1 0,-1 1 0,1-1 0,-1 1 0,0-1 0,1 1 0,-1-1 0,0 0-1,1 1 1,-1-1 0,0 0 0,1 0 0,-1 1 0,0-1 0,0 0 0,0 0-1,1 0 1,-1 0 0,0 0 0,0 0 0,1 0 0,-1 0 0,0 0 0,0 0 0,0 0-1,1-1 1,-1 1 0,0 0 0,1-1 0,-2 0 0,-2 0 85,1 0 1,0-1-1,0 1 1,-1-1-1,1 0 1,0 0-1,1 0 0,-6-5 1,-2-8 22,1 0 1,0 0-1,1-1 1,1 0-1,1-1 1,0 1-1,1-1 1,1 0-1,0-1 1,-1-31-1,5 47-100,-1 0-1,1 0 1,0 0 0,1 0-1,-1 0 1,0 0 0,1 1-1,-1-1 1,1 0 0,-1 0-1,1 0 1,0 0 0,0 0-1,0 1 1,0-1-1,0 0 1,0 1 0,0-1-1,1 1 1,-1-1 0,1 1-1,-1 0 1,1-1 0,-1 1-1,1 0 1,0 0 0,-1 0-1,1 0 1,0 1 0,0-1-1,0 0 1,0 1 0,0-1-1,0 1 1,3-1-1,10-1-196,0 1 1,0 0-1,28 2 0,-19 0-534,68-7-3982,-32-6-3248,-10-4-5769</inkml:trace>
</inkml:ink>
</file>

<file path=ppt/ink/ink2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8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75 11819,'0'0'11494,"-7"13"-10240,-9 20-399,2 0 1,1 1-1,1 1 0,-12 64 0,22-89-774,-4 72 226,6-79-299,0 1 1,0 0-1,0-1 1,1 1 0,-1 0-1,1-1 1,0 1-1,0 0 1,0-1-1,0 1 1,1-1-1,0 0 1,-1 0-1,1 1 1,0-1 0,1 0-1,-1 0 1,4 3-1,-5-5-21,0-1 1,-1 1-1,1-1 0,0 1 0,-1-1 1,1 0-1,0 1 0,-1-1 1,1 0-1,0 0 0,0 1 0,-1-1 1,1 0-1,0 0 0,0 0 0,-1 0 1,1 0-1,0 0 0,0 0 0,-1 0 1,1 0-1,0 0 0,0-1 0,-1 1 1,1 0-1,0 0 0,0-1 1,-1 1-1,1-1 0,0 1 0,0-1 1,14-25-491,-4-36-311,-9 5-454,-4-58 0,0 99 1270,1 12 40,3 6 18,0 0-49,0-1 0,0 1 0,0 0 0,0-1 0,0 1 0,1-1 0,-1 1-1,0-1 1,1 0 0,-1 0 0,5 1 0,2 0 11,0 0 0,0-1 0,1 0 0,-1 0 0,1-1 0,-1 0 0,0 0 0,1-1 0,-1-1 1,0 1-1,1-2 0,-1 1 0,0-1 0,-1-1 0,1 1 0,-1-1 0,1-1 0,-1 0 0,9-7 0,-7 5 12,-1-1 0,0 0 0,-1-1 0,0 0 0,0 0 0,-1 0 0,0-1 0,-1 0 0,0-1-1,0 1 1,-1-1 0,-1 0 0,0-1 0,5-20 0,-9 31-26,1 0 0,-1 1 0,0-1 0,0 1-1,0-1 1,1 0 0,-1 1 0,0-1 0,0 0 0,0 1 0,0-1-1,0 0 1,0 1 0,0-1 0,0 0 0,-1 1 0,1-1-1,0 1 1,0-1 0,0 0 0,-1 1 0,1-1 0,0 1 0,-1-1-1,1 0 1,0 1 0,-1-1 0,1 1 0,-1-1 0,-16 7 89,-17 24-115,25-19 70,0 0 0,1 0 0,1 1-1,0-1 1,0 2 0,1-1 0,1 1 0,0 0 0,0 0-1,2 0 1,-1 1 0,2-1 0,0 1 0,0 0-1,2 0 1,0 21 0,1-32-59,-1 0 0,1 0 1,0-1-1,0 1 0,0 0 0,1 0 1,-1-1-1,1 1 0,-1 0 0,1-1 1,0 0-1,0 1 0,0-1 0,0 0 0,0 0 1,1 0-1,-1 0 0,1 0 0,-1-1 1,1 1-1,-1-1 0,1 0 0,0 1 0,0-1 1,0 0-1,0-1 0,0 1 0,0-1 1,0 1-1,0-1 0,5 0 0,2 1-102,0-1 0,0-1-1,0 1 1,0-2-1,0 1 1,-1-1 0,1-1-1,15-5 1,-2-3-51,40-25 0,-56 31 178,1 0 1,-2 0-1,1-1 0,0 0 1,-1 0-1,0-1 0,-1 0 1,10-14-1,-14 20 18,-1 1 1,1-1-1,0 0 0,-1 0 1,1 0-1,-1 0 0,0 0 1,1 0-1,-1-1 0,0 1 1,1 0-1,-1 0 0,0 0 1,0 0-1,0 0 0,0 0 0,0-1 1,0 1-1,0 0 0,0 0 1,-1 0-1,1 0 0,0 0 1,-1-2-1,0 2-31,0 1 0,0-1 0,0 1 0,0-1 0,0 1 0,0-1-1,0 1 1,0 0 0,-1 0 0,1-1 0,0 1 0,0 0 0,0 0 0,0 0 0,0 0 0,0 0 0,0 0 0,-1 0 0,0 1-1,-4 0-18,0 1-1,1 0 1,-1-1-1,1 2 1,-1-1-1,1 1 1,0 0-1,-6 4 1,6-2 39,0 1 1,0-1 0,0 1 0,1 0 0,0 1 0,0-1 0,0 1 0,1 0 0,0 0 0,1 0 0,-4 12-1,5-15-7,0 0 0,1 0 0,-1 0-1,1 0 1,0 0 0,0 0 0,1 0-1,-1 0 1,1 0 0,-1 0 0,1 0-1,1 0 1,-1-1 0,0 1 0,1 0-1,0-1 1,0 1 0,0-1 0,0 0-1,0 1 1,1-1 0,0 0 0,4 4-1,2 0-98,-1-1 1,1-1-1,0 1 0,0-1 0,1-1 0,-1 0 0,1 0 0,13 2 0,-14-3-886,1-2-1,0 1 0,0-2 1,-1 1-1,14-2 0,8-3-6463</inkml:trace>
</inkml:ink>
</file>

<file path=ppt/ink/ink2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39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10410,'2'-4'5445,"-2"8"-4612,0 16-1250,0 5 866,0 8 127,0 2 129,0 2-64,0-1 95,4-1-255,1-1-225,2-5-192,1-6-32,2-3-1537,-1-7-1218,-5-10-1953,1-3-3556</inkml:trace>
</inkml:ink>
</file>

<file path=ppt/ink/ink2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0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6 179 8456,'0'0'5055,"-1"-8"-3421,1 6-1616,-2-3 296,1-1-1,0 0 0,1 0 1,0 0-1,0 1 0,0-1 1,1 0-1,-1 0 0,1 0 1,1 1-1,-1-1 0,1 0 1,0 1-1,0 0 0,1-1 1,-1 1-1,1 0 0,0 0 1,1 0-1,4-5 0,-2 5-235,0 0 0,1 0 0,-1 0 0,1 1 0,0 0 0,0 1-1,0 0 1,0 0 0,1 0 0,-1 1 0,1 0 0,11-1 0,-16 2-74,0 1-1,-1 0 1,1 0 0,0 0 0,0 0 0,-1 1 0,1-1-1,0 1 1,0 0 0,-1 0 0,1 0 0,-1 0 0,1 0-1,-1 0 1,1 0 0,-1 1 0,0 0 0,0-1 0,1 1 0,-1 0-1,0 0 1,-1 0 0,1 0 0,0 0 0,-1 1 0,1-1-1,-1 0 1,1 1 0,-1-1 0,0 1 0,0-1 0,0 1-1,-1 0 1,1 0 0,-1-1 0,1 1 0,-1 5 0,1 89 2179,-1-96-2171,1-1-1,-1 1 1,1-1-1,-1 0 1,1 1-1,-1-1 1,1 0-1,-1 1 1,1-1 0,-1 0-1,1 0 1,-1 1-1,1-1 1,0 0-1,-1 0 1,1 0-1,-1 0 1,1 0 0,0 0-1,-1 0 1,1 0-1,-1 0 1,1 0-1,0 0 1,-1 0-1,1 0 1,-1-1 0,1 1-1,-1 0 1,2-1-1,21-6 176,1-6-525,-18 9-65,0 0-1,1 0 1,0 0-1,0 1 1,0 0-1,0 1 1,0 0-1,1 0 1,7-1-1,-14 4 23,0 0 0,0 0 0,0 0 0,0 0 0,0 0 0,0 1 0,-1-1 0,1 0 0,-1 1 0,1-1 0,-1 0 0,1 1 0,-1-1 0,0 1 0,1-1 0,-1 0 0,0 1 0,0-1 0,0 1 0,0-1 0,0 1 0,-1-1 0,1 1 0,-1 0 0,1 3-1662,0 6-3610</inkml:trace>
</inkml:ink>
</file>

<file path=ppt/ink/ink2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0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73 9737,'0'-10'1794,"0"-52"3779,0 62-5512,0 0 0,0 0 0,0 0 0,0 0 0,0 0 0,0 0-1,0 0 1,0 0 0,0 0 0,0 0 0,0 1 0,0-1 0,0 0 0,-1 0 0,1 0 0,0 0-1,0 0 1,0 0 0,0 0 0,0 0 0,0 0 0,0 0 0,0 0 0,0 0 0,0 0 0,0 0-1,-1 0 1,1 0 0,0 0 0,0 0 0,0 0 0,0 0 0,0 0 0,0 0 0,0 0 0,0 0-1,0 0 1,-1 0 0,1 0 0,0 0 0,0 0 0,0 0 0,0 0 0,0 0 0,0 0 0,0 0 0,0 0-1,0 0 1,0 0 0,0 0 0,-1-1 0,1 1 0,0 0 0,0 0 0,0 0 0,0 0 0,0 0-1,0 0 1,0 0 0,0 0 0,0-1 0,-9 15 723,-8 16-940,2 6 574,2 0-1,1 1 0,2 1 0,2 0 0,-7 71 1,10 197 1034,13-245-1281,-4-43 569,-1-44 831,-6-14-1573,-2-1-1,-1 2 0,-24-78 0,4 15-738,14 46 554,40 65-283,-17-3 422,0-1 0,0-1 0,1 0 0,-1 0 0,1-1 0,0 0 0,0-1 0,0-1 0,0 0 0,0 0 0,0-2 0,0 1 0,21-4 0,-25 2-307,0-1 0,0 1 1,0-1-1,0-1 0,0 1 0,-1-1 1,0-1-1,12-8 0,-13 8-471,1-1 0,-1 0 0,-1-1 1,1 0-1,-1 0 0,0 0 0,0 0 0,-1-1 0,4-10 1,7-19-4492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6.4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1226 757 4805,'-133'41'6795,"43"-13"-6397,-150 29 0,227-55-404,1-1 0,0 0 0,-1 0 1,1-2-1,-1 1 0,1-1 0,-1-1 1,1-1-1,0 1 0,0-2 0,0 0 1,-20-9-1,25 9-51,0 0-1,0 1 1,0 0 0,-1 1 0,0-1-1,1 1 1,-1 1 0,0-1 0,0 1-1,0 1 1,0-1 0,0 2 0,0-1 0,0 1-1,0 0 1,0 0 0,0 1 0,0 0-1,1 1 1,-1 0 0,1 0 0,0 0-1,0 1 1,0 0 0,0 1 0,1-1-1,-1 1 1,-8 9 0,-15 17 82,2 1 0,1 2 0,2 0 0,1 2 0,-22 43 1,10-8 595,-49 141 0,70-159-603,2 0-1,3 1 1,1 0-1,4 1 1,1 0-1,3-1 1,2 1-1,3 0 1,2 0-1,3-1 1,2 0 0,2-1-1,24 62 1,-25-87-22,1 0 0,1-1-1,2 0 1,1-1 0,0-1 0,2-1 0,22 22 0,-9-15-6,1-2-1,2 0 1,0-3 0,48 27-1,29 6-14,4-6 0,171 56 0,-252-97 24,220 69-9,3-12-1,467 64 0,189-26 27,5-61 0,-143-57-200,1-51-16,289-139 120,-741 114 117,386-161 1,-532 173-40,179-105 1,-272 129 18,-2-4-1,-2-3 1,141-130 0,-196 161-4,-1-2 0,-1 0 0,-1-1 0,-2-2 0,-1 0 0,24-52 0,-37 68 10,-2-1 0,0 0 1,0 0-1,-2 0 0,0 0 0,-1-1 1,-1 0-1,-1 1 0,0-1 0,-1 0 0,-1 0 1,-1 0-1,0 1 0,-1-1 0,-1 1 0,-7-19 1,-7-4-37,0 1 0,-3 1 0,-1 1 0,-2 1 1,-2 1-1,0 1 0,-3 1 0,-1 1 0,-62-50 1,2 12-42,-4 5 1,-154-82-1,90 68 203,-4 7-1,-2 6 1,-280-70-1,-538-64 670,697 149-746,199 35-67,-691-116-75,-8 64-115,571 65-253,0 10 0,-397 65 0,406-26-465,3 9-1,1 9 1,-196 92-1,169-54-3409</inkml:trace>
</inkml:ink>
</file>

<file path=ppt/ink/ink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6:44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24 286 1121,'0'0'747,"12"-12"-282,300-252 9379,-312 264-9779,1-1-1,-1 0 1,1 0 0,-1 1 0,1-1 0,0 0 0,-1 1-1,1-1 1,0 1 0,-1-1 0,1 1 0,0-1-1,0 1 1,-1 0 0,1-1 0,0 1 0,0 0 0,0 0-1,0-1 1,-1 1 0,1 0 0,0 0 0,0 0-1,0 0 1,0 0 0,0 0 0,0 0 0,1 1 0,-2 0-2,0 0 1,0 1-1,0-1 1,1 1-1,-1-1 1,0 0 0,0 1-1,-1-1 1,1 0-1,0 1 1,0-1-1,-1 0 1,1 1 0,-2 2-1,-24 55 835,-108 180-290,-38 77-506,165-303-111,2 0 0,-1 1 0,2 0 0,0 0 0,0 0-1,-1 25 1,4-38 4,1 1 0,0-1-1,0 0 1,1 1-1,-1-1 1,0 1 0,0-1-1,1 0 1,-1 1 0,1-1-1,-1 0 1,1 0-1,-1 1 1,1-1 0,0 0-1,0 0 1,-1 0 0,1 0-1,0 0 1,0 0-1,0 0 1,0 0 0,0 0-1,1 0 1,-1 0-1,0-1 1,0 1 0,0 0-1,1-1 1,-1 1 0,0-1-1,1 0 1,-1 1-1,0-1 1,1 0 0,-1 0-1,1 0 1,-1 0 0,2 0-1,6 0 50,0 0 0,0-1 0,-1 0 0,1-1 0,10-3-1,29-11 58,-2-3 0,0-2 0,60-36-1,-22 10-65,-5 7-93,119-66-4368,-128 62-2557</inkml:trace>
</inkml:ink>
</file>

<file path=ppt/ink/ink2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1.1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4676,'0'0'-128</inkml:trace>
</inkml:ink>
</file>

<file path=ppt/ink/ink2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1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9065,'0'0'55,"0"0"1,0 1 0,0-1 0,0 0 0,0 0 0,0 1 0,0-1-1,-1 0 1,1 0 0,0 0 0,0 0 0,0 1 0,0-1 0,-1 0-1,1 0 1,0 0 0,0 0 0,0 0 0,-1 0 0,1 1 0,0-1-1,0 0 1,0 0 0,-1 0 0,1 0 0,0 0 0,0 0 0,-1 0 0,1 0-1,0 0 1,0 0 0,0 0 0,-1 0 0,1 0 0,0 0 0,0 0-1,-1 0 1,1 0 0,0 0 0,0-1 0,0 1 0,-1 0 0,1 0-1,0 0 1,0 0 0,0 0 0,-1-1 0,1 1 0,0 0 0,0 0-1,0 0 1,0 0 0,0-1 0,0 1 0,-1 0 0,1 0 0,0 0-1,0-1 1,-2 5 5622,-30 116-277,-13 66-1336,40-158-3905,1 0 0,2 0 0,1 1 0,4 49 0,-3-77-198,0 1 0,0 0 0,0 0 0,0-1 0,0 1 0,1 0 0,-1 0 0,0-1 0,1 1 0,-1 0 0,1-1 0,0 1 0,0 0 0,-1-1 0,1 1 0,0-1 0,0 0 0,1 1 0,-1-1 0,0 0 0,0 1 0,1-1 0,-1 0 0,0 0 0,1 0 0,-1 0 0,1 0 0,0-1 0,-1 1 1,1 0-1,-1-1 0,1 1 0,0-1 0,0 0 0,-1 1 0,3-1 0,-2 0-337,1-1 1,-1 1-1,0-1 0,0 0 1,0 1-1,0-1 1,0 0-1,0 0 1,0 0-1,-1-1 1,1 1-1,2-2 1,-2 1-624,1-1 0,-1 1 0,1-1-1,-1 0 1,0 0 0,0 0 0,0 0 0,1-5 0,7-22-11729</inkml:trace>
</inkml:ink>
</file>

<file path=ppt/ink/ink2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1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67 8616,'0'0'7810,"2"-9"-5295,2-1-1780,-2 7-407,0-1-1,-1 0 1,0 0-1,0 1 1,0-1 0,0 0-1,-1 0 1,1-8-1,-1 12-297,0 0 0,0-1 0,-1 1 1,1 0-1,0 0 0,0-1 0,0 1 0,0 0 0,0 0 0,-1-1 0,1 1 0,0 0 0,0 0 1,-1-1-1,1 1 0,0 0 0,0 0 0,-1 0 0,1 0 0,0 0 0,0-1 0,-1 1 1,1 0-1,0 0 0,-1 0 0,1 0 0,0 0 0,0 0 0,-1 0 0,1 0 0,0 0 0,-1 0 1,1 0-1,0 0 0,-1 0 0,1 0 0,0 0 0,0 0 0,-1 0 0,1 1 0,0-1 1,0 0-1,-1 0 0,1 0 0,0 0 0,0 1 0,-1-1 0,1 0 0,0 0 0,0 0 1,0 1-1,-1-1 0,1 0 0,0 0 0,0 1 0,0-1 0,0 0 0,0 1 0,-1-1 1,-14 15-290,8-6 388,0 0 0,1 1 0,0 0 0,0 0 0,1 1 0,1-1 0,0 1 0,0 0 0,1 0 0,1 1 0,0-1 0,-1 21-1,3-31-114,0 1-1,0-1 0,0 0 1,0 1-1,1-1 0,-1 1 1,1-1-1,-1 0 0,1 1 1,-1-1-1,1 0 0,0 0 0,-1 1 1,1-1-1,0 0 0,0 0 1,0 0-1,0 0 0,0 0 1,0 0-1,1 0 0,-1 0 0,0-1 1,0 1-1,1 0 0,-1-1 1,0 1-1,1-1 0,-1 1 1,0-1-1,1 0 0,-1 0 0,1 1 1,-1-1-1,0 0 0,1 0 1,-1 0-1,1-1 0,-1 1 1,1 0-1,-1 0 0,3-2 1,3 1 23,-1 0 1,1-1 0,-1 0 0,1 0 0,-1-1 0,0 1 0,11-8 0,-4 0-161,-1-1 0,0 0 1,0 0-1,-2-1 0,1-1 0,-2 1 0,1-2 1,-2 1-1,0-2 0,9-21 0,-20 44-669,-1 4 434,-1 0-1,2 1 0,0-1 1,-2 14-1,5-23 47,0 1 0,0 0-1,0-1 1,0 1 0,1 0 0,-1-1 0,1 1-1,2 6 1,-2-9-101,0 1 0,0 0 0,0 0 0,0 0 0,0 0 0,0-1 0,1 1 0,-1-1 0,1 1 0,-1-1 0,1 1 0,0-1-1,-1 0 1,1 0 0,0 0 0,3 1 0,16 4-6713</inkml:trace>
</inkml:ink>
</file>

<file path=ppt/ink/ink2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97 1 8968,'0'0'7303,"-11"12"-6267,2-3-742,1 1-1,0 1 1,0 0-1,1 0 1,0 1 0,1-1-1,1 1 1,0 1 0,0-1-1,-3 19 1,3 0 145,2 1 0,2-1 0,3 41 0,-1-54-399,1 1 1,1 0-1,1-1 1,1 1-1,0-1 1,14 30-1,-19-48-31,1 1 1,-1 0-1,0-1 1,0 1-1,0-1 0,0 1 1,1-1-1,-1 1 0,0-1 1,1 1-1,-1-1 1,0 1-1,1-1 0,-1 1 1,1-1-1,-1 0 0,0 1 1,1-1-1,-1 0 1,1 1-1,-1-1 0,1 0 1,-1 1-1,1-1 0,0 0 1,-1 0-1,1 0 1,0 1-1,5-15 308,-4-25-41,-1 30-296,-1-1 1,-1 0 0,1 0-1,-2 0 1,1 1 0,-1-1-1,-1 1 1,0-1 0,0 1-1,-1 0 1,0 0 0,-1 0-1,1 1 1,-2 0 0,-7-10-1,13 18 26,0 0 0,0 0-1,0 1 1,0-1 0,0 0-1,0 0 1,0 1 0,0-1-1,-1 0 1,1 1 0,0-1-1,0 0 1,0 0 0,0 0-1,0 1 1,-1-1 0,1 0-1,0 0 1,0 0 0,0 1-1,-1-1 1,1 0 0,0 0-1,0 0 1,-1 0 0,1 0 0,0 1-1,0-1 1,-1 0 0,1 0-1,0 0 1,0 0 0,-1 0-1,1 0 1,0 0 0,-1 0-1,1 0 1,0 0 0,0 0-1,-1 0 1,1 0 0,0 0-1,0 0 1,-1 0 0,1-1-1,0 1 1,0 0 0,-1 0-1,1 0 1,0 0 0,0 0-1,-1-1 1,1 1 0,0 0-1,0 0 1,0 0 0,0-1 0,-1 1-1,1 2 7,1 0 0,-1 0 0,0 0 0,1-1 0,0 1 0,-1 0 0,1 0 0,0 0 0,0-1 0,0 1 0,0 0 0,1 1 0,4 2 14,0-1 0,0 0 1,0 0-1,1 0 0,-1-1 0,1 0 0,0-1 0,0 1 0,0-1 0,0 0 0,0-1 0,0 0 0,1 0 0,-1 0 0,0-1 0,1 0 1,-1-1-1,13-2 0,-9 1-37,1-1 1,-1 0-1,0-1 0,-1 0 1,1-1-1,-1 0 1,0 0-1,0-1 0,-1-1 1,1 0-1,9-10 1,37-40 106,-56 56 85,0 4-103,-1 1 0,-1 0 0,1 0 0,0-1 0,-1 1 0,0-1 0,0 1 0,0-1 0,-5 6 0,-7 13 279,10-13-195,1 0 0,0 1 0,0 0-1,0 0 1,1 0 0,1 0 0,-1 16-1,2-24-149,0 0 0,0 0 0,0 1 0,0-1 0,1 0 0,-1 0 0,1 0 0,-1 0 0,1 1 0,0-1 0,0 0 0,0 0 0,0-1 0,0 1 0,0 0 0,0 0 0,1 0 0,-1-1 0,1 1 0,-1-1-1,1 1 1,0-1 0,0 0 0,-1 1 0,1-1 0,0 0 0,0 0 0,0 0 0,0-1 0,0 1 0,1 0 0,-1-1 0,0 1 0,0-1 0,0 0 0,0 0 0,1 0 0,-1 0 0,3 0 0,-3 0-97,-1-1 0,1 1 1,-1 0-1,1-1 0,-1 1 0,1 0 1,-1-1-1,1 0 0,-1 1 1,0-1-1,1 0 0,-1 0 0,0 0 1,0 0-1,0 0 0,0 0 1,0 0-1,0 0 0,0 0 0,0 0 1,0-1-1,1-1 0,10-35-6326,-6 10-1132</inkml:trace>
</inkml:ink>
</file>

<file path=ppt/ink/ink2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2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10410,'0'0'12684,"13"45"-13357,-6-45-2722,2 0-6470</inkml:trace>
</inkml:ink>
</file>

<file path=ppt/ink/ink2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3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80 9001,'0'0'5471,"4"-8"-2476,-3 7-2964,13-36 3092,-13 36-3018,-1 1 0,1-1-1,-1 0 1,1 0 0,-1 0-1,0 0 1,1 0 0,-1 0 0,0 0-1,0 0 1,0 0 0,0 1-1,0-1 1,0 0 0,0 0 0,0 0-1,0 0 1,0 0 0,-1 0-1,1 0 1,0 0 0,-1 0 0,1 0-1,-1 0 1,1 1 0,-1-1-1,1 0 1,-1 0 0,1 1-1,-1-1 1,0 0 0,1 0 0,-1 1-1,0-1 1,0 1 0,1-1-1,-1 1 1,0-1 0,0 1 0,-1-1-1,-3 1-104,-1 0-1,1 0 1,0 1-1,0 0 1,0 0-1,0 0 1,0 0-1,1 1 0,-1 0 1,0 0-1,1 0 1,-1 0-1,1 1 1,-1 0-1,1 0 1,0 0-1,1 0 1,-1 1-1,0 0 1,1-1-1,0 1 0,0 1 1,0-1-1,0 0 1,1 1-1,0-1 1,-1 1-1,2 0 1,-1-1-1,1 1 1,-1 0-1,1 0 1,1 0-1,-1 0 1,1 0-1,0 1 0,0-1 1,0 0-1,2 9 1,-1-12 6,0-1-1,0 1 1,0-1 0,0 0 0,1 0-1,-1 1 1,0-1 0,1 0 0,-1 0-1,1 0 1,-1 0 0,1-1 0,-1 1-1,1 0 1,-1-1 0,1 1 0,0-1-1,-1 1 1,1-1 0,0 0 0,0 0-1,-1 0 1,1 0 0,3 0 0,44-3 293,-36 1-274,0-1 0,-1-1 0,1 0 0,-1-1 0,0 0 0,0-1-1,13-9 1,35-16 59,-56 48-541,-4-16 499,-1 1 0,1-1 0,0 0 0,0 1 0,0-1 0,0 1 0,1-1 0,-1 0 0,0 1 0,0-1 0,1 0 0,-1 1 0,1-1 0,0 0 1,-1 0-1,1 1 0,0-1 0,1 1 0,12-2 68,1 0 1,-1-2 0,0 0-1,1 0 1,22-8 0,-22 5-382,1 1 1,-1 1-1,1 1 1,18-1-1,-33 4 266,0-1 0,0 2-1,0-1 1,-1 0 0,1 0 0,-1 0 0,1 0 0,0 0 0,-1 1-1,0-1 1,1 0 0,-1 0 0,0 1 0,0-1 0,1 0-1,-1 1 1,0-1 0,0 0 0,0 1 0,-1-1 0,1 0 0,0 0-1,0 1 1,-2 1 0,2-1-117,0-1-1,-1 1 1,1 0-1,0 0 1,0 0-1,0-1 1,0 1-1,0 0 1,0 0-1,0 0 1,1-1-1,-1 1 1,1 0 0,-1 0-1,1-1 1,0 1-1,0 0 1,1 2-1,6-4-3816,2 0-3311</inkml:trace>
</inkml:ink>
</file>

<file path=ppt/ink/ink2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1 11307,'0'0'7863,"-2"10"-7671,-7 51 81,-4 17 1905,-5 127 0,18-162-1848,-2-19-254,2-1 1,1 0-1,0 1 0,2-1 0,0 0 0,2 0 0,7 23 0,-74-170-52,32 71-444,-44-115-1,73 167 438,1 0 0,-1 0 0,1 0-1,-1 0 1,1 1 0,0-1-1,-1 0 1,1 0 0,0 0-1,0 0 1,0 0 0,0 0-1,0 0 1,0 0 0,0 0-1,0 0 1,0 0 0,0 0-1,0 0 1,1 0 0,-1 0-1,0 0 1,1 0 0,-1 0-1,1 0 1,-1 1 0,1-1-1,1-2 1,26 1 302,-18 3-465,101 11-217,-41-3-2300,2-5-4176,-34-4 1287</inkml:trace>
</inkml:ink>
</file>

<file path=ppt/ink/ink2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10 13229,'0'0'6032,"-10"-2"-4762,1 0-1107,1 0-1,0 0 0,-1 1 1,0 0-1,1 1 0,-1 0 0,1 0 1,-1 1-1,1 0 0,-1 1 1,1 0-1,0 0 0,-1 0 0,-14 8 1,19-8-94,0 0 1,0 0 0,0 0-1,0 0 1,1 1 0,-1-1-1,1 1 1,0 0 0,-1 0-1,1 1 1,0-1-1,1 0 1,-1 1 0,1 0-1,-1 0 1,1 0 0,1 0-1,-1 0 1,0 0 0,1 0-1,-2 7 1,4-10-66,-1 0 0,1 1 0,0-1 1,-1 0-1,1 0 0,0 0 0,0 0 0,0 0 0,-1 0 1,1 0-1,0 0 0,1 0 0,-1 0 0,0 0 0,0 0 1,0-1-1,0 1 0,1-1 0,-1 1 0,0-1 0,0 1 1,1-1-1,-1 0 0,0 1 0,1-1 0,-1 0 0,1 0 1,-1 0-1,0 0 0,2 0 0,52-1 218,-52 1-210,6-1-38,-1 0-1,1-1 1,-1 0 0,0-1 0,1 1 0,-1-2-1,10-4 1,-14 6 8,-1 0 1,1-1-1,0 1 0,0-1 0,-1 1 0,0-1 0,1 0 1,-1-1-1,0 1 0,0 0 0,-1-1 0,1 1 1,-1-1-1,0 0 0,0 0 0,2-6 0,-6 17-533,0 0 21,1 0 0,-1 0 0,1 0 1,0 0-1,1 9 0,0-15 211,0 1 0,0-1 0,0 1-1,0 0 1,1-1 0,-1 1 0,1-1 0,-1 1 0,1-1 0,-1 1-1,1-1 1,0 0 0,0 1 0,0-1 0,0 0 0,0 0 0,0 1 0,0-1-1,0 0 1,0 0 0,1 0 0,-1 0 0,0-1 0,1 1 0,-1 0-1,0 0 1,1-1 0,-1 1 0,1-1 0,2 1 0,15 1-4416</inkml:trace>
</inkml:ink>
</file>

<file path=ppt/ink/ink2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4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9 10282,'0'0'11979,"-8"-3"-11878,6 2-85,-1 0-1,0 0 1,0 0-1,0 1 0,0-1 1,0 1-1,0 0 1,0 0-1,0 0 0,0 0 1,0 0-1,0 0 1,0 1-1,0 0 0,-5 1 1,2 1 114,-1 1 0,0-1 1,1 2-1,0-1 0,0 0 1,-10 10-1,12-10-74,1 0 1,-1 0 0,1 0-1,-1 1 1,1-1-1,0 1 1,1 0-1,-3 6 1,4-10-74,1 0 0,-1 0 0,1 0 0,0 0 0,0 1 0,-1-1 1,1 0-1,0 0 0,0 0 0,0 1 0,0-1 0,0 0 0,0 0 0,1 0 0,-1 1 0,0-1 1,1 0-1,-1 0 0,1 0 0,-1 0 0,1 0 0,-1 0 0,1 0 0,0 0 0,-1 0 0,1 0 0,0 0 1,0 0-1,0 0 0,0 0 0,0-1 0,0 1 0,0 0 0,0-1 0,0 1 0,0-1 0,0 1 0,0-1 1,0 1-1,0-1 0,1 0 0,-1 0 0,2 1 0,9 1-542,0 0 0,0-1 1,0-1-1,0 1 0,0-2 0,0 0 0,0 0 0,17-5 0,-17 3-713,1-1-1,-1 0 1,0-1-1,17-10 1,4-5-2550</inkml:trace>
</inkml:ink>
</file>

<file path=ppt/ink/ink2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5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 11115,'0'0'4558,"-4"9"-3271,-6 23-286,2-1 1,0 1-1,3 1 1,-3 40-1,5-13-437,6 98-1,12-97-1002,-7-49-862,-9-42 195,-2 12 1002,-1 1-1,0 0 0,-1 0 1,-1 0-1,-12-22 0,-24-38 3419,115 100-1259,-5-6-3437,2-9-4496,-36-8 160</inkml:trace>
</inkml:ink>
</file>

<file path=ppt/ink/ink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7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32 484 1826,'0'0'12358,"-6"-11"-10559,2 2-1435,1 4-245,0 0 0,0 0 0,1 0 0,0 0-1,0 0 1,0-1 0,1 1 0,0-1-1,0 1 1,0-1 0,1 1 0,-1-1 0,2 0-1,0-8 1,4-3 167,1 0 0,1-1 0,0 2-1,2-1 1,0 1 0,0 1 0,18-22 0,1 3 423,63-59 0,-76 79-507,1 1 0,0 1 1,35-21-1,-45 30-182,1 0-1,-1 0 1,1 0 0,-1 1 0,1 0-1,0 0 1,0 0 0,0 1 0,0 1-1,0-1 1,0 1 0,0 0 0,0 0-1,13 3 1,-17-2-7,-1 0 0,0 0 1,0 0-1,0 1 0,0-1 0,0 1 0,0-1 0,0 1 0,-1 0 1,1 0-1,-1-1 0,1 1 0,-1 0 0,1 0 0,-1 1 0,0-1 1,0 0-1,0 0 0,0 1 0,-1-1 0,1 0 0,-1 1 1,1-1-1,-1 0 0,0 1 0,0-1 0,0 1 0,0 2 0,0 6 160,-1 0-1,0 0 0,0 0 0,-1 0 1,-4 10-1,-6 11-2,-1-1 0,-2-1 0,-32 49 0,11-20-146,35-57-163,0 0-1,0-1 0,0 1 0,1-1 0,-1 1 1,0 0-1,1 0 0,-1-1 0,1 1 1,-1 0-1,1 0 0,0 0 0,0 0 1,0-1-1,0 5 0,1-6-118,-1 1-1,1-1 1,-1 1-1,1-1 1,0 0-1,-1 1 1,1-1 0,0 0-1,-1 1 1,1-1-1,0 0 1,0 1 0,-1-1-1,1 0 1,0 0-1,0 0 1,-1 0-1,1 0 1,0 0 0,0 0-1,-1 0 1,1 0-1,0 0 1,0-1 0,-1 1-1,1 0 1,0 0-1,-1-1 1,1 1-1,0 0 1,-1-1 0,1 1-1,0-1 1,-1 1-1,1-1 1,0 0 0,20-13-7109</inkml:trace>
</inkml:ink>
</file>

<file path=ppt/ink/ink2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5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41 13549,'0'0'8979,"-10"-2"-7297,9 2-1662,-12-2 310,0 1 0,-1 0 0,1 1-1,-18 2 1,26-1-274,1 0-1,-1 0 1,0 0-1,1 0 0,-1 1 1,0 0-1,1 0 1,0 0-1,0 0 0,-1 1 1,1 0-1,1 0 1,-1 0-1,0 0 1,1 0-1,-1 1 0,1 0 1,-3 4-1,5-7-48,0 1 0,0-1-1,0 1 1,0-1 0,0 1 0,0 0 0,0-1-1,1 1 1,-1 0 0,1-1 0,-1 1-1,1 0 1,0-1 0,-1 1 0,1 0-1,0 0 1,0 0 0,0-1 0,1 1 0,-1 0-1,0 0 1,1 1 0,0-1 3,0-1 1,1 1 0,-1-1-1,0 0 1,0 0 0,1 1-1,-1-1 1,1 0-1,-1 0 1,1-1 0,-1 1-1,1 0 1,0 0-1,-1-1 1,1 1 0,0-1-1,3 1 1,10 1-137,1-1 0,-1-1 0,1 0 1,15-3-1,-22 3-142,46-13-1207,-45 10 1310,0 0 0,1 1 0,-1 0 0,15-1-1,-23 6 221,-1 0-1,0 0 0,0 0 0,0 0 1,0 0-1,-1 0 0,1 0 0,-1 0 1,0 1-1,0-1 0,0 0 0,0 0 1,-2 5-1,2-2 179,0-2-271,2 19 1379,2-18-405,4-13-361,-4 2-554,-1-1 0,0 1 0,0-1 0,0 0 0,-1 0 0,0 0 0,0 0 0,1-14 0,-2-63-688,-1 53 424,1 31 107,-1-1 0,1 1 0,0-1 0,-1 1 0,1-1 0,0 1 0,0-1 0,-1 1 0,1 0 0,0-1 0,0 1 0,0 0 0,0 0 0,0 0 0,-1 0 0,1 0 0,0 0 0,0 0 0,0 0 1,0 0-1,0 0 0,-1 0 0,1 0 0,0 1 0,0-1 0,1 1 0,26 5-2861,-13-2 179,1-1-1,0 0 0,21 1 1,-6-3-3332</inkml:trace>
</inkml:ink>
</file>

<file path=ppt/ink/ink2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5.9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59 2915,'0'0'9006,"3"-9"-4837,12-25-753,-15 33-3312,0 0 0,0 1 0,0-1-1,-1 1 1,1-1 0,0 0-1,0 1 1,0-1 0,0 0 0,-1 1-1,1-1 1,0 1 0,-1-1-1,1 1 1,0-1 0,-1 1 0,1-1-1,-1 1 1,1-1 0,-1 1-1,1-1 1,-1 1 0,1 0 0,-1-1-1,1 1 1,-1 0 0,0 0-1,1-1 1,-1 1 0,1 0 0,-1 0-1,0 0 1,1 0 0,-1 0-1,0 0 1,1 0 0,-1 0 0,1 0-1,-1 0 1,0 0 0,1 0-1,-1 0 1,0 0 0,0 1-1,-30 1 254,24-1-283,1 1-1,-1 1 1,1-1 0,0 1-1,0 0 1,0 0 0,0 1-1,0 0 1,-7 6 0,11-8-78,-1 0 0,1 0 1,0-1-1,0 1 0,0 0 0,0 1 1,1-1-1,-1 0 0,1 0 1,-1 1-1,1-1 0,0 1 1,0-1-1,0 1 0,0 0 0,0-1 1,0 1-1,1 0 0,0 0 1,-1-1-1,1 1 0,0 0 1,0 0-1,0 0 0,2 4 0,-1-5-88,0 0-1,1 0 0,-1 1 0,1-2 0,0 1 0,-1 0 0,1 0 0,0 0 1,0-1-1,0 1 0,0-1 0,0 0 0,1 1 0,-1-1 0,0 0 0,5 1 0,50 13-1602,-31-9 704,-18-3 684,1-1 365,0 0 1,-1 1-1,0 1 0,15 7 0,-21-10 31,-1 0-1,0-1 1,0 1 0,0 0-1,0 0 1,0 0 0,0 0-1,0 0 1,0 0 0,0 0-1,0 0 1,-1 0 0,1 0-1,0 0 1,-1 1 0,1-1-1,-1 0 1,1 0 0,-1 1-1,0-1 1,1 0 0,-1 1-1,0-1 1,0 0 0,0 1-1,0-1 1,0 1 0,0-1 0,-1 0-1,1 1 1,0-1 0,-1 0-1,1 1 1,0-1 0,-1 0-1,0 0 1,1 0 0,-1 1-1,0-1 1,-1 1 0,-2 3 140,-1-1 1,1 0 0,-1 0 0,0 0 0,0 0-1,0-1 1,0 0 0,-1 0 0,1-1 0,-1 1-1,-9 1 1,-67 16 840,19-16-3221,62-4 1976,1 0 0,0 0 1,-1 0-1,1 0 0,0 0 0,0 0 1,-1 0-1,1 0 0,0 0 0,-1 0 1,1 0-1,0 0 0,0 0 1,-1-1-1,1 1 0,0 0 0,-1 0 1,1 0-1,0 0 0,0-1 0,-1 1 1,1 0-1,0 0 0,0 0 0,0-1 1,-1 1-1,1 0 0,0 0 0,0-1 1,0 1-1,0 0 0,0-1 1,0 1-1,-1 0 0,1 0 0,0-1 1,0 1-1,0 0 0,0-1 0,0 1 1,0-2-873,-1-9-7238</inkml:trace>
</inkml:ink>
</file>

<file path=ppt/ink/ink2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80 10858,'0'0'2531,"-5"-57"415,1 41-223,-1 10-897,-4 6-481,-2 11-1057,4 13-128,-4 7 417,4 3 192,3 5-161,3 0-223,1 2-225,0-1-64,1 0 0,10 3-929,-2-2-1377,0-5-1826,0-2-5252</inkml:trace>
</inkml:ink>
</file>

<file path=ppt/ink/ink2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46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13196,'0'0'7880,"-14"47"-8168,14-38-2211,5-2-5412</inkml:trace>
</inkml:ink>
</file>

<file path=ppt/ink/ink2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2:59.61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293 0 8584,'0'0'7549,"-1"9"-7117,-6 199 1965,4-27-1281,-29 378-482,-19 271-229,-34-3-313,28-382 261,1 527-1,74-817-523,-18-140-121,0 32-350,6-21-2983,-5-25 1896</inkml:trace>
</inkml:ink>
</file>

<file path=ppt/ink/ink2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0.89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330 83 10890,'0'0'1479,"2"-9"464,5-29 225,-7 37-2031,0 0 1,1 0-1,-1 0 1,0-1 0,0 1-1,0 0 1,0 0-1,0 0 1,0 0 0,-1 0-1,1-1 1,0 1-1,-1 0 1,1 0 0,0 0-1,-1 0 1,1 0 0,-1 0-1,0 0 1,1 0-1,-1 0 1,0 0 0,1 1-1,-1-1 1,0 0-1,0 0 1,-1 0 0,-1 0-23,1-1 0,-1 2 1,1-1-1,-1 0 1,0 0-1,0 1 1,1 0-1,-1-1 1,0 1-1,0 0 0,-2 1 1,-4-1-58,0 1 1,1 1-1,-1 0 1,1 0 0,0 1-1,-11 4 1,2 4 16,1 0 0,0 2 0,0 0 0,1 1 1,1 0-1,0 1 0,1 1 0,1 0 0,0 0 0,1 2 1,1-1-1,1 1 0,0 1 0,2-1 0,0 1 1,1 1-1,1-1 0,0 1 0,2 0 0,0 0 0,2 0 1,0 1-1,2 28 0,0-44-65,0 0 0,0 1 1,0-1-1,1 0 0,0-1 0,0 1 0,0 0 0,1 0 1,-1-1-1,1 1 0,0-1 0,0 0 0,1 0 1,-1 0-1,1-1 0,0 1 0,0-1 0,0 1 0,0-1 1,1-1-1,-1 1 0,1-1 0,-1 0 0,1 0 1,0 0-1,0 0 0,0-1 0,0 0 0,1 0 0,-1 0 1,0-1-1,0 0 0,6 0 0,-1 0 10,0 0-1,0-1 1,0 0-1,0-1 1,-1 0-1,1 0 1,0-1-1,-1-1 1,0 1-1,0-2 1,0 1-1,0-1 1,0 0-1,-1-1 1,0 0-1,12-12 1,-18 16 8,0 0-1,-1 1 1,1-1 0,0 0-1,-1 0 1,0 0 0,1 0 0,-1-1-1,0 1 1,0 0 0,0 0-1,-1-1 1,1 1 0,0-1-1,-1 1 1,0 0 0,1-1 0,-1 1-1,0-1 1,0 1 0,-1-1-1,1 1 1,0-1 0,-2-2 0,1 3 29,0-1 1,-1 1 0,1 0 0,-1 0 0,0 0-1,0 0 1,0 0 0,0 1 0,0-1 0,0 0-1,0 1 1,-1-1 0,1 1 0,-1 0 0,1 0 0,-1 0-1,1 0 1,-1 0 0,1 1 0,-1-1 0,-2 1-1,-8-3 17,0 2-1,1 0 1,-1 0-1,0 1 0,1 0 1,-1 1-1,-19 4 1,26-1-173,17-2 45,17-5-7,1-8-337,48-26-1,-58 27 77,0 0 0,1 2 1,-1 0-1,1 1 0,34-8 0,-53 15 323,0 0 0,0 0 0,0 0 0,0 0 0,0 0 1,0 0-1,0 1 0,0-1 0,0 0 0,0 0 0,-1 1 0,1-1 0,0 0 0,0 1 0,0-1 0,0 1 0,-1-1 0,1 1 0,0 0 0,0-1 0,-1 1 0,1 0 0,0-1 0,-1 1 0,1 0 0,-1 0 0,1 0 0,-1-1 0,1 1 1,-1 0-1,0 0 0,1 0 0,-1 0 0,0 0 0,0 0 0,0 0 0,0 0 0,0 0 0,0 0 0,0 0 0,0 0 0,0 0 0,0-1 0,0 1 0,0 0 0,-1 0 0,1 0 0,-1 1 0,-15 50 877,-1-18-440,11-22-358,0-1 0,1 1 0,0 0 0,1 0 0,0 0 0,1 1 0,-2 13 0,5-26-103,0 1-1,0 0 0,0 0 0,0 0 0,0-1 0,1 1 0,-1 0 1,0 0-1,0-1 0,1 1 0,-1 0 0,0 0 0,1-1 1,-1 1-1,1 0 0,-1-1 0,1 1 0,-1-1 0,1 1 0,0-1 1,-1 1-1,1-1 0,0 1 0,-1-1 0,1 1 0,0-1 0,-1 0 1,1 1-1,0-1 0,0 0 0,0 0 0,-1 0 0,1 0 0,0 1 1,0-1-1,0 0 0,-1 0 0,1-1 0,0 1 0,0 0 0,0 0 1,-1 0-1,1 0 0,0-1 0,0 1 0,1-1 0,3 0-548,-1 0 0,1-1 0,0 0 0,-1 0 1,1 0-1,7-5 0,13-16-4639,-3-4-3282</inkml:trace>
</inkml:ink>
</file>

<file path=ppt/ink/ink2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1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10378,'0'0'14670,"58"33"-14542,-18-33-96,-3 0-1345,-1 0-962,-7 0-1953,-5 0-4228</inkml:trace>
</inkml:ink>
</file>

<file path=ppt/ink/ink2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1.9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9577,'0'0'12663,"0"9"-12151,4 158 1170,-4-166-1673,0 1 0,0-1 1,0 0-1,0 0 0,0 1 1,1-1-1,-1 0 0,0 1 0,1-1 1,-1 0-1,1 0 0,-1 0 1,1 1-1,0-1 0,-1 0 0,1 0 1,0 0-1,0 0 0,0 0 1,0 0-1,0 0 0,0-1 1,0 1-1,0 0 0,2 1 0,-1-2 11,0 0 0,0 1 0,0-1-1,0 0 1,0 0 0,1 0-1,-1 0 1,0-1 0,0 1-1,0-1 1,0 1 0,0-1 0,0 0-1,2-1 1,8-4 59,0-1 1,-1 0-1,18-15 1,-29 22-81,40-33-12,-5 4-264,39-26 1,-73 55 274,-1-1 0,0 1 1,1-1-1,-1 1 0,0 0 0,1-1 0,-1 1 0,1 0 0,-1-1 1,1 1-1,-1 0 0,1 0 0,-1 0 0,1-1 0,-1 1 0,1 0 1,-1 0-1,1 0 0,-1 0 0,1 0 0,-1 0 0,1 0 1,-1 0-1,1 0 0,-1 0 0,1 0 0,-1 0 0,1 0 0,-1 1 1,1-1-1,-1 0 0,1 0 0,-1 0 0,1 1 0,-1-1 0,1 0 1,-1 1-1,1 0 0,-1 22 209,-18 29 235,13-41-367,3-7-37,0 0-1,0 0 1,0 0 0,1 0-1,0 1 1,-1-1 0,1 0-1,1 1 1,-1-1 0,0 0-1,1 1 1,0-1 0,0 1 0,1 4-1,0-9-28,0 1 0,-1-1 0,1 1 0,0-1 0,-1 1 0,1-1 0,0 0 0,0 1 0,-1-1 0,1 0 0,0 1 0,0-1 0,0 0 0,0 0 0,-1 0 0,1 0 0,0 0 0,0 0 0,0 0 0,0 0 0,-1 0 0,1 0 0,0-1 0,0 1 0,0 0 0,0 0 0,0-1 0,25-9 150,-8-1-230,0 0-1,23-21 1,30-18-879,-71 50 950,1 0-1,-1-1 0,0 1 0,1 0 0,-1-1 0,0 1 0,1 0 0,-1 0 0,1 0 0,-1-1 0,1 1 0,-1 0 0,1 0 0,-1 0 0,0 0 0,1 0 0,-1 0 0,1 0 0,-1 0 0,1 0 0,-1 0 0,1 0 0,-1 0 0,1 0 0,-1 1 0,1-1 0,-1 0 0,0 0 0,1 0 0,-1 1 0,1-1 0,-1 0 0,0 0 0,1 1 0,0-1 0,1 21-44,-15 38-34,9-43 68,3 5-2357,1-20 2232,0-1 0,1 1 1,-1-1-1,0 1 0,0-1 0,0 0 0,1 1 1,-1-1-1,0 1 0,1-1 0,-1 0 0,0 1 0,1-1 1,-1 0-1,0 1 0,1-1 0,-1 0 0,1 1 0,-1-1 1,1 0-1,-1 0 0,0 0 0,1 1 0,-1-1 0,1 0 1,-1 0-1,1 0 0,-1 0 0,1 0 0,-1 0 1,1 0-1,-1 0 0,1 0 0,0 0 0,18-2-5490</inkml:trace>
</inkml:ink>
</file>

<file path=ppt/ink/ink2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2.3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82 11147,'0'0'13132,"12"3"-12983,-1-2-131,-1 0 1,1 0-1,-1-1 0,1-1 0,-1 1 0,20-5 0,-26 4-9,1 0 0,-1 0 0,0 0 0,0-1 0,0 1 0,0-1 0,0 0 0,0 0 0,-1 0 0,1-1-1,-1 1 1,1-1 0,-1 0 0,0 0 0,0 0 0,0 0 0,0-1 0,-1 1 0,1-1 0,-1 1 0,0-1 0,0 0 0,2-7 0,-4 10 1,1 1 0,-1 0 0,0-1 0,0 1 0,0 0 0,0-1 0,0 1 0,0 0 0,1-1-1,-1 1 1,0 0 0,0-1 0,0 1 0,0 0 0,0-1 0,-1 1 0,1-1 0,0 1 0,0 0 0,0-1 0,0 1 0,0 0 0,0-1 0,-1 1 0,1 0 0,0-1-1,0 1 1,0 0 0,-1 0 0,1-1 0,0 1 0,0 0 0,-1 0 0,1-1 0,0 1 0,-1 0 0,1 0 0,0 0 0,-1 0 0,1-1 0,0 1 0,-1 0-1,1 0 1,0 0 0,-1 0 0,-22 6 237,-20 18-27,31-13-107,0 0 0,1 1 0,1 0 0,-15 22 0,22-30-93,0 0 0,0 1-1,1 0 1,-1-1-1,1 1 1,0 0-1,1 0 1,-1 0 0,1 1-1,0-1 1,0 0-1,0 1 1,1-1 0,0 0-1,0 1 1,1-1-1,0 8 1,0-11-96,0 0 0,0-1 0,0 1 0,0 0 0,0-1 0,0 1 0,1-1 0,-1 1 0,0-1 0,1 1 0,-1-1 0,1 0 0,-1 0 0,1 0 0,0 0 0,-1 0 0,1 0 0,0 0 0,0-1 0,0 1 0,0-1 0,3 1 0,45 3-5400,-49-4 5242,32 0-6556</inkml:trace>
</inkml:ink>
</file>

<file path=ppt/ink/ink2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2.9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236 1 7111,'0'0'5509,"-12"0"-3160,2 0-2026,0 1-1,0 0 1,0 1 0,0 0 0,0 0 0,1 1 0,-1 0-1,0 1 1,1 0 0,0 1 0,0 0 0,1 0-1,-1 1 1,1 0 0,0 0 0,-12 13 0,15-13-52,-1 0 1,1 1 0,0 0-1,1 0 1,-1 0-1,1 0 1,1 1 0,-1 0-1,1 0 1,1 0 0,0 0-1,0 0 1,0 0 0,1 1-1,0-1 1,1 12-1,0-18-255,1-1-1,-1 1 1,1 0-1,0-1 1,0 1-1,0 0 1,0-1-1,0 1 1,0-1-1,0 0 0,0 1 1,1-1-1,-1 0 1,0 0-1,1 1 1,-1-1-1,1 0 1,0-1-1,-1 1 1,1 0-1,0 0 1,-1-1-1,1 1 0,0-1 1,0 1-1,-1-1 1,1 0-1,0 0 1,0 1-1,0-2 1,0 1-1,-1 0 1,4-1-1,4 1 14,0-1 0,0 0 0,0 0 0,-1-1 0,18-6 0,-9-1-178,1 0 0,-1-2 0,-1 0-1,0-1 1,0-1 0,-1 0 0,-1-1 0,0-1 0,-1 0 0,-1 0 0,0-2 0,19-34 0,-31 51 151,0 0 0,0 0 0,0 0 1,0 0-1,0 0 0,0 0 0,0 0 0,0 0 0,1-1 1,-1 1-1,0 0 0,0 0 0,0 0 0,0 0 0,0 0 1,0 0-1,0 0 0,0-1 0,0 1 0,0 0 0,0 0 0,0 0 1,0 0-1,0 0 0,0 0 0,0-1 0,0 1 0,0 0 1,0 0-1,0 0 0,0 0 0,0 0 0,0 0 0,0-1 1,0 1-1,0 0 0,0 0 0,0 0 0,-1 0 0,1 0 1,0 0-1,0 0 0,0 0 0,0-1 0,0 1 0,0 0 1,0 0-1,0 0 0,0 0 0,-1 0 0,1 0 0,0 0 1,0 0-1,0 0 0,0 0 0,0 0 0,0 0 0,-1 0 1,1 0-1,0 0 0,0 0 0,-12 4 93,-11 11 44,13-4 47,0 0-1,1 0 0,1 1 0,-9 14 1,14-21-57,0 0 0,1 0 0,0 0 0,-1 0 0,2 1 0,-1-1 0,1 1 0,-1-1 0,1 1 0,1 0 0,-1-1 0,1 1 0,1 7 0,0-12-119,-1 0-1,1 1 0,0-1 0,0 0 0,0 0 0,0 0 0,0 0 0,0 0 0,0 0 0,1-1 0,-1 1 0,0 0 1,0 0-1,1-1 0,-1 1 0,0-1 0,1 1 0,-1-1 0,1 0 0,-1 0 0,0 1 0,1-1 0,-1 0 0,1 0 1,-1 0-1,1-1 0,2 1 0,43-7 14,-30 1-507,0-1-1,-1-1 1,1-1 0,-2 0 0,28-22-1,25-13-228,-71 57 2513,-8 11-1277,9-20-321,0-2-150,1 1 0,0-1 1,0 0-1,0 0 1,1 1-1,-1-1 0,1 1 1,-1-1-1,1 0 1,0 1-1,-1-1 0,1 1 1,1-1-1,-1 1 0,1 3 1,-1-5-36,1 0 1,-1 0-1,1 0 1,-1 0-1,1-1 1,0 1-1,0 0 0,-1 0 1,1 0-1,0 0 1,0-1-1,0 1 1,0 0-1,0-1 1,0 1-1,0-1 0,0 1 1,0-1-1,0 0 1,0 1-1,0-1 1,3 1-1,2-1-31,0 0 0,0 0 0,1-1-1,-1 1 1,0-1 0,0-1 0,0 1 0,0-1 0,0 0 0,8-4-1,40-23-711,-38 19 501,1 1-1,-1 1 1,26-8-1,-41 16 246,-1 0-1,0 0 1,0 0-1,1 1 1,-1-1-1,0 0 1,0 0 0,1 1-1,-1-1 1,0 0-1,0 1 1,0-1-1,0 0 1,0 1-1,1-1 1,-1 0 0,0 0-1,0 1 1,0-1-1,0 0 1,0 1-1,0-1 1,0 0-1,0 1 1,0-1-1,0 0 1,0 1 0,0-1-1,0 0 1,0 1-1,-1-1 1,1 0-1,0 1 1,0-1-1,0 0 1,0 1-1,-1-1 1,1 0 0,0 0-1,0 1 1,-1-1-1,1 0 1,0 1-1,-8 15 173,0-3-706,-13 24 1497,16-11-8643</inkml:trace>
</inkml:ink>
</file>

<file path=ppt/ink/ink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8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78 105 17681,'0'0'1404,"-4"12"-710,-4 12-631,1 1 0,1 1 0,1-1 0,1 1 0,1 0 0,2 0 0,0 0 0,2 0 0,6 37 0,-6-61 673,0-8-136,2-20 242,-1-34-207,-1 31-557,-1 0 1,-2 0-1,-1 0 0,-1 1 0,-14-52 1,18 79-78,0 0 0,-1-1 0,1 1 0,-1 0-1,1 0 1,-1 0 0,1 0 0,-1 0 0,1 0 0,-1 0 0,0 0 0,0 0 0,1 0 0,-1 1 0,0-1 0,0 0 0,-1-1 0,1 2-6,1 1 0,-1-1 0,1 0 0,-1 0 0,1 0 0,-1 1 0,1-1 0,0 0 0,-1 0 0,1 1 1,0-1-1,-1 0 0,1 1 0,0-1 0,-1 1 0,1-1 0,0 0 0,0 1 0,-1-1 0,1 1 0,0-1 0,0 1 0,0-1 0,0 1 1,-1-1-1,1 1 0,0-1 0,-6 45-152,6-36 145,0 0 0,1 0 0,0 0 0,1 0-1,-1 0 1,2 0 0,-1 0 0,6 10 0,-7-17 26,0 0 0,0 0 1,0 0-1,1 0 0,-1 0 0,1-1 0,-1 1 1,1 0-1,0-1 0,0 1 0,-1-1 0,1 0 1,0 0-1,0 1 0,0-1 0,1 0 0,-1-1 1,0 1-1,0 0 0,0-1 0,1 1 0,-1-1 1,0 0-1,1 0 0,-1 0 0,0 0 1,1 0-1,-1 0 0,0 0 0,0-1 0,1 1 1,-1-1-1,0 0 0,0 0 0,0 0 0,0 0 1,0 0-1,0 0 0,3-2 0,2-2 79,0 0 0,0-1 0,0 1 0,-1-1 0,0 0 0,0-1 0,0 1 0,-1-1 0,0 0 0,-1-1 0,0 1 0,0-1 0,5-14 0,-1 1 78,-1 0 0,-1 0 0,-1-1 0,3-27 0,-8 47-292,0 9 41,0 31 16,1 108 105,0-141-54,-1 0 1,1 0-1,0 0 0,1 0 1,-1-1-1,1 1 0,0 0 1,0-1-1,0 1 1,1-1-1,-1 0 0,1 1 1,0-1-1,0-1 0,1 1 1,-1 0-1,1-1 1,0 0-1,0 0 0,0 0 1,0 0-1,0 0 1,1-1-1,-1 0 0,1 0 1,0 0-1,-1-1 0,1 1 1,0-1-1,0 0 1,0-1-1,0 1 0,0-1 1,0 0-1,0 0 0,0-1 1,0 1-1,0-1 1,0 0-1,0-1 0,0 1 1,-1-1-1,6-2 1,-7 3-480,0-1 0,0 1 0,0-1 0,-1 0 0,1 0 0,0 0 0,-1-1 0,0 1 1,1 0-1,-1-1 0,0 0 0,0 1 0,0-1 0,-1 0 0,1 0 0,-1 0 0,1 0 0,-1 0 1,0-1-1,1-3 0,1-26-5973</inkml:trace>
</inkml:ink>
</file>

<file path=ppt/ink/ink2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6.1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227 52 320,'87'-51'15989,"-86"50"-14532,-8 19 1709,-19 17-2648,0-2-1,-2-1 1,-54 48 0,-23 26-395,96-95-163,8-8-35,-1-1 1,1 1-1,-1-1 1,0 1-1,0-1 1,0 0-1,-1 1 0,1-1 1,0 0-1,-1-1 1,1 1-1,-6 2 1,9-42-8243,3 9 3614</inkml:trace>
</inkml:ink>
</file>

<file path=ppt/ink/ink2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6.46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10314,'0'0'12331,"-5"55"-11978,30-42-193,6 0-64,6 0-64,3 0-833,3 0-1281,-3 1-1569,-2-4-2083</inkml:trace>
</inkml:ink>
</file>

<file path=ppt/ink/ink2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6.83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93 10378,'0'0'12129,"5"-3"-11991,36-31-64,-29 23-220,0 0-1,1 1 1,22-13-1,-44 59-24,6-29 29,-18 48 517,15-17-2978,15-37-5907</inkml:trace>
</inkml:ink>
</file>

<file path=ppt/ink/ink2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7.1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14189,'0'0'9898,"9"11"-14511,-4-11-2081</inkml:trace>
</inkml:ink>
</file>

<file path=ppt/ink/ink2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7.5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229 6 8616,'0'0'12412,"-11"11"-11996,-175 201 2446,186-212-2910,0 0 0,0 1 0,0-1 0,0 0 0,0 1 0,0-1 0,0 0 0,0 0 0,0 1 0,-1-1 0,1 0 0,0 1 0,0-1 0,0 0 0,0 0 0,-1 1 0,1-1 0,0 0 0,0 0 0,-1 0 0,1 1 0,0-1 0,0 0 0,-1 0 0,1 0 0,0 0 0,-1 0 0,1 1 0,0-1 0,-1 0 0,1 0 0,0 0 0,0 0 0,-1 0 0,1 0 0,0 0 0,-1 0 0,1 0 0,0 0 0,-1 0 0,1-1 0,0 1 0,-1 0 0,1 0 0,0 0 0,0 0 0,-1 0 0,1 0 0,0-1 0,-1 1 0,1 0 0,-1-19-5587,6-3-995</inkml:trace>
  <inkml:trace contextRef="#ctx0" brushRef="#br0" timeOffset="1">0 1 11147,'0'0'11947,"15"59"-11050,5-42-225,3 0-351,9 0-225,4-3-64,-1-4-417,-1 1-1280,-2-3-1058,-5-1-1569,-12-4-2402</inkml:trace>
</inkml:ink>
</file>

<file path=ppt/ink/ink2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7.97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42 0 14478,'0'0'9507,"5"3"-9480,-1-1-26,-2 0 1,1 0-1,0 1 0,0-1 1,-1 1-1,1 0 0,-1-1 0,0 1 1,0 0-1,0 0 0,0 1 1,0-1-1,-1 0 0,1 1 0,-1-1 1,0 1-1,0-1 0,0 1 1,-1-1-1,1 1 0,-1 0 0,0-1 1,0 1-1,0-1 0,0 1 1,-1 0-1,1-1 0,-3 5 0,1-1 27,0-1-1,-1 1 0,0-1 1,0 0-1,-1 0 0,1 0 1,-1 0-1,-1-1 0,-8 9 1,9-9 75,-1-1-1,1 1 1,0 0 0,1 0 0,-1 0 0,1 1-1,0-1 1,0 1 0,1 0 0,-3 10-1,6-15-141,1-1-1,0 1 1,0 0-1,0-1 1,0 1-1,0-1 0,0 0 1,0 0-1,0 0 1,0 0-1,0 0 1,0 0-1,0 0 0,0 0 1,0-1-1,4-1 1,11-4-2000,1-1 1,22-13-1,-15 8-1769,1-1-1216</inkml:trace>
</inkml:ink>
</file>

<file path=ppt/ink/ink2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8.7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12043,'0'0'14510</inkml:trace>
</inkml:ink>
</file>

<file path=ppt/ink/ink2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9.0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132 1 15118,'0'0'8269,"-3"12"-7756,-7 13-156,-1-1-1,-1 0 1,0-1-1,-18 24 1,-16 20 230,46-67-647,0 0 0,0 0 0,0 0-1,0-1 1,0 1 0,0 0 0,0 0 0,0 0-1,-1 0 1,1 0 0,0 0 0,0-1 0,0 1-1,0 0 1,0 0 0,0 0 0,0 0 0,-1 0-1,1 0 1,0 0 0,0 0 0,0 0 0,0 0-1,0 0 1,-1 0 0,1-1 0,0 1 0,0 0 0,0 0-1,0 0 1,0 0 0,-1 0 0,1 0 0,0 0-1,0 1 1,0-1 0,0 0 0,0 0 0,-1 0-1,1 0 1,0 0 0,0 0 0,0 0 0,0 0-1,0 0 1,-1 0 0,1 0 0,0 0 0,0 1-1,0-1 1,0 0 0,0 0 0,0 0 0,0 0-1,0 0 1,0 0 0,0 1 0,-1-1 0,1 0-1,0 0 1,0 0 0,0 0 0,0 1 0,0-1-1,0-13-4578,0 11 4351,0-20-6924</inkml:trace>
</inkml:ink>
</file>

<file path=ppt/ink/ink2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9.43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 1 13357,'0'0'11787,"-14"48"-11147,32-33-287,7-2-65,0 1-224,4-2 32,0 0-416,-1-2-1186,3-2-960,-11-2-1249,2-1-2756</inkml:trace>
</inkml:ink>
</file>

<file path=ppt/ink/ink2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09.7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30 13293,'0'0'7062,"8"-5"-5861,1 1-902,1 0 0,-1 0 0,1 0 0,0 1 0,10-1 0,-17 3-186,-1 1 0,1 0 0,0-1 0,0 1 0,0 1 0,0-1-1,-1 0 1,1 0 0,0 1 0,0 0 0,5 1 0,-7-1-62,0 0-1,0 0 1,0 0 0,1 0 0,-1 0 0,0 0 0,0 0 0,0 0 0,0 0-1,-1 1 1,1-1 0,0 0 0,0 1 0,-1-1 0,1 0 0,-1 1 0,1-1-1,-1 1 1,0-1 0,1 1 0,-1-1 0,0 1 0,0-1 0,0 3 0,-1 1 35,1 0 0,-1 0 0,0 0 1,-1 0-1,1 0 0,-1 0 0,0 0 1,0-1-1,0 1 0,-1-1 0,0 0 1,1 1-1,-1-1 0,-1 0 0,1-1 1,-1 1-1,0-1 0,-7 7 0,67-11-4591,-55 1 4499,0 0 0,1 0 0,-1 0 0,0 0 0,0 0 0,1 0 1,-1 0-1,0 1 0,0-1 0,0 0 0,0 1 0,1-1 0,-1 1 0,0-1 0,0 1 1,0 0-1,0-1 0,0 1 0,0 0 0,0 0 0,0-1 0,-1 1 0,1 0 0,0 0 1,0 0-1,0 2 0,0 0 86,0-1 0,-1 0 0,0 0 0,0 1 0,1-1-1,-1 0 1,-1 1 0,1-1 0,0 0 0,-1 1 0,1-1 0,-1 0 0,0 3 0,-2 3 262,0-1 0,0 0-1,-1 0 1,0 0 0,0 0 0,-1 0-1,-8 9 1,3-7 64,0-1 1,0-1-1,-1 0 1,0 0-1,-14 6 0,19-10-308,-1 0 0,1-1 0,-1 0 0,1 0 0,-1 0 0,0-1 0,0 0 0,0 0 0,0-1 0,0 0 0,-9-1 0,16 1-192,-1 0 0,0-1 0,1 1 0,-1 0 0,0-1 1,1 1-1,-1-1 0,0 1 0,1-1 0,-1 1 0,1-1 0,-1 1 0,1-1 0,-1 1 0,1-1 0,-1 1 0,1-1 0,0 0 0,-1 1 1,1-1-1,0 0 0,0 0 0,-1 1 0,1-1 0,0 0 0,0 0 0,0 1 0,0-1 0,0 0 0,0 0 0,0 1 0,0-1 0,0 0 0,0 1 1,0-1-1,1 0 0,-1 0 0,0 1 0,1-1 0,-1 0 0,0 1 0,1-1 0,-1 0 0,1 0 0,17-31-7946,1 5-3865</inkml:trace>
</inkml:ink>
</file>

<file path=ppt/ink/ink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15951,'0'0'4741,"26"50"-17361</inkml:trace>
</inkml:ink>
</file>

<file path=ppt/ink/ink2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0.33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14 12780,'0'0'14702,"18"-14"-28891</inkml:trace>
</inkml:ink>
</file>

<file path=ppt/ink/ink2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0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18 14830,'0'0'3780,"68"3"-3684,-30-3-417,-2-6-2113,4-1-2499,-8 0-800</inkml:trace>
</inkml:ink>
</file>

<file path=ppt/ink/ink2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1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27 9577,'0'0'3235,"56"0"-10762</inkml:trace>
  <inkml:trace contextRef="#ctx0" brushRef="#br0" timeOffset="1">205 28 13164,'0'0'10570,"15"6"-10505,-6-12-98,7 0-1088,-3-3-1537,3-3-4036</inkml:trace>
</inkml:ink>
</file>

<file path=ppt/ink/ink2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1.86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257 0 7399,'0'0'15700,"-8"2"-14894,1 1-643,0 0 0,0 0-1,1 1 1,-1 0 0,1 0-1,0 0 1,0 1 0,0 0-1,-6 7 1,-52 64 600,22-25-718,-21 17 13,57-67-3614,3-12 444,3-21-3011,0 25 3823,0-15-4170</inkml:trace>
</inkml:ink>
</file>

<file path=ppt/ink/ink2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2.2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3491,'0'0'20500,"13"18"-19764,8-5-351,8 0-225,11-4-64,3 2-224,0-3-1057,0-2-929,-7 1-929,-3-3-1794,-13-1-1024</inkml:trace>
</inkml:ink>
</file>

<file path=ppt/ink/ink2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2.6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31 1 10858,'0'0'9775,"-3"8"-8542,0-2-1002,-2 8 171,-1 1 0,2-1 0,-4 20 0,7-31-339,1 1 0,-1-1 1,1 0-1,0 1 0,0-1 1,1 0-1,-1 1 0,1-1 1,1 6-1,-1-8-54,-1 1-1,1-1 0,0 0 1,0 0-1,-1 0 1,1 1-1,0-1 1,0 0-1,0 0 0,0 0 1,0-1-1,0 1 1,0 0-1,1 0 1,-1 0-1,0-1 1,0 1-1,1-1 0,-1 1 1,0-1-1,1 0 1,-1 1-1,3-1 1,0 1-14,1-1 1,-1 0-1,1 0 1,-1 0-1,0-1 1,1 1-1,-1-1 0,0 0 1,0 0-1,0-1 1,1 1-1,-1-1 1,-1 0-1,1 0 1,0 0-1,0-1 1,-1 1-1,1-1 1,4-5-1,35-21-385,-44 33 435,1 1 1,0-1-1,-1 1 0,0-1 1,0 0-1,0 1 0,-1-1 1,-1 4-1,2-4-15,-4 11-343,-7 24 885,9-12-5449</inkml:trace>
</inkml:ink>
</file>

<file path=ppt/ink/ink2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2.97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9 12556,'0'0'11595,"29"-9"-25112</inkml:trace>
</inkml:ink>
</file>

<file path=ppt/ink/ink2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3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9065,'0'0'7559,"6"10"-6518,6 13-583,-2 0 1,0 1-1,-2 0 0,0 0 1,-2 1-1,-1 0 1,3 33-1,-6-26-169,-2 1 0,-2-1 0,0 1-1,-2-1 1,-2 0 0,-11 37 0,8-42-661,-1-1-1,-1 0 1,-2 0 0,-19 30-1,0-16-3115,6-20-1715,2-7-4267</inkml:trace>
</inkml:ink>
</file>

<file path=ppt/ink/ink2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4.2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51 8104,'0'0'1649,"3"-8"529,1 0-1335,-3 6-467,0-1 1,1 0 0,-1 1-1,0-1 1,0 0 0,-1 0 0,1 0-1,0 0 1,-1 0 0,0-3-1,-12 11 2598,0 6-2751,-1 0 0,1 1 0,1 0 0,1 1 0,-18 27 1,-37 78 636,57-101-761,1 1-1,0-1 0,1 1 0,1 1 1,1-1-1,0 1 0,2 0 1,0 0-1,1 0 0,1 0 0,4 35 1,-2-43-284,0-1 1,1 1 0,0-1 0,0 0-1,1 0 1,1-1 0,-1 1-1,2-1 1,-1 0 0,1 0 0,1-1-1,-1 1 1,1-1 0,1-1 0,-1 1-1,1-2 1,1 1 0,-1-1-1,1 0 1,0 0 0,1-1 0,13 5-1,40 7-5228,5-12-4137</inkml:trace>
</inkml:ink>
</file>

<file path=ppt/ink/ink2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5.00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9129,'0'0'12160,"0"10"-11572,-2 22-471,1 74 1821,1-93-2672,2-1 0,0 0 0,6 22 0,-8-33 40,2 4-1187,-2-1-3915</inkml:trace>
</inkml:ink>
</file>

<file path=ppt/ink/ink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9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1 7399,'0'0'8824,"-9"7"-7868,-1 2-780,0 1 0,1 0 0,0 1 1,1-1-1,0 2 0,0-1 0,1 1 0,1 1 0,0-1 1,0 1-1,2 0 0,-6 20 0,10-31-143,-3 14 297,1 0 1,0 1 0,2-1-1,0 20 1,0-33-302,0-1-1,1 1 1,-1 0 0,0-1-1,1 1 1,-1 0 0,1-1 0,0 1-1,0-1 1,0 1 0,0-1-1,1 0 1,-1 1 0,0-1-1,1 0 1,0 0 0,0 0 0,-1 0-1,1 0 1,0 0 0,0-1-1,1 1 1,-1-1 0,0 1 0,0-1-1,1 0 1,-1 0 0,1 0-1,-1 0 1,1 0 0,-1-1 0,1 1-1,0-1 1,2 1 0,4-1-83,0-1 1,-1 0 0,1 0 0,-1-1-1,1 0 1,-1 0 0,1-1 0,-1 0 0,0 0-1,14-9 1,41-31-4593,-26 15-655</inkml:trace>
</inkml:ink>
</file>

<file path=ppt/ink/ink2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5.3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11 9801,'0'0'8616,"59"3"-7783,-26-3-256,1 0-225,2-2-160,-2-1-128,0 0-32,-5 3-224,0-1-1025,-7 1-769,-6-2-2242,-4-1-1762</inkml:trace>
</inkml:ink>
</file>

<file path=ppt/ink/ink2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5.7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 0 9161,'0'0'9705,"1"9"-8397,0 17 237,-1 0 1,-2 0-1,-6 37 1,8-62-1535,-1 0 0,1 0 1,0-1-1,0 1 0,-1 0 1,1 0-1,0 0 0,0 0 1,0 0-1,0 0 0,0 0 1,1 0-1,-1 0 0,0 0 0,0 0 1,1-1-1,-1 1 0,0 0 1,1 0-1,-1 0 0,1 0 1,-1-1-1,1 1 0,-1 0 1,1 0-1,0-1 0,-1 1 1,2 1-1,0-2 14,0 1 1,-1-1-1,1 0 0,0 1 0,0-1 1,0 0-1,-1 0 0,1 0 1,0 0-1,0-1 0,0 1 0,-1 0 1,1-1-1,2 0 0,10-4 152,-1-1-1,25-14 1,-31 16-160,7-4-14,-11 6-5,-1 0 0,1 0 0,0 0-1,0 1 1,0-1 0,0 1 0,1 0-1,-1 0 1,0 0 0,5 0 0,-6 44-41,4-25-1878,10 4-5206</inkml:trace>
</inkml:ink>
</file>

<file path=ppt/ink/ink2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9.11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300 24 7623,'0'0'13992,"-8"3"-13399,1 0-458,0 0 1,1 1 0,-1 0 0,1 0-1,0 1 1,0-1 0,0 1 0,0 1-1,-6 8 1,-51 67 660,15-18-638,-26 27 401,43-51-1557,24-30-1094,34-37-4701,-5 0 3640,0-2 0,27-48 0,-6 1 315,-11 19 4428,2 1 4732,-34 57-6212,-1 0-1,1 0 1,0 0-1,0 0 0,0 0 1,0-1-1,0 1 1,0 0-1,0 0 1,0 0-1,0 0 1,0 0-1,0-1 0,0 1 1,0 0-1,0 0 1,0 0-1,0 0 1,1 0-1,-1-1 1,0 1-1,0 0 0,0 0 1,0 0-1,0 0 1,0 0-1,0 0 1,0 0-1,0-1 0,0 1 1,1 0-1,-1 0 1,0 0-1,0 0 1,0 0-1,0 0 1,0 0-1,1 0 0,-1 0 1,0 0-1,0 0 1,0 0-1,0 0 1,0 0-1,1 0 1,-1 0-1,0 0 0,0 0 1,0 0-1,0 0 1,0 0-1,1 0 1,-1 0-1,0 0 1,0 0-1,0 0 0,0 0 1,0 0-1,0 0 1,1 0-1,-1 0 1,0 0-1,0 0 1,0 1-1,0-1 0,0 0 1,0 0-1,0 0 1,1 0-1,-2 17 1846,-7 22-1177,2-12-482,0 0-1,2 0 1,1 0 0,1 0-1,2 0 1,0 1-1,8 46 1,-6-66-275,0 0-1,1 0 1,0 0-1,0-1 1,1 1 0,0-1-1,6 8 1,12 4-3160,-32-27-6287,-11-13 6129,3 1 1724,-42-33 2259,14 12 2462,2-2 4928,44 42-7915,1 0-1,0 1 1,-1-1 0,1 1-1,0-1 1,0 1-1,-1-1 1,1 1 0,0 0-1,0-1 1,0 1-1,-1 0 1,1 0-1,0 0 1,0-1 0,0 1-1,0 0 1,0 0-1,-1 0 1,1 0 0,0 1-1,0-1 1,1 0-1,32 0-245,94 6 416,-46-1-2293,0-4-5781,-38-3-1786</inkml:trace>
</inkml:ink>
</file>

<file path=ppt/ink/ink2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19.4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 14830,'0'0'9225,"59"1"-9129,-25-1-96,-3 0-1121,1 0-1217,-3 0-2467,-4-1-5252</inkml:trace>
</inkml:ink>
</file>

<file path=ppt/ink/ink2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20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11018,'0'0'9140,"1"9"-7758,-1 15-162,-4 45 0,1-41-574,1 0 0,3 37 0,-1-64-638,0 0 0,1 0 0,-1-1 1,0 1-1,0 0 0,0 0 0,1 0 0,-1-1 0,1 1 1,-1 0-1,0 0 0,1-1 0,-1 1 0,1 0 1,0-1-1,-1 1 0,1-1 0,0 1 0,-1-1 0,1 1 1,0-1-1,-1 1 0,1-1 0,0 0 0,0 1 0,-1-1 1,1 0-1,1 1 0,30-2 192,-22-2-161,0 0-1,-1 0 1,1-1-1,9-5 1,4-6-79,-1-2 1,0 0-1,31-32 1,1-1-22,-54 50 61,0 0-1,0 0 1,0 0 0,0-1-1,0 1 1,0 0 0,0 0 0,0 0-1,0 0 1,1 0 0,-1 0-1,0 0 1,0 0 0,0 0 0,0-1-1,0 1 1,0 0 0,1 0-1,-1 0 1,0 0 0,0 0-1,0 0 1,0 0 0,0 0 0,1 0-1,-1 0 1,0 0 0,0 0-1,0 0 1,0 0 0,0 0 0,1 0-1,-1 0 1,0 0 0,0 0-1,0 0 1,0 1 0,0-1-1,0 0 1,1 0 0,-1 0 0,0 0-1,0 0 1,0 0 0,0 0-1,0 0 1,0 0 0,0 1 0,0-1-1,0 0 1,0 0 0,1 0-1,-1 0 1,0 0 0,0 0 0,0 1-1,0-1 1,0 0 0,0 0-1,0 0 1,0 0 0,0 1 0,-1 15-38,-7 26 12,7-37 49,0-4-2,1 0 0,0 0 0,-1 0 1,1 0-1,0 0 0,0 0 0,0 0 0,0 0 0,0 0 0,0 0 0,0 0 0,0 0 0,0 0 1,1 0-1,-1-1 0,0 1 0,0 0 0,1 0 0,-1 0 0,1 0 0,-1 0 0,1 0 0,-1-1 0,1 1 1,-1 0-1,1 0 0,0-1 0,1 2 0,-1-1 2,1-1 0,0 1 0,0-1-1,0 0 1,-1 1 0,1-1 0,0 0 0,0 0 0,0 0-1,0 0 1,0 0 0,0-1 0,3 0 0,9-3 35,0-1 0,27-13 0,-35 15-48,53-29-264,-42 21-25,1 2-1,0 0 1,34-12-1,-52 21 277,1 0 1,-1 0-1,0 0 0,1 0 1,-1 0-1,0 0 0,1 0 1,-1 0-1,1 1 1,-1-1-1,0 0 0,0 0 1,1 0-1,-1 0 0,0 1 1,1-1-1,-1 0 0,0 0 1,0 1-1,1-1 0,-1 0 1,0 1-1,0-1 1,0 0-1,1 0 0,-1 1 1,0-1-1,0 0 0,0 1 1,0-1-1,0 1 0,0-1 1,0 0-1,0 1 1,0-1-1,0 0 0,0 1 1,0-1-1,0 0 0,0 1 1,0-1-1,0 0 0,0 1 1,0-1-1,0 0 0,-1 1 1,1-1-1,0 0 1,0 1-1,0-1 0,-1 0 1,1 1-1,0-1 0,-9 23 199,-7 1 16,11-17-153,1-1 0,-1 1 0,1 0 0,0 0 0,1 1 0,0-1-1,0 1 1,1-1 0,0 1 0,-2 10 0,6-17-270,0-1 1,0 1-1,-1 0 1,1-1-1,0 0 1,0 1-1,0-1 1,0 0-1,0 0 0,0 0 1,0 0-1,0 0 1,0 0-1,0-1 1,2 0-1,1 0-933,-1 0 0,1 0 0,0-1 0,0 0-1,-1 0 1,0 0 0,1-1 0,5-3 0,15-14-7280</inkml:trace>
</inkml:ink>
</file>

<file path=ppt/ink/ink2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20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 84 10730,'0'0'13944,"12"4"-13426,1-2-463,0 0-1,-1-1 1,1 0 0,0-1 0,0 0 0,19-3 0,-25 2-56,1 0 0,-1-1 1,0 0-1,1 0 0,-1 0 1,0-1-1,-1 0 1,1 0-1,0-1 0,-1 0 1,0 0-1,0 0 0,0-1 1,0 0-1,5-7 1,-10 12 0,0-1 1,-1 1-1,1-1 1,-1 1-1,1-1 1,0 0-1,-1 0 1,1 1-1,-1-1 1,1 0-1,-1 0 1,0 1-1,1-1 1,-1 0-1,0 0 1,0 0-1,1 0 1,-1 0-1,0 1 1,0-1-1,0 0 1,0 0-1,0 0 1,0 0-1,0 0 1,-1 0-1,1 1 1,0-1-1,0 0 1,-1 0-1,1 0 1,-1 0-1,0 0 1,-1 0 1,0 0-1,1 0 0,-1 1 0,0-1 1,1 0-1,-1 1 0,0 0 0,0-1 0,1 1 1,-1 0-1,0 0 0,0 0 0,-2 0 0,-7 1 12,0 1-1,1-1 0,-1 2 0,-13 4 1,7 0 26,1 1 1,0 1 0,1 1 0,-22 16 0,33-23-3,-1 1-1,1 0 1,0 0 0,0 0-1,0 0 1,1 1 0,0-1-1,-1 1 1,2 0 0,-1 0-1,0 0 1,1 0 0,0 1-1,0-1 1,1 1 0,-1-1-1,0 11 1,2-14-48,0 0 0,0-1-1,1 1 1,-1 0 0,0-1-1,1 1 1,-1-1 0,1 1 0,-1-1-1,1 1 1,0-1 0,0 1-1,0-1 1,0 1 0,0-1 0,0 0-1,0 0 1,0 0 0,0 1-1,1-1 1,1 1 0,1 0-227,0 0 0,0 0-1,0 0 1,0 0 0,1-1 0,-1 0 0,9 2 0,3-2-2073,-1 0 0,1 0 0,27-4 0,-4-4-3172</inkml:trace>
</inkml:ink>
</file>

<file path=ppt/ink/ink2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21.22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205 3 14830,'0'0'2146,"-12"-1"21,-3 0-1427,-1 0 0,0 2 0,1 0 0,-1 1 0,-27 6-1,38-7-568,1 1-1,-1 0 0,0-1 1,1 2-1,0-1 0,-1 0 1,1 1-1,0 0 1,0 0-1,1 0 0,-6 6 1,7-7-145,0 1 0,0 0 1,1 0-1,-1-1 0,1 1 1,0 0-1,0 0 0,0 1 1,0-1-1,1 0 0,-1 0 1,1 0-1,0 0 0,0 1 1,0-1-1,0 0 0,0 0 0,1 0 1,-1 1-1,2 2 0,-1-4-15,1 0-1,-1 0 0,1 0 0,-1 0 1,1-1-1,0 1 0,-1 0 0,1-1 1,0 1-1,0-1 0,0 0 0,0 0 1,1 0-1,-1 0 0,0 0 0,0 0 1,1 0-1,-1-1 0,0 1 0,1-1 1,-1 1-1,0-1 0,1 0 0,3-1 1,61-1-518,-56-1 337,-1 0 0,0-1 0,1 0 0,-1 0 1,-1-1-1,1 0 0,-1-1 0,0 0 1,0-1-1,0 0 0,-1 0 0,0 0 1,-1-1-1,13-17 0,-62 63 1382,38-34-1099,1 0 0,-1 1 0,1-1 0,1 0 0,-1 1 1,1 0-1,0 0 0,0 0 0,0 0 0,0 0 0,1 0 0,0 0 0,0 1 0,1-1 1,-1 9-1,1-14-106,1 1 1,-1 0 0,1 0-1,-1 0 1,1 0 0,0 0-1,-1-1 1,1 1 0,0 0-1,-1-1 1,1 1 0,0 0 0,0-1-1,0 1 1,-1-1 0,1 1-1,0-1 1,0 0 0,0 1-1,0-1 1,0 0 0,0 0-1,0 1 1,0-1 0,2 0-1,30 1 120,-25-2-90,13 0-218,-1-2 1,1 0-1,-1-2 0,0 0 1,0-1-1,0-1 1,23-12-1,15-4-376,-75 55 2767,15-30-2114,0 0 1,0 0-1,0 0 0,1 1 1,-1-1-1,1 0 0,-1 1 1,1-1-1,0 1 0,0-1 1,0 1-1,-1 4 0,3-6-71,-1-1 0,0 1 0,1 0 0,-1 0 0,1 0 0,-1 0 0,1-1 0,0 1 0,-1 0 0,1 0 0,0-1-1,-1 1 1,1-1 0,0 1 0,0 0 0,0-1 0,-1 1 0,1-1 0,0 0 0,0 1 0,0-1 0,0 0 0,0 0-1,0 1 1,0-1 0,0 0 0,0 0 0,0 0 0,0 0 0,0 0 0,0 0 0,0 0 0,-1-1 0,3 1 0,10-2-106,0 1 1,0-1 0,-1-1 0,1 0 0,-1-1 0,1 0 0,-1-1 0,11-7 0,-9 5-215,0 1 1,1 1-1,0 0 0,20-4 0,-35 9 292,1 0 0,-1 0 0,0 1 0,1-1 0,-1 0 0,1 0 0,-1 0 0,1 1 0,-1-1 0,0 0 0,1 0 0,-1 1 0,0-1 0,1 0-1,-1 1 1,0-1 0,1 0 0,-1 1 0,0-1 0,0 1 0,1-1 0,-1 0 0,0 1 0,0-1 0,0 1 0,1-1 0,-1 1 0,0-1-1,0 1 1,0-1 0,0 0 0,0 1 0,0-1 0,0 1 0,0-1 0,0 1 0,0-1 0,-1 1 0,1-1 0,0 1 0,0-1 0,0 0 0,0 1-1,-1-1 1,1 1 0,-1 0 0,-9 31 146,8-24-147,-3 17-350,5-15-3253</inkml:trace>
</inkml:ink>
</file>

<file path=ppt/ink/ink2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22.0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66 3940,'41'-65'11835,"-69"103"-5825,-15 37-5131,28-46-134,-2 0-361,2 1-1,0 1 1,3 1 0,0 0 0,2 1 0,1 0 0,2 0-1,1 1 1,-1 43 0,7-73-380,0 0 0,0 0-1,0 0 1,1 0 0,0-1 0,0 1-1,0 0 1,0 0 0,0-1 0,1 1-1,0-1 1,-1 0 0,1 1-1,1-1 1,-1 0 0,0 0 0,4 4-1,-1-4-44,0 1 0,-1-1 0,1 1-1,1-2 1,-1 1 0,0 0-1,1-1 1,-1 0 0,1 0 0,7 1-1,7 0-796,1-1-1,-1-1 1,0-1-1,0 0 0,34-6 1,15-12-6209,-2-8-7447</inkml:trace>
</inkml:ink>
</file>

<file path=ppt/ink/ink2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0.06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278 0 8936,'0'0'13058,"-11"12"-12657,-225 259 2060,226-259-2430,-9 7-1397,18-19-438,4-37-9039,-1 14 5863</inkml:trace>
</inkml:ink>
</file>

<file path=ppt/ink/ink2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0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13 1826,'0'0'19666,"-5"-12"-19121,21 21-225,4 1-224,8 3 0,1-1-576,7 2-1506,-7-2-2338,2 0-2274</inkml:trace>
</inkml:ink>
</file>

<file path=ppt/ink/ink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9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136 131 4965,'0'0'5119,"-11"-1"-2839,-34 1-284,47 0-1883,-1 0-1,0 1 1,1-1 0,-1 1-1,1-1 1,-1 1-1,0-1 1,1 1 0,-1 0-1,0 0 1,0-1-1,0 1 1,0 0-1,1 0 1,-1 0 0,0 0-1,-1 1 1,1-1-1,0 0 1,0 0 0,0 0-1,-1 1 1,1-1-1,-1 0 1,1 1-1,-1-1 1,1 1 0,-1-1-1,0 0 1,0 1-1,0-1 1,1 1 0,-2-1-1,1 1 1,0-1-1,0 1 1,0-1-1,-1 0 1,1 1 0,0-1-1,-1 1 1,1-1-1,-1 0 1,0 1 0,0-1-1,1 0 1,-1 0-1,0 0 1,0 0-1,0 1 1,0-1 0,0 0-1,0-1 1,-1 1-1,1 0 1,0 0 0,0 0-1,-1-1 1,1 1-1,0-1 1,-1 1-1,1-1 1,0 1 0,-1-1-1,1 0 1,-3 1-1,12-1 143,1 1-1,-1-2 1,1 1-1,-1-1 0,1 0 1,-1-1-1,1 1 1,-1-2-1,0 1 0,0-1 1,0-1-1,0 1 1,-1-1-1,13-9 0,-14 9-188,-1 0 0,0-1 0,-1 1 0,1-1 0,-1 0 0,0 0 0,0-1 0,0 1 0,-1-1 0,0 0 0,0 0 0,-1 0 0,1 0 0,-1 0 0,0 0 0,-1-1 0,0 1 0,0-1 0,0-11 0,0 17-56,-1-1 1,0 1-1,0 0 1,-1-1-1,1 1 1,0 0-1,0-1 0,-1 1 1,1-1-1,-1 1 1,1 0-1,-1 0 1,1-1-1,-1 1 1,0 0-1,0 0 0,0 0 1,1 0-1,-1 0 1,0 0-1,0 0 1,-1 0-1,1 0 1,0 0-1,0 0 0,-3-1 1,1 1-10,0 1 1,-1-1 0,1 0-1,-1 1 1,1-1 0,0 1 0,-1 0-1,1 1 1,-1-1 0,-6 2-1,0 0-28,0 0-1,1 1 1,-1 1-1,1 0 1,-1 0-1,1 1 1,-9 6-1,4 0 8,0 1 0,1 1 0,1 0 0,0 1 0,-17 27 0,24-35 39,1 0 0,1 1 0,-1 0 0,1-1 0,0 1 0,1 0 0,0 0 0,0 1 0,0-1 0,1 0 0,0 1 0,0-1 0,1 1 0,0-1 0,0 1 0,3 12 0,-2-17-7,0-1 0,1 1-1,-1-1 1,1 1 0,-1-1 0,1 0 0,0 1-1,0-1 1,0 0 0,0 0 0,0 0 0,1-1 0,-1 1-1,0 0 1,1-1 0,-1 0 0,1 1 0,0-1 0,-1 0-1,1 0 1,0-1 0,0 1 0,0-1 0,4 1-1,9 1 22,0-1-1,0 0 0,18-2 0,-25 1-8,19-2-50,-1-1-1,0-1 0,39-12 0,27-17-4174,-50 13-2285</inkml:trace>
</inkml:ink>
</file>

<file path=ppt/ink/ink2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0.8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0 294 9673,'0'0'10960,"8"-2"-10389,8-4-589,0 0 0,-1-1 0,1-1 0,-2 0 0,1-1 0,-1 0 0,15-14 0,-42 57 1641,8-23-1502,0 0 0,0 1 0,2-1 0,-1 1 0,1-1 0,1 1 0,0 0 0,0 23 0,2-34-190,1-1 1,-1 1-1,0-1 0,0 1 1,1-1-1,-1 1 1,0-1-1,1 0 0,-1 1 1,0-1-1,1 1 0,-1-1 1,1 0-1,-1 1 1,1-1-1,-1 0 0,1 1 1,-1-1-1,1 0 1,-1 0-1,1 0 0,-1 1 1,1-1-1,-1 0 0,1 0 1,0 0-1,-1 0 1,1 0-1,-1 0 0,1 0 1,-1 0-1,1 0 1,-1 0-1,1 0 0,0-1 1,-1 1-1,1 0 0,-1 0 1,1-1-1,26-9-8685,-8-7-2238</inkml:trace>
  <inkml:trace contextRef="#ctx0" brushRef="#br0" timeOffset="1">404 0 14926,'0'0'4869,"-35"65"-3268,30-41-544,1 0-608,4 5-161,0-4-224,0 1 0,4-4-32,1-4 0,1-3-480,1-6-289,-2-3-480,-3-6-481</inkml:trace>
</inkml:ink>
</file>

<file path=ppt/ink/ink2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1.16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51 49 6566,'0'0'8392,"-45"-46"-6118,39 44 1378,10 2-3332,9 0-32,5 0 33,7 5-161,0 2-64,9-2-96,1 0-384,4-1-1570,-1-4-1281,-2 0-3075</inkml:trace>
</inkml:ink>
</file>

<file path=ppt/ink/ink2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1.52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256 1 10282,'0'0'8306,"-9"12"-6971,-36 49-444,-119 150 1314,148-197-5970,16-14 3566,-1-1 0,1 1 0,0 0 0,-1-1 0,1 1 0,0-1 0,-1 1 0,1 0 0,0-1 0,-1 1 0,1-1 0,0 1 0,0-1 0,0 1-1,-1-1 1,1 1 0,0-1 0,0 1 0,0-1 0,0 1 0,0-1 0,0 1 0,0-1 0,0 0 0,0 1 0,0-1 0,0 1 0,1-1 0,-1 1 0,0-1 0,0 1 0,0-1 0,1 0-1,2-21-6328</inkml:trace>
  <inkml:trace contextRef="#ctx0" brushRef="#br0" timeOffset="1">13 70 10826,'0'0'9161,"-13"52"-8008,17-34-256,9 1-289,5-2-319,3-2-161,3-3-64,4-3-416,-4-2-1026,-1-4-1697,2-3-3074</inkml:trace>
</inkml:ink>
</file>

<file path=ppt/ink/ink2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2.0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63 36 8616,'0'0'12812,"8"-6"-12219,-3 2-551,1 0 1,0 0 0,0 1-1,1 0 1,-1 0 0,12-4-1,-17 7-39,1-1 0,-1 1-1,1 0 1,-1 0 0,1-1-1,0 1 1,-1 0 0,1 1 0,-1-1-1,1 0 1,-1 0 0,1 1-1,-1-1 1,1 0 0,-1 1 0,1 0-1,2 1 1,-3-1-3,0 0 0,0 1 0,0-1 0,1 1 0,-1-1 0,-1 1 0,1 0 0,0-1 0,0 1 0,0 0 0,-1-1 0,1 1 0,-1 0 0,0 0 0,1 0 0,-1 0 0,0 0 0,0-1 0,-1 4 0,1 1 80,-1-1 0,0 0 1,0 1-1,0-1 0,-1 0 1,0 0-1,0 0 0,0 0 1,-1 0-1,0-1 0,1 1 1,-2-1-1,1 0 0,0 1 1,-1-1-1,-5 4 0,-10 9 556,-1-1 1,-27 17-1,13-9 248,33-24-880,1 0 0,0 0-1,0 0 1,0 0-1,-1 0 1,1 0 0,0 0-1,0 0 1,0 0-1,0 1 1,0-1 0,-1 0-1,1 0 1,0 0-1,0 0 1,0 0 0,0 0-1,0 1 1,0-1-1,0 0 1,-1 0 0,1 0-1,0 0 1,0 1-1,0-1 1,0 0 0,0 0-1,0 0 1,0 1-1,0-1 1,0 0 0,0 0-1,0 0 1,0 0-1,0 1 1,0-1 0,0 0-1,0 0 1,0 0-1,0 0 1,0 1 0,0-1-1,1 0 1,-1 0 0,0 0-1,0 0 1,0 1-1,0-1 1,0 0 0,0 0-1,0 0 1,1 0-1,-1 0 1,0 0 0,0 1-1,0-1 1,0 0-1,1 0 1,-1 0 0,0 0-1,20 4 74,34-3-712,-47-1 247,4-1-553,-1 1-1,1-1 1,-1-1 0,11-2-1,18-11-7189,-18 2 70</inkml:trace>
</inkml:ink>
</file>

<file path=ppt/ink/ink2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2.4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1 12684,'0'0'6273,"-9"10"-4811,2-3-1228,1 0 0,-1 1 0,1 0-1,1 0 1,0 1 0,0-1 0,0 1-1,1 0 1,1 0 0,0 1 0,0-1-1,0 1 1,-1 18 0,3-15-498,2 58 1024,10-41-2247,-10-28 1238,0-1 1,0 0 0,0 0-1,0 0 1,0 0 0,0 0-1,0 0 1,0-1 0,0 1-1,0 0 1,0 0 0,1-1-1,-1 1 1,0-1 0,0 1-1,1-1 1,-1 0 0,0 1-1,2-1 1,-2 0-675,1 0-793,-1-11-7389</inkml:trace>
</inkml:ink>
</file>

<file path=ppt/ink/ink2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2.80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87 201 7015,'0'0'6214,"-56"-52"-3460,42 40-223,3 6-417,6 2 512,12 4-2338,13 7 33,3 1-193,8-1-128,7-3-32,1 0-929,1-4-737,-1 0-1024,-2 0-1378,-1-4-1057</inkml:trace>
  <inkml:trace contextRef="#ctx0" brushRef="#br0" timeOffset="1">610 0 7976,'0'0'9555,"-9"10"-8033,-42 52 1152,-71 117 1,114-171-6530,7-22-4024,1 9 7073,0-17-6572</inkml:trace>
</inkml:ink>
</file>

<file path=ppt/ink/ink2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3.14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5349,'0'0'18962,"31"59"-18834,-13-40-96,9-2 32,-4-2-608,0 1-898,1-6-1184,-2-2-2339,-4-5-2658</inkml:trace>
</inkml:ink>
</file>

<file path=ppt/ink/ink2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3.52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100 12 12588,'0'0'8685,"8"-3"-8300,-6 2-372,30-7 145,-31 9-143,1-1 0,-1 0 0,0 1 0,0-1 0,0 0 0,0 1 0,0-1 0,0 1 0,0 0 0,0-1 0,-1 1 0,1 0 0,0 0 0,0-1 0,0 1 0,-1 0 0,1 0 0,0 0 0,-1 0 0,1 0 0,-1 0 0,1 0 0,-1 0 0,1 0 0,-1 0 0,0 0 0,0 0 0,1 0 0,-1 0 0,0 1 0,0-1 0,0 0 0,0 0 0,0 0 0,0 0 0,-1 2 0,1 2 116,-1 0 0,0 1 0,0-1 0,0 0 0,-1 0 0,0 0 0,0 0 0,0 0 0,0 0 0,-1-1 0,0 1 0,0-1 0,0 1 0,0-1 0,-5 4 0,-13 19 415,21-27-570,0 1 0,0-1 0,-1 0-1,1 0 1,0 1 0,0-1-1,0 0 1,0 0 0,0 1 0,0-1-1,0 0 1,0 1 0,0-1 0,0 0-1,0 0 1,0 1 0,0-1 0,0 0-1,0 1 1,0-1 0,0 0-1,0 0 1,0 1 0,0-1 0,0 0-1,0 1 1,0-1 0,1 0 0,-1 0-1,0 0 1,0 1 0,0-1-1,0 0 1,1 0 0,-1 1 0,0-1-1,0 0 1,1 0 0,-1 0 0,0 0-1,0 0 1,1 1 0,-1-1 0,0 0-1,0 0 1,1 0 0,-1 0-1,0 0 1,1 0 0,24 5-687,-21-5 664,-1 0 0,1 1 0,-1-1 0,1 1 1,-1 0-1,1 0 0,-1 0 0,0 0 0,0 1 1,6 3-1,-7-4 59,0 1 0,-1 0 0,1 0 1,-1-1-1,1 1 0,-1 0 0,0 1 1,1-1-1,-1 0 0,0 0 0,-1 0 1,1 1-1,0-1 0,0 0 0,-1 1 1,0-1-1,1 1 0,-1-1 0,0 0 1,0 1-1,0-1 0,-1 1 0,0 2 1,0-2 145,0 0 1,-1 0 0,0-1 0,0 1 0,0 0 0,0 0 0,0-1 0,0 0 0,-1 1-1,1-1 1,-1 0 0,0 0 0,0 0 0,-4 2 0,-4 2 267,0-1 0,0-1 0,-1 0 1,1 0-1,-1-1 0,0-1 0,0 0 0,-15 0 1,17-1-330,-13-4-811,23 3 447,-1-1 0,0 1 1,1-1-1,-1 0 0,1 1 1,-1-1-1,1 0 1,0 1-1,-1-1 0,1 0 1,0 0-1,-1 0 1,1 1-1,0-1 0,0 0 1,-1 0-1,1 0 0,0 1 1,0-1-1,0 0 1,0 0-1,0 0 0,1 0 1,-1 1-1,0-1 0,0 0 1,1-1-1,3-16-8226</inkml:trace>
</inkml:ink>
</file>

<file path=ppt/ink/ink2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3.9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64 0 9993,'0'0'9161,"-44"71"-7816,34-42-192,1-2-384,9 1-288,0-3-129,0-2-288,0-6 0,9-3-128,1-5-737,-6-1-800,1-7-1346</inkml:trace>
</inkml:ink>
</file>

<file path=ppt/ink/ink2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4.2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16 9577,'0'0'13933,"57"-15"-13452,-26 15-353,7 4-64,1 2-64,1 2-993,-1-3-1922,-4 3-3491</inkml:trace>
</inkml:ink>
</file>

<file path=ppt/ink/ink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49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3 335 3587,'0'0'13288,"-2"9"-12061,2-6-1109,0 27 781,0-29-855,1-1-1,-1 1 0,1 0 0,-1 0 0,1-1 0,0 1 0,-1 0 0,1-1 0,0 1 0,-1 0 0,1-1 0,0 1 0,0-1 0,0 1 0,0-1 0,0 0 0,-1 1 1,1-1-1,0 0 0,0 0 0,0 0 0,0 1 0,0-1 0,0 0 0,0 0 0,0 0 0,0-1 0,0 1 0,0 0 0,0 0 0,0 0 0,0-1 0,0 1 0,-1 0 0,1-1 1,0 1-1,1-2 0,7-2 202,0 0 0,-1-1 1,1 0-1,-1 0 0,-1-1 1,1 0-1,-1-1 0,0 1 1,0-1-1,9-13 1,-1 0-20,-1-1 0,-1 0 0,11-23 0,-17 27-142,0 0-1,-1 0 1,4-18-1,-9 28-7,1 0 0,-1 0 0,0 0 0,-1 0 0,0 0 0,0 0 0,0 0 0,-1 0-1,0 0 1,-3-12 0,3 18-69,0-1 0,1 0 0,-1 1-1,0-1 1,0 1 0,0-1 0,0 1 0,-1-1 0,1 1-1,0 0 1,-1 0 0,1-1 0,0 1 0,-1 0-1,1 0 1,-1 1 0,0-1 0,1 0 0,-1 0 0,0 1-1,0-1 1,1 1 0,-1-1 0,0 1 0,0 0 0,0 0-1,1 0 1,-1 0 0,0 0 0,0 0 0,0 0-1,1 1 1,-4 0 0,0 0-27,1 1-1,0-1 1,-1 1 0,1 0 0,0 0-1,0 0 1,1 1 0,-1-1-1,0 1 1,1 0 0,-1 0-1,-4 6 1,-1 4 2,1 1 0,1 0-1,0 0 1,0 0 0,2 1 0,0 0-1,1 1 1,-5 27 0,6-18 34,0 1-1,2-1 1,1 1 0,5 43 0,-5-65 1,0 0-1,1 0 1,-1-1 0,1 1 0,0 0 0,1-1 0,-1 1-1,0 0 1,1-1 0,0 1 0,0-1 0,0 0 0,0 0 0,1 0-1,-1 0 1,1 0 0,0 0 0,-1-1 0,1 1 0,0-1-1,1 0 1,-1 0 0,0 0 0,1 0 0,6 2 0,-5-3 8,0 0-1,1-1 1,-1 0 0,0 0 0,0 0 0,0 0-1,0-1 1,0 0 0,0 0 0,0 0 0,0-1-1,0 1 1,-1-1 0,1 0 0,-1-1 0,1 1-1,-1-1 1,0 0 0,4-3 0,5-4-300,-1 0-1,-1-1 1,0 0-1,14-19 1,-20 23-1019,0 1 1,-1-2 0,-1 1-1,1 0 1,-1-1-1,3-9 1,1-16-11770</inkml:trace>
</inkml:ink>
</file>

<file path=ppt/ink/ink2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4.6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14189,'0'0'11756,"10"0"-14447,8 0-768,2 0-3844</inkml:trace>
  <inkml:trace contextRef="#ctx0" brushRef="#br0" timeOffset="1">152 47 15567,'0'0'9347,"20"-13"-10169,-5 10-472,0 1 1,1 1-1,17 1 0,-20 0 2417,-9-2-4379,2-8-4015</inkml:trace>
</inkml:ink>
</file>

<file path=ppt/ink/ink2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5.1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35 1 10570,'0'0'8173,"-4"10"-7303,-3 11-636,1 0 0,0 1-1,2 0 1,1 0 0,0 0-1,2 0 1,0 0 0,5 40 0,1-44-1792</inkml:trace>
</inkml:ink>
</file>

<file path=ppt/ink/ink2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5.4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39 7431,'0'0'14061,"11"-37"-13997,11 35 0,3 2-96,4 0-993,1 0-960,-4 0-2179,2 0-2435</inkml:trace>
</inkml:ink>
</file>

<file path=ppt/ink/ink2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5.82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268 1 10474,'0'0'8990,"-8"7"-7912,-34 28-407,2 3-1,2 1 1,1 2-1,-53 78 1,80-105-1708,7-14-1586,8-25-4465,-1 10 3934,-1-14-3764</inkml:trace>
</inkml:ink>
</file>

<file path=ppt/ink/ink2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6.16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8168,'0'0'13645,"56"19"-13261,-36-4-192,9 1-96,-2 3-64,1 0-128,-4 3-1153,-1 0-1281,-6-3-2275,-3-4-1249</inkml:trace>
</inkml:ink>
</file>

<file path=ppt/ink/ink2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36.5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33 363 12812,'0'0'8333,"-5"9"-7174,2-5-1053,0 0-4,0 1-1,1-1 1,-1 1-1,1-1 1,0 1-1,0 0 0,0 0 1,1 0-1,0 0 1,0 0-1,0 0 1,0 0-1,1 0 1,0 1-1,1 6 0,-1-10-87,1-1 0,0 0-1,0 0 1,0 1-1,0-1 1,0 0 0,0 0-1,0 0 1,0 0-1,1 0 1,-1 0 0,0 0-1,1-1 1,-1 1-1,0 0 1,1-1 0,-1 1-1,1-1 1,-1 0-1,1 1 1,-1-1-1,1 0 1,-1 0 0,1 0-1,-1 0 1,1 0-1,-1 0 1,1 0 0,-1 0-1,1-1 1,-1 1-1,2-1 1,4 0-51,0-1-1,0 1 1,-1-1-1,1-1 1,11-5 0,-5 0-272,-1-1 0,0 0 1,0-1-1,12-14 1,-23 23 356,-2 6 110,0 1 1,-1-1-1,1 0 0,-1 0 1,-1 0-1,1 0 0,0 0 1,-1 0-1,-5 6 0,-13 30 154,20-37-599,-5 25 814,9-17-2329,8-7-4030,-1-5-1439</inkml:trace>
  <inkml:trace contextRef="#ctx0" brushRef="#br0" timeOffset="1">323 1 7559,'0'0'6470,"11"6"-4612,-2 0-1524,-1 0 1,1 0-1,-1 1 0,0 0 1,0 1-1,-1-1 0,0 1 1,-1 1-1,0-1 0,0 1 1,-1 0-1,0 1 0,0-1 0,-1 1 1,6 20-1,-7-10-39,-2-1 0,0 1-1,-1 0 1,-1 0 0,0-1-1,-2 1 1,0-1 0,-2 0-1,0 1 1,-1-2 0,-1 1 0,0-1-1,-19 33 1,-5 1-1098,-2-2-1,-2-1 1,-51 55 0,44-59-2560,-3-5-2643</inkml:trace>
</inkml:ink>
</file>

<file path=ppt/ink/ink2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40.3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15086,'0'0'8713,"0"49"-9482,5-49-769,1 0-1376,-3 0-3172</inkml:trace>
</inkml:ink>
</file>

<file path=ppt/ink/ink2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40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 10218,'0'0'9705,"3"9"-8552,1 15-661,-1 0-1,-1 0 1,-1 0-1,-2 30 1,0-24-231,1 1 0,8 59-1,-7-86-439,0-1 0,0 1-1,0 0 1,1-1 0,-1 0 0,1 1-1,0-1 1,3 5 0,12 11-5758,-16-18 5373,4 2-5292</inkml:trace>
</inkml:ink>
</file>

<file path=ppt/ink/ink2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41.2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19 11531,'0'0'11205,"13"0"-10522,61 0-442,94-4 569,-59-9-7210,-103 11 277</inkml:trace>
</inkml:ink>
</file>

<file path=ppt/ink/ink2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41.5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 0 11787,'0'0'9230,"0"11"-7959,-4 69 325,-1 69 929,5-148-2517,0 0 0,0 0 0,0 0 0,0 0 0,1 1 0,-1-1 0,0 0 0,0 0 0,1 0 0,-1 0 1,1 0-1,-1-1 0,1 1 0,-1 0 0,1 0 0,-1 0 0,1 0 0,0 0 0,-1-1 0,1 1 0,0 0 0,0-1 0,0 1 0,0 0 0,0-1 0,-1 1 0,1-1 0,2 1 0,-1 0 12,1-1-1,0 0 0,-1 0 0,1 0 1,0 0-1,0 0 0,-1 0 1,1 0-1,0-1 0,4-1 0,3-1 14,0-1-1,-1 0 1,1-1 0,-1 0-1,9-7 1,37-43-163,-46 44 89,1 0 0,0 1 0,22-17 0,-32 30 77,1 0 0,-1-1-1,0 1 1,0 0 0,0-1 0,-1 1-1,1 0 1,-1 0 0,0 3 0,-1 0-157,-1 6 271,0 0-1,0 0 1,0 21 0,2-31-300,1 0 1,0 0-1,0 0 0,0 1 1,1-1-1,-1 0 1,0 0-1,1 0 0,-1 0 1,1 0-1,0 0 1,0 0-1,0 0 1,0 0-1,0 0 0,0 0 1,0 0-1,0-1 1,1 1-1,-1 0 1,1-1-1,-1 0 0,1 1 1,0-1-1,0 0 1,0 1-1,-1-1 1,4 1-1,11 1-5135</inkml:trace>
</inkml:ink>
</file>

<file path=ppt/ink/ink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1.1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26 172 7335,'0'0'10799,"-4"8"-10558,0 3-160,0-1 1,1 1 0,0 0-1,1 0 1,0 0 0,0 1 0,1-1-1,1 0 1,0 1 0,0-1-1,1 0 1,4 17 0,5 19 1024,28 76 0,-28-94-718,179 445 3018,-185-472-3144,-3-13 19,-3-18 206,-11-24-553,-3 1-1,-1 0 1,-26-48 0,17 38-934,-2 2-196,18 41 924,1 0-1,1 0 1,0-1 0,-6-29 0,65 39-337,-39 6 627,0 0 0,0-2 1,0 1-1,-1-2 0,0 1 0,0-2 0,-1 1 0,0-1 0,0-1 0,0 0 0,-1 0 0,-1-1 1,0 0-1,0-1 0,-1 1 0,0-2 0,6-14 0,-5 8 148,-1 0-1,0 0 0,-2-1 1,0 0-1,-1-1 1,-1 1-1,-1 0 1,-1-1-1,0 0 1,-4-34-1,-6 18-21,9 35-143,0 0 0,0 0 0,0 1 0,-1-1 1,1 0-1,0 0 0,-1 0 0,1 0 0,-1 0 0,1 0 1,-1 1-1,1-1 0,-1 0 0,0 0 0,1 1 1,-1-1-1,0 0 0,0 1 0,1-1 0,-1 1 1,0-1-1,0 1 0,0-1 0,0 1 0,0-1 1,1 1-1,-1 0 0,0 0 0,0-1 0,0 1 1,-2 0-1,2 1-16,0 0 0,-1 1 0,1-1 0,0 0 0,0 1 0,0-1 0,1 0 0,-1 1 1,0-1-1,0 1 0,1 0 0,-1-1 0,1 1 0,-1-1 0,1 1 0,0 0 0,0-1 0,0 1 1,0 0-1,0-1 0,0 4 0,0 3-36,-6 54 228,3 0 0,3 0 0,11 92 0,-5-116 119,0-1 0,3 1 0,1-1 0,2-1 1,1 0-1,35 65 0,-43-92-277,20 33 33,-24-40-45,1-1 0,-1 1 1,0 0-1,0-1 1,1 1-1,-1 0 1,1-1-1,0 0 1,-1 1-1,1-1 1,0 0-1,0 0 1,0 0-1,0 0 1,0 0-1,3 1 1,-3-4 22,-1-1 1,0 1 0,-1 0 0,1-1-1,0 1 1,-1 0 0,1-1 0,-1 1-1,0-1 1,1 1 0,-1-1 0,0 1-1,-1 0 1,1-4 0,0 3-1,1-46-260,-2 0 1,-2 0-1,-2 1 0,-3 0 1,-1 0-1,-17-51 1,69 96-620,-34 2 905,0 0 0,0-1 1,-1 1-1,1-2 0,0 1 0,-1-1 1,15-8-1,-21 10-35,1 0-1,-1 0 1,1-1 0,-1 1 0,0-1-1,0 0 1,0 1 0,0-1 0,0 0-1,0 0 1,0-1 0,0 1 0,-1 0-1,1-1 1,-1 1 0,0 0 0,0-1-1,0 1 1,0-1 0,0 0 0,0 1-1,-1-1 1,0 0 0,1 0 0,-1 1-1,0-1 1,0 0 0,-1-5 0,1 7-11,0 0 1,-1-1 0,1 1 0,0 0-1,-1 0 1,1 0 0,-1 0-1,0 0 1,1-1 0,-1 1 0,0 0-1,1 0 1,-1 0 0,0 1-1,0-1 1,0 0 0,0 0 0,0 0-1,0 1 1,0-1 0,0 0 0,0 1-1,-1-1 1,1 1 0,0-1-1,0 1 1,0 0 0,-1 0 0,1-1-1,0 1 1,0 0 0,-1 0-1,1 0 1,0 0 0,0 0 0,-1 1-1,1-1 1,0 0 0,0 0 0,0 1-1,-1-1 1,0 2 0,-2-1-34,0 0 1,0 1-1,1 0 1,-1 0 0,1 0-1,-1 0 1,1 1-1,0-1 1,0 1 0,0 0-1,-5 6 1,1 3 12,1 0 0,1 0 0,0 1 0,0 0 0,1 0 0,-2 16 0,4-21 58,1 1 1,0-1-1,0 1 1,1 0 0,0-1-1,0 1 1,1 0-1,1-1 1,-1 1-1,1-1 1,3 9-1,-3-13-30,1-1-1,-1 0 0,1 1 0,0-1 0,-1 0 1,1 0-1,1-1 0,-1 1 0,0 0 0,1-1 1,-1 0-1,1 0 0,0 0 0,-1 0 0,1-1 1,0 0-1,0 1 0,0-1 0,0 0 0,0-1 1,1 1-1,-1-1 0,0 0 0,8-1 1,2 1-235,1-1 0,-1-1 0,1 0 1,-1-1-1,26-9 0,-20 4-2393,-1 0-1,35-22 1,-13 1-5905</inkml:trace>
</inkml:ink>
</file>

<file path=ppt/ink/ink2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3:54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6221 505 4068,'0'0'1489,"-11"0"-74,-5 1-1231,0-2 1,0 0-1,0 0 1,0-2-1,0 0 1,0-1-1,1 0 1,-16-8-1,1 1 17,0 0-1,0 2 0,0 2 1,-1 0-1,0 2 0,-1 2 1,-43 0-1,25 0-131,-88-16-1,-204-74-28,-101-22-10,-505-21 1433,12 81-1159,2 84-304,699 0-5,-415 105-1,556-106 12,1 4 1,2 4-1,1 4 0,2 5 0,-128 85 1,175-101 19,1 1 1,2 2 0,1 1-1,1 2 1,-40 53 0,58-65-13,2 1 1,0 1-1,2 0 1,1 1 0,1 0-1,1 1 1,1 1-1,2-1 1,0 1-1,-5 45 1,8 3-47,3-1 0,3 1 0,3-1 0,4 0 0,22 94 0,-23-138 25,2-1 1,1 0 0,2 0-1,1-1 1,1 0-1,1-1 1,2-1 0,0 0-1,2-1 1,1-1-1,1-1 1,1-1 0,46 37-1,-21-25-7,1-3 0,2-1 1,1-3-1,1-2 0,1-3 0,96 30 0,19-7-69,204 29 0,180-3-273,-214-31 392,-155-22-36,1-8 0,-1-8 0,356-41 0,-206-13-16,442-126 0,-30-17 53,116-31 17,-725 186 10,-1-6 0,-2-6 0,245-133 0,-350 167-54,0-1-1,0-2 1,-2-1-1,-1-1 0,-1-1 1,0-1-1,19-27 1,-35 42 58,-2-1 0,1 0 1,-1 0-1,-1 0 0,0-1 0,0 0 1,-1 0-1,0 0 0,-1 0 0,-1-1 1,0 1-1,0-1 0,-1 0 0,0 0 1,-1 1-1,-1-1 0,0 0 0,0 0 0,-1 1 1,-1-1-1,0 1 0,0 0 0,-6-13 1,-7-8 94,-1 1 1,-2 1-1,-1 0 1,-1 2-1,-34-37 1,-138-118 38,151 145-211,2 4-27,-2 1 0,0 3 0,-3 1 0,0 2 0,-57-24 0,40 25-1724,-117-33-1,88 38-556</inkml:trace>
</inkml:ink>
</file>

<file path=ppt/ink/ink2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1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4292,'0'0'128</inkml:trace>
</inkml:ink>
</file>

<file path=ppt/ink/ink2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2.4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 10826,'-8'0'2029,"-30"1"809,36-2-2505,1 1 1,-1 0-1,1 0 1,0 1-1,-1-1 0,1 0 1,-1 0-1,1 1 1,-1-1-1,1 1 1,0-1-1,-1 1 1,1 0-1,0-1 0,-2 3 1,46 5 1823,252 3 721,-87-6-2767,-191-3-3775,-27 1 216,-41 4-2490,37-6 4003,-22 4-1951</inkml:trace>
</inkml:ink>
</file>

<file path=ppt/ink/ink2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2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7399,'-10'1'2098,"-1"0"-1338,-32 3 2303,12 3 2056,32-4-1611,10 0-2507,12 1-348,32 2 680,1-1-1051,-1 3-1,80 20 1,-126-24-1086,5 2-1125,-6-8-5641,-3-4-1019</inkml:trace>
</inkml:ink>
</file>

<file path=ppt/ink/ink2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3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1 369 8584,'0'0'12898,"11"-1"-11697,3-2-1025,-1 0-1,0-1 1,0 0 0,-1-1-1,1 0 1,-1-1 0,0 0 0,-1-1-1,1-1 1,-1 0 0,17-17-1,255-237 1379,-262 240-1111,-40 45-193,2-1 0,0 2 0,-21 39 0,6-11-113,9-18-90,-35 61 164,53-86-216,0 1-1,1-1 1,0 1-1,0 1 0,1-1 1,1 0-1,-3 18 1,5-27-105,0 0 0,0 0 1,0 0-1,0 0 0,0 0 0,0 0 1,1-1-1,-1 1 0,0 0 1,0 0-1,1 0 0,-1 0 1,0 0-1,1 0 0,-1-1 0,1 1 1,-1 0-1,1 0 0,-1-1 1,1 1-1,0 0 0,-1-1 1,1 1-1,0-1 0,0 1 1,-1-1-1,1 1 0,0-1 0,0 1 1,0-1-1,0 0 0,0 1 1,-1-1-1,1 0 0,0 0 1,0 0-1,0 0 0,0 0 0,0 0 1,0 0-1,0 0 0,0 0 1,0 0-1,1-1 0,2 1-769,0-1 0,0 0-1,0 0 1,0 0-1,0-1 1,0 0 0,0 1-1,-1-1 1,5-3-1,17-17-6866</inkml:trace>
</inkml:ink>
</file>

<file path=ppt/ink/ink2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3.9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13549,'0'0'5610,"-11"9"-4878,-1 1-489,1 1-1,0 1 1,0 0 0,1 0-1,1 1 1,0 0 0,1 1-1,0 0 1,1 0 0,0 0-1,2 1 1,-6 21 0,9-30-61,1 0-1,0 1 1,0-1 0,0 1-1,1-1 1,0 1 0,0-1 0,1 0-1,0 1 1,3 11 0,-4-17-135,1 1 0,0-1 1,0 1-1,0-1 0,0 1 0,0-1 0,0 0 1,1 1-1,-1-1 0,0 0 0,1 0 1,-1 0-1,1 0 0,-1 0 0,1 0 0,2 1 1,0-1 29,-1 0 0,1 0 0,0-1-1,0 1 1,0-1 0,0 0 0,0 0 0,0 0 0,7-2 0,-1 0 1,0-1-1,-1 0 1,0-1 0,1 0-1,-1-1 1,-1 0 0,1 0-1,-1-1 1,0 0-1,0 0 1,-1-1 0,1 0-1,-2 0 1,9-11 0,-10 12-42,0 0 0,0-1 0,-1 0 0,0 0 1,0 0-1,0-1 0,-1 1 0,0-1 0,-1 1 1,1-1-1,-1 0 0,-1 0 0,0 0 1,0-1-1,0 1 0,-1 0 0,-1 0 0,0-8 1,0 13-44,0 1 1,0-1-1,0 1 1,-1-1 0,1 1-1,-1 0 1,1 0-1,-1 0 1,0 0 0,0 0-1,0 0 1,0 0-1,0 1 1,0-1 0,0 1-1,-1-1 1,1 1 0,0 0-1,-1 0 1,1 0-1,-1 0 1,1 0 0,-1 1-1,0-1 1,1 1-1,-1 0 1,0 0 0,1 0-1,-1 0 1,-4 1-1,3-1-107,0 0 0,0 0 0,0 1 0,0-1 0,0 1 0,1 0 0,-1 1 0,0-1-1,0 1 1,1-1 0,-1 1 0,1 0 0,0 0 0,-1 1 0,1-1 0,0 1 0,0-1-1,1 1 1,-1 0 0,-3 5 0,3-2-514,1 0-1,0 1 0,0-1 1,0 1-1,1 0 1,0-1-1,-1 14 1,2-15-327,0 0 1,0 0 0,1 0 0,0 0 0,0 0 0,3 8 0,8 9-4982</inkml:trace>
</inkml:ink>
</file>

<file path=ppt/ink/ink2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4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9833,'0'0'14430,"-5"11"-13544,-5 18-588,2 0 0,1 1 0,1 0 0,1 0 0,-1 45 0,5-60-450,1 32 60,-1-45-142,1-1 0,0 1 0,1-1 0,-1 1 0,0-1 0,0 1 0,1-1 0,-1 1 0,1-1 0,-1 1 0,1-1 0,-1 1 0,1-1 0,0 0 0,0 0 0,0 1 0,0-1 1,0 0-1,0 0 0,0 0 0,2 2 0,6-3-3722,0-3-2007</inkml:trace>
</inkml:ink>
</file>

<file path=ppt/ink/ink2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4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0 116 10762,'0'0'5173,"10"-10"-2963,0 0-1718,0 1 1,1 0-1,0 1 0,1 0 1,0 0-1,0 1 0,1 1 1,18-7-1,-10 6-84,-1 1 1,0 2-1,1 0 1,0 1-1,0 1 0,0 1 1,36 2-1,-56 0-387,1-1 0,-1 0 0,0 0 0,1 0 0,-1 1 0,0-1 0,1 0 0,-1 1 0,0 0 0,0-1 0,1 1-1,-1 0 1,0-1 0,0 1 0,0 0 0,0 0 0,0 0 0,0 0 0,0 0 0,0 0 0,0 0 0,-1 0 0,1 0 0,0 1 0,-1-1 0,1 0 0,-1 0 0,1 1 0,-1-1 0,1 0 0,-1 1-1,0-1 1,0 0 0,0 1 0,0-1 0,0 1 0,0-1 0,0 0 0,0 1 0,0-1 0,-1 0 0,0 3 0,-1 3 125,0-1-1,-1 0 1,1 1-1,-1-1 1,-1 0 0,1 0-1,-7 8 1,-87 90 1335,65-72-1233,1 2 1,-39 54-1,69-87-247,0 1 0,0-1 0,0 1 0,0-1 0,0 1 0,0 0 0,1-1 0,-1 1-1,0 0 1,1 0 0,0-1 0,-1 1 0,1 0 0,0 0 0,0 0 0,0 0 0,0-1 0,0 5 0,1-5-4,0 0 1,-1 0-1,1 0 1,0 0-1,0 0 1,0 0-1,0 0 1,0 0-1,0 0 1,0 0-1,0-1 1,0 1-1,0 0 1,0-1-1,0 1 1,1-1 0,-1 1-1,0-1 1,0 0-1,2 1 1,10 1-102,0-1 1,0 0-1,-1-1 1,20-3-1,-7 2-321,10 0-1685,61-9-1,-12-9-6699,-52 9 1395</inkml:trace>
</inkml:ink>
</file>

<file path=ppt/ink/ink2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5.0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14189,'0'0'4132,"8"-5"-2439,-1 0-1397,0 1-1,0 1 1,1-1 0,0 1 0,0 0 0,0 1 0,0 0 0,11-1 0,-15 2-218,1 0-1,-1 1 1,1 0 0,-1 0-1,1 0 1,0 0 0,-1 1 0,1 0-1,-1 0 1,1 0 0,-1 0-1,0 1 1,1 0 0,-1 0-1,0 0 1,0 0 0,0 1 0,-1-1-1,7 6 1,-8-6-40,-1-1 1,0 1-1,1-1 0,-1 1 1,0 0-1,0-1 0,0 1 1,0 0-1,0 0 0,0 0 1,-1 0-1,1 0 0,0 0 1,-1 0-1,0 0 0,1 0 1,-1 0-1,0 0 0,0 0 1,0 0-1,-1 0 0,1 0 1,-1 3-1,0-1 56,-1 0-1,0 0 1,0-1 0,0 1-1,-1 0 1,1-1-1,-1 0 1,0 1 0,0-1-1,-5 5 1,-5 2 369,-1 0 0,0-1 0,0-1 0,-27 13 0,20-14-132,20-7-261,11-1-193,6-4-163,1 2-1,0 0 1,0 0 0,0 2 0,0 0-1,0 1 1,29 3 0,-44-2 284,0-1 0,0 1 0,-1-1-1,1 1 1,0 0 0,0 0 0,-1 0 0,1 0 0,0 0 0,-1 0 0,1 0 0,-1 0 0,1 1 0,-1-1 0,0 1 0,1-1 0,-1 1 0,0-1 0,0 1-1,0 0 1,0-1 0,0 1 0,-1 0 0,1 0 0,0 0 0,-1 0 0,0 0 0,1-1 0,-1 1 0,0 0 0,0 0 0,0 0 0,0 0 0,0 0 0,-1 0-1,1 0 1,0 0 0,-1 0 0,0 0 0,1 0 0,-3 3 0,0 4 246,-1 0-1,-1 0 0,1 0 1,-1 0-1,-1 0 1,-12 14-1,6-11 275,0 0 0,0-1 1,-1-1-1,-19 12 0,25-17-392,0-1 0,-1 0 0,0 0 0,1-1 0,-1 0 0,0-1 0,-1 1 0,1-2 0,0 1 0,-12 0 0,19-2-224,0 0-1,1 0 0,-1 0 0,0 0 0,0 0 1,0-1-1,0 1 0,1 0 0,-1 0 0,0-1 1,0 1-1,1-1 0,-1 1 0,0 0 1,0-1-1,1 1 0,-1-1 0,0 0 0,1 1 1,-1-1-1,1 1 0,-1-1 0,1 0 0,-1 0 1,1 1-1,0-1 0,-1 0 0,1 0 1,0 1-1,-1-1 0,1 0 0,0 0 0,0 0 1,0 0-1,0 1 0,0-1 0,0 0 0,0 0 1,0 0-1,0 0 0,0 1 0,0-1 0,1 0 1,-1 0-1,0 0 0,0 1 0,1-1 1,-1 0-1,1 0 0,0 0 0,22-42-12068,-1 19-2354</inkml:trace>
</inkml:ink>
</file>

<file path=ppt/ink/ink2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5.4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0 12908,'0'0'8061,"-11"11"-6828,-48 51-403,3 3 1,3 2-1,-86 144 0,142-226-7806,1-11 2453,4-10-4376</inkml:trace>
</inkml:ink>
</file>

<file path=ppt/ink/ink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1.6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152 103 3107,'2'-34'13503,"-7"-5"-7636,5 38-5812,0 0 0,0-1 0,-1 1 0,1-1-1,-1 1 1,1 0 0,-1-1 0,1 1 0,-1 0 0,0 0 0,0-1-1,0 1 1,1 0 0,-1 0 0,0 0 0,0 0 0,-1 0 0,1 0-1,0 0 1,0 1 0,0-1 0,-1 0 0,1 0 0,0 1 0,-1-1-1,1 1 1,0 0 0,-1-1 0,1 1 0,-1 0 0,1 0 0,0 0-1,-1-1 1,1 2 0,-1-1 0,1 0 0,-1 0 0,1 0 0,0 1-1,-1-1 1,1 1 0,0-1 0,-1 1 0,1-1 0,0 1 0,-1 0-1,1 0 1,-1 0 0,-4 4-74,0-1 0,0 1 0,1 0 0,-1 0 0,1 0 0,1 1-1,-1 0 1,1 0 0,0 0 0,0 0 0,0 1 0,1-1 0,-4 13 0,1-3 23,1 0 1,1 0-1,0 0 1,2 0-1,-2 18 1,3-30-1,1 0 0,0-1 0,0 1 0,1 0 0,-1-1 1,0 1-1,1 0 0,0-1 0,0 1 0,0-1 0,1 0 0,-1 1 0,1-1 0,0 0 1,-1 0-1,1 0 0,1 0 0,-1 0 0,5 5 0,-3-5 20,0-1-1,1 1 1,-1-1-1,0 0 1,1 0 0,-1 0-1,1-1 1,0 1 0,-1-1-1,1 0 1,0 0-1,0-1 1,6 0 0,1 0-376,1-1 0,-1 0 0,0-1 0,0 0 0,0-1-1,0 0 1,-1-1 0,1-1 0,-1 1 0,0-2 0,13-8 0,22-24-3881,-4-9-2365</inkml:trace>
</inkml:ink>
</file>

<file path=ppt/ink/ink2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5.8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31 7591,'0'0'5098,"-9"-4"-4142,4 1-917,-37-12 1163,40 15-1064,-1-1 1,1 1-1,0 0 0,-1-1 1,1 1-1,0 0 1,-1 1-1,1-1 1,0 0-1,-1 1 1,1-1-1,0 1 0,-1 0 1,1-1-1,0 1 1,0 0-1,0 1 1,0-1-1,0 0 0,-3 2 1,-3 6 776,-1 0 0,2 0 0,-1 1 0,-8 13 0,14-18-644,-1-1 0,1 1 0,-1 0 0,1 0 0,0 0 0,1 0 0,0 0 0,-1 0 0,2 1 0,-1-1 0,0 0 0,1 7 0,1-10-237,0 0-1,0-1 0,0 1 1,0 0-1,0-1 0,0 1 1,1-1-1,-1 1 0,0-1 1,1 0-1,-1 1 0,1-1 1,0 0-1,-1 0 1,1 0-1,0 0 0,0-1 1,0 1-1,-1 0 0,1-1 1,0 1-1,0-1 0,0 1 1,0-1-1,0 0 0,0 0 1,0 0-1,0 0 1,2-1-1,7 2 43,-1-2 1,1 1-1,-1-1 0,14-3 1,-18 2-60,-1-1-1,0 1 1,0-1 0,0 0 0,0 0 0,0-1 0,-1 1-1,1-1 1,-1 0 0,0 0 0,0-1 0,0 1 0,-1-1-1,0 0 1,0 0 0,0 0 0,0 0 0,-1 0 0,3-7-1,-4 10-27,-1-1-1,1 1 0,0-1 0,0 1 0,-1-1 0,0 0 0,1 1 0,-1-1 0,0 0 0,0 1 1,-1-1-1,1 1 0,0-1 0,-1 0 0,0 1 0,1-1 0,-1 1 0,0-1 0,0 1 1,0 0-1,-1-1 0,1 1 0,-1 0 0,1 0 0,-1 0 0,0 0 0,0 0 0,0 0 0,0 0 1,0 1-1,0-1 0,0 1 0,0-1 0,-1 1 0,1 0 0,-1 0 0,1 0 0,-1 0 0,1 0 1,-1 1-1,1-1 0,-1 1 0,-3 0 0,1-1-62,-1 0 1,0 0-1,0 1 0,0 0 0,0 0 1,0 1-1,0 0 0,0 0 1,0 0-1,1 1 0,-1-1 0,0 2 1,1-1-1,0 0 0,-1 1 1,1 0-1,0 0 0,0 1 1,1-1-1,-1 1 0,1 0 0,-1 0 1,-5 9-1,5-6-288,0 0-1,0 1 1,1-1 0,0 1-1,1 0 1,-5 15 0,5-13-610,1 0 1,0 0 0,1 0 0,0 1 0,1 17 0,5 0-4143,11-3-1794</inkml:trace>
</inkml:ink>
</file>

<file path=ppt/ink/ink2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6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0 3075,'0'0'13720,"-1"9"-12343,-1 1-1027,-1 0 0,0 0 0,0 0 0,-1-1 0,0 1 0,-10 15 0,9-18 71,1 0 0,-1 0 0,1 1 0,1-1-1,-1 1 1,1 0 0,1-1 0,-1 1 0,1 1 0,1-1-1,-2 16 1,3-22-384,1-1-1,0 0 1,-1 0 0,1 0-1,0 0 1,-1 0-1,1 0 1,0 0-1,0 0 1,0 0 0,0 0-1,0 0 1,0-1-1,0 1 1,1 0-1,-1-1 1,0 1 0,0-1-1,0 1 1,1-1-1,-1 0 1,0 1 0,0-1-1,1 0 1,-1 0-1,0 0 1,1 0-1,-1 0 1,2 0 0,42-3 627,-36 1-634,1-1 0,-1 0 1,1 0-1,-1-1 0,0 0 0,0-1 1,-1 0-1,0 0 0,15-12 0,-17 12 68,-1 1-1,0-1 1,-1 0 0,1 0-1,-1 0 1,0 0-1,0-1 1,0 0-1,-1 0 1,0 0-1,0 0 1,-1 0-1,0 0 1,0-1 0,2-9-1,-4 15-68,-1-1 0,1 1 1,0-1-1,0 1 0,-1-1 0,1 1 0,-1-1 1,0 1-1,1-1 0,-1 1 0,0 0 0,0-1 0,0 1 1,0 0-1,0 0 0,0 0 0,0 0 0,0 0 1,0 0-1,-1 0 0,1 0 0,0 0 0,-1 0 1,1 1-1,-1-1 0,1 1 0,-1-1 0,1 1 0,-1-1 1,1 1-1,-3 0 0,-56-8 7,56 8-29,-4 0-115,-12-2 24,0 2 0,0 0 0,-30 5 0,44-4-254,0 1 0,0-1 1,1 1-1,-1 1 0,1-1 0,-11 6 0,13-5-142,0-1 1,0 0-1,0 1 0,0 0 1,1-1-1,-1 1 1,1 0-1,0 0 1,0 0-1,0 1 1,0-1-1,-1 5 1,-4 14-6531</inkml:trace>
</inkml:ink>
</file>

<file path=ppt/ink/ink2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6:56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209 143 6438,'-21'4'1405,"-69"18"2410,82-20-3403,0 1-1,0 0 0,1 1 0,-1-1 0,1 2 0,0-1 0,0 1 0,-9 8 1,14-12-309,0 0 0,1 1 0,-1-1 0,1 1 0,-1-1 0,1 1 0,0-1 0,-1 1 0,1 0 0,0 0 0,0 0 0,0 0 0,1-1 0,-1 1 0,0 0 0,1 0 0,-1 1 0,1-1 0,0 0 1,-1 0-1,1 0 0,0 0 0,0 0 0,1 4 0,0-4-31,1 1-1,-1-1 1,1 0 0,0 0 0,0 0-1,-1 0 1,1-1 0,0 1 0,1 0-1,-1-1 1,0 0 0,0 1 0,1-1-1,-1 0 1,0 0 0,5 1 0,12 3 163,0 0 1,0-2 0,1 0 0,20 0 0,395-13 1478,-1-37-1648,-247 24 28,159-15 24,561-79 847,-692 73 1955,-213 43-2882,-31 1-1389,10-2-2119,8-6-1836,1-9-8574</inkml:trace>
</inkml:ink>
</file>

<file path=ppt/ink/ink2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7:5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5990,'0'0'4121,"3"6"-3785,8 27 131,-8-22-362,0 0 1,0-1-1,2 0 1,-1 0-1,11 17 1,-2-12-98,2 1 0,0-2 1,0 0-1,2-1 0,-1 0 1,2-1-1,-1-1 0,2-1 0,-1-1 1,1 0-1,1-2 0,33 10 0,24 2 29,152 17-1,-217-35-35,318 28 397,539-21-1,330-97 433,-904 62-987,18-1 172,1157-67 72,-1112 93-72,753-10 39,-273 7-32,330-11 4,-155-2-21,-1 33 3,-126-2 17,460-48-25,240-7 31,-1485 41-30,1664-3 182,-91 2-14,-444 18-67,30 53 1649,-1237-67-1813,31 3-392,1-2-1,71-5 0,-85-9-1974,-11-11-1559</inkml:trace>
</inkml:ink>
</file>

<file path=ppt/ink/ink2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8:04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25 3651,'0'0'289,"-59"-22"-2275,44 20 1666,-6 2-545</inkml:trace>
</inkml:ink>
</file>

<file path=ppt/ink/ink2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8:05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0 7976,'0'0'645,"-8"1"-100,5-1-383,-2-1 7,0 1-1,0 0 1,1 0 0,-1 1 0,0-1-1,0 1 1,1 0 0,-1 0-1,0 0 1,-6 4 0,45 4 210,418 75 2405,-298-57-2418,52 3-204,224 4 1,210-27-50,-462-7-7,1052-84 593,-958 47-556,-157 17-3622,-103 18 874,-5 1-1260</inkml:trace>
</inkml:ink>
</file>

<file path=ppt/ink/ink2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8:13.8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5801 297 6598,'-15'0'321,"-418"-27"1546,-42-2-409,-37 1-792,-145-2-360,-335 9-896,4-71 737,756 59 90,-318-3 1,415 37-184,-135 20 1,209-13-60,0 4 0,2 2 1,-1 2-1,-89 38 0,135-48-9,1 1 1,0 0-1,0 1 0,1 0 0,0 1 0,-11 10 0,18-14 8,0 0 1,0 0-1,1 1 1,0-1-1,0 1 0,1 0 1,-1 0-1,1 0 1,1 1-1,-1-1 0,1 1 1,0-1-1,1 1 1,-1 0-1,1 7 1,0-3 5,0 0 0,2 0 0,-1 0 0,1 0 1,1 0-1,0 0 0,0 0 0,1 0 1,1 0-1,0-1 0,7 15 0,-3-12-1,0-1-1,1 0 1,0-1-1,1 0 1,0 0-1,1-1 1,0 0-1,17 11 1,8 3 5,1-2 0,1-2 0,77 30 0,130 29 253,-167-57-162,220 65-45,3-13 0,350 40 0,65-66-29,3-43 86,-98-50 73,-6-48 126,-80-17-234,-387 69 132,222-92 0,-348 123 198,0 0-1,0-1 0,-1-1 1,35-26-1,-52 34-345,0 1 0,1-1 0,-2 0 0,1 0 0,0 0 0,-1-1-1,0 1 1,0-1 0,0 0 0,0 1 0,-1-1 0,0-1 0,0 1-1,0 0 1,0 0 0,-1-1 0,0 1 0,0-1 0,-1 1 0,0-1-1,0 1 1,0-1 0,0 1 0,-1-1 0,0 1 0,0-1 0,-2-5-1,-1 3-104,1 1 0,-1 0 0,0 0-1,-1 1 1,0-1 0,0 1-1,0 0 1,-1 0 0,0 1-1,0 0 1,0 0 0,-1 0-1,1 0 1,-1 1 0,0 1 0,-1-1-1,-7-2 1,-11-4-447,-1 0 0,-1 2 0,-41-6-1,-159-12-2605,222 26 3017,-135-11-3032</inkml:trace>
</inkml:ink>
</file>

<file path=ppt/ink/ink2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8:38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9833,'0'0'1271,"12"8"-1442,6 4 184,0-2 0,1 0-1,0 0 1,35 10 0,31 1 350,170 18 1,89-19 968,-45-4-668,-243-11-528,393 27 429,1-36-108,483-19 744,-772 23-1169,-160 0-117,-1 0 1,0 1-1,0-1 0,0 0 0,0 0 0,0 0 0,0 0 1,1 0-1,-1 0 0,0 0 0,0 0 0,0 0 0,0 0 0,0 0 1,0 0-1,1 0 0,-1 0 0,0 0 0,0 0 0,0 0 1,0 0-1,0 0 0,1 0 0,-1 0 0,0 0 0,0 0 1,0 0-1,0-1 0,0 1 0,0 0 0,1 0 0,-1 0 1,0 0-1,0 0 0,0 0 0,0 0 0,0 0 0,0-1 1,0 1-1,0 0 0,0 0 0,0 0 0,0 0 0,0 0 0,0 0 1,1-1-1,-1 1 0,0 0 0,0 0 0,0 0 0,0 0 1,0 0-1,0-1 0,0 1 0,0 0 0,-1 0 0,1 0 1,0 0-1,0 0 0,0-1 0,0 1 0,0 0 0,0 0 1,0 0-1,-3-8-5387</inkml:trace>
</inkml:ink>
</file>

<file path=ppt/ink/ink2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8:3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65 250 9449,'-8'1'742,"4"0"-902,-39 3 1996,34-3-864,31-4-983,39-3 0,1 3 0,83 6 0,124 25 19,43 3 28,797-55 901,-911 14-694,732-53 1612,-4-59-705,-369 53-1340,-318 59-2871,-117 6-857,-6-1-3054</inkml:trace>
</inkml:ink>
</file>

<file path=ppt/ink/ink2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8:45.6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7719,'3'2'103,"0"-1"-1,0 1 0,1-1 0,-1 0 1,1 0-1,-1-1 0,1 1 0,-1-1 1,1 0-1,-1 1 0,5-2 0,-3 1 49,444 6 936,-252-8-717,307-2 1506,584 11-159,-414 42-1502,232 7 2,461-38 328,-1248-18-230,-118 0-161,-3 2-481,1 0-1,-1 0 1,0-1-1,1 1 1,-1-1-1,0 1 0,0-1 1,0 1-1,0-1 1,0 0-1,0 0 1,-1 0-1,1 0 0,0 0 1,-5 0-1,5 0-105,-18 6-2247</inkml:trace>
</inkml:ink>
</file>

<file path=ppt/ink/ink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2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4452,'0'0'10522,"-8"1"-6929,6 0-3484,0-1 0,-1 1 0,1-1 0,0 1 1,-1 0-1,1 0 0,0 0 0,0 0 0,0 0 0,0 1 0,0-1 1,0 1-1,0-1 0,0 1 0,-2 2 0,2-1-12,0 1 0,1-1 0,-1 1 0,0-1 0,1 1 0,0 0 0,0-1 0,0 1-1,1 0 1,-1 0 0,1 7 0,0 0 30,0 0-1,1 0 0,1 0 1,-1 0-1,2 0 0,0-1 1,0 1-1,1-1 1,9 20-1,7 4-93,35 47 0,-5-6 36,-30-39-56,-15-25-18,0-1 0,1 1 0,0-1 0,1 0 0,0 0 0,1-1 0,0 0 0,11 10 0,-18-18-26,-1-1 0,1 1 0,0 0 0,-1-1 0,1 1 0,0-1 1,-1 1-1,1-1 0,0 1 0,0-1 0,-1 0 0,1 1 0,0-1 0,0 0 0,0 0 0,-1 1 0,1-1 0,0 0 0,0 0 1,0 0-1,0 0 0,-1 0 0,1 0 0,0 0 0,0 0 0,0-1 0,0 1 0,-1 0 0,1 0 0,0-1 0,0 1 1,0 0-1,-1-1 0,1 1 0,0-1 0,-1 1 0,1-1 0,0 0 0,-1 1 0,1-1 0,-1 1 0,1-1 0,-1 0 1,1 0-1,-1 1 0,1-1 0,-1 0 0,0 0 0,1 1 0,-1-1 0,0 0 0,0 0 0,0 0 0,1 0 0,-1 1 0,0-1 1,0 0-1,0 0 0,0 0 0,-1 0 0,1-1 0,0-2-160,0 0-1,0 0 1,-1 0 0,1 0-1,-1 0 1,0 0 0,0 0-1,-1 1 1,1-1 0,-1 0-1,1 1 1,-6-7 0,-3-1-692,-2 2 1,1 0-1,-2 0 0,1 1 1,-1 0-1,-26-11 0,-92-26-290,48 18 8210,83 27-6939,0 0 1,-1 0 0,1 0-1,0 0 1,-1 0-1,1 0 1,0 0-1,0 0 1,-1 0-1,1 0 1,0 0 0,-1 0-1,1-1 1,0 1-1,0 0 1,-1 0-1,1 0 1,0 0 0,0-1-1,0 1 1,-1 0-1,1 0 1,0 0-1,0-1 1,0 1-1,0 0 1,-1 0 0,1-1-1,0 1 1,0 0-1,0-1 1,0 1-1,0 0 1,0 0 0,0-1-1,0 1 1,0 0-1,0-1 1,0 1-1,0 0 1,0 0-1,0-1 1,0 1 0,0-1-1,15-8 1500,32-6-1146,-41 13 61,90-19 928,-68 16-1798,0-1-1,-1-1 1,40-15-1,-49 9-3790,-7-2-3705</inkml:trace>
</inkml:ink>
</file>

<file path=ppt/ink/ink2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9:34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0 343 11243,'0'0'-369,"8"1"327,71 11 405,-19-1-62,102 4 1,-1-22-1,229-37 0,-29 0 95,657 8 581,-128-40-249,-556 38-207,167 16 121,0 39-232,-342-11-202,9 1 45,0-8-1,294-41 1,-141-4-1427,-308 44 233,1-1 1,-1-1-1,0 0 1,0-1-1,14-7 1,11-13-5119</inkml:trace>
</inkml:ink>
</file>

<file path=ppt/ink/ink2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09:4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6662,'0'0'844,"5"25"2359,9-19-3003,1 0 0,0-1 1,0-1-1,0 0 0,1-1 1,21 1-1,103-1-200,-19-1 34,-13 5 146,0-5-1,206-24 1,-167 6-133,1 6-1,0 6 1,225 24 0,-19 17 40,422 56 184,-615-65-259,-8-1 27,200 11 0,456-33 57,-292-43-76,-232 13-29,194 7 30,63-6 204,-400 19 234,-141 5-718,1-1 1,-1 1-1,0 0 0,0 0 1,0 0-1,0-1 1,1 1-1,-1-1 0,0 1 1,0-1-1,0 1 1,0-1-1,0 0 0,0 1 1,0-1-1,0 0 1,0 0-1,-1 0 0,1 1 1,0-1-1,0 0 1,-1 0-1,1 0 1,0-2-1,1-8-6094</inkml:trace>
</inkml:ink>
</file>

<file path=ppt/ink/ink2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00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3532 468 7239,'-18'-20'454,"-2"1"1,0 1-1,-1 1 0,-1 1 1,0 0-1,-37-18 0,-7 2 1028,-81-28 0,-8 11-1272,-228-41-1,226 57-174,29 8-6,-236-13-1,-134 39 38,353 7 26,0 7 1,1 7-1,1 5 1,2 7 0,-229 86-1,342-108-45,1 1-1,-1 1 1,2 1 0,0 2-1,1 1 1,1 0 0,-27 28-1,38-33-31,1 1-1,0 0 1,1 1-1,0 0 1,1 1-1,1 0 1,1 0-1,0 1 1,1 0-1,1 1 1,0-1 0,2 1-1,-4 22 1,6-18-38,1 0 0,0 0-1,2 0 1,1 0 0,0-1 0,2 1 0,0 0 0,2-1 0,0 0 0,1 0 0,1-1 0,1 0 0,1 0 0,1-1 0,0 0 0,2-1 0,0 0 0,21 21 0,18 18 34,3-2 0,2-3 0,2-3-1,3-2 1,1-3 0,2-2 0,2-4 0,94 40 0,-73-43-108,2-4 1,2-3 0,0-4-1,2-5 1,0-4 0,127 5-1,1-16 369,312-36 0,213-87 882,-277-3-977,-366 86-112,-2-4 1,137-74 0,-211 98 38,-1-1 0,0 0 0,-2-2 0,0-1 0,-1-2 0,-1 0 0,40-50 0,-54 60 11,-1 0 0,0-1 1,-1 0-1,-1-1 0,0 1 1,0-1-1,-2 0 0,0-1 1,0 1-1,-1-1 0,-1 0 1,-1 1-1,0-1 0,-1 0 1,0 0-1,-1 0 1,-1 0-1,0 1 0,-6-19 1,0 10-79,-1 0 1,-1 0 0,0 2-1,-2-1 1,-1 1 0,0 1-1,-2 1 1,0 0 0,-1 0-1,-32-27 1,15 18-51,-2 1 0,-1 1 0,-1 2 0,-1 2 0,-45-20 0,29 20-258,0 3 0,-1 2 1,-2 2-1,1 2 0,-67-5 0,22 10-2323,1 5 1,-116 10-1,89 6-2339</inkml:trace>
</inkml:ink>
</file>

<file path=ppt/ink/ink2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140 390 7399,'-30'-10'-397,"-1"0"1484,-42-19 1,73 29-1035,0 0 1,0 1 0,0-1-1,-1 0 1,1 0 0,0 0-1,0 0 1,0 0 0,-1-1-1,1 1 1,0 0 0,0 0-1,0 0 1,-1 0 0,1 0-1,0 0 1,0 0 0,0 0-1,0 0 1,-1 0 0,1 0-1,0-1 1,0 1 0,0 0-1,0 0 1,0 0 0,0 0-1,-1 0 1,1-1 0,0 1-1,0 0 1,0 0 0,0 0-1,0 0 1,0-1 0,0 1-1,0 0 1,0 0 0,0 0-1,0-1 1,0 1 0,0 0-1,0 0 1,0 0 0,0-1-1,0 1 1,0 0 0,0 0-1,0 0 1,0 0 0,0-1-1,0 1 1,0 0 0,0 0-1,0 0 1,1-1-1,-1 1 1,0 0 0,16-4 424,27 3-951,-42 1 563,2056-18 2553,-1944 18-2557,1913-31 698,-1491 6-235,1139-58 155,-3-52 50,-1208 98-194,-264 38-9410,-170-1 2225</inkml:trace>
</inkml:ink>
</file>

<file path=ppt/ink/ink2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13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6983,'0'0'2471,"9"8"-2353,-3-3-69,0 0-1,0-1 1,1 1 0,0-1 0,-1-1 0,2 1-1,-1-1 1,0-1 0,1 1 0,-1-1 0,1-1-1,0 1 1,15 0 0,663 4 1800,-365-9-1616,202 2-114,747 4 114,-586 28-77,86 1 462,95-44 1838,-859 12-2471,0 0-1,1 1 1,-1 0 0,0 0-1,0 0 1,0 0 0,6 4-1,-9-4-276,-1 0-1,0 0 1,0 0-1,0 0 1,0 1 0,0-1-1,-1 1 1,1-1-1,0 1 1,-1 0-1,1 0 1,-1-1-1,2 4 1,-1 3-2890</inkml:trace>
</inkml:ink>
</file>

<file path=ppt/ink/ink2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30.7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40 106 3555,'-4'-3'420,"2"1"-161,-1 1 0,1-1-1,-1 0 1,1 1-1,0-1 1,0-1 0,-1 1-1,2 0 1,-1 0-1,0-1 1,0 1 0,1-1-1,-1 1 1,1-1 0,0 0-1,0 0 1,0 1-1,0-1 1,1 0 0,-2-6-1,5 8-257,-1 0 1,0 0-1,1 0 0,-1 1 0,1-1 0,0 1 0,-1-1 0,1 1 0,-1 0 1,1 0-1,-1 0 0,1 0 0,4 1 0,-1-1-6,170 15 5,-48-2 0,111 7 88,101 5 139,1152-50 680,190-31-367,-1592 55-556,1039 14 261,314 43 350,-1210-48-555,362 0 163,45 3-117,617-35-300,342-43 289,-1571 66-75,440-5-667,-198 5 95,-260 1 23,1-1-1,0 0 0,0-1 0,-1 0 0,16-5 0,18-11-3357</inkml:trace>
</inkml:ink>
</file>

<file path=ppt/ink/ink2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5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10918 770 6182,'0'0'608,"-12"-6"-10,-24-14-191,-2 2 0,0 1 0,-2 2-1,-53-13 1,21 12-1133,-134-14 0,-1232-172 2835,877 111-1581,174 28-532,-715-91 638,-931 44-538,594 150-40,1072-25-48,-590 48 8,757-38-9,1 9 1,-338 104-1,105 21-45,316-108 28,-176 104-1,264-137 90,0 1 1,2 1-1,0 1 0,1 2 1,1 0-1,1 2 0,-27 37 1,38-44-73,0 1 0,2 1 0,0 0 0,1 0 0,1 1 0,1 0 0,0 0 0,2 0 0,1 1 0,0 0 0,2 0 0,0 24 0,2-24-12,1 0 0,1 0 0,2-1-1,0 0 1,1 1 0,1-1 0,0-1 0,2 1 0,1-1 0,0-1-1,15 23 1,-9-21-12,0 0 1,2-2-1,0 0 0,1 0 0,1-2 1,0 0-1,2-1 0,0-2 0,30 18 1,16 2 18,2-3 0,144 45 0,157 16 47,-325-82-51,994 155 123,14-114-210,1335-69-226,-5-107 454,-2341 121-139,1041-106 5,-15-84 22,-703 86-3,-318 91 51,-1-3 0,-1-1 0,0-2 0,-2-3 1,60-46-1,-92 64-44,-1-1 0,-1 0 0,1-1 0,-2 0 0,1 0 0,-1-1 0,-1 0 0,0 0 0,9-23 0,-14 29-38,0 0 1,-1 0 0,1 0-1,-1-1 1,-1 1 0,1 0 0,-1 0-1,0-1 1,0 1 0,0 0-1,-1 0 1,0-1 0,0 1 0,0 0-1,0 0 1,-1 0 0,0 0-1,0 0 1,-1 1 0,1-1-1,-1 0 1,0 1 0,0 0 0,0 0-1,-1 0 1,1 0 0,-6-4-1,-14-10-508,0 1 0,-2 1 0,0 2 0,0 0 0,-36-13-1,-76-31-4171</inkml:trace>
</inkml:ink>
</file>

<file path=ppt/ink/ink2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5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2145 122 6951,'-110'-30'1139,"-1"4"0,-188-18 0,-230 23 67,479 21-1196,1 3 1,0 2-1,-1 2 0,2 2 1,-1 2-1,2 2 1,-1 3-1,-48 23 1,60-22-12,1 3 0,2 0 0,0 2 1,1 1-1,1 2 0,1 1 0,2 2 0,1 0 1,0 2-1,-35 54 0,29-32 1,2 1-1,3 2 1,2 1 0,3 1-1,2 1 1,3 0-1,2 2 1,3 0 0,2 0-1,3 1 1,3 0-1,3 1 1,7 95 0,3-102-11,3 0-1,1-1 1,4 0 0,1-1 0,3-1 0,2-1 0,2 0-1,2-2 1,3-1 0,48 62 0,-48-75 7,1-1 1,2-1-1,1-2 1,1-2-1,2-1 1,0-1 0,2-2-1,1-2 1,1-2-1,66 26 1,-35-22 23,2-3 1,1-3-1,0-4 1,1-2 0,117 3-1,-26-13-5,1-8 0,-1-7-1,281-56 1,-217 13 33,-2-9 0,225-96 0,-333 110 139,-1-4 0,-3-5 0,154-106 0,-215 124 38,-1-2 0,-2-3 0,51-59 0,-71 68-30,-1-2 0,-3-1 0,-1-1 0,-1-1 1,21-52-1,-34 63-56,-1-1 0,-2 0 1,-1 0-1,-1-1 0,-2 0 1,-1-1-1,0-63 0,-6 71-69,-1 1 0,-1 0 0,-1 0 0,-1 0 0,-1 0 0,-1 1 0,-2 0 0,0 0 0,-2 1 0,0 0 0,-15-21 0,7 17-48,-1 0 1,-1 2 0,-2 1-1,0 0 1,-1 2-1,-2 0 1,-46-29 0,32 27-61,-2 2 0,0 1 0,-2 3 0,-80-23 0,22 18-763,-2 4 0,0 5-1,0 4 1,-119 5 0,-19 15-2546,131 2-502</inkml:trace>
</inkml:ink>
</file>

<file path=ppt/ink/ink2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56.2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1739 12236,'0'0'42,"8"-3"-378,825-343-2304,-95 33 262,-346 185 2534,714-136 1,430 38 1442,-1365 204-1370,1571-165 566,6 45 471,-1516 124-1181,2581-71 561,-2379 102-570,500 82 1,-651-47 53,-2 13 1,481 170-1,-361-64 660,-306-121-607,-3 5 1,94 66-1,-173-106-486,-10-9-56,0 1 1,1 0-1,-1-1 1,1 1-1,-1-1 1,1 0-1,0 0 1,0-1-1,0 1 1,0-1-1,0 0 1,0 0-1,5 1 1,3-3-4602</inkml:trace>
</inkml:ink>
</file>

<file path=ppt/ink/ink2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0:56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599 38 10025,'-48'-15'464,"35"9"19,0 2 1,-1 0 0,1 0 0,-17-1 0,40 14-494,23 11 4,1-2 0,1-1 0,1-2 0,0-2 0,1-1 1,66 13-1,234 11-204,-240-30 402,0 4 0,117 27 0,-191-31-110,-2 1 0,30 12 0,-47-17-76,0-1 0,1 2 0,-1-1 0,0 0 0,0 1 1,-1-1-1,1 1 0,0 0 0,-1 0 0,0 1 1,0-1-1,0 1 0,0 0 0,0-1 0,-1 1 1,0 0-1,1 1 0,2 7 0,-5-10 4,0 1-1,0-1 1,0 0 0,0 0-1,0 1 1,0-1-1,-1 0 1,1 0 0,-1 1-1,1-1 1,-1 0-1,0 0 1,0 0 0,0 0-1,0 0 1,0 0 0,-1 0-1,1 0 1,-1 0-1,1-1 1,-4 3 0,-42 30 282,42-31-257,-92 47 237,-2-4-1,-173 56 1,159-63-227,-273 103 114,-109 38-3954,331-124-860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19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7661 403 6150,'-1087'-252'3011,"905"216"-3267,-318-22 1,-190 38-1650,371 15 2068,-1807-26 2709,1889 35-2549,-468 72-1,523-41-21,1 9-1,3 7 1,-189 81-1,264-86-156,1 3 0,-114 77 0,162-90-88,2 3 1,1 2-1,2 2 0,2 2 0,-51 64 0,81-87-80,2 0 1,1 0-1,0 2 1,2 0-1,1 0 1,1 1-1,1 0 0,1 1 1,1-1-1,1 2 1,2-1-1,0 1 1,2-1-1,1 1 1,1 0-1,1 0 1,2 0-1,0-1 1,2 1-1,1-1 0,11 30 1,0-10-68,2-1 1,2-1-1,3-1 1,0-1-1,3-2 0,2 0 1,51 55-1,-33-48 50,2-2 0,1-2-1,3-3 1,110 64 0,-63-50 63,3-6 1,123 41 0,217 41 77,225 23 70,6-28 1,1172 62 0,349-138-139,-2119-48-31,1168-4 206,-845-15-100,437-78 0,-674 67-120,-1-8 0,159-59 0,-228 62-13,-1-4-1,-3-4 1,-1-4-1,140-99 1,-188 116 46,-2-1-1,-1-2 1,-2-2 0,-1-1-1,-1-2 1,-3-1 0,-1-1-1,24-45 1,-41 63 7,0-2-1,-2 0 1,-1 0 0,-1-1-1,0 0 1,-2 0-1,3-36 1,-7 40 4,-1 1 0,-1-1 0,-1 1 0,0-1 0,-2 1 0,0 0 0,-1 0 0,-1 0 0,0 1 0,-13-25 0,0 11 84,-1 0 0,-1 1 0,-2 1 0,-1 1 0,-1 2 0,-1 0-1,-2 1 1,-34-24 0,-17-7 428,-167-88 0,-536-191-141,494 225-345,-376-128 178,495 190-470,-2 8 0,-177-20 0,-533 20-7079,664 41 743</inkml:trace>
</inkml:ink>
</file>

<file path=ppt/ink/ink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2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15855,'0'0'4132,"9"51"-3684,4-21 65,6 3-289,1-2-128,-2-6-64,2-6 0,2-6-640,-3-6-385,-5-7-1025,-12-3-2531,-2-16-3042</inkml:trace>
</inkml:ink>
</file>

<file path=ppt/ink/ink2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0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1 378 7783,'0'0'8211,"11"3"-6925,6 1-951,1-1-1,-1-1 1,1-1-1,-1 0 0,27-3 1,106-16 533,-79 8-769,1021-109 109,-679 84 157,166-18 108,317-76 184,-633 107-348,388 18 1,-295 25-68,-36-1-30,-178-11-114,64 1-954,-215-19-8043,0-1-2680</inkml:trace>
</inkml:ink>
</file>

<file path=ppt/ink/ink2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4.6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45 105 5926,'0'0'843,"-8"4"396,-26 11-108,34-15-1111,0 0 0,0 0 0,0 0 0,0 0 1,0 0-1,0 0 0,-1 0 0,1 0 0,0 0 0,0 0 0,0 0 0,0 0 0,0 0 0,0 0 0,0 0 0,-1 0 0,1 1 0,0-1 0,0 0 0,0 0 0,0 0 0,0 0 0,0 0 0,0 0 0,0 0 0,0 0 0,0 0 0,0 1 0,-1-1 0,1 0 1,0 0-1,0 0 0,0 0 0,0 0 0,0 0 0,0 1 0,0-1 0,0 0 0,0 0 0,0 0 0,0 0 0,0 0 0,0 0 0,0 1 0,0-1 0,0 0 0,1 0 0,-1 0 0,0 0 0,0 0 0,0 0 0,0 0 0,0 0 0,0 1 0,0-1 0,0 0 1,0 0-1,0 0 0,0 0 0,1 0 0,-1 0 0,0 0 0,0 0 0,0 0 0,14 4 832,16 0 538,342 0 3353,188-16-3887,-154 2-722,350-9-16,706-2 987,-829 64-1053,-217-9-93,-591-59-328,-1006-44-503,-3 74 1269,393 2 783,773-6-1162,13-1-11,1 1-1,-1-1 0,1 1 0,-1-1 1,1 0-1,-1-1 0,1 1 1,-1-1-1,1 0 0,-1 0 1,1-1-1,0 1 0,-7-4 1,11 4 0,0 1 1,0-1 0,-1 0-1,2 1 1,-1-1 0,0 0-1,0 1 1,0-1 0,0 1-1,0-1 1,0 0 0,1 1 0,-1-1-1,0 1 1,1-1 0,-1 0-1,0 1 1,1-1 0,-1 1-1,0-1 1,1 1 0,-1 0-1,1-1 1,-1 1 0,1-1-1,-1 1 1,1 0 0,-1-1-1,1 1 1,0 0 0,-1 0-1,1-1 1,-1 1 0,1 0 0,0 0-1,-1 0 1,1 0 0,0 0-1,-1 0 1,2 0 0,38-10 6,2 2 0,-1 1 0,1 2 0,71 2 0,-71 2-10,282 0-148,478 61 0,-546-28-93,603 64-1651,2-51 815,-825-44 1060,0-2-1,-1-1 0,1-2 0,0-1 1,-1-2-1,61-20 0,-94 27 6,-1 0 1,1-1-1,0 0 0,0 1 0,0-1 0,-1 0 0,1 0 1,0 0-1,-1 0 0,1 0 0,-1 0 0,1 0 0,-1-1 0,1 1 1,-1 0-1,0-1 0,0 1 0,0-1 0,0 0 0,0 1 0,1-3 1,-2 2 8,0 1 1,-1 0-1,1 0 1,-1-1-1,1 1 1,-1 0 0,0 0-1,1 0 1,-1 0-1,0 0 1,0 0 0,0 0-1,0 0 1,0 0-1,0 0 1,0 1-1,0-1 1,0 0 0,0 1-1,0-1 1,0 0-1,-3 0 1,-12-5 44,0 0 0,-1 0 0,-20-3 0,-475-70 864,-7 42 81,477 35-964,-403-5-262,425 11-920,20-4 1111,0 0 0,0 0 0,0 0 0,0 0 0,0 0 0,0 0 0,-1 0 0,1 0 0,0 0 0,0 0 0,0 0 0,0 1 0,0-1 0,0 0 0,0 0 0,0 0 0,0 0 1,0 0-1,-1 0 0,1 0 0,0 0 0,0 1 0,0-1 0,0 0 0,0 0 0,0 0 0,0 0 0,0 0 0,0 0 0,0 0 0,0 1 0,0-1 0,0 0 0,0 0 0,0 0 0,0 0 0,0 0 0,0 0 0,0 1 0,0-1 1,0 0-1,0 0 0,0 0 0,0 0 0,1 0 0,-1 0 0,0 0 0,0 0 0,0 1 0,0-1 0,0 0 0,0 0 0,0 0 0,0 0 0,0 0 0,1 0 0,30 10-3929,28-2-917</inkml:trace>
</inkml:ink>
</file>

<file path=ppt/ink/ink2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33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2259 1 7175,'-180'25'825,"28"-2"-429,-164 2 0,236-22-340,1 2-1,1 4 1,-1 4-1,-118 35 1,81-12 695,3 5-1,-200 103 1,260-115-507,2 3 1,2 2-1,1 2 0,1 2 1,2 1-1,2 3 0,-64 81 1,93-104-261,1 0 1,1 1 0,0 0-1,2 1 1,0 0 0,2 1-1,0-1 1,1 2 0,2-1 0,0 1-1,1 0 1,2 0 0,0 0-1,1 0 1,2 0 0,0 1-1,1-1 1,2 0 0,0-1-1,1 1 1,1-1 0,2 0 0,0 0-1,1-1 1,1 0 0,1 0-1,1-1 1,1-1 0,21 25-1,-4-12 14,1 0-1,2-3 0,1 0 0,1-3 0,57 34 0,205 91 42,-216-117-40,1-4-1,1-4 1,1-4 0,139 20-1,353 4 3,-328-32-1,910 22 6,-1005-44-2,0-6 1,181-41-1,293-100 20,-577 142-24,1003-310 59,-964 290-71,139-74 1,-186 83 42,-1-1 1,-1-2-1,-1-2 1,-2-1-1,39-41 0,-68 62-22,0-1-1,-1 1 1,0-1-1,-1 0 0,1-1 1,-2 0-1,0 0 1,0 0-1,-1 0 0,0-1 1,-1 0-1,-1 1 1,1-1-1,-2 0 0,0-1 1,0 1-1,-1 0 1,-1 0-1,0 0 0,-5-22 1,2 16 39,-2-1 0,-1 0 0,0 1 0,-1 1 0,-1-1 0,-1 1 0,0 1 0,-1 0 0,-1 0 0,0 1 0,-2 0 0,-15-13 0,-10-4 118,0 2 1,-2 2-1,-2 1 0,-81-37 1,-195-61-95,310 122-74,-150-52-156,-2 8 0,-3 7-1,-1 7 1,-1 8-1,-193-6 1,-737 73 233,473 1 24,-2-38-1885,468-17-595,4-7-2322</inkml:trace>
</inkml:ink>
</file>

<file path=ppt/ink/ink2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44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1 593 8104,'0'0'1809,"2"-9"-1830,-1 6 18,0 1-1,0-1 1,0 0 0,0 1-1,1-1 1,-1 0 0,1 1 0,0 0-1,-1-1 1,1 1 0,0 0-1,0 0 1,1 0 0,-1 0-1,3-2 1,2 1 2,0 0 0,1 0 1,-1 0-1,0 1 0,1 0 0,10-1 0,640-69-65,-331 46-1031,1074-82 1113,194-43 896,-1373 112-371,666-82 2650,-850 119-3064,-20-1-95,1 2-1,-1 0 1,0 1-1,1 0 1,-1 2-1,0 0 1,21 6-1,-35-6-108,-1-1 1,1 1-1,-1 0 1,1 0-1,-1 0 1,0 1-1,0-1 1,5 6-1,3 15-3168,-10-19-508</inkml:trace>
</inkml:ink>
</file>

<file path=ppt/ink/ink2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49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1 327 8968,'0'0'198,"10"5"-118,12 7-51,1-2 0,0 0 0,0-2 0,1 0 0,0-2 0,35 5 0,42-6 43,173-13 0,103-34 62,-257 26-1,1120-169 1191,-8 58-685,6 104 1194,-1135 25-1763,-1 5 1,0 4-1,0 4 0,133 39 1,-186-40-2068,76 11 1,-77-22-2318</inkml:trace>
</inkml:ink>
</file>

<file path=ppt/ink/ink2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05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1 489 5926,'0'0'3021,"8"0"-3064,33-3 109,0-2 0,69-17 0,53-8 126,68 15 646,101-11 347,-54-16-697,308-42-223,170-19 250,-400 53-411,226-8-73,-230 26 339,-25 13 322,-260 20-620,1 3 0,122 25-1,-89-6-52,1-4 0,0-5-1,109 2 1,-144-18 4,-1-2 1,0-3-1,0-3 1,75-22-1,-120 27-50,7-3 218,-47 11-189,-1092 152-1027,290-56 1151,361-39-129,-615 5-20,273-27-120,110 46 146,274-29 26,398-52-407,27-3-829,34-4 539,426-48-180,-208 30 821,662-58 32,62-6-15,-887 75-67,935-97 285,3 47-3131,-862 60 302</inkml:trace>
</inkml:ink>
</file>

<file path=ppt/ink/ink2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8:00.0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4129 311 6887,'-381'-82'707,"248"59"-476,-162-50 0,206 42-13,-2 4 1,-1 4 0,-155-17 0,72 30 175,0 8 0,0 8 1,1 8-1,0 7 0,-264 67 0,343-60-400,1 5 0,2 3 0,1 5 0,2 4 0,3 3 0,-97 71-1,87-47-266,3 5 0,4 3-1,3 4 1,-130 166 0,189-216 294,2 2 0,1 1 0,1 0 0,3 2 0,-19 45 0,34-69 1,1 0-1,0 0 1,1 0 0,1 0 0,0 0 0,1 1 0,1 25 0,2-30-20,-1 0 0,2 0 0,-1 0 0,2 0 0,-1 0 0,1-1 0,1 0 0,0 0 0,0 0 0,1-1 0,12 17 0,11 6 2,2-1 0,1-1-1,1-2 1,1-1 0,1-2 0,2-1-1,61 29 1,23 2 2,147 47 1,-140-59 157,3-6-1,1-5 1,1-6 0,1-7 0,196 5-1,220-45-45,0-36 52,73-6-68,161-13-69,-619 50-24,0-7-1,270-92 1,-131 2-101,-249 97 71,-1-3 0,-2-2 0,67-51 0,-106 72 108,-1-1 1,0 0-1,-1 0 0,0-1 1,-1-1-1,-1 0 1,0 0-1,0-1 1,-1 0-1,6-16 1,-11 23-42,-1 0 1,0-1-1,0 1 1,-1-1-1,0 1 0,0-1 1,0 1-1,-1-1 1,-1 1-1,1-1 1,-1 0-1,0 1 0,-1 0 1,0-1-1,0 1 1,0 0-1,-1 0 1,0 0-1,-1 0 0,1 0 1,-1 1-1,-1 0 1,-5-7-1,-10-10 36,-1 1-1,-2 1 1,0 1 0,-1 2-1,-1 0 1,-1 1 0,-42-20-1,-16-2 9,-106-33 0,-600-135 53,359 106-121,69 1-28,-211-50-120,441 123-1175,-1 5 0,-189-5 0,127 25-1401</inkml:trace>
</inkml:ink>
</file>

<file path=ppt/ink/ink2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38.8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54 13389,'0'0'4964,"63"-6"-3682,-18-1-354,4 1-511,12 0-257,-3 1-64,0 1-96,1 4 32,-12 0 0,-2 0-64,-9 0-673,2 0-159,-8-2-962,-3-5-2786,-3-3-449</inkml:trace>
</inkml:ink>
</file>

<file path=ppt/ink/ink2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39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14253,'0'0'4383,"11"-1"-3657,22 1-335,-1 0-1,54 9 0,-69-7-385,0 2-1,-1 0 1,1 1-1,-1 0 0,0 1 1,-1 1-1,26 15 1,-38-21 3,-1 1 0,1 0 1,-1 0-1,0 0 0,0 0 0,0 0 0,0 0 1,0 0-1,0 1 0,0-1 0,-1 1 1,0 0-1,1-1 0,-1 1 0,0 0 1,0 0-1,0-1 0,0 1 0,0 5 1,-1-4 81,-1 1 1,1-1-1,-1 0 1,0 1-1,0-1 1,0 0 0,0 1-1,-1-1 1,1 0-1,-1 0 1,-5 7-1,-6 7 323,-1-1-1,0 0 0,-2-1 0,-21 17 1,24-21-395,-30 26 60,-21 19-569,27-15-4119,25-26-1231</inkml:trace>
</inkml:ink>
</file>

<file path=ppt/ink/ink2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15759,'0'0'4772,"-4"13"-3811,-22 65 829,-21 67 589,43-127-2293,0-1-1,1 1 1,1 0-1,0-1 1,2 1-1,1 23 1,0-39-175,-1 0 0,1-1 0,-1 1 0,1 0 1,0-1-1,0 1 0,0 0 0,0-1 0,0 0 1,0 1-1,0-1 0,0 1 0,0-1 0,1 0 1,-1 0-1,1 0 0,-1 0 0,1 0 0,-1 0 1,1 0-1,0 0 0,-1-1 0,1 1 0,0 0 1,-1-1-1,1 0 0,0 1 0,0-1 0,3 0 1,1 1-942,0-1 0,1 0 1,-1 0-1,0-1 0,0 0 1,0 0-1,12-3 1,13-11-6098</inkml:trace>
</inkml:ink>
</file>

<file path=ppt/ink/ink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3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 15855,'0'0'3940,"68"2"-7047,-22-2-1249,2-6-1922</inkml:trace>
</inkml:ink>
</file>

<file path=ppt/ink/ink2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1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16592,'0'0'2236,"-12"1"-106,5 0-1901,-1 0 0,0 1-1,0 0 1,1 0-1,0 1 1,-1-1-1,1 2 1,0-1-1,-7 5 1,11-5-112,-1-1 0,1 0 0,0 1 1,0 0-1,0 0 0,0 0 0,0 0 0,1 0 1,-1 1-1,1-1 0,0 1 0,0-1 0,0 1 0,1 0 1,-1 0-1,1 0 0,0 0 0,0 0 0,0 0 1,1 0-1,-1 0 0,1 7 0,0-9-102,1-1 0,-1 1 0,0-1 0,1 0 0,-1 1 0,1-1 0,-1 0 0,1 1 0,-1-1 0,1 0 0,0 1-1,0-1 1,0 0 0,0 0 0,0 0 0,0 0 0,0 0 0,0 0 0,0 0 0,0 0 0,0 0 0,2 0 0,2 1 19,0 0 0,-1 0 0,1 0 0,0-1 0,0 0 1,8 1-1,6 0 69,0-2 0,29-2 0,-43 2-55,-1-1 1,0 0-1,0 1 0,1-2 1,-1 1-1,0-1 0,0 1 1,0-1-1,0 0 1,0 0-1,-1-1 0,1 1 1,-1-1-1,1 0 1,3-4-1,-6 6-20,0-1 0,0 1-1,0-1 1,0 1 0,-1-1 0,1 1-1,0-1 1,-1 0 0,1 1 0,-1-1 0,1 0-1,-1 1 1,0-1 0,0 0 0,0 0 0,0 0-1,0 1 1,0-1 0,0 0 0,0 0-1,-1 1 1,1-1 0,-1 0 0,0 1 0,1-1-1,-1 0 1,0 1 0,0-1 0,0 1-1,0-1 1,0 1 0,0 0 0,0-1 0,-1 1-1,1 0 1,0 0 0,-1 0 0,-2-2-1,-2-2-259,0 1 0,0-1 0,0 1 0,-1 0 0,-13-5 0,-5 4-6666</inkml:trace>
</inkml:ink>
</file>

<file path=ppt/ink/ink2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2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51 13453,'0'0'9737,"-8"-7"-8269,6 4-1445,-1 0 0,1 1 0,-1 0 0,1-1 0,-1 1-1,0 0 1,0 0 0,0 0 0,0 1 0,0-1 0,0 1 0,0 0 0,0 0 0,-1 0 0,1 0-1,0 0 1,-1 1 0,1-1 0,-1 1 0,1 0 0,-1 0 0,1 0 0,0 1 0,-1-1 0,1 1-1,-1 0 1,1 0 0,0 0 0,0 0 0,-4 2 0,0 2 16,0-1 0,0 1 0,1 0 0,-1 0-1,1 1 1,0 0 0,1 0 0,-1 0 0,1 1 0,0 0 0,1 0 0,0 0 0,0 0 0,0 1-1,1-1 1,0 1 0,1 0 0,0 0 0,0 0 0,-1 11 0,4-18-24,-1 1 0,0 0-1,1 0 1,-1-1 0,1 1 0,0-1 0,0 1 0,0 0 0,-1-1 0,1 0 0,1 1 0,-1-1-1,0 1 1,0-1 0,0 0 0,1 0 0,-1 0 0,0 0 0,1 0 0,-1 0 0,1 0-1,0 0 1,-1-1 0,1 1 0,0-1 0,-1 1 0,1-1 0,0 1 0,-1-1 0,1 0 0,0 0-1,0 0 1,-1 0 0,1 0 0,2-1 0,3 2 49,0-2 0,0 1-1,0-1 1,0 0 0,0 0 0,0-1 0,0 0-1,6-3 1,-5 1-24,-1-1-1,0 0 1,0 0-1,0-1 1,0 1-1,-1-2 1,0 1-1,0-1 1,6-8-1,-10 11-113,1 0 1,-1 0-1,0 0 0,0 0 1,0 0-1,0 0 0,-1 0 1,1 0-1,-1-1 0,0 1 1,-1-1-1,1 1 0,-1 0 1,0-1-1,0 1 0,0-1 1,0 1-1,-1-1 0,-2-8 1,-13-6-2082,1 9-2191,9 6 912</inkml:trace>
</inkml:ink>
</file>

<file path=ppt/ink/ink2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2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0 13837,'0'0'8808,"-10"10"-8103,2-2-445,0 0-1,1 0 1,0 1 0,1 0-1,0 0 1,0 0 0,1 1-1,0-1 1,1 2-1,-5 16 1,6-16-67,0 0-1,1 0 1,1 0-1,0 0 1,0 22-1,1-31-181,1 1 0,-1-1 0,0 0 1,1 1-1,-1-1 0,1 0 0,0 1 0,-1-1 0,1 0 0,0 0 0,0 0 0,1 0 0,-1 0 0,0 0 1,1 0-1,-1 0 0,1-1 0,0 1 0,-1-1 0,1 1 0,0-1 0,0 1 0,0-1 0,0 0 0,0 0 1,0 0-1,0 0 0,1 0 0,-1-1 0,0 1 0,0-1 0,1 1 0,4-1 0,-1 0 20,1 0-1,0-1 0,0 0 1,0 0-1,-1-1 1,1 0-1,-1 0 0,1 0 1,-1-1-1,0 0 0,0 0 1,0-1-1,0 1 1,-1-1-1,1-1 0,-1 1 1,7-9-1,1-1 11,0-1-1,-2-1 1,0 1-1,0-2 1,7-17-1,-11 17-441,-10 12-2407,-5 3-3309,-1 2-785</inkml:trace>
</inkml:ink>
</file>

<file path=ppt/ink/ink2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2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5157,'0'0'11915,"-6"57"-9256,12-40-545,8 0-257,6-3-607,1-1-706,6-1-384,2-1-1121,-4-5-2722,-1-6-2947</inkml:trace>
</inkml:ink>
</file>

<file path=ppt/ink/ink2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3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17 15887,'0'0'4986,"-8"-4"-4169,3 2-758,1 0 1,0 1-1,0-1 0,-1 1 1,1 0-1,-1 0 1,1 0-1,-1 0 0,1 1 1,-1 0-1,0 0 1,1 0-1,-1 1 0,1-1 1,-1 1-1,1 0 0,-1 0 1,1 1-1,0-1 1,-1 1-1,1 0 0,0 0 1,-6 5-1,7-6-42,-1 1 1,1 0-1,-1 0 0,1 0 0,0 1 0,0-1 1,0 1-1,0-1 0,0 1 0,0 0 0,1 0 1,0 0-1,-1 1 0,1-1 0,0 1 0,1-1 1,-3 7-1,4-9-24,1 0 1,-1 0 0,0 0-1,1-1 1,0 1 0,-1 0-1,1 0 1,-1 0-1,1-1 1,0 1 0,0 0-1,-1 0 1,1-1-1,0 1 1,0-1 0,0 1-1,0-1 1,0 1-1,0-1 1,-1 0 0,1 1-1,0-1 1,0 0 0,0 0-1,2 1 1,34 5 177,-26-5-165,8 2-19,1 0-48,0 0 0,0 1 0,23 9 0,-40-12 54,0 0-1,0 0 1,0 0-1,0 1 1,0-1-1,0 1 1,0 0-1,-1 0 1,1 0-1,0 0 1,-1 0-1,0 0 1,1 1-1,-1-1 1,0 1-1,0 0 0,0-1 1,-1 1-1,1 0 1,-1 0-1,0 0 1,1 0-1,-1 0 1,-1 1-1,1-1 1,0 5-1,-1-4 133,-1-1 0,0 0-1,0 0 1,-1 0-1,1 0 1,-1-1-1,1 1 1,-1 0 0,0-1-1,0 1 1,0-1-1,0 1 1,-1-1 0,1 0-1,-1 0 1,1 0-1,-1 0 1,0-1-1,1 1 1,-1-1 0,0 1-1,0-1 1,0 0-1,-6 1 1,-6 3 462,0-1-1,0 0 1,-27 3 0,-17-8 416,58 1-1063,-1 0-1,1 0 1,0-1-1,-1 1 1,1 0-1,0-1 1,0 1-1,-1-1 1,1 1-1,0-1 1,0 1-1,0-1 1,0 0-1,-1 0 1,0-1-1,2 1-96,0 0 0,0 0 0,0 1 0,0-1-1,0 0 1,0 0 0,0 0 0,0 1 0,0-1 0,1 0-1,-1 0 1,0 0 0,1 1 0,-1-1 0,1 0 0,-1 1-1,0-1 1,1 0 0,0 1 0,-1-1 0,1 1 0,-1-1-1,1 1 1,0-1 0,-1 1 0,1-1 0,0 1-1,-1-1 1,1 1 0,1 0 0,18-14-4760,5 0-3485</inkml:trace>
</inkml:ink>
</file>

<file path=ppt/ink/ink2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5.0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9705,'0'0'13853,"0"8"-13522,1 7-259,-2-9 28,2 0-1,-1 1 0,1-1 0,-1 0 1,2 0-1,1 7 0,-2-12-70,-1 1 0,1 0-1,0 0 1,0-1 0,0 1 0,0 0-1,1-1 1,-1 1 0,0-1 0,1 0-1,-1 1 1,1-1 0,-1 0-1,1 0 1,-1 0 0,1 0 0,0 0-1,0 0 1,-1-1 0,1 1 0,0 0-1,0-1 1,0 0 0,0 1 0,0-1-1,2 0 1,10 0 56,0 0-1,0-2 1,0 1-1,0-2 1,-1 0-1,1 0 1,-1-2-1,0 1 1,16-9-1,38-12-37,-66 24-52,0 1 0,0-1 0,0 1 1,0-1-1,0 1 0,0 0 0,0-1 1,0 1-1,0 0 0,0 0 1,0 0-1,0 0 0,0 0 0,0 0 1,0 0-1,0 0 0,0 0 0,0 0 1,0 1-1,0-1 0,0 0 1,0 1-1,0-1 0,-1 1 0,1-1 1,0 1-1,0-1 0,0 1 0,0-1 1,-1 1-1,1 0 0,0 0 1,-1-1-1,1 1 0,0 0 0,-1 0 1,1 0-1,0 1 0,0 3 69,-1-1-1,1 1 0,-1 0 0,0 0 1,0 0-1,-1 9 0,2 26 607,0-39-651,-1-1 0,1 1 0,0 0-1,0-1 1,-1 1 0,1 0 0,0-1 0,0 1-1,0-1 1,0 0 0,0 1 0,0-1-1,0 0 1,0 1 0,-1-1 0,1 0-1,0 0 1,0 0 0,0 0 0,0 0-1,0 0 1,0 0 0,0 0 0,0-1-1,0 1 1,0 0 0,0 0 0,0-1-1,0 1 1,0-1 0,0 1 0,1-1 0,29-15 280,-9-3-482,12-9-936,-10 20-8342</inkml:trace>
</inkml:ink>
</file>

<file path=ppt/ink/ink2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5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17521,'0'0'3907</inkml:trace>
</inkml:ink>
</file>

<file path=ppt/ink/ink2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5.9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13869,'0'0'5034,"11"-4"-3459,67-19 731,-73 21-2134,0 1 0,0 0 1,1 0-1,-1 1 0,0 0 0,0-1 0,1 2 0,-1-1 1,0 1-1,0 0 0,1 0 0,-1 0 0,0 1 0,0-1 1,9 6-1,-12-5-156,0 0-1,0 0 1,-1 0 0,1 1 0,-1-1 0,1 0 0,-1 1-1,0-1 1,0 1 0,0 0 0,0-1 0,0 1 0,-1 0-1,1 0 1,-1-1 0,0 1 0,1 0 0,-1 0 0,-1-1-1,1 1 1,0 0 0,-1 0 0,1-1 0,-1 1 0,-2 5-1,-3 9 92,0-1 0,-16 30-1,15-33-90,6-12-11,-19 48 31,17-24-42,3-24 6,0-1 0,0 1 0,0 0 0,1-1 0,-1 1 0,0-1 0,0 1-1,0-1 1,1 1 0,-1-1 0,0 1 0,1-1 0,-1 1 0,0-1 0,1 1 0,-1-1 0,1 1 0,-1-1-1,1 0 1,-1 1 0,1-1 0,-1 0 0,1 1 0,-1-1 0,1 0 0,-1 0 0,1 0 0,0 1-1,-1-1 1,2 0 0,10 0 52,0 1 0,0-2 0,0 0 1,0-1-1,0 0 0,0 0 0,0-1 0,-1-1 0,1 0 0,14-8 0,12-7-216,57-38 1,-80 44 50,-4 4-506,-15 19 22,2-8 591,0 1 0,0-1 0,1 1 0,0 0 0,-1 0 0,1 0 0,0-1 0,0 1 0,1 0 0,-1 0 0,1 0 0,-1 0 0,1 1 0,0-1 0,0 0 0,0 0 0,1 5 0,0-7 35,0 1-1,0 0 1,0 0 0,0 0 0,0-1 0,0 1 0,0 0-1,1-1 1,-1 1 0,1-1 0,-1 1 0,1-1-1,-1 0 1,1 0 0,0 0 0,0 0 0,0 0 0,-1 0-1,1 0 1,0-1 0,0 1 0,0 0 0,0-1 0,0 0-1,0 1 1,0-1 0,3 0 0,2 0 69,-1 1 0,1-1 1,-1-1-1,1 1 0,0-1 0,-1 0 0,0-1 1,1 1-1,-1-1 0,0-1 0,0 1 0,0-1 1,7-4-1,-11 5-98,1 0 0,0 0 0,-1-1-1,1 1 1,-1-1 0,0 0 0,0 1 0,0-1 0,0 0 0,0 0 0,-1 0 0,1-1-1,-1 1 1,0 0 0,0 0 0,0-1 0,-1 1 0,1-1 0,-1 1 0,1-1-1,-1 1 1,0-1 0,-1 1 0,1-1 0,0 1 0,-3-7 0,2 7-449,0 0 1,0 0-1,-1 0 1,0 0-1,1 0 0,-1 0 1,0 0-1,0 0 1,-1 1-1,1-1 0,-3-2 1,-11-13-7238,11 11 1809</inkml:trace>
</inkml:ink>
</file>

<file path=ppt/ink/ink2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6.3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13 14894,'0'0'7218,"-11"-3"-6770,6 1-410,2 1-35,1 0 0,0 0 1,-1 0-1,1 0 0,-1 0 0,1 1 0,-1-1 0,1 1 0,-1 0 0,0-1 0,1 1 0,-1 0 0,1 1 0,-1-1 0,0 0 0,1 1 0,-1 0 0,1-1 0,-1 1 0,1 0 0,0 0 0,-1 0 0,1 1 0,0-1 0,0 1 0,0-1 1,0 1-1,0 0 0,0-1 0,0 1 0,0 0 0,-2 4 0,2-4 34,0 1 0,1-1 1,-1 1-1,0 0 0,1-1 0,-1 1 0,1 0 1,0 0-1,0 0 0,0 0 0,0 0 1,1 0-1,-1 1 0,1-1 0,0 0 1,0 0-1,0 0 0,0 0 0,1 1 1,0 3-1,0-5-3,1 0 1,0 0-1,-1 0 1,1 0-1,0-1 1,0 1-1,0 0 1,0-1-1,0 1 1,1-1-1,-1 0 1,0 0-1,1 0 1,-1 0-1,1 0 1,-1 0-1,1-1 1,-1 1-1,1-1 1,-1 0-1,1 0 1,0 0-1,-1 0 1,5-1-1,2 1 24,1-1-1,-1 0 1,0 0-1,0-1 1,0-1 0,0 1-1,0-2 1,0 1-1,8-6 1,-13 8-44,0-1 1,-1 0-1,1-1 1,-1 1-1,0-1 0,0 1 1,0-1-1,0 0 1,0 0-1,-1 0 0,1-1 1,-1 1-1,0 0 1,0-1-1,0 0 1,0 1-1,-1-1 0,1 0 1,-1 0-1,0 0 1,0 0-1,0-8 1,-1 11-20,0 1 1,-1 0 0,1-1-1,-1 1 1,1-1 0,-1 1-1,1-1 1,0 1 0,-1 0-1,1-1 1,-1 1 0,0 0-1,1-1 1,-1 1 0,1 0-1,-1 0 1,1 0 0,-1 0-1,0-1 1,1 1 0,-1 0-1,1 0 1,-1 0-1,0 0 1,1 0 0,-1 0-1,1 0 1,-1 1 0,0-1-1,-23 5-276,22-3 258,0-1-1,0 1 0,0-1 0,0 1 0,0 0 0,0-1 0,1 1 0,-1 0 0,1 0 0,-1 0 1,1 1-1,0-1 0,0 0 0,0 0 0,0 1 0,0-1 0,0 1 0,1-1 0,-1 1 0,1-1 1,0 1-1,0-1 0,0 1 0,0-1 0,0 1 0,0-1 0,1 1 0,0 3 0,0-4-130,-1 0-1,1 0 1,0 0-1,0 0 0,0-1 1,0 1-1,1 0 0,-1 0 1,0-1-1,1 1 1,-1-1-1,1 1 0,0-1 1,-1 1-1,1-1 1,0 0-1,0 0 0,0 0 1,0 0-1,0 0 1,4 0-1,5 2-1576,1-1 1,0-1-1,0-1 1,0 1-1,20-3 1,3-4-6614</inkml:trace>
</inkml:ink>
</file>

<file path=ppt/ink/ink2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6.8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8872,'0'0'5018,"-11"2"-2952,2 0-1636,-1 0 0,1 0-1,0 1 1,0 1-1,1-1 1,-12 7-1,17-8-289,0 0 0,0 0 0,0 0 0,0 1 0,0-1 0,0 1 0,1 0 0,-1-1-1,1 1 1,-1 0 0,1 0 0,0 1 0,1-1 0,-1 0 0,0 1 0,1-1 0,0 1 0,0 0-1,0-1 1,0 1 0,1 0 0,-1 5 0,1-8-134,1 1-1,-1-1 1,1 0-1,-1 1 1,1-1 0,0 0-1,-1 0 1,1 1-1,0-1 1,0 0 0,0 0-1,0 0 1,0 0 0,0 0-1,0 0 1,0 0-1,0-1 1,0 1 0,1 0-1,-1-1 1,0 1-1,1-1 1,-1 1 0,0-1-1,1 1 1,1-1-1,47 11-226,-31-8-312,-15-2 458,1 0 0,-1 1 0,0-1 0,0 1 0,0 0 0,0 0 0,0 1 0,-1-1 0,1 1 0,-1 0 0,1 0 0,-1 0 0,0 0 0,0 1 0,0-1 0,-1 1 0,1-1 1,-1 1-1,0 0 0,0 0 0,0 0 0,0 1 0,-1-1 0,0 0 0,0 1 0,0-1 0,0 0 0,-1 1 0,0-1 0,0 1 0,0-1 0,-1 8 0,0 2 447,-1 0 0,-1 0-1,0 0 1,0-1 0,-2 1 0,0-1-1,0 0 1,-1 0 0,-10 15 0,-23 23 2331,37-48-2616,0-1-1,0 0 0,-1 0 1,1 0-1,0 0 1,-1 0-1,1 0 0,-1-1 1,0 1-1,1-1 1,-1 0-1,0 0 1,0 0-1,0 0 0,0 0 1,0-1-1,0 1 1,-4-1-1,6-1-86,0 0 1,0-1-1,-1 1 0,2-1 0,-1 1 0,0-1 1,0 1-1,0-1 0,1 0 0,-1 1 1,1-1-1,-1 0 0,1 0 0,0 1 1,0-1-1,0 0 0,0 0 0,0 0 1,0 1-1,0-1 0,1-3 0,-1 0-138,1-9-156,0 1 1,1 0 0,1 0 0,0-1 0,0 1 0,2 1 0,-1-1-1,2 1 1,0 0 0,0 0 0,1 0 0,14-18 0,10-8 284,2 1 1,43-37-1,-24 25 157,-51 48-132,0 0 0,0 1 1,0-1-1,0 0 0,0 0 1,0 0-1,0 0 0,0 0 0,0 0 1,0 0-1,-1-1 0,1 1 1,0 0-1,-1 0 0,1-1 1,-1 1-1,1 0 0,-1 0 0,0-1 1,0 1-1,0 0 0,1-1 1,-1 1-1,-1-2 0,1 2 1,-1 0-1,0 1 1,0-1 0,0 0-1,0 1 1,0-1 0,0 0-1,0 1 1,0-1-1,0 1 1,-1 0 0,1-1-1,0 1 1,0 0-1,0 0 1,0 0 0,-1 0-1,1 0 1,0 0-1,-2 0 1,-6 0 19,1 1 0,-1 0 0,1 1 0,-1 0 1,1 0-1,-11 5 0,16-6-18,1 0 1,-1 0-1,0 1 1,1-1-1,0 1 1,-1-1-1,1 1 1,0 0-1,-1 0 1,1 0-1,0 0 1,1 0-1,-1 1 1,0-1-1,1 1 1,-1-1-1,1 1 1,0-1-1,0 1 1,0 0-1,0-1 0,0 1 1,0 0-1,1 0 1,0 0-1,-1 0 1,1 0-1,1 5 1,0-5-206,0 0 0,1 0 0,0 0 0,-1 0 0,1 0 0,0-1 0,0 1 0,1-1 0,-1 1 1,0-1-1,1 0 0,0 0 0,-1 0 0,1 0 0,0-1 0,0 1 0,0-1 0,0 1 0,0-1 0,0 0 0,1 0 0,-1-1 0,0 1 0,0-1 1,6 1-1,34 0-5974</inkml:trace>
</inkml:ink>
</file>

<file path=ppt/ink/ink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3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0 4036,'0'0'12118,"-12"11"-10431,-6 3-1267,3-3-93,0 1-1,1 0 1,1 1 0,0 0-1,0 1 1,-17 26-1,30-40-329,-1 0-1,1 1 0,0-1 0,0 0 0,0 1 1,-1-1-1,1 0 0,0 1 0,0-1 1,0 0-1,0 1 0,0-1 0,0 0 0,0 1 1,0-1-1,0 0 0,0 1 0,0-1 0,0 0 1,0 1-1,0-1 0,0 1 0,0-1 1,0 0-1,0 1 0,1-1 0,-1 0 0,0 1 1,0-1-1,0 0 0,1 0 0,-1 1 0,0-1 1,0 0-1,0 0 0,1 1 0,-1-1 0,0 0 1,1 1-1,18-1-28,22-10 96,-39 9-62,10-2-8,0 0 0,1 1 0,-1 0 0,1 1 0,0 0 0,0 1-1,12 2 1,-19-2 3,-1 0-1,0 1 1,1 0-1,-1 0 0,0 0 1,0 1-1,0 0 0,0 0 1,0 0-1,0 1 1,0-1-1,-1 1 0,1 0 1,-1 1-1,0-1 0,0 1 1,0-1-1,5 8 1,-8-9 36,0-1 0,0 1 0,-1 0 0,1 0 0,-1 0 0,1 0 0,-1 0 0,0 0 0,0 0 0,0 0 0,0 0 0,0 0 1,0 0-1,0 0 0,-1 0 0,1 0 0,-1 0 0,1 0 0,-1 0 0,0-1 0,0 1 0,0 0 0,0 0 0,0-1 0,0 1 1,-1-1-1,1 1 0,0-1 0,-1 1 0,1-1 0,-1 0 0,1 0 0,-1 1 0,0-1 0,-2 0 0,-6 6 169,-1 0 0,0-2-1,0 1 1,-14 4 0,17-7-427,0 0 1,-1 0-1,1-1 0,-1 0 0,1 0 1,-1-1-1,0 0 0,1-1 1,-1 0-1,-15-2 0,12-6-4083,5-8-3320</inkml:trace>
</inkml:ink>
</file>

<file path=ppt/ink/ink2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7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5285,'0'0'15497,"-2"10"-14883,-1 2-372,-2 3 149,1 0 0,0 1 0,2-1 0,-1 1-1,2 0 1,0-1 0,3 27 0,-1-41-350,-1 1 0,1 0 0,0-1 1,1 0-1,-1 1 0,0-1 0,0 0 1,1 1-1,-1-1 0,0 0 0,1 0 0,-1 0 1,1 0-1,0 0 0,-1-1 0,1 1 1,0 0-1,-1-1 0,1 1 0,0-1 1,0 1-1,-1-1 0,1 0 0,0 0 0,0 0 1,2 0-1,50-4 933,-39-1-902,1 0 1,-1 0-1,0-2 0,-1 0 1,1 0-1,25-20 0,15-6-92,-55 32-5,1 1 1,0-1 0,0 1-1,-1-1 1,1 1-1,0-1 1,0 1-1,0-1 1,0 1-1,0 0 1,0 0-1,-1-1 1,1 1 0,0 0-1,0 0 1,0 0-1,0 0 1,0 0-1,0 0 1,0 0-1,0 0 1,0 0-1,0 1 1,0-1 0,0 0-1,-1 1 1,1-1-1,0 1 1,0-1-1,0 1 1,0-1-1,0 1 1,0 1 6,0 1 0,0-1 0,0 0 0,0 0 0,-1 0 0,1 0 0,-1 1 0,1-1 0,-1 0 0,0 1 0,0-1 0,0 0 0,0 3 0,-2 14 68,-1-1-1,-8 27 1,11-43-48,-3 8 160,-2 17-648,5-26 396,0-1 1,0 1 0,1-1 0,-1 1 0,0-1 0,0 1 0,1-1-1,-1 1 1,1-1 0,-1 1 0,0-1 0,1 1 0,-1-1-1,1 0 1,-1 1 0,1-1 0,-1 0 0,1 1 0,-1-1-1,1 0 1,-1 0 0,1 1 0,-1-1 0,1 0 0,-1 0-1,1 0 1,0 0 0,-1 0 0,1 0 0,-1 0 0,1 0-1,0 0 1,-1 0 0,1 0 0,-1 0 0,1 0 0,-1 0 0,1-1-1,0 1 1,-1 0 0,1 0 0,0-1 0,17-7-4054,1-9-2936</inkml:trace>
</inkml:ink>
</file>

<file path=ppt/ink/ink2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51 11243,'0'0'8733,"2"8"-7617,-1-6-1052,-1 0 1,1 0-1,-1 0 0,1 0 1,0 0-1,0 0 1,0 0-1,0-1 0,0 1 1,0 0-1,0-1 0,1 1 1,-1-1-1,0 1 1,1-1-1,-1 1 0,1-1 1,0 0-1,0 0 0,-1 0 1,1 0-1,4 1 0,3 0 237,0 0-1,1-1 0,-1 0 1,17-2-1,-22 1-255,3 1 89,0-1-1,1-1 1,-1 0 0,0 0 0,0 0 0,0-1-1,0 0 1,11-4 0,-15 4-56,-1 1 0,1-1 0,-1 1 0,0-1 0,0 0 0,0 0 0,0 0 0,0 0 0,0 0 0,-1 0 0,1-1 0,-1 1 0,1 0 0,-1-1 1,0 1-1,0-1 0,0 0 0,0 1 0,-1-1 0,1 0 0,-1 1 0,1-1 0,-1 0 0,0-5 0,0 7-64,-1-1 0,1 1 0,-1 0 0,0-1 0,1 1 0,-1 0 0,0 0 0,0-1 0,0 1 0,0 0 0,1 0 0,-2 0 0,1 0 1,0 0-1,0 0 0,0 1 0,0-1 0,-1 0 0,1 1 0,0-1 0,0 0 0,-1 1 0,1-1 0,-1 1 0,1 0 0,0 0 0,-1-1 0,1 1 0,-1 0 0,-2 1 0,-49-2-131,50 1 124,-5 1-23,1 0 0,-1 0 0,1 1 0,-1 0 0,1 1-1,0 0 1,0 0 0,0 0 0,0 1 0,-11 8-1,14-9 20,1-1-1,-1 1 0,1 0 0,0 0 0,0 0 0,0 0 0,0 1 0,1-1 1,0 1-1,-1 0 0,1 0 0,0-1 0,1 1 0,-1 1 0,1-1 0,0 0 0,0 0 1,0 0-1,0 1 0,0 5 0,2-7-83,0-1 1,0 1-1,0-1 1,1 0-1,-1 1 1,0-1-1,1 0 1,0 0-1,-1 0 1,1 0-1,0 0 1,0 0-1,0 0 1,0 0-1,1-1 1,-1 0-1,0 1 1,1-1-1,-1 0 1,0 0-1,1 0 1,0 0-1,-1 0 1,1-1-1,-1 1 1,4-1 0,10 4-2241,0-1 1,31 1 0,-5-4-4641</inkml:trace>
</inkml:ink>
</file>

<file path=ppt/ink/ink2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8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26 10826,'0'0'4650,"-7"-4"-2082,-4 0-1959,1 0 0,-1 0-1,0 1 1,-11-2 0,18 5-434,1-1 0,-1 1 0,0 0 0,1 0 0,-1 0 0,0 0 0,0 1 0,-5 1-1,7-2-148,1 1-1,0-1 0,-1 1 0,1 0 0,0-1 0,0 1 0,-1 0 0,1 0 0,0 0 0,0 0 0,0 0 1,0 0-1,0 0 0,1 0 0,-1 0 0,0 0 0,0 1 0,1-1 0,-1 0 0,1 0 0,-1 1 1,1-1-1,-1 3 0,1-3-25,0 0 0,0-1 0,0 1 0,1 0 1,-1 0-1,0 0 0,1 0 0,-1 0 1,0 0-1,1-1 0,-1 1 0,1 0 0,-1 0 1,1 0-1,0-1 0,-1 1 0,1 0 0,0-1 1,-1 1-1,1-1 0,0 1 0,0-1 0,-1 1 1,1-1-1,0 1 0,0-1 0,0 0 0,0 1 1,0-1-1,0 0 0,0 0 0,-1 0 0,1 0 1,0 0-1,0 0 0,2 0 0,43 2 96,-39-3-157,-4 1 1,-1 0 0,1 0 0,-1 0 0,0 0 0,1 0 0,-1 0 0,1 0 0,-1 1 0,0-1 0,1 1 0,-1 0 0,0 0 0,0 0 0,1 0 0,-1 0 0,0 0 0,3 3 0,-4-1 12,0 0 0,1 0 0,-1 0 0,0 0 0,0 0 1,-1 1-1,1-1 0,-1 0 0,1 1 0,-1-1 0,0 0 0,-1 6 0,1 13-130,0 15 725,-1-1 0,-9 57 0,9-83-198,-1-1-1,-1 1 0,0-1 0,0 1 0,-1-1 0,0 0 0,0 0 0,-1-1 0,-1 1 0,1-1 0,-1 0 0,0-1 0,-1 1 0,-12 9 0,17-14-340,-1-1 0,1 0-1,-1 0 1,0 0 0,0 0 0,0 0-1,0-1 1,0 1 0,0-1-1,0 0 1,0 0 0,-1 0 0,1 0-1,0-1 1,-1 1 0,1-1 0,0 0-1,-1 0 1,1 0 0,-1 0 0,1-1-1,0 1 1,-1-1 0,1 0 0,0 0-1,0 0 1,-1 0 0,1-1-1,0 1 1,0-1 0,1 0 0,-1 0-1,0 0 1,0 0 0,1 0 0,0-1-1,-1 1 1,1-1 0,0 0 0,0 1-1,0-1 1,-2-4 0,2 2-329,0 0 0,-1 0 0,1 0 0,1 0 0,-1 0 0,1 0 0,0 0 0,0 0 0,1-1 0,-1 1 0,1 0 1,0-1-1,1 1 0,-1 0 0,1-1 0,0 1 0,0 0 0,1 0 0,0 0 0,0 0 0,0 0 0,0 0 0,1 1 0,0-1 0,0 1 0,0-1 1,5-4-1,26-19-3875,7 1-1570</inkml:trace>
</inkml:ink>
</file>

<file path=ppt/ink/ink2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8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10 16784,'0'0'2306,"-10"-2"-299,0 0-1694,-1 1-1,1 0 0,-1 1 1,1 0-1,-1 0 0,0 1 1,1 1-1,-18 4 1,25-5-246,-1 0 0,0 0 0,0 0 0,1 1 0,-1 0 1,1 0-1,-1 0 0,1 0 0,0 0 0,0 0 0,0 1 0,0 0 1,0 0-1,1-1 0,-1 2 0,1-1 0,-1 0 0,1 0 1,0 1-1,1-1 0,-1 1 0,1 0 0,-1-1 0,1 1 0,0 0 1,0 0-1,1 0 0,-1-1 0,1 8 0,0-9-57,0 0 0,0 0 0,0 0 0,1 0 0,-1 0-1,1 0 1,-1 0 0,1 0 0,0 0 0,0 0 0,0 0 0,0-1-1,0 1 1,0 0 0,0 0 0,0-1 0,1 1 0,-1-1 0,1 1-1,-1-1 1,1 0 0,2 2 0,0-1 38,0 0-1,1 0 1,-1 0 0,1-1 0,-1 1-1,1-1 1,0 0 0,-1 0-1,9-1 1,-4 1 14,0-1 0,0-1 1,0 1-1,0-2 0,0 1 0,0-1 0,0 0 1,0-1-1,-1 0 0,10-5 0,-10 3-29,-1 0 0,1-1 0,-1 0 0,-1 0-1,12-13 1,-16 16-35,0 1 1,0-1-1,0 0 0,-1 0 0,1 0 0,-1 0 0,1 0 1,-1 0-1,0 0 0,0 0 0,-1-1 0,1 1 0,-1 0 0,1-1 1,-1 1-1,0 0 0,0-1 0,0 1 0,-2-4 0,2 5-27,-1 1-1,0-1 0,0 1 0,0-1 0,0 1 0,0-1 1,0 1-1,0 0 0,-1 0 0,1-1 0,-1 1 0,1 0 1,0 0-1,-1 0 0,0 1 0,1-1 0,-1 0 1,1 0-1,-1 1 0,0-1 0,0 1 0,1 0 0,-1-1 1,0 1-1,0 0 0,1 0 0,-1 0 0,0 0 1,0 0-1,0 1 0,1-1 0,-3 1 0,-1 0-308,-1 0 0,1 0-1,0 0 1,0 1 0,0-1 0,0 1-1,1 1 1,-1-1 0,-8 6 0,9-4-293,-6 5-2015,5-1-2571,4-2-5390</inkml:trace>
</inkml:ink>
</file>

<file path=ppt/ink/ink2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9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51 8392,'0'0'15940,"1"-8"-14194,-3-22-550,1 30-1175,1-1 1,0 1-1,0-1 1,0 0 0,-1 1-1,1-1 1,0 1 0,-1-1-1,1 1 1,0-1-1,-1 1 1,1 0 0,0-1-1,-1 1 1,1-1-1,-1 1 1,1 0 0,-1-1-1,1 1 1,-1 0-1,1 0 1,-1-1 0,0 1-1,-1 0-17,1 0 0,0 0 0,0 1-1,-1-1 1,1 0 0,0 1-1,0-1 1,0 0 0,0 1 0,-1 0-1,1-1 1,0 1 0,0 0-1,0-1 1,0 1 0,-1 2 0,0-2-16,0 1 1,0-1-1,1 1 1,-1 0-1,0 0 1,1-1-1,0 1 1,-1 0-1,1 0 1,0 1-1,0-1 1,0 0-1,0 0 1,1 0-1,-1 1 1,0-1-1,1 0 1,0 1-1,0-1 1,-1 1-1,1-1 1,1 0-1,-1 4 1,1-4 12,0 0 0,-1 0 0,1-1 0,0 1 0,0 0 0,0-1 0,0 1 0,0-1 0,0 1 0,1-1 0,-1 0 0,0 1 0,1-1 0,-1 0 0,1 0 0,-1 0 0,1 0 0,0 0 0,-1 0 0,1-1 0,0 1 0,0 0 0,0-1 0,-1 1 0,1-1 0,0 0 0,0 0 0,0 0 0,2 0 0,22 0 153,-17-1-212,0 1-1,0 0 0,0 0 0,0 1 0,9 2 1,-16-2 3,1 0 1,-1 0 0,0 0 0,0 0-1,0 0 1,0 0 0,0 0 0,0 0 0,0 1-1,0-1 1,0 1 0,-1 0 0,1-1-1,-1 1 1,1 0 0,-1 0 0,0 0-1,1 0 1,-1 0 0,0 0 0,0 1 0,-1-1-1,2 4 1,1 7 124,-1 0-1,-1 0 1,0 0-1,-1 0 1,0 0 0,-1 0-1,-1 0 1,0 0-1,0 0 1,-1-1 0,-1 1-1,0-1 1,-1 0-1,0 0 1,-1 0 0,-1-1-1,1 1 1,-2-2-1,1 1 1,-2-1 0,1 0-1,-1-1 1,-1 0-1,0 0 1,0-1 0,-15 9-1,24-16-47,-1 0 1,1 0-1,0 0 0,-1 0 1,1 0-1,-1 0 0,1-1 1,-1 1-1,0-1 0,1 1 1,-1-1-1,1 0 0,-1 1 1,0-1-1,1 0 0,-1 0 1,0 0-1,1 0 0,-1 0 1,0-1-1,1 1 0,-1-1 1,0 1-1,1-1 0,-3-1 1,2 1-50,1-1 0,0 1 0,0-1 0,0 0 0,0 0 0,0 0 0,0 0 0,1 0 0,-1 0 0,1 0-1,-1 0 1,1 0 0,0 0 0,-1 0 0,1 0 0,0 0 0,1-3 0,0-7-182,1 0-1,0 0 1,0 0 0,1 0-1,1 0 1,5-10-1,0 4-49,1 2 0,1-1 0,0 1 0,1 1 0,27-27 0,79-57-94,-19 19 184,-82 57 598,-16 15 243,-13 13-428,7-1-225,0 0 0,1 1-1,-1 0 1,1 0 0,0 0 0,0 0 0,1 1 0,-1 0-1,-4 11 1,6-13 26,0 0-1,1 1 1,-1-1 0,1 1-1,0-1 1,0 1 0,0-1-1,1 1 1,0 0-1,-1-1 1,2 1 0,-1 0-1,0-1 1,1 1-1,1 4 1,0-7-7,-1 0 0,1 0 0,-1-1 1,1 1-1,0-1 0,0 1 0,-1-1 0,1 1 0,0-1 0,1 0 0,-1 0 1,0 0-1,0 0 0,0-1 0,0 1 0,1 0 0,-1-1 0,0 0 0,1 1 1,-1-1-1,3 0 0,3 1-250,1-1 1,-1 0-1,1-1 1,14-2-1,-22 3-77,0-1 0,0 1 1,0-1-1,0 1 0,0-1 0,0 0 0,0 1 0,0-1 0,0 0 0,0 0 1,-1 0-1,1 0 0,0 0 0,0 0 0,-1 0 0,1 0 0,-1 0 1,1 0-1,-1 0 0,1 0 0,-1 0 0,0 0 0,1-1 0,-1 1 0,0 0 1,0-1-1,1-14-6918</inkml:trace>
</inkml:ink>
</file>

<file path=ppt/ink/ink2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9.6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11179,'0'0'7206,"14"47"-6789,6-33-289,1-1-641,3 0-1921,3-2-2274,-2-3-3396</inkml:trace>
</inkml:ink>
</file>

<file path=ppt/ink/ink2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5 14125,'0'0'3054,"-12"-1"-1058,1 0-1775,-4 0 469,0 0 0,1 1 1,-29 3-1,40-3-607,1 0 0,-1 1 0,1-1 0,-1 1 0,1-1 0,0 1 0,-1 0-1,1 0 1,0 0 0,-1 0 0,1 0 0,0 0 0,0 1 0,0-1 0,0 1 0,0-1 0,0 1-1,0 0 1,1 0 0,-1 0 0,1 0 0,-1 0 0,1 0 0,0 0 0,0 0 0,0 1-1,0-1 1,0 0 0,0 1 0,1-1 0,-1 1 0,0 4 0,2-6-79,-1 0 1,1 1-1,0-1 0,-1 0 1,1 0-1,0 1 0,-1-1 1,1 0-1,0 0 0,0 0 1,0 0-1,0 0 0,0 0 1,0 0-1,1 0 0,-1-1 1,0 1-1,0 0 0,0-1 1,1 1-1,-1-1 0,0 1 1,1-1-1,-1 0 0,1 1 1,-1-1-1,0 0 0,1 0 1,-1 0-1,3 0 1,52 1 298,-47-1-271,1-1-203,-1-1-1,0 0 1,0 0 0,-1 0 0,1-1 0,0-1 0,-1 1 0,0-1 0,1-1-1,-2 1 1,1-2 0,0 1 0,-1-1 0,0 0 0,-1 0 0,1-1 0,5-7-1,-16 30-2387,-1 55 2476,6-70 0,0 1 1,-1-1 0,1 0-1,0 1 1,-1-1-1,1 0 1,0 0 0,0 0-1,0 1 1,0-1-1,0 0 1,1 0-1,-1-1 1,0 1 0,0 0-1,1 0 1,-1-1-1,0 1 1,1 0-1,-1-1 1,1 1 0,-1-1-1,0 0 1,1 1-1,-1-1 1,1 0-1,-1 0 1,1 0 0,-1 0-1,1 0 1,-1-1-1,1 1 1,-1 0-1,1-1 1,-1 1 0,2-1-1,5-1-455,0 1 0,0-1 0,0-1 0,0 0 0,10-5 0,16-14-2809,0-4-1319</inkml:trace>
</inkml:ink>
</file>

<file path=ppt/ink/ink2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6 1089,'0'0'9043,"-9"-2"-6304,6 1-2657,1 0 0,-1 1 0,0-1 1,0 1-1,1 0 0,-1 0 0,0 0 0,1 0 1,-1 0-1,0 1 0,0-1 0,1 1 0,-1 0 1,1-1-1,-1 1 0,0 1 0,-3 1 0,2 0 58,0 1-1,-1 0 0,1 0 0,1 0 1,-1 1-1,1-1 0,-1 1 0,1 0 1,-4 9-1,-1 2 197,1 0-1,0 0 1,2 1 0,-1-1 0,2 2 0,0-1-1,2 0 1,0 1 0,0 27 0,2-42-322,0 0 1,0 0 0,0-1-1,1 1 1,0 0-1,-1-1 1,1 1 0,0 0-1,0-1 1,0 1-1,1-1 1,-1 1 0,1-1-1,-1 0 1,1 0-1,0 0 1,-1 0 0,1 0-1,0 0 1,1 0 0,-1 0-1,0-1 1,0 1-1,1-1 1,-1 0 0,1 0-1,-1 0 1,6 2-1,-6-3-8,1 1-1,-1-1 0,0 0 0,0 0 0,1 0 0,-1-1 0,0 1 0,0 0 1,0-1-1,1 1 0,-1-1 0,0 0 0,0 0 0,0 0 0,0 0 1,0 0-1,0 0 0,0 0 0,-1-1 0,1 1 0,0-1 0,-1 1 1,1-1-1,-1 0 0,1 1 0,-1-1 0,0 0 0,0 0 0,0 0 0,0 0 1,0 0-1,0 0 0,-1 0 0,1-1 0,0-2 0,2-9-24,0 0-1,-1 0 0,1-20 0,-3 32 23,1-1 0,-1 1-1,0 0 1,0 0 0,0 0 0,0 0-1,0 0 1,-1 0 0,1 0-1,-1 0 1,1 0 0,-1 0 0,0 0-1,0 0 1,1 0 0,-1 0 0,-1 0-1,1 0 1,0 1 0,0-1-1,-1 0 1,1 1 0,-1-1 0,1 1-1,-1 0 1,0-1 0,1 1-1,-1 0 1,0 0 0,0 0 0,0 0-1,-3-1 1,4 2 4,0 1 1,0-1-1,0 0 1,0 0-1,0 0 1,1 0-1,-1 1 0,0-1 1,0 0-1,0 1 1,0-1-1,1 1 0,-1-1 1,0 1-1,1-1 1,-1 1-1,0-1 1,1 1-1,-1 0 0,0-1 1,1 1-1,-1 0 1,1 0-1,-1-1 0,1 1 1,0 0-1,-1 0 1,1 0-1,0 0 1,0-1-1,-1 1 0,1 0 1,0 0-1,0 0 1,0 0-1,0 0 0,0 0 1,0 0-1,0-1 1,0 1-1,1 0 1,-1 0-1,0 0 0,1 1 1,0 1 16,-1 1 0,1-1 0,-1 0 0,1 0 0,0 0 0,1 0 0,-1 0 0,0 0 0,1 0 0,0-1 0,-1 1 0,5 4 0,0-3 7,0 0 0,1-1 0,0 0 0,0 0 0,0 0 0,0-1 0,0 0 0,1 0-1,-1-1 1,0 1 0,1-2 0,-1 1 0,1-1 0,0-1 0,-1 1 0,13-3 0,-2-1-47,0 0 1,-1-1-1,0-1 1,0 0-1,29-16 0,-43 20 48,31-18-22,-33 19 22,1 0 1,-1 0-1,1 0 0,-1 0 1,0 0-1,1-1 1,-1 1-1,0 0 1,0-1-1,0 1 0,0-1 1,0 1-1,0-1 1,0 1-1,0-1 0,0-3 1,-15 8 805,7 2-609,0 0 0,0 1 0,1 0-1,0 0 1,0 0 0,0 1 0,1 0 0,0 0-1,0 0 1,0 1 0,1-1 0,1 1 0,-1 0 0,1 0-1,0 1 1,1-1 0,0 1 0,0-1 0,1 1-1,0 0 1,1 15 0,0-23-255,0 0-1,0 0 1,0 0 0,1 0 0,-1 0-1,0 0 1,0 0 0,1 0-1,-1 0 1,1-1 0,-1 1-1,1 0 1,-1 0 0,1 0-1,-1-1 1,1 1 0,0 0-1,-1-1 1,1 1 0,0 0-1,-1-1 1,1 1 0,0-1-1,0 1 1,0-1 0,0 1-1,0-1 1,-1 0 0,1 1-1,0-1 1,0 0 0,0 0-1,0 0 1,0 0 0,0 0-1,0 0 1,0 0 0,0 0-1,0 0 1,0 0 0,0 0-1,0-1 1,-1 1 0,1 0-1,0-1 1,0 1 0,0-1 0,0 1-1,0-1 1,-1 1 0,2-1-1,2-2-748,0 1 0,0-1 0,0 1 1,0-1-1,0 0 0,-1 0 0,1-1 0,-1 1 0,3-5 0,8-18-6448</inkml:trace>
  <inkml:trace contextRef="#ctx0" brushRef="#br0" timeOffset="1">438 18 12588,'0'0'4132,"-5"47"-4036,6-27-64,12-4-2242,3 3-2242</inkml:trace>
</inkml:ink>
</file>

<file path=ppt/ink/ink2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0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1 15599,'-9'1'1729,"-4"0"-648,0 1-1,0 1 1,0 0-1,-15 6 1,24-7-724,-1 0 1,1 0 0,0 0 0,0 1 0,0 0 0,0-1 0,0 1 0,-3 4 0,6-6-279,-1 1 0,1-1 0,0 1 0,0-1 0,0 1 0,0 0 0,0-1 0,1 1 0,-1 0 0,0 0 0,1-1 0,0 1 0,-1 0 0,1 0 0,0 0 0,0 0 0,0-1 0,0 1 0,0 0 0,0 0 0,1 2 0,0-2-62,-1-1 0,1 0 0,0 1 0,0-1 0,0 0 0,0 0 0,0 1 0,1-1 0,-1 0 0,0 0 0,0 0 0,1-1 0,-1 1 0,1 0 0,-1 0 0,1-1 0,-1 1 0,1-1 0,-1 1 0,1-1 0,-1 0 0,1 0 0,2 1 0,44 1 263,-42-2-247,20-1-417,0-2 1,1-1-1,-1-1 1,35-11-1,-9 2-319,-50 13 623,-13 23 277,9-20-134,0-1-1,1 1 1,-1-1-1,1 1 1,-1 0-1,1 0 1,-1 0-1,1 0 1,0 0-1,0 0 1,0 1 0,0-1-1,1 0 1,-1 0-1,1 1 1,-1-1-1,1 0 1,0 1-1,0 2 1,0-4-80,1 1 0,0-1 0,0 0 0,1 0 0,-1 0 1,0 1-1,0-1 0,0 0 0,1 0 0,-1-1 0,1 1 0,-1 0 1,0 0-1,1-1 0,0 1 0,-1-1 0,1 1 0,-1-1 0,1 0 1,-1 1-1,1-1 0,0 0 0,-1 0 0,1 0 0,0 0 0,2-1 1,10 0-1222,-1 0 1,0 0-1,0-1 1,0-1-1,24-8 0,27-16-7037,-35 12 284</inkml:trace>
</inkml:ink>
</file>

<file path=ppt/ink/ink2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1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55 5381,'0'0'1180,"9"-3"-1639,-3 1 1107,50-20-3558,-38 10 5233,-5-3 4545,-21 14-33,-29 2-5342,26 2-858,1-2 30,0 1 0,1 1 0,-1 0 0,1 0 0,0 0 0,-17 10 0,26-13-676,0 1 0,0 0 0,0-1 0,-1 1 0,1-1 0,0 1 0,0-1 0,0 1 0,0-1-1,0 1 1,1 0 0,-1-1 0,0 1 0,0-1 0,0 1 0,0-1 0,1 1 0,-1-1 0,0 1 0,0-1 0,1 1-1,-1-1 1,0 1 0,1-1 0,-1 1 0,1-1 0,-1 0 0,0 1 0,1-1 0,-1 0 0,1 1 0,-1-1 0,1 0 0,-1 0-1,1 1 1,-1-1 0,1 0 0,-1 0 0,2 0 0,25 14-469,-25-13 394,142 56-1937,-143-57 2090,0 0 1,-1 0-1,1 0 0,-1 0 1,1 1-1,0-1 0,-1 0 1,1 0-1,0 0 0,-1 1 1,1-1-1,-1 0 0,1 0 1,-1 1-1,1-1 0,0 1 1,-1-1-1,0 0 0,1 1 1,-1-1-1,1 1 0,-1-1 1,1 1-1,-1 0 0,0-1 1,1 1-1,-1-1 0,0 1 1,0 0-1,0-1 0,1 1 1,-1-1-1,0 1 0,0 0 1,0-1-1,0 1 1,0 0-1,0-1 0,0 1 1,0 0-1,0-1 0,0 1 1,-1-1-1,1 1 0,0 0 1,0-1-1,-1 1 0,1-1 1,0 1-1,-1 0 0,1-1 1,0 1-1,-1-1 0,1 1 1,-1-1-1,1 1 0,-1-1 1,1 0-1,-1 1 0,1-1 1,-1 0-1,1 1 0,-2-1 1,-38 21 1991,18-14-1305,-1 0 1,-24 3 0,-17-5-3671,58-7-879,5-7-2782</inkml:trace>
</inkml:ink>
</file>

<file path=ppt/ink/ink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4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11371,'0'0'6886,"1"8"-6726,6 20 49,0-1-1,2 0 0,1-1 0,1 0 0,25 42 0,1 5-15,65 168 1392,-108-289 1213,-4 16-2718,-23-54 0,28 75-73,-1 0-1,0 0 1,0 1-1,-1 0 1,-1 0-1,1 0 1,-1 1-1,-11-9 0,6 13-82,10 13-148,11 18-57,-6-23 277,1 1 0,-1 0 1,1 0-1,0-1 1,-1 0-1,2 1 0,-1-1 1,0 0-1,1-1 1,-1 1-1,1-1 0,0 1 1,0-1-1,0 0 1,0 0-1,0-1 0,0 1 1,1-1-1,-1 0 1,0 0-1,1-1 0,-1 1 1,1-1-1,-1 0 1,1 0-1,4-1 0,-1-1 16,-1 0-1,1 0 1,-1-1-1,0 0 1,0 0-1,0-1 1,0 0-1,0 0 1,-1 0-1,0-1 1,0 0-1,0 0 0,-1-1 1,7-8-1,2-3 16,-1-2 0,-1 1 0,-1-2 0,-1 1 0,0-2 0,-2 1 0,0-1 0,-1 0 0,-1-1 0,-1 0 0,-2 0 0,0 0 0,-1 0 0,-1 0 0,-1 0 0,0-1 0,-2 1 0,-7-33 0,6 44-18,0 1 0,-1-1 1,0 1-1,0 0 0,-9-15 0,11 22-18,1 1 0,-1-1-1,0 1 1,0-1 0,1 1 0,-2-1-1,1 1 1,0 0 0,0 0 0,-1 0-1,1 0 1,-1 1 0,1-1 0,-1 1-1,0-1 1,0 1 0,0 0 0,1 0-1,-1 0 1,0 1 0,0-1-1,0 1 1,-1-1 0,-2 1 0,3 1-13,0 1 1,0-1 0,0 0-1,0 1 1,0 0 0,0 0 0,0 0-1,1 0 1,-1 0 0,0 0-1,1 1 1,0-1 0,0 1 0,0 0-1,0 0 1,0 0 0,0 0-1,1 0 1,-1 0 0,1 0-1,0 0 1,-1 5 0,-5 14-25,1 0 1,-3 25-1,8-39 27,-12 97-16,12-94 50,0 1 0,2-1 0,-1 1 0,1-1 0,1 0 0,0 0 0,5 14 0,-6-22-11,0 0-1,0-1 1,0 1-1,1-1 1,-1 1-1,1-1 1,-1 0 0,1 0-1,0 0 1,0 0-1,0 0 1,0 0-1,0 0 1,0 0-1,1-1 1,-1 1 0,0-1-1,1 0 1,-1 1-1,1-1 1,0-1-1,-1 1 1,1 0-1,0 0 1,0-1-1,-1 0 1,1 1 0,5-2-1,6 0 42,0-1-1,-1-1 1,1 0 0,25-11-1,-29 10-87,0 0 1,1 1-1,0 0 0,0 1 0,18-2 1,-27 4 32,1 0 0,-1 1 0,0-1-1,1 1 1,-1-1 0,0 1 0,0 0 0,0 0 0,1 0 0,-1 0 0,0 0 0,0 0 0,0 1 0,0-1 0,-1 1 0,1-1 0,0 1 0,-1 0 0,1 0 0,-1 0 0,1 0 0,-1 0 0,0 0 0,0 0 0,1 3 0,3 8 15,-1 0-1,-1 0 1,4 24-1,-7-29 1,1 0-1,0-1 1,1 1-1,0 0 1,0-1-1,1 1 1,0-1-1,0 1 1,6 8-1,-9-16-52,1 1 0,-1-1 1,1 1-1,-1-1 0,1 1 0,-1-1 1,1 0-1,-1 1 0,1-1 0,-1 0 1,1 0-1,0 1 0,-1-1 0,1 0 1,0 0-1,-1 0 0,1 0 0,-1 0 1,1 1-1,0-1 0,-1-1 0,1 1 1,1 0-1,9-10-5308,-5-4-1077</inkml:trace>
</inkml:ink>
</file>

<file path=ppt/ink/ink2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203 22 13677,'0'0'4756,"-9"-4"-2615,5 1-2006,0 1-1,-1 0 1,1 0-1,-1 0 1,0 1 0,0-1-1,1 1 1,-1 0-1,0 1 1,0-1-1,0 1 1,0 0 0,0 0-1,0 0 1,0 1-1,0 0 1,0 0-1,1 0 1,-1 1 0,0-1-1,1 1 1,-1 0-1,-4 3 1,3 0-100,0 0 0,0 0-1,0 0 1,1 1 0,-1 0 0,2 0 0,-1 0 0,1 1-1,0 0 1,0-1 0,0 1 0,1 1 0,0-1 0,1 0-1,0 1 1,0-1 0,0 1 0,0 10 0,3-16-27,0-1 1,0 0-1,0 0 1,0 0-1,0 0 0,0 0 1,0 0-1,1 0 1,-1 0-1,0 0 1,1 0-1,-1 0 1,1-1-1,-1 1 1,1-1-1,-1 1 0,1-1 1,-1 0-1,1 1 1,-1-1-1,1 0 1,-1 0-1,1 0 1,0 0-1,-1 0 0,3-1 1,48-2 281,-40-1-380,0 1 0,0-2 0,-1 1 0,1-2 0,-1 1 0,0-2 0,12-8 0,28-14 142,-53 52-46,-3-6 181,-6 32 423,11-48-588,0 0 1,0 0 0,0 1 0,0-1 0,0 0-1,0 0 1,1 0 0,-1 0 0,0 1 0,1-1-1,-1 0 1,0 0 0,1 0 0,0 0 0,-1 0-1,1 0 1,0 0 0,-1 0 0,1 0 0,0-1-1,0 1 1,0 0 0,0 0 0,0-1-1,0 1 1,0 0 0,0-1 0,0 1 0,0-1-1,0 0 1,0 1 0,0-1 0,0 0 0,0 1-1,2-1 1,13 1 92,-1-1-1,0 0 0,1-1 1,-1-1-1,0 0 0,0-2 0,0 1 1,0-2-1,-1 0 0,20-9 1,25-8-220,-59 22 91,1 0-1,-1 0 0,1-1 0,-1 1 0,1 0 1,-1 0-1,1 0 0,-1-1 0,1 1 1,-1 0-1,1 0 0,0 0 0,-1 0 0,1 0 1,-1 0-1,1 0 0,-1 0 0,1 0 0,-1 1 1,1-1-1,-1 0 0,1 0 0,-1 0 1,1 1-1,-1-1 0,1 0 0,-1 0 0,1 1 1,-1-1-1,1 1 0,-1-1 0,0 0 1,1 1-1,-1-1 0,0 1 0,1-1 0,-1 1 1,0-1-1,1 1 0,0 27 805,1 3-1166,-2-30 241,0 0 1,1 0-1,-1-1 0,0 1 0,1 0 1,-1 0-1,0-1 0,1 1 0,-1 0 1,1-1-1,-1 1 0,1 0 0,0-1 0,-1 1 1,1-1-1,0 1 0,-1-1 0,1 1 1,0-1-1,0 1 0,-1-1 0,1 0 1,0 0-1,0 1 0,-1-1 0,1 0 1,0 0-1,0 0 0,0 0 0,0 0 0,0 0 1</inkml:trace>
</inkml:ink>
</file>

<file path=ppt/ink/ink2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3.2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6983,'0'-9'961,"0"4"-1186,3 1-1120,3-1-3588</inkml:trace>
</inkml:ink>
</file>

<file path=ppt/ink/ink2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4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68 8584,'0'0'4324,"0"-8"-832,0 5-3212,-1 1 1,1-1-1,0 0 1,-1 0 0,1 1-1,-1-1 1,0 0 0,0 1-1,0-1 1,0 1-1,0-1 1,-1 1 0,1 0-1,-1 0 1,-3-4 0,3 4-87,-1 0 1,0 1-1,0-1 1,0 1-1,0-1 0,0 1 1,0 0-1,-1 0 1,1 0-1,0 1 1,0-1-1,-1 1 1,1 0-1,0 0 1,-7 1-1,0 0-157,1 1 0,-1 0-1,1 0 1,0 1 0,0 1-1,0 0 1,1 0 0,-1 0-1,1 1 1,0 0 0,0 1-1,0 0 1,-13 14 0,9-8 29,0 0-1,1 2 1,1-1 0,0 1 0,0 1 0,2 0 0,-8 15 0,14-26-34,1 0-1,-1 1 1,0-1-1,1 0 0,0 0 1,0 1-1,0-1 1,1 0-1,0 1 0,-1-1 1,1 0-1,1 1 1,-1-1-1,1 1 0,-1-1 1,1 0-1,1 1 1,2 5-1,-2-6-12,0-1 1,1 0-1,0 0 0,0 0 0,0 0 1,0 0-1,0-1 0,0 1 0,1-1 1,-1 0-1,1 0 0,0 0 1,0-1-1,-1 1 0,1-1 0,0 0 1,0 0-1,0 0 0,8 0 1,4 1 51,1-1 1,31 0-1,-45-1-57,0 0 1,0 0-1,0-1 0,0 1 0,1 0 0,-1-1 1,-1 0-1,1 0 0,0 0 0,0 0 0,0 0 0,0 0 1,-1-1-1,1 0 0,-1 1 0,1-1 0,-1 0 1,1 0-1,-1 0 0,0-1 0,0 1 0,0 0 1,3-6-1,-5 8 1,0-1 1,0 0-1,0 0 0,0 0 1,0 1-1,0-1 0,0 0 1,0 0-1,0 0 0,0 0 1,0 1-1,0-1 0,-1 0 1,1 0-1,0 0 0,-1 1 1,1-1-1,0 0 0,-1 0 1,1 1-1,-1-1 1,1 0-1,-1 1 0,1-1 1,-1 1-1,0-1 0,1 1 1,-1-1-1,0 1 0,1-1 1,-1 1-1,0 0 0,0-1 1,1 1-1,-1 0 0,0-1 1,0 1-1,0 0 1,0 0-1,1 0 0,-1 0 1,0 0-1,0 0 0,-1 0 1,-48 0 97,39 1-143,6-1 21,0 0 0,0 0-1,0 1 1,0 0 0,0 0 0,0 1 0,0-1 0,0 1 0,0 0-1,1 0 1,-1 1 0,1-1 0,-7 6 0,44-7-98,-16-3-118,0-1 1,1-1-1,20-7 1,-23 7-319,1-1 0,-1 2-1,1 0 1,22-1 0,-37 5 528,0 0 1,-1 0-1,1 0 0,0 0 0,0 0 1,-1 0-1,1 0 0,-1 0 1,1 0-1,-1 0 0,1 1 1,-1-1-1,0 0 0,1 0 1,-1 1-1,0-1 0,0 0 1,0 0-1,0 1 0,0-1 0,0 0 1,-1 0-1,1 1 0,-1 0 1,-3 37 557,3-36-682,-4 35 888,4-38-842,1 1 0,0 0 0,0 0 0,0 0-1,0-1 1,0 1 0,0 0 0,0 0 0,0 0 0,0-1-1,0 1 1,0 0 0,0 0 0,0-1 0,1 1 0,-1 0-1,0 0 1,1-1 0,-1 1 0,0 0 0,1-1 0,-1 1-1,1 0 1,-1-1 0,1 1 0,0-1 0,-1 1 0,1-1-1,-1 1 1,1-1 0,0 1 0,-1-1 0,1 0-1,0 1 1,1-1 0,10 0-6270</inkml:trace>
</inkml:ink>
</file>

<file path=ppt/ink/ink2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4.8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0 17681,'0'0'6310,"-11"60"-5734,2-25-223,-1 5-161,2-2-64,1-4-96,4-3 0,3-5-673,0-1-960,3-9-1186,-1-6-1441,-2-7-1601</inkml:trace>
</inkml:ink>
</file>

<file path=ppt/ink/ink2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5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88 16464,'0'0'4302,"-2"-9"-2081,1 7-2094,0 0 0,0-1 0,1 1 0,-1 0 0,1-1 0,0 1 0,0-1 0,0 1 0,0 0 0,0-1 0,1 1 0,-1-1 0,2-3 0,-1 4-68,1 0-1,-1 0 1,1 0 0,0 1 0,0-1-1,-1 0 1,1 1 0,0-1-1,1 1 1,-1 0 0,0 0 0,0-1-1,1 2 1,-1-1 0,0 0-1,1 0 1,-1 1 0,4-1 0,21-5 33,0 1 0,1 2 0,-1 0 0,48 3 0,-57 1-100,-1 1 1,0 0 0,0 1 0,0 1-1,0 1 1,-1 0 0,1 1 0,24 13 0,-36-16-22,-1 1 0,1-1 0,0 1 0,-1 0 0,0 0 0,0 1 1,0-1-1,-1 1 0,0 0 0,0 0 0,0 0 0,0 0 0,-1 0 1,1 1-1,-1-1 0,-1 1 0,1 0 0,-1-1 0,0 1 1,0 0-1,-1 9 0,0-8 72,0 1 1,0 0 0,-1-1-1,-1 1 1,1-1 0,-1 1-1,0-1 1,-1 0-1,0 0 1,0 0 0,0 0-1,-1-1 1,0 1-1,0-1 1,-1 0 0,-6 7-1,-2-2 18,0 0-1,0-1 0,-1-1 0,-1 0 1,0-1-1,0 0 0,0-1 1,-1-1-1,0-1 0,0 0 1,0-1-1,-1-1 0,1 0 0,-1-1 1,0-1-1,-18-1 0,34 0-215,0 0 0,0 0 0,0 0 0,0 0 1,0 0-1,0 0 0,0 0 0,0-1 0,0 1 0,0 0 0,0-1 0,1 1 0,-1 0 0,0-1 0,0 1 0,0-1 0,0 0 0,0 1 0,0-2 0,0 1-266,0 0-1,1 0 1,0 0-1,-1-1 0,1 1 1,0 0-1,-1 0 1,1 0-1,0-1 1,0 1-1,0 0 1,0 0-1,0-1 0,0 1 1,1-2-1,4-16-7628</inkml:trace>
</inkml:ink>
</file>

<file path=ppt/ink/ink2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5.7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 9513,'0'0'9684,"1"11"-8798,-2 29 60,-2 0 0,-8 46-1,3-34-1146,-1 63-1,7-106-1974,-6-9-3063,-2-6-350</inkml:trace>
</inkml:ink>
</file>

<file path=ppt/ink/ink2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6.1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71 11627,'0'0'5477,"5"-9"-3112,-2 4-2216,0 1 0,0 0 0,0 0 0,0 0 0,1 1 0,0-1 0,0 1 0,0 0 0,0 0 0,0 0 0,0 0 0,1 1 0,0 0 0,-1 0 0,1 0 0,0 0 0,0 1 0,0 0 0,0 0 0,0 0 0,0 0 0,9 1 0,33-3 681,68 2 0,-100 2-801,0 1-1,-1 0 1,1 0-1,-1 2 1,1 0-1,-1 0 1,-1 2-1,26 12 1,-36-17-35,0 1 1,-1 0-1,1 0 1,0 0-1,-1 0 1,1 0-1,-1 0 1,0 1-1,0-1 1,0 1-1,0 0 1,0-1 0,-1 1-1,1 0 1,-1 0-1,1 0 1,-1 0-1,0 1 1,-1-1-1,1 0 1,0 0-1,-1 0 1,0 1-1,0 3 1,0-3 49,-1 0 1,0 0-1,0 0 1,-1 0 0,1 0-1,-1-1 1,0 1-1,0 0 1,0-1 0,0 0-1,-1 1 1,1-1-1,-1 0 1,0 0-1,0 0 1,0-1 0,0 1-1,-6 3 1,-3 1-155,-1 0 0,0-1 0,0 0 0,0-1 0,-1-1 1,1 0-1,-1-1 0,0 0 0,0-1 0,0-1 0,-19 0 0,33-1-56,0 0-1,-1 0 0,1 0 0,-1 0 1,1 1-1,-1-1 0,1 0 1,0 0-1,-1 0 0,1 0 0,-1 0 1,1 0-1,-1 0 0,1 0 1,0-1-1,-1 1 0,1 0 0,-1 0 1,1 0-1,0 0 0,-1-1 1,1 1-1,-1 0 0,1 0 0,0 0 1,-1-1-1,1 1 0,0 0 1,0-1-1,-1 1 0,1 0 0,0-1 1,0 1-1,-1 0 0,1-1 1,0 1-1,0-1 0,0 1 0,0 0 1,-1-1-1,1 1 0,0-1 1,0 1-1,0-1 0,0 1 0,0 0 1,0-1-1,0-14-8892</inkml:trace>
</inkml:ink>
</file>

<file path=ppt/ink/ink2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6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12332,'0'0'11467,"65"-4"-10955,-18 4 0,7-2-191,6 2-289,-1-2-256,-5-4-2819,-5-3-2434,-11-4-7304</inkml:trace>
</inkml:ink>
</file>

<file path=ppt/ink/ink2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7.3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15599,'0'0'5125,"-15"69"-4805,5-30-32,2 0-224,1 1-32,4-5-96,-3-6-576,4-4-513,-3-3-865,-4-9-705,-4-9-672,-3-4-1634</inkml:trace>
</inkml:ink>
</file>

<file path=ppt/ink/ink2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10954,'0'0'3956,"12"-6"-2039,-2 2-1772,0-1 0,1 1-1,-1 1 1,1 0 0,-1 1 0,1 0 0,0 0 0,0 1 0,0 0 0,0 1 0,0 1 0,11 1 0,2 2-46,0 2 0,-1 0 0,1 2 0,-2 0 0,1 1 0,-1 2 0,-1 0 0,38 27 1,-56-36-57,0 0 1,0 1 0,-1-1 0,1 1 0,-1 0 0,1 0 0,-1 0 0,0 0-1,0 0 1,-1 0 0,1 0 0,-1 1 0,1-1 0,-1 1 0,0-1 0,0 1 0,-1-1-1,1 1 1,-1-1 0,1 1 0,-1 0 0,-1 4 0,0-4 103,0 1 1,0-1-1,-1 0 0,0 1 1,0-1-1,0 0 0,0 0 1,0 0-1,-1 0 1,0-1-1,0 1 0,0-1 1,0 0-1,-1 0 1,1 0-1,-1 0 0,-4 3 1,-16 8 193,-1-1 0,0-1 0,-1-2 0,0 0 1,-1-2-1,0 0 0,0-2 0,-1-1 0,1-1 0,-51-1 1,77-2-391,0-1 0,0 0 0,0 0 0,0 0 0,0 0 0,1 0 0,-1 0 0,0 0 0,0 0 1,0 0-1,0 0 0,0-1 0,0 1 0,0 0 0,0-1 0,1 1 0,-1 0 0,0-1 1,0 1-1,0-1 0,1 1 0,-1-1 0,-1-1 0,2 1-96,0 0 0,0 0 0,1 1 0,-1-1 0,0 0 0,1 0 1,-1 0-1,0 1 0,1-1 0,-1 0 0,1 1 0,-1-1 0,1 0 0,0 1 0,-1-1 0,1 0 0,-1 1 0,1-1 0,1 0 0,44-26-6294,-11 11 87</inkml:trace>
</inkml:ink>
</file>

<file path=ppt/ink/ink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5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18 359 5445,'-1'0'273,"1"0"1,-1 1-1,1-1 0,0 1 1,-1-1-1,1 1 0,0-1 0,-1 1 1,1-1-1,0 1 0,0-1 1,-1 1-1,1-1 0,0 1 0,0-1 1,0 1-1,0-1 0,0 1 1,0-1-1,0 1 0,0-1 0,0 1 1,0 0-1,0-1 0,0 1 1,0-1-1,0 1 0,0-1 0,1 1 1,-1-1-1,0 1 0,0-1 1,1 1-1,18 1 2731,-13-2-2791,-1-2 0,1 1 1,-1-1-1,0 1 0,0-2 1,7-2-1,-2-5 32,0 0 1,-1 0-1,0-1 0,-1 0 1,0 0-1,-1-1 0,0 0 0,-1 0 1,0-1-1,-1 1 0,-1-1 1,0 0-1,0-1 0,-2 1 0,1-1 1,-2 0-1,0 1 0,-1-21 1,1 32-225,-1 0 1,0-1-1,0 1 1,-1 0-1,1 0 1,0-1-1,-1 1 1,0 0-1,1 0 1,-1 0-1,0 0 1,0 0-1,0 0 1,0 0-1,0 0 1,-1 0-1,1 1 1,0-1-1,-1 0 1,1 1-1,-1-1 1,0 1-1,0-1 1,1 1-1,-1 0 1,0 0-1,0 0 1,0 0-1,0 0 1,-1 0-1,1 1 1,0-1-1,0 1 1,0-1-1,0 1 1,-4 0-1,2 0-33,0 0 1,0 1-1,0-1 0,0 1 0,0 0 1,0 0-1,1 0 0,-1 1 0,0 0 1,1-1-1,-1 1 0,1 0 0,-1 1 1,1-1-1,0 1 0,0-1 0,0 1 1,0 0-1,-4 6 0,-2 7-7,1 1-1,1-1 1,0 1-1,1 1 1,1-1-1,1 1 1,0 0 0,2 0-1,0 1 1,0-1-1,2 0 1,0 0-1,5 31 1,-4-47 17,-1 0 0,0 1 0,1-1 0,0 0 0,-1 0 1,1 0-1,0-1 0,0 1 0,0 0 0,0 0 0,0 0 0,0-1 0,1 1 1,-1 0-1,1-1 0,-1 1 0,1-1 0,-1 0 0,1 1 0,0-1 0,0 0 1,-1 0-1,1 0 0,0 0 0,0-1 0,0 1 0,0 0 0,0-1 0,0 0 0,0 1 1,0-1-1,1 0 0,-1 0 0,0 0 0,0 0 0,0 0 0,0-1 0,0 1 1,4-2-1,2 0 22,-1 0 0,0-1 1,1-1-1,-1 1 0,-1-1 1,1 0-1,0 0 0,-1-1 1,9-8-1,15-20 60,-2-2 0,-1-1-1,38-65 1,-8 10 17,-57 90-102,0 1-1,0-1 0,1 1 0,-1-1 0,0 1 0,0-1 0,1 1 1,-1-1-1,0 1 0,0-1 0,1 1 0,-1-1 0,0 1 1,1 0-1,-1-1 0,1 1 0,-1-1 0,1 1 0,-1 0 1,1 0-1,-1-1 0,1 1 0,-1 0 0,1 0 0,-1 0 0,1-1 1,-1 1-1,1 0 0,-1 0 0,1 0 0,-1 0 0,1 0 1,0 0-1,-1 0 0,1 0 0,-1 0 0,1 0 0,-1 1 0,1-1 1,-1 0-1,1 0 0,-1 0 0,1 1 0,-1-1 0,1 0 1,-1 1-1,1-1 0,-1 0 0,0 1 0,1-1 0,-1 0 1,1 1-1,-1-1 0,0 1 0,1-1 0,-1 1 0,0-1 0,0 1 1,1-1-1,-1 1 0,0-1 0,0 1 0,0-1 0,0 1 1,0 0-1,12 46-50,-9-34 86,-2-7-8,15 36 2,-16-41-10,1 0 0,-1-1-1,1 1 1,-1 0 0,1 0 0,-1-1 0,1 1 0,0 0 0,-1-1 0,1 1 0,0-1-1,0 1 1,-1-1 0,1 1 0,0-1 0,0 0 0,0 1 0,0-1 0,-1 0 0,1 0-1,0 1 1,0-1 0,0 0 0,0 0 0,0 0 0,0 0 0,0 0 0,-1 0 0,1 0-1,0-1 1,0 1 0,0 0 0,0 0 0,0-1 0,0 1 0,-1 0 0,1-1 0,0 1-1,0-1 1,-1 1 0,1-1 0,0 0 0,0 0 0,7-7 202,0 0-1,-1-1 1,0 0 0,-1 0-1,0 0 1,0-1 0,8-18-1,-10 18-203,0 0 0,1 1 0,1 0-1,0 0 1,0 0 0,0 0 0,1 1-1,12-11 1,-19 19-19,1 0 0,-1-1 0,0 1 0,1-1 0,-1 1 0,1 0 0,-1 0 1,1-1-1,-1 1 0,1 0 0,-1 0 0,1 0 0,-1-1 0,1 1 0,-1 0 0,1 0 0,-1 0 0,1 0 0,0 0 0,-1 0 0,1 0 0,-1 0 0,1 0 1,-1 0-1,1 0 0,-1 1 0,1-1 0,-1 0 0,1 0 0,-1 0 0,1 1 0,-1-1 0,1 0 0,-1 1 0,1-1 0,-1 0 0,0 1 0,1-1 0,-1 1 1,0-1-1,1 1 0,-1-1 0,0 0 0,1 1 0,-1-1 0,0 1 0,0-1 0,0 1 0,1-1 0,-1 2 0,6 32-42,-5-27 68,3 27 21,-2-13-29,1 1 0,1-1 0,1 0 1,9 24-1,-14-44-10,0 1 1,1-1-1,0 0 1,-1 0-1,1 1 1,0-1-1,-1 0 1,1 0-1,0 0 0,0 0 1,0 0-1,0 0 1,0 0-1,0 0 1,0 0-1,0 0 1,0 0-1,3 0 1,-4-1-12,1 0 0,0 0 0,0 0 0,0 0-1,-1 0 1,1 0 0,0 0 0,0 0 0,-1-1 0,1 1 0,0 0 0,0-1 0,-1 1 0,1 0 0,0-1 0,-1 1 0,1-1 0,-1 1 0,1-1 0,0 1 0,-1-1 0,1 0 0,0 0 0,12-23-2215,-7 0-3697,-5-8-7718</inkml:trace>
</inkml:ink>
</file>

<file path=ppt/ink/ink2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8.0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8584,'0'0'13410,"10"3"-12150,-6-1-1178,1 0-1,0-1 1,0 0-1,0 0 1,0 0 0,0-1-1,0 1 1,1-1-1,-1 0 1,0-1 0,0 1-1,0-1 1,0 0-1,0 0 1,0-1 0,0 1-1,-1-1 1,1 0-1,0-1 1,6-3 0,4-3-23,-1 1 0,0-2 0,24-20 0,-34 26-35,0 0 0,-1 1 0,1-1 1,-1-1-1,0 1 0,0 0 0,0-1 0,-1 1 0,1-1 0,-1 0 0,0 0 0,-1 0 0,1 0 0,-1 0 0,0 0 0,1-9 1,-3 13-22,1 1 1,0-1 0,0 0-1,0 0 1,0 1 0,-1-1-1,1 0 1,0 1 0,0-1-1,-1 0 1,1 1 0,-1-1 0,1 0-1,-1 1 1,1-1 0,-1 1-1,1-1 1,-1 1 0,1-1-1,-1 1 1,1 0 0,-1-1-1,0 1 1,1 0 0,-1-1-1,0 1 1,1 0 0,-1 0 0,0-1-1,0 1 1,1 0 0,-1 0-1,0 0 1,1 0 0,-1 0-1,0 0 1,0 0 0,1 0-1,-1 0 1,0 1 0,0-1-1,1 0 1,-1 0 0,0 1 0,1-1-1,-1 0 1,0 1 0,-36 18-213,28-10 253,0 0 0,1 0 0,0 1 0,0 1 0,-6 11 0,12-18-14,-1-1 1,1 1 0,0 0 0,0 0 0,1 0-1,-1 0 1,1 0 0,0 0 0,0 0-1,0 0 1,1 0 0,-1 1 0,1-1-1,0 0 1,0 1 0,0-1 0,1 0 0,2 8-1,-2-10-27,0-1 0,0 1 0,1-1 0,-1 0 0,0 0 0,1 0-1,-1 0 1,1 0 0,0 0 0,-1 0 0,1 0 0,0 0 0,-1-1-1,1 1 1,0-1 0,0 1 0,-1-1 0,1 0 0,0 0 0,2 0 0,43 1-637,-37-2 150,-6 1-143,1 0 0,0-1 0,-1 0 0,1 0 0,-1 0 0,0 0 0,1-1 0,-1 0 0,0 1 0,7-6 0,18-11-6158</inkml:trace>
</inkml:ink>
</file>

<file path=ppt/ink/ink2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8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13036,'0'0'2349,"-1"10"-566,-30 173 4942,-4 10-3482,-10 53-2288,43-236-944,1-2 5,0 0 0,-1 0 0,0 0 0,0 0-1,-1 0 1,-5 12 0,7-21-46,0 0-1,0-1 0,0 1 0,0-1 0,0 0 1,1 1-1,-1-1 0,1 0 0,-1 1 0,1-1 1,0 0-1,-1-3 0,-12-305-8708,14 308 8792,-1 1 0,0 0 0,1-1 1,-1 1-1,1 0 0,0 0 0,-1-1 0,1 1 0,0 0 0,0 0 0,-1 0 1,1 0-1,0 0 0,0 0 0,0 0 0,1 0 0,-1 0 0,0 0 0,0 1 0,0-1 1,1 0-1,-1 1 0,0-1 0,0 1 0,1-1 0,-1 1 0,1 0 0,-1 0 1,0-1-1,1 1 0,1 0 0,55-2 1894,-46 2-1660,21 1-81,-14 0-586,0 0 0,28-4-1,-42 2-627,1 0-1,-1-1 0,0 1 0,0-1 0,0 0 0,0 0 0,9-5 1,6-9-5820</inkml:trace>
</inkml:ink>
</file>

<file path=ppt/ink/ink2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8.8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13453,'0'0'3811,"-43"56"-2465,32-26 191,0 8 65,-1 2-321,6 3-64,5-2-96,1-4-576,0-3-353,0-4-96,5-5-32,6-7-352,-2-6-898,2-7-1184,3-5-1473,0 0-4133</inkml:trace>
</inkml:ink>
</file>

<file path=ppt/ink/ink2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 13549,'0'0'3107,"-10"8"-774,4-4-2250,-7 5 690,1 0 0,0 1 0,-11 12 0,20-19-626,1-1 0,-1 1 0,1 0 0,0 0 0,0 0-1,0 0 1,0 0 0,0 0 0,1 0 0,-1 1 0,1-1-1,0 0 1,0 1 0,0 0 0,1-1 0,-1 1 0,1-1-1,0 1 1,0 0 0,0-1 0,1 6 0,0-8-129,0 0 1,0 1-1,0-1 1,0 0-1,0 0 1,1 0-1,-1 0 1,0 0-1,1 0 1,-1 0-1,1 0 1,-1 0 0,1-1-1,-1 1 1,1 0-1,-1-1 1,1 0-1,0 1 1,-1-1-1,1 0 1,-1 0-1,1 0 1,0 0-1,-1 0 1,3 0-1,2 0 19,0-1-1,0 1 1,0-1-1,-1 0 1,1 0-1,7-3 0,-7 0-109,1-1 0,-1 1 0,-1-1-1,1 0 1,-1 0 0,1-1-1,-1 0 1,-1 0 0,1 0 0,-1 0-1,0-1 1,-1 1 0,0-1-1,0 0 1,0 0 0,-1-1 0,0 1-1,0 0 1,0-1 0,-1 1-1,0-9 1,-2 16 51,0 1 0,0-1 0,0 0 0,0 0-1,0 0 1,0 1 0,0-1 0,0 0 0,0 1 0,0-1 0,0 1-1,0-1 1,0 1 0,0 0 0,0-1 0,1 1 0,-1 0-1,0 0 1,0 0 0,-4 5 90,1-1-1,0 1 0,1 0 1,-1 0-1,1 0 1,0 0-1,0 0 1,1 1-1,0-1 0,0 1 1,1 0-1,-1 0 1,2 0-1,-1 0 1,1-1-1,0 1 0,0 0 1,2 11-1,-1-16-95,1 0-1,-1 0 0,0-1 0,1 1 1,-1-1-1,1 1 0,0-1 0,-1 1 1,1-1-1,0 0 0,0 0 0,0 0 1,0 0-1,0 0 0,0 0 0,0-1 1,0 1-1,0-1 0,0 1 0,0-1 1,1 0-1,-1 0 0,0 0 0,0 0 1,0 0-1,5-1 0,0 0-441,0 0 0,0 0 0,0-1-1,0 1 1,-1-2 0,1 1 0,7-4 0,-5 0-850,0 0 1,0-1-1,0 0 1,-1 0-1,0-1 1,14-16-1,14-32-1417,-13 11-472</inkml:trace>
</inkml:ink>
</file>

<file path=ppt/ink/ink2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 10666,'0'0'7992,"-8"13"-7405,-4 7-9,0 1 0,1-1 0,2 2 0,0-1 0,1 2 0,-8 40 0,13-46-522,1 1 0,1-1 1,1 0-1,0 0 0,1 0 0,1 0 0,1 0 0,0 0 0,7 19 0,-8-31-1129,-4-12 397,-11-29 173,-26-53 502,30 76 411,0 1 0,-1 0-1,-12-11 1,50 32-618,52 18-3007,5-12-4674,-48-13 4483</inkml:trace>
</inkml:ink>
</file>

<file path=ppt/ink/ink2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0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94 8040,'0'0'10804,"-10"-4"-9784,5 2-849,0 0-1,0 0 0,-1 1 1,1 0-1,-1 0 1,1 0-1,-1 0 1,0 1-1,-9 1 1,12-1-30,0 1 1,1-1 0,-1 1 0,0 0 0,1 0-1,-1 0 1,1 0 0,0 1 0,-1-1 0,1 1-1,0-1 1,0 1 0,-1 0 0,1 0 0,1 0-1,-1 0 1,0 0 0,0 0 0,1 1 0,-1-1-1,1 0 1,0 1 0,0-1 0,0 1-1,0 0 1,0-1 0,0 5 0,1-6-134,-1 0 0,1 0 1,0 0-1,0 0 0,0 0 1,1 0-1,-1 0 0,0 0 1,0 0-1,1 0 0,-1 0 1,0 0-1,1 0 0,-1 0 1,1 0-1,-1 0 0,1-1 1,-1 1-1,1 0 0,0 0 1,-1 0-1,1-1 0,0 1 1,0 0-1,-1-1 0,1 1 1,0-1-1,0 1 0,0-1 1,0 0-1,0 1 0,0-1 1,0 0-1,0 1 0,0-1 1,0 0-1,1 0 0,45 5 257,-38-5-248,41 1-215,-32-1 45,0 0-1,0 1 1,0 1-1,0 0 1,0 1-1,-1 1 1,24 9-1,-29 2 2210,-11-17 560,-1-4-2494,-9-172-1398,9 177 1218,0 0 0,0 0 0,1 0 0,-1 0 0,0 0 0,1 1 0,-1-1 0,0 0-1,1 0 1,-1 0 0,1 0 0,0 1 0,-1-1 0,1 0 0,0 1 0,-1-1 0,1 0-1,0 1 1,0-1 0,-1 1 0,1-1 0,0 1 0,0-1 0,0 1 0,0 0 0,0-1-1,0 1 1,0 0 0,0 0 0,0 0 0,0 0 0,0-1 0,1 2 0,42-2-2444,-27 2 1198,24-1-2118,6 0-2215</inkml:trace>
</inkml:ink>
</file>

<file path=ppt/ink/ink2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1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9513,'0'0'15631,"-14"56"-15311,10-30-224,3 3-64,1-3-64,0 0-737,5-1-768,4-4-1025,0-6-1827,-2-2-2593</inkml:trace>
</inkml:ink>
</file>

<file path=ppt/ink/ink2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1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15951,'0'0'4805,"-3"11"-4709,-8 20 346,2 1 0,1 0 0,2 0 0,-4 47 0,11-78-423,0-1 0,-1 1 0,1 0 1,0-1-1,-1 1 0,1-1 0,0 1 0,0-1 0,0 1 1,-1-1-1,1 0 0,0 1 0,0-1 0,0 0 1,0 0-1,0 1 0,0-1 0,0 0 0,0 0 0,0 0 1,0 0-1,-1 0 0,3-1 0,31 0 274,-29 1-229,24-2-187,-19 0-42,0 1 0,0 0 0,0 1 0,0 1 0,0-1 0,13 4 0,-21-4 148,0 1 1,1 0-1,-1 0 1,0 0-1,0 0 0,0 1 1,0-1-1,0 0 0,0 1 1,0 0-1,0-1 1,-1 1-1,1 0 0,-1 0 1,1 0-1,-1 0 0,0 0 1,0 0-1,1 0 0,-2 1 1,1-1-1,0 0 1,0 1-1,-1-1 0,1 0 1,-1 1-1,0-1 0,0 1 1,0-1-1,0 1 1,0 1-1,0 1 89,0-1 0,0 1 0,-1-1 0,1 1 0,-1-1 0,0 0 0,0 0 0,0 1 0,-1-1 0,0 0 0,0 0 0,0 0 1,0 0-1,0-1 0,-4 6 0,1-6 151,1 1 0,0 0 0,-1-1 0,1 0 0,-1 0 0,0 0 0,0-1 0,0 0 0,-1 0 0,1 0 0,0 0 0,-7 0 0,7-1-60,-1 0-1,0 0 1,0 0 0,0-1 0,0 0 0,0 0 0,0-1-1,0 0 1,1 0 0,-1 0 0,0-1 0,0 0 0,-6-3-1,9 4-260,1 0-1,0-1 0,-1 1 1,1-1-1,0 1 0,0-1 0,0 0 1,1 0-1,-1 0 0,0 0 1,1 0-1,-1-1 0,-1-3 0,2 3-268,0 0 0,0 0-1,1 0 1,-1 0 0,1 0-1,-1 0 1,1 0 0,0 0-1,0 0 1,1 0 0,-1-1-1,1 1 1,-1 0 0,2-3-1,8-12-3545,4 4-2247</inkml:trace>
</inkml:ink>
</file>

<file path=ppt/ink/ink2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1.9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8296,'0'0'11856,"11"4"-10516,7 1-1090,0-1 0,0 0 0,1-2 0,22 1 0,-32-3-170,-1 0 1,0 0-1,0-1 1,0-1-1,0 1 1,12-5-1,-17 5 21,0-1 0,0 1 0,0-1 0,0 1 0,0-1 0,-1 0 0,1 0 0,0 0 0,-1-1-1,0 1 1,1 0 0,-1-1 0,0 0 0,0 1 0,0-1 0,2-5 0,-4 7-49,1 0-1,0 0 1,-1 0-1,0 0 1,1 0-1,-1 0 1,0 0-1,1 0 1,-1 0-1,0 0 1,0 0-1,0 0 1,0 0-1,0 0 1,0 0-1,0 0 1,0 0 0,0 0-1,0 0 1,-1 0-1,1 0 1,0 0-1,-1 0 1,1 0-1,-1 0 1,1 0-1,-1 0 1,1 1-1,-1-1 1,0 0-1,1 0 1,-2-1-1,-1 1-31,0 0-1,1 0 0,-1 0 0,0 0 1,1 1-1,-1-1 0,0 1 0,0-1 1,0 1-1,0 0 0,-5 1 1,-3 0-69,0 0 0,0 1 0,0 0 0,0 1 1,-16 7-1,17-5 33,0 1 1,0 0 0,0 1-1,-11 11 1,18-16 7,1 0 0,-1 0 0,1 1 0,0-1 0,0 1 0,0-1 0,0 1 0,1 0 0,-1 0 0,1 0 0,0 0 0,-1 0 0,1 0 0,0 0-1,1 0 1,-1 0 0,1 0 0,-1 0 0,1 1 0,0 3 0,1-4-85,1 0 1,-1 0-1,1-1 0,0 1 0,0-1 0,-1 1 0,2-1 0,-1 0 0,0 1 0,0-1 1,1 0-1,-1-1 0,1 1 0,-1 0 0,1-1 0,0 1 0,0-1 0,0 0 0,0 0 1,0 0-1,6 1 0,67 11-7339,-35-9 358</inkml:trace>
</inkml:ink>
</file>

<file path=ppt/ink/ink2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2.3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7 10282,'0'0'3571,"-9"-1"-1975,1 0-1372,3 0 2,1 0-1,-1 0 1,1 0 0,-1 1-1,0 0 1,1 0 0,-1 0 0,0 1-1,1 0 1,-1 0 0,0 0 0,1 0-1,0 0 1,-1 1 0,1 0 0,0 0-1,-7 4 1,-37 39 3106,45-42-3200,0 1 1,0-1-1,0 1 1,1 0-1,0 0 1,-1 0-1,1 1 1,1-1-1,-1 0 1,1 1-1,-2 8 1,3-11-158,0 0 0,0 0 0,1-1 0,-1 1 0,1 0 0,-1-1 0,1 1 0,0 0 0,0-1 0,0 1 0,-1-1 0,2 1 0,-1-1 0,0 0 0,0 1-1,0-1 1,1 0 0,-1 0 0,0 0 0,1 0 0,-1 0 0,1 0 0,-1 0 0,1 0 0,0-1 0,-1 1 0,1 0 0,0-1 0,0 0 0,-1 1 0,1-1 0,0 0 0,3 0 0,69 3-4824,-68-3 3807,36-1-5599</inkml:trace>
</inkml:ink>
</file>

<file path=ppt/ink/ink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6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140 179 6694,'4'-10'5461,"-3"8"-5271,21-65 4800,-20 60-4494,-1 1 1,1 0-1,-1-1 0,-1 1 1,1-1-1,-1 1 1,0-1-1,-1 1 0,0-1 1,-2-8-1,3 14-462,-1-1 1,1 1-1,-1 0 1,0 0-1,0 0 1,0 0-1,1 0 1,-1 0-1,0 0 1,0 0-1,0 0 1,0 0-1,-1 1 1,1-1-1,0 0 1,0 1-1,0-1 1,-1 1-1,1-1 0,0 1 1,-1-1-1,1 1 1,0 0-1,-1 0 1,1 0-1,0 0 1,-1 0-1,1 0 1,0 0-1,-1 0 1,1 0-1,0 1 1,-1-1-1,1 1 1,0-1-1,0 1 1,-1-1-1,0 2 1,-4 0-58,1 1 0,0-1 1,0 1-1,1 0 1,-1 0-1,0 1 0,-6 6 1,4-2-20,0 1 1,1 0-1,0 0 0,0 0 1,1 1-1,1 0 1,-1 0-1,2 0 1,-1 0-1,1 1 0,1-1 1,0 1-1,-1 15 1,3-26 33,0 1 0,0-1 0,0 1 0,0-1 1,0 1-1,1-1 0,-1 0 0,0 1 0,0-1 0,0 1 0,0-1 1,0 0-1,1 1 0,-1-1 0,0 0 0,0 1 0,1-1 1,-1 0-1,0 1 0,1-1 0,-1 0 0,0 1 0,0-1 0,1 0 1,-1 0-1,1 0 0,-1 1 0,0-1 0,1 0 0,-1 0 1,1 0-1,-1 0 0,0 0 0,1 0 0,-1 0 0,1 0 0,-1 0 1,0 0-1,1 0 0,-1 0 0,1 0 0,-1 0 0,1 0 1,-1 0-1,0 0 0,1 0 0,-1 0 0,1-1 0,-1 1 0,0 0 1,1 0-1,-1-1 0,0 1 0,1 0 0,-1 0 0,0-1 0,0 1 1,1 0-1,-1-1 0,1 0 0,21-17 38,10-22-55,-27 33-96,0-1 0,0 1 0,1 1-1,0-1 1,0 1 0,1 0 0,-1 0 0,9-5 0,-14 12 89,-1-1 0,1 0 0,-1 0 0,1 1 0,-1-1 1,1 0-1,-1 0 0,1 1 0,-1-1 0,0 1 1,1-1-1,-1 0 0,0 1 0,1-1 0,-1 1 0,0-1 1,1 1-1,-1-1 0,0 1 0,0-1 0,0 1 0,1-1 1,-1 1-1,0-1 0,0 1 0,0-1 0,0 1 0,0-1 1,0 1-1,0 0 0,0-1 0,0 1 0,3 27-173,-3-24 163,43 300 1240,-9-83 1149,-34-217-2307,4 16 163,-2-1 1,0 1-1,-1 0 0,-1 0 0,-1-1 1,-5 26-1,6-44-146,-1 1 0,1 0 1,-1-1-1,1 1 0,-1 0 1,0-1-1,0 1 0,0-1 1,0 1-1,0-1 0,0 0 1,0 1-1,0-1 0,-1 0 1,1 0-1,-1 0 0,1 0 1,0 0-1,-1 0 0,0 0 1,1 0-1,-1-1 0,1 1 1,-1-1-1,0 1 0,0-1 1,1 0-1,-1 1 0,0-1 1,1 0-1,-1 0 0,0 0 1,0 0-1,1-1 0,-1 1 0,0 0 1,0-1-1,1 1 0,-1-1 1,0 0-1,1 1 0,-3-3 1,-4 0 40,1-1 0,-1 0 1,1 0-1,0-1 0,0 0 0,1 0 1,-10-10-1,3 0-127,1-2 0,0 1-1,2-1 1,0-1 0,0 0 0,2-1 0,1 1-1,0-1 1,1-1 0,1 1 0,1-1 0,1 0 0,0 0-1,1-31 1,2 46-124,0 0 0,1 0-1,0 1 1,0-1 0,0 0 0,0 1-1,1-1 1,0 0 0,0 1-1,0 0 1,0-1 0,1 1 0,3-5-1,3-1-1261,0 1-1,1-1 0,16-11 1,-2 2-2153,8-7-3527</inkml:trace>
</inkml:ink>
</file>

<file path=ppt/ink/ink2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2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4 11018,'0'0'4869,"-8"-1"-3246,2 0-1392,0 0 0,0 1 0,1 0-1,-1 0 1,0 0 0,1 1 0,-1 0 0,0 0 0,1 0 0,-1 1 0,1 0 0,0 0-1,-1 0 1,1 1 0,0-1 0,0 1 0,1 0 0,-1 1 0,-4 4 0,6-6-98,-40 39 2181,40-38-2198,1 0 0,0-1 0,0 1-1,0 1 1,0-1 0,0 0-1,1 0 1,-1 1 0,1-1 0,0 1-1,0-1 1,0 1 0,0 6-1,1-9-104,1 0 0,-1 0 0,0 0 0,1 0 0,-1 0 0,0 0 0,1 0 0,-1 0 0,1 0 0,0 0 0,-1 0 0,1 0 0,0-1 0,0 1 0,-1 0 0,1 0 0,0-1-1,0 1 1,0-1 0,0 1 0,0-1 0,0 1 0,0-1 0,0 1 0,0-1 0,0 0 0,0 0 0,0 1 0,0-1 0,0 0 0,2 0 0,40 2 255,-34-2-221,2-2-48,0 1-1,0-2 0,0 1 1,0-1-1,0-1 1,-1 0-1,0-1 0,0 0 1,0 0-1,0-1 0,-1 0 1,0-1-1,0 0 0,-1 0 1,1-1-1,-2 0 1,1 0-1,-1-1 0,-1 0 1,1-1-1,7-15 0,-14 25 3,0-1 0,0 1-1,0 0 1,0 0 0,0 0-1,0-1 1,0 1 0,0 0-1,0 0 1,0 0-1,0-1 1,0 1 0,0 0-1,0 0 1,-1 0 0,1-1-1,0 1 1,0 0 0,0 0-1,0 0 1,0 0 0,0-1-1,-1 1 1,1 0-1,0 0 1,0 0 0,0 0-1,0 0 1,-1-1 0,1 1-1,0 0 1,0 0 0,0 0-1,0 0 1,-1 0 0,1 0-1,0 0 1,0 0 0,-1 0-1,1 0 1,0 0-1,0 0 1,0 0 0,-1 0-1,1 0 1,0 0 0,0 0-1,0 0 1,-1 0 0,1 0-1,0 0 1,0 0 0,0 1-1,0-1 1,-1 0 0,1 0-1,0 0 1,0 0-1,0 0 1,0 0 0,-1 1-1,1-1 1,0 0 0,0 0-1,0 0 1,0 1 0,0-1-1,-15 7-114,12-5 138,0 1 0,0 0 0,0 0 0,0 0-1,0 0 1,0 1 0,1-1 0,0 1 0,0 0 0,0-1 0,0 1-1,0 0 1,1 0 0,0 0 0,-1 1 0,2-1 0,-1 0 0,0 0-1,1 0 1,0 9 0,1-12-11,0 1 1,0-1-1,0 1 0,0-1 0,0 1 1,0-1-1,0 0 0,1 1 0,-1-1 1,0 0-1,1 0 0,-1 0 0,1 0 1,-1 0-1,1 0 0,0-1 0,-1 1 1,1-1-1,0 1 0,0-1 0,-1 1 1,1-1-1,0 0 0,0 0 0,-1 0 1,1 0-1,3 0 0,54-3 213,-47-1-244,0 0-1,0-1 0,0 0 0,0-1 1,-1 0-1,0-1 0,-1 0 0,1-1 1,-1 0-1,15-16 0,5-2-108,-36 31-24,-35 35 549,39-38-332,1 1 1,-1-1-1,1 1 1,-1-1-1,1 1 1,0-1-1,0 1 1,0 0-1,0 0 0,1-1 1,-1 1-1,1 0 1,0 0-1,-1 0 1,1 0-1,1 0 1,-1-1-1,1 6 1,0-7-50,0 0 0,0 1 0,0-1 0,0 0 0,0 0 0,0 0 0,0 0 1,0 0-1,0 0 0,0 0 0,1 0 0,-1 0 0,0-1 0,1 1 0,-1 0 0,1-1 0,-1 1 1,1-1-1,-1 0 0,1 1 0,-1-1 0,1 0 0,-1 0 0,3 0 0,43-1 154,-44 1-160,36-11-245,-37 11 140,0 0 0,-1-1 0,1 0 1,-1 1-1,0-1 0,1 0 0,-1 0 0,1 0 1,-1 0-1,0 0 0,0 0 0,0 0 0,1 0 1,-1-1-1,0 1 0,-1 0 0,1-1 0,0 1 1,0-1-1,0 1 0,-1-1 0,1-2 0,-3 5-306,0-1 0,0 1 0,-1 0 0,1 0 0,0 0-1,0 0 1,0 0 0,0 1 0,0-1 0,0 1 0,-2 2-1,-7 15-5645,10-13 26</inkml:trace>
</inkml:ink>
</file>

<file path=ppt/ink/ink2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3.2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13 14958,'0'0'10399,"-10"-4"-10393,5 2 1,0 1 0,-1-1 0,1 1 0,0 0 0,0 1 0,-1-1 0,1 1 0,0 0 0,-1 0 0,1 0 0,-1 1 0,1 0 0,0 0 0,0 0 0,0 1 0,0 0 0,0 0 0,-5 2 0,5-1 53,-29 15 429,32-18-473,1 1 0,-1 0 0,1 0 1,-1-1-1,1 1 0,0 0 0,0 0 0,-1 1 0,1-1 0,0 0 0,0 0 0,0 1 0,0-1 0,0 0 0,1 1 0,-1-1 0,0 2 0,4-1-9,0-1-1,0 0 0,0-1 1,0 1-1,1 0 1,-1-1-1,0 0 0,1 1 1,5-2-1,-3 1-43,88 12-1550,-87-11 1499,0 1-1,1 0 1,-1 1 0,0-1 0,0 2 0,-1-1 0,1 1-1,0-1 1,-1 2 0,8 6 0,-13-10 118,0 0 1,0-1-1,0 1 1,0 0-1,-1 0 1,1 0-1,0 0 1,-1 0-1,1 0 1,0 0-1,-1 0 1,0 1-1,1-1 1,-1 0-1,0 0 1,1 0-1,-1 0 1,0 1-1,0-1 1,0 0-1,0 0 1,0 0-1,0 1 1,0-1-1,-1 2 1,0-1 82,0 0 1,-1 0-1,1 0 1,0 0-1,-1 0 0,1 0 1,-1 0-1,0 0 1,0-1-1,1 1 1,-5 2-1,-4 2 486,-1 0-1,1-1 1,-22 8-1,20-10-297,0 0 0,0-1-1,0 0 1,0 0 0,-13-1-1,23-1-422,0 0-1,0 0 1,-1 0-1,1-1 1,0 1-1,0 0 1,0-1-1,0 0 1,0 1-1,0-1 1,0 0-1,0 0 1,0 0-1,0 0 1,-2-3-1,3 3-180,0 0 0,1-1 0,-1 1 0,0 0 0,1-1 0,-1 1 0,1-1 0,0 1 0,0-1 0,-1 1-1,1 0 1,0-1 0,0 1 0,0-1 0,1 1 0,-1-1 0,0 1 0,0-1 0,1 1 0,-1-1 0,1 1 0,-1 0 0,1-1 0,0 1 0,-1 0 0,2-2 0,13-14-5644,6 1-2355</inkml:trace>
</inkml:ink>
</file>

<file path=ppt/ink/ink2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3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36 17553,'0'0'8536,"8"6"-7810,-1-2-643,0 1 0,0-2 0,1 1 0,-1-1-1,1 0 1,0-1 0,0 1 0,0-2 0,0 1 0,0-1 0,0 0 0,12-1 0,-11 0-42,0-1 0,0 0 0,0 0 0,12-4-1,-18 5-27,-1-1 0,0 1 1,0-1-1,0 0 0,0 0 0,1 0 0,-1 0 0,0 0 0,-1 0 0,1-1 0,0 1 0,0-1 0,0 1 0,-1-1 0,1 0 0,-1 1 0,1-1 1,-1 0-1,0 0 0,0 0 0,0 0 0,0 0 0,1-4 0,-2 5-15,0 0 0,-1-1-1,1 1 1,-1 0 0,1 0 0,-1-1 0,1 1-1,-1 0 1,0 0 0,1 0 0,-1 0 0,0 0-1,0 0 1,0 0 0,0 0 0,0 0 0,0 1 0,0-1-1,0 0 1,0 0 0,0 1 0,0-1 0,-1 1-1,1-1 1,0 1 0,0 0 0,-1-1 0,1 1-1,0 0 1,0 0 0,-1 0 0,1 0 0,-3 0 0,-51-3-126,52 3 132,-8 0-17,0 1-1,1 0 0,-1 1 0,0 0 1,1 0-1,-11 5 0,19-7 28,0 1 0,0-1 0,0 1-1,1 0 1,-1 0 0,0-1 0,0 1 0,1 0 0,-1 0-1,0 1 1,1-1 0,-1 0 0,1 0 0,0 1 0,-1-1-1,1 1 1,0-1 0,0 1 0,0 0 0,0-1 0,0 1-1,0 0 1,1 0 0,-1 0 0,1-1 0,-1 1 0,1 0-1,-1 0 1,1 0 0,0 0 0,0 0 0,0 0 0,0 0-1,0 0 1,1 0 0,-1 0 0,1-1 0,-1 1 0,1 0 0,0 0-1,-1 0 1,1-1 0,1 3 0,1 0 13,1 0 1,-1 0-1,1-1 1,0 1-1,0-1 0,0 0 1,0 0-1,0 0 1,1-1-1,-1 1 0,1-1 1,8 2-1,63 19-308,-51-18-1332,-1-1 1,38 2 0,-5-6-4287</inkml:trace>
</inkml:ink>
</file>

<file path=ppt/ink/ink2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0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17649,'0'0'1404,"-1"11"-1159,-22 434 1912,24-445-2217,-1 0 1,0 0-1,0 1 0,0-1 1,0 0-1,0 1 0,0-1 1,0 0-1,0 1 1,0-1-1,0 0 0,0 1 1,0-1-1,0 0 0,0 1 1,0-1-1,-1 0 0,1 0 1,0 1-1,0-1 0,0 0 1,0 1-1,-1-1 1,1 0-1,0 0 0,0 1 1,0-1-1,-1 0 0,1 0 1,0 0-1,0 1 0,-1-1 1,1 0-1,0 0 0,-1 0 1,1 0-1,-12-7-3024,-8-18-3749,1-3-2434</inkml:trace>
</inkml:ink>
</file>

<file path=ppt/ink/ink2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0.8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63 13997,'0'0'8200,"83"-17"-7239,-32 17-385,1 0-383,4-1-97,-4-3-385,2-1-1120,-11-3-1666,-3-5-1825,-2-1-1250</inkml:trace>
</inkml:ink>
</file>

<file path=ppt/ink/ink2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1.1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12396,'0'0'1329,"-7"10"-48,-17 33 387,2 1 1,-20 57-1,33-73-1030,0-1 1,2 1-1,1 0 0,1 1 1,-1 46-1,5-72-623,1-1 1,1 1-1,-1-1 0,0 0 0,0 1 1,1-1-1,0 1 0,-1-1 0,1 0 1,0 0-1,0 1 0,0-1 0,0 0 1,1 0-1,-1 0 0,0 0 0,1 0 1,0 0-1,-1-1 0,1 1 1,0 0-1,0-1 0,0 0 0,0 1 1,0-1-1,0 0 0,0 0 0,0 0 1,1 0-1,-1 0 0,0-1 0,1 1 1,-1-1-1,0 1 0,1-1 0,-1 0 1,1 0-1,-1 0 0,0 0 0,4-1 1,3 0-5,-1 0 0,1 0 0,-1-1 0,1-1 0,-1 1 0,0-1 0,0 0 0,0-1 0,0 0 1,10-7-1,40-38-27,-57 51 9,-1-1 1,1 1-1,0 0 1,-1 0 0,1 0-1,-1 0 1,0 0-1,1-1 1,-1 1 0,0 0-1,0 0 1,0 0-1,-1 0 1,0 3-1,-12 36 356,9-34-298,1 0 0,1 1 1,-1-1-1,1 0 0,1 1 1,-1-1-1,1 1 0,0-1 1,1 1-1,1 14 0,-1-21-114,1 0-1,0 0 1,-1 0-1,1 0 0,0 0 1,0 0-1,-1-1 0,1 1 1,0 0-1,0-1 1,0 1-1,0-1 0,0 1 1,0-1-1,0 1 1,0-1-1,0 1 0,0-1 1,0 0-1,0 0 1,1 1-1,-1-1 0,0 0 1,0 0-1,0 0 1,0 0-1,0-1 0,0 1 1,2-1-1,34-9-4242,-14-10-1630,-2-6-3139</inkml:trace>
</inkml:ink>
</file>

<file path=ppt/ink/ink2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1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47 10282,'0'0'7420,"5"7"-6240,-3-4-1058,0 0 0,0 0 0,0-1 0,0 1 0,0-1 0,1 1 1,-1-1-1,1 0 0,0 0 0,-1 0 0,1 0 0,6 2 0,-4-2 57,0-1-1,1 0 0,-1 0 1,0 0-1,1-1 1,-1 0-1,0 0 1,1 0-1,-1-1 0,6 0 1,-2-1 25,1-1 0,-1 1 0,1-2 1,-1 1-1,11-7 0,-16 8-53,-1 0 0,1 0 0,0 0 0,-1 0 0,1-1 0,-1 0 1,0 1-1,0-1 0,0-1 0,0 1 0,-1 0 0,1-1 0,-1 1 0,4-8 0,-6 11-135,0-1 1,0 1-1,1-1 0,-1 1 1,0-1-1,0 1 0,0 0 0,0-1 1,0 1-1,0-1 0,0 1 0,0-1 1,0 1-1,0-1 0,-1 1 1,1-1-1,0 1 0,0-1 0,0 1 1,0-1-1,-1 1 0,1-1 0,0 1 1,-1 0-1,1-1 0,0 1 1,-1 0-1,1-1 0,0 1 0,-1 0 1,1-1-1,0 1 0,-1 0 0,1 0 1,-1-1-1,-24-2 49,-25 14-214,39-5 184,1 1 1,0 0-1,0 0 1,0 1-1,1 0 1,1 1-1,-1-1 1,-11 18-1,17-22 19,0 1-1,0 0 1,0 0 0,1 0 0,-1 1-1,1-1 1,1 0 0,-1 1-1,-1 8 1,3-11-42,0-1 1,0 1-1,0 0 1,0 0-1,1 0 1,-1-1-1,1 1 1,0 0-1,0-1 1,-1 1-1,2 0 0,-1-1 1,0 1-1,0-1 1,1 1-1,0-1 1,-1 0-1,1 0 1,4 4-1,1 0-356,0 0 0,0-1 0,0 0 0,1-1 0,0 1 0,0-1-1,0-1 1,1 0 0,-1 0 0,12 2 0,20 2-4984</inkml:trace>
</inkml:ink>
</file>

<file path=ppt/ink/ink2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8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 11531,'0'0'10831,"-4"12"-10211,-1 2-432,-19 60 777,23-68-881,-1 1 0,1-1 0,0 0 0,1 0 0,0 1 0,0-1 0,0 0 0,1 1-1,-1-1 1,4 12 0,-2-16-61,-1 0-1,0 0 1,0 0 0,1-1-1,-1 1 1,1 0-1,0-1 1,-1 0-1,1 1 1,0-1-1,0 0 1,0 0-1,0 1 1,0-2-1,0 1 1,0 0 0,0 0-1,0-1 1,0 1-1,1-1 1,-1 1-1,0-1 1,0 0-1,0 0 1,1 0-1,-1 0 1,0-1-1,0 1 1,1-1 0,-1 1-1,3-2 1,3 0 21,0 0 0,-1 0 0,1-1-1,0 0 1,-1-1 0,0 0 0,10-6 0,-11 5-13,6-4 40,1-1-1,-1 0 0,-1-1 1,1 0-1,-2-1 0,17-23 1,-28 40 81,-1 1 0,1-1 1,1 1-1,-1-1 1,1 1-1,0-1 1,1 1-1,0 7 1,3-12-93,0 0 1,0 1 0,-1-2-1,1 1 1,0 0 0,0-1 0,0 1-1,0-1 1,0-1 0,0 1 0,0 0-1,0-1 1,0 0 0,7-2 0,58-23 155,-55 20-217,16-1-53,-29 7 44,-1 1 0,1-1 1,0 0-1,0 0 0,-1 1 0,1-1 1,0 0-1,0 1 0,-1-1 0,1 0 1,0 1-1,-1-1 0,1 1 0,-1-1 1,1 1-1,0-1 0,-1 1 0,1 0 1,-1-1-1,0 1 0,2 1 0,-1 3-27,0 0 0,0 0-1,0 0 1,-1 1-1,0-1 1,0 0-1,0 0 1,-1 6-1,0 14 153,1-24-166,0 1 0,0-1 0,-1 0 0,2 0 0,-1 0 0,0 1 0,0-1 0,0 0 0,0 0 0,1 0-1,-1 1 1,1-1 0,-1 0 0,1 0 0,-1 0 0,1 0 0,-1 0 0,1 0 0,0 0 0,0 0 0,-1 0 0,1 0 0,0-1 0,0 1 0,0 0 0,0-1 0,0 1 0,0 0 0,2 0 0,1 0-697,0-1 1,0 1-1,1-1 1,-1 0-1,0 0 1,0 0-1,8-2 1,12-5-4554,4-7-2253</inkml:trace>
</inkml:ink>
</file>

<file path=ppt/ink/ink2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9.2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 10922,'0'0'11734,"-9"0"-10645,8 0-1068,-6-1 46,1 0 0,-1 1 0,0 0 0,1 0 0,-1 1 0,0-1 0,1 2 0,-1-1 0,1 1 0,-1 0-1,1 0 1,0 0 0,0 1 0,-9 5 0,-27 30 835,40-36-841,0 1 1,0-1-1,1 0 0,-1 1 1,1-1-1,-1 0 1,1 1-1,0 0 1,0-1-1,0 1 0,0 0 1,1-1-1,-1 1 1,1 0-1,0 0 1,-1 0-1,2 5 0,-1-7-50,1 0-1,0 0 1,-1-1-1,1 1 1,0 0-1,0 0 1,0 0-1,0-1 1,-1 1-1,1 0 0,0-1 1,0 1-1,0-1 1,1 1-1,-1-1 1,0 0-1,0 1 1,0-1-1,0 0 1,0 0-1,0 1 1,1-1-1,-1 0 1,0 0-1,2-1 0,32-1 268,-29 0-283,0 0-1,0-1 0,0 1 1,0-1-1,-1-1 0,1 1 1,-1-1-1,0 1 0,0-1 1,-1-1-1,1 1 0,5-7 1,-4 4-13,-1-1-1,1 1 1,-1-1 0,0 0 0,-1 0 0,0 0 0,6-17-1,-10 25 19,0 0-1,0-1 1,1 1 0,-1 0-1,0-1 1,0 1-1,0 0 1,0-1-1,1 1 1,-1-1-1,0 1 1,0 0 0,0-1-1,0 1 1,0 0-1,0-1 1,0 1-1,0-1 1,0 1-1,0 0 1,0-1 0,0 1-1,0 0 1,0-1-1,-1 1 1,1-1-1,0 1 1,0 0-1,0-1 1,0 1 0,-1 0-1,1 0 1,0-1-1,0 1 1,-1 0-1,1-1 1,0 1-1,-1 0 1,1 0 0,0-1-1,-1 1 1,-16 9-39,-16 22 6,29-26 68,-1 1 1,1 0 0,1 0 0,-1 0 0,1 1 0,0-1 0,1 1 0,-4 11 0,6-16-24,0-1 0,-1 1 0,1-1 0,0 1 0,0 0 0,0-1 1,0 1-1,0-1 0,0 1 0,1-1 0,-1 1 0,0-1 0,1 1 0,-1-1 1,1 0-1,0 1 0,-1-1 0,1 0 0,0 1 0,0-1 0,0 0 0,0 0 1,0 0-1,0 0 0,0 1 0,0-2 0,1 1 0,-1 0 0,0 0 0,1 0 1,-1 0-1,0-1 0,1 1 0,-1-1 0,1 1 0,-1-1 0,1 0 0,-1 1 1,1-1-1,-1 0 0,1 0 0,-1 0 0,1 0 0,-1 0 0,3-1 0,1 1 16,0 0-1,0-1 0,1 0 0,-1 0 1,0 0-1,0-1 0,0 0 0,0 0 1,0 0-1,-1 0 0,1-1 0,0 0 1,7-6-1,4-6-135,0 1 0,16-22 0,12-11-457,-46 51 546,-1 0 0,0 1 1,1-1-1,0 0 0,0 1 0,0-1 0,1 1 0,-2 5 0,3-9 37,-1 0 1,1 0-1,-1 0 0,1 1 1,-1-1-1,1 0 0,0 0 1,0 0-1,0 1 0,-1-1 1,1 0-1,0 0 0,1 1 1,-1-1-1,0 0 0,0 0 1,0 1-1,1-1 0,-1 0 1,1 0-1,-1 0 0,1 0 1,-1 0-1,1 0 0,0 1 1,-1-1-1,1 0 0,0-1 1,0 1-1,0 0 0,0 0 1,0 0-1,0 0 0,0-1 0,0 1 1,0-1-1,0 1 0,2 0 1,13 0-44,1-1 0,0 0 1,0-1-1,-1-1 0,1-1 1,-1 0-1,24-8 0,45-8-402,-84 19 433,-1 0 0,1 0-1,-1 0 1,1 0 0,-1 1-1,1-1 1,-1 0 0,1 0-1,-1 0 1,1 1 0,-1-1 0,1 0-1,-1 1 1,1-1 0,-1 1-1,1-1 1,-1 0 0,0 1-1,1-1 1,-1 1 0,0-1 0,1 1-1,-1-1 1,0 1 0,0-1-1,0 1 1,1-1 0,-1 1-1,0 0 1,0-1 0,0 1-1,0-1 1,0 1 0,0-1 0,0 1-1,0 0 1,0 30 756,-1-21-486,31-5-348,-9-7-4756,-13-6-116,0-4-3042</inkml:trace>
</inkml:ink>
</file>

<file path=ppt/ink/ink2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19122,'0'0'5317</inkml:trace>
</inkml:ink>
</file>

<file path=ppt/ink/ink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7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12524,'0'0'11942,"0"12"-11819,0-4-265,0 34 278,6 48 0,7-35-2663,-12-55 2294,-1 0 1,0 0 0,1 1 0,-1-1 0,0 0-1,1 0 1,-1 0 0,0 0 0,1 1-1,-1-1 1,0 0 0,1 0 0,-1 0 0,1 0-1,-1 0 1,0 0 0,1 0 0,-1 0-1,1 0 1,-1 0 0,0 0 0,1 0 0,-1 0-1,0 0 1,1 0 0,-1 0 0,1-1 0,-1 1-1,0 0 1,1 0 0,-1 0 0,0-1-1,1 1 1,-1 0 0,0 0 0,0-1 0,1 1-1,-1 0 1,0-1 0,0 1 0,1 0-1,-1-1 1,0 1 0,0 0 0,0-1 0,0 1-1,0 0 1,1-1 0,-1 0 0,9-17-6633</inkml:trace>
</inkml:ink>
</file>

<file path=ppt/ink/ink2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0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 11339,'0'0'9950,"-8"12"-9656,-18 42 1213,2 0 0,3 2-1,-26 102 1,46-155-1447,-1 6 32,0 0 0,0 0-1,1 0 1,0 0 0,0 13-1,1-20-76,0-1-1,0 1 1,1 0-1,-1 0 1,1-1-1,-1 1 0,1 0 1,-1-1-1,1 1 1,0-1-1,0 1 1,0-1-1,0 1 1,0-1-1,0 0 0,0 1 1,0-1-1,1 0 1,-1 0-1,0 0 1,1 0-1,-1 0 1,1 0-1,-1 0 0,1 0 1,0-1-1,-1 1 1,1-1-1,0 1 1,-1-1-1,1 1 1,0-1-1,0 0 0,2 0 1,4 0 57,-1 0 0,1 0-1,0-1 1,0 0 0,0 0 0,-1-1 0,1 0 0,-1 0-1,1-1 1,-1 0 0,11-6 0,3-4-51,0-1 1,24-22-1,22-15-552,-66 55 389,-1 0 0,0-1 1,0 1-1,0-1 0,0 1 0,-1 0 1,1-1-1,-3 7 0,-10 18 140,10-23-8,0-1-1,1 1 1,-1 0-1,1 0 1,0 0-1,0 0 0,1 1 1,0-1-1,0 0 1,0 1-1,0-1 1,1 1-1,0-1 0,1 10 1,0-14-74,-1 0-1,1-1 1,0 1 0,0 0 0,-1 0 0,1-1-1,0 1 1,0 0 0,0-1 0,0 1 0,0-1-1,0 1 1,0-1 0,0 1 0,0-1 0,1 0-1,-1 0 1,0 1 0,0-1 0,0 0 0,0 0-1,0 0 1,2 0 0,30-2-3680,-32 2 3292,23-6-3862,0-8-1517</inkml:trace>
</inkml:ink>
</file>

<file path=ppt/ink/ink2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50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0 13901,'0'0'9342,"3"7"-9171,-3-5-167,1-1 0,-1 0 0,1 1 0,-1-1 1,1 0-1,-1 1 0,1-1 0,0 0 0,0 0 0,0 0 0,-1 0 0,1 0 0,0 0 0,0 0 0,1 0 0,-1 0 0,0 0 0,0 0 1,0-1-1,0 1 0,1 0 0,-1-1 0,0 1 0,1-1 0,-1 0 0,2 1 0,2-2-16,1 0-1,-1 0 1,0 0 0,0-1-1,0 0 1,0 0 0,5-3-1,-2 1 23,-8 4-19,1 0-1,-1 0 0,0-1 0,1 1 0,-1 0 0,0 0 1,1 0-1,-1 0 0,0 0 0,1 0 0,-1 0 0,0 0 1,1 0-1,-1 0 0,0 0 0,1 0 0,-1 0 0,0 1 1,0-1-1,1 0 0,-1 0 0,0 0 0,1 0 0,-1 0 0,0 1 1,0-1-1,1 0 0,-1 0 0,0 1 0,0-1 0,1 0 1,-1 0-1,0 1 0,0-1 0,0 0 0,0 0 0,0 1 1,1-1-1,-1 0 0,0 1 0,0-1 0,3 22-22,-6 24 205,-18 283 2715,18-308-2557,-1 0 0,0 0 1,-12 33-1,13-46-270,0-1 1,0 1-1,-1-1 1,0 0-1,-1 0 1,1 0 0,-1-1-1,0 0 1,-1 1-1,0-2 1,0 1-1,-11 7 1,15-11-22,0 0-1,-1-1 1,1 0 0,0 1 0,-1-1-1,1 0 1,-1 0 0,1 0 0,-1 0-1,0-1 1,1 1 0,-1-1-1,0 0 1,0 0 0,1 0 0,-1 0-1,0 0 1,0 0 0,1-1 0,-1 1-1,-5-2 1,5 0-14,1 0 0,-1 0 0,0-1 0,0 1 0,1 0 0,-1-1-1,1 0 1,0 1 0,0-1 0,0 0 0,0 0 0,0 0 0,1-1 0,-3-4 0,0-6-18,0 0 1,0 0 0,1 0 0,1 0-1,1 0 1,0-29 0,2 32-26,0 0 0,0 1 0,2-1 1,-1 1-1,1 0 0,1 0 0,0 0 0,0 0 1,1 1-1,0-1 0,1 1 0,0 0 0,0 1 1,1 0-1,0 0 0,0 0 0,1 1 0,0 0 0,10-7 1,6-1-684,0 1-1,1 1 1,0 1 0,1 1 0,0 1 0,29-6 0,-15 3-3683,-5 1-3133</inkml:trace>
</inkml:ink>
</file>

<file path=ppt/ink/ink2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8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6758,'0'0'5520,"14"0"-5098,325-15 3792,7 0-2550,346 1-1187,1282-13-794,-1552 55-90,-304-16 686,-95-10-162,-6 1-10,1-1 1,0-1-1,-1-1 1,1-1 0,0 0-1,19-4 1,-37 5-92,0 0 0,1 0 1,-1 0-1,0 0 0,1 0 0,-1 0 1,1 0-1,-1 0 0,0 0 0,1 0 1,-1 0-1,0 0 0,1 0 0,-1-1 1,0 1-1,1 0 0,-1 0 0,0 0 1,1 0-1,-1-1 0,0 1 1,1 0-1,-1 0 0,0-1 0,0 1 1,1 0-1,-1 0 0,0-1 0,0 1 1,0 0-1,1-1 0,-1 1 0,0 0 1,0-1-1,0 1 0,0 0 0,0-1 1,0 1-1,0 0 0,0-1 1,0 1-1,0-1 0,0 1 0,0 0 1,0-1-1,0 1 0,0 0 0,0-1 1,0 1-1,0 0 0,0-1 0,-1 1 1,1 0-1,0-1 0,0 1 0,-1-1 1,-18-7-1024,14 8 135,-8 0-2048,9 4-3415</inkml:trace>
</inkml:ink>
</file>

<file path=ppt/ink/ink2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1.8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256 7 16592,'0'0'1046,"-10"-2"545,-18-1-474,0 2-1,-32 1 1,50 0-912,1 1 0,-1 0 0,1 0-1,0 1 1,-1 0 0,1 1 0,0 0 0,0 1 0,1-1-1,-1 2 1,-11 7 0,19-12-208,1 0-1,-1 0 1,1 1 0,-1-1-1,1 0 1,-1 1 0,1-1-1,0 0 1,-1 1 0,1-1-1,-1 0 1,1 1 0,0-1-1,-1 1 1,1-1 0,0 0-1,0 1 1,-1-1 0,1 1-1,0-1 1,0 1 0,0-1-1,0 1 1,-1-1-1,1 1 1,0-1 0,0 1-1,0-1 1,0 1 0,0 0-1,0-1 1,1 1 0,-1-1-1,0 1 1,0-1 0,0 1-1,0-1 1,1 1 0,-1-1-1,0 1 1,0-1 0,1 0-1,-1 1 1,0-1 0,1 1-1,-1-1 1,0 0 0,1 1-1,-1-1 1,1 0 0,-1 1-1,1-1 1,-1 0 0,0 0-1,1 1 1,-1-1 0,1 0-1,0 0 1,33 9-33,-32-8 39,67 9-28,-47-9-173,-1 2 0,1 1 1,-1 0-1,0 2 0,-1 0 1,38 17-1,-55-22 193,-1 0 1,0 0-1,0 0 0,0 0 1,0 1-1,0-1 0,0 0 1,0 1-1,0 0 0,0-1 1,-1 1-1,1 0 0,-1 0 1,1 0-1,-1 0 0,0 0 0,0 0 1,0 0-1,0 0 0,0 1 1,0-1-1,-1 0 0,1 1 1,-1-1-1,1 0 0,-1 1 1,0-1-1,0 1 0,0-1 1,0 0-1,-1 1 0,1-1 0,-1 1 1,1-1-1,-1 0 0,0 0 1,-2 5-1,0-1 160,-1-1 1,0 1-1,-1-1 1,1 0-1,-1 0 1,0 0-1,0-1 0,-1 0 1,0 0-1,1 0 1,-13 6-1,7-5 44,-1-1 0,1 0 0,0 0 0,-1-1 0,0-1 0,0 0 0,0-1 0,0 0 0,0 0 0,-15-2 0,26 1-241,1 0 0,-1 0-1,1-1 1,-1 1 0,0 0 0,1 0 0,-1 0 0,1 0 0,-1-1 0,0 1-1,1 0 1,-1-1 0,1 1 0,-1 0 0,1-1 0,-1 1 0,1-1 0,-1 1-1,1-1 1,0 1 0,-1-1 0,1 1 0,0-1 0,-1 1 0,1-1-1,0 1 1,-1-1 0,1 0 0,0 1 0,0-1 0,0 1 0,0-1 0,0 0-1,0 1 1,0-1 0,0 0 0,0 1 0,0-1 0,0 1 0,0-1 0,0 0-1,0 1 1,1-1 0,-1 1 0,1-2 0,17-25-3818,47-18-5135,-24 21 2600</inkml:trace>
</inkml:ink>
</file>

<file path=ppt/ink/ink2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2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14670,'0'0'4132,"-6"9"-3016,2-2-994,-31 54 2494,32-57-2455,2-1-1,-1 1 1,0 0-1,1 0 1,0 0-1,0 1 1,0-1-1,0 0 1,1 0-1,0 0 0,0 1 1,0-1-1,0 0 1,1 0-1,0 6 1,1-9-141,-1 1 0,0 0 0,1-1 0,0 1 1,-1-1-1,1 1 0,0-1 0,-1 0 0,1 0 0,0 0 0,0 0 1,0 0-1,0 0 0,0 0 0,0-1 0,0 1 0,1-1 0,-1 0 0,0 1 1,0-1-1,0 0 0,3 0 0,50-3 307,-49 2-300,0 0-1,1-1 1,-1 0-1,0 0 1,0-1 0,0 0-1,0 0 1,-1 0-1,1 0 1,-1-1 0,0 0-1,0 0 1,0-1 0,0 1-1,-1-1 1,4-6-1,4-6 65,-1 0 1,-1-1-1,12-30 0,-21 47-150,-19 37-443,-6 25 543,23-56-62,0 0 0,0-1 0,0 1 1,0 0-1,1 0 0,0-1 1,0 1-1,0 0 0,1 0 0,-1-1 1,3 8-1,-1-10-154,-1 0-1,1 1 1,-1-2-1,1 1 1,0 0 0,0 0-1,0-1 1,0 1 0,0-1-1,1 1 1,-1-1-1,0 0 1,1 0 0,-1 0-1,0 0 1,1 0 0,-1-1-1,1 1 1,0-1-1,-1 0 1,1 0 0,-1 0-1,1 0 1,3 0 0,3 0-1068,-1-1 0,0 1 0,0-1 0,0-1 0,0 0 0,13-4 1,12-14-5778</inkml:trace>
</inkml:ink>
</file>

<file path=ppt/ink/ink2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2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10250,'0'0'7324,"-9"11"-6144,-7 9-508,1 1 0,1 1 0,2 0 0,0 1 0,1 0 0,1 1 0,-14 48-1,19-33-410,2 0 0,1 69 0,4-74-242,-3 1 1,0-1-1,-13 65 0,36-227 2778,-5 58-2974,-6 18-317,3 0 0,1 1 0,3 1 0,32-62-1,-47 106 431,1 2 0,0-1 0,0 0-1,1 1 1,-1 0 0,1 0-1,0 0 1,0 0 0,0 1-1,0 0 1,1 0 0,-1 0 0,9-2-1,-12 4 39,-1 1-1,1-1 1,0 1-1,-1-1 1,1 1-1,0 0 1,0-1-1,-1 1 1,1 0-1,0 0 1,0 0-1,-1 1 1,1-1-1,0 0 1,0 1-1,-1-1 1,1 1-1,0-1 0,-1 1 1,1 0-1,-1 0 1,1-1-1,-1 1 1,1 1-1,-1-1 1,1 0-1,-1 0 1,0 0-1,0 1 1,0-1-1,0 0 1,0 1-1,0-1 1,0 1-1,0-1 1,0 1-1,-1 0 1,1-1-1,-1 1 1,1 0-1,-1-1 1,0 1-1,1 0 1,-1 0-1,0-1 1,0 1-1,0 0 1,-1 2-1,1 1 52,-1 1-1,0-1 1,-1 1-1,1-1 1,-1 0-1,0 0 1,0 0-1,0 0 1,-1 0 0,0 0-1,0-1 1,0 1-1,-1-1 1,1 0-1,-1 0 1,0 0-1,0-1 1,0 1-1,-8 4 1,-3 3 192,-1-1 0,-1 0-1,0-1 1,-24 9 0,38-17-303,0 0 0,0 0 1,-1 0-1,1 0 0,0 0 0,-1-1 1,1 0-1,-6 0 0,3-6-2019,15-11-469,41-30-4382,-17 15 679</inkml:trace>
</inkml:ink>
</file>

<file path=ppt/ink/ink2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3.0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1 9033,'0'0'2610,"-1"8"-208,-7 33-450,-2-1-1,-1-1 1,-3 0-1,-18 38 1,-14 44 83,28-67-1606,3 0-1,-12 78 1,31-148-203,0 0-1,1 0 0,12-25 1,4-14-498,-9 20 176,4-17-1165,2 0 0,2 1-1,50-88 1,-64 130 1261,1 1 0,-1 0 0,1 0 0,13-12 0,-18 18-51,1 0 0,-1 0 0,0 1 1,1-1-1,-1 1 0,0-1 0,1 1 0,0 0 0,-1 0 0,1 0 0,0 0 0,-1 1 0,1-1 0,0 1 0,0-1 0,0 1 0,0 0 0,-1 0 0,1 0 0,0 1 0,5 0 0,-7 0 37,0 0 0,0 0-1,0 0 1,0 0 0,0 0-1,0 0 1,0 0 0,-1 0-1,1 0 1,0 0 0,-1 1-1,1-1 1,0 0-1,-1 0 1,0 1 0,1-1-1,-1 0 1,0 1 0,0-1-1,1 0 1,-1 1 0,0-1-1,0 1 1,-1-1 0,1 2-1,-8 36 73,-2-23 292,-1 0 1,-1-1-1,-1 0 0,0-1 0,0-1 0,-1 0 0,-1-1 0,0 0 0,-1-1 0,0-1 1,-33 15-1,45-23-254,4-2-162,0 0-1,0 1 1,-1-1-1,1 0 1,0 1-1,0-1 1,-1 0 0,1 0-1,0 1 1,0-1-1,-1 0 1,1 0-1,0 0 1,-1 0-1,1 1 1,0-1 0,-1 0-1,1 0 1,0 0-1,-1 0 1,1 0-1,0 0 1,-1 0-1,1 0 1,0 0 0,-1 0-1,1 0 1,-1 0-1,1 0 1,0 0-1,-1 0 1,1 0-1,0 0 1,-1 0-1,1-1 1,0 1 0,0 0-1,-1 0 1,1 0-1,0-1 1,-1 1-1,1 0 1,0 0-1,0-1 1,-1 1 0,1 0-1,0 0 1,0-1-1,0 1 1,0 0-1,-1-1 1,1 1-1,0 0 1,0-1-1,0 1 1,0 0 0,0-1-1,0 1 1,0 0-1,0-1 1,0 1-1,0-1 1,0 1-1,0-1 1,1-17-5876</inkml:trace>
</inkml:ink>
</file>

<file path=ppt/ink/ink2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13677,'0'0'9433,"-4"8"-8520,-21 34 378,-4 5-509,-29 64 0,52-97-767,1-1-1,0 1 1,0 0 0,2 0-1,0 0 1,0 0-1,1 1 1,1-1 0,1 1-1,1 17 1,-1-30-10,0 0 0,1 0 0,-1 0 0,1-1 1,-1 1-1,1 0 0,0 0 0,0-1 0,0 1 0,0-1 0,0 1 1,0-1-1,0 1 0,0-1 0,1 1 0,-1-1 0,0 0 0,1 0 1,-1 0-1,1 0 0,0 0 0,-1 0 0,1 0 0,0 0 0,-1-1 1,1 1-1,0-1 0,0 1 0,0-1 0,-1 0 0,1 0 0,0 1 1,0-1-1,0 0 0,0-1 0,0 1 0,-1 0 0,1-1 0,0 1 1,0-1-1,2 0 0,4-1-33,1-1 0,-1 0 1,0 0-1,0-1 1,-1 0-1,1 0 0,11-9 1,-7 0-245,0 0 1,18-27 0,-11 15-486,-15 21-112,-3 8-476,-7 17 1368,4-16-151,1 0 1,-1 1-1,1-1 1,0 1-1,1-1 1,-1 11-1,1-15-11,1 1 1,-1-1-1,0 0 0,1 0 0,-1 0 0,1 1 0,0-1 1,-1 0-1,1 0 0,0 0 0,0 0 0,0 0 1,-1 0-1,1 0 0,0 0 0,0-1 0,0 1 0,0 0 1,1 0-1,-1-1 0,0 1 0,0-1 0,0 1 1,1-1-1,-1 1 0,0-1 0,0 0 0,1 0 0,-1 1 1,0-1-1,1 0 0,-1 0 0,0 0 0,3-1 1,-3 1 6,5 1-666,-1-1 0,1 0 1,0 0-1,0-1 0,0 0 0,0 0 0,-1 0 1,1 0-1,0-1 0,-1 0 0,6-3 0,15-11-4326</inkml:trace>
</inkml:ink>
</file>

<file path=ppt/ink/ink2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4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6470,'0'0'12524,"-8"6"-11654,3-3-740,1 0 0,-1 0 1,0 1-1,1 0 0,0 0 0,0 0 0,0 0 1,1 1-1,-1-1 0,1 1 0,0 0 0,0 0 0,1 0 1,-1 0-1,1 1 0,0-1 0,1 1 0,-1-1 0,1 1 1,0 0-1,1-1 0,-1 1 0,1 0 0,0-1 0,2 11 1,3 2-265,1-1 1,0 0 0,11 20-1,-8-20-467,-1 1-1,11 37 0,-15-37 588,-1 0 0,0 0 0,-2 0 0,0 1-1,-3 34 1,2-47 211,-1 0 0,0 1 0,0-1 0,-1 0 0,0 0 0,0 0 0,0 0 0,0 0 0,-1 0 0,0-1 0,-1 1 0,1-1 0,-1 0 0,0 0 0,0 0 0,-1-1 0,1 1 0,-1-1 0,0 0 0,-9 5 0,12-8-117,0 0-1,0 0 0,0 0 0,-1 0 0,1 0 1,0-1-1,0 1 0,-1-1 0,1 0 1,0 0-1,-1 0 0,1 0 0,0 0 1,-1 0-1,1 0 0,0-1 0,-1 1 1,1-1-1,0 0 0,0 0 0,0 0 1,0 0-1,0 0 0,0 0 0,0 0 1,0-1-1,0 1 0,0-1 0,0 1 0,1-1 1,-1 0-1,1 0 0,-1 1 0,1-1 1,0 0-1,0 0 0,0 0 0,0-1 1,0 1-1,-1-3 0,-3-7-60,1 0 0,0 0 0,1-1 0,0 0 0,-2-24 0,4 26-71,0-1 0,1 1-1,0-1 1,1 1-1,0 0 1,1-1 0,1 1-1,-1 0 1,2 0-1,4-11 1,-5 16-81,1 0 0,-1 1 0,1-1 0,0 1 1,1 0-1,-1 0 0,1 0 0,0 0 0,0 1 0,1 0 0,-1 0 0,1 1 0,0-1 0,0 1 0,0 0 1,0 1-1,0-1 0,11-1 0,56-13-5104,-36 3 112</inkml:trace>
</inkml:ink>
</file>

<file path=ppt/ink/ink2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4.7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21 7623,'0'0'15188,"-10"-5"-14574,6 3-581,2 0-15,-1 1-1,1-1 1,-1 1 0,1-1 0,-1 1 0,0 0 0,0 0 0,0 0 0,0 1 0,0-1-1,0 1 1,0-1 0,0 1 0,0 0 0,0 0 0,0 0 0,0 1 0,0-1 0,0 1 0,0 0-1,0-1 1,1 1 0,-1 1 0,0-1 0,0 0 0,1 1 0,-3 1 0,-3 2-7,4-3-18,0 0 1,1 1-1,-1-1 1,1 1-1,0 0 1,0-1-1,0 1 1,0 1-1,0-1 1,0 0-1,1 1 1,0-1-1,-3 5 1,6-7-9,-1 0 0,1 0 0,-1-1 1,0 1-1,1 0 0,0-1 1,-1 1-1,1-1 0,-1 1 0,1-1 1,0 1-1,-1-1 0,1 1 0,0-1 1,0 1-1,-1-1 0,1 0 1,0 0-1,0 1 0,0-1 0,-1 0 1,1 0-1,0 0 0,1 0 0,28 5-258,-25-4 173,14 2-317,59 13-1274,-72-15 1605,-1 1-1,1 0 1,-1 0-1,0 0 1,1 1-1,-1 0 1,0 0-1,0 0 1,-1 1-1,9 7 1,-12-10 115,0 0 0,0 0 0,-1 1 0,1-1 0,0 1 0,0-1 0,-1 1 0,1-1 0,-1 1 0,1-1 0,-1 1 0,0-1 0,0 1 0,1-1 0,-1 1 0,0 0 0,-1-1 0,1 1 0,0-1 0,0 1 0,-1 0 0,1-1 0,0 1 0,-1-1 0,0 1 0,1-1 0,-1 1 0,0-1 0,0 0 0,0 1 0,0-1 0,0 0 0,0 0 0,0 0 0,0 0 0,0 0 0,-1 0 0,-2 2 0,-5 4 518,-1 0 0,0-1 0,-22 10-1,27-14-490,3 0 0,-6 2 66,-1 0 0,0 0-1,1-1 1,-1 0 0,-1 0-1,1-1 1,-10 1 0,21-12-2791,36-27-5323,-7 10 1186</inkml:trace>
</inkml:ink>
</file>

<file path=ppt/ink/ink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7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 3267,'0'0'5744,"0"-6"-2973,0-15 608,0 6 5536,0 34-8589,4 38 585,2-1 0,20 84 0,-26-139-911,0 1 10,16 54 24,-16-54-32,1 0 1,-1-1 0,1 1 0,0 0-1,-1 0 1,1 0 0,0-1 0,0 1-1,1-1 1,-1 1 0,0-1 0,0 1-1,1-1 1,-1 1 0,1-1-1,-1 0 1,1 0 0,-1 0 0,1 0-1,0 0 1,0 0 0,-1 0 0,1-1-1,4 2 1,-4-3 26,0 0 0,-1 1 0,1-1-1,0 0 1,0 0 0,0-1 0,-1 1 0,1 0-1,-1 0 1,1-1 0,-1 1 0,1-1 0,-1 0 0,0 1-1,0-1 1,0 0 0,0 1 0,0-1 0,0 0-1,0 0 1,0-3 0,16-48 359,-17 52-385,2-7 26,10-35 32,-2-1 0,-1 0-1,3-69 1,-12 113-472</inkml:trace>
</inkml:ink>
</file>

<file path=ppt/ink/ink2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5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79 139 12107,'0'0'4645,"-14"46"-2307,-6-17-704,8 2 95,-5 0-319,7-1-353,4-3-545,6-2-448,0-5-256,4-6-1313,7-5-449,-4-4-160,2-5-961,-7-13-2819</inkml:trace>
  <inkml:trace contextRef="#ctx0" brushRef="#br0" timeOffset="1">56 0 12107,'0'0'10122,"58"14"-14862,-33-5-1667</inkml:trace>
</inkml:ink>
</file>

<file path=ppt/ink/ink2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5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85 126 13869,'0'0'3817,"-7"11"-2963,-8 14 79,1 0 0,-11 28 0,21-42-638,0 0 0,0 0 0,1 1 0,0-1 0,1 1 0,0 0 0,1 0 1,1-1-1,0 16 0,1-25-264,-1 0 1,1 0 0,0 0-1,0 1 1,0-1-1,0 0 1,1 0 0,-1-1-1,1 1 1,-1 0 0,1 0-1,-1-1 1,1 1 0,0-1-1,0 1 1,0-1 0,0 0-1,0 0 1,0 0-1,0 0 1,0 0 0,0 0-1,0 0 1,1-1 0,-1 1-1,0-1 1,1 0 0,-1 1-1,0-1 1,1 0-1,-1 0 1,3-1 0,3 1 46,0 0 1,0-1-1,0 0 1,0-1-1,0 1 1,0-1 0,-1-1-1,10-3 1,-2-4-54,0 1 1,-2-2 0,1 1-1,-1-2 1,-1 0-1,0-1 1,0 0 0,-2 0-1,17-27 1,-13 17 6,-2 0 0,0-1 0,-1 0 0,-2-1 0,11-42 0,-14 3-181,-19 69-262,7 2 376,1-1 0,-1 1 0,1 0 1,0 1-1,1-1 0,0 1 1,0 0-1,-4 14 0,0 2 2,-9 46 0,14-53 136,1 1 1,0 0 0,1 0 0,2 0-1,-1-1 1,7 33 0,-5-42-200,0 0 0,1 0 0,0 0 0,0 0 0,1-1 0,-1 1 0,7 7 0,-6-10-316,-1 0 0,1-1 0,0 0-1,1 0 1,-1 0 0,1 0 0,-1-1 0,1 0 0,0 0 0,0 0 0,8 3 0,8-1-4969</inkml:trace>
</inkml:ink>
</file>

<file path=ppt/ink/ink2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1:47.8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57 161 8168,'0'0'2963,"8"-1"-422,0-1-1929,1 0 0,-1 0 1,0-1-1,0 0 1,0-1-1,0 0 0,-1 0 1,1 0-1,-1-1 0,0 0 1,0-1-1,-1 1 1,8-9-1,-7 6-366,-3 5-127,0 0 0,0 0 0,0-1 0,-1 0 0,0 1 0,0-1 0,0-1 0,0 1 0,0 0 0,-1-1 0,0 1 0,0-1 0,0 0 0,-1 1 0,1-1 0,0-6 0,-3 10-85,1 0 0,-1 0 0,0 0 0,1 0 0,-1 1 0,0-1 0,0 0 0,0 0 0,1 1 0,-1-1 0,0 1 0,0-1 0,0 1 0,0-1 0,0 1 0,0-1 0,0 1 0,0 0 0,0 0 0,0-1 0,0 1 0,0 0 0,0 0 0,0 0 0,-1 0 0,1 0 0,0 0 0,0 1 0,0-1 0,-2 1 0,-38 7-90,29-2 56,0 0-1,0 0 1,1 1 0,0 0-1,0 1 1,0 0-1,1 1 1,-11 12 0,16-16 6,1 1 1,-1-1 0,1 1-1,0 0 1,0 0 0,0 1 0,1-1-1,0 1 1,1-1 0,-1 1 0,1 0-1,1 0 1,-1 0 0,1 0-1,0 0 1,1 0 0,0 8 0,0-12-3,0 0 1,1 0-1,0 0 1,-1 0-1,1 0 1,1 0-1,-1-1 0,0 1 1,0 0-1,1-1 1,0 1-1,-1-1 1,1 0-1,0 1 1,0-1-1,1 0 1,2 2-1,0 0 3,0-1 1,0 0-1,1 0 0,0-1 0,-1 1 0,1-1 0,0 0 0,6 0 0,12 2-532,0-1 1,0-2-1,32-1 0,-46 0 40,52-4-3086,0-9-2243</inkml:trace>
</inkml:ink>
</file>

<file path=ppt/ink/ink2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5.7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1 180 11787,'8'-4'513,"58"-27"-452,0 3 1,2 2 0,1 4-1,1 3 1,1 3-1,0 3 1,1 3 0,0 4-1,1 2 1,130 11 0,244 28-8203,-295-19 8749,73 30 5850,-224-45-6424,53 9 1346,2-1 0,69 0 1,114-9-2872,-127-1-1672,-43 0 1427,59 1 3633,63-13 6702,-177 12-9073,-1-1 0,1-1 0,-1 0 0,20-8 0,-2-4-5425</inkml:trace>
</inkml:ink>
</file>

<file path=ppt/ink/ink2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6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7719,'0'0'11200,"1"12"-10479,1 36 350,-2 1 0,-8 60 1,4-46-288,4-62-769,0-1 0,0 0 0,0 1 0,0-1 0,0 1-1,0-1 1,0 0 0,0 1 0,0-1 0,0 1 0,0-1 0,0 0-1,1 1 1,-1-1 0,0 1 0,0-1 0,0 0 0,1 1 0,-1-1-1,0 0 1,0 1 0,1-1 0,-1 0 0,0 0 0,1 1 0,-1-1-1,0 0 1,1 0 0,-1 1 0,1-1 0,-1 0 0,0 0-1,1 0 1,-1 0 0,1 0 0,19-4 567,13-18-1,-23 8-521,-1-1 0,0 0 0,-1-1 0,9-27 0,-10 25-51,0 1 1,1 0-1,1 1 1,14-22-1,-20 34-25,1 0-1,-1 0 1,1 1 0,0-1 0,0 1-1,0 0 1,1 0 0,-1 0-1,0 0 1,1 1 0,0 0 0,0 0-1,0 0 1,0 1 0,0-1-1,0 1 1,0 0 0,0 1 0,11-1-1,-14 1-2,0 0 0,1 1 0,-1-1 0,1 1-1,-1-1 1,0 1 0,0 0 0,1 0-1,-1 0 1,0 0 0,0 0 0,0 1 0,0-1-1,0 1 1,0-1 0,0 1 0,-1 0 0,1 0-1,-1-1 1,1 1 0,-1 0 0,0 0 0,1 1-1,-1-1 1,0 0 0,0 0 0,-1 0 0,1 1-1,0-1 1,0 4 0,0-2 16,-1 0 0,1 0 0,-1 0 0,0 0-1,0 0 1,0 0 0,0 0 0,0 0 0,-1 0 0,0 0 0,0 0 0,0 0 0,-1-1-1,1 1 1,-1 0 0,0 0 0,-4 5 0,-4 1 35,0 0 0,0-2 0,-2 1 0,1-1 0,-1-1 0,0 0 0,0 0 0,-1-2 0,0 1 0,0-2 0,0 1 0,0-2 0,-1 0 0,0-1 0,1 0 1,-1-1-1,-21 0 0,33-1-55,-1-1 1,1 1-1,0 0 1,-1-1-1,1 1 1,0-1-1,-1 0 1,1 1-1,0-1 1,0 0-1,0-1 1,0 1-1,0 0 1,0-1-1,0 1 1,0-1-1,0 1 0,1-1 1,-1 0-1,1 0 1,-1 0-1,1 0 1,0 0-1,-1 0 1,1 0-1,-1-3 1,2 3-161,-1 0 1,0 0-1,1 0 0,0-1 1,-1 1-1,1 0 0,0 0 1,0-1-1,0 1 0,0 0 0,1 0 1,-1-1-1,1 1 0,-1 0 1,1 0-1,0 0 0,0 0 1,0 0-1,0 0 0,0 0 1,0 0-1,1 0 0,-1 0 1,0 0-1,1 1 0,0-1 1,2-2-1,4-1-868,-1 1 0,1 0-1,0 0 1,1 0 0,-1 1 0,1 0 0,-1 0 0,1 1 0,11-1 0,18-2-2457</inkml:trace>
</inkml:ink>
</file>

<file path=ppt/ink/ink2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6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 15150,'0'0'1175,"-9"-1"149,5 1-1191,-1-1 0,0 1 0,1 0 0,-1 0 0,1 1 0,-1-1 0,0 1 0,1 0 0,-1 0 0,1 0 0,0 1 0,-1 0 0,1-1 0,0 2 0,0-1 0,0 0 0,0 1 0,1 0 0,-1 0 0,1 0 0,0 0 0,-1 0 0,-4 8 0,4-6 45,1 0 0,-1 0 0,1 1-1,0 0 1,0 0 0,1 0 0,-1 0 0,1 0 0,1 0-1,-1 0 1,1 1 0,0-1 0,1 0 0,0 1 0,0 9-1,0-14-141,1-1-1,-1 0 0,0 0 0,1 0 0,-1 0 0,1 0 1,-1 0-1,1 0 0,-1 0 0,1-1 0,0 1 0,0 0 0,-1 0 1,1 0-1,0-1 0,0 1 0,0 0 0,0-1 0,0 1 1,0-1-1,0 1 0,0-1 0,0 1 0,0-1 0,0 0 1,0 0-1,0 1 0,0-1 0,0 0 0,0 0 0,1 0 0,-1 0 1,0 0-1,0 0 0,0-1 0,0 1 0,0 0 0,0 0 1,0-1-1,0 1 0,2-1 0,0 0 27,1-1 1,0 1-1,-1-1 0,1 1 1,0-1-1,-1 0 0,0 0 1,0-1-1,1 1 0,3-5 0,-2-2-93,0 0 0,0 0 0,-1-1 0,-1 1-1,0-1 1,0 1 0,-1-1 0,0 0 0,-1 0-1,0 0 1,0 0 0,-1-11 0,0 22-87,-1 1 0,1-1 0,0 1 0,1-1 0,-1 1 0,0-1 0,0 1 0,0-1 0,1 1 0,-1-1 0,1 0 1,-1 1-1,1-1 0,0 0 0,0 2 0,2-1-73,-1-1 0,0 1 0,0-1 0,1 1 0,-1-1 0,1 0 0,-1 0 0,1 0 0,0 0 0,3 0 0,19 3-2798,-1 0-1,1-2 1,45 0-1,-58-2 1762,28 0-4831</inkml:trace>
</inkml:ink>
</file>

<file path=ppt/ink/ink2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7.3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9929,'0'0'6337,"-13"1"-4602,4-1-1541,0 1 0,0 1 0,0 0 0,0 0 0,0 0 0,0 1 0,0 1 0,1 0 0,-1 0 0,1 0 0,-15 12 0,14-9 190,0 1 1,1 0 0,-13 15 0,19-21-315,1 1 1,-1-1-1,0 1 0,1-1 0,-1 1 1,1-1-1,0 1 0,0 0 1,0 0-1,0-1 0,1 1 1,-1 0-1,1 0 0,-1 0 1,1 0-1,0 0 0,0 0 1,0 0-1,1 0 0,0 3 1,0-5-32,1 1 0,-1 0 0,0-1 1,1 1-1,0-1 0,-1 1 0,1-1 1,0 0-1,0 0 0,0 0 0,0 0 1,0 0-1,0 0 0,0-1 0,0 1 0,0 0 1,0-1-1,0 0 0,0 1 0,0-1 1,0 0-1,1 0 0,1-1 0,54-1 616,-52 1-637,-1 0 1,0 0-1,0-1 1,0 0-1,0 1 1,0-2-1,0 1 1,0-1-1,-1 1 1,1-1-1,-1 0 1,4-5-1,-5 6 12,-1 0-1,0 0 1,0-1 0,0 1 0,0 0-1,0-1 1,0 0 0,-1 1-1,1-1 1,-1 0 0,0 0 0,0 0-1,0 0 1,0 0 0,-1 0-1,1 0 1,-1 0 0,0 0 0,1-1-1,-1 1 1,-1 0 0,0-3-1,0 3 43,0 1 0,0 0-1,-1 0 1,1 0-1,-1 0 1,1 0-1,-1 0 1,0 0-1,0 0 1,0 1-1,0-1 1,0 1-1,0-1 1,0 1-1,-1 0 1,1 0-1,-4-1 1,-19-7-1983,7 6-9562,30 3 1517</inkml:trace>
</inkml:ink>
</file>

<file path=ppt/ink/ink2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8.4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143 273 4260,'0'0'1345,"6"-8"-2754,-2 4 1686,23-28 212,-16 11 2581,-9 0 4080,-3 20-6959,0 1-1,0-1 0,0 0 1,1 0-1,-1 0 1,0 1-1,0-1 0,0 0 1,0 1-1,0-1 0,0 1 1,0 0-1,0-1 1,-1 1-1,1 0 0,0-1 1,0 1-1,0 0 0,0 0 1,0 0-1,-1 0 0,1 0 1,0 0-1,0 0 1,0 1-1,-2-1 0,-34 9 350,26-4-504,1 1 0,-1 0 0,1 1 0,1 0 0,-15 15 0,19-18 41,0 1-1,0 0 1,0 0 0,1 1 0,0-1 0,0 1-1,1 0 1,-1 0 0,1 1 0,1-1 0,-4 9-1,6-15-64,0 1 0,0 0-1,0-1 1,0 1 0,0 0-1,0-1 1,0 1 0,0 0-1,0-1 1,0 1-1,0-1 1,0 1 0,0 0-1,1-1 1,-1 1 0,0 0-1,0-1 1,1 1-1,-1-1 1,0 1 0,1-1-1,-1 1 1,0-1 0,1 1-1,-1-1 1,1 1-1,-1-1 1,1 0 0,-1 1-1,1-1 1,-1 0 0,1 1-1,0-1 1,-1 0-1,2 1 1,29-1 442,32-20 115,-38 7-570,-1 0 0,0-2 0,-1-1 0,0 0 0,24-24 0,-34 28 97,-1-1-1,0 0 1,-1-1-1,0-1 1,-1 1 0,0-1-1,-2-1 1,0 0-1,8-20 1,-15 34-34,0 0 1,-1 0-1,1 0 0,0 0 1,-1 0-1,0 0 1,1 0-1,-1 0 0,0 0 1,0 0-1,0 0 0,0 0 1,0 0-1,-1 0 0,0-2 1,1 3-50,-1 1 0,1 0 0,-1-1-1,1 1 1,-1 0 0,1-1 0,-1 1 0,1 0 0,-1 0 0,1 0 0,-1-1 0,0 1 0,1 0 0,-1 0 0,1 0 0,-1 0 0,0 0 0,1 0 0,-1 0 0,1 0 0,-1 0 0,1 1 0,-1-1 0,0 0 0,1 0 0,-1 0 0,1 1-1,-1-1 1,1 0 0,-1 1 0,0-1 0,-5 4-9,0 0 1,1 0-1,-1 1 0,1-1 0,0 1 0,-9 10 0,5-4 40,1 0 0,0 1 0,1 0 0,0 0 0,1 1 0,0 0 0,1 0 0,1 0 0,0 1 0,1-1 0,0 1 0,-1 15 0,4-27-24,0 0 1,1 0 0,-1 0-1,0 1 1,1-1 0,-1 0-1,1 0 1,0 0 0,-1 0-1,1 0 1,0 0 0,0 0-1,1-1 1,-1 1-1,0 0 1,1-1 0,-1 1-1,1 0 1,-1-1 0,1 0-1,3 3 1,0-1 37,0-1 0,0 0 1,0 0-1,0 0 0,0 0 0,0-1 1,0 0-1,11 1 0,-6-1-6,1-1 0,-1 0 0,0-1 1,0 0-1,1 0 0,-1-1 0,0-1 0,0 1 1,14-7-1,-15 3-17,0 0 0,-1 0 0,0 0-1,0-1 1,13-15 0,-17 18-19,0 0-1,-1 0 1,0-1-1,0 1 1,0-1 0,-1 1-1,0-1 1,1 0-1,-2 0 1,1 0-1,0 0 1,-1 0-1,1-8 1,-16 30-470,12-14 444,-3 5 23,1 1 1,0-1-1,0 0 1,1 1 0,0 0-1,0 0 1,1 0-1,0 0 1,1 0-1,-1 10 1,2-18-2,0 0 0,0 0 1,0-1-1,1 1 0,-1 0 0,0 0 1,0 0-1,1 0 0,-1 0 0,1-1 1,-1 1-1,0 0 0,1 0 0,-1 0 1,1-1-1,0 1 0,-1 0 0,1-1 1,0 1-1,-1-1 0,1 1 0,0 0 0,0-1 1,-1 0-1,1 1 0,1 0 0,32 3 328,-27-4-276,1-1-1,-1 0 1,1 0 0,-1-1-1,0 1 1,13-6 0,-11 2-54,1 0 1,-1-1 0,0 0-1,0 0 1,-1-1 0,0 0-1,0 0 1,-1-1 0,1 0-1,-2 0 1,1-1 0,7-14-1,-14 17-469,-9 13 246,-11 15 95,-10 25 130,28-44 12,1 0 0,-1 0 0,1 0 0,0 0 0,0 0 0,0 0 0,0 0 0,0 0 0,1 0 0,0 0 0,-1 1 0,1-1 0,0 0-1,1 0 1,0 6 0,0-8-6,-1 0 0,1 0 0,0 0 0,0 0 0,0 0 0,0 0 0,0 0-1,1 0 1,-1-1 0,0 1 0,0 0 0,0-1 0,1 1 0,-1-1 0,0 1 0,1-1 0,-1 0-1,1 1 1,-1-1 0,0 0 0,1 0 0,1 0 0,37 0 274,-33-1-232,2 0-83,1 0 0,-1-1-1,1 0 1,-1-1 0,0 0 0,0 0 0,15-8 0,8-11-3086,-43 20-14203</inkml:trace>
</inkml:ink>
</file>

<file path=ppt/ink/ink2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9.1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46 7335,'1'0'431,"0"-1"1,0 0-1,0 0 0,0 0 1,0 1-1,0-1 0,-1 0 1,1 0-1,0 0 0,-1 0 1,1 0-1,0 0 0,-1-1 1,1 1-1,-1 0 0,0 0 1,1 0-1,-1 0 0,0-1 1,0 1-1,1 0 0,-1 0 1,0 0-1,0-1 0,-1 1 1,1-2-1,-1 2-219,0 0 1,0 0-1,0 0 0,0 0 0,0 0 1,-1 0-1,1 0 0,0 0 0,0 1 0,-1-1 1,1 0-1,-1 1 0,1-1 0,0 1 1,-1-1-1,1 1 0,-4 0 0,-3-2-183,0 2-1,1-1 1,-1 1-1,0 1 1,0-1 0,0 1-1,-11 3 1,8 1 33,0-1 0,0 2 0,1 0 0,-1 0 0,-12 11 0,20-15-6,0 0-1,0 0 1,0 1 0,0-1-1,1 1 1,-1 0-1,1 0 1,-1 0 0,1 0-1,0 0 1,0 0 0,1 1-1,-1-1 1,1 1 0,0-1-1,-1 1 1,2 0-1,-1-1 1,0 1 0,1 0-1,-1 5 1,2-8-44,-1 0 0,1 0 0,-1 0 0,1 0 0,-1 0 0,1-1 0,-1 1 0,1 0 0,0 0 0,0 0 0,0 0 0,-1-1 0,1 1 0,0 0 0,0-1 0,0 1 0,0-1 0,0 1 0,0-1 0,0 1 0,0-1 0,0 0 0,0 0 0,0 1 0,0-1 0,1 0 0,0 0 0,37 1 242,-29-1-187,22 1-167,46-3-2565,-29-11-3331,-27 1-84</inkml:trace>
</inkml:ink>
</file>

<file path=ppt/ink/ink2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9.7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12780,'0'0'9460,"10"-1"-8046,10-3-898,0-1 1,27-11-1,-41 15-475,0-2 1,0 1 0,0-1-1,0 0 1,-1 0-1,1 0 1,-1-1 0,0 0-1,0 0 1,-1 0 0,1 0-1,-1-1 1,0 0-1,5-7 1,-9 12-29,1-1-1,-1 0 1,0 1-1,1-1 1,-1 0-1,0 1 1,0-1-1,1 0 1,-1 1-1,0-1 0,0 0 1,0 1-1,0-1 1,0 0-1,0 1 1,0-1-1,0 0 1,0 0-1,0 1 1,-1-1-1,1 0 1,0 1-1,0-1 1,-1 1-1,1-1 1,0 0-1,-1 1 1,1-1-1,-1 1 1,1-1-1,-1 1 1,1-1-1,-1 1 1,1-1-1,-1 0 1,-2 0-21,1 0 1,-1 0 0,1 1-1,-1-1 1,1 1 0,-1-1-1,1 1 1,-1 0 0,1 0-1,-4 0 1,-2 0-25,0 1 0,0 0 0,0 1-1,1-1 1,-1 2 0,-9 3 0,13-4 23,0 0 0,0 1 0,0 0 0,1 0 0,-1 0 0,1 0 0,-1 1 0,1-1 0,1 1 0,-1 0 0,-2 4 0,4-6 9,0-1 1,1 0-1,0 1 1,-1-1-1,1 1 1,0-1-1,0 0 0,0 1 1,0-1-1,0 1 1,0-1-1,0 0 1,0 1-1,0-1 1,1 1-1,-1-1 0,1 0 1,-1 1-1,1-1 1,-1 0-1,1 0 1,0 1-1,0-1 0,-1 0 1,1 0-1,0 0 1,0 0-1,0 0 1,0 0-1,0 0 1,1 0-1,-1-1 0,0 1 1,0 0-1,0-1 1,1 1-1,-1 0 1,0-1-1,3 1 0,64 20-508,9 3-685,-72-21 1140,1-1 1,-1 1-1,1 0 1,-1 0-1,0 1 1,0 0-1,-1-1 1,1 2-1,-1-1 1,5 6-1,6 6 1938,-9-30 399,-1-4-2716,-1 2 409,-1-1 1,-1 1-1,-1-1 1,0 1-1,-2-27 1,0 5-2053,5 36-1895,13 4 957,33 14-4589,-18-7 1511</inkml:trace>
</inkml:ink>
</file>

<file path=ppt/ink/ink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7.8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80 7495,'0'0'15086,"-11"-54"-14413,22 42-577,8 3-160,6 5-416,-1 4-2147,0 0-3138,2 0-6055</inkml:trace>
</inkml:ink>
</file>

<file path=ppt/ink/ink2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0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209 25 16207,'0'0'4431,"-10"-4"-3822,6 3-630,-58-16 596,59 17-517,1-1 0,-1 0 0,1 1 0,-1 0 1,1 0-1,-1 0 0,1 0 0,-1 0 0,0 0 0,1 0 0,-1 1 0,1-1 1,0 1-1,-1 0 0,1 0 0,-1 0 0,1 0 0,0 0 0,0 1 0,0-1 1,0 0-1,0 1 0,0 0 0,-4 3 0,6-4-76,0 0 0,-1 0 0,1 1 0,0-1 0,0 0 0,-1 0 1,1 0-1,0 0 0,0 0 0,0 0 0,1 1 0,-1-1 0,0 0 0,0 0 0,1 0 0,-1 0 0,0 0 0,1 0 0,-1 0 1,1 0-1,-1 0 0,1 0 0,0 0 0,-1 0 0,1 0 0,0 0 0,0-1 0,0 1 0,0 0 0,0-1 0,-1 1 0,3 1 1,41 23-751,-28-17 525,-1 0 280,43 29-412,-56-36 441,0 1 1,-1-1 0,1 0-1,-1 1 1,1-1 0,-1 1-1,1-1 1,-1 1-1,0 0 1,0 0 0,0-1-1,0 1 1,0 0-1,0 0 1,0 0 0,-1 0-1,1 0 1,0 0-1,-1 0 1,0 0 0,0 0-1,0 1 1,0-1 0,0 0-1,0 3 1,-1-3 107,-1 0 0,1 0 0,0-1 0,-1 1 0,1-1 0,-1 1 0,1-1 0,-1 0 0,0 0 0,0 0 0,0 0 0,1 0 0,-1 0 0,0 0 0,0 0 0,0-1 0,-4 1 0,-40 9 744,40-9-703,1 0-248,-71 8 794,29-14-4169,33-5-2256,3-6-5488</inkml:trace>
</inkml:ink>
</file>

<file path=ppt/ink/ink2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46.1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32 10025,'0'-16'2502,"1"0"766,-1 26 1420,-5 98-2929,-22 130 0,-4 37-1369,29-255-41,-1-27 347,-1-35 293,4-383-5986,1 414 4979,-1 7 28,0-1 0,1 0 0,-1 0 0,-1 0 0,1 1 0,-1-1 0,0 0 0,0 0 0,0 1 0,-1-1 0,0 1 0,-2-5 0,3 11-19,0 0-1,1 0 0,-1 0 1,0 1-1,1-1 0,-1 0 0,1 1 1,0-1-1,0 0 0,0 5 1,2 77-213,0 22-3423,-10-3-6304,3-75 3676</inkml:trace>
</inkml:ink>
</file>

<file path=ppt/ink/ink2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46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37 229 4901,'0'0'5028,"-23"-52"-3202,12 23 865,9 2-417,2 0-705,0 3-287,2 5-129,16 2 0,7 5-321,9 1-575,9 6-129,8 3-64,12 2-64,0 0-1025,-2 0-1826,-3-4-4227</inkml:trace>
</inkml:ink>
</file>

<file path=ppt/ink/ink2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5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83 14798,'0'0'1799,"0"10"-737,-6 225 3125,3-110-5779,3-131 1219,0-30-3951,-1 0 1,-7-43 0,-10 18 3845,19 83 6818,-2-18-6199,1 0 0,0-1-1,0 1 1,0 0 0,0 0-1,1-1 1,0 1 0,-1-1 0,1 1-1,0 0 1,3 4 0,-2-4-27,0 0 1,1 0-1,-1 0 0,1-1 1,0 0-1,0 1 1,0-1-1,0 0 1,0 0-1,1-1 0,0 1 1,-1-1-1,1 0 1,0 1-1,0-2 1,0 1-1,0 0 0,0-1 1,1 0-1,-1 0 1,0 0-1,1-1 1,-1 1-1,0-1 0,1 0 1,-1 0-1,1-1 1,-1 1-1,0-1 1,1 0-1,4-1 0,1-2-24,1-1 0,-1 0 0,1 0 0,-2-1 0,1-1 0,0 1 0,-1-1 0,-1-1-1,1 0 1,-1 0 0,7-10 0,-5 5 66,0 0 0,-1-1 0,0 0 0,-1-1 0,-1 0 0,0 0 0,-1-1 0,-1 0 0,0 0 0,-1 0 0,-1 0 0,-1-1 0,1-30 0,-2 46-141,-1 0 0,0 0 1,0 0-1,0 0 0,0 0 0,0 0 1,0 0-1,0 0 0,0 0 1,-1 0-1,1 1 0,0-1 1,0 0-1,-1 0 0,1 0 1,-1 0-1,1 0 0,-1 1 0,1-1 1,-1 0-1,1 0 0,-1 1 1,0-1-1,1 0 0,-1 1 1,0-1-1,0 1 0,1-1 1,-1 1-1,0-1 0,0 1 1,0-1-1,0 1 0,0 0 0,0 0 1,1-1-1,-1 1 0,0 0 1,0 0-1,0 0 0,0 0 1,0 0-1,0 0 0,-1 0 1,-2 1-15,1 0 0,0 0 1,0 0-1,-1 0 0,1 1 0,0-1 1,0 1-1,0 0 0,0 0 1,1 0-1,-4 3 0,-5 6 39,0 0 0,0 1 0,1 0 0,1 1-1,0 0 1,1 1 0,1-1 0,0 1 0,0 1 0,2 0-1,0-1 1,-5 25 0,10-37-39,-1-1 0,1 1 1,0 0-1,0 0 0,1 0 0,-1 0 0,0 0 1,1-1-1,-1 1 0,1 0 0,-1 0 0,1 0 0,0-1 1,0 1-1,0-1 0,0 1 0,0 0 0,0-1 1,0 0-1,0 1 0,1-1 0,-1 0 0,1 1 1,-1-1-1,1 0 0,-1 0 0,1 0 0,0 0 0,-1-1 1,1 1-1,0 0 0,0-1 0,-1 1 0,1-1 1,3 1-1,8 1 6,0-1-1,1 0 1,-1-1 0,16-1 0,-5 0-297,7-1-157,-21 1 308,0 1 1,-1-1 0,1 2 0,0-1-1,0 1 1,16 4 0,-24-4 150,0 0 1,0 1-1,-1-1 0,1 1 1,0-1-1,-1 1 0,1-1 1,-1 1-1,0 0 1,1 0-1,-1 0 0,0 0 1,0 0-1,0 0 0,0 0 1,0 0-1,-1 0 1,1 0-1,-1 0 0,1 1 1,-1-1-1,0 0 0,0 0 1,0 1-1,0-1 0,0 0 1,-1 0-1,1 0 1,-2 4-1,1 5 228,-2 0-1,0 0 1,0-1 0,-7 16-1,3-14-87,-4 14 81,44-54-7040,-14 8 1346</inkml:trace>
</inkml:ink>
</file>

<file path=ppt/ink/ink2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5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86 2883,'0'0'12630,"8"7"-10323,29 18-220,-35-24-1944,0 0 0,1 0 1,-1 0-1,1-1 0,-1 1 0,0-1 1,1 0-1,-1 0 0,1 0 0,-1 0 1,1 0-1,-1 0 0,0-1 0,1 1 1,-1-1-1,0 0 0,1 1 0,-1-1 1,0 0-1,0 0 0,1-1 0,-1 1 0,0 0 1,3-4-1,3-1 227,0-1 0,-1-1 0,13-15 0,-18 22-322,-1 0 0,0-1 0,1 1 0,-1-1 0,0 1 0,0-1 0,0 0 0,0 1 0,-1-1 0,1 0 0,0 0 0,-1 1 0,1-1 0,-1 0 0,0 0 0,1 0 0,-1 0 0,0 0 0,0 0 0,0 0 0,0 1 0,-1-4 0,0 3-44,0 1 1,0 0-1,0-1 1,0 1-1,0 0 1,-1 0-1,1 0 1,0 0-1,0 0 0,-1 0 1,1 0-1,-1 0 1,1 0-1,-1 1 1,1-1-1,-1 0 1,0 1-1,1 0 0,-1-1 1,-1 1-1,-2-1-50,0 0-1,0 1 1,0 0-1,0 0 0,0 0 1,0 0-1,0 1 1,0 0-1,0 0 0,1 1 1,-1-1-1,0 1 1,1 0-1,-1 0 1,1 0-1,-8 6 0,-45 55-160,54-58 223,-1 0-1,1 0 1,0 0-1,0 0 1,0 1-1,1-1 1,0 1-1,0 0 1,0 0-1,1 0 1,-2 11-1,4-16 0,-1 0-1,1 1 1,-1-1 0,1 1-1,0-1 1,0 0-1,-1 0 1,1 1 0,0-1-1,0 0 1,0 0 0,0 0-1,0 0 1,1 0-1,-1 0 1,0 0 0,0 0-1,1-1 1,-1 1 0,0 0-1,1-1 1,-1 1-1,1-1 1,-1 0 0,0 1-1,1-1 1,-1 0 0,1 0-1,-1 0 1,1 0-1,1 0 1,62 1-3473,-48-2-1261,-3 1-2450</inkml:trace>
</inkml:ink>
</file>

<file path=ppt/ink/ink2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6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42 10858,'0'0'11537,"-2"13"-9904,-6 36-267,-2 13 738,-4 80-1,31-145-1537,-11-1-520,-1-1-1,-1 0 1,1 1-1,-1-2 0,0 1 1,0 0-1,0-1 1,-1 0-1,0 0 1,3-6-1,-1-2-55,0 1 0,0-1 0,4-23-1,-6 21-100,-1 10 42,-1 1 0,1 0 0,-1-1 0,-1 0 0,1 1 0,-1-1 0,0 0 0,0 1 0,-2-11 1,1 16 54,1-1 1,-1 1-1,1 0 1,-1 0-1,0-1 1,1 1-1,-1 0 1,1 0-1,-1 0 1,1 0-1,-1 0 1,0 0-1,1 0 1,-1 0-1,0 0 1,1 0-1,-1 0 1,1 0-1,-1 0 1,1 0-1,-1 1 1,0-1-1,1 0 1,-1 0-1,1 1 1,-1-1-1,1 0 1,-1 1-1,1-1 1,-1 1-1,1-1 1,-1 1 0,-14 16 217,12-56-38,-13-12-1479,7 97 1200,5-20 194,-6 40 757,0 75 0,10-140-715,13-36 517,-3 0-834,-2 0 0,-1 0 0,-2-1 0,-1 0 0,-1-42 0,-3 78 88,-13 35-407,3-7 478,0 0 1,2 1-1,1-1 0,2 1 1,0 1-1,2-1 0,1 39 1,3-67-246,0 0 1,-1-1-1,1 1 1,0 0-1,0 0 1,-1 0-1,1-1 1,0 1-1,0 0 1,0-1-1,0 1 1,0-1-1,0 1 1,0-1-1,0 1 1,0-1-1,0 0 1,0 1-1,0-1 1,1 0-1,-1 0 1,0 0 0,0 0-1,0 0 1,0 0-1,0 0 1,0 0-1,1-1 1,-1 1-1,0 0 1,0-1-1,0 1 1,1-1-1,13-6-5645</inkml:trace>
</inkml:ink>
</file>

<file path=ppt/ink/ink2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6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16688,'0'0'6491,"-8"0"-6251,1 0-222,1 1-1,0 0 0,0 0 0,1 1 0,-1 0 1,0 0-1,0 0 0,1 1 0,-1-1 0,1 2 1,0-1-1,0 0 0,0 1 0,0 0 1,1 0-1,-1 0 0,-4 7 0,-1-2 109,8-7-60,-1 1 0,0-1-1,0 1 1,1-1-1,-1 1 1,1 0 0,0 0-1,0 0 1,0 0-1,0 0 1,0 1 0,1-1-1,-1 1 1,0 4-1,2-7-61,1-1 0,-1 1-1,0-1 1,1 1-1,-1 0 1,1-1-1,-1 1 1,1-1-1,-1 1 1,1-1-1,-1 0 1,1 1-1,0-1 1,-1 0-1,1 1 1,0-1-1,-1 0 1,1 1-1,0-1 1,-1 0-1,1 0 1,0 0-1,-1 0 1,1 0-1,0 0 1,0 0 0,-1 0-1,2 0 1,30 0 112,-23 0-153,17-1-257,57 4-971,-76-2 1193,0 0 1,0 0-1,-1 1 1,1 0-1,0 0 1,-1 0-1,1 1 1,-1 0-1,9 6 1,-13-8 103,-1 0 0,1 0 0,0 1 0,-1-1 0,1 0 1,-1 1-1,0-1 0,1 1 0,-1-1 0,0 1 0,0-1 0,0 1 0,0 0 1,0 0-1,0 0 0,-1-1 0,1 1 0,-1 0 0,1 0 0,-1 0 0,0 0 0,1 0 1,-1 0-1,0 0 0,0 0 0,-1 0 0,1 0 0,0 0 0,-1 0 0,1 0 1,-1 0-1,1 0 0,-1-1 0,0 1 0,0 0 0,0 0 0,0-1 0,0 1 1,0 0-1,-1-1 0,1 1 0,-3 2 0,-3 3 311,-1 0 1,1-1-1,-1 0 1,-1 0-1,1 0 0,-19 8 1,20-11-265,0 0 0,0 0 0,0-1 0,0 0-1,0-1 1,-1 1 0,1-1 0,-1-1 0,1 1 0,-13-2 0,16 1-349,0-1 0,0 0 0,-1-1 0,1 1-1,0 0 1,0-1 0,0 0 0,-4-3 0,4 2-532,0 0 1,0 0-1,1 0 1,-1-1-1,1 0 0,-1 1 1,-4-10-1,-12-21-6704</inkml:trace>
</inkml:ink>
</file>

<file path=ppt/ink/ink2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7.3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13581,'0'0'6502,"55"-1"-15278</inkml:trace>
</inkml:ink>
</file>

<file path=ppt/ink/ink2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7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6470,'0'0'15802,"4"9"-14969,2 8-369,-2 1 1,0 0 0,-1 0 0,0 1-1,-2-1 1,-1 33 0,4 42 504,-2-92 74,0-12-684,1-19-261,-4-19-54,-1 27-352,2-1-1,4-37 1,-4 59 266,0 1 0,0 0 0,0-1 0,1 1 0,-1 0 0,0 0 0,0-1 0,0 1 0,1 0 0,-1-1 0,0 1 0,0 0 0,1 0 0,-1 0-1,0-1 1,1 1 0,-1 0 0,0 0 0,1 0 0,-1 0 0,0 0 0,1 0 0,-1-1 0,0 1 0,1 0 0,-1 0 0,0 0 0,1 0 0,-1 0-1,0 0 1,1 0 0,-1 1 0,0-1 0,1 0 0,-1 0 0,0 0 0,1 0 0,-1 0 0,0 0 0,1 1 0,-1-1 0,0 0 0,0 0 0,1 0 0,-1 1-1,0-1 1,0 0 0,1 0 0,-1 1 0,0-1 0,0 0 0,0 1 0,1-1 0,21 20-990,-14-13 166,-4-4 261,0 0-1,0-1 1,1 1-1,-1-1 1,1 0-1,0 0 0,0-1 1,0 0-1,0 0 1,0 0-1,0 0 1,0-1-1,5 1 1,16-1-4093</inkml:trace>
</inkml:ink>
</file>

<file path=ppt/ink/ink2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8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31 116 10442,'0'0'10490,"9"3"-9273,-8-2-1190,4 1 91,0 0-1,0 0 0,0 0 1,0-1-1,0 0 1,0 0-1,0 0 1,0 0-1,0-1 0,0 0 1,1 0-1,-1 0 1,0-1-1,0 1 0,0-1 1,0-1-1,10-3 1,-9 2-55,60-36 401,-63 37-422,0-1 1,0 1-1,-1 0 1,1-1-1,-1 1 1,0-1-1,1 0 1,-1 0-1,0 1 1,-1-2-1,1 1 1,0 0-1,-1 0 1,0 0-1,0-1 1,0 1-1,0-1 1,1-5-1,-3 8-35,1 0 1,0 0-1,-1 0 0,1 0 0,-1 0 0,1 0 1,-1 0-1,0 0 0,1 0 0,-1 0 0,0 0 1,0 0-1,1 1 0,-1-1 0,0 0 0,0 0 1,0 1-1,0-1 0,0 1 0,0-1 0,0 1 1,0-1-1,0 1 0,0 0 0,0-1 0,-1 1 0,1 0 1,0 0-1,0 0 0,0 0 0,0 0 0,0 0 1,-1 0-1,1 0 0,-1 1 0,-45 7-100,35-3 92,0 1 0,0 1 0,1 0 0,0 0 0,0 1 1,1 1-1,0 0 0,-15 16 0,19-18 59,1 0 0,-1 0 0,1 0 0,0 1 1,0-1-1,1 1 0,0 0 0,1 1 0,0-1 0,0 1 0,1-1 1,0 1-1,-2 16 0,4-23-54,0 0 1,0 0-1,1-1 1,-1 1-1,1 0 1,-1 0-1,1 0 0,-1-1 1,1 1-1,0 0 1,0-1-1,0 1 1,0-1-1,0 1 1,0-1-1,0 1 0,0-1 1,1 0-1,-1 1 1,3 0-1,0 1-34,0 0 0,1-1 0,-1 0 0,1 0 0,0 0-1,0-1 1,8 2 0,9 1-861,0-2 0,38-1 0,-49-1 108,-4 0 365,11 0-2524,0 0-1,33-6 0,-9-7-3596</inkml:trace>
</inkml:ink>
</file>

<file path=ppt/ink/ink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8.4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1 263 4292,'0'0'15860,"10"-1"-14103,4-4-1389,0 0 0,-1-1 1,0 0-1,0-1 0,0-1 1,-1 0-1,0 0 1,0-1-1,-1-1 0,0 0 1,12-15-1,-15 15-253,0 1 0,-1-1 0,0-1-1,7-14 1,-12 21-67,0 0 0,0 0 0,-1 1 0,1-1 0,-1 0-1,0 0 1,-1 0 0,1 0 0,-1-1 0,1 1 0,-1 0 0,0 0-1,-1 0 1,1 0 0,-1 0 0,-2-8 0,3 11-49,-1 0-1,1 1 1,-1-1 0,0 0 0,1 0-1,-1 0 1,0 0 0,0 1 0,1-1-1,-1 0 1,0 1 0,0-1 0,0 1-1,0-1 1,0 1 0,0-1 0,0 1-1,0 0 1,0-1 0,0 1 0,0 0-1,0 0 1,0 0 0,0 0 0,-1 0-1,1 0 1,0 0 0,0 0 0,0 0-1,0 1 1,0-1 0,0 0 0,0 1-1,0-1 1,0 1 0,0-1 0,-1 2-1,-3 0-36,1 0 0,0 1 0,-1-1 0,1 1 0,1 0 0,-1 0 0,-4 5 0,-5 7-28,0 1 1,2 1 0,0 0-1,0 0 1,2 1 0,0 0 0,1 1-1,1 0 1,1 0 0,1 1-1,0-1 1,-3 35 0,8-53 61,0 0 0,0 0 0,0 0 0,1 0 0,-1 0-1,0 0 1,0 0 0,0 0 0,1 0 0,-1 0 0,0 0 0,1-1 0,-1 1 0,1 0 0,-1 0 0,1 0 0,0-1 0,-1 1 0,1 0 0,0 0 0,-1-1 0,1 1 0,0-1 0,0 1 0,-1-1-1,1 1 1,0-1 0,0 1 0,0-1 0,1 1 0,2-1 0,0 1-1,-1-1 1,1 0 0,-1 0-1,1 0 1,0 0-1,-1 0 1,7-2-1,2-1-3,-1-1-1,0 1 1,-1-2-1,20-9 1,3-11-402,0-1 1,36-38 0,-40 37 473,-15 16-40,-6 15 77,-4 27 233,-2 7-16,-2-37-312,0 0 0,1 0 0,-1 0 1,0 0-1,0 0 0,1 0 0,-1 0 0,1 0 1,-1 0-1,1 0 0,-1 0 0,1-1 1,0 1-1,-1 0 0,1 0 0,0 0 0,-1-1 1,1 1-1,0 0 0,0-1 0,0 1 1,0-1-1,0 1 0,0-1 0,0 0 0,1 1 1,1 0 29,1-1 1,0 0-1,0 0 1,0 0-1,-1 0 1,1-1 0,0 1-1,0-1 1,-1 0-1,1 0 1,-1 0-1,1-1 1,-1 1 0,6-4-1,44-37 263,-46 36-357,0 0 0,-1 0 0,2 0 1,-1 1-1,1 0 0,0 0 0,12-4 0,-19 8 29,0 1-1,-1 0 1,1 1-1,0-1 1,0 0 0,0 0-1,-1 0 1,1 0-1,0 1 1,0-1-1,0 0 1,-1 1 0,1-1-1,0 0 1,-1 1-1,1-1 1,0 1 0,-1-1-1,1 1 1,-1 0-1,1-1 1,-1 1-1,1-1 1,-1 1 0,1 0-1,-1 0 1,1-1-1,-1 1 1,0 0 0,0 0-1,1-1 1,-1 1-1,0 0 1,0 0 0,0 0-1,0-1 1,0 1-1,0 0 1,0 0-1,0 0 1,0 1 0,0 47 186,-1-37-189,1 32 129,0-26-8955</inkml:trace>
</inkml:ink>
</file>

<file path=ppt/ink/ink2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8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1 12620,'0'0'4586,"-9"7"-3236,2-1-1100,0 0 0,1 0 0,0 1 1,0 0-1,1 0 0,-1 0 0,2 1 0,-1-1 0,1 1 0,0 1 0,1-1 0,-4 13 0,-1 19 457,3-1 0,1 1 0,2 0 0,3 49-1,-4 75-674,3-157-26,-1 1-1,0 0 0,0-1 1,-1 1-1,0-1 0,0 1 1,-1-1-1,0 0 0,-5 10 1,8-17 1,0 1 0,-1-1 1,1 0-1,0 0 0,0 0 1,0 0-1,-1 0 0,1 0 0,0 0 1,0 0-1,-1 0 0,1 0 1,0 0-1,0 0 0,-1 0 1,1 0-1,0 0 0,0 0 0,0 0 1,-1 0-1,1 0 0,0 0 1,0 0-1,-1 0 0,1 0 1,0 0-1,0-1 0,0 1 0,0 0 1,-1 0-1,1 0 0,0 0 1,0-1-1,0 1 0,0 0 1,-1 0-1,1 0 0,0 0 0,0-1 1,0 1-1,0 0 0,0 0 1,0-1-1,0 1 0,0 0 1,0 0-1,0 0 0,0-1 0,0 1 1,0 0-1,0 0 0,0-1 1,0 1-1,0 0 0,0 0 1,0 0-1,0-1 0,0 1 0,0 0 1,0-1-1,-1-16 375,1 17-371,6-76 1,2 1 1,4 1-1,35-119 1,-47 191-26,1 1 17,2-15-289,2 1-1,0-1 0,1 1 0,12-23 1,-17 36 214,0 0 1,0 0-1,1 0 0,-1 1 1,0-1-1,1 1 0,-1-1 1,1 1-1,0-1 1,-1 1-1,1 0 0,0 0 1,0 0-1,0 0 1,0 0-1,-1 0 0,1 0 1,4 0-1,-4 1 17,1 1-1,-1-1 0,0 1 1,1-1-1,-1 1 0,1 0 1,-1 0-1,0 0 1,0 0-1,0 0 0,0 0 1,0 1-1,0-1 0,0 1 1,0 0-1,0-1 1,0 1-1,-1 0 0,1 0 1,1 3-1,4 4-47,0 1-1,0 0 1,-1 0-1,0 0 1,-1 1-1,-1 0 1,7 22-1,-10-30 154,0 0 0,0 1 1,0-1-1,-1 1 0,0 0 0,1-1 0,-2 1 0,1-1 1,0 1-1,-1-1 0,1 1 0,-1-1 0,0 1 1,0-1-1,0 1 0,-1-1 0,1 0 0,-1 0 1,0 0-1,0 0 0,0 0 0,0 0 0,0 0 0,-1-1 1,1 1-1,-1-1 0,0 1 0,1-1 0,-6 3 1,1-1 163,0-1 1,0 0 0,0 0 0,0 0-1,0-1 1,0 0 0,-1-1 0,1 1 0,-13-1-1,18-1-362,0 0-1,0 0 0,0 0 0,0-1 1,1 1-1,-1 0 0,0-1 0,0 0 1,0 1-1,1-1 0,-1 0 0,0 0 1,1 0-1,-1 0 0,0 0 0,-2-3 1,3 2-368,0 0 1,0 0 0,-1 0 0,2 0 0,-1-1 0,0 1-1,0 0 1,1 0 0,-1-1 0,1 1 0,-1 0-1,1-1 1,0 1 0,0 0 0,0-1 0,0 1 0,1-3-1,4-18-5901</inkml:trace>
</inkml:ink>
</file>

<file path=ppt/ink/ink2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12780,'0'0'8024,"-4"12"-6898,-9 16-344,-22 59 2149,31-78-2770,2 0 1,-1 0 0,1 1-1,1-1 1,0 0 0,0 1-1,1-1 1,0 10 0,1-18-155,-1 0 1,0 0-1,1 0 1,-1 0-1,1 0 0,-1 0 1,1 0-1,-1 0 1,1 0-1,0-1 1,-1 1-1,1 0 1,0-1-1,0 1 1,0 0-1,0-1 1,-1 1-1,1-1 1,0 1-1,0-1 1,0 1-1,0-1 1,0 0-1,0 1 0,0-1 1,0 0-1,0 0 1,0 0-1,0 0 1,0 0-1,0 0 1,1 0-1,-1 0 1,0 0-1,0-1 1,0 1-1,0 0 1,0-1-1,0 1 1,-1-1-1,1 1 1,0-1-1,0 1 0,0-1 1,0 1-1,0-1 1,-1 0-1,1 0 1,0 1-1,-1-1 1,1 0-1,0 0 1,-1 0-1,1-1 1,4-10-378,-1-1 0,-1 0 0,0 0 0,0 0 0,-2 0 0,1 0 0,-2-1 1,-1-23-1,0 10-374,-1 18 534,-1 14-137,2-4 332,1 0 0,0 1 1,-1-1-1,1 1 0,0-1 1,0 1-1,0-1 0,0 0 1,0 1-1,0-1 0,1 1 1,-1-1-1,0 0 0,1 1 1,-1-1-1,2 3 0,1 0 32,1 0 0,0 0-1,0-1 1,0 1 0,0-1-1,0 0 1,1 0 0,-1 0 0,1-1-1,0 0 1,0 0 0,0 0-1,0 0 1,0-1 0,0 0-1,0 0 1,10 1 0,3 0 41,1-1 0,-1-1 1,36-4-1,-46 3-42,0-1 0,0 0 1,0-1-1,0 0 0,0 0 0,0-1 0,12-8 0,-16 10-1,0-1-1,0 1 1,-1-1 0,1 0-1,-1 0 1,0-1 0,0 1-1,0-1 1,0 1-1,-1-1 1,1 0 0,-1 0-1,0 0 1,0 0 0,2-8-1,-4 11-7,0 0 0,0 1-1,0-1 1,0 0 0,0 0-1,0 1 1,0-1 0,0 0-1,0 0 1,0 1 0,0-1-1,0 0 1,-1 0 0,1 1-1,0-1 1,-1 0 0,1 1-1,0-1 1,-1 0 0,1 1-1,-1-1 1,1 1 0,-1-1-1,1 1 1,-1-1 0,0 1-1,1-1 1,-1 1 0,0-1-1,1 1 1,-1 0 0,0-1-1,1 1 1,-1 0 0,0 0-1,0 0 1,1-1 0,-1 1-1,0 0 1,0 0 0,1 0-1,-1 0 1,0 0 0,0 0-1,0 1 1,1-1 0,-1 0-1,0 0 1,1 0 0,-1 1-1,-1 0 1,-39 14-55,32-8 149,0 0 0,1 0 0,0 1 0,0 0 1,1 1-1,0 0 0,-9 14 0,13-19-41,0 1 0,1-1 1,0 1-1,-1 0 0,1-1 0,1 1 1,-1 0-1,1 0 0,0 0 1,0 0-1,0 1 0,1-1 0,0 0 1,0 0-1,0 0 0,1 0 0,-1 1 1,3 6-1,-1-9-102,0 0 0,0 0 1,0 0-1,0-1 0,0 1 0,0-1 0,1 1 1,-1-1-1,1 0 0,0 0 0,0 0 0,0 0 1,0-1-1,0 1 0,0-1 0,0 0 0,0 0 1,0 0-1,1 0 0,-1 0 0,4-1 0,9 3-1936,0-2 0,33-1 0,-10-2-5256</inkml:trace>
</inkml:ink>
</file>

<file path=ppt/ink/ink2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29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0 14574,'-11'0'1943,"-2"1"-1127,0-1-1,0 2 1,0 0 0,-14 4-1,23-6-689,1 1 0,-1 0 0,1 0 0,-1 1 0,1-1 0,0 1 0,-1-1 0,1 1 0,0 0-1,0 0 1,0 1 0,1-1 0,-1 1 0,0-1 0,1 1 0,0 0 0,-1 0 0,1 0 0,0 0-1,1 0 1,-1 1 0,1-1 0,-2 4 0,3-6-127,0 1 0,0-1 0,0 0-1,0 1 1,0-1 0,1 0 0,-1 0 0,1 1 0,-1-1-1,0 0 1,1 0 0,0 0 0,-1 1 0,1-1 0,0 0-1,0 0 1,-1 0 0,1 0 0,0 0 0,0-1 0,0 1-1,0 0 1,0 0 0,1-1 0,-1 1 0,0 0 0,0-1-1,0 1 1,0-1 0,1 0 0,-1 1 0,0-1 0,0 0-1,3 1 1,52 7-167,-47-7 105,15 1-256,0 1 1,0 1-1,0 1 1,-1 1-1,27 10 1,-49-16 351,0 1 0,0-1 0,0 0 1,-1 0-1,1 1 0,0-1 1,0 1-1,0-1 0,-1 1 1,1-1-1,0 1 0,-1-1 0,1 1 1,0-1-1,-1 1 0,1 0 1,-1 0-1,1-1 0,-1 1 1,1 0-1,-1 0 0,0 0 0,1-1 1,-1 1-1,0 0 0,1 0 1,-1 0-1,0 0 0,0 0 0,0-1 1,0 1-1,0 1 0,-1 0 59,0 0 0,0 0 0,0 0 0,0 0 0,0 0 0,-1 0 0,1-1 0,-1 1 0,1 0 0,-1-1 0,1 1-1,-4 1 1,-57 32 2003,-17-3-476,73-30-1639,0 0 1,0-1-1,0 1 0,0-1 0,0 0 1,0-1-1,0 0 0,0 0 1,0 0-1,0 0 0,-10-3 0,15 3-136,1-1-1,-1 1 1,1-1 0,-1 1-1,0-1 1,1 1-1,0-1 1,-1 1-1,1-1 1,-1 1-1,1-1 1,0 0-1,-1 1 1,1-1-1,0 0 1,0 1-1,-1-1 1,1 0-1,0 1 1,0-1-1,0 0 1,0 1 0,0-1-1,0 0 1,0 0-1,0 1 1,1-2-1,-1 0-570,0-15-5034</inkml:trace>
</inkml:ink>
</file>

<file path=ppt/ink/ink2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0.3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0 131 6342,'0'0'11606,"11"7"-10202,-4-3-1175,1 0 0,0 0 0,0-1 1,1 0-1,-1 0 0,0-1 1,1 0-1,0 0 0,-1-1 0,1-1 1,0 1-1,0-1 0,0-1 0,-1 1 1,1-2-1,0 1 0,-1-1 1,16-6-1,-2 1-75,-2-2 1,36-20 0,-51 27-133,-1-1 0,1 0 0,0 0 0,-1-1 0,0 1 0,0-1 0,0 0 0,0 0 0,0 0 0,-1-1-1,0 1 1,0-1 0,0 0 0,-1 0 0,1 0 0,-1 0 0,1-6 0,-2 10-17,-1 0-1,0 0 1,0 0-1,0 0 1,0 0-1,-1 0 1,1-1-1,0 1 0,0 0 1,-1 0-1,1 0 1,-1 0-1,1 0 1,-1 0-1,1 0 1,-1 0-1,1 0 1,-1 1-1,0-1 1,0 0-1,1 0 1,-1 0-1,0 1 0,0-1 1,0 0-1,0 1 1,0-1-1,0 1 1,0-1-1,0 1 1,0 0-1,0-1 1,0 1-1,0 0 1,0 0-1,0-1 1,0 1-1,0 0 0,-1 0 1,1 0-1,0 1 1,0-1-1,0 0 1,0 0-1,-2 1 1,-2-1-26,0 1 1,0 0-1,0 0 1,0 0-1,1 1 0,-1 0 1,0 0-1,1 0 1,-7 4-1,2 1-7,1 1-1,0 0 0,0 0 1,1 1-1,0 0 0,0 0 1,-6 13-1,10-16 21,-1 1 0,1 0 0,0 0 0,1 0 0,0 0 0,0 0 0,1 0 0,-1 1 0,1-1 0,1 0 0,0 16 0,1-22 11,-1 1 0,1-1 0,-1 1 0,1 0 1,-1-1-1,1 1 0,0-1 0,0 0 1,0 1-1,0-1 0,0 0 0,0 0 0,0 1 1,1-1-1,-1 0 0,0 0 0,1 0 1,-1 0-1,1-1 0,-1 1 0,1 0 0,-1-1 1,1 1-1,-1 0 0,1-1 0,-1 0 1,4 1-1,52 2 194,-45-3-164,1 0-37,0-1 0,1-1 1,-1 0-1,0-1 0,0 0 1,-1-1-1,15-6 0,9-7-323,35-22-1,-43 23 266,-28 15 36,1 1 1,-1 0 0,0-1-1,0 1 1,1 0 0,-1 0 0,0 0-1,0-1 1,1 1 0,-1 0 0,0 0-1,1 0 1,-1 0 0,0-1 0,1 1-1,-1 0 1,0 0 0,1 0 0,-1 0-1,0 0 1,1 0 0,-1 0 0,0 0-1,1 0 1,-1 0 0,0 0 0,1 0-1,-1 0 1,0 1 0,1-1 0,-1 0-1,0 0 1,1 0 0,-1 0-1,0 1 1,0-1 0,1 0 0,-1 0-1,0 0 1,0 1 0,1-1 0,-1 1-1,-2 17-114,-14 21 646,16-39-506,-1 3 86,-1 0 1,1 0-1,0 0 1,0 0-1,0 0 1,0 0-1,0 0 1,0 0-1,1 4 1,0-6-62,0 0 0,1-1 0,-1 1 0,1 0-1,-1 0 1,0-1 0,1 1 0,0 0 0,-1-1 0,1 1 0,-1-1 0,1 1 0,0 0 0,-1-1 0,1 0 0,0 1 0,0-1 0,-1 1 0,1-1 0,0 0 0,0 1 0,0-1 0,-1 0 0,1 0 0,0 0 0,0 0 0,0 0 0,0 0 0,0 0 0,-1 0 0,1 0 0,0 0-1,1-1 1,60-9-1109,-2 1-7062,-41 13 4233,-6-4-640</inkml:trace>
</inkml:ink>
</file>

<file path=ppt/ink/ink2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0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6694,'0'0'11296,"-4"12"-11045,-7 23 533,1 1 0,-7 56 1,14-71-564,1 0 0,1 1 1,1-1-1,0 0 1,2 1-1,7 32 1,4-20-100,-12-32-109,-1-1-1,1 0 1,0 0-1,0 1 1,0-1-1,-1 0 1,1 0-1,1 0 1,-1 0 0,0 0-1,0 0 1,0 0-1,0 0 1,1-1-1,-1 1 1,0 0-1,1-1 1,-1 1-1,1-1 1,-1 0 0,0 1-1,3-1 1,-3-1-18,-1 1 0,1-1 0,0 0 0,-1 0 0,1 0 0,-1 0 0,1 0 0,-1 0 0,0 0 0,1 0 0,-1 0 1,0 0-1,0 0 0,0 0 0,0 0 0,0 0 0,0 0 0,0 0 0,0 0 0,0-2 0,-2-25-398,-1 14 383,-2 1 0,0 0 1,-1 0-1,0 0 1,-1 1-1,0-1 1,-1 2-1,0-1 0,-1 1 1,0 0-1,-19-16 1,102 45-259,-1-1-3274,2-10-4395,-33-7 3612</inkml:trace>
</inkml:ink>
</file>

<file path=ppt/ink/ink2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1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6854,'0'0'14019,"-10"0"-12860,2 1-904,-1 0 1,1 0-1,-1 0 1,1 1-1,0 0 1,0 1 0,0 0-1,0 0 1,0 1-1,1 0 1,-1 0-1,1 1 1,0 0 0,1 0-1,-8 7 1,13-11-259,1-1 0,-1 0 0,1 1 0,-1-1 0,1 1 0,-1-1 0,1 1 1,-1 0-1,1-1 0,0 1 0,-1-1 0,1 1 0,0 0 0,0-1 0,-1 1 0,1-1 0,0 1 1,0 0-1,0 0 0,0-1 0,0 1 0,0 0 0,0-1 0,0 1 0,0 0 0,0-1 0,0 1 1,0 0-1,1-1 0,-1 1 0,0 0 0,0-1 0,1 1 0,-1-1 0,0 1 0,1 0 0,-1-1 1,1 1-1,-1-1 0,0 1 0,1-1 0,-1 0 0,1 1 0,0-1 0,-1 1 0,1-1 0,-1 0 1,1 1-1,0-1 0,-1 0 0,1 0 0,0 1 0,-1-1 0,1 0 0,0 0 0,-1 0 1,1 0-1,0 0 0,53 10-1006,-43-9 411,9 1 48,0 1 0,0 1 0,0 1 1,-1 1-1,0 0 0,0 2 0,18 9 0,-36-17 607,0 1 1,0-1-1,0 1 0,0 0 0,0-1 0,0 1 0,0 0 1,0-1-1,0 1 0,0 0 0,-1 0 0,1 0 1,0-1-1,-1 1 0,1 0 0,-1 0 0,1 0 0,-1 0 1,1 0-1,-1 0 0,0 0 0,1 1 0,-1-1 1,0 0-1,0 0 0,0 2 0,0-2 48,-1 1-1,0-1 1,0 0 0,0 0-1,0 1 1,0-1 0,0 0-1,0 0 1,0 0 0,0 0-1,0 0 1,0 0-1,-1 0 1,1-1 0,0 1-1,-3 1 1,-7 2 358,-1 1-1,0-2 1,-18 4-1,10-3-531,0-1-1,-37 0 1,19-8-5659,24-2-1890</inkml:trace>
</inkml:ink>
</file>

<file path=ppt/ink/ink2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2.1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9865,'0'0'11691,"5"11"-11103,0-3-428,-1 0 1,0 1 0,-1 0-1,0 0 1,0 0 0,-1 0-1,0 0 1,-1 0 0,1 15-1,-6 252 3086,4-276-3240,0 0 1,0 1-1,0-1 0,0 1 0,0-1 0,0 0 0,0 1 1,0-1-1,0 1 0,0-1 0,0 0 0,0 1 0,0-1 1,1 0-1,-1 1 0,0-1 0,0 0 0,0 1 0,0-1 1,1 0-1,-1 1 0,0-1 0,0 0 0,1 1 1,-1-1-1,0 0 0,1 0 0,-1 0 0,0 1 0,1-1 1,-1 0-1,0 0 0,1 0 0,-1 0 0,0 1 0,1-1 1,-1 0-1,1 0 0,-1 0 0,0 0 0,1 0 0,-1 0 1,1 0-1,-1 0 0,0 0 0,1 0 0,-1 0 0,0-1 1,1 1-1,-1 0 0,1 0 0,-1 0 0,0 0 0,1-1 1,-1 1-1,0 0 0,1-1 0,18-15 357,-13 3-479,0-1 1,-1 0 0,-1 0-1,0-1 1,-1 1-1,-1-1 1,0 1-1,-1-1 1,0 0-1,-4-28 1,3 11-1113,-1 16-202,-1 27 483,2 28 590,1-36 369,1 1 0,-1-1 0,1 1 0,0-1 0,0 0 0,0 0 1,1 0-1,-1 0 0,1 0 0,0 0 0,0-1 0,0 1 0,0-1 0,0 0 0,0 0 0,1 0 0,-1-1 0,0 1 0,1-1 0,0 1 0,-1-1 0,1 0 0,0-1 0,0 1 0,-1-1 0,1 1 0,0-1 0,0 0 0,6-1 0,0 0 111,0 0 0,-1 0 0,1-1 0,-1 0 0,0-1 0,1 0 0,-1 0 0,0-1 0,-1 0 0,16-9 0,-14 4-32,-1 1 1,1-1-1,-1-1 1,-1 1-1,0-1 1,0-1-1,7-12 1,-12 17-104,1 0 1,-1 0 0,-1 0-1,1 0 1,-1-1 0,0 1-1,0-1 1,-1 1-1,0-1 1,0 0 0,-1 0-1,0 1 1,0-1 0,0 0-1,-2-8 1,2 14-3,0 1 0,0 0 0,0-1 0,0 1 1,0 0-1,-1-1 0,1 1 0,0 0 0,0-1 0,0 1 1,0 0-1,-1-1 0,1 1 0,0 0 0,0-1 0,-1 1 1,1 0-1,0 0 0,0-1 0,-1 1 0,1 0 0,0 0 1,-1 0-1,1-1 0,0 1 0,-1 0 0,1 0 0,0 0 1,-1 0-1,1 0 0,0 0 0,-1 0 0,1 0 0,0 0 1,-1 0-1,1 0 0,-1 0 0,-14 9-237,-9 19 94,15-16 237,1 0 0,0 0 1,1 1-1,1 1 1,0-1-1,0 1 1,2 0-1,-1 0 1,2 0-1,0 1 1,1 0-1,-1 28 1,3-40-64,1 0 1,0 0-1,0 0 0,-1 0 1,2 0-1,-1 0 1,0-1-1,0 1 0,1 0 1,0-1-1,-1 1 0,1-1 1,0 0-1,0 0 1,1 0-1,-1 0 0,0 0 1,1 0-1,-1 0 0,1-1 1,-1 1-1,1-1 1,0 0-1,-1 1 0,1-1 1,0-1-1,6 2 1,6 1 24,1-1 1,-1 0-1,1-1 1,16-1 0,-19 0-54,-8 0 28,0 0 0,0 0 0,0 0 0,0-1 0,0 0 1,0 0-1,0 0 0,0-1 0,-1 1 0,1-1 0,0 0 1,-1 0-1,1-1 0,-1 0 0,0 1 0,0-1 0,0-1 1,0 1-1,-1-1 0,1 1 0,-1-1 0,0 0 0,0 0 1,0 0-1,0-1 0,-1 1 0,0-1 0,0 1 0,0-1 1,0 0-1,-1 0 0,0 0 0,0 0 0,0 0 0,-1 0 1,1-6-1,-2 10-7,1 0 0,0 0 0,0 1 0,-1-1 0,1 0 0,-1 0 0,1 0 0,-1 0 0,1 1 0,-1-1 0,1 0 0,-1 0 0,0 1 0,1-1 0,-1 1 0,0-1 0,0 0 0,1 1 1,-1-1-1,0 1 0,0 0 0,0-1 0,0 1 0,1 0 0,-1-1 0,0 1 0,0 0 0,0 0 0,0 0 0,0 0 0,0 0 0,0 0 0,0 0 0,0 0 0,0 0 0,0 0 0,0 0 0,1 1 0,-1-1 0,-1 1 0,-2 0-18,-1 0 0,1 0-1,0 0 1,0 1 0,0-1-1,1 1 1,-1 0-1,-3 3 1,1 0 26,1-1 0,0 1 0,0 1 0,1-1 0,0 1-1,-1 0 1,2 0 0,-1 0 0,1 0 0,-3 8 0,5-11-11,0-1 0,1 1 0,-1-1 0,1 0 0,-1 1 1,1-1-1,0 1 0,0-1 0,0 1 0,0-1 0,0 1 0,1-1 1,-1 0-1,1 1 0,0-1 0,0 1 0,-1-1 0,1 0 0,1 0 1,-1 0-1,0 1 0,1-1 0,-1 0 0,1-1 0,-1 1 0,1 0 1,0 0-1,0-1 0,0 1 0,0-1 0,0 1 0,2 0 0,5 3-241,-1-1 0,0 0 0,1-1 0,0 0-1,12 3 1,24-1-3864,-3-4-3291</inkml:trace>
</inkml:ink>
</file>

<file path=ppt/ink/ink2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2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48 14029,'1'-1'328,"-1"-1"0,1 0 0,0 1 0,-1-1 0,1 1 0,-1-1 0,0 0 0,1 1-1,-1-1 1,0 0 0,0 1 0,0-1 0,0 0 0,-1 1 0,1-1 0,0 0 0,-1 1 0,1-1 0,-1 0 0,1 1-1,-1-1 1,-1-2 0,0 3-183,1 0 0,0 1 0,-1-1 0,1 0 0,0 1-1,-1-1 1,1 0 0,-1 1 0,1 0 0,-1-1 0,0 1-1,1 0 1,-1 0 0,1 0 0,-1 0 0,1 0 0,-1 0 0,1 1-1,-3-1 1,-4 2-98,0 0 1,1 1-1,-1 0 0,0 0 0,1 1 0,0-1 1,0 1-1,-7 6 0,6-4-22,0 1 0,1 0 1,0 0-1,0 1 0,1-1 0,0 1 1,0 1-1,1-1 0,0 1 1,1 0-1,-1 0 0,2 1 0,-1-1 1,-2 14-1,6-21-30,0 0-1,0 0 1,1 0 0,-1-1-1,0 1 1,1 0 0,-1-1-1,1 1 1,-1 0 0,1-1-1,0 1 1,0 0 0,0-1-1,0 1 1,0-1 0,0 0-1,0 1 1,0-1 0,1 0-1,-1 0 1,1 0 0,-1 0 0,0 0-1,1 0 1,0 0 0,-1 0-1,1 0 1,-1-1 0,1 1-1,0-1 1,0 1 0,-1-1-1,1 0 1,0 1 0,3-1-1,10 2-374,1-1 0,-1-1-1,18-1 1,-18 1-224,-1-1-651,1 0-1,0 0 1,-1-2-1,1 0 1,19-7 0,19-10-5552</inkml:trace>
</inkml:ink>
</file>

<file path=ppt/ink/ink2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3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0 14798,'0'0'1842,"-9"3"-358,-4 2-908,0 0 0,0 1 1,0 1-1,1 0 0,-16 12 0,23-16-450,1 0-1,-1 0 1,1 1-1,0 0 0,0 0 1,0 0-1,1 0 1,-1 0-1,1 1 0,0 0 1,0 0-1,1 0 1,-1 0-1,1 0 0,0 0 1,1 1-1,-1-1 1,-1 10-1,3-14-118,0 0 0,1 0 0,-1 0 0,0 0 0,0 0 0,0 0 0,1 0 0,-1 0 0,0 0-1,1 0 1,-1 0 0,1 0 0,-1 0 0,1 0 0,0-1 0,-1 1 0,1 0 0,0 0 0,0-1 0,-1 1 0,1 0 0,0-1 0,0 1 0,0-1 0,0 1 0,1 0 0,2 0 20,-1 0 1,1 0 0,0 0 0,-1 0 0,1-1 0,0 0 0,-1 0 0,5 0 0,1 0 17,-1-1-1,0-1 1,0 1 0,0-1 0,0 0 0,14-7 0,-7 0-106,-1 0 1,0-2 0,0 1 0,-1-2-1,-1 0 1,17-20 0,-81 74-452,29-3 1015,23-39-482,-1 1 0,1 0 0,-1 0 1,1 0-1,-1 0 0,1 0 0,-1 0 0,1 0 1,0 0-1,-1 0 0,1 0 0,0 0 0,0 0 0,0 0 1,0 0-1,0 0 0,0 0 0,0 0 0,0 0 1,0 0-1,0 0 0,1 0 0,-1 0 0,0 0 1,1 0-1,-1-1 0,1 1 0,-1 0 0,1 0 0,-1 0 1,1 0-1,0-1 0,-1 1 0,1 0 0,0 0 1,0-1-1,0 1 0,-1-1 0,1 1 0,2 0 0,7 1 48,1 0-1,0-1 1,0-1-1,-1 0 0,1 0 1,0-1-1,-1-1 1,1 0-1,14-4 0,13-6-216,44-21-1,-26 9 109,-55 24 30,-1 0 0,1-1-1,-1 1 1,0 0 0,1 0-1,-1-1 1,1 1 0,-1 0-1,1 0 1,-1 0 0,1 0-1,-1 0 1,1 0 0,-1 0 0,1 0-1,-1 0 1,1 0 0,-1 0-1,1 0 1,-1 0 0,1 0-1,-1 0 1,1 0 0,-1 1-1,1-1 1,-1 0 0,1 0-1,-1 1 1,1-1 0,-1 0-1,0 1 1,1-1 0,-2 19-2,-23 34 825,16-38-131,8-15-702,0 1 1,0-1-1,-1 0 1,1 1 0,0-1-1,0 1 1,0-1-1,-1 0 1,1 1-1,0-1 1,0 1-1,0-1 1,0 1-1,0-1 1,0 0-1,0 1 1,0-1 0,0 1-1,0-1 1,0 1-1,0-1 1,0 0-1,0 1 1,1-1-1,-1 1 1,0-1-1,0 0 1,0 1-1,1-1 1,-1 1-1,0-1 1,0 0 0,1 1-1,-1-1 1,0 0-1,1 1 1,-1-1-1,0 0 1,1 0-1,-1 1 1,0-1-1,1 0 1,-1 0-1,1 0 1,-1 0 0,0 1-1,1-1 1,-1 0-1,1 0 1,-1 0-1,1 0 1,-1 0-1,1 0 1,0 0-1,25-6-8673,-10-1 1070</inkml:trace>
</inkml:ink>
</file>

<file path=ppt/ink/ink2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4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1 10570,'-12'22'3854,"-5"27"-861,-26 81 2224,39-113-4736,1 1 1,0-1-1,1 0 1,1 1-1,1 30 1,1-47-457,-1 1 1,0-1-1,0 1 0,1 0 1,-1-1-1,1 1 0,-1-1 1,1 1-1,0-1 0,0 0 1,0 1-1,-1-1 0,1 0 1,0 1-1,1-1 1,-1 0-1,0 0 0,0 0 1,0 0-1,1 0 0,-1 0 1,0 0-1,1-1 0,-1 1 1,1 0-1,-1-1 0,1 1 1,-1-1-1,1 1 1,0-1-1,-1 0 0,1 0 1,-1 0-1,1 0 0,0 0 1,-1 0-1,1 0 0,-1 0 1,1-1-1,0 1 0,-1-1 1,1 1-1,-1-1 0,1 1 1,-1-1-1,0 0 1,1 0-1,-1 0 0,0 0 1,1 0-1,-1 0 0,0 0 1,0 0-1,0 0 0,1-2 1,-2 3-28,0-1-1,1 1 1,-1 0 0,0 0 0,0-1-1,0 1 1,0 0 0,0 0-1,0-1 1,1 1 0,-1 0 0,0 0-1,0 0 1,0-1 0,1 1 0,-1 0-1,0 0 1,0 0 0,0 0 0,1 0-1,-1 0 1,0-1 0,0 1 0,1 0-1,-1 0 1,0 0 0,0 0-1,1 0 1,-1 0 0,0 0 0,1 0-1,-1 0 1,0 0 0,0 0 0,1 0-1,-1 0 1,0 0 0,0 1 0,1-1-1,-1 0 1,0 0 0,0 0 0,1 0-1,-1 0 1,0 0 0,0 1 0,5 16-6,-3 30 121,-2-41-91,3 28 289,6-22-2307,7-10-5634,-7-6-282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23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3631 36 3876,'-72'-5'4796,"0"-8"-3988,38 7-1132,0 1 1,-44-1-1,-1 10 151,0 3 0,-102 24 0,5 0 922,55-14 193,-588 110 1292,535-76-2239,3 8 0,2 7-1,-310 171 1,345-157 98,-183 141 1,241-159-56,3 4 1,3 2 0,-93 118 0,143-160-40,2 1 0,1 2 1,1-1-1,1 2 1,2 0-1,1 0 0,2 1 1,-9 42-1,7-7 0,3 1 0,3 0-1,3 69 1,3-62 118,4 0-1,3 0 1,21 100 0,-19-137-63,2-1-1,1 0 1,2 0 0,2-1-1,1-1 1,1 0 0,2-2-1,34 44 1,-13-30 49,2-2 0,1-2 0,2-2-1,56 37 1,216 125 368,-306-195-474,208 120 73,374 154 1,-413-212-26,2-8 1,328 63 0,601 36-6,-972-142-11,1396 68 100,210-111-92,-769-33-460,-702 27 199,414-102 1,-507 84 234,346-145 0,-436 151-90,-2-3-1,-3-5 1,-1-3 0,-3-4-1,105-96 1,-162 129-82,-1 0-1,-1-2 1,-1-1-1,36-60 1,-47 68 141,-2-1 0,-1 0 0,0-1 0,-2 0 0,0 0 0,-2 0-1,0-1 1,2-40 0,-6 32 137,-1-1-1,-2 1 0,-2 0 0,0 1 0,-2-1 0,-1 1 1,-20-51-1,10 41-22,-2 0 1,-2 1 0,-1 2 0,-52-67 0,14 35-6,-4 3 1,-2 2 0,-3 3 0,-129-86 0,-397-208 258,-31 49 441,206 123-654,-484-140-1,540 220-111,-655-98 0,479 145 44,-562 13-1,1043 43-158,-584-19-5619,417-5-1271</inkml:trace>
</inkml:ink>
</file>

<file path=ppt/ink/ink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9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14478,'0'0'6689,"3"10"-6353,41 167 806,-44-175-1130,0 0 0,0-1-1,1 1 1,-1 0-1,1 0 1,-1-1-1,1 1 1,0 0-1,0-1 1,0 1 0,0 0-1,0-1 1,0 1-1,0-1 1,0 0-1,0 1 1,1-1 0,-1 0-1,1 0 1,-1 0-1,1 0 1,-1 0-1,1 0 1,0 0-1,-1-1 1,1 1 0,3 0-1,0-1 28,-1 0 0,1-1 0,0 1 0,-1-1 0,1 0 0,-1-1 0,1 1 0,-1-1 0,1 0 0,3-3 0,-3 3-47,-1 0 0,1 0-1,0 0 1,0 0 0,0 0 0,0 1-1,0 0 1,0 0 0,0 1 0,0-1-1,1 1 1,-1 0 0,0 1 0,0-1-1,6 2 1,-8-1-1,-1 1 1,1-1-1,0 1 0,0 0 1,-1 0-1,1 0 0,-1 0 1,0 0-1,0 0 0,0 1 1,0-1-1,0 1 0,0 0 1,0-1-1,-1 1 0,0 0 1,1 0-1,-1 0 0,0 0 1,0 0-1,-1 0 0,1 0 1,-1 1-1,1-1 0,-1 3 0,1 2 113,0-1 0,-1 1 0,1 0-1,-2-1 1,1 1 0,-1-1-1,0 1 1,-1-1 0,1 0 0,-2 1-1,1-1 1,-1 0 0,-5 11-1,4-14 88,1 1-1,-1-1 0,0 0 0,0 0 0,0 0 1,0 0-1,-1-1 0,1 1 0,-1-1 1,0-1-1,0 1 0,0 0 0,-1-1 0,1 0 1,0-1-1,-1 1 0,1-1 0,-12 1 1,5 0-55,-1-2 1,0 1 0,1-1 0,-1-1-1,-14-3 1,23 4-196,-1-1-1,1 0 1,0 0-1,0 0 1,0-1-1,0 1 1,1-1 0,-1 0-1,0 0 1,1 0-1,-1-1 1,1 1-1,0-1 1,0 0-1,0 0 1,0 0 0,0 0-1,1-1 1,-3-3-1,4 7-64,1-1-1,0 0 0,-1 0 0,1 1 1,0-1-1,0 0 0,-1 0 1,1 1-1,0-1 0,0 0 1,0 0-1,0 0 0,0 1 1,0-1-1,0 0 0,0 0 0,0 0 1,1 1-1,-1-1 0,0 0 1,0 0-1,1 1 0,-1-1 1,0 0-1,1 0 0,-1 1 1,1-1-1,-1 1 0,1-1 0,-1 0 1,1 1-1,0-1 0,-1 1 1,1-1-1,0 1 0,-1-1 1,1 1-1,0 0 0,-1-1 1,1 1-1,0 0 0,0 0 0,0-1 1,-1 1-1,1 0 0,0 0 1,0 0-1,0 0 0,0 0 1,53-1-4582,-39 1 3101,27-1-2943,5-3-1869</inkml:trace>
</inkml:ink>
</file>

<file path=ppt/ink/ink2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5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0 103 7911,'0'0'3097,"5"-2"3630,20-9-4235,188-63 1807,-177 62-4050,-34 12-252,0-1 0,-1 0-1,1 1 1,0 0-1,0-1 1,-1 1-1,1 0 1,0 0-1,0 0 1,0 0-1,-1 0 1,1 0-1,0 0 1,0 1 0,0-1-1,1 1 1,-2 0 0,-1-1 1,1 1 0,0-1 0,-1 1 0,1-1 0,-1 1 0,1 0-1,-1-1 1,1 1 0,-1 0 0,0-1 0,1 1 0,-1 0-1,0 0 1,0 0 0,1-1 0,-1 1 0,0 0 0,0 0 0,0 0-1,0-1 1,0 1 0,0 0 0,0 1 0,-2 4 53,1 1 1,-1-1-1,0 0 1,0 0-1,-1 0 0,0 0 1,-5 8-1,3-6-21,3-5-31,0 0 0,-1 0 1,2 1-1,-1-1 0,0 1 0,1-1 1,-1 1-1,1 0 0,0-1 0,-1 7 1,20-7-6625,-5-3 165</inkml:trace>
</inkml:ink>
</file>

<file path=ppt/ink/ink2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5.8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29 14670,'0'0'9091,"-8"1"-9016,5-1-58,0 1 0,1-1 0,-1 1 0,0-1 1,0 1-1,1 0 0,-1 0 0,1 0 0,-1 1 0,1-1 1,-1 1-1,1-1 0,0 1 0,0 0 0,-1-1 0,1 1 0,1 0 1,-1 1-1,0-1 0,0 0 0,1 0 0,-1 1 0,1-1 0,0 1 1,0-1-1,0 1 0,0 0 0,0-1 0,1 1 0,-1 0 0,1 0 1,-1 3-1,2-5 13,-1-1 0,1 1 1,-1 0-1,1-1 0,0 1 0,-1-1 1,1 1-1,0-1 0,0 0 1,-1 1-1,1-1 0,0 0 0,0 1 1,-1-1-1,1 0 0,0 0 1,0 0-1,0 1 0,-1-1 0,1 0 1,0 0-1,0 0 0,0-1 0,0 1 1,0 0-1,27-2 560,-20-1-646,0 1 0,-1-1-1,1-1 1,-1 1 0,0-1 0,0-1 0,0 1-1,0-1 1,-1 0 0,1-1 0,-2 0 0,1 0-1,0 0 1,-1 0 0,0-1 0,6-12-1,-11 19 53,0 0 0,0 0 0,0 0 0,0 0 0,0 0 0,0 0 0,1 0 0,-1 0 0,0-1 0,0 1 0,0 0 0,0 0 0,0 0 0,0 0 0,0 0 0,0 0 0,0 0 0,0 0 0,0 0 0,0-1 0,0 1 0,0 0 0,0 0 0,0 0 0,0 0 0,0 0 0,0 0 0,0 0 0,0 0 0,0-1 0,0 1 0,-1 0 0,1 0 0,0 0 0,0 0 0,0 0 0,0 0 0,0 0 0,0 0 0,0 0 0,0 0 0,0 0-1,0 0 1,0 0 0,0-1 0,-1 1 0,1 0 0,0 0 0,0 0 0,0 0 0,0 0 0,0 0 0,0 0 0,0 0 0,0 0 0,0 0 0,-1 0 0,1 0 0,0 0 0,0 0 0,0 0 0,0 0 0,0 0 0,0 0 0,0 0 0,-1 1 0,-9 4-402,-10 11-125,13-8 595,1 0-1,0 0 1,0 1-1,1 0 1,0 0-1,1 1 1,0-1 0,0 1-1,1 0 1,0 0-1,-2 17 1,2 3 355,2 0-1,4 50 1,0 16-73,-4-92-288,1 1 0,-1-1 0,1 1 0,-1-1 0,-1 0 0,1 0 1,0 0-1,-1 0 0,0 0 0,0 0 0,0 0 0,-1 0 0,1-1 0,-1 1 0,0-1 0,0 0 1,0 0-1,0 0 0,-1 0 0,1 0 0,-1-1 0,1 1 0,-1-1 0,0 0 0,0 0 0,0-1 0,0 1 1,0-1-1,-1 0 0,1 0 0,0 0 0,-1-1 0,-5 1 0,8-1-32,1-1 0,-1 1 0,1-1 0,0 1 0,-1-1 0,1 1 1,0-1-1,0 0 0,-1 0 0,1 1 0,0-1 0,0 0 0,0 0 0,0 0 0,0 0 0,0-1 0,0 1 0,1 0 0,-1 0 0,0 0 0,0-1 0,1 1 0,-1 0 1,1-1-1,-1 1 0,1-3 0,-8-41-175,8 38 53,-2-5-521,1-1 0,1 1 0,0-1 0,0 0 0,2 1 1,-1-1-1,2 1 0,5-19 0,-5 24-118,0 1 1,0-1 0,1 0-1,0 1 1,0 0 0,1 0-1,0 0 1,0 1 0,0 0-1,0 0 1,1 0 0,0 0-1,0 1 1,0 0 0,13-6 0,17-5-3911</inkml:trace>
</inkml:ink>
</file>

<file path=ppt/ink/ink2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6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86 9769,'0'0'9124,"1"-7"-7325,1-24-897,-1 31-895,-1 0 1,0-1 0,0 1-1,0 0 1,0 0 0,0-1-1,0 1 1,0 0 0,0 0-1,0-1 1,0 1 0,0 0-1,0-1 1,0 1 0,0 0-1,-1 0 1,1-1 0,0 1-1,0 0 1,0 0 0,0-1-1,0 1 1,0 0 0,-1 0-1,1 0 1,0-1 0,0 1-1,0 0 1,-1 0 0,1 0-1,0 0 1,0-1 0,-1 1-1,1 0 1,0 0 0,0 0-1,-1 0 1,1 0 0,0 0-1,0 0 1,-1 0-1,1 0 1,0 0 0,0 0-1,-1 0 1,1 0 0,0 0-1,-1 0 1,1 0 0,0 0-1,0 0 1,-1 0 0,1 0-1,0 0 1,0 0 0,-1 0-1,1 1 1,0-1 0,-1 0-1,-9 9 340,9-8-289,1 0 0,0 0 0,0-1 0,0 1 0,-1 0 0,1 0 0,0-1 0,0 1 0,0 0 0,0 0 0,0-1 0,0 1 0,0 0 0,1 0 0,-1-1 0,0 1 0,0 0 0,1 0 0,-1-1 0,0 1 0,1 0 0,-1-1 0,0 1 0,1 0 0,-1-1 0,1 1 0,-1-1 0,1 1 0,0-1 0,-1 1 0,1-1 0,-1 1 0,1-1 0,0 1 0,3 0 59,-1 0 0,1 0 0,-1 0 0,0 0-1,1 0 1,0-1 0,-1 1 0,5-1 0,3 0-22,1-1-1,-1 0 1,0 0 0,17-6-1,16-14 40,-43 20-131,1 0 1,0 0-1,0 0 1,-1-1-1,1 1 1,-1 0 0,1-1-1,-1 0 1,1 1-1,-1-1 1,0 0-1,0 0 1,0 1 0,0-1-1,0 0 1,0 0-1,-1 0 1,1 0-1,-1 0 1,1-3-1,-1 4-6,-1 1 0,1-1 0,0 0 0,-1 0 0,1 1 0,-1-1 0,0 0 0,1 1 0,-1-1 0,0 0 0,1 1 0,-1-1 0,0 1 0,1-1 0,-1 1 0,0-1-1,0 1 1,0 0 0,0-1 0,1 1 0,-1 0 0,0 0 0,0 0 0,0 0 0,0-1 0,0 1 0,0 0 0,1 1 0,-1-1 0,-2 0 0,-32 2-131,33-2 122,-6 2 33,0 0-1,0 0 1,0 1-1,0 0 1,0 0-1,1 1 1,0 0 0,-1 0-1,1 1 1,-11 10-1,14-12 52,0 0 0,0 1-1,1-1 1,0 1 0,-1-1-1,1 1 1,1 0 0,-1 0 0,1 0-1,-1 1 1,1-1 0,0 1-1,1-1 1,-1 1 0,1-1 0,0 1-1,0 0 1,0 0 0,1 8-1,0-10-56,2 0 0,-1 0-1,0 0 1,1 0 0,-1 0 0,1-1-1,0 1 1,0 0 0,0-1-1,0 1 1,0-1 0,0 0-1,1 0 1,-1 0 0,1 0-1,0 0 1,0-1 0,-1 1-1,1-1 1,0 0 0,0 1-1,5 0 1,10 4-393,1-1 0,26 4 1,-39-8 115,21 3-2981,48 1 0,-20-5-4978</inkml:trace>
</inkml:ink>
</file>

<file path=ppt/ink/ink2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54 8232,'0'0'11728,"-5"-9"-9726,3 6-1927,0 0 1,-1 0-1,1 0 1,-1 0-1,1 0 0,-1 0 1,0 1-1,0-1 0,0 1 1,-1 0-1,1 0 0,0 0 1,-1 0-1,1 1 1,-1-1-1,0 1 0,0 0 1,1 0-1,-1 0 0,0 1 1,0-1-1,0 1 1,0 0-1,0 0 0,0 0 1,1 1-1,-1-1 0,0 1 1,0 0-1,0 0 0,1 0 1,-1 1-1,-5 2 1,2 0-76,-1 0 0,1 0 0,-1 0 0,1 1 1,1 0-1,-1 1 0,1-1 0,0 1 1,0 1-1,1-1 0,-1 1 0,1 0 0,1 0 1,0 0-1,0 1 0,0-1 0,1 1 1,0 0-1,0 0 0,1 0 0,0 0 0,0 1 1,0 13-1,2-20 4,0-1-1,0 1 1,0 0 0,1-1-1,-1 1 1,0 0 0,1 0-1,-1-1 1,1 1 0,0-1-1,-1 1 1,1-1 0,0 1-1,0-1 1,0 1 0,0-1-1,0 0 1,1 1 0,-1-1-1,0 0 1,0 0 0,4 2-1,-2-1 20,1 0 0,0-1 0,0 0 0,-1 1-1,1-2 1,0 1 0,0 0 0,0-1-1,8 1 1,-2-1 25,0-1 1,1 0-1,-1-1 1,0 0-1,0 0 0,0-1 1,15-6-1,-8 0-110,-1 0-1,0-1 1,0-1-1,16-15 1,-27 23 6,-1-1 1,1-1-1,-1 1 0,0-1 1,0 1-1,-1-1 1,0 0-1,0-1 0,0 1 1,0 0-1,-1-1 1,0 0-1,0 1 0,0-1 1,-1 0-1,0 0 1,1-6-1,-2 12 34,0-1 1,0 1-1,0 0 1,0 0-1,0 0 1,0-1-1,0 1 1,0 0-1,0 0 1,0 0-1,0 0 1,0-1-1,0 1 0,-1 0 1,1 0-1,0 0 1,0 0-1,0-1 1,0 1-1,0 0 1,0 0-1,0 0 1,-1 0-1,1 0 1,0-1-1,0 1 1,0 0-1,0 0 1,0 0-1,-1 0 0,1 0 1,0 0-1,0 0 1,0 0-1,0 0 1,-1 0-1,1 0 1,0-1-1,0 1 1,0 0-1,-1 0 1,1 0-1,0 0 1,-1 1-1,-10 4-391,-9 12 140,18-14 191,1-1 0,-1 1-1,1 0 1,0 0 0,0 0 0,0 0 0,0 0-1,1 0 1,-1 0 0,1 0 0,-1 0 0,1 0-1,1 6 1,-1-8-65,0 1 1,1 0-1,0 0 0,-1 0 0,1-1 0,0 1 1,0 0-1,0-1 0,0 1 0,0-1 1,0 1-1,0-1 0,1 0 0,-1 1 0,0-1 1,1 0-1,2 2 0,1-1-322,0 0 0,0 0 0,0 0 1,0 0-1,1-1 0,-1 0 0,0 0 0,1 0 0,-1-1 0,1 0 0,-1 0 0,1 0 1,-1-1-1,6-1 0,24-8-2574</inkml:trace>
</inkml:ink>
</file>

<file path=ppt/ink/ink2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7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1 8936,'0'0'2424,"-10"8"-758,0 0-1466,1 0 1,1 1-1,-1 0 0,1 0 1,1 1-1,0 0 1,0 0-1,1 1 1,0 0-1,-7 20 0,7-12 322,0 1-1,1 0 0,2 1 1,0-1-1,1 1 0,0-1 0,3 24 1,0-32-542,1 0 1,0 0-1,1 0 1,1 0-1,0-1 1,0 0-1,1 1 1,0-2-1,1 1 0,0-1 1,1 1-1,0-2 1,12 14-1,-8-11-978,21 22-7025,-31-33 6992,-2-5 1032,0 1-1,0-1 1,-1 1-1,1 0 0,-1-1 1,0 1-1,0 0 1,0 0-1,0 0 1,-4-3-1,-5-9 791,-21-33 3178,-16-26 275,44 68-3923,1 0 0,0 0 0,0-1 0,1 0 0,-1 1 1,2-1-1,-1 0 0,1 0 0,-1-8 0,2 13-262,1 1 0,-1-1 0,1 1 0,-1-1 0,1 1 0,-1-1 0,1 1 0,0-1 0,-1 1-1,1-1 1,0 1 0,0 0 0,0 0 0,0-1 0,1 1 0,-1 0 0,0 0 0,0 0 0,1 0 0,-1 0 0,0 0 0,1 1 0,-1-1 0,1 0 0,-1 1 0,1-1 0,0 1 0,-1 0 0,1-1 0,-1 1 0,1 0 0,2 0 0,65-2-720,-50 3 241,69-1-6179,-40-2-1691</inkml:trace>
</inkml:ink>
</file>

<file path=ppt/ink/ink2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147 149 11403,'0'0'2776,"0"-10"96,-1-28-513,1 37-2275,0-1 0,-1 1 0,1-1-1,-1 1 1,0-1 0,0 1 0,1 0-1,-1 0 1,0-1 0,0 1 0,0 0-1,0 0 1,-1 0 0,1 0 0,0 0 0,0 0-1,0 0 1,-1 0 0,1 1 0,-1-1-1,1 0 1,0 1 0,-1-1 0,1 1-1,-1 0 1,1-1 0,-1 1 0,0 0-1,1 0 1,-1 0 0,1 0 0,-1 0-1,1 0 1,-1 1 0,1-1 0,-3 1 0,-1 0-61,0-1 0,0 2 1,0-1-1,0 1 1,1-1-1,-1 1 0,0 0 1,-6 5-1,5-2 6,1 0 0,0 1 0,1-1 0,-1 1-1,1 0 1,-5 10 0,7-13-12,1 0 0,-1 1 0,1-1 0,0 0 1,0 0-1,0 1 0,0-1 0,1 0 0,-1 1 0,1-1 0,0 1 0,0-1 0,0 1 0,0-1 0,2 6 0,-1-8-2,0 0-1,0 1 1,0-1-1,1 0 1,-1 0 0,0 0-1,1 0 1,-1 0-1,1 0 1,-1-1-1,1 1 1,-1 0-1,1-1 1,0 1 0,-1-1-1,1 0 1,0 1-1,-1-1 1,1 0-1,0 0 1,-1 0-1,1 0 1,0 0 0,-1-1-1,1 1 1,0 0-1,1-1 1,48-13 266,-36 7-263,-1-1 0,0 0 0,-1-1 0,0 0 0,0-1 0,15-16 0,-21 19-10,0-1 1,0 0-1,-1 0 1,0 0-1,0-1 1,-1 0-1,0 0 1,-1 0-1,0-1 0,5-19 1,-10 19 131,-7 18-177,-8 21-13,10-18 72,2 1-1,0 0 1,0 0-1,1 0 1,1 1-1,0-1 0,1 1 1,0 21-1,1-31 4,0 1 1,0 0-1,1 0 0,0 0 0,0-1 0,-1 1 0,2 0 0,-1-1 0,0 1 0,1-1 0,0 1 0,0-1 0,0 0 0,0 0 0,0 0 0,1 0 0,-1 0 0,1 0 0,0-1 0,0 1 0,0-1 0,0 0 0,0 0 0,1 0 1,-1 0-1,0-1 0,1 1 0,0-1 0,-1 0 0,1 0 0,0 0 0,5 0 0,-1 1 8,-1-2-1,1 1 1,0-1 0,-1-1 0,1 1 0,-1-1 0,1 0-1,-1-1 1,1 0 0,-1 0 0,0-1 0,0 1 0,0-2-1,8-4 1,-10 5-27,-1 0 0,0 0 0,0-1 0,-1 0 0,1 1 0,-1-2 0,1 1 0,-1 0 0,-1 0 0,1-1 0,-1 0 0,1 1 0,-1-1 0,0 0 0,-1 0 0,0 0 0,1 0 0,-1-1 0,-1 1 0,1 0 0,-1-8 0,0 12-24,0 0 0,0 0-1,1 0 1,-1 0 0,0 0-1,0 0 1,-1 0 0,1 0-1,0 0 1,0 0 0,0 0-1,-1 0 1,1 0 0,0 0-1,-1 0 1,1 0 0,-1 0-1,1 0 1,-1 0 0,1 1-1,-1-1 1,0 0 0,1 0-1,-1 1 1,0-1 0,0 0-1,0 1 1,-1-2 0,1 3-1,0-1 1,0 0-1,0 0 1,0 1-1,0-1 1,0 1-1,0-1 1,0 1-1,0-1 1,0 1 0,0-1-1,0 1 1,0 0-1,0 0 1,1-1-1,-1 1 1,0 0-1,1 0 1,-1 0-1,0 0 1,1 0-1,-1 0 1,1 0 0,0 0-1,-1 0 1,1 1-1,-2 1 24,1-1 1,-1 1-1,1 0 0,0 0 1,0-1-1,1 1 0,-1 0 1,0 0-1,1 0 1,0 0-1,0 0 0,0 0 1,0 0-1,0-1 0,0 1 1,1 0-1,-1 0 0,1 0 1,0 0-1,0 0 0,0-1 1,0 1-1,1-1 0,-1 1 1,1 0-1,-1-1 0,1 0 1,0 1-1,0-1 0,0 0 1,0 0-1,0 0 0,1 0 1,-1-1-1,0 1 0,1-1 1,-1 1-1,1-1 0,0 0 1,0 0-1,-1 0 0,1 0 1,4 0-1,7 3 23,0-2 0,0 0 0,0 0 0,1-1 0,-1-1 0,0 0 0,26-5 0,-28 3-135,0-1 0,0 0 0,0-1-1,-1-1 1,0 0 0,18-10 0,-25 12 106,0 1 1,0 0 0,0-1-1,-1 0 1,1 0 0,-1 0-1,0 0 1,0 0 0,0-1-1,-1 0 1,1 1 0,-1-1-1,0 0 1,0 0 0,0 0-1,0 0 1,-1-1 0,1 1-1,-1 0 1,0-1 0,0-4-1,-1 8 15,0 0-1,0 0 1,0 0 0,0 0-1,-1 0 1,1 1-1,0-1 1,0 0 0,-1 0-1,1 0 1,0 0-1,-1 1 1,1-1 0,-1 0-1,1 1 1,-1-1 0,0 0-1,1 1 1,-1-1-1,1 0 1,-1 1 0,0-1-1,0 1 1,1-1-1,-1 1 1,0 0 0,0-1-1,-1 1 1,-31-3 45,27 4-78,0 0-1,0 0 1,1 1-1,-1-1 0,0 1 1,1 0-1,-1 1 0,-9 6 1,12-8 44,1 1-1,-1 1 1,1-1 0,0 0 0,0 1-1,0-1 1,0 1 0,0-1 0,0 1 0,1 0-1,0 0 1,-1 0 0,1 0 0,0 0-1,0 0 1,1 0 0,-1 0 0,1 0-1,-1 1 1,1-1 0,0 0 0,0 0 0,0 0-1,1 1 1,-1-1 0,1 0 0,1 5-1,0-5-107,-1-1-1,0 1 1,1-1-1,0 1 1,0-1-1,-1 0 1,1 1-1,1-1 0,-1 0 1,0 0-1,0-1 1,5 4-1,-3-3-418,0 0 0,-1-1 0,1 1 0,1-1 0,-1 0 0,0 0 0,0 0 0,0 0 0,0-1 0,6 0 0,13 0-5776</inkml:trace>
</inkml:ink>
</file>

<file path=ppt/ink/ink2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9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8712,'0'0'9994,"-35"54"-9994,46-28-417,7-1-2786,13-3-2370</inkml:trace>
</inkml:ink>
</file>

<file path=ppt/ink/ink2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39.5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0 16367,'0'0'1250,"-9"11"394,0-1-1265,1 0 1,0 1-1,0 1 1,1-1-1,1 1 1,0 0-1,0 1 1,1-1-1,1 1 1,0 0-1,-3 21 1,4 22-123,3-1 0,9 74 0,0 32 2383,9-212-1188,-6 11-1334,66-257-3578,-71 261 2515,-6 24 645,1-1 1,0 1-1,1 0 1,0 0-1,1 0 1,1 1-1,0-1 1,7-12-1,-11 23 293,-1 0-1,1-1 0,0 1 1,0 0-1,0 0 0,0 0 1,1 0-1,-1 0 1,0 0-1,0 0 0,1 0 1,-1 0-1,0 0 0,1 1 1,-1-1-1,1 1 1,-1-1-1,1 1 0,-1-1 1,1 1-1,-1 0 0,1 0 1,-1 0-1,1 0 1,-1 0-1,1 0 0,-1 0 1,1 0-1,0 0 0,-1 1 1,1-1-1,-1 1 1,0-1-1,1 1 0,-1 0 1,1-1-1,-1 1 0,0 0 1,2 2-1,0-1 3,-1 0 0,1 1 0,-1-1 0,0 1 0,0 0 0,0 0 0,-1 0 0,1 0 0,-1 0 0,1 0 0,-1 0 0,0 1 0,0-1 0,0 0 0,-1 1 0,1 6 0,-1-6 83,-1 1 0,0-1 0,0 1 0,0-1 0,-1 1 0,0-1 0,1 0 0,-2 1 0,1-1 0,0 0 0,-1 0-1,0-1 1,1 1 0,-2 0 0,1-1 0,0 0 0,-7 5 0,-2 1 139,0 0 0,0-1 0,0-1 0,-21 9 0,23-12 856,2-3-4018,7-4-2345,8-6-675,8-4-2363</inkml:trace>
</inkml:ink>
</file>

<file path=ppt/ink/ink2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0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10570,'0'0'8013,"-1"8"-7186,-13 87 2058,-6 30 125,-3 175 0,32-343-3902,-10 26-654,0 0 0,-1 1 0,-1-1 0,-1 1-1,0 0 1,-1 0 0,-1 0 0,0 0 0,-1 1-1,-12-19 1,11 20-422,4-1 7663,12 9 1770,5 8-6288,7 2-1128,0 0 0,26 1 0,10-7-5625,-32-4-664</inkml:trace>
</inkml:ink>
</file>

<file path=ppt/ink/ink2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1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10410,'0'0'11216,"-2"9"-10645,-24 236 5507,21-75-4762,5-168-1301,0 0 0,0-1 0,0 1 0,0 0 0,0 0 0,0 0 0,0 0 0,1 0 0,-1 0 0,0-1 0,1 1 0,0 0 0,-1 0 0,1-1 0,0 1 0,0 0 0,0-1 0,0 1 0,0-1 0,1 1 0,-1-1 0,0 1 0,1-1 0,2 2 1,-2-3 19,0 1 0,0-1 1,0-1-1,-1 1 0,1 0 1,0 0-1,0-1 0,0 1 1,0-1-1,0 1 0,-1-1 1,1 0-1,0 0 1,-1 1-1,1-1 0,0-1 1,-1 1-1,1 0 0,-1 0 1,0-1-1,1 1 0,-1 0 1,0-1-1,2-2 1,16-18-303,-1-1 0,25-41 0,-47 126-732,-5-31 752,-2 12-1176,17-43-5218,17-17 331,-7 2-433</inkml:trace>
</inkml:ink>
</file>

<file path=ppt/ink/ink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7:59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31 13805,'0'0'5168,"-9"-3"-3279,7 2-1813,-1 0 0,0 0-1,0 0 1,1 0 0,-1 1-1,0 0 1,0-1 0,0 1-1,0 0 1,-5 1 0,7-1-58,-1 1 0,1 0 0,0 0 1,-1 0-1,1 0 0,0 0 0,0 0 1,0 0-1,0 0 0,0 1 0,0-1 1,0 0-1,0 0 0,0 1 0,0-1 1,1 1-1,-1-1 0,0 1 0,1-1 1,0 1-1,-1 0 0,1-1 0,0 1 0,0-1 1,0 1-1,0 0 0,0-1 0,0 3 1,0-3-10,0 1 1,0-1 0,-1 1 0,1-1-1,0 1 1,1-1 0,-1 0 0,0 1 0,0-1-1,1 1 1,-1-1 0,0 1 0,1-1-1,0 0 1,-1 0 0,1 1 0,0-1-1,-1 0 1,1 0 0,0 1 0,0-1-1,0 0 1,0 0 0,0 0 0,0 0-1,1-1 1,-1 1 0,0 0 0,0 0-1,1-1 1,-1 1 0,0-1 0,1 1-1,-1-1 1,1 1 0,-1-1 0,0 0-1,1 0 1,-1 0 0,1 0 0,-1 0 0,1 0-1,-1 0 1,0 0 0,1 0 0,-1-1-1,1 1 1,-1-1 0,2 0 0,4-1 19,1 0 1,-1-1 0,1 0 0,-1 0-1,0-1 1,0 0 0,12-9 0,4-11-13,-20 19-27,0 1 0,1 0-1,0-1 1,0 1 0,0 1-1,0-1 1,1 1 0,-1-1 0,7-2-1,-5 52-1270,4 86 1228,12 122 2807,-21-239-2600,4 19 159,-2 0-1,-1 1 1,-4 45-1,2-77-261,0 0 0,0 0-1,-1 0 1,1-1 0,-1 1-1,0 0 1,0-1 0,0 1-1,0-1 1,0 1 0,0-1-1,-1 1 1,1-1 0,-1 0-1,0 0 1,0 0-1,0 0 1,0 0 0,0 0-1,0 0 1,0 0 0,-1-1-1,1 0 1,0 1 0,-1-1-1,0 0 1,1 0 0,-1 0-1,0 0 1,1-1 0,-1 1-1,-5 0 1,4-1-4,0-1 0,-1 1 1,1-1-1,-1 1 0,1-1 0,0-1 1,0 1-1,-1-1 0,1 1 0,0-1 1,0 0-1,1-1 0,-1 1 0,0-1 1,1 1-1,0-1 0,-1 0 0,1 0 1,0-1-1,-3-4 0,0 0-82,1 0 0,-1-1-1,1 0 1,1-1 0,0 1 0,0-1-1,1 1 1,0-1 0,1 0 0,0 0-1,0-1 1,1 1 0,1 0 0,0 0-1,0-1 1,1 1 0,0 0 0,1 0-1,0 0 1,5-16 0,-1 11-4,1 1 0,0 0-1,1 0 1,0 1 0,1 0 0,0 0 0,1 1 0,1 0 0,0 1-1,1 0 1,0 1 0,25-17 0,60-34-4146,-50 27-956</inkml:trace>
</inkml:ink>
</file>

<file path=ppt/ink/ink2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1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10025,'0'0'12770,"7"8"-11670,-4-5-966,-1 1 0,1-1 0,0 0 0,0 0-1,1 0 1,-1-1 0,1 1 0,-1-1 0,1 0 0,0 1 0,0-2 0,0 1 0,0 0 0,0-1 0,0 0 0,0 0 0,1 0 0,-1 0 0,0-1 0,1 0 0,-1 0 0,0 0 0,1 0 0,-1-1 0,0 1 0,0-1 0,1 0 0,-1-1 0,0 1 0,6-4 0,-4 2-85,1 0-1,-1-1 1,0 0 0,0-1 0,6-6 0,-10 10-33,0-1 0,-1 0 1,1 0-1,0 0 0,-1 0 1,1 0-1,-1-1 0,0 1 1,0 0-1,0 0 0,0-1 1,0 1-1,-1-1 0,1 1 1,-1-1-1,1 1 0,-1-1 1,0-3-1,-1 5-16,1 0-1,-1 0 1,0 0-1,0 0 1,0 0 0,0 0-1,0 0 1,0 1-1,0-1 1,0 0-1,0 1 1,0-1 0,0 1-1,-1-1 1,1 1-1,0-1 1,0 1-1,-1 0 1,1-1 0,0 1-1,0 0 1,-1 0-1,1 0 1,0 0-1,0 0 1,-1 1-1,-1-1 1,-40 7-169,36-4 152,0 1 0,1 1 0,-1-1 1,1 1-1,0 0 0,0 0 0,0 1 1,1 0-1,-1 0 0,-6 10 0,9-12 21,1 0-1,-1 1 1,1-1-1,0 0 1,-1 1-1,2-1 1,-1 1-1,1 0 1,-1-1 0,1 1-1,1 0 1,-1 0-1,1 0 1,0 0-1,0 0 1,0-1-1,0 1 1,3 7-1,-2-8-97,1-1-1,1 0 0,-1 1 1,1-1-1,-1 0 1,1-1-1,0 1 0,0 0 1,0-1-1,0 1 1,0-1-1,1 0 0,-1 0 1,1 0-1,4 1 1,4 2-1747,-1-1 0,0 0-1,23 4 1,-5-6-4693</inkml:trace>
</inkml:ink>
</file>

<file path=ppt/ink/ink2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16656,'0'0'1206,"0"9"481,-13 168 2899,13-128-4126,0-49-437,0 1-1,0 0 1,0-1-1,0 1 1,0-1-1,0 1 0,0-1 1,0 1-1,1-1 1,-1 1-1,0-1 1,0 1-1,1-1 0,-1 1 1,0-1-1,0 1 1,1-1-1,-1 1 1,1-1-1,-1 0 0,0 1 1,1-1-1,-1 0 1,1 1-1,-1-1 1,1 1-1,1-2 14,-1 1 1,0-1-1,0 1 0,0-1 1,0 0-1,0 1 0,0-1 1,0 0-1,0 1 0,0-1 1,0 0-1,0 0 0,0 0 1,-1 0-1,1 0 0,0 0 1,-1 0-1,2-2 0,2-5 6,0-1 0,0 0 0,-1 0 0,0 0 0,0 0 0,-1-1 0,0 1 0,1-19 0,-2-49-1367,-1 74 767,-1 7 543,1 0 1,1 1 0,-1-1-1,0 0 1,1 0 0,0 0-1,0 0 1,0 0 0,1 0-1,-1 0 1,1 0 0,0 0-1,0-1 1,3 6-1,-2-7 43,0 1-1,-1-1 0,1 0 0,0 0 0,0 0 0,0-1 0,0 1 0,0-1 0,1 1 0,-1-1 0,0 0 0,1 0 0,-1-1 0,1 1 0,-1-1 1,1 1-1,-1-1 0,5-1 0,0 1 28,1-1 0,-1-1 1,0 1-1,0-1 0,0-1 1,0 1-1,0-1 0,0-1 1,0 0-1,9-6 1,-11 7-47,-1-1 0,1 0 0,-1 0 0,0-1 1,-1 1-1,1-1 0,-1 0 0,0 0 1,0 0-1,0-1 0,-1 1 0,1-1 1,-2 0-1,4-7 0,-19 54-514,6-23 747,1 1 0,1 0 1,1 0-1,0 0 0,1 0 0,0 25 1,4-42-227,-1-1 1,0 1-1,0-1 1,0 1-1,1-1 1,-1 1-1,1-1 1,-1 1-1,1-1 1,0 0-1,0 1 1,-1-1-1,1 0 1,0 0-1,0 1 1,0-1-1,0 0 1,1 0-1,-1 0 1,0 0-1,0 0 1,1 0-1,-1-1 1,0 1-1,1 0 1,-1-1-1,1 1 1,-1-1-1,1 1 1,-1-1-1,1 0 1,-1 1-1,1-1 1,-1 0-1,1 0 1,-1 0 0,1 0-1,-1-1 1,1 1-1,2-1 1,0 1-218,-1-1 0,1 0-1,-1 0 1,1 0 0,-1 0 0,1-1 0,-1 1 0,0-1 0,0 0 0,0 0 0,0 0 0,0 0 0,0 0 0,0-1 0,-1 1 0,1-1 0,2-3 0,-2-1-1311,0 0 1,0 0-1,-1 0 0,0-1 1,2-10-1,-1-15-6405</inkml:trace>
</inkml:ink>
</file>

<file path=ppt/ink/ink2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2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13613,'0'0'5541,"-2"52"-4676,9-35-160,6-2-577,5 0-256,7-4-1346,0-2-1633,4-4-1793,0 0-1987</inkml:trace>
</inkml:ink>
</file>

<file path=ppt/ink/ink2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 8392,'0'0'11734,"-11"0"-10667,-8-1-840,-72 1 1943,84 1-2023,0 0 0,0 0 1,-1 0-1,1 1 0,1 0 1,-1 0-1,0 1 0,0 0 0,1 0 1,-1 0-1,-6 5 0,13-7-157,0-1 0,-1 0 0,1 0 0,-1 1 0,1-1-1,0 0 1,-1 1 0,1-1 0,0 0 0,-1 1 0,1-1 0,0 1-1,-1-1 1,1 1 0,0-1 0,0 0 0,0 1 0,-1-1 0,1 1-1,0-1 1,0 1 0,0-1 0,0 1 0,0-1 0,0 1-1,0-1 1,0 1 0,0-1 0,0 1 0,0-1 0,0 1 0,1-1-1,-1 1 1,0-1 0,0 1 0,0-1 0,1 0 0,-1 1 0,0-1-1,0 1 1,1-1 0,-1 0 0,0 1 0,1-1 0,-1 0 0,0 1-1,1-1 1,-1 0 0,1 1 0,-1-1 0,1 0 0,-1 0-1,0 0 1,1 0 0,-1 1 0,1-1 0,-1 0 0,1 0 0,0 0-1,38 10-633,-30-9 488,0 1-38,10 2-101,0 1 0,0 0 0,0 1 0,-1 1 1,1 1-1,20 12 0,-37-19 317,-1-1 0,0 1 0,1 0 1,-1 0-1,0 0 0,1 0 0,-1 0 1,0 0-1,0 0 0,0 0 0,0 0 0,0 0 1,0 1-1,0-1 0,0 0 0,0 1 0,-1-1 1,1 1-1,-1-1 0,1 1 0,-1-1 0,1 1 1,-1-1-1,0 1 0,0-1 0,0 1 0,0-1 1,0 1-1,0 0 0,0-1 0,0 1 0,0-1 1,-1 1-1,1-1 0,-1 1 0,1-1 0,-1 1 1,0-1-1,0 0 0,1 1 0,-1-1 1,0 0-1,0 1 0,0-1 0,0 0 0,-1 0 1,1 0-1,0 0 0,0 0 0,-3 1 0,-2 3 315,-1-1-1,0 0 0,-1 0 0,1 0 1,-1-1-1,0 0 0,1-1 0,-11 2 0,-27 0 1011,23-8-2710,22 4 1068,-1-1 0,1 1 1,-1 0-1,1 0 0,-1-1 0,1 1 0,-1-1 0,1 1 1,-1 0-1,1-1 0,0 1 0,-1-1 0,1 1 0,-1-1 1,1 1-1,0-1 0,0 1 0,-1-1 0,1 1 0,0-1 1,0 0-1,0 1 0,-1-1 0,1 1 0,0-2 1,0-3-6022</inkml:trace>
</inkml:ink>
</file>

<file path=ppt/ink/ink2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3.5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 62 1826,'0'0'6032,"10"-6"-3736,-8 4-2199,73-38 4205,-68 38-3116,0-1 0,0 1 0,0 0-1,0 0 1,1 1 0,11-1 0,-18 2 228,-30 11 1320,-20 11-1736,21-11-736,0 2 1,-27 18-1,47-27-207,2 1 0,-1 0 1,0 1-1,1-1 0,0 1 0,1 0 1,-1 1-1,1-1 0,0 1 0,1 0 1,-1 0-1,-3 11 0,7-17-48,0 1-1,1-1 0,-1 1 1,1-1-1,-1 1 0,1 0 1,0-1-1,-1 1 0,1-1 1,0 1-1,0 0 0,0-1 1,0 1-1,0-1 0,1 1 1,-1 0-1,0-1 1,1 1-1,-1-1 0,1 1 1,0-1-1,0 1 0,-1-1 1,3 3-1,-1-2 7,0-1 1,0 1-1,1 0 0,-1-1 1,1 1-1,-1-1 1,1 0-1,0 0 0,-1 0 1,1 0-1,0 0 0,0-1 1,2 1-1,14 1-125,0-1 0,-1-1 1,29-4-1,-35 3-160,14-1-531,42-4-3087,-25-1-3226,-24 2 619</inkml:trace>
</inkml:ink>
</file>

<file path=ppt/ink/ink2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4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63 8616,'0'0'15497,"9"4"-14872,-1-1-571,-1 0 0,0-1 1,1 0-1,-1 0 0,1 0 0,0-1 0,-1-1 0,1 1 0,0-1 1,0 0-1,0-1 0,-1 0 0,1 0 0,0-1 0,-1 0 0,0 0 1,1-1-1,-1 0 0,0 0 0,11-7 0,19-22-39,-36 32-15,-1-1-1,0 1 1,1-1 0,-1 1 0,0-1 0,1 1-1,-1-1 1,0 1 0,0-1 0,1 1 0,-1-1-1,0 1 1,0-1 0,0 1 0,0-1 0,0 0-1,0 1 1,0-1 0,0 1 0,0-1 0,0 1-1,0-1 1,0 0 0,0 1 0,0-1 0,0 1-1,-1-1 1,0 0 0,0 0 0,0 0 0,0 1-1,-1-1 1,1 1 0,0-1 0,-1 1 0,1-1-1,0 1 1,-1-1 0,1 1 0,0 0 0,-1 0-1,1 0 1,0 0 0,-1 0 0,-1 0-1,-9 2 50,-1 0-1,1 0 0,0 1 1,0 1-1,0 0 0,0 0 1,1 1-1,0 1 0,0 0 1,0 0-1,1 1 0,-1 1 1,2 0-1,-1 0 0,1 1 0,1 0 1,-1 0-1,2 1 0,-10 15 1,15-24-35,1 1 0,0 0 0,-1 0 0,1 1 0,0-1 0,0 0 0,1 0 0,-1 0 0,0 1 0,1-1 0,-1 0 0,1 1 0,0-1 0,0 0 0,0 1 0,0-1 0,0 0 0,0 1 0,1-1 0,-1 0 1,1 1-1,0-1 0,-1 0 0,3 4 0,0-3-54,-1-1 0,1 1 0,0-1 0,-1 0 0,1 0 1,0 0-1,0-1 0,0 1 0,0-1 0,1 1 0,-1-1 0,0 0 1,1 0-1,-1-1 0,4 1 0,7 1-967,0-1 0,0 0 0,18-2 0,29-6-8814,-20-6-2057</inkml:trace>
</inkml:ink>
</file>

<file path=ppt/ink/ink2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4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1 16848,'-10'0'1884,"6"0"-1626,-10 0 652,1 0-1,-1 1 1,-19 4-1,30-5-830,1 1 0,0-1 0,-1 1-1,1-1 1,0 1 0,-1 0-1,1 0 1,0 0 0,0 0 0,-1 0-1,1 0 1,0 1 0,0-1 0,1 1-1,-1-1 1,0 1 0,0 0 0,1 0-1,-1 0 1,1 0 0,0 0-1,-1 0 1,1 0 0,0 0 0,0 1-1,0-1 1,1 0 0,-1 0 0,0 1-1,1 2 1,0-4-91,0 0 1,1 0-1,-1 0 1,1 0-1,0-1 1,-1 1-1,1 0 1,0 0-1,-1-1 0,1 1 1,0 0-1,0-1 1,0 1-1,0 0 1,-1-1-1,1 1 1,0-1-1,0 0 0,0 1 1,0-1-1,0 0 1,0 0-1,0 1 1,0-1-1,2 0 1,36 5-613,-28-3 358,3 0 65,0-1-75,-1 1 0,0 0 0,0 1 0,-1 1 1,1 0-1,-1 1 0,15 7 0,-26-11 300,0-1 1,0 1-1,0-1 1,0 1-1,0-1 0,0 1 1,0 0-1,0-1 1,0 1-1,-1 0 0,1 0 1,0 0-1,0 0 1,-1 0-1,1 0 0,-1 0 1,1 0-1,-1 0 1,1 0-1,-1 0 0,0 0 1,1 0-1,-1 0 1,0 0-1,0 0 0,0 0 1,0 0-1,0 0 1,0 2-1,-1-1 93,0 0-1,-1 0 1,1 0 0,0 0-1,-1 0 1,1 0-1,-1-1 1,1 1 0,-1-1-1,0 1 1,0-1 0,0 0-1,-3 2 1,-7 4 530,-1-1 0,-1 0 1,-17 4-1,12-5-522,-1 0-1,-39 3 1,17-8-3035,31-2-1974,10-7-3903</inkml:trace>
</inkml:ink>
</file>

<file path=ppt/ink/ink2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5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197 215 8264,'0'0'9491,"-1"-8"-6704,1 6-2651,0 0 1,-1-1-1,1 1 0,-1 0 0,0 0 0,1 0 1,-1 0-1,0 0 0,0 0 0,-1 0 1,1 0-1,0 0 0,-1 1 0,1-1 0,-1 0 1,1 1-1,-1-1 0,0 1 0,-1-2 1,-1 2-70,1 0 1,0-1 0,0 2-1,0-1 1,-1 0 0,1 1 0,-1-1-1,1 1 1,0 0 0,-1 0-1,1 0 1,0 1 0,-1-1 0,1 1-1,0 0 1,-4 1 0,0 0-72,0 1 0,1 0-1,0 0 1,0 1 0,-1-1 0,2 1 0,-1 1 0,1-1 0,-1 1 0,1 0 0,0 0-1,1 0 1,-1 1 0,1 0 0,0 0 0,1 0 0,-1 0 0,1 0 0,1 1 0,-1-1 0,1 1-1,0 0 1,0 0 0,1 0 0,-1 12 0,2-18 8,0 1-1,0 0 1,0-1 0,0 1-1,1-1 1,-1 1 0,1-1-1,-1 1 1,1 0 0,-1-1-1,1 0 1,0 1 0,-1-1-1,1 1 1,0-1 0,0 0-1,0 0 1,0 1 0,1-1-1,-1 0 1,0 0 0,0 0-1,1 0 1,1 1 0,1-1 16,-1 1 1,1-1 0,0 0-1,0 0 1,0 0-1,0 0 1,0-1-1,1 0 1,5 0 0,2-1 27,-1 0 0,1-1 0,-1 0 1,0-1-1,0 0 0,16-7 0,-11 2-48,-1 0-1,1-2 0,-1 0 0,-1 0 1,24-24-1,-32 29-31,-1-1 0,0 0 0,0 0 0,0 0-1,-1-1 1,0 0 0,-1 0 0,1 0 0,-1 0 0,0 0 0,-1-1 0,0 1 0,0-1 0,-1 1 0,1-15-1,-2 21 16,0 1 0,0-1-1,0 1 1,0-1 0,0 0-1,0 1 1,0-1 0,0 1-1,-1-1 1,1 1-1,0-1 1,0 1 0,-1-1-1,1 1 1,0-1 0,-1 1-1,1 0 1,-1-1 0,1 1-1,0-1 1,-1 1-1,1 0 1,-1-1 0,1 1-1,-1 0 1,1 0 0,-1-1-1,1 1 1,-1 0-1,1 0 1,-1 0 0,0 0-1,1 0 1,-1-1 0,1 1-1,-1 0 1,1 0 0,-1 0-1,0 1 1,1-1-1,-1 0 1,1 0 0,-1 0-1,1 0 1,-1 0 0,1 1-1,-1-1 1,1 0 0,-1 1-1,0-1 1,-1 1 3,0 0 0,0 0-1,0-1 1,1 1 0,-1 1 0,0-1 0,0 0 0,1 0 0,-1 1-1,1-1 1,-1 1 0,1-1 0,-2 3 0,2-3 13,1 0 0,-1 0 1,1 0-1,-1 1 1,1-1-1,-1 0 0,1 0 1,0 0-1,-1 1 0,1-1 1,0 0-1,0 0 1,0 1-1,0-1 0,0 0 1,1 0-1,-1 0 0,0 1 1,0-1-1,1 0 0,-1 0 1,1 0-1,-1 1 1,1-1-1,-1 0 0,2 1 1,-1-1 9,1 0-1,-1 0 1,1 0 0,0 0 0,-1 0 0,1-1 0,0 1 0,0 0 0,0-1 0,0 1-1,-1-1 1,1 0 0,0 0 0,0 0 0,2 0 0,4 0 25,0-1 1,1 0-1,-1 0 1,0-1-1,-1 0 0,1 0 1,8-4-1,-3-1-21,0 0 0,0-1 0,-1 0 1,-1-1-1,17-15 0,-23 18-11,0 1 0,0-1 1,0 0-1,-1-1 0,1 1 1,-2-1-1,1 0 1,-1 0-1,0 0 0,0 0 1,3-15-1,-6 21-8,0 1 1,0 0-1,0 0 0,0-1 1,0 1-1,0 0 0,1-1 1,-1 1-1,0 0 0,0 0 1,-1-1-1,1 1 0,0 0 1,0-1-1,0 1 0,0 0 1,0 0-1,0-1 0,0 1 1,0 0-1,0 0 0,-1-1 1,1 1-1,0 0 0,0 0 1,0-1-1,-1 1 1,1 0-1,0 0 0,0 0 1,0 0-1,-1-1 0,1 1 1,0 0-1,0 0 0,-1 0 1,1 0-1,0 0 0,-1 0 1,1 0-1,0-1 0,0 1 1,-1 0-1,1 0 0,0 0 1,-1 0-1,1 0 0,0 0 1,0 1-1,-1-1 0,1 0 1,0 0-1,0 0 0,-1 0 1,1 0-1,0 0 0,0 0 1,-1 0-1,1 1 1,0-1-1,0 0 0,-1 0 1,1 0-1,0 1 0,0-1 1,0 0-1,-1 0 0,1 1 1,-18 13-102,5 6 222,0 1 1,1 0-1,2 0 0,0 1 0,1 0 0,1 1 0,1 0 0,1 0 0,1 1 0,1 0 0,2 0 0,0 0 0,1 0 0,2 0 0,0 0 0,1 0 0,2-1 0,0 1 0,12 33 0,-12-42-96,0-5-1,-1 0-1,0 1 1,0-1 0,-1 1 0,-1-1 0,0 1 0,0-1 0,-1 1 0,-1 12 0,1-23 2,0 1 0,0-1 0,0 0 0,0 1 0,0-1 0,0 1 0,-1-1 0,1 0 0,0 1 0,0-1 0,0 1 0,0-1 0,0 0 1,-1 1-1,1-1 0,0 0 0,0 1 0,-1-1 0,1 0 0,0 1 0,-1-1 0,1 0 0,0 0 0,-1 1 0,1-1 0,0 0 0,-1 0 0,1 0 0,-1 1 0,1-1 0,0 0 1,-1 0-1,1 0 0,-1 0 0,-11-10 966,-6-22-74,6-7-1100,1-1 0,2 0 0,2 0 0,-4-73 0,11 111 85,0 1-1,1 0 1,-1 0-1,1 0 1,-1-1 0,1 1-1,-1 0 1,1 0 0,0 0-1,0 0 1,-1 0-1,1 0 1,0 0 0,0 0-1,0 0 1,0 1 0,0-1-1,0 0 1,0 0-1,1 1 1,-1-1 0,0 1-1,0-1 1,0 1-1,1 0 1,-1-1 0,0 1-1,0 0 1,1 0 0,-1 0-1,0 0 1,1 0-1,1 0 1,55 3-4183,-47-1 2782,23 1-3391,5 1-1725</inkml:trace>
</inkml:ink>
</file>

<file path=ppt/ink/ink2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5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54 9513,'0'0'4319,"-12"-1"-2184,-2 1-1595,0-1 0,-1 2 0,1 0 0,-24 5 0,33-5-335,1 0-1,0 0 1,0 0-1,0 1 1,0 0-1,0 0 1,0 0-1,1 0 1,-1 0-1,1 1 0,-1-1 1,1 1-1,0 0 1,0 0-1,0 1 1,0-1-1,1 0 1,-1 1-1,1 0 1,0 0-1,0-1 0,0 1 1,-2 8-1,4-11-168,0-1 0,0 1-1,0 0 1,0-1 0,0 1 0,0 0-1,0-1 1,0 1 0,0 0-1,0-1 1,0 1 0,0-1 0,0 1-1,1 0 1,-1-1 0,0 1-1,0-1 1,1 1 0,-1 0 0,0-1-1,1 1 1,-1-1 0,1 1-1,-1-1 1,1 1 0,-1-1 0,1 0-1,-1 1 1,1-1 0,-1 0-1,2 1 1,25 6 592,30-9-135,-47 0-559,0-1 1,0 0 0,0 0-1,-1-1 1,1 0-1,-1 0 1,0-1 0,0-1-1,0 1 1,-1-1-1,0-1 1,0 0 0,0 0-1,-1 0 1,0-1-1,-1 0 1,0 0 0,0-1-1,8-15 1,-14 23 40,1 0 1,-1 0-1,1 0 1,-1 0-1,1 0 1,-1 0 0,0-1-1,0 1 1,0 0-1,1 0 1,-1 0-1,0 0 1,-1-1-1,1 1 1,0 0-1,0 0 1,-1-1-1,1 1 10,0 1 0,-1 0-1,1 0 1,0-1 0,-1 1-1,1 0 1,-1 0 0,1 0 0,0 0-1,-1 0 1,1-1 0,-1 1-1,1 0 1,-1 0 0,1 0-1,0 0 1,-1 0 0,1 0-1,-1 1 1,1-1 0,-1 0 0,1 0-1,0 0 1,-1 0 0,1 0-1,-1 1 1,1-1 0,0 0-1,-1 1 1,-3 1-4,1 0 0,-1 0 0,1 1 0,-1-1 0,1 1 0,0 0 0,-5 6 0,1 2 109,0 0 0,1 0 0,0 1 0,-5 14 0,9-20-42,0 0-1,0 0 1,1-1-1,-1 1 1,1 0-1,1 0 1,-1 0-1,1 0 0,0 1 1,1-1-1,1 7 1,-1-11-103,0 0 0,0-1-1,0 1 1,1 0 0,-1-1 0,0 1 0,1 0 0,0-1 0,-1 0-1,1 1 1,0-1 0,0 0 0,-1 0 0,1 0 0,0 0-1,0 0 1,0 0 0,0-1 0,1 1 0,-1-1 0,0 1 0,0-1-1,0 0 1,0 0 0,0 0 0,3 0 0,4 0-641,-1 0 0,1-1 0,-1 0 0,1 0 1,12-4-1,10-10-3564,-1-7-1281</inkml:trace>
</inkml:ink>
</file>

<file path=ppt/ink/ink2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6.1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13645,'0'0'1372,"-9"13"64,-1 2-750,0 0-1,1 1 1,0 1 0,1-1 0,1 1-1,1 1 1,0-1 0,2 1 0,0 0-1,-3 25 1,7-38-625,0 0 1,0 0-1,1 0 0,-1 0 0,1 0 1,0-1-1,0 1 0,1 0 0,-1-1 1,1 1-1,0-1 0,3 6 0,-3-8-52,0 0 0,0-1 0,0 1 0,0 0 0,0-1 0,0 0 0,0 1 0,0-1 0,1 0 0,-1 0 0,0 0 0,1 0 0,-1-1 0,1 1 0,-1-1 0,1 1 0,0-1 0,-1 0 0,1 0 0,-1 0 0,1 0 0,-1-1 0,1 1 0,-1-1 0,5-1 0,-1 0-130,1 0 0,-1-1 0,1 0 0,-1-1 0,0 0 0,0 0 0,-1 0 0,1 0 0,-1-1 0,0 0 0,0 0 0,0 0 0,-1-1 0,0 0 0,5-7 0,1-3-389,-1-1 1,0 0-1,-1-1 1,8-25-1,-14 35 308,0 0 1,0 0-1,0-1 0,0-14 0,-23 43 1083,8 4-136,0 0 0,-13 34 0,23-50-635,1 0 0,0-1 0,0 1 1,0 0-1,1 0 0,0 0 0,0 0 0,1 1 1,0-1-1,1 0 0,0 0 0,3 13 0,-3-19-120,0 1 0,1-1 0,-1 0 0,1 1-1,-1-1 1,1 0 0,0 0 0,0 0 0,0 0-1,0 0 1,0 0 0,0-1 0,1 1 0,-1-1-1,1 1 1,-1-1 0,4 1 0,0 1-1145,1-1 1,-1 0-1,1 0 1,0-1-1,13 1 1,0-1-6688</inkml:trace>
</inkml:ink>
</file>

<file path=ppt/ink/ink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0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1 281 5317,'-1'-13'14121,"4"45"-12478,7 12-1305,23 64 0,-6-25-144,47 247 1664,-79-392-739,4 42-1083,-1 0 1,-9-39-1,-1 16-56,1-1-88,-1 1-1,-3 0 1,-32-65-1,50 113 69,1 1-1,-1-1 1,2 0 0,-1 1-1,0-2 1,1 1 0,0 0-1,0-1 1,0 0-1,0 0 1,1-1 0,0 0-1,0 1 1,0-2 0,0 1-1,0-1 1,13 3-1,-14-4 45,0-1-1,0 1 0,0-1 0,0 0 1,0-1-1,0 1 0,0-1 0,-1 0 0,1 0 1,0-1-1,0 1 0,-1-1 0,1 0 1,-1 0-1,1-1 0,-1 1 0,0-1 1,0 0-1,0 0 0,0-1 0,-1 1 1,1-1-1,-1 0 0,4-4 0,7-14 55,-1 0 0,-1-1 0,-1 0 0,-1-1 0,-1 0 0,-1 0 0,-1-1 0,-1 0 0,-2-1 0,0 1 0,-1-1 0,-2 0 0,-3-38 0,-6 20 31,7 42-86,1 1-1,-1-1 1,0 0-1,0 1 1,1 0 0,-1-1-1,-1 1 1,1-1 0,0 1-1,0 0 1,0 0-1,-1 0 1,1 0 0,0 0-1,-1 0 1,1 0 0,-1 0-1,1 0 1,-1 1-1,1-1 1,-1 1 0,-3-1-1,4 1-9,0 0 0,0 0 0,-1 0 0,1 0 0,0 1-1,0-1 1,0 0 0,0 1 0,0-1 0,-1 1 0,1-1 0,0 1 0,0 0-1,0-1 1,0 1 0,1 0 0,-1 0 0,0 0 0,0-1 0,0 1-1,1 0 1,-1 0 0,0 0 0,1 0 0,-1 0 0,1 1 0,-1-1 0,1 0-1,-1 1 1,-12 43-116,10-32 108,-10 42 149,2 2 1,2 0-1,3 0 1,3 109 0,3-164-120,0 1 0,0-1 0,0 1 0,0-1 0,1 1 0,-1-1 1,1 1-1,0-1 0,0 0 0,0 0 0,0 1 0,0-1 0,0 0 1,1 0-1,-1 0 0,1 0 0,-1 0 0,1 0 0,0-1 1,0 1-1,0 0 0,0-1 0,2 2 0,-1-2-5,0 0-1,-1-1 1,1 1 0,0-1-1,0 0 1,0 1 0,-1-1-1,1 0 1,0-1-1,0 1 1,0-1 0,0 1-1,-1-1 1,1 0 0,0 0-1,-1 0 1,1 0 0,-1 0-1,1-1 1,3-2-1,10-7-6,-1-2 0,0 0 0,-1-1 0,-1 0 0,0-1 0,-1-1 0,14-21-1,-9 11-397,41-44-1,-57 69 389,0 0 0,0 0 0,0 0 1,0 0-1,0 0 0,1 0 0,-1 0 1,0 0-1,0 0 0,1 1 0,-1-1 1,0 0-1,1 1 0,-1-1 0,1 1 1,-1 0-1,0-1 0,1 1 0,-1 0 1,1 0-1,-1 0 0,4 0 0,-4 1 0,0-1 0,1 1 0,-1 0 0,0 0 1,0 0-1,0 0 0,0 0 0,0 0 0,0 0 0,0 0 0,0 1 0,0-1 0,0 0 0,0 1 0,-1-1 0,1 0 0,-1 1 0,1 1 0,3 9 7,-1 0 0,-1 0 0,0 0-1,0 13 1,-2-23 11,0 62 131,-1-48-152,0 0-1,2 1 1,0-1 0,6 31 0,0-41-2410,2-12-4828,-4-9-1539</inkml:trace>
</inkml:ink>
</file>

<file path=ppt/ink/ink2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6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13004,'0'0'6791,"54"8"-4966,0-8-383,13-1-770,9-7-351,8-1-33,3 0 225,-3 0-1,-1 2-448,-7 3-32,-6 3-737,-5 1-1569,-11 0-2306,-2-5-4324</inkml:trace>
</inkml:ink>
</file>

<file path=ppt/ink/ink2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7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80 9801,'0'0'4431,"4"-9"-2199,12-32-396,-16 40-1762,1 0 1,-1 0-1,0 1 0,1-1 0,-1 0 1,0 0-1,0 0 0,0 0 1,0 1-1,1-1 0,-1 0 0,0 0 1,0 0-1,-1 0 0,1 0 0,0 1 1,0-1-1,0 0 0,-1 0 1,1 0-1,0 1 0,-1-1 0,1 0 1,0 0-1,-1 1 0,1-1 1,-1 0-1,1 0 0,-1 1 0,0-1 1,1 1-1,-1-1 0,0 1 1,1-1-1,-1 1 0,0-1 0,0 1 1,1-1-1,-1 1 0,0 0 0,0 0 1,0-1-1,-1 1 0,-37 0 946,33 1-979,-3 0 34,1 1 0,-1 0 0,1 1-1,0 0 1,-1 0 0,2 1 0,-1 0-1,0 0 1,1 1 0,0 0 0,0 0-1,0 1 1,0 0 0,1 0-1,0 0 1,1 1 0,-1 0 0,1 0-1,0 0 1,-4 10 0,9-17-72,0 1 0,0-1 0,-1 1 0,1-1 0,0 1-1,0-1 1,0 1 0,0-1 0,0 1 0,0-1 0,0 1 0,0-1 0,0 1 0,0 0 0,0-1 0,0 1 0,0-1 0,0 1 0,0-1-1,1 1 1,-1-1 0,0 1 0,0-1 0,1 1 0,-1-1 0,0 0 0,1 1 0,-1-1 0,0 1 0,1-1 0,-1 0 0,1 1 0,-1-1 0,0 0-1,1 1 1,-1-1 0,1 0 0,26 1 102,29-17-193,-38 7-49,-14 6 15,1 1 0,-1-1-1,1 1 1,0 0-1,-1 0 1,1 1-1,0-1 1,8 0 0,-12 2 85,0 1 0,0-1 0,-1 1 0,1-1 0,0 1 0,0-1 0,-1 1 0,1-1 0,-1 1 0,1 0 0,0 0 0,-1-1 0,1 1 0,-1 0 0,0 0 0,1-1 0,-1 1 0,0 0 0,1 0 0,-1 0 0,0 0 0,0-1 0,0 1 0,0 0 0,0 0 0,0 0 0,0 0 0,0 1 0,1 37-28,-1-25 1,3 33 33,1 17 498,-7 103 0,1-157-240,0 0 0,-1 0 1,0 0-1,0 0 0,-1-1 1,0 1-1,-1-1 0,0 0 1,-10 14-1,12-18-115,-1-1 0,0 1 0,0 0 0,0-1-1,0 0 1,-1 0 0,0 0 0,0 0 0,0-1 0,0 0-1,0 0 1,-1-1 0,1 1 0,-1-1 0,0 0 0,1 0-1,-10 1 1,13-3-95,0 0 0,0 0-1,1 0 1,-1-1 0,0 1-1,0 0 1,1-1-1,-1 1 1,0-1 0,1 0-1,-1 1 1,1-1 0,-1 0-1,1 0 1,-1 0 0,1 0-1,-1 0 1,1 0 0,0-1-1,0 1 1,-2-2-1,0-1-14,1 0-1,-1-1 0,1 1 0,0-1 1,0 0-1,0 0 0,-1-6 0,-1-10-424,0 1-1,0-35 0,4 53 332,-1-5-147,1 1 0,0-1 1,1 1-1,-1-1 0,1 1 0,0-1 1,1 1-1,-1-1 0,1 1 0,1 0 1,-1 0-1,1 0 0,0 0 1,0 0-1,6-7 0,-2 6-393,0 1 1,0 0-1,1 0 1,-1 0-1,1 1 0,1 0 1,-1 0-1,1 1 0,-1 0 1,12-3-1,27-8-4220,2 0-1645</inkml:trace>
</inkml:ink>
</file>

<file path=ppt/ink/ink2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7.7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74 13773,'0'0'7730,"-11"-6"-6780,10 6-926,-2-3 14,-1 1 0,0 0 1,1 0-1,-1 0 0,0 1 0,0-1 1,0 1-1,0 0 0,0 0 1,-1 1-1,1-1 0,0 1 0,0 0 1,0 0-1,-1 0 0,1 1 0,0-1 1,0 1-1,0 0 0,0 0 1,0 1-1,0-1 0,0 1 0,0 0 1,0 0-1,-3 2 0,0 2 27,0 0-1,1 0 1,0 0-1,0 1 1,-8 10-1,12-14-26,0 1-1,0-1 1,0 1-1,0-1 1,1 1-1,-1 0 1,1 0 0,0 0-1,0-1 1,0 1-1,1 0 1,-1 0-1,1 0 1,0 5-1,1-8-22,0 1-1,-1-1 0,1 1 1,0-1-1,0 0 0,0 0 1,0 1-1,0-1 0,0 0 1,0 0-1,1 0 0,-1 0 1,0 0-1,0-1 0,1 1 1,-1 0-1,1-1 0,-1 1 1,0 0-1,1-1 0,-1 0 1,1 1-1,0-1 0,-1 0 1,1 0-1,-1 0 0,1 0 1,2 0-1,50-5 350,-46 3-385,0 0 1,-1-1-1,1-1 1,0 1-1,-1-1 1,0 0-1,0-1 0,0 0 1,-1 0-1,0 0 1,0-1-1,0 0 1,0 0-1,-1-1 1,6-9-1,-7 10-298,0-1 0,-1 1 0,0-1 0,0 0 0,-1 1 0,1-1 0,-2-1 0,1 1 0,-1 0 0,1-14 0,-2 20 213,0 0 1,0 0-1,0 0 1,0 1-1,0-1 1,0 0-1,-1 0 0,1 1 1,0-1-1,0 0 1,-1 0-1,1 1 1,0-1-1,-1 0 1,1 1-1,-1-1 1,1 0-1,-1 1 1,1-1-1,-1 1 1,1-1-1,-1 1 1,1-1-1,-1 1 1,0-1-1,1 1 1,-1-1-1,0 1 1,0 0-1,1 0 1,-1-1-1,0 1 1,0 0-1,1 0 1,-1 0-1,0 0 1,0 0-1,0 0 1,1 0-1,-1 0 1,0 0-1,0 0 1,0 0-1,1 0 1,-1 1-1,0-1 1,0 0-1,1 1 0,-1-1 1,0 0-1,1 1 1,-1-1-1,0 1 1,1-1-1,-1 1 1,1-1-1,-1 1 1,1-1-1,-1 1 1,1 0-1,-1-1 1,1 1-1,0 0 1,-1 0-1,1-1 1,0 1-1,-1 1 1,1-2 79,0 3-407,-1 1 1,1 0 0,0-1-1,0 1 1,0 0-1,1-1 1,-1 1-1,1 0 1,0-1-1,0 1 1,0-1-1,4 7 1,9 8-3118</inkml:trace>
</inkml:ink>
</file>

<file path=ppt/ink/ink2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8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57 10442,'0'0'7725,"-14"-7"-6967,-47-22-43,56 28-663,0-1-1,1 1 1,-1 1 0,0-1-1,0 1 1,0 0 0,0 0 0,0 0-1,0 0 1,1 1 0,-1 0-1,0 0 1,0 1 0,1-1-1,-1 1 1,0 0 0,1 0 0,-7 4-1,0 1 221,1 1 1,0-1-1,0 2 0,0-1 0,-9 12 1,17-18-208,0 0 0,0 0 0,1 1 1,-1-1-1,0 0 0,1 1 0,0 0 1,-1-1-1,1 1 0,0 0 0,0-1 0,0 1 1,1 0-1,-1 0 0,1 0 0,-1 4 1,2-5-51,-1-1 0,1 1 0,-1-1 0,1 1 1,0-1-1,0 1 0,-1-1 0,1 0 0,0 1 1,0-1-1,0 0 0,1 0 0,-1 0 0,0 1 1,0-1-1,1-1 0,-1 1 0,0 0 0,1 0 1,-1 0-1,1-1 0,-1 1 0,1-1 0,-1 1 1,1-1-1,-1 0 0,1 1 0,0-1 0,-1 0 1,3 0-1,9 1 16,-1-1 0,1 0-1,0-1 1,-1 0 0,1-1 0,0 0 0,-1-1 0,0 0 0,0-1-1,13-6 1,-21 8-164,1 0 0,-1 0-1,1 0 1,-1-1-1,0 1 1,1-1 0,-1 0-1,-1 0 1,1-1-1,0 1 1,-1-1 0,0 0-1,0 0 1,0 0 0,0 0-1,-1-1 1,0 1-1,1-1 1,-2 1 0,1-1-1,0 0 1,-1 0 0,0 0-1,0 1 1,0-1-1,-1 0 1,0 0 0,0-7-1,-1 10 0,1 1 0,-1-1-1,0 1 1,0-1 0,0 1-1,0-1 1,0 1 0,0 0-1,0 0 1,0-1 0,0 1-1,-1 0 1,1 0 0,0 0-1,-1 0 1,1 0 0,-1 1-1,1-1 1,-1 0-1,1 1 1,-1-1 0,0 1-1,1-1 1,-1 1 0,0 0-1,1 0 1,-1 0 0,0 0-1,-2 0 1,2 0-41,0-1 0,1 1 0,-1 0 0,0 0 0,1 0-1,-1 1 1,0-1 0,1 0 0,-1 1 0,0-1 0,1 1 0,-1-1 0,1 1 0,-1 0-1,0-1 1,1 1 0,0 0 0,-1 0 0,1 0 0,0 0 0,-1 1 0,1-1 0,0 0-1,0 0 1,0 1 0,0-1 0,0 1 0,0-1 0,0 2 0,0 0-66,1-1 0,0 1 1,-1-1-1,1 1 0,0-1 0,0 1 1,1-1-1,-1 1 0,1-1 1,0 4-1,11 9-3907</inkml:trace>
</inkml:ink>
</file>

<file path=ppt/ink/ink2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8.4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154 260 4324,'0'0'5867,"2"-9"-2280,5-30-763,-7 38-2730,0 0-1,0-1 0,0 1 1,-1 0-1,1 0 0,0 0 0,-1 0 1,1 0-1,0 0 0,-1 0 1,1 0-1,-1 0 0,1 0 0,-1 0 1,0 0-1,0 0 0,1 1 0,-1-1 1,0 0-1,0 0 0,0 1 1,0-1-1,0 0 0,1 1 0,-1-1 1,0 1-1,-1-1 0,1 1 1,0 0-1,0-1 0,0 1 0,0 0 1,0 0-1,0 0 0,0 0 1,-3 0-1,-39 2 983,42-2-1039,-4 1 45,0 0-1,1 1 1,-1 0 0,1 0 0,-1 0 0,1 0 0,0 1 0,-1-1-1,1 1 1,1 0 0,-1 1 0,0-1 0,1 0 0,-1 1 0,1 0-1,0 0 1,1 0 0,-1 0 0,1 1 0,-1-1 0,1 0 0,1 1-1,-1 0 1,1-1 0,-1 1 0,1 0 0,0 0 0,1 0-1,-1 8 1,1-11-72,1-1-1,-1 0 0,0 1 0,0-1 0,0 0 0,1 1 1,-1-1-1,1 0 0,-1 0 0,1 1 0,-1-1 0,1 0 1,0 0-1,0 0 0,-1 0 0,1 0 0,0 0 1,0 0-1,0 0 0,0 0 0,0 0 0,0-1 0,2 2 1,1 0 16,0-1 1,-1 1 0,1-1-1,0 0 1,0 0 0,0 0 0,8 0-1,-1 0-21,-1-1 1,0-1-1,0 0 0,1 0 0,18-5 0,-15 0-145,0-1 0,-1 0 0,1 0 0,-1-1 0,-1-1 0,0 0 0,0-1 0,-1-1 0,13-14 0,-11 10-13,0 0 1,-1-2 0,-1 1-1,-1-1 1,0-1 0,12-29-1,-20 41 90,1 0-1,-1 0 1,-1-1-1,1 1 1,-1 0-1,0-1 1,0 1-1,-1-1 1,0-11-1,-1 17 71,1 1 0,0-1 0,-1 0 0,1 1-1,0-1 1,-1 0 0,1 1 0,-1-1 0,1 1 0,-1-1 0,1 0-1,-1 1 1,0 0 0,1-1 0,-1 1 0,0-1 0,1 1 0,-1 0-1,0-1 1,1 1 0,-1 0 0,0 0 0,1 0 0,-1-1 0,0 1-1,0 0 1,1 0 0,-1 0 0,0 0 0,0 0 0,0 0 0,1 1-1,-1-1 1,0 0 0,1 0 0,-1 0 0,0 1 0,0-1 0,1 0-1,-1 1 1,0-1 0,1 1 0,-1-1 0,1 1 0,-1-1 0,1 1-1,-2 0 1,-30 25 364,20-10 162,1 0 1,0 0 0,1 1 0,-9 23-1,16-33-416,0 0 0,0 1 1,1 0-1,0 0 0,0 0 0,1 0 0,0 0 0,0 0 0,1 0 0,0 0 0,1 0 0,-1 0 0,3 9 1,-1-14-134,-1 0 0,1 0 1,-1 0-1,1 0 0,0-1 1,0 1-1,0 0 1,1-1-1,-1 0 0,1 0 1,-1 1-1,1-1 1,0-1-1,-1 1 0,1 0 1,0-1-1,0 1 0,0-1 1,1 0-1,-1 0 1,0 0-1,7 0 0,6 2-1554,1-1 0,-1 0-1,18-2 1,-4-2-3614,-2-6-2290</inkml:trace>
</inkml:ink>
</file>

<file path=ppt/ink/ink2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4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3 9801,'0'0'5782,"-10"-1"-2590,-4 0-2426,0 1-1,0 0 1,0 1-1,-15 3 1,22-2-598,0-1 0,0 1 0,0 0 0,1 1 1,-1-1-1,1 1 0,0 1 0,-1-1 0,1 1 0,1 0 0,-11 10 1,15-14-180,1 1 0,-1-1 0,1 1 0,-1-1 0,1 1 0,-1-1 0,1 1 1,0 0-1,-1-1 0,1 1 0,0-1 0,0 1 0,-1 0 0,1-1 0,0 1 0,0 0 1,0-1-1,0 1 0,0 0 0,0-1 0,0 1 0,0 0 0,0 0 0,0-1 0,0 1 1,0 0-1,1-1 0,-1 1 0,0 0 0,0-1 0,1 1 0,-1-1 0,1 1 0,-1-1 1,0 1-1,1 0 0,-1-1 0,1 1 0,-1-1 0,1 0 0,-1 1 0,1-1 0,-1 1 1,1-1-1,0 0 0,-1 1 0,1-1 0,0 0 0,-1 0 0,1 0 0,0 1 0,-1-1 1,1 0-1,0 0 0,-1 0 0,2 0 0,53 10-1049,-41-8 418,11 3-451,55 13-2798,-73-16 3710,0 0 0,0 1 0,0 0 0,-1 0 0,0 0 0,1 1-1,-1 0 1,9 8 0,-15-12 391,1 1 0,0 0 0,0-1 0,0 1 0,-1 0-1,1 0 1,0 0 0,-1 0 0,1 0 0,-1-1 0,1 1 0,-1 0 0,0 0 0,1 0-1,-1 0 1,0 0 0,0 0 0,1 1 0,-1-1 0,0 0 0,0 0 0,0 0 0,0 0-1,-1 0 1,1 0 0,0 2 0,-1-1 15,-1-1 1,1 1-1,0 0 0,0-1 0,-1 1 1,1-1-1,-1 1 0,1-1 0,-1 1 1,0-1-1,0 0 0,-3 2 0,-7 2 242,0 0 0,-1 0-1,-17 4 1,25-8-289,-17 4-86,0 0 0,-36 1 0,13-4-5200,27-2-2355</inkml:trace>
</inkml:ink>
</file>

<file path=ppt/ink/ink2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0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243 88 12075,'1'-2'252,"-1"0"1,0-1-1,0 1 0,0 0 0,-1 0 0,1 0 0,0 0 0,-1-1 0,0 1 0,1 0 0,-1 0 0,0 0 0,0 0 0,0 0 0,0 1 0,0-1 1,-1 0-1,1 0 0,0 1 0,-1-1 0,0 1 0,1-1 0,-1 1 0,-3-3 0,0 2-125,0 1 0,-1-1 0,1 1-1,0 0 1,-1 0 0,1 1 0,0-1 0,-1 1-1,-7 1 1,6 0-133,0 0 0,1 1 1,-1 0-1,0 0 0,1 0 0,0 1 0,-1 0 0,1 0 0,0 0 0,0 1 0,1 0 0,-1 0 1,1 1-1,0 0 0,-6 6 0,5-5 49,0 1 0,1 0 0,0 0 0,0 0 0,1 1 0,0 0 0,0 0 0,0 0 0,1 0 0,1 0 0,-4 16 0,6-22-31,0-1 1,0 1-1,0-1 0,0 1 1,0-1-1,1 1 1,-1-1-1,0 1 0,1-1 1,-1 1-1,1-1 0,-1 0 1,1 1-1,0-1 1,0 0-1,0 0 0,-1 1 1,1-1-1,0 0 0,1 0 1,-1 0-1,0 0 0,0 0 1,0 0-1,0 0 1,1-1-1,-1 1 0,0 0 1,1-1-1,-1 1 0,1-1 1,-1 0-1,1 1 1,-1-1-1,1 0 0,-1 0 1,1 0-1,-1 0 0,1 0 1,1 0-1,6 0 50,1 0-1,-1-1 0,0 0 1,0 0-1,12-4 0,-6 0-45,-1-1 0,0-1 0,0 0 0,-1 0 0,0-1 0,0-1-1,17-15 1,-22 17-10,0 0 0,0-1 0,-1 0 0,0 0 0,0 0 0,-1-1 0,0 0-1,-1 0 1,0-1 0,0 0 0,4-15 0,-7 6 69,-2 19-75,0-1 1,0 1 0,0 0 0,1-1-1,-1 1 1,0 0 0,0-1-1,0 1 1,0 0 0,-1-1 0,1 1-1,0 0 1,0-1 0,0 1-1,0 0 1,0 0 0,0-1 0,0 1-1,0 0 1,-1-1 0,1 1 0,0 0-1,0 0 1,0-1 0,-1 1-1,1 0 1,0 0 0,0-1 0,-1 1-1,1 0 1,0 0 0,-1 0-1,1 0 1,0-1 0,0 1 0,-1 0-1,1 0 1,0 0 0,-1 0-1,1 0 1,0 0 0,-1 0 0,1 0-1,0 0 1,-1 0 0,1 0-1,0 0 1,-1 0 0,1 0 0,0 0-1,-1 0 1,1 1 0,0-1-1,-1 0 1,1 0 0,0 0 0,0 0-1,-1 1 1,1-1 0,0 0-1,0 0 1,-1 0 0,1 1 0,0-1-1,0 0 1,-1 1 0,-3 4-1,-1 0 1,1 1-1,0-1 1,1 1-1,-1 0 1,1 0 0,0 0-1,0 1 1,-2 9-1,1-2 60,0 1 0,1-1 0,-2 23 0,5-32 0,-1-1-1,1 1 1,0 0-1,0 0 1,1-1-1,-1 1 1,1 0-1,0 0 1,0-1-1,1 1 1,2 6-1,-2-9-31,0 0-1,0 0 0,0 0 0,0 0 1,0 0-1,1-1 0,-1 1 0,0-1 1,1 1-1,0-1 0,-1 0 0,1 0 1,0 0-1,0-1 0,-1 1 1,1 0-1,0-1 0,0 0 0,0 0 1,4 0-1,5 0-43,0 0-1,-1-1 1,1-1 0,0 1-1,0-2 1,-1 0 0,1 0 0,-1-1-1,0-1 1,0 0 0,-1 0-1,1-1 1,-1 0 0,0-1-1,-1 0 1,1-1 0,-2 0 0,11-11-1,-19 18 21,0 1 0,0 0 0,1 0-1,-1 0 1,0 0 0,0-1 0,0 1-1,0 0 1,1 0 0,-1 0 0,0 0 0,0 0-1,0 0 1,1 0 0,-1 0 0,0-1-1,0 1 1,1 0 0,-1 0 0,0 0-1,0 0 1,0 0 0,1 0 0,-1 0 0,0 0-1,0 0 1,1 0 0,-1 0 0,0 1-1,0-1 1,0 0 0,1 0 0,-1 0 0,0 0-1,0 0 1,0 0 0,1 0 0,-1 1-1,0-1 1,0 0 0,0 0 0,0 0-1,1 0 1,-1 1 0,0-1 0,0 0 0,0 0-1,0 0 1,0 0 0,0 1 0,0-1-1,0 0 1,0 0 0,1 1 0,-1-1-1,0 0 1,0 0 0,0 0 0,0 1 0,0-1-1,0 0 1,0 0 0,-1 1 0,1-1-1,0 0 1,4 31 209,-4-27-144,0 1 1,0 0 0,1 0 0,0-1-1,0 1 1,0 0 0,0-1-1,1 1 1,3 7 0,-2-10-18,1 0 1,-1 1-1,1-1 0,0-1 1,0 1-1,0-1 1,0 1-1,0-1 0,0 0 1,1 0-1,-1-1 1,0 1-1,0-1 1,1 0-1,-1 0 0,0-1 1,0 1-1,0-1 1,1 0-1,5-2 0,7-2-716,-1 0-1,1-2 0,22-11 0,-1-2-5085,-25 13 49</inkml:trace>
</inkml:ink>
</file>

<file path=ppt/ink/ink2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0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108 222 9513,'0'0'6614,"-1"-8"-4558,1 6-1972,-1-1 0,1 1 1,-1 0-1,1-1 1,-1 1-1,0 0 1,0 0-1,0 0 1,0 0-1,-1 0 1,1 0-1,0 0 0,-1 0 1,1 0-1,-1 0 1,0 1-1,-3-3 1,4 3-81,-1 1-1,1-1 1,-1 1 0,0 0 0,1-1 0,-1 1-1,1 0 1,-1 0 0,0 0 0,1 0 0,-1 0-1,0 0 1,1 1 0,-1-1 0,1 0 0,-1 1-1,1-1 1,-1 1 0,1 0 0,-1 0 0,1-1-1,-1 1 1,1 0 0,0 0 0,-1 0 0,1 0-1,0 1 1,0-1 0,0 0 0,0 0 0,0 1-1,0-1 1,-1 3 0,-2 1 85,0-1-1,1 1 1,0 0-1,0 1 1,0-1-1,0 1 1,1-1 0,0 1-1,0 0 1,0 0-1,1 0 1,0 0-1,0 0 1,1 0-1,-1 0 1,2 10 0,0-15-56,-1 0 1,1 1 0,0-1 0,0 0 0,0 0-1,0 1 1,0-1 0,1 0 0,-1 0 0,0 0 0,0 0-1,1-1 1,-1 1 0,0 0 0,1 0 0,-1-1 0,1 1-1,-1-1 1,1 0 0,-1 1 0,1-1 0,0 0 0,-1 0-1,1 0 1,-1 0 0,1 0 0,1 0 0,47-3 300,-35-1-333,0-1 0,1 0 0,-1 0 0,-1-2 0,1 0 1,-1 0-1,22-17 0,-9 5-437,-1-2 1,38-40 0,-57 55 426,-1-1 0,0 0 1,0 0-1,0-1 1,-1 1-1,0-1 1,-1 0-1,1-1 1,-2 1-1,1-1 1,-1 0-1,-1 0 0,1 0 1,0-11-1,-3 19 13,0 0 0,0 1-1,0-1 1,0 0 0,0 0-1,0 1 1,-1-1-1,1 0 1,0 0 0,-1 1-1,1-1 1,0 0 0,-1 1-1,1-1 1,-1 0-1,1 1 1,-1-1 0,1 1-1,-1-1 1,1 1 0,-1-1-1,0 1 1,1-1 0,-1 1-1,0 0 1,1-1-1,-1 1 1,0 0 0,1 0-1,-1-1 1,0 1 0,0 0-1,1 0 1,-1 0-1,0 0 1,0 0 0,1 0-1,-1 0 1,0 0 0,0 0-1,0 0 1,1 0 0,-1 1-1,0-1 1,1 0-1,-1 1 1,0-1 0,0 0-1,0 1 1,-3 1 30,0-1 1,0 1-1,0 0 1,0 0-1,0 1 0,1-1 1,-1 1-1,-3 3 1,-3 5 152,1 1 1,1 0-1,0 0 1,1 0 0,0 1-1,1 0 1,0 0-1,-6 24 1,11-33-218,0 0 0,0 0 0,0 0 0,0 0 1,1 0-1,0 0 0,0 0 0,0 1 0,0-1 0,1 0 0,-1 0 0,1 0 1,0 0-1,0 0 0,1 0 0,-1 0 0,1 0 0,0 0 0,0-1 0,0 1 1,0-1-1,1 1 0,-1-1 0,1 0 0,0 0 0,0 0 0,0 0 0,1-1 1,-1 1-1,0-1 0,1 0 0,0 0 0,5 2 0,29 8-3472,4-8-3149</inkml:trace>
</inkml:ink>
</file>

<file path=ppt/ink/ink2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1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29 7111,'0'0'11248,"-9"-5"-8862,1 1-2230,1 0 1,-1 1-1,0 0 1,0 1-1,-1 0 0,1 0 1,0 0-1,-1 1 1,1 1-1,-1 0 1,1 0-1,-1 0 0,1 1 1,-1 0-1,1 1 1,0 0-1,0 0 0,0 0 1,-13 7-1,-21 20-66,40-28-98,1 0 1,-1 0-1,0 0 1,1 1-1,-1-1 1,1 1-1,0-1 1,0 1-1,-1-1 1,1 1 0,0 0-1,0 0 1,1-1-1,-1 1 1,0 0-1,1 0 1,-1 0-1,1 0 1,-1 0-1,1 0 1,0 3 0,1-4-7,-1 0 0,1 0 0,0 0 0,0 0 0,0 0 0,0-1 0,0 1 0,0 0 0,0 0 0,0-1 0,0 1 0,1-1 0,-1 1 0,0-1 0,0 0 0,1 1 0,-1-1 0,0 0 0,3 0 0,33 4-285,-24-3 141,-5 0 10,99 18-855,-99-17 987,-1 0 0,1 1 0,0 0-1,-1 0 1,0 1 0,1-1 0,-2 2-1,1-1 1,0 1 0,-1 0 0,6 6 0,-11-10 63,0 0 1,0 0-1,0 0 1,0 0 0,0 0-1,-1 0 1,1 1 0,0-1-1,-1 0 1,1 0 0,-1 0-1,1 1 1,-1-1 0,0 0-1,0 1 1,1-1 0,-1 0-1,0 1 1,0-1-1,0 0 1,-1 1 0,1-1-1,0 0 1,0 1 0,-1 0-1,0 1 110,-1-1 0,1 0 0,-1 0 0,1 0 0,-1 0 0,0 0 0,0 0 0,0 0 0,0-1 0,0 1 0,0-1 0,-3 2 0,-6 3 439,-1 0 0,-1-1 0,-22 6 1,-28 2-132,58-12-615,1-1 0,-1 1 0,0-1 0,1 0 0,-1 0 0,0 0 0,1-1 0,-1 0 0,0 0 0,1 0 0,-7-3 0,10 3-244,0 0 1,0 0-1,0 1 0,1-1 0,-1-1 1,0 1-1,1 0 0,-1 0 1,1 0-1,-1 0 0,1 0 0,0 0 1,-1-1-1,1 1 0,0 0 1,0 0-1,0-1 0,0 1 1,0 0-1,0 0 0,0 0 0,0-1 1,1 1-1,-1 0 0,0 0 1,1 0-1,0-2 0,11-12-6909</inkml:trace>
</inkml:ink>
</file>

<file path=ppt/ink/ink2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1.5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1 137 416,'0'0'24269,"11"2"-23196,-2 1-1009,-1-2-1,0 1 1,1-1 0,-1-1 0,1 1 0,-1-1-1,0-1 1,1 0 0,-1 0 0,1 0 0,-1-1-1,0 0 1,0-1 0,0 0 0,0 0 0,0-1-1,-1 0 1,0 0 0,0-1 0,10-7 0,-14 10-54,-1 0 0,0 0 0,1-1 0,-1 1 0,0 0 0,0-1 0,0 1 0,-1-1 0,1 0 0,-1 1 0,1-1 0,-1 0 0,0 0 0,0 0 0,0 0 0,0 0 0,-1 0 0,1 0 0,-1-1 0,0 1 0,0 0 0,0-6 0,-1 7-16,0 0 1,0 0-1,-1 0 0,1 0 1,0 0-1,-1 1 1,1-1-1,-1 0 1,1 1-1,-1-1 1,0 1-1,0 0 1,0-1-1,1 1 1,-1 0-1,0 0 1,-1 0-1,1 1 1,0-1-1,0 0 1,0 1-1,0-1 1,-1 1-1,1 0 1,0 0-1,0 0 1,-1 0-1,1 0 1,0 0-1,0 1 1,-4 0-1,1 0-14,-1 1-1,1-1 1,1 1 0,-1 0-1,0 0 1,0 0 0,1 1-1,-1 0 1,1 0 0,0 0 0,0 0-1,0 1 1,0 0 0,1-1-1,-1 1 1,-5 9 0,3-4 37,1 0 1,-1 0 0,2 1 0,-1 0 0,1 0 0,1 0-1,-4 14 1,7-22-12,-1 0-1,1 0 0,0 1 1,0-1-1,0 0 1,0 0-1,0 0 1,0 1-1,1-1 1,-1 0-1,1 0 0,-1 0 1,1 0-1,0 0 1,0 0-1,0 0 1,0 0-1,0 0 0,0 0 1,3 3-1,-1-2 16,1 0-1,-1-1 0,1 1 1,-1-1-1,1 0 0,0 0 1,0 0-1,0 0 0,8 2 1,5 0-702,0-1 0,0-1 1,0 0-1,22-1 1,-1-2-3906,-4-3-3288</inkml:trace>
</inkml:ink>
</file>

<file path=ppt/ink/ink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1.2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1 268 6887,'0'0'16645,"13"0"-16138,-6-1-451,-1 2-34,-1-2-1,1 1 1,-1 0-1,1-1 1,-1 0-1,1 0 1,-1-1-1,0 1 1,0-1-1,0 0 1,0-1-1,0 1 1,0-1-1,-1 0 1,1 0-1,4-5 0,1-1 36,0-1-1,0 0 0,-1-1 0,0 0 1,-1 0-1,0-1 0,-1 0 0,-1-1 1,0 1-1,0-1 0,-1-1 0,-1 1 0,0 0 1,3-26-1,-6 38-41,-1 0 1,0 0 0,0 0-1,0 0 1,0 0-1,0 0 1,0 0-1,0 0 1,0 0-1,0 0 1,0-1-1,-1 1 1,1 0 0,0 0-1,-1 0 1,1 0-1,-1 0 1,1 0-1,-1 0 1,1 1-1,-1-1 1,0 0-1,1 0 1,-1 0 0,0 0-1,0 1 1,0-1-1,0 0 1,1 1-1,-1-1 1,0 1-1,0-1 1,0 1-1,0 0 1,0-1 0,0 1-1,-1 0 1,1-1-1,0 1 1,0 0-1,0 0 1,0 0-1,0 0 1,0 0-1,0 0 1,0 1 0,0-1-1,-2 1 1,-2 0-11,1 0 1,0 1-1,0-1 1,0 1-1,1 0 1,-1 1-1,0-1 0,1 0 1,0 1-1,-1 0 1,-4 6-1,-6 11-9,0 1 0,2 0 0,0 1-1,2 1 1,0 0 0,2 0-1,0 1 1,2-1 0,1 2 0,0-1-1,2 1 1,1-1 0,1 1 0,2 29-1,-1-51 5,1 0 1,-1 1-1,1-1 0,0 0 0,0 0 0,0 0 0,0 0 0,0 0 0,1 0 0,0 0 0,-1 0 0,1 0 0,0-1 1,0 1-1,0-1 0,1 1 0,-1-1 0,1 0 0,-1 0 0,1 0 0,0 0 0,-1 0 0,1-1 0,0 1 1,0-1-1,0 0 0,0 0 0,1 0 0,-1 0 0,0 0 0,0-1 0,1 0 0,-1 1 0,0-1 0,7-1 0,2 0-194,-1 0-1,1 0 1,0-1-1,-1-1 0,0 0 1,0-1-1,0 0 0,0 0 1,11-7-1,28-23-3355,-3-7-3091</inkml:trace>
</inkml:ink>
</file>

<file path=ppt/ink/ink2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3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11115,'0'0'9897,"9"-4"-9283,5-1-507,1 1 1,-1 1-1,0 0 1,1 0-1,0 2 0,-1 0 1,22 1-1,-34 0-106,-1 0 0,1 0 0,0 1-1,-1-1 1,1 0 0,-1 1 0,1-1 0,0 1-1,-1-1 1,0 1 0,1 0 0,-1-1 0,1 1-1,-1 0 1,0 0 0,1 0 0,-1 0 0,0 0-1,0 1 1,0-1 0,0 0 0,0 0 0,0 1-1,0-1 1,1 3 0,-1-1 29,-1 1 0,1-1 0,-1 1 0,1-1 1,-1 1-1,0-1 0,0 1 0,-1-1 0,1 0 0,-1 1 0,-1 4 0,-3 6 211,0 0 0,0 0-1,-2-1 1,-12 20 0,10-22 2148,8-17-1231,9-32-968,1-5-121,-9-39 209,5 81-309,-1 0 0,1 0 1,-1 1-1,1 0 0,-1-1 0,1 2 1,8 0-1,42 6-752,-27-3-2776,50 2 0,-40-7-3413</inkml:trace>
</inkml:ink>
</file>

<file path=ppt/ink/ink2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4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 6438,'0'0'13191,"4"-8"-12700,-1 3-398,0 1 0,-1 0 0,2-1 0,-1 1 0,0 1 0,1-1 0,0 1-1,0-1 1,0 1 0,0 0 0,0 0 0,1 1 0,-1-1 0,1 1 0,-1 0 0,1 0-1,0 1 1,0-1 0,0 1 0,0 0 0,0 1 0,0-1 0,1 1 0,9 0 0,-15 0-87,1 0 0,0 0 0,0 0-1,-1 1 1,1-1 0,0 0 0,0 0 0,-1 0 0,1 1 0,0-1 0,0 0 0,-1 1 0,1-1 0,0 1 0,-1-1 0,1 1 0,-1-1 0,1 1 0,-1-1 0,1 1 0,-1 0 0,1-1 0,-1 1 0,1 0 0,-1-1 0,0 1 0,1 0 0,-1 1 0,3 28 348,-4-20-236,-1 0 0,0-1-1,-1 1 1,-3 10-1,2-12-60,-15 41-3,19-48-56,-1-1 0,1 1 1,-1 0-1,1 0 0,0 0 1,-1-1-1,1 1 0,0 0 1,0 0-1,0 0 0,0 0 1,0 0-1,0 0 0,0 0 1,0-1-1,0 1 0,0 0 1,0 0-1,0 0 0,1 0 1,-1 0-1,0-1 0,1 1 1,-1 0-1,1 0 1,-1 0-1,1-1 0,-1 1 1,1 0-1,-1-1 0,1 1 1,0 0-1,-1-1 0,1 1 1,0-1-1,-1 1 0,1-1 1,0 1-1,0-1 0,0 0 1,-1 1-1,1-1 0,2 0 1,7 0 61,1 0-1,0-1 1,-1-1 0,1 0 0,-1 0 0,1-1 0,-1-1 0,0 1-1,0-2 1,0 1 0,-1-1 0,11-8 0,-7 4-46,-1 0-1,0 0 1,-1-1 0,0-1 0,-1 0 0,0 0-1,0-1 1,9-17 0,-17 26-4,0-1 0,-1 0 0,1 0 0,-1 0 0,0 0 0,0 0 0,0-1-1,-1 1 1,1-5 0,-1 9-4,0-1 0,0 0 0,0 0-1,0 1 1,0-1 0,0 0-1,-1 0 1,1 1 0,0-1 0,0 0-1,-1 1 1,1-1 0,0 0-1,-1 1 1,1-1 0,-1 1 0,1-1-1,0 0 1,-1 1 0,1-1 0,-1 1-1,0-1 1,0 1-5,-1-1 1,1 1-1,0 0 0,0 0 0,0 0 1,0 0-1,0 0 0,-1 0 0,1 0 1,0 0-1,0 1 0,0-1 0,0 0 1,0 1-1,0-1 0,0 1 0,0-1 1,0 1-1,-2 1 0,0 0 9,-1 2 0,1-1 0,0 0 0,0 0 0,0 1 0,0 0 0,1 0 0,-1-1 0,1 1 0,0 1 0,0-1 0,-1 5 0,2-8 1,1 0 1,-1 0-1,0 1 1,1-1 0,-1 0-1,1 1 1,0-1 0,-1 1-1,1-1 1,0 0 0,0 1-1,0-1 1,0 1 0,0-1-1,0 1 1,0-1 0,1 0-1,-1 1 1,0-1 0,1 0-1,-1 1 1,1-1 0,-1 0-1,1 1 1,0-1 0,0 0-1,-1 0 1,1 0 0,0 0-1,0 0 1,0 0 0,0 0-1,0 0 1,1 0 0,-1 0-1,0 0 1,0-1 0,1 1-1,-1 0 1,0-1 0,2 1-1,8 0-27,-1 0-1,1-1 1,-1 0 0,1 0-1,-1-2 1,1 1-1,-1-1 1,0-1-1,0 1 1,0-2 0,0 0-1,0 0 1,-1 0-1,1-1 1,-1-1 0,-1 0-1,1 0 1,-1 0-1,0-1 1,0 0-1,-1-1 1,0 0 0,0 0-1,-1-1 1,7-11-1,-10 10-81,-13 21 68,-16 22 169,14-13 70,1 0 0,-10 25 0,17-38-128,2 1 1,-1-1-1,1 1 1,1 0-1,-1 0 1,1 0-1,0 0 0,1 0 1,1 14-1,-1-21-144,1 0 0,-1-1 1,0 1-1,1 0 0,-1 0 0,1 0 0,-1 0 0,1-1 0,0 1 0,-1 0 0,1 0 0,0-1 0,-1 1 0,1 0 0,0-1 0,0 1 0,0-1 1,-1 1-1,1-1 0,0 0 0,0 1 0,0-1 0,0 0 0,0 1 0,0-1 0,0 0 0,0 0 0,0 0 0,0 0 0,0 0 0,0 0 0,0 0 1,0 0-1,0 0 0,1-1 0,1 0-739,0 1 1,0-1-1,0 1 1,-1-1-1,1 0 1,0 0-1,-1 0 1,1-1-1,-1 1 1,1-1 0,2-1-1,8-14-8524</inkml:trace>
</inkml:ink>
</file>

<file path=ppt/ink/ink2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18161,'0'0'4292,"39"57"-13068,-24-45 2178</inkml:trace>
</inkml:ink>
</file>

<file path=ppt/ink/ink2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5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4 15919,'0'0'2253,"-10"-1"-160,2 0-1844,0 0 1,0 1 0,1 0 0,-1 0 0,0 1 0,0 0 0,1 0 0,-1 0 0,1 1 0,-1 0 0,1 1 0,-1 0 0,1 0 0,0 0 0,1 1 0,-8 5 0,5-2 15,0 1 1,1 0 0,1 1-1,-1-1 1,1 1-1,1 1 1,-1-1 0,-7 18-1,13-24-239,0-1-1,0 1 1,0 0 0,1-1-1,-1 1 1,1 0 0,-1 0-1,1 0 1,0 0 0,0-1-1,0 1 1,0 0 0,1 0-1,-1 0 1,1-1 0,1 5-1,0-4-27,-1-1-1,1 1 1,0-1 0,0 0-1,0 1 1,0-1 0,1 0-1,-1 0 1,0-1 0,1 1-1,0 0 1,-1-1-1,1 1 1,0-1 0,0 0-1,0 0 1,-1 0 0,7 1-1,4 1-489,1-1-1,-1 0 1,1-1-1,17-1 1,-20 0-849,1-1 1,0-1-1,-1 0 0,0 0 1,15-6-1,10-7-5551</inkml:trace>
</inkml:ink>
</file>

<file path=ppt/ink/ink2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5.7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87 12588,'0'0'10121,"8"6"-9635,-2-3-502,0 1-1,1-1 1,-1 0-1,1-1 1,-1 0-1,1 0 1,0 0-1,0-1 1,0 1-1,0-2 1,0 1-1,0-1 1,0 0-1,0-1 1,0 1-1,0-1 1,-1-1-1,1 1 1,0-1-1,0-1 1,11-5-1,-14 7 22,0-1 1,0 0-1,0 0 0,-1 0 0,1 0 0,-1-1 0,1 0 0,-1 1 1,0-1-1,0 0 0,0 0 0,-1-1 0,1 1 0,-1-1 0,0 1 1,1-1-1,-2 0 0,1 0 0,0 1 0,-1-1 0,0 0 0,0-1 0,0 1 1,0 0-1,-1 0 0,1-8 0,-2 11 16,1 1 0,-1-1 0,1 1 1,-1 0-1,1-1 0,-1 1 0,0-1 0,1 1 0,-1 0 0,1-1 0,-1 1 0,0 0 1,1 0-1,-1 0 0,0-1 0,1 1 0,-1 0 0,0 0 0,0 0 0,1 0 0,-1 0 1,0 0-1,1 0 0,-1 0 0,0 1 0,1-1 0,-1 0 0,0 0 0,1 1 0,-2-1 1,-25 8 967,-36 14 1910,56-17-2857,1 1 1,0-1-1,0 1 0,1 0 1,0 1-1,0-1 0,0 1 1,1 0-1,-6 12 0,-5 6 576,8-15-360,2-4-115,1 0 0,0 0 0,0 0-1,1 1 1,-1-1 0,1 1-1,1 0 1,-4 12 0,7-17-152,-1 1 0,1-1 1,0 0-1,1 1 0,-1-1 1,0 0-1,1 0 0,-1 0 1,1 0-1,0 0 0,-1 0 1,1-1-1,0 1 0,0 0 1,0-1-1,0 0 0,3 2 1,1 1-214,-1-1-1,0 0 1,1-1 0,0 1 0,11 3-1,39-5-3546,-21-10-1953,-7-3-1416</inkml:trace>
</inkml:ink>
</file>

<file path=ppt/ink/ink2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2:56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205 14 12940,'0'0'8841,"-8"-2"-6615,2-1-2024,-1 1 0,1 0 1,-1 0-1,0 1 0,0 0 0,0 1 1,0-1-1,1 1 0,-1 0 1,0 1-1,0 0 0,0 0 1,0 0-1,1 1 0,-1 0 0,1 0 1,-1 1-1,-6 3 0,6-2-140,-31 20 150,37-24-206,0 1 0,0 0 0,-1 0 0,1-1 0,0 1 0,0 0-1,0 0 1,0 0 0,0 0 0,1 0 0,-1 0 0,0 1 0,0-1 0,1 0 0,-1 0 0,1 0 0,-1 1 0,1-1 0,-1 0-1,1 1 1,0-1 0,-1 0 0,1 1 0,0 1 0,3-1-20,0 0 0,0-1 0,0 1-1,0-1 1,0 1 0,0-1 0,1 0 0,-1 0 0,0-1-1,1 1 1,-1-1 0,0 1 0,6-1 0,2 1-172,23 4-445,-24-4 570,0-1-1,-1 2 0,1-1 0,-1 2 0,1-1 1,-1 1-1,0 0 0,0 1 0,0 0 0,-1 1 1,10 5-1,-17-9 109,-1 0 0,1 1 0,0-1 0,0 0 0,-1 0 0,1 1 0,0-1 0,-1 0 0,1 0 0,-1 1 0,0-1 0,1 1 0,-1-1 0,0 0 0,0 1 0,0-1 0,0 1 0,0-1 0,0 1 0,0-1 0,0 0 0,-1 1 0,1-1 0,-1 0 0,1 1 0,-1-1 0,1 0 0,-1 1 0,0-1 0,0 0 0,1 0 0,-1 0 0,0 0 0,0 0 0,0 0 0,0 0-1,0 0 1,0 0 0,-1 0 0,-1 1 0,-48 32 1555,39-28-1678,-70 33 1120,76-37-1721,-1 1 0,0-1-1,0-1 1,0 0 0,-13 1-1,18-2-3502</inkml:trace>
</inkml:ink>
</file>

<file path=ppt/ink/ink2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0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13100,'0'0'3492,"49"30"-2179,-6-25-96,17-2-96,8-3-512,11 0-321,6 0-192,1 0-64,-3 0-544,-7-3-834,-13 2-736,-5-1-960,-15-3-65,-9-1-641</inkml:trace>
</inkml:ink>
</file>

<file path=ppt/ink/ink2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0 12364,'0'0'6043,"14"6"-5130,61 25-12,-8-5-471,83 46 0,-144-69-431,0 1 0,0 0 0,0 0 0,-1 1 0,0 0 0,1 0 0,-2 0-1,1 0 1,7 12 0,-11-14-2,0 0 0,1 0 0,-1 0 0,0 0 0,0 0 0,-1 0 0,1 0 0,-1 1 0,0-1 0,1 0 0,-2 0 0,1 1 1,0-1-1,0 0 0,-1 0 0,0 0 0,0 0 0,0 1 0,0-1 0,0 0 0,0 0 0,-1-1 0,0 1 0,-1 3 0,-7 7 81,0 0 1,0-1-1,-1 0 1,-1-1-1,-23 18 1,-75 46 78,71-50-241,12-8-180,-134 95-5141,127-83-761</inkml:trace>
</inkml:ink>
</file>

<file path=ppt/ink/ink2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85 8520,'7'-8'1388,"2"-1"-884,28-30 2059,-34 36-2000,1-1 1,0 1 0,-1 0-1,1 1 1,0-1 0,1 1 0,-1 0-1,0 0 1,1 0 0,4-1-1,-9 3-505,1 0 0,-1 0 0,1 0 0,0 0-1,-1 0 1,1 0 0,-1 0 0,1 0 0,0 1-1,-1-1 1,1 0 0,-1 0 0,1 0 0,-1 1-1,1-1 1,-1 0 0,1 1 0,-1-1 0,1 0-1,-1 1 1,0-1 0,1 1 0,-1-1 0,1 0-1,-1 1 1,0-1 0,1 1 0,-1-1 0,0 1-1,0 0 1,1-1 0,-1 1 0,0-1 0,0 1-1,0-1 1,0 1 0,0 0 0,2 28 559,-2-22-377,-4 58 931,-18 106 1,12-106-3168,-5 110-1,11-179-4595,-3-15 2470</inkml:trace>
</inkml:ink>
</file>

<file path=ppt/ink/ink2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1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12684,'0'0'7623,"46"-15"-7174,-1 21 576,9 5-289,6-4-447,-2 0-193,1-3-128,-7-3-833,-7-1-1121,-11 0-961,-8 0-1281,-7-9-32</inkml:trace>
</inkml:ink>
</file>

<file path=ppt/ink/ink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4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6 636 2883,'0'-39'1286,"1"-4"7624,-7-59 0,10 167-5600,4 28-3433,46 207 326,-49-399 1227,-4 72-1398,-1 0-1,-2 0 0,0 0 0,-2 0 1,-1 1-1,-9-29 0,17 93-404,-1-33 368,0 0 0,1 0 0,-1 0 1,1-1-1,0 1 0,0-1 1,0 0-1,1 0 0,-1 0 1,1 0-1,0 0 0,0-1 1,1 0-1,-1 0 0,0 0 1,6 2-1,-6-3 7,-1-1 0,1 0 0,-1-1 0,1 1-1,0 0 1,-1-1 0,1 0 0,-1 0 0,1 0 0,0-1 0,-1 1 0,1-1 0,-1 1 0,1-1-1,-1 0 1,1-1 0,-1 1 0,0-1 0,1 1 0,-1-1 0,0 0 0,0 0 0,0 0 0,4-5 0,7-7 18,0-1 0,-1-1 0,-1 0 0,0 0 0,-1-1 0,-1-1 0,-1 0 0,0 0 0,-1-1 0,-1 0 1,-1 0-1,-1 0 0,-1-1 0,0 0 0,-2 0 0,1-22 0,-3 41-21,0 1 0,0 0-1,-1 0 1,1 0 0,0 0-1,0 0 1,0 0 0,-1 0-1,1 0 1,0 0 0,0 0-1,0 0 1,-1 0 0,1 0-1,0 0 1,0 0 0,0 0-1,-1 0 1,1 0 0,0 0-1,0 0 1,0 0 0,-1 0-1,1 0 1,0 0 0,0 0-1,0 0 1,-1 1 0,1-1-1,0 0 1,0 0 0,0 0-1,0 0 1,-1 0 0,1 1-1,0-1 1,0 0 0,0 0-1,0 0 1,0 1 0,0-1-1,0 0 1,0 0 0,0 0-1,-1 1 1,1-1 0,0 0-1,0 0 1,0 0 0,0 1-1,0-1 1,0 0 0,0 1-1,-10 14-97,-4 22 72,2 0-1,1 0 0,2 1 0,-8 67 1,17-100 31,-2 4-5,1 0 0,1-1 0,0 1 0,0 0 0,2 13 0,-1-20-2,-1 0 1,1-1-1,-1 1 1,1 0-1,-1-1 0,1 1 1,0-1-1,0 1 0,0-1 1,0 0-1,0 1 1,0-1-1,0 0 0,0 0 1,1 1-1,-1-1 0,0 0 1,1 0-1,-1 0 1,1-1-1,-1 1 0,1 0 1,-1-1-1,1 1 0,0-1 1,-1 1-1,1-1 1,0 1-1,-1-1 0,1 0 1,0 0-1,-1 0 0,1 0 1,0 0-1,1-1 0,4 0 8,0-1 0,1 0 0,-1 0 0,-1-1 0,1 0 0,0 0 0,-1-1 0,1 1 0,-1-1 0,0-1 0,0 1 0,-1-1 0,1 0 0,5-7 0,6-8-5,0-1 0,23-37 0,-21 23 24,-2-1 1,-1-1-1,-1 0 0,-3-1 1,-1-1-1,-1 1 0,-3-2 0,-1 1 1,-2-1-1,-2-76 0,-2 109-16,-1 1-1,0 0 1,0-1 0,0 1-1,-1 0 1,0 0-1,0 0 1,-1 0-1,-3-5 1,6 10-9,-1 0 1,0 0-1,1 0 0,-1 0 0,0 0 0,0 0 1,0 0-1,1 0 0,-1 0 0,0 1 0,0-1 1,0 0-1,-1 1 0,1-1 0,0 1 0,0-1 1,0 1-1,0-1 0,0 1 0,-3-1 0,2 2-8,0-1 0,1 1-1,-1-1 1,0 1 0,0 0 0,1-1-1,-1 1 1,0 0 0,1 0-1,-1 0 1,1 0 0,0 1-1,-1-1 1,1 0 0,0 1 0,-1-1-1,1 1 1,-2 2 0,-6 11-14,1 0-1,0 0 1,1 0 0,1 1 0,0 0 0,1 0 0,1 1 0,-3 17 0,-1 21 25,-1 64 1,9-111-43,-2 26 92,5 59 0,-2-84-146,0 0 0,1-1 0,0 1 0,0-1 0,1 1 0,0-1 0,0 0 0,1 0-1,0 0 1,0-1 0,1 1 0,6 7 0,-9-13-326,1 1 0,0-1-1,0 0 1,1 0 0,-1 0-1,0 0 1,1-1 0,-1 1-1,0-1 1,1 0 0,0 0-1,-1 0 1,1-1 0,0 1-1,-1-1 1,1 0 0,0 0-1,0 0 1,-1 0 0,1-1-1,0 1 1,5-3 0,21-13-6430</inkml:trace>
</inkml:ink>
</file>

<file path=ppt/ink/ink2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2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1 11627,'0'0'1153,"-2"11"64,-29 130 3880,21-106-4014,1 2 0,1-1 0,2 1 0,2 0 0,1 67 0,3-101-1068,0 0 0,0-1 0,0 1 0,1 0 0,-1 0 0,1 0 0,0-1 0,0 1 0,0 0 0,0-1 0,0 1 0,0-1 0,1 1 0,0-1 0,-1 0 0,1 1 0,0-1 0,0 0 0,0 0 0,0 0 0,0-1 0,0 1 0,1 0 0,-1-1 0,1 1 0,-1-1 0,1 0 0,-1 0 0,1 0-1,0 0 1,0-1 0,-1 1 0,1 0 0,0-1 0,0 0 0,0 0 0,-1 0 0,1 0 0,0 0 0,0-1 0,5-1 0,3 0-3,0-1-1,0-1 0,0 0 1,0 0-1,-1-1 0,1-1 1,-1 0-1,18-14 1,-15 9 22,8-4-218,-20 16 179,-1 0-1,1 0 1,-1 0-1,1 0 1,-1 0-1,0 0 1,1 0-1,-1 1 0,0-1 1,0 0-1,0 0 1,0 0-1,0 0 1,0 0-1,0 0 1,0 0-1,0 0 0,-1 1 1,1-1-1,0 0 1,-1 0-1,1 0 1,-1 0-1,1 0 1,-2 1-1,-12 48 196,9-36-162,1 1 0,0 0 0,1 0 0,0 0 0,0 19 0,3-33-80,0 0 0,0 0 0,0 0 0,0 0 0,0 0 1,1 0-1,-1 0 0,0 0 0,0-1 0,1 1 0,-1 0 1,1 0-1,-1 0 0,0 0 0,1-1 0,-1 1 0,1 0 1,0-1-1,-1 1 0,1 0 0,0-1 0,-1 1 0,1-1 0,0 1 1,0-1-1,0 1 0,1 0 0,27 0-7257,-14-4 284</inkml:trace>
</inkml:ink>
</file>

<file path=ppt/ink/ink2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2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1 128 14189,'0'0'6951,"8"3"-5584,2 0-1165,-1-1 0,1-1-1,-1 1 1,1-2 0,0 1 0,0-1 0,0-1 0,-1 0 0,1 0 0,0-1 0,-1 0 0,18-7 0,-9 3-143,-1-1 0,-1 0 0,1-2 0,-1 0-1,-1-1 1,23-18 0,-36 27-34,0 0 1,-1 0-1,1 0 0,-1 0 0,1 0 1,-1-1-1,0 1 0,0-1 1,1 1-1,-1-1 0,0 1 0,0-1 1,0 1-1,-1-1 0,1 0 0,0 0 1,-1 1-1,1-1 0,-1 0 0,1-3 1,-2 4-10,1 0 0,-1 0 1,0 0-1,1 0 0,-1 0 1,0 0-1,0 1 0,0-1 0,0 0 1,0 1-1,0-1 0,0 1 1,0-1-1,0 1 0,0-1 1,0 1-1,0 0 0,0-1 1,0 1-1,-1 0 0,1 0 0,0 0 1,-2 0-1,-6 0-8,0 0 0,1 0 1,-1 1-1,1 0 0,-1 1 0,1 0 1,-16 6-1,6 1-23,1 1-1,0 1 1,1 0 0,1 2 0,-20 18 0,30-26 29,-1 0 0,1 1 1,1-1-1,-1 1 0,1 0 0,0 0 1,0 0-1,1 1 0,0-1 0,0 1 1,0 0-1,1 0 0,0 0 0,0 0 1,1 0-1,0 0 0,0 12 0,2-15-13,0-1 0,0 1 0,1-1 0,-1 1-1,1-1 1,0 0 0,0 0 0,0 0 0,0 0 0,1 0-1,-1 0 1,1-1 0,0 1 0,-1-1 0,1 0 0,0 0-1,0 0 1,1 0 0,-1 0 0,0 0 0,1-1 0,3 1-1,10 5-434,0-2-1,0 0 1,20 3-1,14-3-3360,-15-3-1773,8-2-5274</inkml:trace>
</inkml:ink>
</file>

<file path=ppt/ink/ink2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3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273 264 13997,'0'-2'232,"0"0"-1,0 1 0,-1-1 1,1 0-1,0 1 0,0-1 1,-1 0-1,1 1 0,-1-1 1,0 1-1,1-1 0,-1 1 1,0-1-1,0 1 0,0-1 1,0 1-1,0 0 0,0 0 1,0-1-1,0 1 0,-1 0 1,1 0-1,-2-1 0,0 0-64,-1 1 0,1 0 0,0 0 0,-1 0 0,1 0 0,0 0 0,-1 1 0,1-1 0,-1 1 0,-6 1 0,1-1-122,1 1 0,-1 1 0,0-1 0,1 2 0,0-1 0,-1 1 0,1 0 0,-15 9 0,12-4-31,0 0 0,0 1 0,1 1 0,0 0-1,1 0 1,-10 14 0,14-17 46,1-1-1,-1 1 1,2 1-1,-1-1 1,1 0-1,0 1 1,0 0-1,1 0 1,0-1 0,1 1-1,-1 16 1,2-22-45,0-1-1,1 1 1,-1-1 0,1 1 0,0-1 0,0 1 0,-1-1 0,1 0-1,0 1 1,0-1 0,0 0 0,0 0 0,1 0 0,-1 1 0,0-1 0,0-1-1,1 1 1,-1 0 0,0 0 0,1 0 0,-1-1 0,1 1 0,-1-1-1,1 1 1,-1-1 0,1 1 0,-1-1 0,1 0 0,0 0 0,-1 0 0,1 0-1,-1 0 1,4-1 0,7 1 135,0 0 0,0-1 0,18-4 0,-9 0-99,-1-2 1,0 0-1,-1-2 0,1 0 1,-2-1-1,0 0 0,0-2 1,0 0-1,-2-1 1,17-16-1,-14 11-37,-1-1 0,-1-1 0,-1 0 0,0-1 0,-2-1 1,0 0-1,19-45 0,-30 60 55,0 0 0,0 0 0,-1 0 0,0-1 0,0 1-1,-1-1 1,0 1 0,0-1 0,-1 1 0,0-1 0,-2-15 0,2 22-57,-1 0-1,1 0 1,-1 0-1,1 0 1,-1 0-1,0 1 0,1-1 1,-1 0-1,0 0 1,0 0-1,1 1 1,-1-1-1,0 0 1,0 1-1,0-1 1,0 0-1,0 1 1,0-1-1,0 1 1,0 0-1,0-1 0,0 1 1,0 0-1,0 0 1,-1 0-1,1 0 1,0-1-1,0 1 1,0 1-1,0-1 1,0 0-1,0 0 1,0 0-1,0 1 1,0-1-1,-1 0 1,1 1-1,0-1 0,0 1 1,1-1-1,-1 1 1,0 0-1,0-1 1,-1 2-1,-5 2 3,1 0 0,0 0-1,1 0 1,-1 1-1,-7 8 1,-2 6 41,1 1-1,1 0 1,1 1 0,0 0-1,2 1 1,1 0-1,0 1 1,2 0 0,0 0-1,2 1 1,1 0-1,-2 24 1,6-43-42,0-1 0,0 1-1,0 0 1,0-1 0,1 1 0,0-1-1,0 1 1,0-1 0,1 1 0,-1-1 0,1 0-1,0 0 1,0 0 0,1 0 0,-1 0-1,1 0 1,0 0 0,0-1 0,6 6-1,-4-5-453,0 0-1,1 0 0,0-1 0,-1 0 0,1-1 0,0 1 0,0-1 0,0 0 1,1 0-1,-1-1 0,0 0 0,1 0 0,11 0 0,10-1-4998</inkml:trace>
</inkml:ink>
</file>

<file path=ppt/ink/ink2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04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67 125 11147,'0'0'12673,"9"-2"-12198,0 0-386,1-1 1,-1 1-1,0-2 1,-1 1-1,1-1 1,12-8-1,-18 10-65,0 0-1,0 0 1,-1 0 0,1 0-1,0 0 1,-1 0 0,0-1-1,1 0 1,-1 1 0,0-1-1,0 0 1,0 0-1,-1 0 1,1 0 0,-1 0-1,0 0 1,0-1 0,0 1-1,0 0 1,0-1 0,-1 1-1,1 0 1,-1-1-1,0-6 1,0 9-22,-1 1-1,1-1 1,0 0-1,0 0 1,0 1 0,-1-1-1,1 0 1,0 1-1,-1-1 1,1 0-1,0 1 1,-1-1 0,1 0-1,-1 1 1,1-1-1,-1 1 1,0-1 0,1 1-1,-1-1 1,1 1-1,-1 0 1,0-1-1,1 1 1,-1 0 0,0-1-1,0 1 1,1 0-1,-2 0 1,-26 2-86,23-1 59,-1 1 1,0 0-1,1 1 1,0-1-1,-1 1 0,1 0 1,-5 4-1,-1 5 31,1 0-1,0 0 0,1 1 1,0 0-1,1 0 0,0 1 1,1 1-1,1-1 0,0 1 1,2 0-1,-1 0 0,-2 19 1,7-33-5,-1 1 0,1 0 1,0-1-1,0 1 0,0-1 1,0 1-1,0 0 0,0-1 1,0 1-1,1-1 1,-1 1-1,1 0 0,-1-1 1,1 1-1,-1-1 0,1 1 1,0-1-1,0 0 0,0 1 1,0-1-1,0 0 0,0 0 1,2 3-1,0-3 11,0 1 0,-1 0 0,1-1-1,0 0 1,0 0 0,0 0 0,1 0 0,-1 0-1,0 0 1,0-1 0,5 1 0,4-1 15,-1-1 0,1 0 0,0 0 0,0-1 0,21-6 0,-13-1-192,-1 0-1,0-1 1,0 0 0,-1-2-1,20-16 1,-16 11 154,50-27 0,-72 44 18,0-1 0,1 1 0,-1 0 1,0 0-1,0 0 0,0 0 0,1 0 0,-1 0 1,0 0-1,0 0 0,0 0 0,1 0 0,-1 0 1,0 0-1,0 0 0,0 0 0,1 0 0,-1 0 1,0 0-1,0 0 0,0 1 0,1-1 1,-1 0-1,0 0 0,0 0 0,0 0 0,0 0 1,1 0-1,-1 1 0,0-1 0,0 0 0,0 0 1,0 0-1,0 0 0,0 1 0,1-1 0,-1 0 1,0 0-1,0 0 0,0 1 0,0-1 1,0 0-1,0 0 0,0 0 0,0 1 0,0-1 1,0 0-1,0 0 0,0 0 0,0 1 0,0-1 1,-1 21 345,-7 17 264,7-35-534,0 1 0,-1-1 0,2 1 0,-1 0 1,0 0-1,1-1 0,-1 1 0,1 0 0,0 0 0,1-1 0,-1 1 0,1 0 1,-1 0-1,2 4 0,0-6-46,-1-1-1,1 1 1,-1 0 0,1-1 0,-1 1 0,1-1 0,0 0-1,0 1 1,0-1 0,0 0 0,0 0 0,0 0-1,0 0 1,0-1 0,0 1 0,0-1 0,1 1 0,-1-1-1,0 1 1,0-1 0,0 0 0,1 0 0,-1 0 0,3-1-1,12 0-6,-1-1 0,1-1 0,-1 0 0,1-1-1,-1-1 1,0 0 0,23-12 0,27-9-445,-66 26 409,0 0-1,0 0 1,1 0-1,-1-1 1,0 1-1,0 0 1,1 0-1,-1 0 1,0 0-1,1 0 1,-1 0-1,0 0 1,0 0-1,1 0 1,-1 0-1,0 0 1,1 0-1,-1 0 1,0 0-1,1 0 1,-1 0-1,0 0 0,0 0 1,1 0-1,-1 1 1,0-1-1,0 0 1,1 0-1,-1 0 1,0 0-1,0 1 1,1-1-1,-1 0 1,0 0-1,0 0 1,0 1-1,1-1 1,-1 0-1,0 0 1,0 1-1,0-1 1,0 0-1,1 1 1,-2 16 62,0-16-42,1 0-1,-1-1 1,1 1-1,0 0 1,0 1-1,0-1 1,0 0-1,-1 0 1,1 0-1,0 0 0,1 0 1,-1 0-1,0 0 1,0 0-1,0 0 1,1 0-1,-1 0 1,0 0-1,1 0 1,-1 0-1,1-1 1,0 3-1,10-1 11,0 0 0,0 0 0,0-1-1,1-1 1,-1 0 0,0 0 0,0-1-1,14-3 1,-1 1-446,-21 2 329,1 1-1,-1-1 1,1 1-1,0 0 1,-1 0 0,1 0-1,0 0 1,-1 1-1,1 0 1,-1 0-1,1-1 1,3 3 0,-5-1 52,-1 0 1,0-1 0,1 1 0,-1 0 0,0 0 0,0 0-1,0 0 1,0 0 0,0 0 0,-1 0 0,1 0 0,-1 1-1,1-1 1,-1 0 0,0 0 0,0 0 0,0 1-1,0-1 1,-1 4 0,1 0-174,1 7-3490</inkml:trace>
</inkml:ink>
</file>

<file path=ppt/ink/ink2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1.0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36 6758,'0'0'14601,"-11"-6"-14110,7 3-475,1 2-13,1-1 0,0 0 0,0 1 0,-1-1 0,1 1 0,-1 0 0,1 0 0,-1 0 0,0 0 0,1 0 0,-1 1 0,0-1 0,1 1 0,-1 0 0,0 0 0,0 0 0,0 0 0,1 0 0,-1 0 0,0 1 0,0-1 0,1 1 1,-1 0-1,1 0 0,-1 0 0,0 0 0,1 0 0,0 1 0,-1-1 0,1 1 0,0-1 0,0 1 0,-1 0 0,2 0 0,-1 0 0,-3 4 0,3-4 13,0 1-1,0-1 1,0 1 0,0 0-1,0 0 1,0 0 0,1 0-1,0 0 1,-1 0 0,1 0-1,0 0 1,1 1 0,-1-1-1,0 0 1,1 5 0,0-7-8,0 0 0,1 0 0,-1 0 0,0 0 0,1-1 0,-1 1 0,0 0 0,1 0 0,-1-1 0,1 1 0,0 0 0,-1-1 0,1 1 0,-1 0 0,1-1 0,0 1 0,0-1 0,-1 1 0,1-1 0,0 1 0,1-1 0,31 4 174,-16-6-157,1-2 1,-1 0-1,0-1 1,0 0-1,-1-2 1,1 0-1,27-17 1,-19 11-10,0 1-1,29-9 1,-54 21-19,1-1 0,-1 1 1,1 0-1,0 0 1,-1 0-1,1 0 1,0 0-1,-1 0 0,1 0 1,0 0-1,-1 0 1,1 0-1,0 0 1,-1 1-1,1-1 0,0 0 1,-1 0-1,1 1 1,-1-1-1,1 0 1,-1 1-1,1-1 0,-1 1 1,1-1-1,-1 0 1,1 1-1,-1-1 1,1 1-1,-1 0 0,0-1 1,1 1-1,-1-1 1,0 1-1,1-1 1,-1 1-1,0 0 0,0-1 1,0 1-1,1 0 1,-1-1-1,0 1 0,0 0 1,0-1-1,0 2 1,0 42-178,-1-19 150,2-25 39,0 1-1,-1 0 1,1 0 0,0-1-1,0 1 1,-1-1 0,1 1 0,0 0-1,0-1 1,0 1 0,0-1-1,0 0 1,0 1 0,0-1-1,0 0 1,0 0 0,0 1 0,0-1-1,0 0 1,0 0 0,0 0-1,0 0 1,0 0 0,0-1-1,0 1 1,0 0 0,0 0-1,1-1 1,34-7 203,-5-3-3107,-1-2 0,50-29 0,-44 19-3485</inkml:trace>
</inkml:ink>
</file>

<file path=ppt/ink/ink2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1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204 209 12876,'-9'1'3524,"-18"3"-644,-43 10 0,63-12-2632,0 0 0,0 0 0,0 0 0,0 1-1,0 0 1,1 1 0,0-1 0,-1 1 0,2 0-1,-1 1 1,0-1 0,1 1 0,-6 6 0,11-11-249,0 1 0,-1-1 0,1 1 0,0-1 0,-1 0 0,1 1 0,0-1 0,0 1 0,-1-1 0,1 1 0,0-1 0,0 1 0,0-1 0,0 1 0,0-1 0,0 1 0,0 0 0,0-1 0,0 1 0,0-1 0,0 1 0,0-1 0,0 1 0,0-1 1,0 1-1,0-1 0,1 1 0,-1-1 0,0 1 0,0-1 0,1 1 0,-1-1 0,0 0 0,0 1 0,1-1 0,-1 1 0,1-1 0,0 1 0,25 6-113,34-10-178,-44-1 190,1 0-1,-1-1 0,1 0 1,-1-1-1,-1-1 0,0-1 1,0 0-1,0-1 0,-1-1 1,20-16-1,-14 8 49,0 0 1,-2-2-1,0 0 0,-1-1 0,28-44 0,-45 64 72,3-3 75,-1 0 0,0 1 0,0-1 0,0 0 0,0 0 0,-1 0 0,0-1 0,0 1 0,0 0 0,0-5 0,-11 14 473,2 4-499,0 0 0,0 1 0,1-1 0,0 2 0,1-1 0,0 1-1,-5 14 1,8-18 8,0 1 0,1-1-1,0 1 1,0 0 0,0 0-1,1 0 1,0 0-1,1 0 1,0 0 0,0 0-1,1 0 1,1 11 0,0-16-116,-1 1 1,1-1 0,0 0-1,-1 0 1,1 0 0,1 0-1,-1 0 1,0 0 0,1-1-1,-1 1 1,1-1 0,0 0-1,0 0 1,0 0 0,0 0 0,0 0-1,0 0 1,1-1 0,-1 0-1,1 1 1,4 0 0,38 5-2925,-4-9-3993,-1-8-8022</inkml:trace>
</inkml:ink>
</file>

<file path=ppt/ink/ink2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2.0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39 5285,'0'0'15775,"-9"-7"-14526,-30-20-411,36 26-772,1 0 0,0 1 0,-1-1 0,1 1 0,-1-1-1,0 1 1,1 0 0,-1 0 0,1 0 0,-1 0 0,1 0 0,-1 0-1,1 1 1,-1-1 0,1 1 0,-1 0 0,1 0 0,-1 0 0,-3 2 0,-40 27 99,42-26-142,3-4-27,1 0 0,0 0 1,-1 0-1,1 0 0,0 1 1,-1-1-1,1 0 0,0 0 1,-1 1-1,1-1 0,0 0 0,0 0 1,-1 1-1,1-1 0,0 0 1,0 1-1,0-1 0,-1 0 1,1 1-1,0-1 0,0 0 1,0 1-1,0-1 0,0 0 1,0 1-1,0-1 0,0 1 1,0-1-1,0 0 0,0 1 1,0-1-1,0 0 0,0 1 0,0-1 1,0 1-1,15 6-240,44 0-436,-23-4 183,-26-2 356,75 18-1017,-79-17 1124,-1-1-1,0 1 1,0 0-1,1 0 0,-2 1 1,1 0-1,0 0 1,-1 0-1,1 0 0,-1 1 1,0-1-1,0 1 1,4 5-1,-8-8 93,1 0-1,0 1 0,-1-1 1,1 0-1,-1 1 0,1-1 1,-1 1-1,1-1 0,-1 1 1,0-1-1,0 1 1,0-1-1,0 1 0,0-1 1,0 1-1,-1-1 0,1 1 1,0-1-1,-1 1 1,1-1-1,-1 0 0,1 1 1,-1-1-1,0 0 0,1 1 1,-1-1-1,0 0 0,0 0 1,0 0-1,0 1 1,0-1-1,0 0 0,-1-1 1,1 1-1,0 0 0,0 0 1,-3 1-1,-5 3 349,-1 1-1,1-2 1,-21 8-1,28-11-379,-16 4 199,1 1 0,-1-2 0,0-1 0,0 0 0,-35 1 0,52-4-265,1 0-1,0 0 1,0-1-1,0 1 1,-1 0-1,1 0 0,0 0 1,0 0-1,-1 0 1,1 0-1,0 0 1,0 0-1,0 0 1,0 0-1,-1 0 0,1-1 1,0 1-1,0 0 1,0 0-1,-1 0 1,1 0-1,0-1 1,0 1-1,0 0 0,0 0 1,0 0-1,0-1 1,0 1-1,-1 0 1,1 0-1,0 0 1,0-1-1,0 1 0,0 0 1,0 0-1,0-1 1,0 1-1,0 0 1,0 0-1,0 0 1,0-1-1,0 1 0,0 0 1,1 0-1,-1-1 1,0 1-1,0 0 1,0 0-1,0 0 1,0-1-1,0 1 0,0 0 1,1 0-1,-1 0 1,0 0-1,0-1 1,0 1-1,0 0 1,1 0-1,-1 0 0,0 0 1,0 0-1,0 0 1,1-1-1,12-11-1967,44-26-4745,-17 15 1457</inkml:trace>
</inkml:ink>
</file>

<file path=ppt/ink/ink2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2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34 117 11147,'0'0'10596,"-3"12"-9597,-2 8-553,-1 0-47,0-1-1,2 2 0,0-1 1,1 0-1,2 1 0,0 33 1,1-53-450,0 0 1,0 0 0,0 0 0,0 0-1,1 0 1,-1-1 0,0 1 0,1 0 0,-1 0-1,0 0 1,1 0 0,-1-1 0,1 1-1,-1 0 1,1 0 0,0-1 0,-1 1 0,1 0-1,0-1 1,-1 1 0,1-1 0,0 1-1,0-1 1,-1 1 0,1-1 0,0 1 0,0-1-1,0 0 1,0 0 0,0 1 0,0-1-1,-1 0 1,1 0 0,0 0 0,0 0 0,0 0-1,0 0 1,0 0 0,0 0 0,0 0-1,0-1 1,0 1 0,-1 0 0,1 0 0,0-1-1,0 1 1,0-1 0,0 1 0,-1-1-1,1 1 1,1-2 0,2 0-528,0-1 0,0 0-1,0 0 1,0 0 0,-1 0 0,1 0 0,-1-1-1,3-4 1,0-2-1042,-1-1 1,0 1-1,-1-1 0,-1 0 0,0-1 0,4-20 0,-1-12-1743</inkml:trace>
  <inkml:trace contextRef="#ctx0" brushRef="#br0" timeOffset="1">114 2 6342,'0'0'11691,"-33"-1"-12620,49 14-1665,2 1-1090,4-1-1056</inkml:trace>
</inkml:ink>
</file>

<file path=ppt/ink/ink2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143 183 2530,'0'0'17281,"-6"0"-16945,0 1-243,1 0-1,-1 0 1,0 1 0,1 0-1,0 0 1,-1 0-1,1 0 1,0 1 0,0 0-1,0 0 1,1 0-1,-1 1 1,1-1 0,-1 1-1,-3 5 1,3-4 142,-1 1 1,1 0-1,1 0 1,-1 1-1,1-1 1,0 1 0,1 0-1,-1 0 1,1 0-1,1 0 1,-4 13-1,6-19-214,0 0 0,0 0 0,0 0 0,0 0 0,0 0 0,0 0 0,0 0 0,0 0 0,1 0 0,-1 0 0,0 0 0,1 0 0,-1 0 0,0 0 0,1 0 0,-1 0 0,1 0 0,0-1 0,-1 1 0,1 0 0,0 0 0,-1-1 0,1 1 0,0 0 0,0-1 0,-1 1 0,1-1 0,0 1 0,0-1 0,0 1 0,0-1 0,0 0 0,0 1 0,0-1 0,0 0 0,0 0 0,0 0 0,0 1 0,0-1 0,0 0 0,0-1 0,0 1 0,0 0 0,0 0 0,0 0 0,0 0 0,1-1 0,5 0 99,0 0 0,1-1 1,-1 0-1,0 0 0,10-5 1,11-8-87,0-1 0,-2-2 1,0 0-1,-1-2 0,-1-1 0,-1 0 1,-1-2-1,-1-1 0,-1 0 0,0-2 1,17-32-1,-35 56-56,-1-1 1,0 1 0,0-1-1,0 1 1,0-1-1,0 1 1,0-1-1,-1 1 1,1-1 0,-1 0-1,0 1 1,0-1-1,0-4 1,0 7 11,0-1 1,0 1 0,0 0-1,-1-1 1,1 1-1,0 0 1,0 0-1,0-1 1,0 1-1,-1 0 1,1-1-1,0 1 1,0 0-1,-1 0 1,1 0-1,0-1 1,0 1-1,-1 0 1,1 0-1,0 0 1,0 0-1,-1 0 1,1-1-1,0 1 1,-1 0-1,1 0 1,0 0 0,-1 0-1,1 0 1,0 0-1,0 0 1,-1 0-1,1 0 1,0 0-1,-1 0 1,1 0-1,-21 14-220,6 3 324,1 0 1,0 1-1,2 0 1,0 1-1,1 1 1,1 0-1,1 0 1,0 1-1,-10 42 1,18-57-54,-1 1 0,1-1 0,0 0 0,0 1 0,1-1 0,0 1 0,0-1 0,0 0 0,1 1 0,0-1 0,3 11 0,-3-14-89,1 0-1,-1 0 1,1-1 0,0 1 0,0 0 0,0-1 0,0 0 0,0 1 0,1-1 0,-1 0 0,1 0 0,-1 0 0,1-1 0,0 1 0,0 0-1,0-1 1,0 0 0,0 0 0,0 0 0,0 0 0,0 0 0,0-1 0,0 1 0,5-1 0,0 1-983,-1 0-1,1-1 1,0 0 0,-1 0 0,13-3 0,11-9-5311</inkml:trace>
</inkml:ink>
</file>

<file path=ppt/ink/ink2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3.1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57 15567,'0'0'3753,"-1"9"-2413,0-7-1313,1 0 36,-1 0 0,1 0 0,-1 0 0,1 0 0,0 0 0,-1 0-1,1 0 1,0 0 0,1 0 0,-1 0 0,0 0 0,0 0 0,1 0 0,0 0 0,-1 0 0,1 0 0,0 0 0,0 0 0,0 0 0,0 0 0,0 0 0,0-1 0,0 1 0,1 0 0,-1-1 0,1 1 0,-1-1 0,1 0 0,0 1 0,-1-1 0,1 0 0,0 0 0,0 0 0,0 0 0,0-1 0,0 1 0,0 0 0,0-1 0,2 1 0,10 2 46,-1-1 0,1 0 0,0-1 0,-1 0 1,1-2-1,0 1 0,14-4 0,-23 4-73,1-1 0,-1 0 1,0-1-1,1 1 0,-1-1 0,0 0 0,0 0 1,0-1-1,-1 1 0,1-1 0,0 0 1,-1-1-1,0 1 0,0-1 0,0 0 0,0 0 1,-1 0-1,1 0 0,-1-1 0,4-6 0,-6 9-3,0 1 0,0-1-1,0 1 1,0-1-1,0 1 1,-1-1-1,1 0 1,-1 0 0,1 1-1,-1-1 1,1 0-1,-1 0 1,0 0-1,0 0 1,0 1 0,0-1-1,0 0 1,-1 0-1,1 0 1,0 1-1,-1-1 1,1 0 0,-1 0-1,0 1 1,0-1-1,1 0 1,-1 1-1,0-1 1,0 1 0,-1-1-1,1 1 1,0 0-1,0-1 1,-1 1-1,1 0 1,-1 0 0,1 0-1,-1 0 1,1 0-1,-1 0 1,1 0-1,-1 1 1,0-1 0,0 1-1,1-1 1,-1 1-1,0-1 1,-3 1-1,-4-1-42,0 0 0,0 1 0,-1 0 0,1 0 0,0 1 0,0 1 0,0-1 0,-13 5 0,12-2 52,1 1 0,0 0 0,0 0 1,0 1-1,0 0 0,1 0 0,0 1 0,1 0 0,-1 0 1,-10 15-1,16-20-26,1 0 1,-1 0 0,0 0-1,1 1 1,-1-1-1,1 0 1,0 1 0,0-1-1,0 1 1,0-1 0,1 1-1,-1 0 1,0-1-1,1 1 1,0 0 0,0 0-1,0-1 1,0 1 0,0 0-1,0 0 1,1-1-1,-1 1 1,1 0 0,0-1-1,0 1 1,0-1 0,0 1-1,0-1 1,1 1-1,-1-1 1,1 0 0,-1 0-1,1 0 1,0 0 0,0 0-1,0 0 1,0 0-1,0 0 1,1-1 0,-1 1-1,0-1 1,1 0-1,-1 0 1,4 2 0,10 4-206,1 0 1,0-1 0,0-1 0,1 0-1,-1-2 1,21 3 0,-16-4-2184,0-1-1,32-3 1,-2-5-5635</inkml:trace>
</inkml:ink>
</file>

<file path=ppt/ink/ink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45 7431,'0'0'10170,"-10"-3"-8281,7 2-1786,0 0-55,0 0 1,1 0-1,-1 0 1,0 0-1,0 1 1,0-1-1,0 1 1,0-1-1,0 1 1,1 0-1,-1 0 1,0 1-1,0-1 1,0 0-1,0 1 1,0 0-1,0 0 1,1 0-1,-1 0 1,0 0-1,0 0 1,1 1-1,-1-1 1,1 1-1,0 0 1,-1 0-1,1 0 1,0 0-1,0 0 1,0 0-1,0 0 1,-2 4-1,-4 10 68,1-1 0,0 1-1,1 1 1,0-1 0,2 1-1,0 0 1,0 0 0,2 0-1,0 0 1,1 1 0,3 29-1,-2-46-97,-1 0 0,1 0 0,1 0-1,-1-1 1,0 1 0,0 0 0,0 0-1,0 0 1,1 0 0,-1-1 0,0 1-1,1 0 1,-1 0 0,1 0 0,-1-1-1,1 1 1,-1 0 0,1-1 0,-1 1-1,1 0 1,0-1 0,-1 1 0,1-1-1,0 1 1,-1-1 0,1 1 0,0-1-1,0 0 1,0 1 0,-1-1 0,1 0-1,0 0 1,0 0 0,0 1 0,0-1-1,-1 0 1,1 0 0,0 0 0,0 0-1,0 0 1,0-1 0,0 1 0,-1 0-1,1 0 1,0 0 0,0-1-1,0 1 1,0 0 0,-1-1 0,2 0-1,4-2 91,-1 0-1,0 1 0,0-2 0,0 1 0,0-1 0,6-5 0,0-4 46,0-1-1,-1 0 1,-1 0-1,0-1 1,0 0-1,-2-1 1,0 0-1,-1 0 1,0 0-1,-2-1 1,0 0-1,0 0 0,-2 0 1,0 0-1,-1-30 1,-1 47-151,0 0 0,0 0 0,-1 0 1,1 1-1,0-1 0,0 0 0,0 0 0,0 0 1,-1 0-1,1 0 0,0 0 0,0 0 0,0 0 0,-1 0 1,1 0-1,0 0 0,0 0 0,0 0 0,-1 0 0,1 0 1,0 0-1,0 0 0,0 0 0,0 0 0,-1 0 1,1 0-1,0 0 0,0 0 0,0 0 0,-1-1 0,1 1 1,0 0-1,0 0 0,0 0 0,0 0 0,0 0 1,0 0-1,-1-1 0,1 1 0,0 0 0,0 0 0,0 0 1,0 0-1,0-1 0,0 1 0,0 0 0,0 0 1,0 0-1,0 0 0,0-1 0,0 1 0,0 0 0,0 0 1,0 0-1,0-1 0,0 1 0,0 0 0,0 0 1,0 0-1,0-1 0,0 1 0,0 0 0,-9 14-91,5 5 80,0 0 0,1-1 0,1 1 0,1 0 0,1 0 1,0 0-1,1 0 0,6 25 0,-6-40-66,0 1 1,0-1-1,1 1 0,0-1 0,0 0 1,0 0-1,0 0 0,1 0 1,-1 0-1,1 0 0,0-1 1,0 1-1,1-1 0,-1 0 1,1 0-1,-1 0 0,1 0 1,5 2-1,-5-3-450,0-1 0,0 1 0,0-1 0,0 0 0,0 0 1,0 0-1,0 0 0,1-1 0,-1 1 0,0-1 0,1 0 0,6-2 0,17-5-6569</inkml:trace>
</inkml:ink>
</file>

<file path=ppt/ink/ink2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4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7815,'0'0'6988,"12"-7"-6561,-3 1-330,1 2 0,-1-1-1,1 1 1,0 0-1,0 1 1,0 0-1,0 1 1,0 0 0,1 1-1,15-1 1,594-8 962,-209-4-3592,-131 11-63,-237 6 2584,0 2-1,0 1 1,-1 2-1,58 20 1,21 18 703,-76-27-438,1-2 1,0-2 0,1-2-1,65 9 1,-35-16-486,0-4 1,1-3-1,105-15 0,226-58 484,-277 47 1950,-31 13-1041,0 4 1,0 5-1,117 8 1,165-8-1110,-357 2-595,85-10 614,-75 7-2855,-2-3-3292,-29 6 1757</inkml:trace>
</inkml:ink>
</file>

<file path=ppt/ink/ink2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5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19 8456,'-4'43'7295,"-11"26"-4398,0 3-1371,-5 136 3113,22-233-4753,0 1 0,2 0-1,1 0 1,1 0 0,1 1 0,1 0 0,1 0 0,0 1 0,2 0 0,1 0 0,1 1 0,0 1-1,2 0 1,0 1 0,19-17 0,-30 31 105,1 1-1,0-1 1,0 1 0,0 0-1,1 1 1,9-6-1,-14 8 5,1 1-1,-1-1 0,0 1 1,0-1-1,0 1 0,0-1 1,0 1-1,1 0 0,-1 0 1,0-1-1,0 1 0,1 0 0,-1 0 1,0 0-1,0 0 0,1 1 1,-1-1-1,0 0 0,0 0 1,0 1-1,1-1 0,-1 1 1,0-1-1,0 1 0,0-1 0,0 1 1,0 0-1,0-1 0,0 1 1,0 0-1,0 0 0,0 0 1,0 0-1,-1 0 0,1 0 1,0 0-1,-1 0 0,1 0 0,-1 0 1,2 3-1,1 4 22,0 1-1,-1 0 1,1 0 0,-2 0-1,1 0 1,-1 0 0,-1 0-1,0 0 1,0 0 0,-1 0-1,0 1 1,-3 11-1,2-14 65,0-1-1,0 0 0,-1 0 0,0 0 0,-1 0 0,1 0 1,-1 0-1,0-1 0,0 0 0,-1 0 0,1 0 0,-1-1 1,0 1-1,-1-1 0,1 0 0,-1 0 0,-8 4 0,3-4 195,1 0 1,-1 0-1,0-1 0,0 0 0,0-1 0,-14 1 0,23-3-290,0 1 0,-1-1 1,1 0-1,-1-1 0,1 1 0,0 0 0,-1-1 1,1 1-1,0-1 0,0 0 0,-1 1 0,1-1 1,0 0-1,0-1 0,-3-1 0,4 2-133,0 0-1,0-1 0,0 1 0,1-1 1,-1 1-1,0-1 0,1 1 1,-1-1-1,1 1 0,-1-1 1,1 0-1,0 1 0,0-1 1,0 0-1,0 1 0,0-1 0,0 0 1,0 1-1,0-1 0,1 1 1,-1-1-1,0 0 0,1 1 1,0-1-1,1-1 0,0 0-356,0 1-1,0 1 0,1-1 1,-1 0-1,1 0 0,-1 1 1,1 0-1,0-1 0,0 1 0,-1 0 1,1 0-1,0 1 0,0-1 1,0 0-1,6 1 0,3-3-1406,16-5-1237,-2-1-1318</inkml:trace>
</inkml:ink>
</file>

<file path=ppt/ink/ink2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6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5477,'0'0'16437,"-7"8"-15962,-5 7-117,0 0 0,1 1-1,1 0 1,1 0 0,0 1-1,1 1 1,1-1 0,1 1-1,0 0 1,1 1 0,1-1-1,-2 24 1,8-42-327,-1 0-1,0 0 1,0 0-1,0 0 1,0 0 0,1 0-1,-1 0 1,0 0 0,0-1-1,0 1 1,0 0-1,0-1 1,0 1 0,0-1-1,0 1 1,0-1 0,0 0-1,1 0 1,4-5 0,-2 0-1,1 0 1,0 0 0,-1 0 0,-1-1-1,1 1 1,-1-1 0,0 0 0,0 0-1,-1-1 1,2-9 0,0-3-161,-1 0 1,-1 0-1,-1-22 0,-2 47-464,1-4 584,-1-1 1,1 1-1,0 0 0,0 0 1,0-1-1,-1 1 1,1 0-1,0-1 1,0 1-1,0 0 1,0-1-1,0 1 0,1 0 1,-1-1-1,0 1 1,0 0-1,0-1 1,1 1-1,-1 0 1,0-1-1,0 1 0,1 0 1,-1-1-1,1 1 1,-1-1-1,1 1 1,-1-1-1,1 1 1,-1-1-1,1 1 0,-1-1 1,1 0-1,-1 1 1,1-1-1,0 0 1,-1 1-1,1-1 1,0 0-1,0 1 0,4 1 7,0 0-1,0 0 0,0-1 0,0 1 0,0-1 1,1 0-1,-1 0 0,0-1 0,1 0 0,-1 0 0,0 0 1,1 0-1,-1-1 0,0 0 0,0 0 0,0-1 1,1 1-1,-1-1 0,-1 0 0,1 0 0,0-1 1,0 0-1,-1 1 0,0-1 0,1-1 0,-1 1 0,0-1 1,0 1-1,-1-1 0,1-1 0,-1 1 0,0 0 1,0-1-1,4-8 0,-29 59-75,16-35 45,0 0 0,1 0-1,0 0 1,1 1 0,0-1 0,1 1 0,0 0 0,1 0-1,0 0 1,1 0 0,0 1 0,2 11 0,-1-21-257,2-1 0,-1 1 0,0-1-1,0 0 1,1 0 0,-1 0 0,1 0 0,0 0 0,0 0 0,-1 0 0,1-1 0,0 1 0,1 0 0,-1-1 0,0 0 0,0 1 0,1-1-1,-1 0 1,0 0 0,1-1 0,-1 1 0,1 0 0,-1-1 0,1 1 0,0-1 0,-1 0 0,1 0 0,-1 0 0,1 0 0,0-1-1,-1 1 1,1-1 0,-1 1 0,1-1 0,-1 0 0,1 0 0,-1 0 0,0 0 0,3-2 0,5-11-5192</inkml:trace>
</inkml:ink>
</file>

<file path=ppt/ink/ink2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6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12492,'0'0'9641,"6"28"-16239,-1-19 2178,-1 0-2403</inkml:trace>
</inkml:ink>
</file>

<file path=ppt/ink/ink2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7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33 8264,'0'0'7201,"11"-5"-5658,-10 4-1523,8-4 386,1 1 0,-1 0 0,1 0 1,0 1-1,11-2 0,-19 5-353,0-1 0,0 1 0,0-1-1,0 1 1,0 0 0,0 0 0,0 0 0,0 0-1,0 1 1,0-1 0,0 0 0,0 1 0,0-1-1,0 1 1,0 0 0,0 0 0,0 0 0,0 0 0,-1 0-1,1 0 1,0 0 0,-1 0 0,1 1 0,-1-1-1,1 1 1,-1-1 0,0 1 0,0-1 0,1 1 0,-1 0-1,0 0 1,-1-1 0,1 1 0,0 0 0,0 0-1,-1 0 1,1 0 0,-1 0 0,1 3 0,0 2 41,-1 1 0,1 0 0,-2 0 1,1 0-1,-1 0 0,0 0 0,0-1 0,-1 1 1,-4 11-1,-32 62 1149,9-24-385,28-54-812,0-1-1,0 0 1,0 1 0,0-1 0,1 1 0,-1-1 0,1 0 0,0 1 0,0-1 0,0 1-1,0 3 1,0-5-25,0-1 0,0 1-1,1 0 1,-1 0 0,0 0-1,1-1 1,-1 1 0,0 0-1,1-1 1,-1 1 0,1 0-1,-1-1 1,1 1 0,-1 0-1,1-1 1,0 1 0,-1-1-1,1 1 1,0-1 0,-1 1-1,1-1 1,0 0 0,0 1-1,2-1 13,0 1-1,0-1 0,-1 0 0,1 0 1,0 0-1,-1-1 0,1 1 1,0 0-1,-1-1 0,1 0 1,0 0-1,-1 0 0,1 0 0,-1 0 1,0 0-1,1-1 0,-1 1 1,3-3-1,13-10 9,0 0 0,-1-1 0,-1-1 0,0-1 0,19-27 0,-28 34-20,-1 0-1,0 0 0,0-1 1,-1 1-1,0-2 1,-1 1-1,0 0 0,-1-1 1,0 0-1,-1 1 1,2-25-1,-4 35-23,0 1 0,0-1 1,0 0-1,0 0 0,0 0 0,-1 0 1,1 1-1,0-1 0,0 0 0,-1 0 0,1 0 1,0 1-1,-1-1 0,1 0 0,-1 0 1,1 1-1,-1-1 0,1 0 0,-1 1 1,1-1-1,-1 1 0,0-1 0,1 0 0,-1 1 1,0 0-1,1-1 0,-1 1 0,0-1 1,0 1-1,1 0 0,-1 0 0,0-1 0,0 1 1,0 0-1,0 0 0,1 0 0,-1 0 1,0 0-1,0 0 0,0 0 0,0 0 1,0 0-1,-1 1 0,1-1-5,-1 0 1,1 1-1,-1-1 0,1 1 0,-1-1 1,1 1-1,0 0 0,-1 0 1,1-1-1,0 1 0,-1 0 0,1 0 1,0 0-1,0 1 0,0-1 1,0 0-1,0 0 0,0 1 0,0-1 1,1 0-1,-1 1 0,0-1 0,1 1 1,-2 1-1,2 0-6,-1 0 0,1 0 0,0-1 0,0 1 1,0 0-1,0 0 0,0-1 0,0 1 0,1 0 0,-1-1 0,1 1 0,0 0 1,0-1-1,0 1 0,0-1 0,0 1 0,1-1 0,-1 0 0,1 1 0,-1-1 0,4 3 1,0-1-91,-1-1 0,1 1 1,0-1-1,-1-1 0,1 1 1,1-1-1,-1 0 0,0 0 1,0 0-1,8 1 1,6 0-1351,1-1-1,-1 0 1,0-2 0,1 0 0,28-4 0,-10-5-5288</inkml:trace>
</inkml:ink>
</file>

<file path=ppt/ink/ink2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8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44 296 8200,'0'0'1495,"6"-9"581,-1 1-1472,23-36 2527,-26 40-2312,1-1 0,-1 0-1,0 0 1,0 0 0,-1 0 0,1 0-1,-1 0 1,1-8 0,-3 12-786,1 1-1,0 0 1,-1 0 0,1 0 0,0 0-1,-1-1 1,1 1 0,0 0-1,-1 0 1,1 0 0,0 0 0,-1 0-1,1 0 1,0 0 0,-1 0-1,1 0 1,0 0 0,-1 0-1,1 0 1,0 0 0,-1 1 0,1-1-1,0 0 1,-1 0 0,1 0-1,0 0 1,-1 1 0,1-1 0,0 0-1,-1 0 1,1 0 0,0 1-1,0-1 1,-1 0 0,1 1 0,0-1-1,0 0 1,0 0 0,-1 1-1,-13 11-155,7-4 116,-1 0 1,2 1-1,-1 0 0,1 0 0,0 0 1,1 1-1,0 0 0,1 0 0,0 0 0,0 0 1,1 1-1,1 0 0,0-1 0,-1 17 1,3-26 6,0 0 1,0 1 0,1-1 0,-1 0-1,1 0 1,-1 0 0,1 0-1,0 0 1,-1 0 0,1 0 0,0-1-1,-1 1 1,1 0 0,0 0 0,0 0-1,0-1 1,0 1 0,0 0 0,0-1-1,0 1 1,0-1 0,0 1-1,0-1 1,0 0 0,0 1 0,0-1-1,0 0 1,1 0 0,-1 0 0,0 0-1,0 0 1,0 0 0,0 0-1,0 0 1,1 0 0,-1 0 0,0-1-1,0 1 1,2-1 0,2 0 23,1 0-1,0 0 1,-1-1 0,1 0-1,-1 0 1,1 0 0,6-4 0,2-6 16,1 0 0,20-25 0,-9 11-139,-24 81-2074,-2-54 2143,-1 1 0,1-1 0,0 1-1,1-1 1,-1 1 0,0-1 0,0 1 0,1-1-1,-1 0 1,0 1 0,1-1 0,0 1 0,-1-1-1,1 0 1,0 1 0,0-1 0,-1 0 0,1 0-1,0 0 1,0 0 0,0 1 0,1-1 0,1 1-1,-1-1-8,0-1-1,0 1 0,0-1 0,1 1 0,-1-1 0,0 0 0,0 0 0,1 0 0,-1 0 0,0 0 0,0 0 0,0-1 0,1 1 0,-1-1 0,0 1 0,4-3 0,3-1-447,0-1 0,1 0-1,-2-1 1,1 0 0,-1-1-1,1 1 1,-2-2 0,14-15-1,1-3-2139,27-43-1,-33 44 2665,-1 0 1,-1-1-1,-1-1 1,-2 0-1,11-35 0,-22 62 45,0 0-1,0 0 1,0 0-1,0 0 1,-1 0-1,1 0 1,0 0-1,0 0 1,0 0-1,0 0 1,0 0-1,0 0 1,0 0-1,0 0 1,-1 0-1,1 0 1,0 0 0,0 0-1,0 0 1,0 0-1,0 0 1,0 0-1,0 0 1,0 0-1,0 0 1,-1 0-1,1 0 1,0 0-1,0 0 1,0-1-1,0 1 1,0 0-1,0 0 1,0 0-1,0 0 1,0 0-1,0 0 1,0 0-1,0 0 1,0-1-1,0 1 1,0 0-1,0 0 1,0 0-1,0 0 1,0 0-1,0 0 1,0-1-1,-13 17 942,-14 27-765,26-41-266,-65 135 2609,60-121-2170,0 1 0,1 0 0,1 0 0,0 0 0,2 1 0,-2 28 0,4-45-423,0 0 1,0 0-1,0 0 0,0 1 0,0-1 0,1 0 0,-1 0 1,0 0-1,0 0 0,1 1 0,-1-1 0,1 0 1,-1 0-1,1 0 0,0 0 0,-1 0 0,1 0 0,0 0 1,0 0-1,-1 0 0,1-1 0,0 1 0,0 0 0,0 0 1,0-1-1,0 1 0,2 0 0,-2-1-6,0 0 0,-1 0-1,1 0 1,0 0 0,0 0 0,0 0-1,0 0 1,0-1 0,0 1 0,-1 0-1,1-1 1,0 1 0,0 0 0,0-1-1,-1 1 1,1-1 0,0 1 0,-1-1-1,1 1 1,0-1 0,-1 0 0,1 1-1,0-1 1,-1 0 0,1 0 0,-1 1-1,0-1 1,1 0 0,-1 0 0,0 0-1,1 1 1,-1-1 0,0 0 0,0 0-1,0 0 1,1-1 0,10-74 53,-6 35-165,-2 31-61,-1 9-110,1 6 292,0-1 1,0 0-1,0 0 0,0 0 1,1-1-1,-1 1 1,1-1-1,0 0 0,0 0 1,0 0-1,1 0 1,-1-1-1,1 1 0,-1-1 1,1-1-1,0 1 1,0-1-1,0 1 0,0-1 1,0-1-1,0 1 1,0-1-1,0 0 0,6 0 1,4 0 98,-1-1 0,1 0-1,-1-1 1,1 0 0,-1-2 0,0 1 0,19-9-1,21-17 230,-51 28-309,-1-1 0,1 1 0,-1-1 0,0 1 0,1-1 0,-1 0 0,0 0 0,0 0 0,0 0-1,-1-1 1,1 1 0,0 0 0,-1-1 0,0 1 0,0-1 0,1 0 0,-1 1 0,0-5 0,-1 7-18,0-1 1,0 1-1,0-1 0,0 1 1,0 0-1,0-1 1,0 1-1,0-1 0,0 1 1,-1 0-1,1-1 0,0 1 1,0 0-1,-1-1 1,1 1-1,0 0 0,0-1 1,-1 1-1,1 0 0,0-1 1,-1 1-1,1 0 1,0 0-1,-1 0 0,1-1 1,0 1-1,-1 0 0,1 0 1,-1 0-1,1 0 1,0 0-1,-1 0 0,1-1 1,-1 1-1,0 0 0,-22 3 40,-19 14-127,27-9 68,2 1 1,-1 0 0,-15 15 0,25-20 14,0 0 1,0-1-1,1 1 0,-1 1 1,1-1-1,0 0 1,1 1-1,-1 0 1,1-1-1,0 1 0,0 0 1,0 0-1,1 0 1,-2 8-1,3-11-10,0 1 0,1-1 0,-1 1 0,1-1 0,0 0 0,0 1 0,-1-1 0,1 0 0,1 1 0,-1-1 0,0 0-1,1 0 1,-1 0 0,1 0 0,-1 0 0,1 0 0,0-1 0,0 1 0,0-1 0,0 1 0,0-1 0,0 1 0,0-1 0,0 0 0,1 0 0,-1 0 0,4 0 0,7 4-412,0 0 0,0-2 0,23 4 0,11-2-2976,3-5-2237</inkml:trace>
</inkml:ink>
</file>

<file path=ppt/ink/ink2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19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57 55 9353,'0'0'5584,"-1"8"-2856,-22 56 690,18-52-3143,-1 0-1,2 1 1,-1 0 0,2 0 0,0 0-1,0 0 1,1 0 0,1 1 0,0 21 0,2-34-268,-1 0 0,0-1 0,1 1 1,-1 0-1,1 0 0,-1-1 0,1 1 1,0 0-1,-1-1 0,1 1 0,-1-1 0,1 1 1,0-1-1,0 1 0,-1-1 0,1 1 1,0-1-1,0 0 0,-1 1 0,1-1 1,0 0-1,0 0 0,0 0 0,0 0 1,0 1-1,-1-1 0,1 0 0,0 0 1,0-1-1,0 1 0,0 0 0,0 0 1,-1 0-1,1 0 0,0-1 0,0 1 1,0-1-1,-1 1 0,2-1 0,33-16 136,-23 7-470,-1-1-1,-1 0 1,0-1-1,0 0 1,-1 0-1,-1-1 1,0 0-1,7-16 1,-3-2 434,0 0 0,10-53-1,-44 171 384,10-50-138,3 0-1,1 1 1,2 0-1,-3 50 1,9-85-365,2 30 372,-2-32-380,0-1 0,0 1-1,0-1 1,0 1 0,0-1 0,0 0-1,0 1 1,0-1 0,0 1 0,0-1-1,0 0 1,0 1 0,0-1 0,0 1-1,0-1 1,0 1 0,0-1-1,0 0 1,1 1 0,-1-1 0,0 0-1,0 1 1,1-1 0,-1 0 0,0 1-1,0-1 1,1 0 0,-1 1 0,0-1-1,1 0 1,-1 0 0,0 1 0,1-1-1,-1 0 1,1 0 0,-1 0 0,0 0-1,1 0 1,-1 1 0,1-1 0,-1 0-1,1 0 1,-1 0 0,0 0 0,1 0-1,-1 0 1,1 0 0,-1 0 0,0-1-1,1 1 1,-1 0 0,1 0 0,-1 0-1,0 0 1,1 0 0,-1-1 0,1 1-1,-1 0 1,0 0 0,1-1 0,1-4-559,0-1 0,-1 1 1,0-1-1,0 1 1,0-1-1,-1 1 0,0-1 1,0 0-1,0 1 0,-1-1 1,-1-5-1,2 7 227,-2-6-272,0-1 0,0 1 0,-1 0 0,0-1 0,-1 1 0,-5-9 0,8 15 762,-1 1 0,1 0 0,-1 0 0,0 0 0,0 0 0,0 0 0,0 0 0,-1 1 0,1-1 0,-1 1 0,1-1 0,-1 1 0,0 0 0,0 0 0,0 0 0,0 0 0,0 1 0,0-1 0,-1 1 0,1 0 0,-5-1 0,7 2-45,0 0 1,1 0-1,-1 0 0,0 0 0,0 0 0,1 0 1,-1 0-1,0 1 0,1-1 0,-1 0 1,0 0-1,0 1 0,1-1 0,-1 0 0,0 1 1,1-1-1,-1 1 0,1-1 0,-1 0 1,1 1-1,-1 0 0,1-1 0,-1 1 0,1-1 1,-1 1-1,1 0 0,-1-1 0,1 1 0,0 0 1,0-1-1,-1 1 0,1 0 0,0-1 1,0 1-1,0 0 0,0 0 0,0-1 0,0 1 1,0 0-1,0 0 0,0-1 0,0 1 1,0 0-1,0 0 0,0-1 0,1 1 0,-1 1 1,1 0-63,0 1 0,-1-1 1,1 0-1,0 1 1,0-1-1,0 0 1,0 0-1,0 0 1,1 0-1,-1 0 0,1 0 1,-1 0-1,4 2 1,1-1-137,0 0 0,0 0-1,1-1 1,-1 0 0,0 0 0,1-1 0,7 1 0,47 0-5159,-43-2 2837,15 0-2253</inkml:trace>
</inkml:ink>
</file>

<file path=ppt/ink/ink2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0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93 7911,'0'0'12850,"-10"0"-12476,6 0-280,0 0 1,1 1-1,-1-1 1,0 1-1,0-1 0,1 1 1,-1 0-1,0 1 1,1-1-1,-1 0 1,1 1-1,0 0 1,-1 0-1,1 0 1,0 0-1,0 1 0,0-1 1,1 1-1,-1 0 1,1 0-1,-1 0 1,1 0-1,0 0 1,0 0-1,0 0 1,0 1-1,1-1 1,-1 1-1,1-1 0,0 1 1,0 0-1,1-1 1,-1 1-1,1 0 1,-1 5-1,1-8-76,0 0-1,0-1 1,0 1-1,0 0 1,0 0-1,0 0 0,0 0 1,0 0-1,0 0 1,0 0-1,1 0 1,-1 0-1,0 0 1,1-1-1,-1 1 1,0 0-1,1 0 1,-1 0-1,1 0 0,-1-1 1,1 1-1,0 0 1,-1-1-1,1 1 1,0 0-1,0-1 1,0 1-1,1 0 8,0 0 0,0-1 0,0 1 0,0-1 0,0 1 0,1-1 0,-1 0 0,0 0 0,0 0 0,0 0 0,4-1 0,1 0 17,-1-1-1,1 0 0,0 0 1,-1 0-1,1-1 0,9-5 1,-9 2-24,1-1 1,0 1 0,-1-1 0,-1 0 0,1-1 0,-1 0-1,0 0 1,-1 0 0,0-1 0,0 1 0,-1-1-1,0-1 1,0 1 0,-1 0 0,-1-1 0,0 0 0,0 1-1,1-13 1,-3 21-25,0 1 0,0 0 0,0 0 0,0 0 0,0-1 0,0 1 0,0 0 0,0 0 0,0 0 0,0-1 0,0 1 0,0 0 0,0 0 0,0 0 0,0-1 0,0 1 0,0 0 0,0 0 0,0 0 0,0-1 0,0 1 0,0 0 0,0 0 0,0 0 0,0 0 0,-1-1 0,1 1-1,0 0 1,0 0 0,0 0 0,0 0 0,0 0 0,-1-1 0,1 1 0,0 0 0,0 0 0,0 0 0,-1 0 0,1 0 0,0 0 0,0 0 0,0 0 0,-1 0 0,1 0 0,0 0 0,0 0 0,0 0 0,-1 0 0,1 0 0,-11 8-132,-6 17 75,15-21 86,1-1-1,-1 0 0,1 1 0,0-1 0,0 1 1,1-1-1,-1 1 0,1 0 0,-1-1 0,1 1 1,0-1-1,1 1 0,-1 0 0,1-1 0,1 7 0,-1-8-3,0-1 0,0 1 0,1-1 0,-1 0 0,0 1 0,1-1-1,-1 0 1,1 0 0,0 0 0,-1 0 0,1 0 0,0 0 0,0-1-1,-1 1 1,1 0 0,0-1 0,0 1 0,0-1 0,0 0 0,0 0-1,0 0 1,0 0 0,0 0 0,-1 0 0,1 0 0,0 0 0,0-1-1,0 1 1,0-1 0,2-1 0,4-1-2,0 0-1,-1 0 1,0-1 0,0 0 0,0-1-1,0 0 1,-1 0 0,1 0-1,-1-1 1,0 0 0,9-12-1,7-6-451,-34 66-456,9-35 979,1 1 0,0-1 0,0 1 0,0 0 0,1-1 0,1 1 0,0 13 0,0-20-63,0-1 0,1 1 0,-1 0-1,1 0 1,-1 0 0,1-1 0,-1 1-1,1 0 1,-1-1 0,1 1 0,0 0 0,0-1-1,-1 1 1,1-1 0,0 1 0,0-1-1,-1 1 1,1-1 0,0 0 0,0 1 0,0-1-1,0 0 1,0 0 0,0 0 0,-1 1-1,1-1 1,0 0 0,0 0 0,0 0 0,0-1-1,0 1 1,0 0 0,0 0 0,0 0-1,-1-1 1,1 1 0,0 0 0,1-1 0,35-15 674,-25 4-659,0 0 0,0-2 0,-2 1 0,1-1 0,-2-1 0,0 0 0,13-31 0,-26 55-236,1 1 0,-1 0 0,2 1 0,-1-1 1,1 1-1,1-1 0,0 1 0,0-1 0,2 19 0,0-27-6,-1-1 1,1 0-1,0 1 0,-1-1 1,1 0-1,0 0 1,0 1-1,0-1 0,0 0 1,0 0-1,0 0 0,0 0 1,0 0-1,0 0 1,0-1-1,1 1 0,-1 0 1,0-1-1,1 1 0,-1-1 1,0 1-1,1-1 1,-1 1-1,1-1 0,-1 0 1,1 0-1,-1 0 0,0 0 1,3 0-1,2 0-1374,0 0 1,1 0-1,-1-1 1,0 0-1,11-3 0,8-8-8807</inkml:trace>
</inkml:ink>
</file>

<file path=ppt/ink/ink2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0.6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3 13261,'0'0'6406,"-9"-1"-4848,5 0-1411,-1 1 0,1 0 0,0 0 0,-1 0-1,1 1 1,-1-1 0,1 1 0,-1 0 0,1 0-1,-6 3 1,8-3-94,0 0 0,0 0 0,0 1 0,0-1 0,0 0-1,1 1 1,-1 0 0,0-1 0,1 1 0,-1 0 0,1 0 0,-1 0 0,1 0-1,0 0 1,0 0 0,0 0 0,0 1 0,0-1 0,1 0 0,-1 0 0,1 1-1,-1-1 1,1 0 0,0 1 0,0 4 0,1-6-73,-1 0 1,1 1-1,0-1 0,-1 0 1,1 0-1,0 0 1,0 1-1,0-1 0,0 0 1,0 0-1,0 0 1,0-1-1,0 1 0,1 0 1,-1 0-1,0-1 1,1 1-1,-1 0 0,0-1 1,1 1-1,-1-1 1,3 1-1,43 10-1064,-33-8 734,-7-1 229,1 1-1,-1-1 0,0 1 0,0 0 0,9 7 0,-15-10 168,-1 0 0,1 1 0,-1-1-1,1 1 1,0-1 0,-1 1 0,1-1 0,-1 1-1,1 0 1,-1-1 0,1 1 0,-1-1 0,1 1-1,-1 0 1,0 0 0,1-1 0,-1 1 0,0 0 0,0 0-1,0-1 1,1 1 0,-1 0 0,0 1 0,-1-1 73,0 0 1,1 0 0,-1 0 0,0 0 0,0 0 0,0 0 0,1 0-1,-1 0 1,0 0 0,-1 0 0,1-1 0,0 1 0,0 0 0,0-1-1,0 1 1,0-1 0,-1 1 0,1-1 0,-3 1 0,-10 3 141,0 0 1,-1 0-1,0-2 1,1 0 0,-1-1-1,0 0 1,-29-3-1,44 2-370,0 0-1,-1 0 1,1 0 0,0 0-1,-1 0 1,1 0-1,0 0 1,-1 0-1,1-1 1,0 1-1,0 0 1,-1 0 0,1 0-1,0 0 1,-1 0-1,1-1 1,0 1-1,0 0 1,0 0-1,-1 0 1,1-1-1,0 1 1,0 0 0,0-1-1,-1 1 1,1 0-1,0 0 1,0-1-1,0 1 1,0 0-1,0-1 1,0 1 0,0 0-1,0 0 1,0-1-1,0 1 1,0 0-1,0-1 1,0 1-1,0 0 1,0-1-1,0 1 1,0 0 0,0-1-1,0 1 1,0 0-1,0 0 1,1-1-1,-1 1 1,0 0-1,0 0 1,0-1 0,0 1-1,1 0 1,-1 0-1,0-1 1,0 1-1,1 0 1,-1 0-1,0 0 1,0 0 0,1-1-1,-1 1 1,1 0-1,18-14-9757,-3 6 108</inkml:trace>
</inkml:ink>
</file>

<file path=ppt/ink/ink2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0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49 10570,'0'0'14515,"9"4"-14227,-7-4-284,6 3 45,0 0 0,0-1 0,0 0 0,0 0-1,13 0 1,-20-2-38,1 1 0,0-1 0,-1 0 0,1-1 0,0 1 0,-1 0 0,1 0 0,-1-1 0,1 1 0,0-1 0,-1 1 0,1-1 0,-1 0 0,1 1 0,-1-1 0,0 0 0,1 0 0,-1 0 0,0 0 0,0 0 0,0-1 0,0 1 0,1 0 0,-2 0 0,1-1 0,0 1 0,0-1 0,0 1 0,-1-1 0,1 1 0,0-1 0,-1 1 0,0-1 0,1 1 0,-1-1 0,0 0 0,0 1 0,0-1 0,0 0 0,0-1 0,0 2-10,0 0 0,0 0 0,0 0 0,0 0 0,0 0 0,0 0 0,-1 0 0,1 0 0,0 0 0,0 0 0,-1 0 0,1 1 0,-1-1 0,1 0 0,-1 0 0,1 0 0,-1 0 0,1 1 0,-1-1 0,0 0 0,0 1 0,1-1 0,-1 0 0,0 1 0,0-1 0,1 1 0,-1-1 0,0 1 0,0 0 0,0-1 0,0 1 0,0 0 0,0-1 0,0 1 0,0 0 0,0 0 0,0 0 0,0 0 0,0 0 0,0 0 0,0 0 0,1 0 0,-1 1 0,0-1 0,0 0 0,0 1 0,0-1 0,0 0 0,0 1 0,0-1 0,-1 1 0,-4 2-24,0 0 0,0 0 1,0 0-1,0 0 0,0 1 1,-6 6-1,6-5 42,2 0-1,-1 0 1,1 1 0,0-1-1,0 1 1,0 0-1,1 0 1,0 0 0,0 1-1,-2 6 1,4-11-47,1-1-1,0 1 1,-1 0-1,1-1 1,0 1-1,0 0 1,0 0-1,0-1 1,0 1-1,1 0 1,-1-1-1,0 1 1,1 0-1,-1-1 1,1 1-1,0-1 1,-1 1 0,2 1-1,0-1-136,0 0-1,-1-1 1,1 0-1,0 1 1,0-1-1,0 0 0,0 0 1,0 0-1,0 0 1,0 0-1,0 0 1,0-1-1,0 1 1,1-1-1,-1 0 1,0 1-1,5-1 1,37-1-6215,-22-2 855</inkml:trace>
</inkml:ink>
</file>

<file path=ppt/ink/ink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6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97 4132,'0'0'15796,"-2"10"-15459,-2 22-200,1-1 1,2 1 0,1-1-1,8 54 1,31 138 214,-26-157-154,-8-40-14,-3-11 182,1-1 1,1 1-1,7 21 1,-9-91 1827,-7 29-2168,0-1 0,-2 1-1,-1 1 1,-1 0 0,-1 0 0,-25-44 0,35 68-30,-1 0 0,1 1 0,0-1 0,-1 0 0,1 0 1,0 0-1,-1 1 0,1-1 0,-1 0 0,1 1 0,-1-1 0,1 0 0,-1 1 0,0-1 0,1 0 0,-1 1 0,0-1 0,0 1 0,1 0 0,-1-1 0,0 1 1,0-1-1,0 1 0,1 0 0,-1 0 0,0-1 0,0 1 0,-1 0 0,1 1-14,0 0-1,0 0 1,1 0 0,-1 0-1,0 0 1,1 0 0,-1 1-1,1-1 1,-1 0 0,1 0-1,0 1 1,-1-1 0,1 0 0,0 0-1,0 1 1,0 0 0,0 59-224,1-56 233,0 0 0,0 1 0,1-1 1,-1 0-1,1 0 0,0 0 0,1 0 0,-1 0 0,1 0 1,0-1-1,0 1 0,0-1 0,1 0 0,7 7 0,-10-9 7,1-1 0,0 1 0,0-1-1,0 1 1,1-1 0,-1 0 0,0 0-1,0 0 1,1 0 0,-1 0 0,0-1-1,1 1 1,-1-1 0,0 0 0,1 1-1,-1-1 1,1 0 0,-1 0 0,1-1-1,-1 1 1,1 0 0,-1-1 0,0 0-1,1 1 1,-1-1 0,0 0 0,0 0-1,1 0 1,-1 0 0,0-1 0,0 1-1,0-1 1,0 1 0,0-1 0,1-2-1,6-6 32,0-1 0,-1 0 0,0 0 0,0-1 0,-2 0 0,1-1 0,-2 1 0,9-27 0,-1-7 41,9-57 0,-16 71-14,-4 30-92,-2 6-28,-5 55-237,3-23 325,-2 233 585,4-267-600,0 0 0,0 1 0,0-1 0,0 0 1,0 0-1,1 0 0,-1 0 0,1 0 0,-1 0 0,1 0 0,0 0 0,0 0 1,0 0-1,0 0 0,0 0 0,0-1 0,0 1 0,1 0 0,-1-1 0,1 1 1,2 1-1,-2-2 3,0 0 1,0 0-1,0-1 0,0 1 1,0-1-1,0 0 1,0 1-1,0-1 1,1 0-1,-1 0 1,0 0-1,0-1 0,0 1 1,0 0-1,0-1 1,1 0-1,1 0 1,4-2 13,-1-1-1,1 1 1,-1-2 0,0 1 0,0-1 0,0 0 0,-1 0 0,0 0-1,10-12 1,-3-4-1,-1-1 0,-1 0 0,-1-1 0,0 0 0,-2 0-1,6-33 1,9-20-23,-19 63-17,8-21 9,-12 32 4,1 1-1,-1 0 1,1 0-1,0-1 1,-1 1-1,1 0 0,0 0 1,0 0-1,0 0 1,-1 0-1,1 0 1,0 0-1,1 0 1,-1 0-1,0 1 0,0-1 1,0 0-1,0 1 1,0-1-1,2 0 1,-2 2-10,0-1-1,0 1 1,0 0 0,0 0 0,0 0 0,0-1-1,0 1 1,0 0 0,-1 0 0,1 0 0,0 0-1,-1 0 1,1 1 0,0-1 0,-1 0 0,0 0-1,1 0 1,-1 0 0,0 1 0,1-1 0,-1 0 0,0 0-1,0 1 1,0 1 0,5 43 43,-4-39-35,3 54 10,-4-41-6,1 0 0,0-1 0,2 1 0,0 0 0,2-1-1,10 32 1,-14-50 3,-1 0 0,0 0 0,1 0 0,-1 0 0,1 0 0,0 0 0,-1 0 0,1 0 0,0 0 0,-1 0 0,1 0 0,0-1 0,0 1 0,0 0 0,-1 0 0,1-1 0,0 1 0,0-1 0,0 1 0,0-1 0,0 1 0,1-1 1,-1 0-1,0 1 0,0-1 0,0 0 0,2 0 0,-1 0 10,0-1 1,0 1 0,-1-1-1,1 0 1,0 0 0,0 0 0,0 0-1,-1 0 1,1 0 0,0 0 0,-1-1-1,1 1 1,2-3 0,3-5 55,-1 1 1,0-1 0,0 0-1,8-16 1,-1-7 139,-1 0 0,-1-1 0,7-41 1,-14 56-135,-2 1 1,0-1-1,-1 0 1,0 0-1,-2 0 1,0 0-1,-1 1 1,-5-20-1,4 28-67,0 0-1,-1 0 1,0 0-1,-6-11 1,8 18-11,1-1 0,0 1 0,-1 0 0,1 0 1,-1-1-1,0 1 0,1 0 0,-1 1 0,0-1 1,0 0-1,-1 1 0,1-1 0,0 1 0,0-1 1,-1 1-1,1 0 0,-1 0 0,1 0 0,-1 0 1,-2 0-1,4 2-11,0 0 0,1-1 0,-1 1 1,0 0-1,1 0 0,-1 0 0,1-1 0,-1 1 1,1 0-1,-1 0 0,1 0 0,0 0 0,0 0 1,-1 0-1,1 0 0,0 0 0,0 0 0,0 0 1,0 0-1,0 0 0,0 0 0,0 0 0,0 0 1,0 0-1,1 0 0,-1 0 0,0 0 0,1 1 1,9 34-46,-7-33 59,-1 1 0,2-1 0,-1 1 1,0-1-1,0 0 0,1 0 0,0 0 1,0-1-1,-1 1 0,2-1 0,-1 0 1,0 0-1,0 0 0,0-1 0,10 2 0,-4-1 23,0-1-1,0 0 0,0 0 1,0-1-1,0 0 1,14-3-1,-19 1-1,0 0 0,0 0 0,-1 0 0,1 0 1,-1-1-1,0 1 0,1-1 0,-1 0 0,0-1 0,-1 1 0,1-1 1,-1 1-1,1-1 0,2-5 0,39-63 25,-42 65-19,0 0 1,-1 0-1,0 0 1,0 0 0,-1 0-1,1-12 1,-1 18-24,-1-1 1,0 1-1,0 0 1,0 0-1,0 0 1,0-1 0,-1 1-1,1 0 1,0 0-1,-1 0 1,1 0-1,0 0 1,-1 0 0,1-1-1,-1 1 1,0 0-1,1 0 1,-1 0-1,-1-1 1,1 2-12,-1-1 1,1 1-1,0 0 1,0 0-1,-1 0 1,1-1-1,0 1 1,0 1-1,-1-1 1,1 0-1,0 0 1,0 0-1,-1 1 1,1-1-1,0 0 1,0 1-1,0-1 1,-1 1-1,1 0 1,0-1-1,0 1 1,0 0-1,-1 1 1,-4 3-17,1 0-1,0 0 1,0 0-1,1 1 1,-1-1-1,1 1 1,1 0 0,-1 0-1,1 1 1,0-1-1,-2 8 1,-22 77-48,24-80 67,1 0 0,0 0 1,1 1-1,0-1 0,1 0 0,1 16 1,0-25 2,-1 1 1,1 0 0,-1 0-1,1-1 1,0 1 0,0-1-1,0 1 1,1-1 0,-1 1-1,0-1 1,1 0-1,0 1 1,-1-1 0,1 0-1,0 0 1,0 0 0,0-1-1,1 1 1,-1 0 0,0-1-1,1 1 1,-1-1-1,1 0 1,-1 0 0,1 0-1,-1 0 1,1 0 0,0-1-1,-1 1 1,1-1 0,3 1-1,4-1 19,1 1 0,0-1 0,-1-1 0,1 0 0,0 0 0,-1-1 0,1 0 1,16-7-1,-22 7-330,1-1 0,-1 1 0,0-1 0,0-1 0,0 1 0,0-1 0,6-5 0,-8 6-372,-1 0 0,1 0 0,-1-1 0,0 1-1,1 0 1,-2-1 0,1 0 0,0 1 0,-1-1-1,1 0 1,0-8 0,0-20-9945</inkml:trace>
</inkml:ink>
</file>

<file path=ppt/ink/ink2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1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12300,'0'0'6881,"-9"13"-5424,-2 5-676,0 1 0,2 0 0,0 1 0,1-1 0,0 2 0,-8 41 0,14-51-435,0 2-148,0-1 0,1 0 1,1 17-1,-1-27-188,1 0 1,0-1-1,0 1 1,0 0-1,1-1 0,-1 1 1,0 0-1,1-1 1,-1 1-1,1-1 1,-1 1-1,1-1 1,0 1-1,0-1 1,-1 1-1,1-1 0,0 0 1,0 1-1,1-1 1,-1 0-1,0 0 1,0 0-1,0 0 1,1 0-1,-1 0 1,1 0-1,-1 0 0,1 0 1,-1-1-1,1 1 1,-1-1-1,3 1 1,4 0-40,0-1 0,-1-1 0,1 0 0,-1 0 0,1 0 0,-1-1 0,0 0 0,0 0 0,1-1 0,-1 0 0,-1 0 0,1 0 0,0-1 0,9-8 0,-3 4-342,-13 8 364,0 0 1,0 0 0,0 0 0,0 0 0,1 0 0,-1-1-1,0 1 1,0 0 0,0 0 0,0 0 0,1 0-1,-1 0 1,0 0 0,0 0 0,0 0 0,0 0-1,1 0 1,-1 0 0,0-1 0,0 1 0,0 0-1,1 0 1,-1 0 0,0 1 0,0-1 0,0 0-1,1 0 1,-1 0 0,0 0 0,0 0 0,0 0-1,1 0 1,-1 0 0,0 0 0,0 0 0,0 0 0,0 1-1,1-1 1,-1 0 0,0 0 0,0 0 0,0 0-1,0 0 1,0 1 0,0-1 0,0 0 0,1 0-1,-1 0 1,0 0 0,0 1 0,-1 14 23,-9 21 349,9-34-337,-3 8-53,1 0 0,0 1 0,1 0 0,0-1 0,-1 15 0,3-25-132,1 1 1,-1-1 0,1 1 0,-1-1 0,1 1-1,-1-1 1,1 0 0,-1 1 0,1-1-1,0 0 1,-1 1 0,1-1 0,-1 0 0,1 0-1,0 0 1,-1 1 0,1-1 0,0 0 0,-1 0-1,1 0 1,0 0 0,-1 0 0,1 0-1,0 0 1,-1 0 0,1-1 0,0 1 0,-1 0-1,2-1 1,23-5-5983,-8-6-225</inkml:trace>
</inkml:ink>
</file>

<file path=ppt/ink/ink2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1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107 225 14189,'0'0'5953,"-10"2"-4576,3 0-1106,0 0 1,0 1-1,0 0 1,0 0-1,1 0 0,-1 1 1,-6 4-1,10-6-176,1 1-1,-1-1 1,0 1 0,1-1-1,-1 1 1,1 0-1,0 0 1,0 0-1,0 0 1,0 0-1,1 0 1,-1 1 0,1-1-1,0 0 1,0 1-1,0-1 1,0 1-1,0 0 1,1 6 0,0-9-83,0 1 1,1-1 0,0 1 0,-1-1 0,1 1 0,0-1 0,-1 1 0,1-1 0,0 0 0,0 1 0,0-1-1,0 0 1,0 0 0,1 0 0,-1 0 0,0 0 0,1 0 0,-1 0 0,0 0 0,1-1 0,-1 1-1,1-1 1,-1 1 0,1-1 0,-1 1 0,1-1 0,-1 0 0,1 1 0,-1-1 0,1 0 0,0 0 0,-1 0-1,1-1 1,1 1 0,3 0 16,-1 0-1,0 0 1,1-1-1,-1 0 1,0 0-1,1 0 1,-1 0-1,0-1 1,7-3-1,-6 1-15,0-1 0,-1 1 0,1-1 0,-1-1 0,0 1 0,0-1 0,-1 0 0,7-11 0,-9 13-26,0 0 1,0 0-1,0 0 0,0 0 1,-1 0-1,1-1 1,-1 1-1,0 0 0,-1-1 1,1 1-1,-1-1 0,0 1 1,0-1-1,0 1 0,-2-8 1,2 11 7,0 1 0,0-1 0,-1 1 0,1-1 0,0 1 0,0-1 0,0 1 1,0-1-1,-1 1 0,1-1 0,0 1 0,-1-1 0,1 1 0,0-1 0,-1 1 0,1 0 0,-1-1 0,1 1 1,0 0-1,-1-1 0,1 1 0,-1 0 0,1 0 0,-1-1 0,1 1 0,-1 0 0,1 0 0,-1 0 0,1 0 1,-1 0-1,1 0 0,-1 0 0,1 0 0,-1 0 0,1 0 0,-1 0 0,1 0 0,-1 0 0,0 0 0,1 0 1,-1 0-1,1 1 0,-1-1 0,1 0 0,-1 1 0,0-1 1,-1 1 1,1 0-1,0 0 1,0 0-1,0-1 1,0 1-1,0 0 0,1 0 1,-1 0-1,0 0 1,0 0-1,1 1 1,-1-1-1,0 0 0,1 0 1,-1 0-1,1 1 1,-1 1-1,1-2 22,0 0 0,0 0 0,0 0 0,0 0 0,0-1 0,0 1 0,0 0 0,1 0 0,-1 0 0,0 0 0,0-1 0,1 1 0,-1 0 0,0 0 0,1-1 0,-1 1 0,1 0 0,-1-1 0,1 1 0,-1 0 0,1-1 0,0 1 0,-1-1 0,1 1 0,0-1 0,-1 1 0,1-1 0,1 1 0,31 4 414,-24-5-317,-1-1 0,1 0 0,-1-1 0,0 0 0,15-5 0,-6-2-62,0 0 0,-1-1 0,0-1 0,0-1 0,21-20-1,-32 28-47,0-1 0,0 0 0,-1-1 0,1 1 0,-1-1 0,-1 0 0,1 0 0,-1 0 0,0 0 0,0-1 0,-1 1 0,0-1 0,0 0 0,0 1 0,-1-1 0,0 0 0,0 0 0,-1-12-1,0 18-7,0 0-1,0 1 1,0-1-1,0 0 1,-1 0-1,1 1 1,0-1-1,0 0 0,-1 0 1,1 1-1,0-1 1,-1 0-1,1 1 1,0-1-1,-1 0 1,1 1-1,-1-1 0,1 1 1,-1-1-1,1 1 1,-1-1-1,0 1 1,1-1-1,-1 1 0,0 0 1,1-1-1,-1 1 1,0 0-1,-1-1 1,-24 7-136,19-2 117,1 0-1,-1 0 1,1 1 0,-1-1 0,-5 8-1,2-3 135,0 2-1,1-1 0,1 2 0,-1-1 0,2 1 0,0 0 1,0 0-1,1 1 0,0 0 0,1 0 0,1 1 0,0-1 1,1 1-1,0 0 0,1 0 0,0 14 0,3-25-191,0 0-1,-1 0 1,1 0-1,0 0 1,1 0-1,-1 0 1,1 0 0,-1 0-1,1-1 1,0 1-1,0-1 1,0 1-1,0-1 1,0 0-1,0 0 1,1 0-1,-1 0 1,1 0-1,0 0 1,-1-1-1,1 1 1,0-1 0,0 0-1,0 0 1,0 0-1,0 0 1,0 0-1,0-1 1,5 1-1,1 1-867,-1-1-1,1 0 0,-1-1 1,1 0-1,-1 0 0,1-1 0,-1 0 1,1 0-1,-1-1 0,11-3 1,-11 1-731,-1 0 1,1 0 0,0-1-1,11-10 1,3-5-2646</inkml:trace>
</inkml:ink>
</file>

<file path=ppt/ink/ink2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2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110 210 2691,'0'0'7895,"1"-8"-3966,0 4-3533,-1-23 2586,0 26-2903,0 0 0,0 1 1,-1-1-1,1 1 0,0-1 1,-1 0-1,1 1 1,-1-1-1,1 1 0,-1-1 1,1 1-1,-1-1 0,1 1 1,-1-1-1,1 1 1,-1 0-1,1-1 0,-1 1 1,0 0-1,1-1 0,-1 1 1,0 0-1,1 0 0,-1 0 1,0 0-1,1-1 1,-1 1-1,0 0 0,1 0 1,-1 0-1,0 1 0,0-1 1,1 0-1,-1 0 1,0 0-1,1 0 0,-1 1 1,0-1-1,1 0 0,-1 0 1,1 1-1,-2 0 0,-4 2 293,-1 1 0,1 0 0,1 0 0,-1 1 0,0-1 0,1 1 0,0 0 0,0 1 0,-5 7 0,7-10-222,1 0 1,-1 1 0,1-1-1,0 0 1,0 1 0,0 0-1,0-1 1,1 1 0,0 0-1,-1 0 1,1 0 0,1 0 0,-1 0-1,0 0 1,1 0 0,0 0-1,0 0 1,1 4 0,0-6-134,0-1 0,0 0 0,1 0 0,-1 0 0,0 0 0,1 0 0,-1 0 0,1 0 0,-1 0 1,1-1-1,-1 1 0,1-1 0,0 1 0,-1-1 0,1 1 0,0-1 0,0 0 0,-1 0 0,1 0 0,0 0 0,2 0 1,40-4 273,-33 1-275,0-1 1,-1-1-1,0 1 1,0-1-1,0-1 1,-1 0-1,1-1 1,-1 1-1,-1-2 1,0 1-1,0-1 1,0-1-1,-1 1 0,12-19 1,-5 5-60,0 0 0,-2-2 0,0 1 0,-2-2 0,9-30 0,-18 55 34,-1 0 1,0-1-1,1 1 0,-1 0 0,0-1 0,0 1 0,1-1 0,-1 1 0,0-1 0,0 1 0,1 0 0,-1-1 0,0 1 1,0-1-1,0 1 0,0-1 0,0 1 0,0-1 0,0 1 0,0-1 0,0 1 0,0-1 0,0 1 0,0-1 0,0 1 1,0-1-1,-1 1 0,1-1 0,0 1 0,0 0 0,0-1 0,-1 1 0,1-1 0,0 1 0,-1 0 0,1-1 1,-1 0-1,-14 16-73,-18 33 358,25-36-149,1 1 0,0-1 0,0 2 0,2-1 0,0 0 0,0 1-1,1 0 1,1 0 0,0 0 0,1 1 0,0-1 0,1 15 0,2-27-200,-1 0-1,0 0 1,1 0 0,-1 0 0,1 0-1,0 0 1,-1 0 0,1 0 0,0-1-1,0 1 1,0 0 0,1 0 0,-1-1-1,0 1 1,1-1 0,-1 1 0,1-1 0,-1 0-1,1 1 1,0-1 0,-1 0 0,1 0-1,0 0 1,0 0 0,0-1 0,0 1-1,-1 0 1,1-1 0,3 1 0,1 0-1101,1 0 1,-1 0-1,0-1 1,0 0-1,1 0 1,-1 0-1,0-1 1,11-2-1,8-8-7405</inkml:trace>
</inkml:ink>
</file>

<file path=ppt/ink/ink2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2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15054,'0'0'6518,"-8"2"-4756,1-1-1332,0 0 0,0 1-1,0 0 1,0 0 0,-9 5-1,14-6-362,0 0 0,0 0 0,0 1 0,0-1 0,0 0-1,0 1 1,0 0 0,1-1 0,-1 1 0,1 0 0,-1 0-1,1 0 1,-1 0 0,1 0 0,0 0 0,0 0 0,0 1 0,0-1-1,1 0 1,-1 0 0,1 1 0,-1-1 0,1 1 0,0 2-1,0-4-79,1 1 1,-1-1-1,1 0 0,-1 1 0,1-1 0,0 0 0,0 1 0,0-1 0,0 0 0,0 0 0,0 0 0,0 0 0,0 0 0,0 0 0,0 0 0,0-1 0,1 1 0,-1 0 0,0-1 0,1 1 0,-1 0 1,1-1-1,-1 0 0,2 1 0,46 11-1186,-35-9 575,1 0-30,44 14-614,-56-16 1307,-1 0 1,0 0-1,0 0 1,1 0-1,-1 0 0,0 0 1,0 1-1,0-1 1,0 0-1,0 1 1,-1 0-1,1 0 1,0-1-1,-1 1 0,1 0 1,-1 0-1,0 0 1,0 1-1,0-1 1,2 3-1,-4-3 89,1-1-1,0 0 1,0 1-1,-1-1 1,1 0-1,-1 1 1,1-1-1,-1 0 1,1 1-1,-1-1 1,0 0-1,0 0 1,1 0-1,-1 0 1,0 0-1,0 0 1,0 0-1,0 0 1,0 0-1,-1 0 1,1 0-1,0-1 1,0 1-1,0 0 0,-1-1 1,1 1-1,0-1 1,-3 1-1,-44 13 1163,43-13-1061,-98 16 1121,33-18-4350,62-2-1110,6-3-2521</inkml:trace>
</inkml:ink>
</file>

<file path=ppt/ink/ink2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5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7944,'0'0'7717,"-1"6"-6845,-22 65 3044,15-54-3479,2 1 1,0-1-1,1 1 1,1 0-1,0 0 0,2 0 1,0 0-1,1 21 1,1-38-405,1 0 0,-1 0 0,1 0 0,-1 0 1,1 0-1,0 0 0,-1-1 0,1 1 0,0 0 0,0 0 1,0 0-1,0-1 0,0 1 0,-1 0 0,1-1 0,0 1 0,0-1 1,1 1-1,-1-1 0,0 1 0,0-1 0,0 0 0,0 0 1,0 1-1,0-1 0,0 0 0,1 0 0,-1 0 0,0 0 1,0 0-1,0-1 0,0 1 0,0 0 0,1 0 0,-1-1 1,1 0-1,47-15 662,-25 1-645,-1 0-1,-1-2 1,34-32 0,30-23-9,-86 72-44,0 0 0,0 0-1,0-1 1,0 1 0,0 0 0,1 0 0,-1 0 0,0 0 0,0 0 0,0 0 0,0-1-1,0 1 1,0 0 0,1 0 0,-1 0 0,0 0 0,0 0 0,0 0 0,0 0 0,1 0 0,-1 0-1,0 0 1,0 0 0,0 0 0,0 0 0,1 0 0,-1 0 0,0 0 0,0 0 0,0 0-1,1 0 1,-1 0 0,0 0 0,0 0 0,0 0 0,0 0 0,0 0 0,1 0 0,-1 0-1,0 1 1,0-1 0,0 0 0,0 0 0,0 0 0,1 0 0,-1 0 0,0 0 0,0 1 0,0-1-1,0 0 1,0 0 0,0 0 0,0 0 0,0 1 0,-1 14 76,-9 17 174,4-18-188,3-8-40,1 0-1,0 0 1,0-1 0,0 1-1,1 0 1,0 0 0,-1 9-1,2-14-13,0-1-1,0 0 1,0 1-1,0-1 1,1 1-1,-1-1 1,0 0-1,0 1 1,0-1-1,0 0 1,0 1-1,1-1 1,-1 0-1,0 1 1,0-1-1,1 0 1,-1 0-1,0 1 1,0-1-1,1 0 1,-1 0-1,0 0 1,1 1-1,-1-1 1,0 0-1,1 0 0,-1 0 1,0 0-1,1 0 1,-1 1-1,0-1 1,1 0-1,-1 0 1,1 0-1,0 0 1,20-3 167,17-12 55,8-13-550,74-63 0,-120 91 322,1-1 0,-1 1 0,0-1 0,1 1 0,-1-1 0,1 1 0,-1-1 0,1 1 0,-1-1 0,1 1 0,0 0 0,-1-1 0,1 1 0,-1 0 0,1-1 0,0 1 0,-1 0 0,1 0 0,0 0 0,-1-1 0,1 1 0,0 0 0,-1 0 0,1 0 0,0 0 0,-1 0 0,1 0 0,0 0 0,-1 1 0,1-1-1,0 0 1,0 1 0,1 21 274,-20 41 249,16-59-536,0 4 67,-1-2 18,1 0-1,0 0 0,1 1 1,0-1-1,-1 13 1,2-18-258,1-1 0,0 1 0,0 0 0,0-1 0,0 1 0,0-1 0,0 1 0,0-1 0,0 0 0,0 1 0,0-1 1,0 0-1,0 0 0,0 0 0,0 1 0,0-1 0,0 0 0,0 0 0,0-1 0,0 1 0,2 0 0,26-3-7429,-8-6-2164</inkml:trace>
</inkml:ink>
</file>

<file path=ppt/ink/ink2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6.3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59 15727,'0'0'3016,"-11"-1"-491,-3 2-1995,0 0-1,0 1 0,1 1 1,-1 0-1,1 1 1,-16 6-1,23-8-395,0 0 0,0 0 0,1 1 0,-1 0 0,1 1 0,-1-1 0,1 1 0,0 0 0,0 0 0,1 0 0,-1 1 0,1 0 0,0-1 0,0 2 0,1-1-1,-1 0 1,1 1 0,-3 8 0,5-13-128,1-1-1,0 1 1,0 0-1,0 0 1,0-1-1,0 1 1,0 0-1,0 0 1,0-1-1,0 1 0,0 0 1,0 0-1,0-1 1,0 1-1,0 0 1,1-1-1,-1 1 1,0 0-1,1-1 1,-1 1-1,0 0 1,1-1-1,-1 1 0,1 0 1,-1-1-1,1 1 1,-1-1-1,2 1 1,23 7 97,30-12-55,-44 0-120,0 0-1,0-1 1,0-1 0,-1 0-1,0 0 1,0-1 0,0 0-1,-1-1 1,0 0 0,-1 0-1,0-1 1,0 0 0,-1 0-1,0-1 1,0 0 0,-1 0-1,0-1 1,-1 0 0,5-15-1,-10 25 72,1 0 1,-1 1-1,0-1 0,0 1 0,1-1 0,-1 0 0,0 1 0,0-1 0,0 0 0,0 1 1,0-1-1,0 0 0,0 1 0,0-1 0,0 1 0,0-1 0,-1 0 0,1 1 1,0-1-1,0 0 0,0 1 0,-1-1 0,1 1 0,-1-2 0,-11 7-45,-15 20 2,17-12 141,0 0 1,1 0-1,-9 19 0,15-28-29,1 0 0,0 1-1,0-1 1,0 1 0,1-1 0,-1 1 0,1 0-1,0 0 1,1-1 0,-1 1 0,1 0-1,0 0 1,0 0 0,0 0 0,3 8 0,-2-12-59,0 1 1,0 0-1,0-1 1,1 1-1,-1-1 1,1 0 0,-1 0-1,1 1 1,0-1-1,-1 0 1,1 0-1,0-1 1,0 1 0,0 0-1,-1 0 1,1-1-1,0 1 1,0-1-1,0 0 1,0 0 0,0 1-1,0-1 1,0 0-1,0-1 1,0 1 0,0 0-1,0-1 1,2 0-1,4 0-24,-1 0 0,1-1 0,0 0 0,-1 0 0,15-7-1,-2-4-116,1-2-1,-2 0 0,0-1 0,-1-1 0,0 0 1,-1-2-1,27-39 0,-42 56 53,-23 41 11,13-26 100,4-7 84,0 0 0,0 0 0,0 1-1,1-1 1,0 1 0,0 0 0,1 0 0,0 0-1,0 0 1,0 1 0,1 6 0,1-13-105,1 0 0,0 0 1,0 0-1,-1 0 0,1-1 0,0 1 1,0 0-1,0-1 0,0 1 0,0-1 1,0 1-1,0-1 0,0 1 0,0-1 1,0 0-1,1 1 0,-1-1 0,0 0 1,0 0-1,0 0 0,0 0 0,0 0 1,1 0-1,-1 0 0,0 0 0,0-1 1,0 1-1,0 0 0,1-1 1,42-8 65,-17-1-451,0-2-1,36-22 0,28-12-39,-90 46 422,-1 0 0,1 0 1,-1-1-1,1 1 0,0 0 1,-1 0-1,1 0 0,-1 0 1,1 0-1,0 0 0,-1 0 1,1 0-1,-1 0 0,1 0 1,0 0-1,-1 0 0,1 1 1,-1-1-1,1 0 1,-1 0-1,1 0 0,-1 1 1,1-1-1,-1 0 0,1 1 1,-1-1-1,1 1 0,-1-1 1,1 0-1,-1 1 0,1-1 1,-1 1-1,0-1 0,0 1 1,1-1-1,-1 1 1,0-1-1,1 1 0,-1 0 1,0-1-1,0 1 0,0-1 1,0 1-1,0 0 0,0-1 1,0 1-1,0-1 0,0 1 1,0 0-1,0-1 0,0 1 1,0 0-1,-5 48 511,2-25-214,3-23-300,1 0-1,0 0 0,-1 0 0,1-1 0,0 1 1,0 0-1,-1-1 0,1 1 0,0 0 0,0-1 1,0 1-1,0-1 0,0 1 0,0-1 1,0 0-1,0 1 0,0-1 0,0 0 0,0 0 1,0 0-1,0 1 0,0-1 0,0 0 0,0-1 1,0 1-1,0 0 0,0 0 0,0 0 1,0 0-1,0-1 0,2 0 0,37-8-591,3-14-701,-31 17 908,0-1-1,0 1 1,24-7 0,-37 16 462,0 0-1,0 0 1,0 0 0,0 0-1,-1 0 1,0 0-1,1 0 1,-1 0 0,-4 3-1,5-4-113,-13 13-2199,13-14 1667,-1 1 0,1-1 0,-1 0 0,1 0 0,-1 0 0,0 0 0,1 0 0,-1 0 0,0 0 0,1 0 0,-1-1 0,0 1 0,-3 0 0,-1-1-9663</inkml:trace>
</inkml:ink>
</file>

<file path=ppt/ink/ink2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6.7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10218,'0'0'11434</inkml:trace>
</inkml:ink>
</file>

<file path=ppt/ink/ink2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7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1 18385,'0'0'721,"-9"11"582,-7 11 362,0 1 0,-24 48 0,35-63-1507,1 0 1,0 1-1,1-1 0,0 1 0,0 0 0,1 0 1,0 0-1,1 0 0,0 0 0,0 0 1,1 0-1,0 0 0,0 0 0,1 0 1,3 11-1,-3-17-184,0-1 0,0 1 0,0-1 0,1 1 1,-1-1-1,1 0 0,0 1 0,-1-1 0,1 0 0,0 0 0,0 0 1,1-1-1,-1 1 0,0 0 0,0-1 0,1 1 0,-1-1 0,5 1 1,-2 0-87,0-1 1,0 1 0,1-1 0,-1-1 0,1 1 0,-1-1-1,0 0 1,1 0 0,5-1 0,-2-1-25,0 1 1,0-1-1,0-1 1,-1 0-1,1 0 0,-1 0 1,0-1-1,0 0 1,0-1-1,-1 0 1,10-7-1,-6 1 181,-4 3 179,-9 11 128,-35 46 986,35-46-1272,0 0 0,0 0 0,1 0 0,0 0 0,0 1 0,0-1 0,0 0 0,0 1 0,0-1 0,1 1 0,0-1 0,0 1 0,0-1 0,0 1 0,0-1 0,1 1 0,-1-1 0,3 7 0,-1-8-51,0 0 0,0 0-1,0 0 1,0 0 0,0 0 0,0-1-1,0 1 1,1-1 0,-1 1-1,0-1 1,1 0 0,-1 0-1,1 0 1,0 0 0,-1 0 0,1-1-1,0 1 1,0-1 0,-1 0-1,1 0 1,0 0 0,0 0-1,3-1 1,5 0-119,1-1 1,-1-1-1,0 0 0,0 0 0,0-1 1,0 0-1,-1-1 0,0 0 0,1-1 1,-2 0-1,11-8 0,51-27-893,-75 54 857,-5 4 291,-2 2 49,1 0-1,0 0 1,2 1 0,1 0 0,0 1 0,1 0 0,2 0 0,0 0 0,-2 34-1,3-24 76,-2 0-1,-1 0 1,-15 43-1,18-68-135,1-1 1,-1 0-1,0 0 0,0-1 1,0 1-1,-1 0 1,1-1-1,-1 0 0,0 0 1,-1 0-1,1-1 1,-5 4-1,7-6-112,0 0 0,0 0 1,1 0-1,-1 0 0,0 0 0,0 0 0,0-1 1,0 1-1,0-1 0,0 1 0,0-1 1,0 0-1,0 0 0,0 0 0,-1 0 0,1 0 1,0 0-1,0 0 0,0-1 0,0 1 1,0-1-1,0 0 0,0 0 0,1 1 0,-1-1 1,0 0-1,0-1 0,1 1 0,-1 0 1,0 0-1,1-1 0,-1 1 0,1-1 0,0 1 1,-3-4-1,-2-4-66,1 0-1,-1 0 1,2 0 0,-1-1-1,1 1 1,1-1 0,0 0-1,0-1 1,1 1 0,0 0-1,1-1 1,0 1 0,0-1-1,1 1 1,1-1 0,1-10-1,0 14 9,-1-1-1,1 1 1,0 0-1,0 0 1,1 0-1,0 0 1,0 0-1,1 0 1,0 1-1,0 0 1,0 0-1,1 0 1,0 0-1,0 1 1,1-1-1,-1 1 1,1 1-1,0-1 1,0 1-1,1 0 1,-1 0-1,13-4 1,2 2-633,1 0 1,-1 2-1,1 1 1,38-1-1,-37 3-1136,0-1-1,-1-1 0,1-1 0,25-7 1,-7-6-14269</inkml:trace>
</inkml:ink>
</file>

<file path=ppt/ink/ink2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0 7815,'0'0'12279,"-1"10"-11591,-8 39 507,-15 50 0,13-64-885,2 1 0,1 0 0,3 1 0,-3 60 0,8-94-314,0 0-1,0-1 1,0 1-1,0-1 1,1 1-1,-1 0 1,1-1-1,0 1 1,0-1-1,0 0 1,0 1-1,0-1 1,1 0-1,-1 0 1,0 1 0,1-1-1,0 0 1,-1-1-1,1 1 1,0 0-1,2 1 1,0-1-90,-1 0 0,1-1 0,-1 1 0,1-1 0,0 0 0,0 0 0,0 0 0,-1-1 0,1 1 0,0-1 0,0 0 0,7-1 0,0 0-917,0-1 0,0 0 0,0-1 0,0 0 0,-1-1 0,1 0 0,-1 0 0,0-1 1,10-7-1,19-18-7093</inkml:trace>
</inkml:ink>
</file>

<file path=ppt/ink/ink2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8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12236,'0'0'2818,"-11"2"-303,2 1-2253,0 0 1,1 0 0,0 1 0,-1 0-1,1 0 1,0 1 0,1 0 0,-1 0 0,1 1-1,0 0 1,0 0 0,1 1 0,0-1-1,0 2 1,1-1 0,0 0 0,-6 12-1,6-10 20,1 1-1,0 0 0,0 0 0,1 0 0,-3 13 0,5-21-260,1 0 0,-1 0 0,1 0-1,-1 0 1,1 0 0,0 0 0,0 0-1,0 0 1,0 0 0,0 0 0,0 0-1,1 0 1,-1 0 0,1 0 0,-1 0-1,1 0 1,0 0 0,0 0-1,0-1 1,0 1 0,0 0 0,0 0-1,0-1 1,0 1 0,1-1 0,-1 1-1,1-1 1,-1 0 0,1 1 0,0-1-1,-1 0 1,1 0 0,0 0 0,2 1-1,3-1 4,1 1-1,-1-1 0,0-1 0,1 0 0,-1 0 0,0 0 0,0-1 0,1 0 1,-1 0-1,0-1 0,0 1 0,0-2 0,0 1 0,0-1 0,-1 0 0,1-1 1,-1 1-1,0-1 0,0 0 0,0-1 0,0 0 0,-1 0 0,0 0 1,0 0-1,0-1 0,-1 0 0,0 0 0,0 0 0,0 0 0,-1-1 0,0 1 1,0-1-1,-1 0 0,1 0 0,-2 0 0,1 0 0,-1 0 0,0-1 1,0 1-1,-1 0 0,-1-13 0,1 18-25,-1 1-1,1-1 1,-1 1-1,0-1 1,0 1-1,0 0 1,0-1-1,0 1 1,0 0 0,0-1-1,0 1 1,0 0-1,0 0 1,-1 0-1,1 0 1,-1 0-1,1 0 1,0 1 0,-1-1-1,1 0 1,-1 1-1,0-1 1,1 1-1,-1 0 1,1-1-1,-1 1 1,0 0 0,1 0-1,-1 0 1,0 0-1,1 0 1,-1 0-1,0 1 1,1-1-1,-1 0 1,-1 2-1,-3-1-117,0 0 0,1 0 0,-1 1 0,1 0 0,0 0 0,-1 0-1,1 0 1,0 1 0,-5 4 0,8-6-49,0 1 0,0 0 0,0 0 0,1 0 0,-1 0 0,0 0 0,1 0 1,-1 0-1,1 1 0,0-1 0,0 0 0,0 1 0,0-1 0,0 1 0,1 0 0,-1-1 0,1 1 0,-1 0 0,1 2 0,0-3-122,1-1 0,-1 1 0,1-1 0,0 1 0,-1-1 0,1 1 1,0-1-1,0 0 0,0 1 0,0-1 0,0 0 0,0 0 0,0 0 0,0 0 0,1 0 0,-1 0 0,0 0 0,1 0 0,-1 0 0,0-1 0,1 1 0,-1-1 0,1 1 0,-1-1 0,1 1 0,-1-1 0,1 0 1,0 0-1,-1 0 0,1 0 0,2 0 0,29 1-5069</inkml:trace>
</inkml:ink>
</file>

<file path=ppt/ink/ink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6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47 18834,'-19'-11'2306,"12"3"-480,7 3-833,2-1-1121,11 0-3204,-2-4-4291</inkml:trace>
</inkml:ink>
</file>

<file path=ppt/ink/ink2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8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14 12556,'0'0'8952,"-12"-4"-8055,9 3-862,-2 0 25,1-1 0,-1 0 0,0 1 0,0 0 0,0 0 0,0 1 1,1-1-1,-1 1 0,0 0 0,0 1 0,0-1 0,0 1 0,0 0 0,0 0 0,0 0 0,1 1 0,-1-1 0,1 1 0,-1 1 0,1-1 0,-8 6 0,6-4 102,0 1-1,1 0 1,0 0-1,0 1 1,0 0-1,0-1 1,1 2 0,0-1-1,0 0 1,1 1-1,0 0 1,0-1-1,1 1 1,-1 1 0,2-1-1,-1 0 1,1 0-1,-1 14 1,2-20-151,0 1 1,1-1 0,-1 1 0,0-1-1,1 1 1,-1-1 0,1 0 0,0 1-1,-1-1 1,1 0 0,0 1-1,0-1 1,0 0 0,0 0 0,0 0-1,0 0 1,0 0 0,0 0 0,0 0-1,0 0 1,3 1 0,0 0 14,0-1 0,0 1 0,0-1 0,0 0 0,0 0 1,0 0-1,8 0 0,-3-1 9,1 0 1,-1-1-1,0 1 1,1-2-1,-1 1 1,15-6-1,-19 5-19,1 0 0,-1-1 0,0 1 0,0-1 0,0-1 0,0 1 0,0-1 0,0 1 0,-1-1 0,0-1 0,0 1 0,0-1 0,-1 1 0,1-1 0,-1 0 0,0 0 0,0-1 0,-1 1 0,0-1 0,0 1 0,0-1 0,0 0 0,-1 1 0,1-10 0,-3 13-59,0-1-1,1 1 1,-1 0-1,0 0 0,-1 0 1,1 0-1,0 0 1,-1 0-1,1 0 0,-1 1 1,1-1-1,-1 0 1,0 1-1,0-1 0,1 1 1,-1 0-1,0 0 1,0 0-1,-1 0 1,1 0-1,0 0 0,0 0 1,0 0-1,-1 1 1,1-1-1,-5 1 0,-6-3-1606,-1 1 0,0 0 0,-16 0-1,26 2 555,4 0 906,0 0 0,0 0-1,-1 0 1,1 0 0,0 0-1,0-1 1,-1 1 0,1 0 0,0 0-1,0 0 1,-1 0 0,1 0-1,0 0 1,0 0 0,-1 0-1,1 1 1,0-1 0,0 0 0,-1 0-1,1 0 1,0 0 0,0 0-1,-1 0 1,1 0 0,0 0-1,0 1 1,0-1 0,-1 0 0,1 0-1,0 0 1,0 1 0,0-1-1,-1 0 1,1 0 0,0 0-1,0 1 1,0-1 0,0 0 0,0 0-1,0 1 1,0-1 0,0 0-1,0 0 1,-1 1 0,1-1-1,0 0 1,0 0 0,0 1 0,0-1-1,1 0 1,-1 1 0,0 7-6617</inkml:trace>
</inkml:ink>
</file>

<file path=ppt/ink/ink2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163 148 1057,'-1'-11'8985,"-1"-4"-7316,0-13 638,-2 0-1,-7-27 1,11 55-2204,0-1-1,0 1 1,0-1 0,0 1 0,0-1-1,0 1 1,-1-1 0,1 1-1,0-1 1,0 1 0,0 0-1,-1-1 1,1 1 0,0-1 0,0 1-1,-1 0 1,1-1 0,0 1-1,-1 0 1,1-1 0,-1 1 0,1 0-1,0 0 1,-1-1 0,1 1-1,-1 0 1,1 0 0,0 0 0,-1-1-1,1 1 1,-2 0 0,-9 11 1072,-10 31-1156,17-35 262,-9 22 155,-43 101 1394,50-113-1614,1 1 1,0-1 0,1 1-1,1 0 1,-1 30 0,4-46-198,0 0 1,0 0-1,0 0 0,0 0 1,0 0-1,0 0 1,0-1-1,1 1 1,-1 0-1,1 0 0,-1 0 1,1-1-1,0 1 1,0 0-1,0-1 0,0 1 1,0 0-1,0-1 1,0 1-1,0-1 0,1 0 1,-1 1-1,3 1 1,-1-2 7,-1 0 1,1-1-1,-1 1 0,0-1 1,1 0-1,-1 1 1,1-1-1,-1 0 1,1 0-1,-1-1 0,1 1 1,-1-1-1,1 1 1,-1-1-1,4-1 1,7-3 27,0-1 1,-1 0-1,0-1 1,-1 0 0,16-13-1,142-136-1816,-168 149-5243,-1 2-1281</inkml:trace>
</inkml:ink>
</file>

<file path=ppt/ink/ink2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29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5894,'0'0'13709,"-11"56"-11307,11-39-576,13-4-129,10 0-960,2-4-481,6-1-192,1-1-993,-3-3-2338,-4-3-3235</inkml:trace>
</inkml:ink>
</file>

<file path=ppt/ink/ink2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1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 0 7431,'0'0'5878,"-6"15"-2985,1-3-2495,0 0 0,1 1 0,1-1 0,0 1 0,0-1 0,2 1 0,-1 0 0,2 0 0,0 0 0,2 18-1,-1-30-370,-1 0 0,1 0 0,0 0 0,0 0 0,0-1 0,-1 1 0,1 0 0,0-1-1,0 1 1,0 0 0,0-1 0,1 1 0,-1-1 0,0 0 0,0 1 0,0-1-1,0 0 1,0 0 0,0 1 0,1-1 0,-1 0 0,0 0 0,0 0 0,0-1 0,0 1-1,1 0 1,-1 0 0,0-1 0,0 1 0,0 0 0,0-1 0,2 0 0,38-16 420,-17 1-373,-2-1 0,0-1-1,-1-1 1,-1-1 0,31-38-1,-40 45 94,-32 76 1616,19-59-1660,1 0-1,0 0 1,-1 0 0,2 0 0,-1 0 0,0 0 0,1 0 0,0 0 0,0 8-1,1-11-92,-1 0 0,1 1 0,-1-1-1,1 0 1,0 0 0,-1 0 0,1 0-1,0 0 1,0 0 0,0 0 0,0 0-1,0 0 1,0 0 0,0 0 0,0-1-1,1 1 1,-1 0 0,0-1-1,0 1 1,0-1 0,1 1 0,-1-1-1,0 0 1,1 0 0,-1 1 0,0-1-1,1 0 1,-1 0 0,0 0 0,1 0-1,-1-1 1,2 1 0,7-2 10,1 1 0,-1-1 1,0-1-1,0 0 1,0-1-1,0 0 0,-1 0 1,16-10-1,-14 8-195,0 0 0,0 1 0,0 0 1,1 1-1,20-5 0,-31 9 132,0 0 1,0 1-1,-1-1 0,1 1 1,0-1-1,-1 0 1,1 1-1,0-1 0,-1 1 1,1 0-1,0-1 1,-1 1-1,1-1 0,-1 1 1,1 0-1,-1 0 0,0-1 1,1 1-1,-1 0 1,0 0-1,1-1 0,-1 1 1,0 0-1,0 0 1,0 0-1,1-1 0,-1 1 1,0 0-1,0 0 1,0 0-1,-1 0 0,1-1 1,0 1-1,0 0 0,0 0 1,0 0-1,-1 0 1,-5 34-1714,-5-16-2517,2-15-398,0-4-1280</inkml:trace>
</inkml:ink>
</file>

<file path=ppt/ink/ink2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1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15855,'0'0'5189</inkml:trace>
</inkml:ink>
</file>

<file path=ppt/ink/ink2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14125,'0'0'1944,"-10"0"410,5 0-2159,1 0 1,-1 0 0,0 0-1,1 1 1,-1 0 0,1 0 0,0 0-1,-1 0 1,1 1 0,0 0-1,-1 0 1,1 0 0,0 0-1,1 0 1,-1 1 0,0 0-1,1 0 1,-1 0 0,1 0-1,0 0 1,0 1 0,0 0-1,1-1 1,-1 1 0,1 0-1,0 0 1,0 0 0,-2 5-1,3-6-138,0-1 0,0 1 0,0-1-1,0 1 1,1-1 0,-1 1-1,1-1 1,-1 1 0,1 0-1,0-1 1,0 1 0,0-1-1,1 1 1,-1 0 0,0-1-1,1 1 1,0-1 0,-1 1 0,1-1-1,0 1 1,0-1 0,1 0-1,-1 1 1,0-1 0,1 0-1,0 0 1,-1 0 0,1 0-1,0 0 1,0 0 0,0-1-1,0 1 1,0-1 0,0 1 0,1-1-1,-1 0 1,3 2 0,3-1-27,0 0 1,0 0-1,0 0 0,0-1 1,0-1-1,0 1 1,0-1-1,1-1 1,-1 1-1,0-1 1,10-3-1,-11 2-15,0-1 0,-1 1 0,1-1 1,-1 0-1,0-1 0,0 0 0,0 0 0,0 0 0,-1 0 0,7-8 0,-8 8-9,-1 1-1,1-1 1,-1 0 0,0 0-1,-1 0 1,1-1 0,-1 1-1,1-1 1,-1 1 0,-1-1-1,1 0 1,-1 0 0,1 0-1,-1 1 1,0-7-1,-2 11-27,-1 1-1,1-1 0,-1 0 0,1 1 1,0-1-1,-1 1 0,1 0 0,0-1 0,0 1 1,0 0-1,-1 0 0,1 0 0,0-1 1,-1 3-1,-2 2 17,1 1 1,0-1-1,1 1 0,-1-1 1,1 1-1,1 0 0,-1 0 1,1 0-1,0 0 0,0 0 1,0 0-1,1 0 1,0 0-1,0 0 0,1 0 1,0 0-1,0 0 0,3 10 1,-3-11 14,1-1 1,-1 1 0,1-1-1,0 0 1,1 1 0,-1-1-1,1 0 1,0-1-1,0 1 1,0 0 0,0-1-1,1 0 1,-1 1-1,1-1 1,0-1 0,0 1-1,0-1 1,0 1 0,0-1-1,0 0 1,1-1-1,-1 1 1,1-1 0,5 2-1,-4-3 16,0 1-1,0-1 1,0 0-1,0 0 0,0 0 1,0-1-1,0 0 1,0 0-1,0-1 1,0 0-1,-1 0 0,1 0 1,-1 0-1,1-1 1,-1 0-1,0 0 1,0-1-1,0 1 0,-1-1 1,1 0-1,4-5 1,-4 2 0,0 1 0,0 0 0,-1-1 0,0 0 0,-1 0 0,1 0 1,-1-1-1,0 1 0,-1-1 0,0 1 0,0-1 0,-1 0 0,0 0 1,0 0-1,-1-12 0,-1 17-41,0-1 1,0 1-1,0-1 1,-1 1-1,1 0 1,-1 0-1,0 0 1,0 0-1,0 0 1,-1 0-1,1 1 1,-1-1-1,1 1 1,-1-1-1,0 1 1,0 0-1,0 0 1,0 0-1,0 1 1,0-1-1,0 1 0,-1 0 1,-5-2-1,7 2-277,-1 1 0,1-1 0,-1 1-1,0-1 1,1 1 0,-1 0-1,1 0 1,-1 0 0,1 1-1,-1-1 1,1 0 0,-5 2-1,7-2 179,0 1-1,-1-1 0,1 0 0,0 0 0,0 0 0,0 0 0,0 1 0,-1-1 0,1 0 0,0 0 0,0 1 0,0-1 0,0 0 0,0 0 0,0 0 1,0 1-1,-1-1 0,1 0 0,0 1 0,0-1 0,0 0 0,0 0 0,0 1 0,0-1 0,0 0 0,0 0 0,0 1 0,0-1 0,1 0 0,-1 0 1,0 1-1,0-1 0,0 0 0,0 0 0,0 0 0,0 1 0,0-1 0,1 0 0,-1 0 0,0 1 0,0-1 0,0 0 0,1 0 0,-1 0 0,0 0 1,1 1-1,9 8-3180,38 4-4460,-18-8 1574</inkml:trace>
</inkml:ink>
</file>

<file path=ppt/ink/ink2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2.5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21 14542,'0'0'4457,"-8"-5"-3341,4 3-1047,0 0-1,-1 0 1,1 0-1,-1 0 1,0 1 0,1 0-1,-1 0 1,0 0-1,0 0 1,0 1 0,1-1-1,-1 1 1,0 1 0,0-1-1,0 1 1,0 0-1,1 0 1,-1 0 0,0 0-1,1 1 1,-1 0-1,1 0 1,-1 0 0,1 1-1,0-1 1,-5 5-1,3-2 163,0-1 0,0 1 0,1 0 0,0 0 0,0 1 0,0 0 0,0 0 0,1 0 0,0 0 0,1 1 0,-1-1 0,1 1 0,0 0 0,1 0 0,0 0 0,0 0 0,0 1 0,0 7 0,2-13-218,0-1 1,0 0-1,1 0 0,-1 1 1,0-1-1,1 0 1,-1 0-1,1 1 1,-1-1-1,1 0 1,-1 0-1,1 0 1,0 0-1,-1 0 1,1 0-1,0 0 0,0 0 1,0 0-1,0 0 1,0 0-1,0-1 1,0 1-1,1 0 1,2 1 9,0 0 0,0 0 0,0-1-1,1 0 1,-1 0 0,0 0 0,6 0 0,0 0 6,0 0-1,-1-1 1,1-1-1,0 0 1,18-4 0,-22 3-43,1 0 1,-1-1-1,0 0 1,-1 0-1,1-1 1,-1 0-1,1 0 1,-1 0 0,0 0-1,-1-1 1,1 0-1,-1 0 1,0 0-1,0-1 1,0 1-1,-1-1 1,0 0 0,0 0-1,-1 0 1,1 0-1,-1 0 1,0-1-1,-1 1 1,0-1-1,0 1 1,0-8 0,-1 14 11,0 0 0,0-1 0,0 1 0,0 0 0,0-1 0,0 1 0,0 0 0,0-1 0,0 1 0,0 0 0,0 0 0,0-1 1,-1 1-1,1 0 0,0-1 0,0 1 0,0 0 0,0-1 0,-1 1 0,1 0 0,0 0 0,0-1 0,-1 1 0,1 0 0,0 0 1,0 0-1,-1 0 0,1-1 0,0 1 0,-1 0 0,1 0 0,0 0 0,-1 0 0,1 0 0,0 0 0,-1 0 0,1 0 1,-18 4-163,-10 17-96,26-19 247,1 0 0,0 0 0,0 0 0,0 0 0,0 0 0,0 0 0,0 1 0,1-1 0,-1 0 0,1 0 0,0 1 0,-1-1 0,1 0 0,0 0 0,0 1 0,0-1 0,1 0 0,-1 1-1,0-1 1,1 0 0,0 0 0,-1 0 0,3 3 0,-1-2-107,0-1-1,0 1 1,0-1-1,0 0 1,1 0-1,0 0 1,-1 0-1,1-1 1,0 1-1,0 0 1,-1-1-1,1 0 1,1 0-1,4 1 1,4 1-1275,1-1 0,-1 0-1,1-1 1,0 0 0,0-1 0,-1 0-1,18-4 1,5-7-5892</inkml:trace>
</inkml:ink>
</file>

<file path=ppt/ink/ink2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3.0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6 9705,'0'0'8056,"-8"-2"-6892,6 1-1032,-1 0 1,-1 0-1,1 1 1,0-1-1,0 1 1,0 0 0,0 0-1,0 0 1,0 1-1,0-1 1,-5 2 0,7-1-70,-1-1 0,1 1 0,-1 0 0,1 0 0,-1 0 0,1 1 0,0-1 0,-1 0 0,1 0 1,0 1-1,0-1 0,0 1 0,0-1 0,0 1 0,1-1 0,-1 1 0,0 0 0,1-1 0,-1 1 1,1 0-1,-1-1 0,1 1 0,0 0 0,0 0 0,0-1 0,0 1 0,0 4 0,2 1-85,0-1-1,0 1 1,0 0-1,1 0 0,0-1 1,0 1-1,1-1 1,0 0-1,0 0 1,0 0-1,1-1 0,0 0 1,10 9-1,-6-5-16,-1 0 0,0 1-1,-1 0 1,6 10 0,-7-9 241,-1-1 0,0 1 1,-1 0-1,-1 1 0,0-1 1,0 0-1,-1 1 0,-1 0 1,1 0-1,-2-1 0,0 1 0,0 0 1,-5 22-1,3-26-42,-1 0 0,0 0 0,0 0 0,-1 0 0,0 0 0,0 0 0,-1-1 0,0 0 0,0 0 0,-1 0 0,0-1 0,0 0 0,0 0 0,-1 0 0,0-1 0,0 0 0,0 0 0,-1-1 0,-10 5 0,16-8-116,0 1 0,0-1 0,0 0 0,-1 0 0,1 0 0,-1 0 0,1 0 0,-1 0 0,1-1 0,-1 1 0,1-1 0,-1 0 0,0 0 1,1 1-1,-1-2 0,0 1 0,1 0 0,-1-1 0,1 1 0,-1-1 0,1 1 0,-1-1 0,1 0 0,-1 0 0,1-1 0,0 1 0,0 0 0,-1-1 0,1 1 0,0-1 0,0 0 0,1 0 0,-1 0 0,0 0 0,0 0 0,1 0 0,-1 0 0,1 0 0,0 0 0,0-1 0,0 1 0,-1-3 0,-2-8-315,1 1-1,0 0 1,1-1 0,0 0 0,1 1-1,1-1 1,1-20 0,0 24 92,1 0-1,0 0 1,0 0 0,0 0 0,1 0 0,1 1 0,-1-1 0,2 1-1,-1 0 1,1 0 0,0 0 0,0 1 0,1 0 0,0 0 0,1 0-1,-1 1 1,1 0 0,13-9 0,13-6 382,0 2-1,1 1 1,47-18 0,23-12 420,-91 41-453,24-15 433,-35 21-559,-1 0 0,1 0-1,-1 0 1,0 0 0,1 0 0,-1 0 0,0-1 0,0 1 0,0-1 0,0 1 0,0 0-1,0-1 1,-1 0 0,1 1 0,0-1 0,-1 1 0,1-1 0,0-3 0,-3 4-25,1 0 1,-1 1-1,0-1 1,1 1-1,-1-1 1,1 1-1,-1 0 0,0-1 1,0 1-1,1 0 1,-1 0-1,0 0 1,1 1-1,-1-1 1,0 0-1,-2 1 1,-2 1-6,0 1 0,1-1-1,-1 1 1,0 0 0,1 0 0,0 1 0,0-1 0,0 1 0,0 1 0,1-1 0,-1 0 0,1 1 0,0 0 0,1 0-1,-1 0 1,1 1 0,0-1 0,0 1 0,1 0 0,0-1 0,0 1 0,0 0 0,0 0 0,1 1 0,0-1 0,1 0-1,-1 7 1,2-10-5,0-1-1,0 1 1,0 0-1,1 0 0,-1-1 1,1 1-1,-1 0 1,1-1-1,0 0 0,0 1 1,0-1-1,0 0 1,0 0-1,1 0 0,-1 0 1,1-1-1,-1 1 1,1-1-1,0 1 0,-1-1 1,1 0-1,3 1 1,4 1-407,0 1 0,0-2 0,0 0 0,1 0 0,10 0 0,17-2-4454,2-5-4869</inkml:trace>
</inkml:ink>
</file>

<file path=ppt/ink/ink2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3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13229,'0'0'10527,"-4"9"-9865,1 0-515,-5 7 173,1 1 0,1 1-1,1-1 1,-4 25-1,8-41-308,1 0-1,0 0 1,0 0-1,0 0 1,0 0-1,0 0 1,1 0-1,-1 0 1,0 0-1,0 0 0,1 0 1,-1 0-1,0 0 1,1-1-1,-1 1 1,1 0-1,-1 0 1,1 0-1,0-1 1,-1 1-1,1 0 1,0 0-1,-1-1 0,1 1 1,0-1-1,0 1 1,0-1-1,-1 1 1,1-1-1,0 1 1,2-1-1,1 1 14,0 0 0,0 0 0,1 0-1,-1-1 1,0 0 0,0 0 0,1 0 0,3-1 0,6-2 22,0 0 1,0 0 0,25-10 0,84-60-106,-123 73 61,1 0-1,0 0 1,-1 0-1,1 0 1,-1 0-1,1 0 1,-1 0-1,1 0 1,-1 0-1,1 0 1,0 1-1,-1-1 1,1 0-1,-1 0 1,1 0-1,-1 1 1,1-1-1,-1 0 1,0 1-1,1-1 1,-1 0-1,1 1 1,-1-1-1,0 1 1,1-1-1,-1 1 1,0-1-1,1 0 1,-1 1-1,0-1 1,0 1-1,1-1 1,-1 1-1,0 0 0,0-1 1,0 1-1,0-1 1,0 1-1,0-1 1,0 1-1,0-1 1,0 1-1,0 0 1,0-1-1,0 1 1,0-1-1,-1 1 1,2 38 131,-2-32-97,2 79 166,-1-85-270,0 0 0,0-1-1,0 1 1,1-1-1,-1 1 1,0-1-1,0 1 1,1-1-1,-1 1 1,0-1-1,1 1 1,-1-1-1,1 1 1,-1-1-1,0 0 1,1 1-1,-1-1 1,1 0-1,-1 1 1,1-1-1,-1 0 1,1 0-1,0 1 1,-1-1-1,1 0 1,-1 0-1,1 0 1,-1 0-1,1 0 1,0 0 0,-1 0-1,1 0 1,-1 0-1,1 0 1,0 0-1,-1 0 1,1 0-1,-1 0 1,1-1-1,-1 1 1,1 0-1,-1 0 1,1-1-1,-1 1 1,1 0-1,0-1 1,24-15-7316,-10-2-330</inkml:trace>
</inkml:ink>
</file>

<file path=ppt/ink/ink2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4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64 11659,'0'0'10154,"4"8"-8798,-3-6-1269,1 1 1,-1-1 0,1 1 0,-1-1 0,1 0 0,0 0 0,0 0 0,0 0 0,0 0 0,1 0-1,-1-1 1,0 1 0,1-1 0,-1 1 0,1-1 0,0 0 0,-1 0 0,4 1 0,-2-1-32,0-1 1,1 0 0,-1 0 0,0 0-1,0 0 1,0 0 0,1-1 0,-1 0 0,0 0-1,0 0 1,0 0 0,0-1 0,0 1-1,-1-1 1,6-3 0,-7 4-42,1-1-1,-1 1 1,0-1-1,1 0 1,-1 0-1,0 1 1,0-2-1,0 1 1,-1 0-1,1 0 1,0 0-1,-1-1 1,1 1-1,-1-1 1,0 1-1,0-1 1,0 0-1,0 1 1,0-1-1,-1 0 1,1-5-1,-1 6-9,0 0 0,0 1-1,-1-1 1,1 0 0,-1 0 0,1 1-1,-1-1 1,0 0 0,0 1 0,1-1-1,-1 1 1,0-1 0,0 1 0,-1-1-1,1 1 1,0 0 0,0 0 0,-1-1 0,1 1-1,-1 0 1,1 0 0,-1 0 0,1 1-1,-1-1 1,1 0 0,-1 0 0,0 1-1,1-1 1,-1 1 0,0 0 0,0-1 0,0 1-1,1 0 1,-4 0 0,-2 0 1,0 0 1,0 1-1,0 0 1,0 0-1,0 1 0,0-1 1,0 1-1,1 1 1,-1-1-1,1 1 1,0 0-1,-1 1 1,2 0-1,-1 0 0,0 0 1,1 0-1,0 1 1,0 0-1,0 0 1,0 0-1,1 1 0,0 0 1,0 0-1,0 0 1,1 0-1,0 0 1,0 1-1,1-1 0,0 1 1,0 0-1,0-1 1,1 1-1,-1 9 1,2-14-56,0 0 1,1 1 0,-1-1 0,0 0-1,1 0 1,-1 1 0,1-1-1,0 0 1,0 0 0,0 0 0,0 0-1,0 1 1,0-2 0,1 1 0,-1 0-1,1 0 1,-1 0 0,1-1-1,0 1 1,-1-1 0,1 1 0,0-1-1,0 0 1,0 1 0,0-1-1,0 0 1,1 0 0,-1-1 0,0 1-1,4 0 1,7 2-1223,0-1-1,1-1 1,-1 0-1,18-1 1,-16 0-629,30 0-4805</inkml:trace>
</inkml:ink>
</file>

<file path=ppt/ink/ink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7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73 11307,'0'0'4196,"0"-9"-1650,1-29-432,-1 37-2052,0 0 0,0 0 0,1 0 0,-1 0 0,0 1 0,0-1 0,-1 0-1,1 0 1,0 0 0,0 0 0,0 0 0,0 1 0,-1-1 0,1 0 0,0 0 0,-1 0 0,1 1 0,-1-1 0,1 0 0,-1 0 0,1 1-1,-1-1 1,0 0 0,1 1 0,-1-1 0,0 1 0,1-1 0,-1 1 0,0-1 0,0 1 0,1 0 0,-1-1 0,0 1 0,0 0 0,0-1-1,1 1 1,-1 0 0,0 0 0,0 0 0,0 0 0,0 0 0,0 0 0,0 0 0,1 0 0,-1 0 0,0 0 0,0 1 0,0-1 0,-1 1 0,-1 0-26,0 0 1,-1 0 0,1 1 0,0-1 0,0 1-1,0 0 1,0 0 0,0 0 0,-4 5 0,-2 6-37,1 1 1,0-1 0,1 2 0,1-1 0,0 1-1,1 0 1,1 0 0,0 0 0,1 1-1,1 0 1,0-1 0,1 1 0,1 21-1,0-35 2,0 1 0,-1-1 0,1 0 0,0 1 0,0-1 0,0 0 0,1 1 0,-1-1 0,1 0-1,-1 1 1,1-1 0,0 0 0,0 0 0,0 0 0,0 0 0,0 0 0,0 0 0,0 0 0,1 0-1,-1 0 1,1 0 0,-1-1 0,1 1 0,0-1 0,0 1 0,0-1 0,0 0 0,0 1 0,0-1-1,0 0 1,0 0 0,0-1 0,0 1 0,1 0 0,-1-1 0,0 1 0,1-1 0,-1 0 0,0 0 0,3 0-1,2 0-85,1-2 0,-1 1-1,0-1 1,0 0-1,0 0 1,0-1-1,-1 1 1,1-2-1,-1 1 1,1-1 0,-1 0-1,6-5 1,3-5-1505,0 0 0,-1-1 1,0 0-1,11-18 0,15-24-8602</inkml:trace>
</inkml:ink>
</file>

<file path=ppt/ink/ink2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34 10410,'0'0'6897,"-11"-6"-5087,-39-17-839,47 22-898,0 0 0,1 0 1,-1 0-1,0 1 0,0 0 0,0-1 0,0 1 0,0 0 0,0 0 0,0 1 0,0-1 0,0 1 0,1-1 0,-1 1 0,0 0 1,0 0-1,1 0 0,-1 0 0,0 1 0,1-1 0,-1 1 0,1-1 0,0 1 0,-1 0 0,1 0 0,0 0 0,0 0 0,0 1 1,1-1-1,-1 0 0,0 1 0,1-1 0,0 1 0,-1 0 0,1-1 0,0 1 0,0 0 0,1 0 0,-1 0 0,0 0 0,1-1 1,0 1-1,0 0 0,0 3 0,1-4-63,-1 0 0,1 0 0,0-1 0,0 1 0,0-1 0,1 1 0,-1-1 0,0 1 0,0-1 0,1 1 0,-1-1 0,1 0 0,-1 0 0,1 0 0,0 0 0,-1 0 0,1 0 0,0-1 0,0 1 0,-1 0 0,1-1 0,0 1 0,0-1 0,0 0 0,3 1 0,55 2-119,-51-3-5,5-1-38,-8 1-49,0 0 1,0 0-1,0 0 0,0 1 1,0 0-1,8 2 0,-11-1 159,-1-1 0,1 0 0,-1 1-1,0-1 1,0 1 0,0 0 0,0 0 0,0 0-1,0 0 1,0 0 0,0 0 0,-1 0-1,0 1 1,1-1 0,-1 1 0,0-1 0,2 5-1,1 5 84,0 1 0,0 0 0,-1 0 0,-1 1 0,0-1 0,0 22 0,-2-20 431,0 0 0,-1 0 0,-1 0-1,0 0 1,-2-1 0,1 1-1,-2-1 1,0 1 0,0-1 0,-2-1-1,1 1 1,-2-1 0,0 0 0,0-1-1,-1 0 1,-14 14 0,21-24-445,0 1 0,0-1-1,-1 0 1,1 0 0,-1 0 0,1 0 0,-1 0 0,0-1 0,0 1 0,0-1-1,0 1 1,0-1 0,0 0 0,0 0 0,0-1 0,0 1 0,-1-1-1,1 1 1,0-1 0,0 0 0,-1 0 0,1-1 0,0 1 0,0-1 0,-1 1-1,1-1 1,0 0 0,0 0 0,0-1 0,0 1 0,0 0 0,0-1 0,-4-3-1,2 0-156,0 0-1,0 0 1,1 0-1,0 0 1,0-1-1,0 1 1,1-1-1,0 0 1,0 0-1,0-1 1,1 1-1,0 0 1,0-1-1,1 0 1,-2-8-1,2 3-579,0 1 0,0 0-1,1-1 1,1 1 0,0 0-1,1 0 1,0-1 0,5-16-1,-4 21-59,0 0 0,1 0-1,-1 0 1,1 0-1,1 1 1,-1-1-1,1 1 1,1 0 0,-1 1-1,1-1 1,0 1-1,0 0 1,9-5-1,23-12-4994</inkml:trace>
</inkml:ink>
</file>

<file path=ppt/ink/ink2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22 15118,'0'0'4821,"-9"-4"-3374,8 3-1420,-5-2 189,0 0 0,0 1 0,0 0 0,0 0 0,-1 0 0,-6 0 0,11 1-162,-1 1-1,0 0 1,0 0 0,1 1 0,-1-1 0,0 0-1,1 1 1,-1 0 0,0-1 0,1 1-1,-1 0 1,1 1 0,-1-1 0,1 0 0,0 1-1,-1-1 1,1 1 0,0 0 0,0-1 0,0 1-1,-3 4 1,2-2 62,0 0-1,0 0 1,0 1 0,0-1-1,1 1 1,-1 0 0,1-1-1,0 1 1,1 0 0,-1 1-1,1-1 1,0 0-1,0 0 1,1 0 0,-1 1-1,1-1 1,1 7 0,0-9-74,0 0 0,0 0 1,0 0-1,0 0 1,0 0-1,1 0 0,-1-1 1,1 1-1,0 0 0,0-1 1,0 1-1,0-1 1,0 0-1,0 0 0,1 0 1,-1 0-1,1 0 0,-1 0 1,1-1-1,0 1 1,0-1-1,0 0 0,0 0 1,0 0-1,0 0 0,0-1 1,0 1-1,0-1 1,0 1-1,5-1 0,-2 1-40,-1-1 0,1 0 0,0 0 0,0 0-1,-1 0 1,1-1 0,0 0 0,-1 0 0,1-1 0,-1 1-1,1-1 1,-1-1 0,0 1 0,0-1 0,0 1 0,0-1-1,0-1 1,0 1 0,-1-1 0,0 0 0,0 0 0,0 0-1,0 0 1,-1-1 0,1 0 0,-1 1 0,0-1-1,-1 0 1,1-1 0,-1 1 0,0 0 0,0-1 0,-1 1-1,1-1 1,-1 0 0,-1 1 0,1-12 0,-1 15-18,0 1-1,-1-1 1,1 0 0,-1 0 0,1 0 0,-1 1 0,0-1 0,1 0-1,-1 1 1,0-1 0,0 0 0,0 1 0,-1-1 0,1 1-1,0 0 1,0-1 0,-1 1 0,1 0 0,-1 0 0,1 0 0,-1 0-1,0 0 1,1 0 0,-1 0 0,0 0 0,1 1 0,-1-1-1,0 1 1,0-1 0,0 1 0,0 0 0,0 0 0,1 0 0,-1 0-1,0 0 1,0 0 0,-3 1 0,3-1-30,1 0 1,-1 0-1,1 0 0,-1 0 1,1 0-1,-1 1 0,1-1 1,-1 1-1,1-1 0,-1 1 1,1-1-1,0 1 0,-1 0 1,1 0-1,0-1 0,0 1 1,0 0-1,-1 0 0,1 0 1,0 0-1,0 1 0,0-1 1,1 0-1,-1 0 0,0 1 1,0-1-1,1 0 0,-1 1 1,0-1-1,1 1 0,0-1 1,-1 0-1,1 1 0,0-1 1,0 1-1,0-1 0,0 1 1,0-1-1,0 1 0,0-1 1,0 1-1,0-1 1,1 1-1,-1-1 0,1 1 1,0 1-1,0-2-262,0 0 0,0 0 0,0 0 0,0 0 0,0 0 0,0 0 0,0 0 0,1-1 0,-1 1 1,0 0-1,0-1 0,1 1 0,-1-1 0,0 1 0,1-1 0,-1 0 0,0 0 0,1 1 0,-1-1 0,0 0 0,3 0 0,20 0-8281</inkml:trace>
</inkml:ink>
</file>

<file path=ppt/ink/ink2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5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66 5029,'2'-7'2311,"-1"-1"-1268,5-23 1135,3 11 3933,-7 25-1414,1 22-3901,-10 391 4809,10-450-5088,-1 13-579,-1 1-1,-1 0 1,-2-23-1,1 32 25,1 4-24,0 0-1,-1 0 1,0 0 0,0 0 0,0 0 0,0 0-1,-1 1 1,0-1 0,0 0 0,0 1-1,-1-1 1,1 1 0,-1 0 0,-5-6 0,8 10 54,-1 0 1,1-1-1,0 1 1,0 0-1,-1 0 1,1 0-1,0 0 1,-1 0 0,1 0-1,0 0 1,0 0-1,-1 0 1,1 0-1,0 0 1,-1 0-1,1 0 1,0 0 0,0 0-1,-1 0 1,1 0-1,0 0 1,0 0-1,-1 0 1,1 0-1,0 1 1,0-1 0,-1 0-1,1 0 1,0 0-1,0 0 1,-1 1-1,1-1 1,0 0-1,0 0 1,0 0 0,-1 1-1,1-1 1,0 0-1,0 0 1,0 1-1,0-1 1,0 0-1,0 0 1,0 1 0,0-1-1,-1 0 1,1 1-1,0-1 1,0 0-1,0 0 1,0 1-1,-1 16-106,1-15 108,0 4-6,0 1 0,0 0 0,1 0 0,0-1 0,0 1 0,0-1 0,1 1-1,0-1 1,0 1 0,1-1 0,5 10 0,-5-13 22,-1 0-1,1 0 1,1 0 0,-1 0-1,0 0 1,1 0 0,-1-1-1,1 0 1,-1 0 0,1 0-1,0 0 1,0 0 0,0-1-1,0 0 1,1 0 0,-1 0-1,0 0 1,0-1 0,7 1 0,1-1 52,0 0 1,0-1 0,0 0-1,0-1 1,-1 0 0,1-1-1,-1 0 1,1-1 0,-1 0 0,11-6-1,-16 7-49,0 0 0,0-1 0,0 0 0,0 0 0,-1 0 0,0-1-1,1 1 1,-2-1 0,1 0 0,-1-1 0,1 1 0,-1-1 0,-1 0-1,1 0 1,-1 0 0,0-1 0,-1 1 0,4-11 0,-6-5-138,-12 27-201,-14 30 83,22-25 287,-1 1 1,1-1 0,1 1-1,0-1 1,1 1 0,0 0-1,0 0 1,1 0 0,1 0-1,1 19 1,0-28-26,-1 0-1,1 0 1,0 0 0,0 0-1,0 0 1,0 0 0,0 0-1,0 0 1,1 0 0,-1-1-1,0 1 1,1-1 0,0 1 0,-1-1-1,1 1 1,0-1 0,0 0-1,0 0 1,-1 0 0,1 0-1,0 0 1,1 0 0,-1-1-1,0 1 1,0-1 0,0 1 0,0-1-1,0 0 1,1 0 0,-1 0-1,0 0 1,4 0 0,-1-1-225,0 1 0,0-1 0,-1 0 0,1 0 0,0 0 0,7-3 0,-10 3-249,1-1 0,-1 1 0,0 0 0,1 0 0,-1-1 1,0 0-1,0 1 0,0-1 0,0 0 0,-1 0 0,4-4 1,6-15-5520,-2-2-3117</inkml:trace>
</inkml:ink>
</file>

<file path=ppt/ink/ink2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6.0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12620,'0'0'7943,"-24"51"-7046,28-25-672,12-1-161,2 1-289,7-4-1568,-1-4-2019,-1-1-2658</inkml:trace>
</inkml:ink>
</file>

<file path=ppt/ink/ink2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6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18 11115,'0'0'7591,"-8"-3"-5664,5 1-1796,0 0 0,-1 0 0,1 0 0,-1 1 0,0 0 0,1 0 0,-1 0 0,0 0 0,1 1 0,-1-1 0,0 1 0,0 0 0,0 0 0,0 0 0,1 1 0,-1-1 0,0 1 0,0 0-1,1 0 1,-1 0 0,0 0 0,1 1 0,-1 0 0,1 0 0,0 0 0,0 0 0,-5 3 0,3 1 79,0 0-1,0 0 1,0 0-1,1 0 1,0 0-1,0 1 1,-5 12-1,8-17-193,1-1 0,-1 0 0,1 1 0,-1-1 0,1 1 0,0-1 0,0 1 0,-1-1 0,1 1 1,0-1-1,0 1 0,1-1 0,-1 1 0,0-1 0,0 0 0,1 1 0,-1-1 0,1 1 0,-1-1 0,1 0 0,0 1 0,-1-1 0,1 0 0,0 1 0,0-1 0,0 0 0,0 0 0,0 0 0,0 0 0,0 0 0,1 0 0,-1 0 0,0 0 0,0-1 0,1 1 0,-1 0 0,0-1 0,1 1 0,-1-1 0,1 0 0,-1 1 0,1-1 0,-1 0 0,1 0 0,1 0 0,3 1-7,-1 0 0,1 0-1,-1-1 1,1 0 0,-1 0-1,1-1 1,-1 1 0,1-1-1,-1-1 1,1 1 0,-1-1-1,0 0 1,8-3-1,-2-2-185,-1 0 0,1-1 0,-1 0-1,10-10 1,39-30-1022,-55 48 709,-6 8 355,-7 9 199,-13 26 594,21-41-589,0 0 0,0 1 0,0-1 0,0 0 0,1 1 0,-1-1 0,1 1 0,-1-1 0,1 1 0,0-1 0,0 1 0,0-1 0,1 1 0,-1-1 0,0 0 1,1 1-1,1 3 0,0-5-41,0 0 1,0 1-1,0-1 0,0 0 1,0 0-1,1 0 1,-1-1-1,0 1 0,0 0 1,1-1-1,-1 0 1,1 1-1,-1-1 1,0 0-1,1 0 0,-1 0 1,1-1-1,1 1 1,48-7 167,-30 1-692,-2-1 0,1-1 0,-1 0 0,33-20 0,-10 5 168,-42 23 457,-4 14 522,-12 16 92,11-25-580,2 0-1,-1 0 1,0 0-1,1 1 0,0-1 1,0 1-1,1-1 1,-1 1-1,1 0 1,0 10-1,1-16-261,0 1-1,1-1 0,-1 0 1,0 1-1,0-1 1,1 1-1,-1-1 1,1 0-1,-1 1 1,0-1-1,1 0 0,-1 1 1,1-1-1,-1 0 1,1 0-1,-1 1 1,0-1-1,1 0 0,-1 0 1,1 0-1,0 0 1,-1 1-1,1-1 1,-1 0-1,1 0 0,-1 0 1,1 0-1,-1 0 1,1-1-1,-1 1 1,1 0-1,-1 0 0,1 0 1,0-1-1,1 1-616,9-1-4313</inkml:trace>
</inkml:ink>
</file>

<file path=ppt/ink/ink2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3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1 110 4356,'0'0'6492,"2"-7"-899,10-12-4102,6 4-707,1 1-1,25-13 1,-36 23-631,-1 0 0,2 0 0,-1 1 0,0 0 0,1 1 0,0-1 0,-1 2 0,1-1 0,9 0 0,-17 3-138,0 0 1,0 0 0,0 0 0,0 0-1,-1 0 1,1 0 0,0 0 0,-1 0-1,1 0 1,-1 0 0,1 0-1,-1 1 1,1-1 0,-1 0 0,0 0-1,0 0 1,1 1 0,-1-1 0,0 0-1,0 0 1,0 1 0,0-1 0,-1 0-1,1 0 1,0 0 0,-1 3-1,-8 37 388,0-24-393,5-12-160,0 1 0,1 0 0,-1 0 0,2 1 0,-1-1 0,1 0 0,-1 1 0,2 0 1,-3 12-1,5-14-3614</inkml:trace>
</inkml:ink>
</file>

<file path=ppt/ink/ink2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48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99 3748,'0'-10'924,"-1"5"-173,1 1 0,0-1 0,0 0 0,0 0 0,0 0-1,1 0 1,0 1 0,0-1 0,0 0 0,0 0 0,1 1 0,0-1 0,0 1-1,0 0 1,0-1 0,1 1 0,4-5 0,-4 48 2286,-20 174-166,9-152-2552,3 1 0,3 94 0,2-155-310,1 1 0,-1-1 0,0 1-1,0-1 1,1 1 0,-1 0 0,1-1 0,-1 1 0,1-1 0,0 0-1,-1 1 1,1-1 0,0 0 0,0 1 0,0-1 0,0 0 0,0 0-1,2 2 1,5-5 181,-3-15-78,-4-15-485,-1 0 0,-2 0 0,0 0 1,-3 0-1,-11-44 0,10 61 336,2 22-23,8 28 178,-3-30-77,1 0-1,1-1 0,-1 1 0,1-1 1,-1 0-1,1 0 0,0 0 0,1 0 0,-1 0 1,1-1-1,0 1 0,0-1 0,0 0 1,0 0-1,0-1 0,9 5 0,-5-4 7,0 0-1,1-1 1,-1 0-1,0 0 1,1-1-1,0 0 1,-1-1-1,1 0 1,12-1-1,-9 0-16,0-1 0,-1 0 1,1 0-1,-1-1 0,0-1 0,0 0 0,0-1 1,0 0-1,-1 0 0,0-1 0,0 0 0,0-1 1,-1 0-1,17-17 0,-5-15 96,-16 25-52,-13 24-183,-2 6 266,1-1 1,1 2-1,0-1 1,1 1-1,1 0 1,1 1-1,0 0 1,1 0-1,1 0 0,1 0 1,0 26-1,2-42-140,1 0 0,-1 0 0,1-1 0,-1 1 0,1 0-1,0-1 1,0 1 0,-1-1 0,1 1 0,1-1 0,-1 1 0,0-1-1,0 1 1,0-1 0,1 0 0,-1 0 0,0 0 0,1 0-1,-1 0 1,1 0 0,0 0 0,-1 0 0,1-1 0,0 1-1,-1-1 1,1 1 0,0-1 0,0 1 0,-1-1 0,1 0 0,0 0-1,0 0 1,0 0 0,-1 0 0,3-1 0,2 1-22,1 0 1,-1-1-1,0 0 0,0 0 1,-1 0-1,1-1 1,0 0-1,0 0 1,9-5-1,-10 3-425,0 1 0,0-1 1,0-1-1,0 1 0,-1-1 0,1 0 1,-1 0-1,6-10 0,-7 8-826,1 1 0,-2-1 0,1 0-1,-1 0 1,0 0 0,0 0 0,0-13 0,1-19-5743</inkml:trace>
</inkml:ink>
</file>

<file path=ppt/ink/ink2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48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14446,'0'0'9609,"-25"59"-9321,39-39-224,13-2-224,2 2-1634,4-5-1537,1 1-3267</inkml:trace>
</inkml:ink>
</file>

<file path=ppt/ink/ink2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4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0 15086,'0'0'2445,"-11"8"38,1-2-2062,-42 28 1871,48-31-1936,-1 0 0,1 1 0,0 0 0,1-1 0,-1 1 0,1 1 0,-1-1 1,1 0-1,1 1 0,-5 7 0,7-12-346,0 1 0,0-1 0,0 1 0,0-1 0,-1 1 0,1-1 0,0 0 0,0 1 0,0-1 0,0 1 0,0-1 0,0 1 0,0-1 0,0 1 0,0-1 0,1 1 0,-1-1 0,0 1 0,0-1 0,0 0 0,0 1 0,1-1 0,-1 1 0,0-1 0,1 0 0,-1 1 0,0-1 0,0 0 0,1 1 0,-1-1 0,1 0 0,-1 1 0,0-1 0,1 0 0,-1 0 0,1 1 0,-1-1-1,0 0 1,1 0 0,-1 0 0,1 0 0,29 1 169,31-18-553,-47 9 127,0-1 1,0 0-1,22-21 1,11-7 303,-47 38-2,1 1-1,0 0 1,-1-1-1,1 1 0,-1 0 1,0 0-1,1-1 1,-1 1-1,0 0 1,0 0-1,0 0 1,-1-1-1,1 1 1,-1 3-1,-3 12 170,1 1 0,1 0 1,0 26-1,2-43-233,1 0 0,-1 0 1,1 0-1,-1 0 0,1 0 1,-1 0-1,1 0 0,0 0 1,-1 0-1,1-1 0,0 1 0,0 0 1,0 0-1,0-1 0,0 1 1,0 0-1,0-1 0,0 1 1,0-1-1,0 1 0,0-1 0,0 1 1,0-1-1,0 0 0,0 0 1,0 0-1,1 1 0,-1-1 1,0 0-1,0 0 0,0-1 1,0 1-1,0 0 0,0 0 0,1 0 1,1-2-1,2 2-451,1-1-1,0 0 1,0 0-1,-1-1 1,1 0 0,7-3-1,33-31-6671,-18 14 598</inkml:trace>
</inkml:ink>
</file>

<file path=ppt/ink/ink2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49.5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11627,'0'0'8744,"-10"0"-6902,7 0-1685,-55 6 1861,56-6-1969,0 0 0,0 0 0,0 1 0,0-1 0,0 1 0,1 0 0,-1 0 0,0-1 0,0 1 0,0 0 0,1 1 0,-1-1 0,0 0 0,1 0 0,-1 1 0,1-1 0,0 1 0,-1-1 0,1 1 0,0 0 0,0-1 0,0 1 0,0 0 0,0 0 0,0 0 0,1 0 0,-1-1 0,1 1 0,-1 0 0,1 3 0,0-4-48,1-1-1,-1 1 1,1 0-1,-1 0 0,1 0 1,0 0-1,-1 0 1,1-1-1,0 1 1,0 0-1,-1-1 1,1 1-1,0 0 0,0-1 1,0 1-1,0-1 1,0 0-1,0 1 1,0-1-1,0 0 1,0 1-1,0-1 0,2 0 1,32 7-279,-28-6 91,37 6-754,43 8 371,-79-13 597,0 0 0,0 1-1,-1-1 1,1 2 0,-1-1 0,0 1-1,0 0 1,7 6 0,-13-10 49,0 1 1,0-1-1,-1 1 0,1 0 1,0-1-1,-1 1 0,1 0 1,0-1-1,-1 1 1,1 0-1,-1 0 0,1-1 1,-1 1-1,1 0 0,-1 0 1,0 0-1,0 0 1,1-1-1,-1 1 0,0 0 1,0 0-1,0 0 0,0 0 1,0 0-1,0 0 0,0 0 1,0 0-1,0 0 1,0 0-1,-1-1 0,1 2 1,-2 1 79,1-1 0,-1 0 0,0 0 0,1-1 0,-1 1 0,0 0 0,0-1 0,0 1 0,0-1 0,-1 1 0,-2 0 0,-64 24 2176,67-26-2248,-20 6 243,-1-1 1,-1-1 0,1-2 0,-30 1-1,42-8-2189,17-7-5847,8 3-923</inkml:trace>
</inkml:ink>
</file>

<file path=ppt/ink/ink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7.7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3331,'0'0'14280,"-4"12"-13415,0-2-523,0 0 1,2 1-1,-1 0 0,1 0 1,1 0-1,0 0 0,1 18 1,-2 150 2646,-1-128-2395,2-1 0,3 1 0,14 95 0,-15-141-584,0-1 1,1 1-1,-1-1 1,1 0-1,0 1 1,0-1-1,0 0 1,1 0-1,-1-1 1,1 1-1,0 0 1,5 4-1,-7-7-1,0-1 0,0 1-1,1 0 1,-1-1 0,1 1 0,-1 0 0,0-1-1,1 0 1,-1 1 0,1-1 0,-1 0-1,1 0 1,-1 0 0,1 0 0,-1 0 0,1 0-1,-1 0 1,1 0 0,-1-1 0,1 1 0,-1-1-1,0 1 1,1-1 0,-1 1 0,0-1-1,1 0 1,-1 0 0,0 1 0,0-1 0,1 0-1,-1 0 1,0 0 0,0-1 0,0 1 0,0 0-1,-1 0 1,1 0 0,0-1 0,0 1 0,0-2-1,17-26 163,-2 0-1,-1-1 1,-1-1 0,12-40-1,18-41-115,-44 111-60,0 0 0,1-1 0,-1 1 0,1 0 0,-1 0 0,1 0 0,0-1 0,-1 1 0,1 0 0,0 0 0,0 0 0,-1 0 0,1 0 0,0 0 0,0 0 0,0 0 0,0 1 1,1-1-1,-1 0 0,0 0 0,0 1 0,2-1 0,-2 1-2,0 1 1,-1 0 0,1-1-1,0 1 1,0 0 0,-1 0-1,1-1 1,0 1 0,-1 0-1,1 0 1,-1 0 0,1 0 0,-1 0-1,1 0 1,-1 0 0,0 0-1,0 0 1,1 0 0,-1 0-1,0 2 1,7 70-39,-7-68 86,3 209 55,-3-213-100,0-1 0,0 0 0,0 0 0,0 1 0,0-1 0,0 0 0,0 1 0,0-1 0,0 0 0,0 1 0,0-1 0,0 0 0,0 1 0,0-1 0,0 0 0,0 0 0,0 1 0,0-1 0,0 0 0,1 1 0,-1-1 0,0 0 0,0 0-1,0 1 1,1-1 0,-1 0 0,0 0 0,0 0 0,0 1 0,1-1 0,-1 0 0,0 0 0,0 0 0,1 0 0,0 1 0,9-8-666,8-17-1590,15-39-5913,-16 24 593</inkml:trace>
</inkml:ink>
</file>

<file path=ppt/ink/ink2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75 1121,'1'-2'457,"-1"1"0,1-1 0,-1 0 0,1 1-1,0-1 1,0 1 0,-1-1 0,1 1 0,0-1 0,0 1 0,1 0-1,-1-1 1,0 1 0,2-1 0,-2 0 136,1 1 1,0 0-1,-1-1 0,0 0 1,1 1-1,-1-1 0,0 0 1,0 0-1,0 1 0,0-1 1,0 0-1,0 0 0,-1 0 1,1 0-1,0-3 0,-1 4-525,-1 1 1,1-1-1,0 1 0,0-1 0,0 1 1,-1-1-1,1 1 0,0-1 0,-1 1 1,1-1-1,0 1 0,-1 0 1,1-1-1,-1 1 0,1-1 0,-1 1 1,1 0-1,-1-1 0,1 1 0,-1 0 1,1 0-1,-1-1 0,1 1 0,-1 0 1,1 0-1,-1 0 0,0 0 0,1 0 1,-1 0-1,1 0 0,-1 0 0,1 0 1,-1 0-1,0 0 0,1 0 0,-1 0 1,1 0-1,-1 0 0,1 1 0,-1-1 1,1 0-1,-1 0 0,1 1 0,-1-1 1,0 1-1,-28 14-144,13-1 169,1 0-1,-25 31 0,35-38 29,0 0 0,0 0 0,1 1-1,0-1 1,0 1 0,1 0-1,0 0 1,0 0 0,-3 16 0,6-23-116,0-1 0,0 1 0,0 0 0,0-1 1,0 1-1,0 0 0,0-1 0,1 1 1,-1 0-1,0-1 0,0 1 0,0 0 0,1-1 1,-1 1-1,0-1 0,1 1 0,-1-1 1,0 1-1,1-1 0,-1 1 0,1-1 1,-1 1-1,1-1 0,-1 1 0,1-1 0,-1 1 1,1-1-1,-1 0 0,1 1 0,0-1 1,0 0-1,28 3 128,-20-4-90,-1-1-1,0 1 0,0-2 1,0 1-1,8-4 1,-1-2-128,-1-1 1,0 0-1,-1-1 1,0-1-1,-1 0 1,12-13 0,-17 17 71,-1-1 0,0 1 1,0-1-1,-1 0 1,0-1-1,0 1 1,-1-1-1,0 0 0,-1 0 1,0 0-1,4-16 1,-41 64 620,26-28-395,1 0 0,0 1 0,1 0 0,0 1 0,1-1 0,0 1 0,1 0 0,0 0 0,-2 21 0,6-32-192,1-1 0,-1 0 1,0 0-1,1 0 0,-1 0 0,1 0 0,-1 0 0,1 0 0,0 0 0,0 0 1,-1 0-1,1 0 0,0 0 0,0-1 0,0 1 0,0 0 0,0-1 0,0 1 1,0 0-1,0-1 0,0 1 0,0-1 0,0 0 0,0 1 0,0-1 0,0 0 0,1 0 1,-1 1-1,0-1 0,0 0 0,0 0 0,0 0 0,3-1 0,44-2 329,-26-4-498,-1 0 1,0-1-1,0-1 0,-1 0 0,0-2 1,-1-1-1,0 0 0,27-24 1,-50 75 787,3-37-586,0-1 1,1 1-1,-1-1 0,1 1 0,-1 0 0,1-1 1,-1 1-1,1 0 0,0-1 0,0 1 0,0 0 1,0 0-1,0-1 0,0 1 0,1 2 0,0-3-31,-1 0 0,1-1 0,-1 1 1,1-1-1,-1 1 0,1-1 0,-1 1 0,1-1 0,-1 0 0,1 1 0,-1-1 0,1 1 0,0-1 0,-1 0 0,1 0 0,0 1 0,-1-1 0,1 0 0,0 0 1,0 0-1,-1 0 0,1 0 0,0 0 0,-1 0 0,2 0 0,5-1 21,1 0 0,-1-1-1,1 0 1,-1-1 0,12-4 0,-6 1-113,-5 2-71,0 0 1,1 1-1,0 0 1,-1 0-1,1 1 1,0 0-1,11-1 1,-19 3 130,-1 1 1,1-1 0,-1 0-1,0 0 1,1 0 0,-1 0-1,1 0 1,-1 0 0,1 1-1,-1-1 1,0 0 0,1 0-1,-1 1 1,0-1-1,1 0 1,-1 1 0,0-1-1,1 0 1,-1 1 0,0-1-1,0 0 1,1 1 0,-1-1-1,0 1 1,0-1 0,0 0-1,0 1 1,1-1 0,-1 1-1,0-1 1,0 1-1,0-1 1,0 1 0,-1 24 98,-12 19 157,10-33-706,2-6-5205</inkml:trace>
</inkml:ink>
</file>

<file path=ppt/ink/ink2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6.3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0 268 7719,'5'1'9903,"29"-10"-7778,-2-9-1776,0-1 0,-1-2 1,-1-1-1,-1-1 1,-1-1-1,-1-1 0,-1-2 1,38-51-1,-63 76-386,-23 39-11,5-5 423,-17 42 0,30-63-165,0 0 0,1 0 0,0 0 1,1 0-1,0 0 0,1 1 1,0-1-1,1 14 0,0-24-191,1 0 0,-1 0 0,1 0 1,0-1-1,-1 1 0,1 0 0,0-1 0,0 1 0,-1-1 0,1 1 0,0-1 0,0 1 0,0-1 1,0 1-1,0-1 0,-1 0 0,1 1 0,0-1 0,0 0 0,0 0 0,0 0 0,0 0 1,0 0-1,0 0 0,2 0 0,35 0 146,-28-1-160,-9 1-98,21-1-130,-21 1 106,-1 0-1,1 1 1,-1-1 0,1 0 0,-1 0-1,1 0 1,-1 0 0,1 0 0,-1 0-1,1-1 1,-1 1 0,1 0 0,-1 0-1,1 0 1,-1 0 0,1-1 0,-1 1 0,1 0-1,-1 0 1,1-1 0,-1 1 0,1 0-1,-1-1 1,0 1 0,1 0 0,-1-1-1,0 1 1,1-1 0,-1 1 0,0-1-1,0 1 1,1 0 0,-1-2 0,-38-13-5152,26 6 4158,0 0 1,0-1-1,1 0 0,-11-14 1,-15-13 794,-5 8 3804,41 28-3331,1 1 0,-1-1 1,0 1-1,0-1 0,1 1 1,-1-1-1,0 1 0,0 0 1,0-1-1,0 1 0,0 0 1,1 0-1,-1-1 0,0 1 1,0 0-1,0 0 0,0 0 1,0 0-1,0 0 0,0 0 1,0 0-1,1 1 0,-1-1 1,0 0-1,0 0 0,0 1 1,0-1-1,1 1 0,-1-1 1,0 0-1,0 1 0,0 0 1,1-1-1,-1 1 0,0-1 1,1 1-1,-1 0 0,1-1 1,-1 1-1,1 0 0,-1 1 1,1-1-63,-1 0 0,1 1-1,0-1 1,0 1 0,0-1 0,1 1 0,-1-1 0,0 1 0,0-1 0,1 1 0,-1-1-1,1 0 1,-1 1 0,1-1 0,0 0 0,0 0 0,-1 1 0,1-1 0,0 0 0,0 0 0,0 0-1,0 0 1,0 0 0,1 0 0,1 1 0,5 3 32,1 0 1,0-1-1,0-1 1,0 1-1,0-2 1,1 1-1,-1-1 1,1 0-1,0-1 1,9 0-1,2 0-691,0-1 0,-1-1 0,36-6 0,-27-3-3627,-4-5-3912</inkml:trace>
</inkml:ink>
</file>

<file path=ppt/ink/ink2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7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80 9897,'0'0'224,"1"-1"-1,-1 1 0,0-1 0,0 1 0,1-1 1,-1 1-1,0-1 0,0 1 0,1-1 1,-1 1-1,0 0 0,1-1 0,-1 1 0,1-1 1,-1 1-1,1 0 0,-1 0 0,0-1 1,1 1-1,-1 0 0,1 0 0,-1-1 1,1 1-1,0 0 0,-1 0 0,1 0 0,-1 0 1,1 0-1,-1 0 0,1 0 0,-1 0 1,1 0-1,-1 0 0,2 0 0,-6 24 4095,2-17-5163,-32 102 2825,22-76-1414,2 0 0,-11 61 0,20-93-535,1 0-1,0 0 1,-1 1 0,1-1 0,0 0 0,0 1 0,0-1-1,0 1 1,0-1 0,0 0 0,0 1 0,0-1-1,0 0 1,1 1 0,-1-1 0,1 0 0,-1 0-1,1 1 1,-1-1 0,1 0 0,0 0 0,1 2 0,-1-3-14,-1 0 1,1 0 0,0 0-1,0 0 1,0-1 0,0 1 0,0 0-1,0 0 1,0-1 0,0 1-1,0 0 1,0-1 0,0 1-1,0-1 1,0 1 0,-1-1 0,1 0-1,0 1 1,0-1 0,-1 0-1,2-1 1,6-6-15,0 0 0,-1-1 0,12-18 0,-13 13-240,0 0-1,-1 0 1,-1 0-1,0-1 0,0 1 1,-2-1-1,0 0 1,-1 0-1,0-29 1,-3 67-140,1-20 404,0 0 0,1 0 0,0-1 1,0 1-1,0 0 0,0 0 1,0 0-1,0-1 0,1 1 0,1 4 1,-1-6-4,0 0 1,0 1 0,0-1 0,0 0 0,0 0-1,1 0 1,-1 0 0,0 0 0,1 0 0,-1 0-1,1 0 1,-1 0 0,1-1 0,-1 1-1,1-1 1,0 1 0,-1-1 0,1 0 0,0 1-1,-1-1 1,1 0 0,0 0 0,2 0-1,8-1 56,0 1 0,0-1-1,0-1 1,0 0-1,0-1 1,0-1 0,0 1-1,-1-2 1,0 0-1,0 0 1,0-1 0,0 0-1,18-15 1,-21 15-80,0 0 1,-1 0 0,0-1-1,-1 0 1,1 0 0,-1-1-1,-1 0 1,1 0 0,-1 0-1,-1 0 1,0-1-1,0 0 1,0 0 0,-1 0-1,-1 0 1,1 0 0,-1-1-1,0-14 1,-2 24-4,1-1 0,-1 1-1,0 0 1,0-1 0,0 1 0,0 0 0,0 0-1,0-1 1,0 1 0,0 0 0,0-1 0,-1 1 0,1 0-1,0-1 1,0 1 0,0 0 0,0 0 0,0-1-1,0 1 1,-1 0 0,1 0 0,0-1 0,0 1 0,0 0-1,-1 0 1,1-1 0,0 1 0,0 0 0,-1 0-1,1 0 1,0 0 0,0-1 0,-1 1 0,1 0 0,0 0-1,-1 0 1,1 0 0,0 0 0,0 0 0,-1 0 0,1 0-1,0 0 1,-1 0 0,1 0 0,-18 9-106,-11 17 105,15-5 144,0 0 0,2 0 1,-16 36-1,24-45-24,-1-1 0,2 1-1,-1 0 1,2 0 0,0 0 0,0 0-1,1 0 1,1 1 0,0 13 0,1-23-106,0-1 0,0 1 0,0-1 0,0 1 0,0-1 0,0 0 0,1 1 1,-1-1-1,1 0 0,0 0 0,0 0 0,-1 0 0,1-1 0,0 1 0,1 0 1,-1-1-1,0 1 0,0-1 0,1 0 0,-1 0 0,0 0 0,1 0 0,0 0 0,-1 0 1,1-1-1,-1 1 0,1-1 0,0 0 0,-1 1 0,1-1 0,3-1 0,4 1-19,0 0-1,0 0 0,0-1 0,0 0 0,0-1 1,0 0-1,12-5 0,-10 1-145,-1 0 1,0 0-1,0-1 0,0 0 1,16-16-1,-22 20 140,-1-1 0,-1 0 0,1 0 0,-1 0-1,1 0 1,-1 0 0,0-1 0,-1 0 0,1 1 0,-1-1 0,0 0 0,0 0-1,-1 0 1,1-1 0,-1 1 0,1-7 0,-4 12 29,1 0-1,0-1 1,0 1-1,0 0 1,-1 0 0,1 0-1,0 0 1,0 0 0,-1 0-1,1 0 1,0 0-1,0 1 1,-1-1 0,1 0-1,0 1 1,0-1-1,0 1 1,0-1 0,-2 2-1,-7 5 36,1 1 0,1 0 0,-1 0 0,1 1-1,-11 15 1,15-19 61,0 1 0,0 0 0,1 0 0,0 0 0,0 0 0,0 0 0,1 0 0,0 1 0,0 0 0,0-1 0,0 9-1,3-14-109,-1 1-1,1 0 1,0 0-1,0 0 1,0 0-1,0-1 0,0 1 1,0 0-1,0-1 1,0 1-1,1-1 0,-1 1 1,1-1-1,-1 0 1,1 1-1,-1-1 0,1 0 1,0 0-1,0 0 1,-1-1-1,1 1 0,0 0 1,0-1-1,0 1 1,0-1-1,0 1 0,0-1 1,0 0-1,3 0 1,68 5-3871,-66-4 2752,32-2-5666,0 0-7661</inkml:trace>
</inkml:ink>
</file>

<file path=ppt/ink/ink2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8.2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300 50 5157,'2'-1'701,"0"-1"0,-1 1 0,1 0 1,0-1-1,-1 1 0,1-1 0,-1 0 0,0 1 0,0-1 1,1 0-1,-1 0 0,0 0 0,-1 0 0,1 0 1,0 0-1,0 0 0,0-2 0,-1 3-469,0 0 0,0 1 0,0-1 0,0 1 0,-1-1 0,1 0 0,0 1 0,0-1 0,0 1 0,-1-1 0,1 1 0,0-1-1,0 1 1,-1-1 0,1 1 0,0-1 0,-1 1 0,1-1 0,-1 1 0,1-1 0,-1 1 0,1 0 0,-1-1 0,-24-2 1049,15 5-1166,0 0-1,0 1 1,0 0-1,0 1 1,0 0-1,1 1 1,0 0-1,0 0 1,-10 8-1,-8 8 136,-37 36-1,54-49-176,1 0 0,0 1 0,1 0 0,0 0 0,1 1 0,0 0 0,0 1 0,1-1 0,0 1 0,1 0 0,-6 19 0,11-28-71,-1-1 0,1 1 0,0 0 0,0 0-1,1 0 1,-1 0 0,0-1 0,0 1 0,1 0 0,-1 0 0,1 0 0,0-1 0,-1 1 0,1 0 0,0-1 0,0 1 0,0-1 0,0 1 0,0-1 0,1 0 0,-1 1 0,0-1 0,1 0 0,-1 0 0,1 0 0,-1 0 0,1 0 0,-1 0 0,1 0 0,0 0-1,-1-1 1,1 1 0,0 0 0,0-1 0,-1 0 0,5 1 0,8 1-97,0 0-1,0-1 1,26-1-1,-26 0-208,10-1-903,0 0 0,30-6 0,12-11-4504,-15-3-2424</inkml:trace>
</inkml:ink>
</file>

<file path=ppt/ink/ink2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8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16464,'0'0'6790,"-49"71"-5477,36-38-288,3 5-352,4-4-321,4-3-224,2-2-96,0-3 64,6-6-160,1-5-512,4-4-705,0-6-865,-4-5-801,2 0-2466</inkml:trace>
</inkml:ink>
</file>

<file path=ppt/ink/ink2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9.0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49 13837,'0'0'9636,"9"-6"-9252,7-1-312,-1 0 0,1 1 0,1 1-1,-1 1 1,1 0 0,0 1 0,0 1-1,25 0 1,-9 0-65,63 1 67,-91 2-72,1-1-1,0 1 1,0 0-1,-1 0 1,1 1-1,0 0 0,-1 0 1,0 0-1,1 1 1,-1-1-1,0 1 1,0 1-1,4 3 1,-7-6 28,-1 0 1,1 1-1,-1-1 1,0 1-1,1-1 0,-1 1 1,0-1-1,0 1 1,0 0-1,0-1 1,0 1-1,-1 0 1,1 0-1,0 0 1,-1 0-1,1-1 1,-1 1-1,0 0 1,0 0-1,0 0 1,0 0-1,0 0 1,0 0-1,0 0 1,0 0-1,-1 0 1,1 0-1,-1 0 1,0-1-1,1 1 1,-1 0-1,0 0 0,0-1 1,0 1-1,0 0 1,-1-1-1,1 1 1,0-1-1,-1 1 1,1-1-1,0 0 1,-1 0-1,0 0 1,-2 2-1,-7 5 244,-1-1 0,1-1 1,-1 0-1,0-1 0,-15 5 0,18-7-306,-8 4-185,-1-1 1,0-1 0,0-1 0,-1 0 0,-23 1 0,81-17-9087,-26 6 5612,17-6-6084</inkml:trace>
</inkml:ink>
</file>

<file path=ppt/ink/ink2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3:59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95 1 13677,'0'0'12161,"-8"7"-11670,-1 4-158,-1 1-1,2 0 1,0 1 0,0 0 0,1 0-1,0 1 1,1-1 0,1 1 0,0 1 0,1-1-1,-3 21 1,6-26-240,0 0-1,1 0 1,-1 0 0,2-1-1,-1 1 1,1 0 0,3 10-1,-3-15-259,0-1 0,0 0 0,1 0 1,-1 0-1,1 0 0,-1 0 0,1 0 0,0-1 0,4 5 0,-4-5-402,0 0-1,1 0 1,-1-1-1,1 1 1,-1 0-1,1-1 1,0 0-1,0 1 1,-1-1-1,1 0 1,6 1-1,17 0-9146</inkml:trace>
</inkml:ink>
</file>

<file path=ppt/ink/ink2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3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15118,'0'0'5061,"-12"52"-4388,3-18 288,7 3-513,-2 4-256,4-3-160,0 0 0,0-4-256,9-7-449,-2-5-544,4-7-448,-2-12-1026,0-3-1985,2-13-2595</inkml:trace>
</inkml:ink>
</file>

<file path=ppt/ink/ink2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3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 14318,'0'0'2418,"-6"13"-1238,-8 23-324,2 0 1,2 1 0,1 0 0,2 1 0,-4 74-1,11-111-842,0-1 0,0 1-1,0 0 1,0 0-1,0-1 1,0 1-1,0 0 1,1 0-1,-1-1 1,0 1-1,0 0 1,1 0-1,-1-1 1,0 1-1,1 0 1,-1-1-1,1 1 1,-1 0-1,1-1 1,-1 1-1,1-1 1,-1 1-1,1-1 1,0 1 0,-1-1-1,1 1 1,0-1-1,-1 0 1,1 1-1,1-1 1,28-2 288,-20-1-244,0-1 1,-1 0 0,0-1-1,11-6 1,15-16-66,-25 19-49,-1 0 1,1 1-1,1 0 1,-1 0-1,1 1 0,0 1 1,1 0-1,16-6 1,-27 11 49,0 0 0,1 0 0,-1 0 0,1 0 0,-1 1 0,1-1 0,-1 0 0,0 0 0,1 1 0,-1-1 0,0 1 0,1-1 0,-1 1 0,0 0 0,1 0 0,-1-1 0,0 1 0,0 0 0,0 0 0,0 0 0,0 0 0,0 0 1,0 0-1,0 1 0,0-1 0,-1 0 0,1 0 0,0 1 0,-1-1 0,1 0 0,-1 1 0,1-1 0,-1 0 0,0 1 0,0-1 0,0 1 0,1-1 0,-1 1 0,0-1 0,-1 3 0,1 1 79,0 1 1,0-1-1,0 0 0,-1 0 0,1 0 0,-2 0 0,1 0 1,0 0-1,-1 0 0,-4 8 0,0-4 108,-1-1-1,0 0 0,0 0 1,-1-1-1,0 0 1,-1 0-1,1-1 1,-1 0-1,0 0 1,-1-1-1,1 0 0,-1-1 1,0 0-1,0-1 1,-1 0-1,1 0 1,0-1-1,-1 0 0,-12-1 1,21-1-248,1 0 1,0 0 0,0-1-1,0 1 1,0-1-1,0 1 1,-1-1 0,1 1-1,0-1 1,0 0-1,1 0 1,-1 1 0,0-1-1,0 0 1,0 0-1,0 0 1,1 0-1,-1 0 1,0 0 0,1 0-1,-1 0 1,1 0-1,-1 0 1,1 0 0,0-1-1,-1 1 1,1 0-1,0 0 1,0 0-1,0-1 1,0 1 0,0 0-1,0 0 1,0 0-1,0-2 1,0 0-551,1 1 0,-1-1 0,0 1 0,1-1 0,-1 0-1,1 1 1,0-1 0,0 1 0,0 0 0,0-1 0,0 1 0,1 0 0,-1 0 0,1-1 0,-1 1-1,4-2 1,10-7-4785</inkml:trace>
</inkml:ink>
</file>

<file path=ppt/ink/ink2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3.8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114 109 11979,'0'0'9423,"10"-3"-8681,4 0-679,-1-2 1,1 0-1,16-9 0,-25 12-19,-1-1-1,0 1 1,0-1-1,0 0 1,-1 0-1,1 0 1,0 0-1,-1 0 1,0-1-1,0 0 1,0 1-1,0-1 1,-1-1-1,1 1 1,-1 0-1,2-8 1,-3 12-16,-1-1 0,0 1 0,0 0 0,0-1 0,0 1 0,0-1 0,0 1 0,0-1 0,0 1 0,0 0 0,0-1 0,0 1 0,0-1 1,0 1-1,0-1 0,-1 1 0,1 0 0,0-1 0,0 1 0,0 0 0,-1-1 0,1 1 0,0-1 0,0 1 0,-1 0 0,1-1 0,0 1 0,-1 0 1,1 0-1,0-1 0,-1 1 0,1 0 0,0 0 0,-1 0 0,0-1 0,-21 0 343,-21 12-87,28-3-166,0 0 1,1 1-1,0 1 0,0 0 0,1 0 1,0 2-1,1-1 0,0 2 1,1-1-1,1 2 0,0-1 0,-12 23 1,21-35-122,1 0 0,-1 0 0,0 0 0,1 1 0,-1-1 0,1 0 1,-1 1-1,1-1 0,-1 1 0,1-1 0,0 0 0,0 1 1,0-1-1,0 1 0,0-1 0,0 1 0,0-1 0,0 1 0,0-1 1,1 0-1,-1 1 0,1-1 0,-1 1 0,1-1 0,0 0 0,-1 0 1,1 1-1,0-1 0,0 0 0,0 0 0,0 0 0,0 0 1,0 0-1,0 0 0,0 0 0,0 0 0,0 0 0,0-1 0,1 1 1,-1 0-1,0-1 0,1 1 0,-1-1 0,1 1 0,2-1 0,7 3-631,1-1 0,0 0-1,-1-1 1,20-1 0,-23 0-227,40 0-4056,0 0-2829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33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1 751 2370,'0'0'7826,"12"3"-7890,29 1 83,0-1 0,0-1 0,0-3 0,0-1 0,0-2 0,0-2 0,-1-2 0,69-22 0,93-36 50,288-79-20,453-59 1648,-310 105-1275,7 41-412,-482 45-47,459-29-365,76-6 532,-682 47-136,489-32 910,-384 31-435,-1 5 1,154 24-1,71 36-289,-107-18-144,279 19-1,-325-57-82,1-8 1,189-27-1,-60-25-2477,-185 23-161</inkml:trace>
</inkml:ink>
</file>

<file path=ppt/ink/ink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8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112 157 5285,'0'0'19122,"-8"-4"-18663,6 3-448,0 0-1,-1 0 0,1-1 1,0 1-1,-1 1 1,0-1-1,1 0 0,-1 1 1,1-1-1,-1 1 1,-4 0-1,5 1-13,0-1-1,-1 1 1,1 0 0,0 0 0,0 0-1,1 0 1,-1 1 0,0-1-1,0 1 1,1-1 0,-1 1-1,0-1 1,1 1 0,0 0-1,-1 0 1,1 0 0,0 0 0,0 0-1,-2 4 1,-3 7 52,1 2 0,0-1 0,0 1 0,2-1 0,0 1 1,0 0-1,2 0 0,-1 1 0,2 15 0,0-30-40,0 0 0,-1 0-1,1 0 1,0 1 0,0-1 0,0 0-1,0 0 1,0 1 0,0-1 0,0 0 0,1 0-1,-1 1 1,0-1 0,1 0 0,-1 0 0,1 0-1,-1 0 1,1 1 0,-1-1 0,1 0-1,0 0 1,-1 0 0,1 0 0,0-1 0,0 1-1,0 0 1,0 0 0,0 0 0,0-1-1,0 1 1,0 0 0,0-1 0,0 1 0,1-1-1,-1 1 1,0-1 0,0 0 0,0 1-1,1-1 1,-1 0 0,0 0 0,0 0 0,1 0-1,-1 0 1,0 0 0,0 0 0,0-1-1,1 1 1,-1 0 0,0-1 0,0 1 0,0-1-1,0 1 1,3-2 0,2-1 30,1 0 1,-1-1-1,0 0 1,0 0-1,0-1 1,-1 1-1,0-1 1,7-8-1,1-3-34,-1 0 1,-1 0-1,-1-1 1,0-1-1,-2 1 0,1-2 1,-2 1-1,-1-1 0,0 0 1,-1-1-1,-2 1 0,3-30 1,-17 55-289,6 2 245,-1 0-1,2 1 1,-1 0 0,1 0 0,0 0 0,1 1 0,0-1 0,0 1 0,-1 11 0,1 2 106,1 0 0,1 44 0,1-66-64,0 0 0,0 0-1,0 0 1,0-1 0,0 1-1,0 0 1,0 0 0,0 0-1,1-1 1,-1 1 0,0 0-1,1 0 1,-1-1-1,0 1 1,1 0 0,-1-1-1,1 1 1,-1 0 0,1-1-1,-1 1 1,1-1 0,-1 1-1,1 0 1,0-1 0,-1 0-1,1 1 1,0-1-1,-1 1 1,1-1 0,2 1-1,-1-1 10,0 0 0,0 0 0,0 0 1,0 0-1,0-1 0,0 1 0,1-1 0,-1 1 0,0-1 0,0 0 0,3-1 0,3-2 34,-1 0-1,1-1 1,-1 0 0,0 0 0,8-8-1,11-18 15,38-59-1,7-10-21,-71 100-39,0 0-1,0 0 1,1-1-1,-1 1 1,0 0-1,0 0 1,0 0-1,0 0 1,0 0-1,0 0 1,0 0-1,0 0 0,1 0 1,-1 0-1,0 0 1,0 0-1,0 0 1,0 0-1,0 0 1,0 0-1,1 0 1,-1 0-1,0 0 0,0 0 1,0 0-1,0 0 1,0 0-1,0 0 1,0 0-1,0 0 1,1 0-1,-1 0 1,0 0-1,0 1 0,0-1 1,0 0-1,0 0 1,0 0-1,0 0 1,0 0-1,0 0 1,0 0-1,1 0 1,-1 0-1,0 1 0,0-1 1,0 0-1,0 0 1,0 0-1,0 0 1,0 0-1,0 0 1,0 0-1,0 1 1,0-1-1,0 0 1,0 0-1,0 0 0,0 0 1,0 0-1,0 0 1,0 0-1,0 1 1,2 15-71,-3 20 22,-9 42 1485,12-79-1391,-1 1 0,1 0 0,0 0 0,-1-1 0,1 1 0,0-1 0,-1 0 0,1 1 0,-1-1 0,1 0 0,-1 0 0,1 0 0,-1 0 0,0 0 0,2-1 0,12-13 109,-1 0 1,21-30-1,-25 32-186,0 0 0,0 0 1,1 1-1,1 1 0,16-14 1,-28 25 17,0 0 1,0 0-1,1 0 1,-1 0-1,0-1 1,0 1-1,1 0 1,-1 0 0,0 0-1,0 0 1,1 0-1,-1 0 1,0-1-1,0 1 1,1 0-1,-1 0 1,0 0 0,1 0-1,-1 0 1,0 0-1,0 0 1,1 0-1,-1 1 1,0-1-1,0 0 1,1 0 0,-1 0-1,0 0 1,1 0-1,-1 0 1,0 0-1,0 1 1,0-1-1,1 0 1,-1 0-1,0 0 1,0 0 0,1 1-1,3 14-183,-4 29 234,0-34-52,-4 32 27,2-34-161,1 0 0,0 0 0,1 0 0,0 1 0,0-1 0,0 0 0,4 14 1,-4-21 16,1-1 1,-1 1 0,1 0 0,0-1 0,-1 1 0,1-1 0,0 1 0,-1-1 0,1 1 0,0-1 0,0 0 0,0 1 0,-1-1 0,1 0 0,0 0 0,0 0 0,0 0 0,0 1 0,0-1 0,-1 0 0,1 0 0,0-1 0,0 1 0,0 0 0,0 0 0,0 0 0,-1 0 0,1-1 0,0 1 0,0 0 0,0-1 0,-1 1 0,1-1 0,0 1 0,-1-1 0,1 1 0,0-1 0,0-1-1,30-20-4260,-7-4-1581,3-5-2638</inkml:trace>
</inkml:ink>
</file>

<file path=ppt/ink/ink2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4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8 6790,'0'0'11590,"-8"-2"-10047,2 1-1296,0-1 1,0 1 0,-1 0-1,1 0 1,0 1-1,0 0 1,-1 0-1,1 1 1,0 0 0,-1 0-1,1 0 1,0 0-1,0 1 1,0 0-1,-8 5 1,-2 3 724,1 1 0,-26 25 0,38-33-892,-1 0 1,2 0-1,-1 0 0,0 0 0,1 0 1,-1 1-1,1-1 0,0 1 0,0-1 1,0 1-1,1 0 0,-1 0 1,1 0-1,0 0 0,0 0 0,0 0 1,1 0-1,0 1 0,0 5 1,0-9-89,1 1 1,0-1 0,0 0 0,0 1 0,0-1-1,0 0 1,0 0 0,0 0 0,0 0 0,1 0-1,-1 0 1,0 0 0,1 0 0,-1 0 0,1-1-1,-1 1 1,1 0 0,-1-1 0,1 1 0,-1-1-1,1 0 1,-1 0 0,1 1 0,0-1 0,1 0-1,50 0-1442,-44 0 872,62-9-4514,-4-15-4027,-24 2 471</inkml:trace>
</inkml:ink>
</file>

<file path=ppt/ink/ink2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0 13933,'-9'6'2493,"5"-4"-2221,-14 9 1223,1 0 0,-22 19 0,35-28-1347,1 1 0,0-1 0,0 1 1,0 0-1,1 0 0,-1 0 0,1 0 0,-1 0 0,1 0 0,0 1 0,0-1 0,0 1 0,1 0 0,-1-1 0,1 1 0,0 0 0,0 0 0,0 0 0,1 0 0,0 0 0,-1 0 1,1 4-1,1-7-137,0 0 0,0 0 0,0 0 0,0 1 0,1-1 0,-1 0 0,0-1 0,0 1 0,0 0 0,1 0 0,-1-1 0,1 1 0,-1 0 0,0-1 0,1 1 0,-1-1 0,1 0 0,-1 0 0,1 1 0,-1-1 0,1 0 0,-1 0 0,4-1 0,39-1 162,-42 2-162,7-1-87,0-2 0,0 1-1,0-1 1,0 0 0,0-1 0,-1 0-1,1 0 1,-1-1 0,0 0 0,13-11-1,-16 12 54,-1 0 1,1 0-1,-1 0 0,0 0 0,0-1 0,0 0 1,0 0-1,-1 0 0,0 0 0,0 0 0,0-1 1,-1 0-1,0 1 0,0-1 0,0 0 0,-1 0 1,1-8-1,-2 13 56,0 1 1,-1 0-1,1 0 1,0-1-1,-1 1 1,1 0-1,0 0 0,-1 0 1,1 0-1,-1 0 1,1 0-1,0-1 1,-1 1-1,1 0 1,-1 0-1,1 0 1,0 0-1,-1 0 1,1 0-1,-1 1 0,1-1 1,0 0-1,-1 0 1,1 0-1,-1 0 1,1 0-1,0 1 1,-1-1-1,1 0 1,0 0-1,-1 0 0,1 1 1,0-1-1,-1 0 1,1 1-1,-15 8 178,7-2 24,1 0 1,0 1-1,1 0 1,-9 13 0,13-18-135,0 0 1,0 0-1,0 1 1,1-1-1,-1 0 1,1 1-1,0-1 1,0 1-1,0-1 1,0 1-1,1 0 1,-1-1 0,1 1-1,0 0 1,1 7-1,0-10-89,0 0 1,1 0-1,-1 0 0,1 0 0,-1 0 0,1-1 1,-1 1-1,1 0 0,-1-1 0,1 1 0,0-1 1,-1 0-1,1 1 0,0-1 0,-1 0 0,1 0 1,0 0-1,-1 0 0,1 0 0,3-1 0,37-4 149,-25-1-376,-1-1 1,0-1 0,0 0 0,-1-1 0,0-1 0,0 0 0,-1-1 0,0-1 0,18-19 0,-68 86 701,33-50-448,0 1 1,1-1-1,-1 1 0,1-1 1,0 1-1,0 0 0,1-1 1,0 1-1,0 0 0,0 0 1,1 0-1,0 7 0,1-12-100,0 1-1,0-1 0,0 0 1,0 0-1,0 0 1,0 0-1,0 0 1,0 0-1,1 0 1,-1-1-1,0 1 1,1 0-1,-1-1 0,0 1 1,1-1-1,-1 1 1,1-1-1,-1 0 1,1 1-1,-1-1 1,1 0-1,-1 0 0,1 0 1,2-1-1,40-1-2942,-37 1 1573,1 0 1,-1-1-1,1 0 0,-1-1 1,0 0-1,11-5 0,11-10-7158</inkml:trace>
</inkml:ink>
</file>

<file path=ppt/ink/ink2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5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 12684,'0'0'8477,"-10"-1"-7259,4 1-940,-1-1 0,1 1 0,-1 1 0,1-1 0,-12 3 0,17-2-232,-1-1 0,0 1 0,0-1 0,0 1 0,0 0 0,1 0 0,-1 0 0,0 0 0,1 0 0,-1 0 0,1 0 0,-1 0 0,1 1 1,0-1-1,-1 0 0,1 1 0,0-1 0,0 1 0,0 0 0,0-1 0,0 1 0,0 0 0,1 0 0,-1-1 0,1 1 0,-1 0 0,1 0 1,-1 0-1,1 0 0,0 3 0,1-4-106,-1 1-1,1-1 1,0 0 0,0 0 0,-1 0-1,1 0 1,0 0 0,0 0 0,0 0-1,0 0 1,1 0 0,-1-1 0,0 1 0,0 0-1,0-1 1,1 1 0,-1-1 0,0 1-1,0-1 1,1 1 0,-1-1 0,0 0-1,1 0 1,2 0 0,46 6-1991,-38-5 1241,-3 0 385,5 0-133,-1 1-1,1 1 1,19 5 0,-31-7 676,-1-1-1,1 0 1,0 1-1,-1-1 1,1 1-1,0 0 1,-1-1 0,1 1-1,-1 0 1,0 0-1,1 0 1,-1 0-1,0 0 1,1 0 0,-1 1-1,0-1 1,0 0-1,0 0 1,0 1-1,0-1 1,0 1 0,-1-1-1,1 1 1,0-1-1,-1 1 1,1 0-1,-1-1 1,0 1 0,1 0-1,-1-1 1,0 1-1,0 0 1,0-1-1,0 1 1,0 0 0,0-1-1,-1 4 1,-1-2 152,-1 1 1,1-1 0,0 0-1,-1 0 1,1 0 0,-1 0-1,0 0 1,0-1 0,0 1-1,0-1 1,-1 0 0,1 0 0,-1 0-1,1 0 1,-6 1 0,-58 19 1291,61-21-1578,0 1 0,0-1-1,1 0 1,-1-1 0,0 0 0,-8 0-1,13 0-167,0 0 0,1 0 0,-1-1 0,0 1 0,0 0 0,0 0 0,0-1 0,1 1 0,-1-1 0,0 1 0,0-1 0,0 1 0,1-1 0,-1 1 0,0-1 0,1 0 0,-1 1 0,1-1 0,-2-1 0,2 1-370,-1-1 0,1 1 0,0-1 0,-1 1 0,1-1 0,0 1 0,0 0 0,0-1 0,0 1 0,0-1 0,1 1 0,-1-1 0,0 1 0,1-1 0,-1 1 0,1-2 0,8-15-7774</inkml:trace>
</inkml:ink>
</file>

<file path=ppt/ink/ink2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13164,'0'0'12241,"12"3"-11285,11 2-829,-1-2 0,1 0 1,25-1-1,-38-2-156,0 0 1,0-1-1,0 0 0,0 0 1,0-1-1,0-1 0,-1 0 1,1 0-1,-1-1 1,0 0-1,11-6 0,-19 10 28,0-1 0,0 0 0,0 1 0,0-1 0,0 0 0,0 1 0,0-1 0,0 0 0,0 0-1,0 0 1,-1 0 0,1 0 0,0 0 0,-1 0 0,1 0 0,0 0 0,-1 0 0,0 0 0,1 0-1,-1-2 1,0 3 4,0-1 1,0 0-1,-1 1 0,1-1 0,-1 1 0,1-1 0,0 0 0,-1 1 0,1-1 1,-1 1-1,0 0 0,1-1 0,-1 1 0,1-1 0,-1 1 0,0 0 0,1-1 1,-1 1-1,1 0 0,-1 0 0,0 0 0,0-1 0,-1 1 0,-48-4 196,39 5-162,1 0-1,-1 1 0,0 0 0,0 1 0,1 0 1,0 1-1,-18 8 0,24-10 7,-1 0-1,1 0 1,0 1 0,-1 0-1,1-1 1,0 2 0,1-1-1,-1 0 1,0 1-1,1-1 1,0 1 0,0 0-1,0 0 1,0 0 0,1 1-1,0-1 1,0 1-1,0-1 1,-2 7 0,4-10-42,0 1-1,0 0 1,0-1 0,0 1 0,0 0-1,0-1 1,0 1 0,1 0 0,-1-1-1,1 1 1,-1 0 0,1-1 0,-1 1-1,1-1 1,0 1 0,0-1 0,0 1-1,0-1 1,0 0 0,0 1 0,0-1-1,2 1 1,0 1-111,1 0 0,0-1-1,0 0 1,0 0 0,0 0-1,0 0 1,0-1 0,6 2 0,41 6-3078,-11-7-3379,6-2-6811</inkml:trace>
</inkml:ink>
</file>

<file path=ppt/ink/ink2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6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45 7976,'0'0'3469,"4"-9"-618,10-26 165,-30 61 3905,-14 26-5722,21-34-918,0 1-1,2 0 1,0 0-1,1 1 1,1 0-1,1 0 1,1 0-1,0 1 1,2-1-1,1 25 1,0-44-276,0-1 1,0 1-1,0 0 1,0-1 0,0 1-1,0 0 1,1-1-1,-1 1 1,0-1-1,0 1 1,1 0 0,-1-1-1,0 1 1,1-1-1,-1 1 1,0-1-1,1 1 1,-1-1 0,1 1-1,-1-1 1,1 0-1,-1 1 1,1-1-1,-1 0 1,1 1 0,-1-1-1,1 0 1,0 1-1,-1-1 1,1 0-1,1 0 1,21-6 202,18-26-7,-33 22-234,-1-2-1,1 1 1,-2-1-1,1 0 1,-2 0 0,0-1-1,0 1 1,-1-1 0,-1 0-1,0-1 1,0 1-1,-2 0 1,0-1 0,0 1-1,-2-20 1,-4 27-270,-2 15 176,-3 14 50,9-20 78,1 0 1,-1 1-1,1-1 0,0 0 1,0 0-1,0 0 0,0 0 1,1 1-1,-1-1 0,1 0 1,0 0-1,0 0 0,0 0 1,0 0-1,0 0 1,1-1-1,-1 1 0,1 0 1,3 4-1,-1-5 14,-1 1 0,1-1 1,-1 0-1,1 0 0,0 0 1,0 0-1,0-1 0,0 0 0,0 0 1,0 0-1,0 0 0,0 0 1,0-1-1,8 0 0,-5 1-6,0-1 1,0-1-1,1 0 0,-1 0 1,0 0-1,0-1 1,0 1-1,0-2 0,0 1 1,0-1-1,-1 0 0,1-1 1,-1 1-1,0-1 0,0-1 1,0 1-1,-1-1 0,0 0 1,0 0-1,0 0 0,0-1 1,-1 0-1,0 0 0,0 0 1,0 0-1,-1-1 0,0 1 1,0-1-1,-1 0 0,0 0 1,0 0-1,0 0 0,-1 0 1,0 0-1,0-12 0,-1 19-11,0 0-1,0-1 1,0 1-1,0-1 1,0 1-1,0-1 1,0 1-1,0-1 1,0 1-1,0-1 1,0 1-1,0 0 1,0-1-1,0 1 0,0-1 1,0 1-1,-1-1 1,1 1-1,0 0 1,0-1-1,-1 1 1,1-1-1,0 1 1,0 0-1,-1-1 1,1 1-1,0 0 1,-1-1-1,1 1 0,-1 0 1,1 0-1,0-1 1,-1 1-1,1 0 1,-1 0-1,1 0 1,0 0-1,-1-1 1,1 1-1,-1 0 1,1 0-1,-1 0 1,1 0-1,-1 0 0,1 0 1,-1 0-1,1 0 1,0 0-1,-1 0 1,1 1-1,-1-1 1,1 0-1,-1 0 1,1 0-1,0 1 1,-1-1-1,1 0 1,-1 1-1,-22 18-179,15-8 243,0 1-1,1 0 1,1 0-1,0 1 1,0 0-1,2 0 1,-1 0-1,2 1 1,0-1-1,0 1 1,1 0-1,1 0 1,0 0-1,2 19 1,0-29-47,-1-1 0,1 1 1,0-1-1,1 0 0,-1 0 0,0 1 0,1-1 0,0 0 1,0 0-1,0-1 0,0 1 0,0 0 0,0-1 0,1 1 1,-1-1-1,1 1 0,0-1 0,-1 0 0,1 0 1,0-1-1,0 1 0,1-1 0,-1 1 0,0-1 0,0 0 1,1 0-1,-1 0 0,1-1 0,4 1 0,-1 0-4,1 0 0,-1-1-1,0 0 1,1 0 0,-1 0-1,0-1 1,0-1 0,0 1-1,0-1 1,0 0 0,0 0-1,0-1 1,8-4 0,-6 0-49,0-1 1,0 0-1,0 0 1,-1-1-1,-1 0 1,1 0-1,11-21 1,0 2-17,-24 32-273,-13 14 287,14-12 85,0 1 0,0 1 0,1-1 0,0 0-1,1 1 1,-1 0 0,1-1 0,1 1 0,0 0 0,0 0 0,0 0-1,1 0 1,1 8 0,-1-15-127,0 0 1,1 0-1,-1 0 0,1 0 1,0 0-1,-1-1 0,1 1 1,0 0-1,-1 0 0,1-1 0,0 1 1,0-1-1,-1 1 0,1 0 1,0-1-1,0 1 0,0-1 1,0 0-1,0 1 0,0-1 1,0 0-1,0 0 0,0 1 0,0-1 1,0 0-1,0 0 0,0 0 1,0 0-1,2-1 0,-1 1-524,0 0-1,0 0 1,0 0-1,0-1 0,0 1 1,-1-1-1,1 0 0,0 1 1,0-1-1,0 0 1,0 0-1,-1 0 0,1 0 1,2-2-1,7-15-8601</inkml:trace>
</inkml:ink>
</file>

<file path=ppt/ink/ink2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6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14029,'0'0'11980,"25"48"-12877,11-39-1153,0-1-1345,5-4-2531,-1 0-2274</inkml:trace>
</inkml:ink>
</file>

<file path=ppt/ink/ink2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6.9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10314,'0'0'12588,"-7"9"-11003,-23 28-416,29-35-1185,0-1 1,-1 1-1,1 0 0,0 0 0,0 0 0,0 0 1,0 0-1,0 1 0,1-1 0,-1 0 0,0 0 1,1 0-1,0 1 0,0-1 0,-1 0 0,1 0 1,1 1-1,-1-1 0,0 0 0,0 1 0,1-1 1,-1 0-1,1 0 0,0 0 0,0 0 0,0 0 1,0 0-1,0 0 0,0 0 0,0 0 0,1 0 1,2 3-1,4 2-479,0 1 0,1-1 0,0 0 0,0-1 0,13 7 0,-4-2 837,-12-7-352,-1 0 0,0 0 0,0 0 0,0 0 0,-1 1 1,1 0-1,-1 0 0,0 0 0,-1 0 0,5 8 0,-7-11 99,-1 0 0,1 0 0,0 0 0,-1 0 0,1 0 0,-1 0-1,0 0 1,0 1 0,0-1 0,0 0 0,0 0 0,0 0 0,0 0 0,-1 0-1,1 0 1,-1 0 0,1 0 0,-1 0 0,0 0 0,0 0 0,0 0-1,0 0 1,0-1 0,0 1 0,-1 0 0,1-1 0,-1 1 0,1-1 0,-1 1-1,1-1 1,-1 0 0,0 1 0,0-1 0,1 0 0,-4 1 0,-9 4 259,0 0 0,0 0 1,0-2-1,-1 0 0,1 0 1,-1-2-1,0 0 0,0 0 1,0-1-1,0-1 0,-23-3 1,36 3-447,1 0 0,0 0 0,-1 0 0,1 0 0,0-1 1,-1 1-1,1 0 0,0-1 0,0 1 0,-1-1 1,1 0-1,0 1 0,0-1 0,0 0 0,0 0 0,-1 0 1,1 1-1,1-1 0,-1 0 0,0 0 0,-2-3 1,-1-19-6800,4 0-3134</inkml:trace>
</inkml:ink>
</file>

<file path=ppt/ink/ink2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7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10762,'0'0'8392,"-2"9"-7047,-9 34 777,2 2-1,-6 81 0,14-125-2114,1-1 0,0 0 1,0 0-1,0 0 1,0 0-1,0 1 0,0-1 1,0 0-1,0 0 0,0 0 1,0 0-1,0 1 0,0-1 1,0 0-1,0 0 1,0 0-1,0 0 0,0 0 1,0 1-1,0-1 0,1 0 1,-1 0-1,0 0 1,0 0-1,0 0 0,0 1 1,0-1-1,0 0 0,0 0 1,1 0-1,-1 0 0,0 0 1,0 0-1,0 0 1,0 0-1,0 1 0,0-1 1,1 0-1,-1 0 0,0 0 1,0 0-1,0 0 0,0 0 1,1 0-1,-1 0 1,0 0-1,0 0 0,0 0 1,0 0-1,1 0 0,8-8 150,8-12-129,-13 7-208,0 0-1,-1-1 0,0 1 0,-1-1 1,-1 0-1,0-23 0,-1 40 178,0 1 1,1 0-1,-1-1 1,1 1-1,0 0 0,-1-1 1,2 1-1,-1 0 0,0-1 1,1 0-1,0 1 1,-1-1-1,1 0 0,1 0 1,-1 0-1,0 0 1,1 0-1,-1 0 0,5 2 1,-1 0 49,0-2-1,0 1 1,1-1 0,-1 0 0,1 0 0,-1-1 0,1 1-1,0-2 1,14 3 0,-10-2 25,1-1 0,0-1 0,-1 0 0,1 0 0,0-1-1,-1-1 1,1 0 0,-1 0 0,1-1 0,-1-1 0,0 0 0,18-9 0,-26 11-65,0 0 1,0-1 0,0 0 0,-1 1-1,1-1 1,-1 0 0,0 0-1,1-1 1,-1 1 0,-1 0-1,1-1 1,0 1 0,-1-1 0,0 0-1,0 1 1,0-1 0,1-6-1,-2 8-13,0 1 0,0 0-1,0 0 1,0 0-1,0 0 1,0-1-1,-1 1 1,1 0-1,0 0 1,-1 0 0,1 0-1,0 0 1,-1 0-1,0-1 1,1 1-1,-1 0 1,0 1 0,1-1-1,-1 0 1,0 0-1,0 0 1,-1-1-1,0 1-10,0 0 0,0 1 0,-1-1 0,1 1 1,0-1-1,0 1 0,0 0 0,0-1 0,-1 1 0,1 0 0,0 1 0,0-1 0,0 0 0,-1 1 0,1-1 0,0 1 0,-2 1 0,-1 0 5,0 0 1,0 1 0,0 0-1,1 0 1,-1 0 0,1 1-1,0 0 1,0 0 0,0 0-1,0 0 1,1 0 0,0 1-1,0-1 1,0 1 0,0 0-1,1 0 1,-3 7 0,2-4-1,0 0 1,0 0-1,1 0 1,0 0-1,1 0 1,0 0-1,0 0 1,0 1-1,1-1 1,1 0 0,0 10-1,1-15-131,-1-1-1,0 1 0,1-1 1,-1 0-1,1 0 1,0 0-1,0 0 1,0 0-1,0 0 1,0 0-1,0 0 0,0-1 1,1 1-1,-1-1 1,0 0-1,1 0 1,-1 0-1,1 0 1,0 0-1,-1 0 0,1-1 1,0 1-1,-1-1 1,1 0-1,0 0 1,-1 0-1,1 0 1,4-1-1,4 1-1081,1-1-1,-1 0 1,0 0 0,0-1-1,19-7 1,10-10-4951</inkml:trace>
</inkml:ink>
</file>

<file path=ppt/ink/ink2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8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7847,'0'0'9481,"-8"7"-7548,-2 2-1578,1 1 0,0 0 1,0 1-1,1 0 0,1 0 0,-1 0 1,2 1-1,0 0 0,0 1 0,-5 19 1,6-16-178,1 0 1,1 0 0,0 0 0,1 0 0,1 1 0,0-1-1,2 0 1,-1 1 0,2-1 0,0 0 0,6 20 0,-2-14-143,-1-1 0,-1 1 0,-1 0 0,-1 0 0,-1 0 0,-1 1 0,-3 26 0,-1-108 1843,9 0-2217,3-1-1,2 1 1,3 1-1,23-64 1,-35 120 319,3-8-34,0 0-1,0 0 1,1 0 0,9-13-1,-13 21 38,1 0 0,0 0-1,0 0 1,0 0-1,0 0 1,0 0 0,0 1-1,0-1 1,0 1 0,1-1-1,-1 1 1,1 0 0,-1 0-1,1 0 1,-1 0 0,1 1-1,0-1 1,-1 1 0,1-1-1,0 1 1,0 0-1,-1 0 1,4 0 0,-4 1 6,-1 0 0,1-1 1,-1 1-1,1 0 0,-1 0 1,0 0-1,1 0 0,-1 0 0,0 0 1,0 0-1,1 0 0,-1 1 1,0-1-1,0 0 0,0 1 1,-1-1-1,1 1 0,0-1 0,0 1 1,-1-1-1,1 1 0,-1-1 1,1 1-1,-1 0 0,0-1 1,0 1-1,0 0 0,0-1 0,0 1 1,0 0-1,0-1 0,-1 4 1,1 1-5,-1 0 0,1 0 1,-1 1-1,-1-1 0,1 0 1,-1 0-1,0 0 0,-3 5 1,-2 0 183,0-1 1,-1 0-1,0-1 1,-1 0 0,-18 15-1,22-19-6,0-1 0,-1 0 0,0-1 0,0 1 0,1-1 0,-2 0 0,1 0 0,0-1 0,-1 0 0,1 0 0,-1 0 0,-10 0 0,17-2-188,0 0 0,-1 0 0,1 0 0,-1 0 0,1 0 0,-1 0 0,1 0 0,0 0 0,-1 0 0,1 0 0,-1-1 0,1 1 0,0 0 0,-1 0 0,1 0 0,-1-1 0,1 1 0,0 0 1,-1 0-1,1-1 0,0 1 0,0 0 0,-1-1 0,1 1 0,0 0 0,0-1 0,-1 1 0,1-1 0,0 1 0,0 0 0,0-1 0,0 1 0,0-1 0,-1 1 0,1 0 0,0-1 0,0 1 0,0-1 0,6-23-2405,17-18-5108,-5 19 447</inkml:trace>
</inkml:ink>
</file>

<file path=ppt/ink/ink2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8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10282,'0'0'6363,"-2"8"-4137,-8 36 242,3-20-1443,1 0 0,1 1-1,2 0 1,0 0 0,1 27-1,2-51-1015,0 1 0,0-1-1,1 0 1,-1 0 0,0 0-1,0 0 1,1 0-1,-1 0 1,0 0 0,1 0-1,-1 0 1,1 0 0,-1 0-1,1 0 1,0 0 0,-1 0-1,1 0 1,0-1 0,-1 1-1,1 0 1,0 0-1,0-1 1,0 1 0,0-1-1,0 1 1,0-1 0,0 1-1,0-1 1,0 1 0,0-1-1,0 0 1,0 0-1,0 1 1,0-1 0,0 0-1,1 0 1,-1 0 0,0 0-1,0 0 1,2-1 0,-1 1 2,0-1 0,0 0 1,0 1-1,0-1 0,0 0 1,0 0-1,-1 0 0,1 0 0,0 0 1,0 0-1,-1-1 0,1 1 1,-1-1-1,1 1 0,-1-1 1,0 1-1,0-1 0,1 0 1,-1 0-1,0 0 0,0-2 1,2-6-35,0-1 1,-1 1 0,-1-1 0,0 0 0,0 0-1,-1 0 1,-1 0 0,-1-14 0,1 18 8,-1 0 1,1 1-1,-1-1 1,0 0-1,0 1 0,-1-1 1,0 1-1,0 0 1,0 0-1,-1 0 1,0 1-1,0-1 0,-10-9 1,14 15 15,0-1 0,0 1 1,0 0-1,0-1 0,0 1 0,0 0 1,-1 0-1,1-1 0,0 1 0,0 0 1,0 0-1,-1 0 0,1-1 0,0 1 1,0 0-1,-1 0 0,1 0 0,0-1 1,-1 1-1,1 0 0,0 0 0,0 0 1,-1 0-1,1 0 0,0 0 0,-1 0 1,1 0-1,0 0 0,-1 0 0,1 0 1,0 0-1,0 0 0,-1 0 0,1 0 1,0 0-1,-1 0 0,1 0 0,0 0 1,-1 0-1,1 0 0,0 1 0,0-1 1,-1 0-1,1 0 0,0 0 0,0 1 1,-1-1-1,1 0 0,0 0 0,0 0 1,0 1-1,-1-1 0,1 1 0,0-1 2,0 1-1,1 0 0,-1 0 0,0-1 0,0 1 0,1 0 0,-1-1 0,0 1 1,1 0-1,-1-1 0,1 1 0,-1-1 0,1 1 0,-1 0 0,1-1 0,-1 1 1,1-1-1,-1 0 0,1 1 0,0-1 0,-1 1 0,1-1 0,0 0 0,-1 1 1,2-1-1,70 22-771,-24-16-4764,-19-6-1819</inkml:trace>
</inkml:ink>
</file>

<file path=ppt/ink/ink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09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105 152 9897,'0'0'10805,"-10"5"-10047,1 1-488,1 0 0,-1 0 0,1 1 0,0 0 0,-10 11 0,15-13-142,-1-1-1,0 1 0,1-1 0,0 1 1,0 0-1,1 0 0,-1 1 0,1-1 1,0 0-1,1 1 0,-1-1 0,1 1 0,0 0 1,0 5-1,2-10-132,-1-1 0,0 1-1,1-1 1,-1 1 0,1-1 0,0 0-1,-1 1 1,1-1 0,-1 0 0,1 1 0,-1-1-1,1 0 1,0 0 0,-1 0 0,1 0-1,0 1 1,-1-1 0,1 0 0,0 0 0,-1 0-1,1 0 1,-1 0 0,1-1 0,0 1-1,-1 0 1,1 0 0,0 0 0,-1 0 0,1-1-1,-1 1 1,1 0 0,-1-1 0,2 0-1,20-7-409,4-14-591,-24 19 870,1 0 0,-1 1 0,1-1 0,0 1 0,0-1 0,0 1 0,0 0 0,1 0 0,-1 0 0,0 0 0,1 1 0,-1-1 0,1 1 0,0 0 0,-1 0 0,1 1 0,4-2 0,-6 4 127,-1-1-1,0 0 1,0 1-1,0-1 1,1 1-1,-1-1 1,-1 1-1,1-1 1,0 1-1,0 0 1,-1-1-1,1 1 1,0 0-1,-1 0 1,0 0-1,1-1 1,-1 1-1,0 0 1,0 0-1,0 0 1,-1 3-1,2 2 27,6 53 189,28 276 3827,-34-320-3855,1 13 330,-3 46 1,1-68-437,-1 0 0,0 0 0,0 1 0,-1-1 0,0-1 1,0 1-1,0 0 0,-1 0 0,0-1 0,-1 1 0,-7 9 1,11-15-60,-1 1 0,0-1 0,1 0 1,-1-1-1,0 1 0,0 0 0,0 0 0,0 0 1,0 0-1,0-1 0,0 1 0,0 0 1,0-1-1,0 1 0,0-1 0,0 1 1,0-1-1,0 1 0,-1-1 0,1 0 1,0 0-1,0 0 0,0 0 0,-1 0 0,1 0 1,-2 0-1,1-1 0,1 0 1,-1 0-1,1 0 1,-1 0-1,1 0 0,0-1 1,0 1-1,0 0 1,-1-1-1,1 1 0,0-1 1,1 1-1,-1-1 1,0 0-1,-1-3 1,-1-6-17,0 0 1,0 0 0,1-1-1,-1-16 1,2 1-98,2-1 0,1 1 0,1-1 1,1 1-1,2 0 0,1 0 0,1 1 0,19-45 0,12-8 120,68-104 1,-31 56-70,-73 123 63,1-2-104,0 0 1,0-1 0,-1 1-1,0-1 1,0 0-1,0 0 1,-1 0 0,0 0-1,0-1 1,-1 1 0,0 0-1,0-13 1,-1 19 81,-1 0 1,1 0-1,-1 0 0,1 0 1,-1 0-1,1 0 0,-1 1 1,0-1-1,0 0 0,1 0 1,-1 0-1,0 1 0,0-1 1,0 1-1,1-1 0,-1 0 1,0 1-1,0-1 1,0 1-1,0 0 0,0-1 1,0 1-1,0 0 0,0 0 1,-1 0-1,1-1 0,0 1 1,0 0-1,0 0 0,0 1 1,-2-1-1,-35 7-158,30-4 177,1 1-1,0 0 1,0 0 0,0 1 0,0 0 0,1 0 0,-1 1-1,2 0 1,-1 0 0,0 0 0,1 1 0,1-1 0,-1 1-1,-5 11 1,5-8 148,0 1-1,0 1 0,1-1 1,1 0-1,0 1 0,0 0 0,1 0 1,1 0-1,-1 17 0,3-25-136,-1 0 0,1-1 0,0 1 0,0 0 0,0 0 0,0-1 0,1 1 0,-1-1 0,1 1 0,0-1 0,0 0 0,0 1 0,1-1 0,-1 0-1,1 0 1,0-1 0,-1 1 0,1-1 0,1 1 0,-1-1 0,0 0 0,0 0 0,1 0 0,-1-1 0,1 1 0,0-1 0,-1 0 0,1 0 0,5 1-1,4 1-482,0-1 0,0 0 0,0-1-1,0-1 1,1 0 0,-1 0 0,23-5-1,10-10-5010</inkml:trace>
</inkml:ink>
</file>

<file path=ppt/ink/ink2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9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1 150 11371,'0'0'9080,"9"0"-7846,1 0-1060,0-2 0,1 1 1,-1-1-1,-1-1 0,1 0 1,0 0-1,-1-1 1,1-1-1,-1 1 0,0-1 1,13-10-1,-16 11-144,0 0-6,0 0 0,0 0 0,-1 0 0,1-1 0,-1 0 0,0 0 0,0 0 0,-1-1 0,1 1 0,-1-1 0,-1 0 0,1-1 0,-1 1 0,3-7 0,-6 12-16,0 1-1,0-1 1,0 0 0,-1 1-1,1-1 1,0 1 0,0-1 0,0 0-1,-1 1 1,1-1 0,0 1 0,-1-1-1,1 1 1,0-1 0,-1 1-1,1-1 1,0 1 0,-1 0 0,1-1-1,-1 1 1,1-1 0,-1 1-1,1 0 1,-1 0 0,0-1 0,1 1-1,-1 0 1,1 0 0,-1-1-1,1 1 1,-1 0 0,0 0 0,1 0-1,-1 0 1,1 0 0,-1 0 0,0 0-1,1 0 1,-1 0 0,1 0-1,-1 1 1,0-1 0,1 0 0,-1 0-1,0 1 1,-32 7 69,24-3-69,0 1-1,1 0 1,0 0 0,0 1-1,1 0 1,-1 0 0,1 1-1,1 0 1,0 0-1,0 0 1,-5 11 0,4-8 111,2 1 0,-1-1 0,1 1 0,1 0 0,0 0 1,1 0-1,0 1 0,-1 21 0,4-32-98,-1-1 0,1 1 0,0 0 0,0-1 0,1 1 0,-1 0 0,0 0 0,0-1 0,1 1 0,-1 0 0,1-1 0,-1 1 0,1-1 0,0 1 0,0-1 0,0 1 0,0-1 0,0 1 0,0-1 0,0 0 0,0 0 0,0 1 0,1-1 0,-1 0 0,0 0 0,1 0 0,1 1 0,1-1 7,0 0-1,0 0 1,0-1-1,0 1 0,0-1 1,0 0-1,0 0 1,0 0-1,0 0 1,0-1-1,6-1 0,7-2-88,1-2-1,-1 0 0,0-1 0,20-11 1,-26 12-504,1-1 0,-1 0 0,0-1 0,-1 0 0,11-11 0,-16 14-891,0-1 0,-1 0 0,0 0 0,0-1 1,0 1-1,3-10 0,0-3-7331</inkml:trace>
</inkml:ink>
</file>

<file path=ppt/ink/ink2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0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1 9833,'0'0'11035,"-5"12"-9936,5-11-1086,-6 15 548,0 0 0,1 0 0,1 1 0,0-1 0,1 1 0,1 0 0,0 34 0,3-50-547,-1 1 0,1-1 1,-1 0-1,1 0 0,0 0 1,-1 0-1,1 0 0,0 0 0,0 0 1,0 0-1,0 0 0,0 0 1,0-1-1,0 1 0,0 0 1,0-1-1,0 1 0,1-1 0,-1 1 1,0-1-1,0 1 0,0-1 1,1 0-1,-1 0 0,0 1 1,1-1-1,-1 0 0,0 0 1,0 0-1,1-1 0,-1 1 0,0 0 1,2-1-1,47-11 247,-24-1-414,-2-1 0,1-1-1,-2-2 1,29-25 0,-21 18-293,-31 23 434,1 1-1,-1-1 1,1 0 0,-1 1-1,1-1 1,0 1 0,-1-1-1,1 1 1,0-1-1,-1 1 1,1-1 0,0 1-1,-1 0 1,1 0-1,0-1 1,0 1 0,-1 0-1,1 0 1,0 0-1,0-1 1,0 1 0,-1 0-1,1 0 1,0 0-1,0 1 1,0-1 0,-1 0-1,1 0 1,0 0-1,0 1 1,0-1 0,0 1-1,0 0 17,0 1 0,0-1 1,-1 1-1,1-1 0,-1 1 0,1-1 0,-1 1 0,0 0 0,0-1 0,0 1 1,0 0-1,0-1 0,0 1 0,0 2 0,-13 61 584,10-55-519,-1 0-46,1 1 0,1 0 0,-1 0 1,2 0-1,-1 13 0,2-23-144,0-1 0,0 0 0,0 0 0,0 0 0,0 0 1,0 1-1,0-1 0,0 0 0,0 0 0,0 0 0,0 0 0,0 1 1,1-1-1,-1 0 0,0 0 0,0 0 0,0 0 0,0 0 0,0 0 1,0 1-1,1-1 0,-1 0 0,0 0 0,0 0 0,0 0 1,0 0-1,1 0 0,-1 0 0,0 0 0,0 0 0,0 0 0,0 0 1,1 0-1,-1 0 0,0 0 0,0 0 0,0 0 0,1 0 0,-1 0 1,0 0-1,0 0 0,0 0 0,0 0 0,1 0 0,-1 0 0,2 0-1521,8-1-7807</inkml:trace>
</inkml:ink>
</file>

<file path=ppt/ink/ink2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1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32 8680,'2'-1'563,"0"-1"0,-1 1 0,1-1 0,-1 0-1,1 0 1,-1 1 0,1-1 0,-1 0 0,0 0 0,0 0-1,0 0 1,1-4 0,-2 6-396,0-1 1,-1 1-1,1 0 0,0-1 0,-1 1 0,1 0 0,0 0 1,-1-1-1,1 1 0,0 0 0,-1-1 0,1 1 1,-1 0-1,1 0 0,0 0 0,-1 0 0,1-1 0,-1 1 1,1 0-1,-1 0 0,1 0 0,0 0 0,-1 0 1,1 0-1,-1 0 0,1 0 0,-1 0 0,1 0 0,-1 1 1,1-1-1,0 0 0,-1 0 0,1 0 0,-1 0 1,0 1-1,-29 10 3353,1 4-3699,-9 9 939,19-14-507,1 1-1,0 1 0,1 1 1,1 1-1,-18 17 0,36-25-162,10-4-65,19-1-40,-26-1 22,5 0 31,12-1-139,0 2 0,0 0 0,0 2 0,26 6 0,-44-8 94,1 0 0,-1 1 0,1 0 0,-1 0 0,0 0 0,1 0 0,-1 1 0,0-1 0,-1 1-1,1 0 1,4 5 0,-6-6 41,-1 1 0,1-1 0,-1 1-1,1 0 1,-1-1 0,0 1 0,0 0-1,0 0 1,0 0 0,0 0-1,-1 0 1,1 0 0,-1 0 0,0 0-1,0 0 1,0 0 0,0 0 0,-1 0-1,0 4 1,0-5 49,0 1 1,0-1-1,-1 1 1,1-1-1,-1 0 0,1 0 1,-1 1-1,0-1 1,1-1-1,-1 1 1,0 0-1,0 0 0,0-1 1,-1 1-1,1-1 1,0 1-1,-1-1 0,-3 1 1,-49 18 770,49-19-789,-9 4 80,-1-1 0,0 0 1,0-1-1,0-1 0,0-1 1,0 0-1,0-1 0,-23-3 1,21-8-774,17 10 571,1 1-1,0 0 0,0-1 0,0 1 0,0 0 0,-1-1 0,1 1 0,0-1 0,0 1 0,0 0 0,0-1 0,0 1 0,0-1 1,0 1-1,0 0 0,0-1 0,0 1 0,0-1 0,0 1 0,1 0 0,-1-1 0,0 1 0,0 0 0,0-1 0,0 1 0,1 0 1,-1-1-1,0 1 0,0 0 0,1-1 0,-1 1 0,0 0 0,0 0 0,1-1 0,-1 1 0,0 0 0,1 0 0,-1-1 0,0 1 1,1 0-1,-1 0 0,1 0 0,-1 0 0,0 0 0,1 0 0,-1 0 0,1-1 0,-1 1 0,1 1 0,33-12-6719,56-26 0,-50 16-2341</inkml:trace>
</inkml:ink>
</file>

<file path=ppt/ink/ink2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2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1 133 13261,'0'0'12401,"10"-1"-12022,-4 1-364,0-1 1,0 0-1,0 0 1,0 0 0,-1-1-1,1 0 1,0 0 0,-1 0-1,0-1 1,1 1-1,-1-2 1,0 1 0,0 0-1,-1-1 1,1 0 0,-1 0-1,0 0 1,0-1-1,0 1 1,-1-1 0,1 0-1,-1 0 1,0 0 0,0 0-1,-1-1 1,3-9-1,-4 13-14,-1 0-1,1 1 1,-1-1-1,0 0 1,0 1-1,1-1 1,-1 0-1,-1 0 1,1 1 0,0-1-1,0 0 1,-1 0-1,0-1 1,1 2-5,0 1 1,0-1 0,-1 1 0,1 0-1,0-1 1,-1 1 0,1-1 0,-1 1 0,1 0-1,-1-1 1,1 1 0,0 0 0,-1-1-1,1 1 1,-1 0 0,1-1 0,-1 1 0,0 0-1,1 0 1,-1 0 0,1 0 0,-1 0-1,1 0 1,-1 0 0,1 0 0,-2 0-1,0 0-10,-1 1 0,1-1 0,-1 1 0,1 0 0,0 0 0,-1 0 0,1 0 0,0 1 0,0-1 0,0 1 0,0-1 0,0 1 0,0 0 0,0-1 0,-3 5 0,-4 5 99,0 1 0,1 0 0,0 0 0,1 1 0,0 0 0,1 0 0,1 1 0,0-1 0,1 1 0,0 1 0,1-1 0,-2 19 0,5-32-70,0 1 0,0-1 0,0 0 1,1 0-1,-1 1 0,0-1 0,0 0 0,1 0 0,-1 1 0,1-1 0,-1 0 0,1 0 0,-1 0 1,1 0-1,0 0 0,0 0 0,-1 0 0,1 0 0,0 0 0,0 0 0,0 0 0,0 0 0,0 0 1,0-1-1,0 1 0,1-1 0,1 2 0,1-1 17,0 0 0,0 0 0,1 0 0,-1-1 0,0 0 1,0 0-1,1 0 0,7-1 0,2-2-56,-1 1 1,0-2 0,0 0-1,0 0 1,12-7-1,40-37-1253,-52 38 1146,0-1 0,27-15-1,-38 25 303,-2 76 2130,1-74-2280,0 0-1,-1-1 1,1 1 0,0 0-1,0 0 1,-1-1 0,1 1 0,0 0-1,0-1 1,0 1 0,0-1-1,0 1 1,0-1 0,0 0-1,0 1 1,0-1 0,0 0-1,0 0 1,0 0 0,0 0-1,0 1 1,0-1 0,0-1-1,0 1 1,1 0 0,-1 0-1,0 0 1,1-1 0,36-4 73,-11-1-404,-16 2-468,0 2-1,1-1 1,-1 1-1,1 1 0,-1 0 1,14 1-1,-25 0 671,1 0-1,-1 1 1,1-1 0,-1 0 0,1 0-1,-1 0 1,0 0 0,1 1-1,-1-1 1,1 0 0,-1 0 0,1 1-1,-1-1 1,0 0 0,1 1-1,-1-1 1,0 0 0,1 1 0,-1-1-1,0 0 1,0 1 0,1-1-1,-1 1 1,0-1 0,0 1 0,1 0-1,-1-1-130,0 1-1,0 0 0,0-1 0,1 1 1,-1-1-1,0 1 0,1-1 1,-1 1-1,1-1 0,-1 0 0,0 1 1,1-1-1,-1 1 0,1-1 1,-1 0-1,1 1 0,-1-1 0,1 0 1,-1 0-1,1 1 0,-1-1 1,1 0-1,0 0 0,-1 0 1,1 0-1,-1 1 0,1-1 0,0 0 1,-1 0-1,1 0 0,-1-1 1,1 1-1,0 0 0,-1 0 0,1 0 1,-1 0-1,2-1 0,11-2-3192</inkml:trace>
</inkml:ink>
</file>

<file path=ppt/ink/ink2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13741,'0'0'5392,"-4"9"-4196,-6 14-499,1 0 0,1 1 0,1 0 0,1 0 0,-3 30 0,3 7 369,2 67 1,4-126-1127,0 1 0,0-1 1,1 1-1,-1 0 0,1-1 0,-1 1 0,1-1 1,0 0-1,0 1 0,2 1 0,-2-3-1576,-8-14 689,-37-49 316,26 38 890,1 0-1,-16-32 1,33 56-171,0-1 0,0 1 1,-1-1-1,1 1 1,0-1-1,0 1 1,-1 0-1,1-1 0,0 1 1,0-1-1,0 1 1,0-1-1,0 1 0,0-1 1,0 1-1,0-1 1,0 1-1,0-1 0,0 1 1,0-1-1,0 1 1,0-1-1,0 1 1,1 0-1,-1-1 0,0 1 1,0-1-1,0 1 1,1-1-1,-1 1 0,0 0 1,1-1-1,0 0 1,18-1 798,36 13-1341,-43-7 751,13 1-1247,1-1 0,28 1 0,-30-4-2479,-1-2 0,38-4 0,-27-3-2198</inkml:trace>
</inkml:ink>
</file>

<file path=ppt/ink/ink2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3.2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194 0 6887,'0'0'11317,"-9"2"-9289,-64 22 1592,68-22-3458,1 0 0,-1 0 0,1 0 0,0 0 0,0 1 0,0-1 0,0 1 0,0 0 0,0 0 0,1 1 0,0-1 0,-1 1 0,1 0 0,0 0 0,1 0 0,-3 4 1,5-7-165,0 0 0,0 0 0,1 0 1,-1 0-1,0 0 0,1 0 1,-1 0-1,0-1 0,1 1 1,-1 0-1,1 0 0,0 0 1,-1-1-1,1 1 0,0 0 1,-1-1-1,1 1 0,0 0 0,0-1 1,-1 1-1,1-1 0,0 0 1,0 1-1,0-1 0,0 0 1,0 1-1,0-1 0,0 0 1,0 0-1,-1 0 0,1 1 1,0-1-1,0 0 0,0-1 1,2 1-1,49 4-718,-38-3 203,73 12-1943,-79-12 2420,0 2-1,0-1 1,0 1 0,0 0-1,-1 0 1,1 1-1,-1 0 1,8 6-1,-13-9 127,-1 0 0,0 0 0,-1-1 0,1 1-1,0 0 1,0 0 0,0 0 0,0 0 0,-1 0 0,1 0-1,0 0 1,-1 0 0,1 1 0,-1-1 0,1 0 0,-1 0-1,0 0 1,1 1 0,-1-1 0,0 0 0,0 0 0,0 1-1,0-1 1,0 0 0,0 0 0,0 1 0,-1-1-1,1 0 1,0 0 0,-1 1 0,1-1 0,-1 0 0,1 0-1,-1 0 1,1 0 0,-1 0 0,0 0 0,0 0 0,1 0-1,-1 0 1,0 0 0,0 0 0,0 0 0,-2 1 0,-4 4 328,-1-1 1,0 0 0,0 0 0,-13 6 0,-1-1 153,-1-1 0,0-1 0,-1 0 0,-31 4 0,29-8-2349,-51 1 1,77-14-9148,7-4-1585</inkml:trace>
</inkml:ink>
</file>

<file path=ppt/ink/ink2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7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38 8008,'1'-8'1658,"-1"7"-1248,0 0 0,0-1 1,-1 1-1,1 0 0,1-1 1,-1 1-1,0 0 0,0 0 0,0 0 1,1-1-1,-1 1 0,1 0 0,-1 0 1,1 0-1,-1-1 0,1 1 1,-1 0-1,1 0 0,0 0 0,0 0 1,0 0-1,0 1 0,0-1 1,1-1-1,3 30 2339,-5 149 723,0-7-2652,0-169-799,0-1 1,0 0-1,0 1 0,0-1 0,0 1 1,0-1-1,0 1 0,0-1 0,0 0 1,0 1-1,0-1 0,0 1 0,0-1 1,0 0-1,0 1 0,1-1 0,-1 0 1,0 1-1,0-1 0,0 1 0,1-1 1,-1 0-1,0 1 0,0-1 1,1 0-1,-1 0 0,0 1 0,0-1 1,1 0-1,-1 0 0,0 1 0,1-1 1,-1 0-1,1 0 0,-1 0 0,0 0 1,1 1-1,-1-1 0,1 0 0,-1 0 1,0 0-1,1 0 0,-1 0 0,1 0 1,-1 0-1,0 0 0,1 0 0,-1 0 1,1-1-1,13-14 560,-10 4-659,-1-1 0,-1-1 0,0 1 0,-1 0 0,0 0 0,0-1 0,-1 1 0,-1-1 0,0 1 0,-1 0 0,-1 0 0,-6-23 0,1 27-30,4 12-125,4-3 222,-1 0 0,1 0 1,0 0-1,0 0 0,0 0 1,0 0-1,0 0 0,0 0 0,0 0 1,1 0-1,-1 1 0,0-1 1,0 0-1,1 0 0,-1 0 1,1 0-1,-1 0 0,1 1 1,2 0 20,0 1 0,0 0 0,0-1 0,1 0 0,-1 0 0,0 0 0,1 0 0,-1 0 0,1-1 0,0 1 0,0-1 0,-1 0 0,1 0 0,7 0 0,61 2 177,-58-3-161,-5 0-15,-1-1 1,0 0 0,1-1-1,-1 0 1,0 0 0,0-1 0,0 0-1,0 0 1,-1 0 0,1-1 0,-1-1-1,0 1 1,0-1 0,0 0-1,8-9 1,-10 10-3,-1-1-1,0 1 1,-1-1-1,1 0 1,-1 0-1,1 0 1,-1 0 0,-1-1-1,1 1 1,-1-1-1,0 1 1,0-1-1,-1 0 1,0 0-1,0 0 1,0 0 0,-1 0-1,0 0 1,0 0-1,0 0 1,-1 0-1,-1-8 1,1 13-12,1 0 1,0 0-1,-1-1 1,1 1-1,0 0 1,-1 0-1,0 0 0,1 0 1,-1 0-1,1 0 1,-1 0-1,0 0 1,0 1-1,0-1 0,1 0 1,-1 0-1,0 0 1,0 1-1,0-1 1,0 1-1,0-1 0,0 1 1,-1-1-1,1 1 1,0-1-1,0 1 1,0 0-1,0 0 0,0 0 1,-1 0-1,1 0 1,0 0-1,0 0 1,0 0-1,0 0 0,-1 0 1,1 0-1,0 1 1,0-1-1,-2 1 1,-2 1-10,1 0 1,0 0 0,0 0-1,0 0 1,0 1-1,0 0 1,0-1 0,1 1-1,-4 4 1,-3 4 58,1 1 0,0 0 0,1 0 0,-9 18 0,15-25-29,-1 0 0,1 1-1,0-1 1,0 0 0,1 1 0,-1-1 0,1 1-1,1 0 1,-1-1 0,1 1 0,0 0 0,0-1-1,0 1 1,3 9 0,-2-14-12,-1 1 0,1 0 0,0-1 0,1 1 0,-1-1 0,0 1 0,0-1 0,1 0 0,-1 0 0,1 1 0,-1-1 0,1 0 0,-1 0 0,1 0 0,0-1 0,-1 1 0,1 0 0,0-1 0,0 1 0,0-1 0,-1 1 0,1-1 0,3 0 0,51 3 121,-43-4-104,1 1-78,-1-2 1,1 0-1,18-6 1,-19 5-36,1 0 1,-1 1-1,19-2 0,-31 4 84,-1 0-1,1 1 1,0-1 0,-1 0 0,1 0-1,-1 0 1,1 0 0,0 1-1,-1-1 1,1 0 0,-1 0 0,1 1-1,-1-1 1,1 1 0,-1-1 0,1 0-1,-1 1 1,1-1 0,-1 1-1,1-1 1,-1 1 0,0-1 0,1 1-1,-1 0 1,0-1 0,0 1-1,1-1 1,-1 1 0,0 0 0,0-1-1,0 1 1,1 30 111,-13 24 258,11-54-390,-3 9-306,1 1 0,0 0 0,1 0 0,-3 20 0,20-33-8652,-8-8 1976</inkml:trace>
</inkml:ink>
</file>

<file path=ppt/ink/ink2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8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4388,'0'0'18167,"8"7"-16491,-3-3-1590,0 0 1,-1-1-1,1 0 0,0 0 0,1 0 1,-1-1-1,0 0 0,1 0 1,0 0-1,-1 0 0,1-1 1,0 0-1,-1 0 0,1-1 0,0 0 1,0 0-1,0 0 0,0 0 1,0-1-1,-1 0 0,1 0 1,0-1-1,7-3 0,51-21 117,-59 24-146,0 0-1,0-1 1,-1 0 0,1 0 0,-1 0 0,1 0-1,-1-1 1,0 0 0,-1 0 0,6-7 0,-9 11-40,1 0 1,-1-1 0,0 1-1,0 0 1,1-1-1,-1 1 1,0-1 0,0 1-1,0 0 1,0-1-1,1 1 1,-1-1 0,0 1-1,0-1 1,0 1 0,0 0-1,0-1 1,0 1-1,0-1 1,0 1 0,0-1-1,0 1 1,-1-1 0,1 1-1,0 0 1,0-1-1,0 1 1,0-1 0,-1 1-1,1 0 1,0-1-1,0 1 1,-1-1 0,-16-3 276,-23 10-130,29-3-145,1 1 0,0 1 0,0 0 0,1 0 0,0 1 0,0 1 0,-14 11 0,18-14-12,0 0 0,1 1 0,-1 0 0,1 0 0,0 0 0,1 0 0,-1 0-1,1 1 1,0 0 0,0-1 0,1 1 0,-1 0 0,2 0 0,-3 11 0,4-15-13,0 1 0,1-1 1,-1 1-1,1-1 0,0 0 0,0 1 0,0-1 1,0 0-1,0 0 0,0 1 0,1-1 0,-1 0 1,1 0-1,0 0 0,-1-1 0,1 1 0,0 0 1,0-1-1,0 1 0,0-1 0,0 1 0,0-1 1,1 0-1,-1 0 0,0 0 0,1 0 0,-1-1 1,4 2-1,11 3-881,0-1 0,31 5 1,-43-9 447,42 5-3608,4-4-3213</inkml:trace>
</inkml:ink>
</file>

<file path=ppt/ink/ink2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8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1 173 12075,'0'0'6423,"3"8"-5003,-2-5-1305,0-1 1,0 0 0,0 0 0,0 1 0,1-1 0,-1 0 0,1 0 0,-1 0 0,1 0 0,0-1 0,-1 1 0,1 0 0,0-1 0,0 1 0,4 2-1,-2-3 23,-1-1 0,1 1 0,-1 0 0,1-1 0,-1 0 0,1 0 0,-1 0 0,1 0 0,-1 0 0,1-1 0,-1 1-1,1-1 1,-1 0 0,6-3 0,11-3 214,0-1 0,0-1 0,-1-2 0,0 1-1,-1-2 1,0 0 0,-1-2 0,-1 0 0,0 0 0,23-28 0,-37 39-328,0 1 1,-1 0 0,1 0 0,-1-1 0,0 1-1,1-1 1,-1 1 0,0-1 0,-1 1 0,1-1-1,0 0 1,-1 0 0,0 1 0,1-4 0,-1 5-27,-1 0 0,1 0 0,-1 0 0,1 0 0,-1 0 0,1 0 0,-1 1 0,1-1-1,-1 0 1,0 0 0,1 1 0,-1-1 0,0 0 0,0 1 0,1-1 0,-1 1 0,0-1 0,0 1 0,0-1 0,0 1 0,0 0 0,0-1 0,0 1 0,0 0 0,0 0 0,0-1 0,0 1 0,0 0 0,0 0 0,0 0 0,1 0 0,-1 1 0,0-1 0,0 0 0,0 0 0,0 1 0,0-1 0,-1 1 0,-5 1-43,0 0 1,0 1-1,0-1 0,1 2 0,-1-1 1,1 1-1,0 0 0,0 0 0,0 1 0,1-1 1,-1 1-1,-4 6 0,-56 72-50,65-83 94,-6 9-2,1-1-1,0 1 1,0 0-1,1 1 0,0-1 1,0 1-1,1 0 1,0 0-1,1 1 1,1-1-1,-4 20 0,6-29 2,0 1-1,1-1 0,-1 1 0,0-1 1,0 0-1,1 1 0,-1-1 0,1 0 1,-1 1-1,1-1 0,0 0 1,-1 1-1,1-1 0,0 0 0,0 0 1,0 0-1,0 0 0,0 0 0,0 0 1,0 0-1,0 0 0,0 0 0,0 0 1,1-1-1,-1 1 0,0-1 0,1 1 1,-1 0-1,0-1 0,1 0 0,1 1 1,50 2-33,-40-3-45,5 0-598,0-2 0,-1 0-1,31-8 1,-26 4-1800,1-1-1,28-15 0,-5-2-5101</inkml:trace>
</inkml:ink>
</file>

<file path=ppt/ink/ink2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9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249 1 17200,'0'0'3556,"-68"52"-2275,37-24 192,0 3-288,-1 2-480,3-4-257,9-2-287,0-7-97,10-4-32,6-8 0,0-7-481,4-15-8679,0-6 1985</inkml:trace>
</inkml:ink>
</file>

<file path=ppt/ink/ink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0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225 460 3011,'0'0'16180,"-12"-6"-14482,5 2-1418,5 1-232,-1 1 0,0 0-1,0 0 1,-1 1 0,1-1-1,0 1 1,0-1 0,-1 1-1,1 0 1,-1 0 0,1 0 0,-1 1-1,1-1 1,-1 1 0,0 0-1,1 0 1,-1 0 0,1 1-1,-1-1 1,1 1 0,-7 2-1,1 2-43,1 1-1,0 1 0,1-1 0,-1 1 0,1 1 1,1-1-1,-1 1 0,1 0 0,1 1 1,-1 0-1,1-1 0,-5 15 0,4-8 22,0 0 0,1 0 0,1 0-1,0 1 1,1 0 0,1-1 0,-1 20 0,3-34-4,0 0-1,0 0 1,0 0 0,-1 0 0,1 0 0,1 0 0,-1 0 0,0 0 0,0 0 0,0 0 0,0 0 0,1 0 0,-1-1 0,0 1 0,1 0 0,-1 0 0,1 0 0,-1 0-1,1 0 1,-1-1 0,1 1 0,-1 0 0,1-1 0,0 1 0,0 0 0,-1-1 0,1 1 0,0-1 0,0 1 0,0-1 0,-1 1 0,1-1 0,0 0 0,0 1 0,0-1-1,0 0 1,0 0 0,0 1 0,0-1 0,0 0 0,0 0 0,0 0 0,0 0 0,0-1 0,0 1 0,-1 0 0,1 0 0,0 0 0,0-1 0,0 1 0,0 0-1,0-1 1,0 1 0,0-1 0,1-1 0,4-1 215,1 0 0,-1-1 0,1-1 0,-1 1 0,0-1 0,5-5 0,-1-1-127,0-1 1,-1 0-1,-1 0 1,0-1 0,0 0-1,-1 0 1,-1-1-1,0 1 1,-1-1 0,-1-1-1,0 1 1,-1-1-1,0 0 1,-1 1-1,-1-1 1,-1-26 0,-7 20-85,7 21-35,-1-1 0,1 1 0,0 0 0,-1-1 0,1 1 0,-1 0 0,1 0 0,0-1 0,-1 1 0,1 0 0,-1 0 0,1 0 0,-1 0 0,1-1 0,-1 1 0,1 0 0,-1 0 0,1 0 0,-1 0 0,1 0 0,-1 0 0,1 1 0,-1-1 0,1 0 0,-1 0 0,0 0 0,0 1-13,-1 0 0,0 0 1,1 0-1,-1 1 1,1-1-1,-1 0 1,1 1-1,0-1 0,0 1 1,-1-1-1,1 1 1,0-1-1,0 1 1,0 0-1,1 0 1,-1 0-1,-1 2 0,1 2 17,-1-1 0,1 1-1,0-1 1,1 1 0,-1-1 0,1 1-1,0 0 1,0-1 0,1 1-1,0-1 1,0 1 0,0-1-1,1 1 1,2 5 0,-3-9 6,0 0 1,0 0-1,0 0 1,0-1-1,0 1 1,1-1 0,-1 1-1,1-1 1,-1 1-1,1-1 1,0 0-1,-1 0 1,1 0-1,0 0 1,0 0-1,3 1 1,-2-1 6,1 0 0,-1-1 1,0 0-1,1 0 0,-1 0 0,1 0 1,-1 0-1,0-1 0,0 1 0,1-1 1,-1 0-1,0 0 0,5-2 0,4-3 55,-1-1 0,1 0 0,-1 0 0,-1-1 0,1-1 0,-2 0 0,1 0 0,13-17 0,62-91 56,-81 111-116,17-26 40,-1-2 1,20-47-1,-32 64-102,-2-1 1,0 1 0,-1-1 0,-1 0 0,-1 0-1,3-37 1,-6 55 48,0-1 1,0 1-1,0-1 0,0 1 0,0-1 0,0 1 1,0-1-1,0 1 0,0-1 0,0 1 0,0-1 0,0 1 1,0-1-1,0 1 0,0-1 0,0 1 0,0-1 1,-1 1-1,1-1 0,0 1 0,0 0 0,-1-1 1,1 1-1,0-1 0,-1 1 0,1 0 0,0-1 1,-1 1-1,1 0 0,0-1 0,-2 1 0,-9 10-316,-9 25 71,9-6 328,1 0 0,2 1 0,1 0 0,1 0 0,2 1 0,-1 41 0,4-52 39,2 0 1,1 0-1,0 0 0,1 0 1,1 0-1,1-1 1,1 0-1,0 0 1,2 0-1,17 31 1,36 37-113,-45-67-7,-1 1 0,0 0-1,-2 1 1,0 0 0,-2 1-1,13 36 1,-22-48 30,0-1 1,-1 1-1,0-1 0,-2 15 0,1-10 11,0-15-23,0 0-1,0 1 0,0-1 1,0 0-1,0 1 0,0-1 1,0 0-1,0 0 1,0 1-1,0-1 0,0 0 1,0 1-1,-1-1 0,1 0 1,0 0-1,0 1 0,0-1 1,-1 0-1,1 0 1,0 0-1,0 1 0,0-1 1,-1 0-1,1 0 0,0 0 1,0 1-1,-1-1 1,1 0-1,0 0 0,-1 0 1,1 0-1,0 0 0,0 0 1,-1 0-1,1 0 0,0 0 1,-1 0-1,1 0 1,0 0-1,-1 0 0,-18-5 400,-13-14 37,19 7-448,1-2 0,0 1 1,1-1-1,1-1 0,0 0 1,0 0-1,2-1 0,-10-24 0,15 32-41,0 0 0,0-1 0,1 1-1,0-1 1,1 0 0,0 0 0,0 1-1,1-1 1,0 0 0,1 0-1,-1 0 1,2 0 0,-1 1 0,1-1-1,1 1 1,-1-1 0,2 1 0,-1 0-1,5-8 1,4 0 1,0 0-1,1 1 1,1 1-1,0 0 1,1 1 0,0 0-1,28-16 1,6-7-3243,-3-4-4521,-16 6-6858</inkml:trace>
</inkml:ink>
</file>

<file path=ppt/ink/ink2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9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12396,'0'0'13100,"59"45"-12075,-35-28-384,5-2-385,1 0-128,5-2-288,-7-4-1538,1-3-1761,-4-3-1634,-1-3-2018,-8 0-2305</inkml:trace>
</inkml:ink>
</file>

<file path=ppt/ink/ink2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19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0 5381,'0'0'13725,"-7"11"-12342,-3 7-758,1 0 0,0 1 1,2 0-1,0 1 0,1-1 1,-6 32-1,-27 250 2237,49-365-3078,3 2 0,3-1 1,2 2-1,29-67 0,-44 122 148,1 0 1,-1 0-1,1 0 0,0 0 0,1 1 0,-1 0 1,1 0-1,0 0 0,1 1 0,5-5 0,-9 7 60,0 1 0,-1 0-1,1 1 1,0-1 0,0 0-1,-1 0 1,1 1-1,0-1 1,0 1 0,0-1-1,0 1 1,0 0 0,0 0-1,0 0 1,0 0-1,0 0 1,-1 0 0,1 1-1,0-1 1,0 1 0,0-1-1,0 1 1,0 0 0,-1-1-1,1 1 1,0 0-1,-1 0 1,1 0 0,0 1-1,-1-1 1,0 0 0,1 1-1,-1-1 1,0 0-1,1 1 1,-1 0 0,0-1-1,0 1 1,0 0 0,0 2-1,3 2 28,-1 1 0,0 0 0,0 0-1,-1 0 1,0 0 0,0 0 0,-1 0 0,1 0-1,-2 1 1,1-1 0,-1 1 0,0-1 0,-1 0-1,0 1 1,0-1 0,0 0 0,-3 8 0,2-11 36,1 0 0,-1 0 0,0-1 1,0 1-1,0-1 0,0 1 0,0-1 1,-1 0-1,0 0 0,1 0 1,-1 0-1,0-1 0,-1 1 0,1-1 1,0 0-1,-1 0 0,1 0 0,-1 0 1,0 0-1,1-1 0,-1 0 0,0 0 1,0 0-1,0 0 0,0 0 0,0-1 1,0 0-1,0 0 0,0 0 0,0 0 1,0-1-1,-6 0 0,8 0-164,0 1 0,0-1-1,0 0 1,0 1 0,0-1 0,0 0-1,0 0 1,1 0 0,-1-1 0,0 1-1,1 0 1,-1-1 0,1 1 0,-1 0-1,1-1 1,-1 0 0,1 1 0,0-1-1,0 0 1,0 0 0,0 0 0,-1-3-1,0-1-1021,0-1 0,1 1 0,-1 0 0,2 0-1,-1-1 1,0-7 0,1-17-7256</inkml:trace>
</inkml:ink>
</file>

<file path=ppt/ink/ink2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7783,'0'0'10656,"9"0"-7811,14 2-920,-1-1-991,0 0 0,0-1 0,26-4 0,-44 4-915,0-1 0,0 1-1,0-1 1,0 0 0,0 0 0,0 0 0,0-1 0,0 0-1,0 0 1,0 0 0,-1 0 0,1 0 0,-1-1-1,1 1 1,-1-1 0,0 0 0,0 0 0,0 0 0,-1 0-1,1-1 1,-1 1 0,0-1 0,3-6 0,-4 10-15,-1-1 1,1 0-1,-1 1 1,0-1 0,0 1-1,1-1 1,-1 0 0,0 0-1,0 1 1,0-1 0,0 0-1,0 1 1,0-1 0,0 0-1,0 1 1,0-1-1,0 0 1,0 0 0,0 1-1,-1-1 1,1 0 0,0 1-1,-1-1 1,1 1 0,0-1-1,-1 0 1,1 1 0,0-1-1,-1 1 1,1-1-1,-1 1 1,0-2 0,-1 2-2,0-1 0,1 1 0,-1 0 0,0-1 0,1 1 0,-1 0 0,0 0 0,1 0 0,-1 0 0,0 1 0,1-1 1,-1 0-1,-2 1 0,-2 1 27,-1 0 1,1 1 0,-1 0-1,1 0 1,0 0 0,-8 6 0,8-5 55,1 1 1,-1 0-1,1 1 1,1-1 0,-1 1-1,1 0 1,0 0-1,0 1 1,0-1 0,1 1-1,0 0 1,1-1-1,-1 1 1,1 1 0,1-1-1,-1 0 1,0 13-1,2-19-75,0 1-1,0-1 0,1 0 0,-1 0 1,0 1-1,1-1 0,-1 0 0,0 0 0,1 0 1,-1 0-1,1 1 0,0-1 0,-1 0 0,1 0 1,0 0-1,0 0 0,0 0 0,-1-1 1,1 1-1,0 0 0,0 0 0,0-1 0,0 1 1,1 0-1,1 0 0,1 1 14,1-1-1,-1 1 1,1-1 0,0 0-1,-1-1 1,1 1 0,6-1-1,3 0-50,1-1 0,-1-1 0,29-6 0,18-19-353,-51 22 333,-1 0-1,1 1 1,0 0 0,0 0 0,1 1 0,-1 0 0,20-2-1,-28 38 470,-1-31-380,-1 0-1,1 0 1,0-1-1,0 1 1,0 0 0,0 0-1,0-1 1,1 1-1,-1-1 1,0 1-1,1-1 1,-1 0 0,1 0-1,0 1 1,-1-1-1,1 0 1,0 0-1,-1 0 1,1-1 0,0 1-1,0 0 1,0-1-1,0 1 1,0-1 0,0 0-1,2 1 1,64 1-1505,-33-2-6204,-26 0 721,2 0-6741</inkml:trace>
</inkml:ink>
</file>

<file path=ppt/ink/ink2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0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151 136 11819,'0'0'4474,"1"-9"-919,-1 6-3268,1 1-185,-1 1 0,1-1 0,-1 1-1,0-1 1,1 1 0,-1-1 0,0 0 0,0 1 0,0-1-1,0 1 1,0-1 0,-1 1 0,1-1 0,0 0 0,-1 1-1,1-1 1,-1 1 0,1 0 0,-1-1 0,0 1 0,0-1-1,0 1 1,0 0 0,0 0 0,0-1 0,0 1 0,0 0-1,0 0 1,0 0 0,0 0 0,-1 0 0,1 1 0,-1-1-1,1 0 1,0 0 0,-1 1 0,1-1 0,-1 1 0,1 0-1,-1-1 1,0 1 0,-2 0 0,-1-1 6,0 1 0,0 0 0,-1 0 0,1 0 1,0 1-1,0 0 0,-1 0 0,1 0 0,0 0 0,0 1 0,0 0 0,1 0 1,-1 1-1,0-1 0,1 1 0,-6 4 0,7-5-103,1 1-1,-1-1 0,1 1 1,0 0-1,0 0 1,0 0-1,0 0 0,0 1 1,1-1-1,-1 0 1,1 1-1,0-1 0,0 1 1,0-1-1,1 1 1,-1-1-1,1 1 1,0 0-1,0-1 0,0 1 1,0 0-1,1-1 1,-1 1-1,3 5 0,-2-7 2,0 0-1,0 0 1,1 0-1,-1 0 1,0 0-1,1 0 1,0 0-1,-1-1 1,1 1-1,0-1 1,0 1-1,0-1 1,0 0-1,0 1 1,0-1-1,1 0 1,-1-1-1,0 1 1,0 0-1,1-1 1,-1 1-1,0-1 1,1 0-1,-1 1 0,1-1 1,-1 0-1,0-1 1,4 0-1,6 1 26,0-1-1,0-1 0,0 0 0,16-5 0,-11 1-11,-1 0 0,0-2 0,-1 0 0,0-1 0,0 0 0,17-16 0,-23 18-5,-1 0 0,0 0-1,0-1 1,-1 0 0,0-1 0,0 1 0,-1-1 0,0-1-1,-1 1 1,0-1 0,5-13 0,-10 23-15,0-1 0,1 1-1,-1-1 1,0 0 0,1 1 0,-1-1-1,0 0 1,0 1 0,0-1 0,0 1 0,0-1-1,1 0 1,-1 1 0,0-1 0,0 0 0,-1 0-1,1 1 1,0-1 0,0 1 0,0-1-1,0 0 1,-1 1 0,1-1 0,0 0 0,0 1-1,-1-1 1,0 0 0,-14 7-86,-16 26 101,25-22 46,-1 1-1,2-1 0,0 1 1,0 1-1,1-1 1,0 0-1,1 1 0,0 0 1,-2 24-1,5-33-33,0 1-1,0-1 0,0 0 1,0 1-1,0-1 0,1 0 0,0 1 1,-1-1-1,1 0 0,0 0 1,1 0-1,-1 1 0,1-1 1,-1-1-1,1 1 0,0 0 1,0 0-1,0-1 0,0 1 1,0-1-1,1 1 0,-1-1 1,1 0-1,0 0 0,0 0 1,0 0-1,-1-1 0,2 1 1,-1-1-1,0 0 0,0 0 0,0 0 1,0 0-1,1 0 0,-1-1 1,0 1-1,1-1 0,-1 0 1,5-1-1,-1 1 22,1 0 1,-1-1-1,0-1 0,0 1 1,1-1-1,-1 0 0,0-1 1,0 0-1,-1 0 0,1 0 0,-1-1 1,1 0-1,-1 0 0,0-1 1,9-8-1,-7 6-42,-1-1 1,0-1-1,0 1 1,0-1-1,-1 0 1,0-1-1,-1 1 0,0-1 1,-1 0-1,4-12 1,-41 83-535,32-57 412,0 0 0,-1-1 0,2 1 0,-1 0 0,0-1 0,1 1 0,0 0 0,-1 0 0,2-1 0,-1 1 0,0 0 0,1 0 0,-1 0 0,1-1 0,0 1 0,1-1 0,-1 1 0,0-1-1,4 6 1,-3-7-64,0 0 0,1 0-1,-1 0 1,1 0-1,-1 0 1,1-1 0,0 1-1,0-1 1,0 0-1,0 0 1,0 0 0,0 0-1,0 0 1,0-1-1,0 1 1,0-1 0,0 0-1,0 0 1,0 0-1,1 0 1,-1-1 0,0 1-1,0-1 1,3-1-1,20-7-6186,-2-8-4859</inkml:trace>
</inkml:ink>
</file>

<file path=ppt/ink/ink2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2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16239,'0'0'6422,"-10"10"-5071,2-2-956,1 1 0,-1 0 0,1 1 0,1 0 0,0 0 0,0 0 0,1 1 0,0 0 0,-6 21 0,6-8-155,1 1-1,2 0 0,0 0 1,1 0-1,5 41 0,-4-65-249,0 1 0,0 0 0,0-1 0,1 1 0,-1-1 0,1 1 0,-1-1 0,1 1 0,-1-1-1,1 0 1,0 1 0,0-1 0,0 0 0,0 1 0,0-1 0,0 0 0,0 0 0,0 0 0,0 0-1,0 0 1,2 1 0,-2-2 7,0 1 0,0-1 0,0 0 1,0 0-1,0 0 0,0-1 0,0 1 0,0 0 0,-1 0 0,1 0 0,0-1 0,0 1 0,0 0 0,0-1 0,-1 1 0,1-1 0,0 1 0,0-1 0,-1 1 0,1-1 1,0 1-1,-1-1 0,1 0 0,-1 1 0,1-1 0,-1 0 0,1 0 0,-1 1 0,1-1 0,-1 0 0,0 0 0,1 0 0,-1 0 0,0 1 0,0-1 0,1-1 1,21-76-486,-20 71 433,-1 0 0,0 0-1,0 0 1,-1 0-1,0 0 1,0 1 0,-1-1-1,0 0 1,-2-11 0,2 17 49,1 0 0,0 1 1,-1-1-1,1 0 1,0 0-1,-1 1 1,1-1-1,-1 0 1,1 0-1,-1 1 1,1-1-1,-1 1 1,0-1-1,1 0 0,-1 1 1,0-1-1,1 1 1,-1-1-1,0 1 1,0 0-1,0-1 1,1 1-1,-1 0 1,0 0-1,0-1 1,0 1-1,0 0 1,1 0-1,-1 0 0,0 0 1,0 0-1,0 0 1,0 0-1,0 0 1,1 1-1,-1-1 1,0 0-1,0 0 1,-1 1-1,1 0 7,-1 0-1,0 0 1,0 0-1,0 0 1,1 0-1,-1 0 1,1 1-1,-1-1 1,1 0-1,-1 1 1,1 0-1,0-1 1,0 1-1,-1 0 0,0 2 1,1-2 11,0 0 0,0 1-1,0-1 1,1 1 0,-1-1 0,0 0 0,1 1 0,0-1-1,0 1 1,-1-1 0,2 1 0,-1 0 0,0-1 0,0 1-1,1-1 1,-1 0 0,1 1 0,0-1 0,0 1 0,0-1-1,0 0 1,0 0 0,3 4 0,-1-3 8,0 0 0,0-1 0,0 1 0,1-1 0,-1 0 0,1 0 0,-1 0 0,1 0 0,0 0 0,0-1 0,0 0 0,0 0 0,6 1 0,-1 0 17,1-1 0,-1 0 0,1-1 0,-1 0 0,1-1 0,0 0 1,-1 0-1,1-1 0,-1 0 0,0 0 0,0-1 0,12-6 0,-13 5-27,1-2 0,-1 1-1,-1-1 1,1 0 0,-1 0 0,0-1-1,-1 0 1,1 0 0,-1-1-1,7-12 1,-35 41-469,17-15 557,1 1 0,-1-1 0,1 1 0,1 0 0,0 0 0,0 1 0,0-1 0,1 1 0,0-1 0,0 1 0,1 0 0,0 0 0,0 14 0,1-20-79,0-1-1,1 1 1,-1 0-1,1-1 1,0 1 0,0 0-1,-1-1 1,1 1-1,0-1 1,0 0 0,1 1-1,-1-1 1,0 0-1,0 0 1,1 1 0,-1-1-1,0 0 1,1 0 0,-1 0-1,1-1 1,-1 1-1,1 0 1,0-1 0,-1 1-1,1-1 1,0 1-1,-1-1 1,1 0 0,0 1-1,0-1 1,-1 0-1,1 0 1,0-1 0,0 1-1,1 0 1,4-1-1,-1 1 0,0-1 0,0 0 0,0 0 0,1 0 0,-1-1 1,-1 0-1,12-5 0,-10 1-62,0 1 0,0-1 1,0 0-1,-1-1 0,0 1 0,0-1 1,0-1-1,-1 1 0,-1-1 0,1 0 1,-1 0-1,0 0 0,-1 0 1,0-1-1,0 1 0,-1-1 0,0 0 1,-1 0-1,1 0 0,-1-11 1,-1 20 38,-1 0 1,1-1 0,0 1-1,0 0 1,0-1 0,0 1-1,0 0 1,-1 0 0,1-1-1,0 1 1,0 0 0,0 0-1,-1 0 1,1-1 0,0 1-1,0 0 1,0 0 0,-1 0-1,1 0 1,0-1 0,-1 1-1,1 0 1,0 0 0,0 0-1,-1 0 1,1 0 0,0 0-1,-1 0 1,1 0 0,0 0-1,-1 0 1,1 0 0,0 0-1,0 0 1,-1 0 0,1 0-1,0 0 1,-1 0 0,1 0-1,0 0 1,0 1 0,-1-1-1,1 0 1,0 0 0,0 0-1,-1 0 1,1 1 0,0-1-1,0 0 1,0 0 0,-1 1-1,1-1 1,0 0 0,0 0-1,0 1 1,0-1 0,-1 0-1,1 0 1,0 1 0,0 0 0,-16 14-10,14-10 42,-1 1-1,1-1 1,0 0 0,0 0-1,0 1 1,1-1 0,0 1 0,0 0-1,1-1 1,-1 10 0,1-14-23,0 1 1,0 0 0,0 0 0,1-1-1,-1 1 1,0 0 0,1 0 0,0-1-1,-1 1 1,1 0 0,0-1 0,0 1 0,0-1-1,0 1 1,0-1 0,0 1 0,0-1-1,0 0 1,0 1 0,1-1 0,-1 0-1,1 0 1,-1 0 0,1 0 0,-1 0-1,1-1 1,-1 1 0,1 0 0,0-1-1,0 1 1,-1-1 0,1 1 0,0-1-1,0 0 1,-1 0 0,4 0 0,0 1-51,0-1-1,0 0 1,0-1 0,0 1 0,0-1 0,0 0 0,0 0-1,0-1 1,0 1 0,0-1 0,-1 0 0,7-4 0,-8 5 66,-3 43 150,4-14 6,-3-27-164,-1 0 0,0-1 0,0 1 0,1-1 0,-1 1 0,1-1 0,-1 1 0,0-1 0,1 1-1,-1-1 1,1 1 0,-1-1 0,1 0 0,-1 1 0,1-1 0,-1 1 0,1-1 0,0 0 0,-1 0 0,1 1-1,-1-1 1,1 0 0,1 0 0,0 0 1,0-1 0,1 0 0,-1 0 0,0 0 0,0 0 0,1 0 0,-1 0 0,0 0 0,0-1 0,0 1 0,0-1 0,-1 0 0,1 1 0,0-1 0,-1 0 0,1 0 0,-1 0-1,2-3 1,13-18 18,-12 17-48,0 1-1,-1-1 1,2 1-1,-1 0 1,1 0-1,-1 0 1,2 0-1,-1 1 1,0 0-1,10-5 1,-4 3-82,-7 3 83,1 0-1,0 0 1,0 0-1,0 1 1,0 0-1,1 0 0,-1 0 1,1 0-1,-1 1 1,1 0-1,0 0 1,-1 1-1,1 0 1,7 0-1,-12 3 18,0 1 0,0-1 0,0 1 0,0-1 0,0 1 0,-1 0 0,1-1 0,-1 1 0,0 0 1,0-1-1,0 1 0,-2 6 0,2-5 67,-1 5 78,-1 1 1,0-1-1,-1 1 0,-4 10 1,4-11-35,0-1 1,1 0 0,0 1 0,0 0 0,0 10 0,6-14 105,3-12-86,6-14-42,-9-6-87,-1 0 0,-1 0 0,-2 0 0,-2-32 1,0-6-448,2 66 433,0 0-1,0 0 1,0 0-1,0 0 1,0 0-1,1 0 1,-1 0-1,1 0 1,-1 0-1,1 0 1,0 0-1,0 0 1,0-1-1,0 1 1,0 0-1,0-1 1,0 1-1,0-1 1,1 1-1,-1-1 1,1 1-1,-1-1 1,1 0-1,0 0 1,-1 0-1,1 0 1,0 0-1,0 0 0,-1 0 1,1-1-1,0 1 1,3 0-1,5 2 21,0-1 0,0 0 0,0-1 0,1 1 0,-1-2 0,1 0 0,-1 0 0,0-1 0,1 0 0,-1-1 0,0 0 0,18-6 0,-20 5-22,0 0 1,0 0-1,0-1 0,-1 0 0,0 0 0,1-1 1,-1 0-1,-1 0 0,1 0 0,-1-1 1,0 0-1,0 0 0,-1-1 0,0 0 1,9-14-1,-14 20 2,1 1 1,-1-1-1,0 1 1,1-1-1,-1 0 1,0 1 0,1-1-1,-1 0 1,0 1-1,0-1 1,0 0-1,1 1 1,-1-1 0,0 0-1,0 0 1,0 1-1,0-1 1,0 0-1,0 0 1,-1 1-1,1-1 1,0 0 0,0 1-1,0-1 1,-1 0-1,1 1 1,0-1-1,-1 0 1,1 1-1,-1-1 1,1 1 0,-1-1-1,1 1 1,-1-2-1,-1 2-3,0-1 0,0 0 0,0 1-1,0 0 1,1-1 0,-1 1 0,0 0-1,0 0 1,0 0 0,0 0 0,0 0-1,-3 1 1,-4 0-9,1 1 0,-1 0-1,1 1 1,-17 6 0,12 0 35,0-1 0,1 2 1,0-1-1,1 2 0,0-1 0,-17 22 0,25-28 11,0 0-1,0-1 0,0 1 0,1 0 1,0 0-1,0 0 0,0 1 1,0-1-1,0 1 0,1-1 0,0 1 1,0-1-1,0 1 0,1 0 0,-1-1 1,1 1-1,0 0 0,0-1 0,1 1 1,0 0-1,-1-1 0,2 1 0,-1-1 1,0 1-1,1-1 0,3 6 0,-2-5-4,1-1-1,0 0 0,0 0 0,0 0 0,1 0 1,0-1-1,-1 0 0,1 0 0,0 0 0,0 0 1,1-1-1,-1 0 0,0 0 0,1 0 0,0-1 1,8 1-1,2 1-278,-1-2 0,1 0 1,-1 0-1,0-2 0,17-1 0,-30 1 90,-1 1 0,0 0 0,1 0 0,-1 0 0,1-1-1,-1 1 1,0-1 0,0 1 0,1-1 0,-1 0 0,0 1 0,0-1 0,0 0-1,1 0 1,-1 0 0,0 0 0,0 0 0,0 0 0,-1 0 0,2-1-1,3-19-6260,-5 0-2831</inkml:trace>
</inkml:ink>
</file>

<file path=ppt/ink/ink2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2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 17457,'14'-10'2306,"-3"1"993,6 5-673,-1 4-1601,0 0-736,-2 4-257,1 5-641,-3-3-2626,-4-4-5061</inkml:trace>
</inkml:ink>
</file>

<file path=ppt/ink/ink2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5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86 238 3555,'4'-5'1212,"0"-1"0,-1 1 0,1-1 0,-1 0-1,-1 0 1,1 0 0,-1 0 0,0-1 0,0 1-1,-1-1 1,0 1 0,1-10 0,-3 15-1132,1 0-1,-1 0 1,1 0-1,-1 1 1,1-1-1,-1 0 1,1 1 0,-1-1-1,0 0 1,1 1-1,-1-1 1,0 0-1,1 1 1,-1-1 0,0 1-1,0-1 1,0 1-1,0 0 1,1-1-1,-1 1 1,0 0 0,0 0-1,0 0 1,0-1-1,0 1 1,0 0-1,0 0 1,0 0 0,0 0-1,1 1 1,-1-1-1,0 0 1,0 0-1,0 0 1,-1 1-1,-35 10 457,31-7-507,1 0 0,1 1 0,-1 0 0,1 0 0,0 0 0,0 0 0,-4 9 0,6-12-6,0 0 0,1 1 0,0 0 1,-1-1-1,1 1 0,0 0 0,1-1 0,-1 1 0,0 0 0,1 0 0,0 0 1,-1 0-1,1 0 0,0-1 0,0 1 0,1 0 0,-1 0 0,1 0 0,0 3 0,1-5-4,-1 1 0,0-1-1,1 0 1,-1 0 0,1 0-1,-1 0 1,1 0 0,-1 0-1,1 0 1,0-1-1,-1 1 1,1-1 0,0 1-1,0-1 1,0 1 0,-1-1-1,1 0 1,0 0 0,0 0-1,0 0 1,-1 0-1,5-1 1,41-8 284,-34 4-280,0 0 1,-1-2-1,0 1 1,0-1-1,0-1 1,-1 0-1,0-1 1,15-14-1,-20 17-9,0 0 0,-1 0 0,0 0-1,1-1 1,-2 0 0,1 0 0,-1 0 0,0 0 0,-1-1-1,0 0 1,0 1 0,0-1 0,-1 0 0,-1-1-1,2-10 1,-3 19-14,0 0 1,0 0-1,0-1 0,0 1 1,0 0-1,0 0 0,0 0 0,0-1 1,0 1-1,0 0 0,0 0 0,0 0 1,0-1-1,0 1 0,0 0 0,0 0 1,0 0-1,0-1 0,0 1 0,0 0 1,-1 0-1,1 0 0,0 0 0,0 0 1,0-1-1,0 1 0,0 0 0,-1 0 1,1 0-1,0 0 0,0 0 0,0 0 1,0-1-1,-1 1 0,1 0 0,0 0 1,0 0-1,0 0 0,-1 0 0,1 0 1,0 0-1,0 0 0,0 0 0,-1 0 1,1 0-1,0 0 0,0 0 0,-13 7-48,-7 12-7,-9 32 68,27-48-2,1 0 1,-1 0-1,1-1 0,0 1 0,0 0 0,0 0 0,1 0 0,-1 0 1,1 0-1,-1 0 0,1 0 0,0 0 0,0 0 0,0 0 1,1 1-1,-1-1 0,2 3 0,-1-5 3,1 0 0,0 1-1,-1-1 1,1 0 0,0 0 0,0 0 0,0 0 0,0-1-1,0 1 1,0 0 0,0-1 0,0 1 0,0-1-1,0 0 1,0 0 0,0 0 0,0 0 0,0 0-1,0 0 1,0 0 0,0-1 0,3 0 0,47-12 186,-40 7-181,0-1 1,0 0-1,-1 0 1,0-1-1,-1-1 0,1 0 1,8-10-1,-12 12-36,-1 0-1,0-1 1,-1 1-1,0-1 1,0 0-1,0-1 1,-1 1-1,0-1 1,-1 0-1,5-18 0,-59 127-409,30-46 1008,3 0 0,-12 65 0,25-93-399,1 1-1,1 0 0,1-1 0,1 1 0,2 0 0,7 48 0,-7-68-171,1 0 1,-1 0-1,1 0 0,1 0 0,0 0 1,0-1-1,0 1 0,0-1 0,1 0 1,0 0-1,10 11 0,-14-17-2,0 0 0,1 0 1,-1 0-1,0 0 0,1 0 0,-1 0 0,0 0 0,1 0 0,-1 0 1,0 0-1,1 0 0,-1 0 0,0-1 0,0 1 0,1 0 1,-1 0-1,0 0 0,1 0 0,-1 0 0,0-1 0,0 1 1,1 0-1,-1 0 0,0 0 0,0-1 0,1 1 0,-1 0 1,0 0-1,0-1 0,0 1 0,0 0 0,0-1 0,1 1 0,-1 0 1,0 0-1,0-1 0,0 1 0,0 0 0,0-1 0,0 1 1,0 0-1,0-1 0,0 1 0,0 0 0,0-1 0,0 1 1,0 0-1,0-1 0,0 1 0,-1 0 0,1 0 0,0-1 1,0 1-1,0 0 0,0-1 0,0 1 0,-1 0 0,-2-23 90,-8-6-52,-2 0-1,-21-37 0,22 46-101,2-1-1,-1 0 1,2 0-1,1-1 1,-9-40-1,17 61 54,0 0 0,0 1 0,1-1 0,-1 0 0,0 1 0,1-1 0,-1 1 0,1-1 0,-1 0 0,1 1 0,-1-1 0,1 1 0,-1-1 0,1 1 0,0 0 0,-1-1 0,1 1 0,0-1 0,-1 1 0,1 0 0,0 0 0,-1-1 0,1 1 0,0 0 0,-1 0 0,1 0 0,0 0 0,0 0 0,-1 0 0,1 0 0,0 0 0,0 0 0,1 1 0,33-1-50,-31 1 32,77 7-125,-40-3-1497,57-1 0,-82-5-619,0 0-1,-1-2 1,31-7 0,7-9-12077</inkml:trace>
</inkml:ink>
</file>

<file path=ppt/ink/ink2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11018,'-3'13'8584,"0"18"-6559,-1 8-1610,-11 63 1352,-2-2 219,-4 154 0,22-265-1879,1 0 0,1 1 0,-1-1 0,2 1 0,0 0 0,5-12 0,9-21-93,11-52 21,-13 37-119,3 0-1,39-80 0,-57 136 77,0-1 0,0 1 0,1 0-1,-1 0 1,0 0 0,1 0 0,0 0-1,-1 0 1,1 0 0,0 0-1,0 1 1,0-1 0,0 1 0,1-1-1,-1 1 1,0 0 0,0 0-1,4-1 1,-5 2-9,1 0 0,0 0-1,-1 0 1,1 0 0,0 0-1,-1 0 1,1 0 0,0 1-1,-1-1 1,1 0 0,0 1 0,-1 0-1,1-1 1,-1 1 0,1 0-1,-1 0 1,1 0 0,-1 0 0,0 0-1,3 2 1,-2 0 0,0-1 0,0 1 1,0 0-1,0 0 0,0 0 1,0 0-1,-1 0 0,0 1 0,1-1 1,-1 0-1,0 1 0,-1-1 0,1 0 1,-1 1-1,1-1 0,-1 1 1,0-1-1,0 1 0,-1-1 0,1 1 1,-1-1-1,1 1 0,-1-1 0,0 1 1,-3 4-1,-2 1 45,0 0 0,-1-1 0,0 1 0,-1-1 0,0-1 0,0 1 1,-1-1-1,0-1 0,0 1 0,0-2 0,-1 1 0,0-1 0,0-1 0,0 0 0,-1 0 0,0-1 1,1 0-1,-18 1 0,27-3-123,1-1-1,-1 0 1,1 0 0,-1 0 0,1 0-1,-1 0 1,1 0 0,-1 0 0,1 0 0,-1 0-1,1 0 1,-1 0 0,1-1 0,-1 1 0,1 0-1,-1 0 1,1 0 0,-1-1 0,1 1 0,0 0-1,-1 0 1,1-1 0,-1 1 0,1 0 0,0-1-1,-1 1 1,1-1 0,0 1 0,-1 0 0,1-1-1,0 1 1,0-1 0,-1 1 0,1-1 0,0 1-1,0-1 1,0 1 0,0-1 0,0 1-1,0-1 1,0 1 0,0-1 0,0 1 0,0-1-1,0 1 1,0-1 0,0 1 0,0-1 0,0 1-1,0-1 1,0 1 0,1-1 0,-1 1 0,0 0-1,0-1 1,1 1 0,-1-1 0,0 1 0,1-1-1,-1 1 1,0 0 0,1-1 0,-1 1 0,0 0-1,2-1 1,25-26-8745,-2 14 1890</inkml:trace>
</inkml:ink>
</file>

<file path=ppt/ink/ink2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7.1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13901,'0'0'8643,"-2"9"-7762,-5 18 145,-1-1 0,-22 51 1,15-44-293,-16 60 1,41-100-202,4-14-473,-9 8-97,-1 0 0,-1-1 1,0 0-1,-1 0 0,-1 0 1,0 0-1,-2-24 0,1 21-64,0 17-70,1 3 115,-1 1 1,1-1 0,0 1-1,0-1 1,1 0 0,-1 1-1,3 4 1,1-6 38,0 0 0,0 1 1,-1-1-1,1-1 0,1 1 1,-1-1-1,0 0 0,0 0 1,0-1-1,1 1 0,-1-1 1,0 0-1,0-1 0,1 1 0,-1-1 1,0 0-1,0-1 0,0 1 1,0-1-1,0 0 0,0 0 1,0 0-1,-1-1 0,1 1 1,-1-1-1,0-1 0,0 1 1,0 0-1,0-1 0,0 0 1,5-8-1,-6 8-58,0 0 0,-1 0 1,0-1-1,0 1 0,-1-1 0,1 1 1,-1-1-1,0 0 0,1-9 1,-2 14 70,0 0 1,0-1 0,0 1 0,0 0 0,0 0 0,0 0 0,0 0 0,0 0-1,0-1 1,-1 1 0,1 0 0,0 0 0,0 0 0,0 0 0,0 0 0,0-1-1,-1 1 1,1 0 0,0 0 0,0 0 0,0 0 0,0 0 0,-1 0 0,1 0 0,0 0-1,0 0 1,0 0 0,-1 0 0,1 0 0,0 0 0,0 0 0,0 0 0,0 0-1,-1 0 1,1 0 0,0 0 0,0 0 0,0 0 0,-1 0 0,1 0 0,0 0-1,0 0 1,0 0 0,0 1 0,0-1 0,-1 0 0,1 0 0,0 0 0,0 0-1,0 0 1,0 0 0,0 1 0,0-1 0,-1 0 0,1 0 0,-10 9-116,2 2 196,0 1 0,1-1 1,0 2-1,1-1 0,0 1 0,1 0 0,1 0 1,0 0-1,0 1 0,1 0 0,1-1 0,0 17 1,2-29-73,0 0 0,0 1 0,0-1 0,0 0 0,0 0 0,0 0 1,0 0-1,1 1 0,-1-1 0,1 0 0,-1 0 0,1 0 1,-1 0-1,1 0 0,-1 0 0,1 0 0,0 0 0,0 0 0,-1 0 1,1-1-1,0 1 0,0 0 0,0 0 0,0-1 0,0 1 0,0-1 1,2 2-1,0-1 12,0-1 1,0 1-1,0 0 1,1-1-1,-1 0 1,0 0-1,0 0 0,1 0 1,-1-1-1,4 0 1,2-1 7,0 0 0,0-1 0,0 0 1,0 0-1,0-1 0,12-8 0,-6 0-49,-1-2 0,0 0 0,-1-1-1,-1 0 1,0-1 0,11-18 0,-18 26 12,-5 7-69,0 16-75,3 56 24,-3-67 131,1 0 1,-1 0 0,1 0-1,0 0 1,0 0 0,1-1-1,-1 1 1,1 0 0,0 0-1,0-1 1,0 1 0,0-1-1,5 6 1,-6-8-5,1 0 0,-1 0 0,0 0 0,1 0 0,-1-1 0,1 1 0,-1 0 0,1-1 0,-1 1 0,1-1 0,-1 1 0,1-1-1,-1 0 1,1 0 0,0 0 0,-1 1 0,1-2 0,0 1 0,-1 0 0,1 0 0,-1 0 0,1-1 0,-1 1 0,1-1 0,-1 1 0,1-1 0,-1 0 0,1 0 0,-1 1 0,1-1 0,-1 0 0,0 0 0,0 0 0,0 0 0,1-1 0,-1 1 0,1-3 0,16-9-98,-18 13 135,5-31 710,3 1-570,-3 13-87,0-1 1,-2 1-1,0 0 0,1-26 0,-4 43-88,0 0 0,0-1 0,0 1-1,0 0 1,0 0 0,0-1 0,0 1-1,0 0 1,0 0 0,0-1 0,0 1 0,0 0-1,0 0 1,-1-1 0,1 1 0,0 0-1,0 0 1,0-1 0,0 1 0,0 0 0,0 0-1,-1-1 1,1 1 0,0 0 0,0 0-1,0 0 1,0 0 0,-1-1 0,1 1 0,0 0-1,0 0 1,-1 0 0,1 0 0,0 0 0,0 0-1,-1 0 1,1-1 0,0 1 0,0 0-1,-1 0 1,1 0 0,0 0 0,0 0 0,-1 0-1,1 0 1,0 0 0,-1 1 0,1-1-5,-1 0 1,1 0-1,-1 1 1,1-1 0,0 0-1,-1 1 1,1-1-1,-1 0 1,1 1 0,0-1-1,-1 1 1,1-1-1,0 1 1,-1-1 0,1 1-1,0-1 1,0 1-1,0-1 1,0 1 0,-1-1-1,1 1 1,0-1-1,0 1 1,0-1 0,0 2-1,0-1-88,0 0 0,0 0 0,1 0 0,-1 0 0,0 0 0,0 0 0,1 0 0,-1 0 0,1 0 1,-1 0-1,1 0 0,-1 0 0,1 0 0,0 0 0,-1 0 0,1-1 0,0 1 0,0 0 0,-1 0 0,1-1 0,0 1 0,0-1 0,0 1 0,0-1 0,2 2 0,18 2-9324,-14-4 3174</inkml:trace>
</inkml:ink>
</file>

<file path=ppt/ink/ink2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8.1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114 256 11243,'1'-2'593,"0"0"1,0-1-1,-1 1 1,1 0-1,0-1 1,-1 1 0,1-1-1,-1 1 1,0-1-1,0 1 1,0-1-1,0 1 1,0-1-1,-1 1 1,1-1 0,-2-3-1,2 6-507,0 0 0,-1-1 0,1 1 0,0 0 0,-1-1 0,1 1-1,0 0 1,-1 0 0,1 0 0,0-1 0,-1 1 0,1 0 0,-1 0 0,1 0 0,0 0 0,-1-1-1,1 1 1,-1 0 0,1 0 0,0 0 0,-1 0 0,1 0 0,-1 0 0,1 0 0,-1 0 0,1 1 0,0-1-1,-1 0 1,1 0 0,-1 0 0,0 1 0,-21 17-44,13-9 163,1 0-1,0 1 0,1 0 1,0 0-1,1 1 0,0 0 1,0 0-1,1 1 1,0 0-1,1-1 0,1 1 1,0 1-1,-2 15 1,5-27-198,0-1 0,0 1 0,0 0 0,0 0 0,0 0 0,1-1 0,-1 1 0,0 0 0,0 0 1,0 0-1,1-1 0,-1 1 0,1 0 0,-1-1 0,0 1 0,1 0 0,-1-1 0,1 1 0,-1 0 0,1-1 1,0 1-1,-1-1 0,1 1 0,0-1 0,-1 1 0,1-1 0,0 0 0,1 1 0,27-1 198,-21-1-187,-1-1-1,0 0 1,0-1-1,0 0 1,0 0 0,6-5-1,1-2-124,0-2 0,-1 1 0,0-2 0,12-15 0,-20 22 73,0 0 1,-1 1-1,0-2 1,0 1-1,-1 0 1,0-1-1,0 0 0,0 1 1,-1-1-1,0 0 1,0 0-1,1-14 1,-3 21 28,0 0 0,0-1 0,0 1 0,-1 0 0,1 0 0,0-1 0,0 1 0,0 0 0,0 0 0,-1 0 0,1-1 0,0 1 0,0 0 0,0 0 0,-1 0 0,1 0 0,0-1 0,0 1 0,0 0 0,-1 0 0,1 0 0,0 0 0,0 0 1,-1 0-1,1 0 0,0 0 0,-1 0 0,1 0 0,0 0 0,0 0 0,-1 0 0,1 0 0,0 0 0,0 0 0,-1 0 0,1 0 0,0 0 0,0 0 0,-1 0 0,1 0 0,0 0 0,0 1 0,-1-1 0,1 0 0,0 0 0,0 0 0,0 1 0,-1-1 0,1 0 0,0 0 0,0 0 0,0 1 0,0-1 0,0 0 1,-1 0-1,1 1 0,-14 11-113,9-4 104,0-1-1,1 1 0,0 0 1,0 1-1,1-1 0,0 1 1,0-1-1,1 1 0,0 0 1,0 0-1,0 15 0,2-22-10,1-1-1,-1 1 1,0-1-1,1 1 0,-1-1 1,1 0-1,-1 1 1,1-1-1,0 1 1,-1-1-1,1 0 0,0 0 1,0 1-1,0-1 1,0 0-1,0 0 1,1 0-1,-1 0 0,0 0 1,0 0-1,1-1 1,-1 1-1,0 0 1,1-1-1,-1 1 0,1 0 1,-1-1-1,1 0 1,-1 1-1,1-1 1,-1 0-1,1 0 1,-1 0-1,1 0 0,-1 0 1,1 0-1,-1 0 1,4-1-1,1 0-205,1 0 0,0 0 0,-1 0 0,1-1 0,-1 0 0,1 0 0,9-5 0,-2-3-162,0-1-1,-2 0 1,1 0 0,-1-1-1,-1-1 1,0 0 0,-1 0-1,0-1 1,13-28 0,-12 21 451,-1 0 1,-1-1-1,-1 0 1,-1 0-1,-1-1 1,5-34 0,-11 38 1207,-5 14-461,-15 22-168,-18 45-399,26-37 255,1 1 0,-14 52-1,22-65-382,0-1 0,1 1 0,0-1 0,1 1-1,1 0 1,0 0 0,1-1 0,4 25 0,-5-35-98,0-1 1,1 1-1,-1 0 1,0-1-1,1 0 1,-1 1 0,1-1-1,0 1 1,0-1-1,-1 0 1,1 1-1,0-1 1,0 0 0,0 0-1,0 1 1,0-1-1,1 0 1,-1 0-1,0-1 1,0 1-1,1 0 1,-1 0 0,0 0-1,1-1 1,-1 1-1,1-1 1,-1 1-1,1-1 1,-1 0 0,1 1-1,-1-1 1,4 0-1,-3-1 20,0 1-1,0-1 0,1 1 1,-1-1-1,0 0 0,0 0 1,0 0-1,0 0 0,0-1 1,0 1-1,0 0 0,-1-1 1,1 1-1,0-1 1,-1 0-1,1 1 0,-1-1 1,1 0-1,-1 0 0,2-4 1,1-4-16,0 0 0,-1-1 0,0 1 0,-1-1 0,0 1 0,-1-1 0,0 0 0,-1 1 0,0-1 0,-2-19 0,2 29-21,0 1 1,-1-1 0,1 1-1,0-1 1,0 1 0,0-1-1,0 1 1,-1 0 0,1-1-1,0 1 1,0-1 0,-1 1-1,1 0 1,0-1 0,-1 1-1,1 0 1,0-1-1,-1 1 1,1 0 0,-1-1-1,1 1 1,-1 0 0,1 0-1,0 0 1,-1-1 0,1 1-1,-1 0 1,1 0 0,-1 0-1,1 0 1,-1 0 0,1 0-1,-1 0 1,1 0-1,-1 0 1,1 0 0,-1 0-1,1 0 1,-1 0 0,1 0-1,-1 1 1,1-1 0,0 0-1,-1 0 1,1 0 0,-1 1-1,1-1 1,0 0 0,-1 1-1,1-1 1,-1 0-1,1 1 1,0-1 0,-1 0-1,1 1 1,0-1 0,0 1-1,-1-1 1,1 1 0,0-1-1,0 0 1,0 1 0,0-1-1,-1 1 1,1 2 5,0-1 1,0 0-1,-1 1 1,1-1-1,0 0 0,1 0 1,-1 1-1,0-1 1,1 0-1,-1 1 0,1-1 1,0 0-1,0 0 1,0 0-1,0 0 1,0 0-1,0 0 0,0 0 1,1 0-1,-1 0 1,1-1-1,1 3 0,2-1 8,-1 0 0,1 0 0,-1 0 0,1-1 0,0 1-1,0-1 1,0-1 0,0 1 0,8 1 0,3 0 19,1-1 0,-1 0-1,1-2 1,0 0 0,24-3 0,-35 2-16,1-1-1,-1 0 1,0 0 0,0 0-1,0-1 1,0 0 0,9-6-1,-13 8-3,0 0 0,0 0-1,0-1 1,-1 1 0,1 0 0,0-1-1,-1 1 1,0-1 0,1 1 0,-1-1-1,0 0 1,0 1 0,0-1-1,0 0 1,0 0 0,0 0 0,0 0-1,-1 0 1,1 0 0,-1 0 0,1 0-1,-1 0 1,0 0 0,0-1 0,0 1-1,0 0 1,0-2 0,-1 3 4,0 0 0,0 0 0,-1 0 0,1 0 0,0 0 0,0 0 0,-1 1 0,1-1 0,0 0 0,-1 1 0,1-1 0,-1 1 0,1 0 0,0-1 0,-1 1 0,1 0 0,-1 0 0,1 0 0,-1 0 0,1 0 0,-1 0 0,-2 1 0,-36 4 102,33-1-88,0-1 0,0 1 1,0 0-1,0 0 0,1 1 1,-1-1-1,1 2 0,0-1 1,1 1-1,-1 0 0,1 0 1,1 0-1,-6 8 1,9-12-2,-1 1 1,0-1 0,1 1-1,0-1 1,-1 1 0,1 0-1,0 0 1,0-1 0,0 1-1,1 0 1,-1 0 0,1 0 0,0 0-1,0 0 1,0 0 0,0 0-1,0 0 1,0 0 0,1 0-1,-1-1 1,1 1 0,0 0-1,0 0 1,0 0 0,0-1 0,1 1-1,-1-1 1,1 1 0,0-1-1,-1 1 1,1-1 0,0 0-1,0 0 1,1 0 0,-1 0-1,0 0 1,6 3 0,1 0-21,0-1 0,1 0-1,-1 0 1,1-1 0,0 0 0,1-1 0,12 2 0,41-3-4267,-63-1 3994,0 0 0,0 0 0,-1 0-1,1 0 1,0 0 0,0-1 0,-1 1 0,1 0 0,0-1-1,0 1 1,-1 0 0,1-1 0,0 1 0,-1-1-1,1 1 1,-1-1 0,1 1 0,0-1 0,-1 1 0,1-1-1,-1 1 1,1-1 0,-1 0 0,0 1 0,1-1 0,-1 0-1,0 0 1,1 1 0,-1-1 0,0 0 0,0 0 0,0 1-1,0-3 1,1-16-10894</inkml:trace>
</inkml:ink>
</file>

<file path=ppt/ink/ink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1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289 12 2626,'0'0'8318,"-8"-4"-5041,5 2-3177,1 1 0,-1 0 0,1 0 0,-1 1 0,1-1 0,-1 0 0,0 1 0,0-1 0,1 1 0,-1 0 0,0 0 0,1 0 0,-1 1-1,0-1 1,0 0 0,1 1 0,-1 0 0,0 0 0,1 0 0,-1 0 0,1 0 0,-1 0 0,1 1 0,-4 2 0,-3 3 86,1 1 0,-1 0 0,2 0 0,-1 1 0,1 0 0,-6 10 0,-9 16 280,2 1 0,1 1-1,3 0 1,0 2 0,3 0-1,1 0 1,2 1 0,2 1-1,1-1 1,2 1 0,2 0-1,4 75 1,1-105-372,0 1 1,0-1-1,1 0 1,0 0-1,1-1 0,0 1 1,1-1-1,0 1 0,1-1 1,0-1-1,12 16 1,-15-22-79,0 1 0,0-1 0,0 0 0,0 0 0,1 0 0,-1 0 0,1-1 0,-1 1-1,1-1 1,0 0 0,0 0 0,0 0 0,0-1 0,0 0 0,0 1 0,1-1 0,-1-1 0,0 1 0,1-1 0,-1 1 0,1-1 0,-1 0 0,0-1 0,1 1 0,-1-1 0,0 0 0,1 0 0,-1 0 0,0-1 0,0 0 0,0 1 0,0-1 0,4-3 0,0-1 59,-1 1 0,0-2-1,0 1 1,-1-1 0,0 0-1,0 0 1,0 0 0,-1-1-1,0 0 1,-1 0 0,6-13-1,-5 8-33,0 1-1,0-1 0,-2-1 0,0 1 0,0-1 0,-1 1 0,0-17 1,-2 27-28,0 0 0,-1 1 1,1-1-1,0 1 0,-1-1 1,0 0-1,1 1 1,-1 0-1,0-1 0,-1 1 1,1-1-1,0 1 1,0 0-1,-1 0 0,0 0 1,1 0-1,-1 0 1,0 0-1,0 0 0,0 1 1,0-1-1,0 1 1,0-1-1,-1 1 0,1 0 1,0 0-1,-1 0 1,1 0-1,-1 0 0,1 0 1,-1 1-1,1-1 1,-1 1-1,0 0 0,1 0 1,-1 0-1,1 0 0,-1 0 1,-2 1-1,-3-1-19,1 1-1,-1 0 0,1 0 0,-1 1 1,1 0-1,0 0 0,0 1 1,0 0-1,0 0 0,0 1 0,1-1 1,-12 10-1,14-10-2,0 1 0,1 0-1,-1 0 1,1 0 0,0 0 0,0 0 0,1 1 0,-1-1 0,1 1-1,0-1 1,0 1 0,1 0 0,-1 0 0,1 0 0,0 0 0,0 0-1,1 0 1,0 1 0,-1-1 0,2 7 0,0-11 6,-1 0 1,1 0-1,0 0 1,-1 0-1,1 0 1,0-1-1,0 1 1,-1 0-1,1 0 1,0 0-1,0-1 1,0 1-1,0-1 1,0 1-1,0-1 1,0 1-1,0-1 1,0 1-1,1-1 1,-1 0-1,0 0 1,0 1-1,0-1 1,0 0 0,0 0-1,1 0 1,-1 0-1,0-1 1,2 1-1,36-9 14,-24 2 2,-1 0 1,0-1-1,0-1 1,-1 0 0,0-1-1,-1-1 1,15-15-1,1-4 0,43-59-1,-58 71 18,0-2-1,-1 0 0,-1 0 1,-1-1-1,10-31 0,-21 64-70,-1 0 0,2 0 0,0 0 0,2 20 1,0 9 271,-4 27 405,0-40-251,1 0 1,1 0 0,6 35-1,-6-62-406,0-1-1,0 1 1,0-1-1,0 1 1,0 0-1,1-1 1,-1 0-1,0 1 1,0-1-1,1 1 1,-1-1-1,0 1 1,0-1-1,1 1 1,-1-1-1,1 0 1,-1 1 0,0-1-1,1 0 1,-1 1-1,1-1 1,-1 0-1,1 0 1,-1 1-1,1-1 1,-1 0-1,1 0 1,-1 0-1,1 0 1,-1 1-1,1-1 1,-1 0-1,1 0 1,-1 0-1,1 0 1,-1 0-1,1-1 1,-1 1 0,1 0-1,-1 0 1,1 0-1,-1 0 1,1 0-1,-1-1 1,1 1-1,-1 0 1,1 0-1,-1-1 1,0 1-1,1 0 1,-1-1-1,1 1 1,-1-1-1,0 1 1,1 0-1,-1-1 1,1 0-1,22-24-3088,-6-6-1481,-6-8-2013</inkml:trace>
</inkml:ink>
</file>

<file path=ppt/ink/ink2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8.4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13581,'0'0'4708</inkml:trace>
</inkml:ink>
</file>

<file path=ppt/ink/ink2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8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 61 11723,'0'0'2568,"6"-8"416,-2 3-2209,-1 3-554,-1 0 0,0 0 0,0 0-1,0 0 1,-1-1 0,1 1 0,-1-1 0,1 1-1,-1-1 1,0 1 0,1-1 0,-1 0 0,-1 0-1,1 1 1,0-5 0,-2 7-108,0-1 0,0 1-1,0-1 1,0 1 0,0-1 0,0 1 0,-1 0-1,1-1 1,0 1 0,0 0 0,0 0-1,-1 0 1,1 0 0,0 0 0,0 0-1,0 0 1,0 1 0,-1-1 0,1 0 0,0 1-1,0-1 1,0 0 0,-2 2 0,-6 2-45,1 1 0,-1 0 0,1 0 1,0 1-1,0 0 0,1 0 0,0 1 1,-8 9-1,-3 6 201,-26 38 1,38-50-236,0 0 1,1 0 0,0 1-1,0-1 1,1 1 0,-4 18-1,7-26-52,1-1-1,-1 1 1,1 0-1,-1-1 1,1 1-1,0 0 1,0-1-1,0 1 1,1 0-1,-1-1 1,1 1-1,-1 0 1,1-1-1,0 1 1,0-1-1,0 1 0,0-1 1,0 0-1,1 1 1,-1-1-1,1 0 1,-1 0-1,1 0 1,0 0-1,0 0 1,0 0-1,0-1 1,0 1-1,0-1 1,1 1-1,-1-1 1,0 0-1,1 0 1,2 1-1,7 2-566,1-2-1,-1 1 1,0-2 0,1 1-1,-1-2 1,25-1 0,36-11-6347,-19-6-2175</inkml:trace>
</inkml:ink>
</file>

<file path=ppt/ink/ink2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9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288 0 15407,'-10'0'1361,"-16"1"-491,1 0 1,-1 2-1,-45 10 1,64-12-727,0 1 1,-1 0-1,1 1 1,0-1 0,0 1-1,0 1 1,1-1 0,-1 1-1,1 0 1,0 1-1,0-1 1,0 1 0,1 1-1,0-1 1,0 1-1,0-1 1,0 2 0,1-1-1,-4 7 1,8-11-119,-1 0 0,0-1 0,0 1 0,1 0 1,-1-1-1,1 1 0,0 0 0,-1 0 0,1 0 0,0-1 1,0 1-1,0 0 0,0 0 0,0 0 0,1 0 0,-1-1 0,0 1 1,1 0-1,0 0 0,-1-1 0,1 1 0,0 0 0,0-1 0,0 1 1,1 1-1,0-1 2,1 0 0,0 0-1,-1 0 1,1 0 0,0-1 0,0 1 0,0-1 0,0 0 0,0 0 0,0 0 0,0 0 0,1-1 0,3 1-1,4 0 29,1 0 0,0-1 0,-1 0-1,1-1 1,-1-1 0,1 0-1,15-4 1,-15 1-26,1-1 0,-1 0 0,0-1 1,-1 0-1,0-1 0,18-15 0,-22 17 53,-1 0 0,0 0 0,0 0 0,0-1 0,-1 0 0,0-1 0,-1 1 0,1-1 0,-1 1 0,-1-1 0,4-12-1,-7 20-80,0 0 0,0 1-1,0-1 1,0 0 0,0 0-1,0 0 1,0 0-1,-1 0 1,1 0 0,0 0-1,0 0 1,0 0-1,0 0 1,0 0 0,0 1-1,-1-1 1,1 0 0,0 0-1,0 0 1,0 0-1,0 0 1,0 0 0,-1 0-1,1 0 1,0 0-1,0 0 1,0 0 0,0 0-1,0 0 1,-1-1 0,1 1-1,0 0 1,0 0-1,0 0 1,0 0 0,0 0-1,0 0 1,-1 0-1,1 0 1,0 0 0,0 0-1,0 0 1,0-1 0,0 1-1,0 0 1,0 0-1,0 0 1,0 0 0,0 0-1,-1 0 1,1-1-1,0 1 1,0 0 0,0 0-1,0 0 1,0-1-1,-10 13-93,-10 33 90,20-44 2,-1 0 0,1 0 0,-1 0 0,1 0-1,0 0 1,-1 0 0,1 0 0,0 1 0,0-1-1,0 0 1,-1 0 0,1 0 0,0 0 0,1 0-1,-1 0 1,0 0 0,0 0 0,0 0 0,1 0-1,-1 0 1,0 0 0,1 0 0,-1 0 0,1 0-1,0 0 1,-1 0 0,1 0 0,-1 0-1,1 0 1,0 0 0,0-1 0,0 1 0,-1 0-1,1-1 1,0 1 0,0-1 0,0 1 0,0-1-1,0 1 1,0-1 0,1 1 0,22 1-222,0-1-1,0-1 1,0-1 0,28-5-1,44-2-913,-96 8 1183,1 1 0,0-1-1,-1 0 1,1 1 0,0-1-1,-1 0 1,1 1-1,-1-1 1,1 1 0,-1-1-1,1 1 1,-1-1 0,1 1-1,-1-1 1,0 1 0,1 0-1,-1-1 1,0 1-1,1 0 1,-1-1 0,0 1-1,0 0 1,0-1 0,1 1-1,-1 0 1,0-1-1,0 1 1,0 0 0,0-1-1,0 1 1,0 0 0,-1-1-1,1 1 1,0 0 0,0 0-1,-6 38 2057,3-21-1246,32-19-227,21-12-948,-4 0-3129,-13 10-7383,-27 3 4622</inkml:trace>
</inkml:ink>
</file>

<file path=ppt/ink/ink2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29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28 6342,'0'0'12038,"-9"-5"-9876,6 2-2069,-1 0 1,0 1-1,0 0 0,0 0 0,0 0 0,0 0 1,0 1-1,0-1 0,-1 1 0,1 0 1,0 0-1,-1 1 0,1-1 0,-1 1 1,1 0-1,-1 0 0,1 1 0,-1-1 1,1 1-1,-1 0 0,1 0 0,0 1 0,-1-1 1,1 1-1,0 0 0,0 0 0,-5 4 1,-51 41 406,58-45-423,-1 0 0,0 0 1,1 1-1,0 0 0,0-1 0,-1 1 1,2 0-1,-1 0 0,0 0 0,0 0 0,1 0 1,0 1-1,0-1 0,0 0 0,0 1 0,0-1 1,1 1-1,-1-1 0,1 4 0,0-6-69,1 0 0,0 0 0,-1 0 1,1 0-1,0-1 0,0 1 0,-1 0 0,1 0 0,0-1 0,0 1 0,0 0 0,0-1 0,0 1 0,0-1 0,0 0 1,0 1-1,0-1 0,0 0 0,0 1 0,0-1 0,1 0 0,-1 0 0,0 0 0,2 0 0,36 0 17,-29 0-92,37-2-708,-33 0 677,1 1 0,-1 1-1,0 0 1,1 1 0,-1 0-1,0 1 1,1 1-1,15 5 1,-29-8 117,0 0-1,0 1 1,-1-1-1,1 0 1,0 0-1,-1 1 1,1-1-1,0 1 1,-1-1-1,1 0 1,-1 1-1,1-1 1,-1 1-1,1 0 1,-1-1-1,1 1 1,-1-1-1,1 1 1,-1 0-1,0-1 1,1 1-1,-1 0 1,0-1-1,0 1 1,1 0-1,-1 0 1,0-1-1,0 1 1,0 0-1,0-1 1,0 1-1,0 1 1,-1 0 83,0 0 1,0-1-1,1 1 1,-2 0 0,1-1-1,0 1 1,0-1-1,0 1 1,-1-1-1,1 0 1,-1 1-1,-1 0 1,-47 27 2026,-37 2-685,79-29-1605,0 0-1,1-1 1,-1 0-1,0 0 1,0 0-1,0-1 1,0 0-1,0-1 1,-12-1-1,20 1-57,-1 1 0,1 0 0,0-1 0,-1 1 1,1 0-1,0-1 0,0 1 0,-1-1 0,1 1 0,0 0 0,0-1 0,0 1 0,0-1 0,-1 1 0,1-1 0,0 1 0,0 0 0,0-1 0,0 1 0,0-1 0,0 1 0,0-1 0,0 1 0,0-1 0,0 1 0,1-1 0,-1 1 0,0 0 0,0-1 0,1 0-205,3-13-6601</inkml:trace>
</inkml:ink>
</file>

<file path=ppt/ink/ink2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31.0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71 8296,'0'0'8290,"1"-4"-8162,5-14-21,-4 14 278,-2-7-293,-1-18 6003,-3 24-3364,-6 15-1976,-1 5-469,1 1 1,1 0 0,0 0-1,1 1 1,1 0 0,0 0-1,2 1 1,0 0 0,-4 28-1,9-45-281,0 0-1,0 0 0,0 0 0,0 0 0,0 0 1,0 1-1,0-1 0,1 0 0,-1 0 0,0 0 1,1 0-1,-1 0 0,1 0 0,-1 0 0,1 0 1,-1-1-1,1 1 0,0 0 0,-1 0 0,1 0 1,0-1-1,0 1 0,0 0 0,0-1 0,-1 1 1,3 0-1,0 1 7,0-1 1,0 0-1,0-1 1,0 1 0,0-1-1,0 1 1,0-1-1,1 0 1,3 0 0,3-1 13,0 0 1,0-1 0,0 0 0,-1-1 0,13-4 0,-7 0-46,0 0 1,0-1-1,-1 0 1,-1-2-1,1 1 0,-1-1 1,-1-1-1,0-1 1,0 0-1,-2 0 1,19-27-1,-26 33 7,-4 7-21,-12 16-69,-18 31-46,30-46 153,0 1 1,-1-1-1,1 1 0,0-1 0,0 1 1,1 0-1,-1 0 0,0-1 0,1 1 1,0 0-1,0 0 0,0-1 1,0 1-1,0 4 0,1-6 0,0 0-1,0 1 1,0-1 0,1 0 0,-1 0-1,0 0 1,0 0 0,1 0-1,-1 0 1,0-1 0,1 1-1,-1 0 1,1-1 0,-1 1-1,1-1 1,-1 1 0,1-1 0,0 0-1,-1 0 1,1 0 0,-1 0-1,1 0 1,-1 0 0,1 0-1,2-1 1,14-1-98,-1-1 1,0 0-1,0-2 0,0 0 1,0-1-1,-1-1 0,0 0 0,0-1 1,22-15-1,7-2-85,-31 21 81,-9 9 44,-13 25 94,7-27-10,0 0 1,0-1-1,0 1 1,0 0-1,1-1 1,-1 1 0,1 0-1,-1 0 1,1 0-1,0 0 1,0-1-1,0 1 1,1 3-1,1-5-3,0 0 0,0 0 0,-1-1-1,1 1 1,0-1 0,0 1 0,0-1 0,0 0-1,0 0 1,0 0 0,0 0 0,0 0-1,0 0 1,4-1 0,30-5 47,16-10-221,-42 11 71,0 2 0,0-1 0,1 2 0,0-1 0,-1 1 0,14 0 1,-17 55 171,0-52-53,-1 0 1,1 0 0,0 0-1,-1-1 1,1 0 0,0 0-1,0 0 1,-1-1 0,1 0-1,7-3 1,72-7-3049,-84 16 1784,0 1-3708,3-5-1120</inkml:trace>
</inkml:ink>
</file>

<file path=ppt/ink/ink2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31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23 1634,'-2'-22'17220,"-4"29"-11680,-7 46-7549,8-30 3818,-15 43-992,7-30-413,3 2 1,0-1-1,3 1 1,-5 58 0,12-96-401,0 0-1,0 0 1,0 1 0,0-1 0,0 0 0,0 0 0,0 0 0,0 0 0,0 0 0,1 0 0,-1 0 0,0 1 0,0-1 0,0 0 0,0 0 0,0 0 0,0 0 0,0 0 0,0 0 0,0 0 0,0 0-1,0 1 1,0-1 0,0 0 0,1 0 0,-1 0 0,0 0 0,0 0 0,0 0 0,0 0 0,0 0 0,0 0 0,0 0 0,1 0 0,-1 0 0,0 0 0,0 0 0,0 0 0,0 0 0,0 0-1,0 0 1,1 0 0,-1 0 0,0 0 0,0 0 0,0 0 0,0 0 0,0 0 0,0 0 0,0 0 0,1 0 0,-1 0 0,0 0 0,0 0 0,0 0 0,0-1 0,0 1 0,0 0 0,0 0 0,12-9 136,7-11-21,48-90-16,-47 75-134,0 1 0,42-50 1,-59 80-15,1 1 1,-1 0-1,1 0 0,0 1 1,0-1-1,0 1 0,0 0 1,6-3-1,-9 5 16,0-1-1,0 1 1,-1 0 0,1-1-1,0 1 1,0 0 0,0 0-1,-1 0 1,1-1-1,0 1 1,0 0 0,0 0-1,0 0 1,-1 0-1,1 0 1,0 1 0,0-1-1,0 0 1,0 0-1,-1 1 1,1-1 0,0 0-1,0 1 1,-1-1 0,1 0-1,0 1 1,-1-1-1,1 1 1,0 0 0,-1-1-1,1 1 1,-1-1-1,1 1 1,-1 0 0,1-1-1,-1 1 1,1 0-1,-1 0 1,0-1 0,1 1-1,-1 0 1,0 0-1,0 0 1,0-1 0,1 1-1,-1 0 1,0 0 0,0 0-1,0 0 1,0-1-1,0 1 1,-1 1 0,1 3 41,-1-1 0,0 1 1,-1 0-1,1-1 0,-1 1 1,0-1-1,0 1 1,0-1-1,-1 0 0,1 0 1,-1 0-1,0 0 0,0 0 1,0-1-1,-1 1 1,1-1-1,-1 0 0,0 0 1,0 0-1,0-1 1,-8 4-1,3-1 55,0 0-1,-1 0 1,0-2 0,0 1-1,0-1 1,0 0 0,-1-1 0,1-1-1,-13 1 1,22-2-154,0 0-1,0 0 0,0 0 1,0-1-1,0 1 1,0 0-1,0-1 1,0 1-1,1-1 1,-1 1-1,0-1 1,0 1-1,0-1 0,1 0 1,-1 1-1,0-1 1,0 0-1,1 0 1,-1 0-1,1 1 1,-1-1-1,1 0 1,-1 0-1,1 0 0,0 0 1,-1 0-1,1 0 1,0 0-1,0 0 1,-1 0-1,1 0 1,0 0-1,0 0 1,0 0-1,0 0 0,1 0 1,-1 0-1,0 0 1,0 0-1,0 0 1,1 0-1,-1 0 1,1-1-1,0-3-916,1 0 0,-1-1 0,1 1 0,0 0 1,0 0-1,1 1 0,4-7 0,11-8-3181,6 0-823</inkml:trace>
</inkml:ink>
</file>

<file path=ppt/ink/ink2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32.3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6054,'0'0'16741,"-9"14"-15924,-17 25 138,-36 75 1,53-95-703,1 0 1,0 1 0,1 0-1,2 0 1,0 1-1,1 0 1,-2 30-1,6-50-247,0-1-1,0 0 1,0 1-1,0-1 1,0 1-1,0-1 1,1 0-1,-1 1 1,0-1-1,0 0 1,0 1-1,0-1 1,1 0-1,-1 1 1,0-1-1,1 0 1,-1 1-1,0-1 1,0 0-1,1 0 1,-1 1-1,0-1 1,1 0-1,-1 0 1,1 0-1,-1 1 1,0-1-1,1 0 1,-1 0-1,1 0 1,-1 0-1,0 0 1,1 0-1,-1 0 1,1 0-1,-1 0 1,0 0-1,1 0 1,-1 0-1,1 0 1,-1 0-1,0 0 1,1-1-1,-1 1 1,0 0-1,1 0 1,-1 0-1,1-1 1,-1 1-1,1 0 1,19-13 162,-13 3-207,-1 0 0,0 0 1,-1 0-1,0-1 0,0 0 0,-1 0 1,3-15-1,11-69-250,-15 72 23,-5 31 244,1 0 0,0 0 1,0 0-1,1 1 0,0-1 0,1 0 0,1 10 1,-2-16 31,1 1 0,0-1 0,0 1 0,0-1 0,1 1 0,-1-1 0,0 0 0,1 0 0,0 0 0,-1 0 0,1 0 0,0 0 0,0 0 0,0 0 0,0-1 0,0 1 0,1-1 0,-1 0 0,0 1 0,1-1 0,-1 0 0,1 0 0,-1-1 0,1 1 0,-1-1 0,4 1 0,1 1 27,0-1-1,1 0 0,-1 0 1,1-1-1,-1 0 1,0 0-1,1-1 1,-1 0-1,1 0 0,-1-1 1,0 0-1,0 0 1,0-1-1,0 1 1,0-2-1,0 1 0,7-6 1,2-4-24,0-1 0,-1 0 1,0-1-1,20-29 0,-25 31-9,-21 29 12,1 0-1,0 1 1,1 0-1,1 1 1,1 0-1,0 0 0,1 1 1,1-1-1,-3 26 1,8-41 9,-1-1 1,1 0-1,0 1 1,0-1-1,0 0 1,0 1-1,1-1 1,-1 0-1,1 1 1,-1-1-1,1 0 1,0 0-1,0 1 1,0-1-1,0 0 1,0 0-1,0 0 1,1 0-1,-1 0 1,0-1-1,1 1 1,3 3-1,-3-5-55,0 1 1,-1 0-1,1-1 0,0 1 0,0-1 0,0 0 0,0 1 0,0-1 0,-1 0 0,1 0 0,0 0 0,0-1 0,0 1 0,0 0 0,0-1 0,0 1 0,-1-1 0,1 0 1,0 1-1,0-1 0,-1 0 0,1 0 0,-1 0 0,1 0 0,-1 0 0,1-1 0,-1 1 0,0 0 0,1-1 0,0-1 0,3-3-1010,0 1 0,-1-1 0,0 0 0,0 0 0,0-1 0,-1 1 0,0-1 0,0 0 0,0 0 0,2-12 0,4-23-9012</inkml:trace>
</inkml:ink>
</file>

<file path=ppt/ink/ink2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32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11403,'0'0'7463,"-3"56"-6022,8-37-704,11 1-577,-3-2-288,5-1-1602,-2-4-2113,-1-5-2692</inkml:trace>
</inkml:ink>
</file>

<file path=ppt/ink/ink2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33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1 10090,'0'0'4938,"-11"5"-2905,-8 4-1183,1 0 0,0 2-1,1 0 1,-16 13-1,27-19-596,0-1 1,1 1-1,-1 0 0,1 0 0,1 0 0,-1 1 0,1-1 0,0 1 0,0 0 0,0 0 0,1 1 0,0-1 0,1 1 0,-1 0 0,1 0 0,0 0 0,-1 11 0,3-17-243,0-1-1,1 1 1,-1 0-1,0 0 1,0 0-1,1-1 1,-1 1-1,0 0 1,1-1-1,-1 1 1,1 0-1,-1-1 1,1 1-1,-1 0 0,1-1 1,-1 1-1,1-1 1,0 1-1,-1-1 1,1 1-1,0-1 1,-1 1-1,1-1 1,0 0-1,0 0 1,1 1-1,31 5 158,33-9-104,-53-1-188,1 1 0,-1-2-1,0 0 1,0 0 0,15-10-1,-16 8 221,0 1 0,1 1 0,0 0 0,21-6 0,-34 12-48,1-1 1,-1 1-1,1-1 1,-1 1 0,0-1-1,1 1 1,-1 0-1,0-1 1,1 1 0,-1 0-1,0-1 1,0 1-1,0-1 1,1 1 0,-1 0-1,0 0 1,0-1-1,0 1 1,0 0 0,0-1-1,0 1 1,-1 0-1,1-1 1,0 1 0,0 0-1,0-1 1,-1 1-1,1 0 1,-5 22 285,4-22-300,1 0-1,-1 0 1,0 0 0,1 0-1,-1 0 1,1 0-1,0 1 1,-1-1-1,1 0 1,0 0-1,0 1 1,-1-1 0,1 0-1,0 0 1,0 1-1,0-1 1,1 0-1,-1 0 1,0 0-1,0 1 1,1-1 0,-1 0-1,1 0 1,-1 0-1,1 0 1,-1 1-1,1-1 1,0 0-1,-1 0 1,1 0 0,0 0-1,0-1 1,0 1-1,0 0 1,0 0-1,0 0 1,0-1-1,0 1 1,0 0 0,2 0-1,3 0-50,0 0 0,0 0 1,0-1-1,0 0 0,0 0 0,0-1 0,0 1 1,5-3-1,3 0-364,-2-1 1,1 0 0,0-1-1,-1-1 1,20-11 0,-19 9-32,1 1 0,-1 1 0,28-9 0,-41 15 450,1 0-1,-1 1 1,0-1-1,1 0 1,-1 1-1,0-1 1,1 1-1,-1-1 1,0 0-1,0 1 1,1-1-1,-1 1 1,0-1-1,0 1 1,0-1-1,0 1 1,0-1-1,1 1 1,-1-1-1,0 1 1,0-1-1,0 1 1,0 0-1,-1-1 1,1 1-1,0-1 1,0 1-1,0-1 1,0 1-1,0-1 1,-1 1-1,1-1 1,0 0 0,0 1-1,-1-1 1,1 1-1,0-1 1,-1 0-1,0 1 1,-9 24 499,6-19-494,-1 1 1,1-1 0,1 1-1,-1 0 1,1 0 0,1 1 0,-1-1-1,1 1 1,1-1 0,-1 1-1,1 0 1,0-1 0,1 11-1,0-18-195,0 1 0,0-1 0,0 1 0,1-1 0,-1 0 0,0 1 0,0-1 0,1 0 0,-1 1-1,0-1 1,0 0 0,1 1 0,-1-1 0,0 0 0,1 1 0,-1-1 0,0 0 0,1 0-1,-1 0 1,0 1 0,1-1 0,-1 0 0,1 0 0,-1 0 0,0 0 0,1 0 0,-1 1 0,1-1-1,-1 0 1,0 0 0,1 0 0,-1 0 0,1 0 0,-1-1 0,1 1 0,-1 0 0,1 0-1,2 0-1427,13 0-8642</inkml:trace>
</inkml:ink>
</file>

<file path=ppt/ink/ink2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8.1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70 5958,'0'0'5285,"-2"-8"-3310,0 1-1506,-5-42 3418,7 49-3848,1-1 0,-1 1 0,0 0 1,0-1-1,0 1 0,1 0 0,-1-1 0,0 1 0,0 0 0,1-1 1,-1 1-1,0 0 0,0 0 0,1 0 0,-1-1 0,0 1 0,1 0 1,-1 0-1,0 0 0,1-1 0,-1 1 0,1 0 0,-1 0 0,0 0 1,1 0-1,-1 0 0,1 0 0,-1 0 0,0 0 0,1 0 1,-1 0-1,0 0 0,1 0 0,-1 0 0,1 1 0,-1-1 0,0 0 1,1 0-1,-1 0 0,0 0 0,1 1 0,-1-1 0,0 0 0,1 0 1,-1 1-1,0-1 0,0 0 0,1 0 0,-1 1 0,0 0 1,7 13 59,-2 0 1,1 1-1,-2 0 1,0 0-1,-1 0 1,-1 0-1,1 17 1,1-3 150,63 510 2658,-55-365-2339,-9 198 0,-11-297-435,-3 0 0,-23 84-1,18-93 26,2 0 0,3 1-1,-2 85 1,13-137-154,-1 2 13,2 1 0,0 0 1,0-1-1,8 28 0,-12-58 140,2 0-1,0 0 1,1-22 0,0-7-132,0-544-1365,-2-35-3424,-7 376 3039,25 548 1299,-1-48 65,-14-233 152,-9 473-9289,-6-389 1393</inkml:trace>
</inkml:ink>
</file>

<file path=ppt/ink/ink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1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8392,'0'0'13581,"0"66"-12812,9-27-97,-2 2-95,6 2-417,5 0-128,4-6 32,2 0-288,2-4-609,-2-3-288,-4-3-449,-4-2-928,-7-6-1538,-9-3-1057</inkml:trace>
</inkml:ink>
</file>

<file path=ppt/ink/ink2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2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56 6598,'0'0'1249,"2"-8"641,0-2-1131,-2 7-351,0-1 0,1 1-1,-1-1 1,1 1 0,0 0 0,0-1-1,0 1 1,1 0 0,2-5 0,-2 18 5377,1 43-3451,-2 36-606,-2 99-3936,1-186 2051,0 1-428,0 0 0,0-1 1,-1 1-1,1 0 0,0-1 0,-1 1 0,0 0 1,1-1-1,-1 1 0,0-1 0,-2 4 0,-7 3-5388</inkml:trace>
</inkml:ink>
</file>

<file path=ppt/ink/ink2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2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14029,'0'0'1324,"-5"11"-107,-1 6-348,0-1-1,1 1 0,1 1 0,-4 34 1,7-46-690,0-1 1,1 1-1,0 0 1,0 0 0,0-1-1,1 1 1,0 0-1,0-1 1,1 1 0,-1-1-1,1 1 1,0-1-1,1 0 1,-1 0 0,1 0-1,0 0 1,0 0-1,0-1 1,1 1 0,0-1-1,0 0 1,7 6-1,-5-5-83,1-1 1,0-1-1,0 1 0,0-1 0,0 0 0,0 0 0,1-1 0,-1 0 0,1-1 0,0 1 0,-1-1 0,1-1 1,0 0-1,0 0 0,0 0 0,-1-1 0,1 0 0,0-1 0,10-3 0,-6 1-42,-1-1-1,0 0 0,0-1 1,0-1-1,-1 1 0,0-2 1,0 1-1,-1-2 1,0 1-1,0-1 0,11-15 1,36-58-2326,-26 23-6090,-22 37 1128</inkml:trace>
</inkml:ink>
</file>

<file path=ppt/ink/ink2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3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53 9129,'0'0'8023,"4"-8"-5818,12-24-310,-16 32-1857,0 0 0,0-1 0,0 1 0,1 0 0,-1-1 0,0 1 0,0 0 1,0-1-1,0 1 0,0 0 0,0-1 0,0 1 0,0 0 0,0-1 0,0 1 0,0 0 0,0-1 0,0 1 0,0 0 0,0-1 0,0 1 0,0 0 0,0-1 0,0 1 0,0 0 1,0-1-1,-1 1 0,1 0 0,0-1 0,0 1 0,0 0 0,-1 0 0,1-1 0,0 1 0,0 0 0,-1 0 0,1 0 0,0-1 0,-1 1 0,1 0 0,0 0 0,-1 0 0,1 0 1,0 0-1,0-1 0,-1 1 0,1 0 0,-1 0 0,-17 0 95,14 1-1,-9-1-87,0 2 1,0 0-1,0 1 0,0 0 1,0 1-1,0 0 0,1 1 1,0 0-1,-22 14 0,27-15 1,0 0 0,0 1 0,1-1 0,0 1 0,0 1 0,0-1 0,0 1 0,1 0 0,0 1 0,0-1 0,1 1 0,0 0 0,0 0 0,0 0 0,1 0 0,0 1 0,-3 12 0,6-17-33,-1-1 0,1 1 0,0 0 0,0-1 0,0 1 0,1-1-1,-1 1 1,1-1 0,-1 1 0,1-1 0,0 1 0,0-1 0,0 0-1,0 1 1,0-1 0,0 0 0,1 0 0,-1 0 0,1 0 0,0 0-1,2 3 1,1-2 26,0 1-1,0-1 1,0 0-1,0 0 1,0-1-1,1 1 1,-1-1-1,1 0 1,6 1-1,14 2-474,0-2 1,0 0-1,34-2 1,-54-1 111,46 1-3349,-3-1-3139</inkml:trace>
</inkml:ink>
</file>

<file path=ppt/ink/ink2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4.6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44 5189,'0'0'14125,"-8"-6"-12982,3 2-1065,-1 0 0,0 1 0,0 0 0,0 0 0,0 0 1,0 1-1,0 0 0,-1 0 0,1 1 0,-1-1 0,1 1 1,-1 1-1,1-1 0,-1 1 0,0 0 0,1 1 0,-1 0 0,0 0 1,1 0-1,-1 1 0,1 0 0,0 0 0,0 0 0,-7 4 1,10-4-55,-1 0 0,0 0 0,1 0 0,-1 1 0,1-1 0,-1 1 1,1 0-1,0 0 0,0 0 0,1 0 0,-1 0 0,0 1 0,1-1 0,0 1 1,0 0-1,0 0 0,0 0 0,1 0 0,0 0 0,0 0 0,0 0 1,-1 8-1,2-11-11,1 0 0,-1 0 0,1 0 0,-1 0 0,1-1 0,-1 1 0,1 0 0,0 0 0,-1 0 0,1 0 0,0 0 0,0-1 0,0 1 0,-1 0 0,1-1 0,0 1 0,0-1 0,0 1 1,0-1-1,0 1 0,0-1 0,0 0 0,0 1 0,0-1 0,1 0 0,-1 0 0,0 0 0,0 0 0,0 0 0,0 0 0,2 0 0,44-1 465,-42 0-412,7-1-27,0 0 1,0-1-1,0 0 0,-1-1 1,1 0-1,-1-1 1,0-1-1,-1 1 1,1-2-1,-1 1 1,0-1-1,-1-1 0,0 0 1,0 0-1,0-1 1,-1 0-1,11-16 1,-25 27 300,-6 10-440,8-5 97,-1 0 29,1-1 1,0 1-1,0 0 0,1 0 0,0 1 0,0-1 0,1 1 0,-1 0 0,2-1 0,-1 1 1,1 0-1,1 0 0,-1 11 0,2-17-53,0-1 1,0 1-1,0 0 1,0-1 0,0 1-1,0-1 1,0 1-1,1-1 1,-1 0-1,0 1 1,1-1-1,-1 0 1,1 0-1,-1 0 1,1 0-1,0 0 1,-1 0-1,1-1 1,0 1 0,0-1-1,0 1 1,-1-1-1,1 1 1,0-1-1,0 0 1,0 0-1,0 0 1,0 0-1,0 0 1,2-1-1,3 1-768,-1 0-1,1-1 1,0 0-1,-1 0 0,1 0 1,-1-1-1,11-4 0,7-10-5209,1-6-2969</inkml:trace>
</inkml:ink>
</file>

<file path=ppt/ink/ink2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5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3 11787,'0'0'5707,"-9"4"-4164,3-1-1371,-35 23 1821,39-24-1932,0-1-1,1 1 0,-1 0 0,1 0 0,-1 0 0,1 0 0,-1 0 0,1 0 0,0 1 0,0-1 0,0 0 0,1 1 0,-1-1 0,0 1 1,1-1-1,-1 1 0,1-1 0,0 1 0,0-1 0,1 4 0,-1-5-54,0 0 0,1 0 0,-1-1 0,1 1 0,0 0 0,-1-1 1,1 1-1,0-1 0,-1 1 0,1-1 0,0 1 0,0-1 0,-1 1 0,1-1 0,0 0 0,0 1 1,0-1-1,-1 0 0,1 0 0,0 1 0,0-1 0,0 0 0,0 0 0,0 0 0,0 0 0,1-1 0,30 1 141,-28-1-116,4 0-86,0 0 0,0-1 0,-1-1 0,0 1 0,1-1 0,-1-1 1,0 1-1,0-1 0,0 0 0,-1-1 0,0 1 0,0-1 0,0 0 0,0-1 1,-1 0-1,0 0 0,9-13 0,-14 19 70,0 0 0,1 0-1,-1-1 1,0 1 0,0 0 0,0-1-1,1 1 1,-1 0 0,0-1 0,0 1-1,0 0 1,0-1 0,0 1 0,0 0 0,0-1-1,0 1 1,0 0 0,0-1 0,0 1-1,0-1 1,0 1 0,0 0 0,0-1-1,0 1 1,0 0 0,-1-1 0,1 1 0,0 0-1,0 0 1,0-1 0,0 1 0,-1 0-1,1-1 1,0 1 0,0 0 0,-1 0-1,1-1 1,-16 1 213,-16 12-24,29-10-135,-1 0 1,1 0-1,0 0 1,0 0-1,0 1 0,0-1 1,0 1-1,1 0 1,-1-1-1,1 2 0,-1-1 1,1 0-1,0 0 1,1 1-1,-1-1 0,0 1 1,-1 5-1,57-1-170,-52-6 70,-1 0 1,1 0-1,0 1 0,-1-1 1,1 0-1,-1 1 1,0-1-1,0 1 0,0 0 1,0-1-1,0 1 1,-1 0-1,1 0 1,-1-1-1,1 1 0,-1 5 1,-3 53 87,2-46-75,-2 16 380,-1-1 0,-2 0 0,-1 0 0,-1-1 0,-2 0 0,-1 0 0,-1-1 0,-1 0 0,-25 38 0,37-65-285,0 0 1,1 0-1,-1 1 1,0-1-1,0 0 1,1 0 0,-1 0-1,0 0 1,0 0-1,0 0 1,0 0-1,-1-1 1,1 1-1,0 0 1,0 0 0,0-1-1,-1 1 1,1-1-1,0 1 1,-1-1-1,1 0 1,0 1-1,-1-1 1,1 0 0,0 0-1,-3 0 1,2-1-8,0 0 0,0 0 0,1 0 0,-1 0 0,1 0 0,-1-1 1,1 1-1,-1 0 0,1-1 0,0 0 0,0 1 0,0-1 0,0 1 0,0-1 1,0 0-1,-1-2 0,-3-8 3,1 0 0,1 0 0,-1 0 0,-2-23 0,6 27-64,-3-13-363,1-1 0,1 0 0,1 1 1,1-1-1,5-29 0,-5 49 132,-1 1 0,1-1 1,0 0-1,0 0 0,0 0 0,1 0 0,-1 1 0,0-1 1,0 0-1,1 1 0,-1 0 0,1-1 0,0 1 0,-1 0 0,1-1 1,0 1-1,0 0 0,0 0 0,3-1 0,42-9-8019,-26 7 3991,8-2-3133</inkml:trace>
</inkml:ink>
</file>

<file path=ppt/ink/ink2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5.8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65 12172,'0'0'6923,"-1"-9"-4782,-2-29-865,2 37-1239,1 0-1,0 1 1,0-1 0,-1 0-1,1 0 1,0 0 0,-1 0-1,1 0 1,-1 1 0,1-1-1,-1 0 1,1 0 0,-1 1-1,0-1 1,1 0 0,-1 1-1,0-1 1,0 1 0,1-1-1,-1 1 1,0-1 0,0 1-1,0-1 1,0 1 0,0 0-1,1 0 1,-1-1 0,0 1-1,0 0 1,0 0 0,0 0-1,0 0 1,0 0 0,0 0-1,0 0 1,0 0 0,0 1-1,1-1 1,-1 0 0,0 0-1,0 1 1,-1 0 0,-30 17 30,30-16-45,0-1 0,0 1 0,0 0 0,0 0 0,1 1 0,-1-1-1,0 0 1,1 0 0,0 1 0,0-1 0,-1 1 0,1-1 0,1 1 0,-1 0 0,0-1-1,1 1 1,-1 0 0,1-1 0,0 1 0,0 0 0,0 0 0,0-1 0,1 5 0,0-5 5,1 0 0,-1 0 0,1 0 1,-1-1-1,1 1 0,0 0 0,0-1 0,0 1 1,0-1-1,0 1 0,0-1 0,0 0 0,0 0 1,0 0-1,1 0 0,-1 0 0,0-1 1,1 1-1,-1-1 0,1 1 0,-1-1 0,1 0 1,-1 0-1,0 0 0,5-1 0,2 0-43,-1 0 1,1 0-1,0-1 0,0-1 0,-1 1 0,0-1 0,1-1 0,-1 1 0,0-2 0,-1 1 1,1-1-1,-1 0 0,9-8 0,-8 7-125,-7 6 126,-1 0 0,0 0-1,0 0 1,1 0 0,-1 1-1,0-1 1,1 0-1,-1 0 1,0 0 0,1 0-1,-1 0 1,0 0 0,0 1-1,1-1 1,-1 0-1,0 0 1,0 0 0,1 1-1,-1-1 1,0 0 0,0 0-1,0 1 1,0-1 0,1 0-1,-1 0 1,0 1-1,0-1 1,0 0 0,0 1-1,0-1 1,0 0 0,0 1-1,0-1 1,0 0 0,0 0-1,0 1 1,0-1-1,0 0 1,0 1 0,0-1-1,0 0 1,0 1 0,0-1-1,0 0 1,0 1-1,1 29 144,1-4 537,-1-25-623,0 1 1,0-1-1,0 0 1,1 0-1,-1 0 1,1 0-1,-1 0 1,1 0-1,-1 0 1,1-1 0,0 1-1,-1-1 1,1 1-1,0-1 1,-1 1-1,1-1 1,0 0-1,-1 0 1,1 0-1,3 0 1,42-1 263,-41 0-267,9-1-224,-1-1 0,0-1-1,0 0 1,0-1 0,0 0-1,23-13 1,-36 18 84,-1 0-101,0 1 209,0 0-1,0 0 1,0 0 0,0-1-1,0 1 1,0 0 0,0 0-1,0-1 1,1 1 0,-1 0-1,0 0 1,0-1 0,1 1-1,-1 0 1,1-1 0,-1 1-1,0 0 1,1-1 0,0 1-1,-1 0 1,1-1 0,-1 1-1,1-1 1,0 1-1,-1-1 1,1 0 0,0 1-1,-1-1 1,1 0 0,0 1-1,1-1 1,29-1-2762,-29 0 2296,0 1-1,0-1 1,0 0 0,0 1 0,-1-1 0,1 0 0,0 0 0,-1 0 0,1 0 0,-1 0 0,1 0-1,-1-1 1,0 1 0,3-3 0,7-12-4901</inkml:trace>
</inkml:ink>
</file>

<file path=ppt/ink/ink2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6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15246,'0'0'7752</inkml:trace>
</inkml:ink>
</file>

<file path=ppt/ink/ink2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6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6470,'0'0'1922,"6"-8"149,2-1-947,15-18 886,-8 3 8208,-15 59-8462,-2 8-1006,-8 43-1,2-20-1576,5-1-3737,3-65 4378,0 1 0,0-1-1,0 0 1,0 1 0,0-1 0,0 0 0,0 0-1,0 1 1,0-1 0,0 0 0,0 1-1,0-1 1,0 0 0,0 0 0,0 1-1,0-1 1,0 0 0,-1 1 0,1-1-1,0 0 1,0 0 0,0 1 0,0-1-1,-1 0 1,1 0 0,0 0 0,0 1-1,0-1 1,-1 0 0,1 0 0,0 0-1,0 0 1,-1 1 0,1-1 0,0 0 0,-1 0-1,1 0 1,0 0 0,0 0 0,-1 0-1,1 0 1,0 0 0,-1 0 0,1 0-1,0 0 1,0 0 0,-1 0 0,1 0-1,0 0 1,-1 0 0,1 0 0,0 0-1,0 0 1,-1 0 0,1-1 0,0 1-1,0 0 1,-1 0 0,1 0 0,0 0 0,-1-1-1,-7-6-6934</inkml:trace>
</inkml:ink>
</file>

<file path=ppt/ink/ink2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6.9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82 12075,'0'0'3166,"1"-9"-208,-1 6-2820,0 0 0,0 0 0,1 0 0,-1 0 1,1 0-1,0 0 0,0 1 0,0-1 0,0 0 1,1 0-1,-1 1 0,0-1 0,1 1 0,0-1 1,0 1-1,0 0 0,0-1 0,0 1 0,0 0 1,0 0-1,1 1 0,-1-1 0,1 0 0,0 1 1,-1 0-1,1-1 0,0 1 0,0 0 0,-1 0 1,1 1-1,0-1 0,0 1 0,0-1 1,0 1-1,4 0 0,13-2 115,0 1-1,0 0 1,0 2 0,31 4-1,-43-4-251,0 1-1,0 0 0,0 0 0,0 1 0,-1 0 0,1 0 0,-1 0 0,1 1 1,-1 1-1,0-1 0,-1 1 0,1 0 0,10 11 0,-16-14 30,1-1 0,-1 1 1,0-1-1,0 1 0,1 0 0,-1-1 0,0 1 1,-1 0-1,1 0 0,0 0 0,-1 0 0,1 0 0,-1 0 1,1 0-1,-1 0 0,0 0 0,0 0 0,0 0 1,0 0-1,0 0 0,0 0 0,0 0 0,-1-1 0,1 1 1,-2 3-1,0-2 89,0 1 0,0-1 0,0 0 0,-1 0 0,0 0 0,1 0 0,-1-1 0,0 1 0,0-1 0,-1 1 0,1-1 0,-5 2 0,-2 1-200,-1 0 0,0 0 1,-1-1-1,1-1 1,-1 1-1,1-2 1,-23 2-1,44-6-7680,9 3 3328,2-1 334,2-7-1314</inkml:trace>
</inkml:ink>
</file>

<file path=ppt/ink/ink2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7.3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7175,'0'0'15022,"-13"47"-13709,4-20-64,0 1-320,0 2-288,4-1-353,5 1-256,-2-4 32,2 1-64,0-3-1153,6-4-1505,4-4-2051,3-8-8039</inkml:trace>
</inkml:ink>
</file>

<file path=ppt/ink/ink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1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37 422 9545,'-5'-9'4506,"1"4"-4159,0-1 0,0-1 0,1 1 0,0-1 0,0 1 0,1-1 0,0 0 0,0 0 0,1 0 0,0 0 0,0 0 0,0 0 0,1 0 0,0 0 0,0 0 0,1 0 0,0 0 0,0 0 0,1 0 0,4-11 0,3 0-92,1 0 1,1 1 0,0 0 0,2 1 0,0 0 0,0 1 0,2 1 0,-1 0-1,2 1 1,0 0 0,32-18 0,-33 22-235,1 1 0,0 1 0,0 0 0,0 1 0,1 1 0,0 0-1,0 2 1,1 0 0,-1 0 0,0 2 0,1 0 0,0 1 0,34 5 0,-45-4-28,1 1 0,-1 0 0,0 1 1,0-1-1,0 2 0,0-1 1,0 1-1,0 0 0,-1 0 0,0 1 1,0-1-1,0 1 0,8 10 0,-7-6 39,0 1 0,0-1 0,-1 2 0,0-1 0,-1 0 0,0 1-1,-1 0 1,5 16 0,-5-11 209,-1 1 1,0-1-1,-1 1 1,-1-1-1,-1 1 1,0-1-1,-1 1 1,-1 0-1,0-1 1,-1 0-1,-1 0 0,-11 30 1,5-24-82,-1 0-1,-1-1 1,-1 0 0,-1-1-1,-1-1 1,0 0 0,-2-1-1,0-1 1,-1 0 0,-24 17-1,40-32-230,-1 0-1,0 0 0,0 0 1,0-1-1,0 1 0,-1-1 1,1 0-1,0 0 0,-1 0 1,1 0-1,0 0 0,-1-1 1,1 1-1,-1-1 0,1 0 1,-1 0-1,1 0 0,-1-1 1,1 1-1,-6-3 0,6 2-263,1-1-1,0 0 1,-1 0-1,1 0 1,0 0 0,0 0-1,0 0 1,0-1-1,1 1 1,-1-1-1,1 1 1,-1-1-1,1 0 1,0 1 0,0-1-1,0 0 1,0 0-1,1 0 1,-1 0-1,1 0 1,0 0-1,0 0 1,0-5-1,2-26-4025,9 1-1741</inkml:trace>
</inkml:ink>
</file>

<file path=ppt/ink/ink2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7.7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10314,'0'0'7885,"1"10"-6081,0-3-1572,1-1 1,-1 1-1,1-1 1,0 0-1,1 1 1,-1-1-1,1 0 1,1-1-1,-1 1 1,1 0-1,0-1 0,0 0 1,0 0-1,1 0 1,0-1-1,0 1 1,0-1-1,0 0 1,1 0-1,-1-1 1,9 4-1,31 9 188,-35-13-418,1 1-1,-1-1 1,0 2-1,0-1 1,0 1-1,-1 1 1,10 7 0,-18-12-22,0 0 1,-1 0 0,1 0-1,-1 0 1,1 0 0,-1 0-1,1 0 1,-1 0 0,0 0 0,1 0-1,-1 0 1,0 0 0,0 1-1,0-1 1,0 0 0,0 0-1,0 0 1,0 0 0,0 1 0,0-1-1,0 0 1,-1 0 0,1 0-1,0 0 1,-1 0 0,1 0-1,-1 0 1,0 0 0,1 0 0,-1 0-1,0 0 1,1 0 0,-1 0-1,0 0 1,0-1 0,0 1-1,0 0 1,0 0 0,0-1 0,0 1-1,0-1 1,-1 1 0,-50 28 215,48-27-224,-75 30 137,55-23-246,0 0 0,0 2 0,-34 20 1,48-20-723,10-11 763,0 0-1,0 0 0,-1 0 0,1 0 0,0 1 1,0-1-1,0 0 0,0 0 0,0 0 1,-1 1-1,1-1 0,0 0 0,0 0 1,0 1-1,0-1 0,0 0 0,0 0 1,0 1-1,0-1 0,0 0 0,0 0 1,0 1-1,0-1 0,0 0 0,0 0 0,0 1 1,0-1-1,0 0 0,0 0 0,1 0 1,-1 1-1,0-1 0,0 0 0,0 0 1,0 0-1,0 1 0,1-1 0,-1 0 1,0 0-1,0 0 0,0 0 0,0 1 0,1-1 1,-1 0-1,0 0 0,0 0 0,1 0 1,-1 0-1,0 0 0,0 0 0,1 0 1,-1 1-1,0-1 0,0 0 0,0 0 1,1 0-1,13 0-6128</inkml:trace>
</inkml:ink>
</file>

<file path=ppt/ink/ink2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9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47 169 2114,'0'0'1457,"9"-1"-923,13-5 123,0 0 0,40-19 0,-7-8 1641,-50 29-1497,-1 0 1,1 0 0,-1 0 0,0-1-1,0 1 1,-1-1 0,6-8-1,-8 11-527,0 1-1,-1 0 0,1-1 0,0 1 1,-1 0-1,1-1 0,-1 1 0,1-1 1,-1 1-1,0-1 0,0 1 0,1 0 0,-1-1 1,0 1-1,0-1 0,-1 1 0,1-1 1,0 1-1,0-1 0,-1 1 0,1-1 1,-1 1-1,0-3 0,-1 3-115,1-1-1,-1 1 0,1 0 1,-1-1-1,1 1 1,-1 0-1,0 0 0,1 0 1,-1 0-1,0 1 0,0-1 1,0 0-1,1 1 1,-1-1-1,-3 1 0,-4-1-81,1 0-1,0 1 0,-1 0 1,1 1-1,0-1 0,0 2 1,-12 2-1,11 0-61,0 0 0,0 1 0,0-1 0,1 2 0,0-1 0,0 1 0,0 1 0,1-1 0,-1 1 0,2 1 0,-1-1 0,1 1 1,-5 9-1,6-10 33,1 0 1,-1 1 0,1 0 0,1-1-1,0 1 1,0 1 0,0-1 0,1 0-1,0 1 1,1-1 0,0 1 0,0 0-1,1-1 1,0 1 0,2 10 0,-1-15-31,0 0 0,0-1 0,1 1 0,-1-1 0,1 0 0,0 1 0,0-1 0,0 0 0,1 0 0,-1 0 1,1 0-1,-1-1 0,1 1 0,0-1 0,0 0 0,0 1 0,1-1 0,-1-1 0,0 1 0,1 0 0,-1-1 0,1 0 0,-1 1 0,8 0 1,2 0 39,0 1 1,0-2 0,1 0 0,-1 0 0,23-3 0,-33 2-44,-1-1 1,0 1 0,0-1-1,0 1 1,0-1-1,0 0 1,0 1-1,0-1 1,0 0-1,0 0 1,0-1 0,0 1-1,0 0 1,0-1-1,-1 1 1,1-1-1,-1 1 1,3-4 0,-4 4-8,1 1 1,-1 0-1,0-1 1,0 1-1,0-1 1,1 1-1,-1-1 1,0 1-1,0-1 1,0 1-1,0-1 1,0 1-1,0-1 1,0 1-1,0-1 1,0 1-1,0-1 1,-1 1-1,1-1 1,0 1-1,0-1 1,0 1-1,-1-1 1,1 1 0,0-1-1,0 1 1,-1 0-1,1-1 1,-2 0-8,1 0 0,-1 0 0,1 0 0,0 0 0,-1 1 0,0-1 0,1 0 1,-1 1-1,1-1 0,-1 1 0,0 0 0,1 0 0,-4-1 0,-73 0-5,91-1-9,0-2 0,-1 0 0,1 0 0,21-12 0,-24 11-144,0 0 0,1 1 0,-1 0 0,1 1 0,-1 0-1,1 0 1,19-1 0,-29 4 141,0 1 0,0-1-1,-1 1 1,1-1 0,0 1 0,-1-1-1,1 1 1,0-1 0,-1 1-1,1-1 1,-1 1 0,1 0 0,-1-1-1,1 1 1,-1 0 0,0 0-1,1-1 1,-1 1 0,0 0-1,1 0 1,-1 0 0,0-1 0,0 1-1,0 0 1,0 0 0,0 0-1,0-1 1,0 1 0,0 0 0,0 0-1,0 0 1,0 0 0,-1-1-1,1 2 1,-7 34 24,-10 3 18,14-34-220,0 0 1,0 1-1,1-1 1,0 1-1,0 0 1,0-1-1,1 1 1,-1 0 0,1 0-1,1 0 1,-1 0-1,1 7 1,1-12-120,0-1 1,-1 0 0,1 1 0,0-1-1,-1 0 1,1 0 0,0 1 0,-1-1-1,1 0 1,0 0 0,0 0 0,-1 0-1,1 0 1,0 0 0,0 0 0,-1 0-1,1 0 1,0-1 0,1 1 0,-2 0-234,13-4-6057</inkml:trace>
</inkml:ink>
</file>

<file path=ppt/ink/ink2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9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18321,'0'0'5413,"-47"68"-4259,36-37-578,4 3-320,0 0-128,7-4-63,0 0-33,0-6 0,2-4-257,3-2-864,1-6-416,-5-5-481</inkml:trace>
</inkml:ink>
</file>

<file path=ppt/ink/ink2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19.9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26 101 8872,'-4'-10'3364,"1"2"-2416,-13-38 2621,14 13 1971,4 32-5454,1 0 0,0 1 0,-1-1 0,1 1-1,0 0 1,0 0 0,0 0 0,-1 0 0,1 0 0,0 0 0,3 2-1,17 5-74,-1 1-1,0 1 0,0 1 1,-1 1-1,0 1 0,25 19 1,-19-14 2,-21-13-57,1 0 0,-1 1 1,0 0-1,0 0 0,0 0 0,-1 0 1,0 1-1,0 0 0,0 0 0,6 13 1,-9-16 103,-1 0 1,0 0-1,-1 0 1,1 0 0,0 1-1,-1-1 1,0 0-1,0 0 1,0 0-1,0 1 1,0-1 0,-1 0-1,0 0 1,1 0-1,-1 0 1,0 1 0,0-1-1,-1-1 1,1 1-1,-1 0 1,1 0 0,-1 0-1,0-1 1,0 1-1,0-1 1,0 0-1,-1 1 1,-2 1 0,-4 5 154,1-1 1,-2-1 0,1 0 0,-1 0-1,0-1 1,0 0 0,-1-1 0,1 0-1,-1 0 1,0-1 0,-1-1-1,1 0 1,-1 0 0,1-1 0,-1-1-1,-14 0 1,25 0-301,1-1-1,-1-1 1,0 1-1,0 0 1,1 0-1,-1 0 1,0 0-1,0 0 1,1-1-1,-1 1 1,0 0-1,1 0 1,-1-1-1,0 1 1,1-1-1,-1 1 1,0-1-1,1 1 1,-1-1-1,1 1 1,-1-1-1,1 1 1,-1-1-1,1 0 1,0 1-1,-1-1 1,1 1-1,0-1 1,-1-1-1,1-23-6301,5 9-201</inkml:trace>
</inkml:ink>
</file>

<file path=ppt/ink/ink2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20.3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19731,'0'0'3854,"-2"13"-2626,-14 69 613,6-35-1272,-6 67 0,13-7-1258,3-61-6801,-2-53-3475</inkml:trace>
</inkml:ink>
</file>

<file path=ppt/ink/ink2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20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93 13613,'0'0'6347,"-2"-9"-3827,0 5-2383,2 2-65,-1 1-1,0-1 0,0 0 1,1 1-1,-1-1 1,1 1-1,-1-1 1,1 0-1,0 0 1,-1 1-1,1-1 1,0 0-1,0 1 0,0-1 1,1 0-1,-1 0 1,0 1-1,1-1 1,-1 0-1,1 1 1,-1-1-1,1 1 0,0-1 1,0 0-1,0 1 1,-1 0-1,2-1 1,-1 1-1,0 0 1,0-1-1,0 1 1,1 0-1,-1 0 0,0 0 1,1 0-1,-1 0 1,1 0-1,-1 0 1,1 1-1,-1-1 1,1 1-1,0-1 1,-1 1-1,4-1 0,19-5 37,0 1 0,0 2-1,0 0 1,34 1 0,-46 2-150,-1 0 1,0 1 0,1 1-1,-1-1 1,0 2 0,0 0 0,0 0-1,0 1 1,-1 0 0,0 1-1,18 10 1,-25-13 9,0 0-1,0 0 1,0 1 0,-1-1-1,1 1 1,-1 0-1,1 0 1,-1 0-1,0 0 1,0 0 0,0 1-1,0-1 1,-1 0-1,1 1 1,-1-1 0,0 1-1,0 0 1,0-1-1,0 8 1,-2-6 96,1 0-1,-1 0 1,0 0-1,0-1 1,-1 1 0,1 0-1,-1-1 1,0 1-1,0-1 1,-1 0 0,1 0-1,-1 0 1,-5 6-1,0-1-50,-1 0 0,1-1 0,-2 0-1,1 0 1,-1-1 0,0-1 0,0 0-1,-1 0 1,0-1 0,0 0-1,-20 6 1,13-11-5575</inkml:trace>
  <inkml:trace contextRef="#ctx0" brushRef="#br0" timeOffset="1">446 300 20243,'0'0'9449,"69"-6"-9481,-44-2-1185,9 2-1666,-5-1-1537,0 1-1794,0-2-4868</inkml:trace>
</inkml:ink>
</file>

<file path=ppt/ink/ink2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21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0 8168,'0'0'16922,"-7"12"-15843,-2 1-806,1 1 1,0 1 0,1-1-1,0 1 1,1 1-1,1-1 1,-4 23-1,3 42-177,6-46-3957,0-13-2233</inkml:trace>
</inkml:ink>
</file>

<file path=ppt/ink/ink2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21.4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45 13100,'0'0'8211,"10"-8"-7496,-3 3-665,1 1 0,-1 0 0,1 0-1,0 0 1,0 1 0,0 0 0,1 1 0,-1 0 0,1 0-1,-1 1 1,1 0 0,-1 0 0,1 1 0,14 1 0,2 2 58,-1 1 1,0 0 0,46 17 0,-60-18-44,-1 0-1,0 1 0,0 0 0,0 1 0,-1 0 1,0 0-1,0 1 0,0 0 0,0 0 0,-1 1 1,0 0-1,11 15 0,-15-17 11,-1-1 1,1 1-1,-1-1 0,-1 1 1,1 0-1,0 0 0,-1 0 0,0 0 1,0 0-1,-1 0 0,1 0 1,-1 0-1,0 0 0,-1 0 1,1 0-1,-3 8 0,1-6 102,0 1 1,-1-1-1,-1 0 0,1 0 0,-1 0 0,0-1 0,0 1 0,-1-1 1,-10 11-1,1-5 82,1 0 1,-2 0-1,1-2 0,-2 0 1,1 0-1,-1-2 1,-1 0-1,-23 8 1,-42 5-57,28-16-2974,39-8-1778,9-8-2647</inkml:trace>
</inkml:ink>
</file>

<file path=ppt/ink/ink2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41 428 6278,'-5'0'496,"-25"1"1244,24-1-649,18-1 253,417-38 5062,158 8-5778,429-37-135,-221-33-66,-2 0-272,4 47 229,-704 54-324,-30 1 52,0-3 0,100-15-1,-132 6 433,-25 7-34,-21 6-677,-14 12-1526,14-5-814,-1-3-3490,7-6-3249</inkml:trace>
</inkml:ink>
</file>

<file path=ppt/ink/ink2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4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49 9961,'0'0'7287,"2"-7"-5840,-2 5-1403,1 1 0,-1 0 0,0 0 1,1 0-1,-1 0 0,0-1 0,0 1 0,1 0 0,-1 0 1,0-1-1,-1 1 0,1 0 0,0 0 0,0 0 0,0-1 0,-1 1 1,1 0-1,0 0 0,-1 0 0,1 0 0,-1 0 0,0 0 0,1-1 1,-1 1-1,0 1 0,0-1 0,1 0 0,-1 0 0,0 0 1,0 0-1,0 0 0,0 1 0,0-1 0,-1 0 0,-4 0 45,1 0 0,-1 0 0,1 0 0,-1 1 0,0 0 0,1 0 0,-1 1 0,1-1-1,-9 3 1,0 1 35,-1 0 0,1 0 0,0 2 0,0 0 1,1 0-1,0 1 0,0 1 0,0 0 0,-15 14 0,22-17-77,-1 0 0,2 0 0,-1 1 0,1-1 0,-1 1 1,2 0-1,-1 1 0,1-1 0,0 1 0,0 0 0,0 0 1,1 0-1,0 0 0,1 1 0,0-1 0,0 1 0,0 0 0,1-1 1,0 13-1,1-18-43,1 1 1,0-1-1,0 0 1,0 0-1,0 0 1,0 1 0,0-1-1,0 0 1,1 0-1,-1-1 1,1 1-1,-1 0 1,1 0-1,0-1 1,0 1-1,-1-1 1,1 0 0,0 1-1,0-1 1,1 0-1,-1 0 1,0 0-1,0 0 1,0-1-1,1 1 1,-1-1-1,0 1 1,1-1 0,2 0-1,13 3-311,-1-2-1,35-1 1,-33 0-317,14-1-1610,49-6 0,-6-10-3665,-12-6-929</inkml:trace>
</inkml:ink>
</file>

<file path=ppt/ink/ink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2.1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5605,'0'0'17169,"-9"51"-16977,9-7 352,0 8 33,0 3-97,9-1-256,2-1-95,3-4-33,-1-5-64,0-5-32,4-8-737,-6-5-897,-10-11-1569,-1-7-3747</inkml:trace>
</inkml:ink>
</file>

<file path=ppt/ink/ink2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5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0 13132,'0'0'2979,"-51"31"-1441,24-4-802,8 7 417,-5 3-352,4 3 192,10-3-384,6 0-353,4-5-160,0-5 0,4-7-64,12-6-801,2-9-608,2-5-1153,-6-1-2083,6-16-1665</inkml:trace>
</inkml:ink>
</file>

<file path=ppt/ink/ink2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5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9353,'0'0'384,"-49"0"609,29 4 96,2 5-704,5 0 31,-1 2-352,7-1-64,5 2-705,-2-4-224,4-2-31,0-2-546,11-4-127,2 0-449</inkml:trace>
</inkml:ink>
</file>

<file path=ppt/ink/ink2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5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71 106 8680,'0'0'3299,"-9"-6"-907,-3 0-1540,-14-10 37,5-6 2634,21 22-3442,0-1 0,-1 1 0,1-1 0,0 0 1,0 1-1,-1-1 0,1 0 0,0 0 0,0 1 0,0-1 1,0 0-1,0 0 0,0 1 0,0-1 0,0 0 1,0 1-1,0-1 0,0 0 0,1 0 0,-1 1 1,0-1-1,0 0 0,1 1 0,-1-1 0,0 1 0,1-1 1,-1 0-1,1 1 0,-1-1 0,1 1 0,-1-1 1,1 1-1,-1-1 0,1 1 0,0-1 0,-1 1 1,1 0-1,0-1 0,-1 1 0,1 0 0,0 0 0,-1-1 1,1 1-1,0 0 0,-1 0 0,3 0 0,41-11-159,-38 10 328,48-7-183,1 2-1,-1 2 0,1 3 0,82 9 0,-125-7-76,-1 1 0,0 1 0,0 0 0,0 1 0,-1 0 0,11 5 0,-18-7 11,-1-1 0,0 0 0,1 1 0,-1 0 0,0 0 0,1-1 0,-1 1 1,0 1-1,-1-1 0,1 0 0,0 0 0,-1 1 0,2 2 0,-2-4 14,-1 1 0,1 0 1,-1 0-1,0-1 0,0 1 0,0 0 0,0 0 1,0-1-1,0 1 0,0 0 0,0 0 1,-1 0-1,1-1 0,-1 1 0,1 0 0,-1-1 1,0 1-1,0-1 0,1 1 0,-1 0 0,0-1 1,0 0-1,-2 2 0,-2 2 133,1-1 0,-1 0 0,-1 0 0,1 0 0,0-1 0,-1 0 0,0 0 1,0 0-1,0-1 0,0 0 0,0 0 0,0-1 0,0 1 0,-8 0 0,-13 1 391,-52 1 0,70-3-623,-22-1 371,30 0-366,1 0-1,-1 0 1,0 0-1,0 0 1,0 0-1,0 0 1,0 0 0,1 0-1,-1-1 1,0 1-1,0 0 1,0-1-1,0 1 1,1 0-1,-1-1 1,0 1 0,0-1-1,1 1 1,-1-1-1,0 1 1,1-1-1,-1 0 1,1 1-1,-2-2 1,15-2-6869,22 4 2562,-30 0 3202,24 0-2772,3 0-1313</inkml:trace>
</inkml:ink>
</file>

<file path=ppt/ink/ink2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6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11082,'0'0'10955,"-2"10"-10528,-38 211 2102,34-120-3857,6-98 730,1 8-1753,5-8-4400</inkml:trace>
</inkml:ink>
</file>

<file path=ppt/ink/ink2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46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4036,'0'0'14066,"-4"9"-12998,3-6-990,-1 0 0,1 0 1,0 0-1,0 0 0,1 0 0,-1 0 0,0 0 0,1 0 1,0 0-1,0 0 0,0 0 0,0 4 0,1-5-26,1 1-1,-1-1 1,0 0-1,1 1 1,-1-1-1,1 0 1,0 0-1,0 0 1,-1 0-1,1-1 1,1 1-1,-1 0 1,0-1-1,0 1 1,1-1-1,-1 0 1,0 0 0,1 0-1,-1 0 1,5 1-1,23 8 35,0-1-1,1-2 0,0-1 1,41 2-1,129-2-18,-174-6-43,-27 0-15,0 0 1,0 0 0,0 0-1,0 0 1,0 0-1,0 0 1,0 0-1,-1 1 1,1-1-1,0 0 1,0 0-1,0 0 1,0 0-1,0 0 1,0 0-1,0 0 1,0 1-1,0-1 1,0 0-1,0 0 1,0 0-1,0 0 1,0 0-1,0 0 1,0 1-1,0-1 1,0 0-1,0 0 1,0 0 0,0 0-1,0 0 1,0 0-1,0 1 1,0-1-1,0 0 1,0 0-1,0 0 1,0 0-1,0 0 1,0 0-1,0 0 1,0 1-1,0-1 1,1 0-1,-1 0 1,0 0-1,0 0 1,0 0-1,0 0 1,0 0-1,0 0 1,0 0-1,1 0 1,-23 13 346,-31 11 2,-18 8 234,-120 74 1,187-103-789,-22 16 130,18-3-4114,26-15-13719</inkml:trace>
</inkml:ink>
</file>

<file path=ppt/ink/ink2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0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324 79 7751,'3'-3'766,"-1"1"0,0-1-1,0 0 1,0-1 0,0 1-1,-1 0 1,1 0 0,-1-1 0,1 1-1,-1-1 1,-1 1 0,2-5-1,-2 6-651,0 1 0,0 0 0,0-1 0,0 1 0,0 0 0,-1 0 0,1-1 0,0 1 0,-1 0 0,1 0 0,-1-1 0,1 1 0,-1 0-1,0 0 1,1 0 0,-1 0 0,0 0 0,0 0 0,0 0 0,0 0 0,0 0 0,0 0 0,0 1 0,0-1 0,0 0 0,0 1 0,0-1 0,0 0 0,-1 1 0,1 0-1,0-1 1,0 1 0,-1 0 0,1-1 0,0 1 0,0 0 0,-1 0 0,-1 0 0,-7 0-86,-1 1 1,1 0 0,-1 0-1,1 1 1,0 1-1,0-1 1,0 2-1,0-1 1,0 1-1,1 1 1,-1 0-1,1 0 1,0 1-1,1 0 1,-1 0-1,1 1 1,-12 14-1,5-5 104,0 0 0,2 1 0,0 0 0,0 1 0,2 1 0,1 0 0,-16 36 0,24-47-95,-1 0 0,1 1 0,0-1 0,0 0 0,1 1 0,1-1 0,-1 0 0,1 1 0,0-1 0,1 1 0,3 15 0,-3-20-29,1 0 1,-1 0-1,1-1 1,0 1-1,0 0 1,0 0-1,0-1 1,1 0 0,-1 1-1,1-1 1,0 0-1,0 0 1,0 0-1,1-1 1,-1 1-1,0-1 1,1 0-1,0 0 1,0 0-1,-1 0 1,1-1-1,0 1 1,0-1 0,8 1-1,-3 0 12,1-1 1,0 0-1,-1-1 0,1 0 0,0-1 0,-1 0 1,1 0-1,-1-1 0,1-1 0,17-5 1,-24 6 6,1 1 1,-1-1 0,0 1 0,1-1-1,-1 0 1,0 0 0,0 0 0,0-1 0,0 1-1,-1-1 1,1 0 0,-1 1 0,1-1 0,-1 0-1,0 0 1,0-1 0,0 1 0,-1 0-1,1-1 1,-1 1 0,0-1 0,0 1 0,0-1-1,0 0 1,-1 1 0,1-1 0,-1 0-1,0 0 1,0 1 0,-1-8 0,0 9-6,-1-1 0,1 1 0,0 0 0,-1-1 0,1 1 0,-1 0 0,0 0 0,0 0 0,0 0 0,0 0 0,0 0 0,0 1 0,0-1 0,-1 1 0,1-1 0,0 1 1,-1 0-1,1 0 0,-1 0 0,0 0 0,1 1 0,-1-1 0,0 1 0,1-1 0,-1 1 0,0 0 0,-4 0 0,-1 0-44,1 0 0,0 0-1,-1 0 1,1 1 0,-1 0 0,1 0-1,0 0 1,0 1 0,-10 4 0,14-4 14,0-1 1,1 1-1,-1 0 0,0 0 1,1 0-1,-1 0 0,1 0 1,0 0-1,0 0 0,0 1 1,0-1-1,-3 5 0,5-7 7,0 1-1,0-1 1,0 1-1,0-1 0,0 0 1,0 1-1,0-1 0,0 1 1,0-1-1,0 0 1,0 1-1,0-1 0,0 1 1,0-1-1,0 0 0,0 1 1,1-1-1,-1 1 1,0-1-1,0 0 0,0 1 1,1-1-1,-1 0 0,0 1 1,0-1-1,1 0 1,-1 0-1,0 1 0,1-1 1,-1 0-1,0 0 0,1 1 1,26 4 47,-7-8-80,1 0 0,-1 0 0,1-2 0,-1-1 0,0 0 0,-1-2 0,0 0 0,0-1 0,-1-1 0,32-22 0,-52 61 328,-24 39 702,20-56-892,0 1 0,2 0-1,-1 0 1,2 0 0,-1 0-1,2 0 1,-2 23 0,4-35-206,0 0 1,0-1-1,0 1 1,0 0-1,1-1 1,-1 1-1,0 0 1,0-1-1,1 1 1,-1-1-1,0 1 1,1 0-1,-1-1 1,1 1-1,-1-1 0,1 1 1,-1-1-1,1 1 1,-1-1-1,1 0 1,-1 1-1,1-1 1,0 0-1,-1 1 1,1-1-1,-1 0 1,1 0-1,0 1 1,-1-1-1,1 0 1,0 0-1,0 0 1,-1 0-1,1 0 1,0 0-1,-1 0 1,1 0-1,0 0 1,-1 0-1,1 0 1,0-1-1,-1 1 1,1 0-1,0 0 1,-1-1-1,1 1 1,-1 0-1,2-1 1,1 0-721,1-1 0,-1 1 1,1-1-1,-1 0 0,0 0 1,0 0-1,1 0 0,2-3 1,12-21-5751</inkml:trace>
</inkml:ink>
</file>

<file path=ppt/ink/ink2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0.3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7399,'0'0'14910,"0"13"-14371,-12 153 528,2-45-2664,7-43-4450</inkml:trace>
</inkml:ink>
</file>

<file path=ppt/ink/ink2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0.7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39 12684,'0'0'8024,"8"-7"-7309,-3 3-648,1 0-1,-1 1 1,1 0-1,0 0 1,0 0 0,0 1-1,0 0 1,0 0-1,1 0 1,-1 1 0,0 0-1,1 0 1,-1 1 0,1-1-1,-1 1 1,1 1-1,-1-1 1,1 1 0,-1 1-1,1-1 1,-1 1-1,11 4 1,1 0-48,1 1 0,-1 1 1,0 1-1,-1 0 0,32 23 0,-43-27 3,0 0-1,0 1 1,0-1-1,-1 1 1,0 0-1,0 1 1,0-1-1,-1 1 1,0 0-1,0 0 1,-1 0-1,0 1 0,0-1 1,-1 1-1,0-1 1,0 1-1,1 12 1,-3-15 98,1 1 1,-1 0-1,-1-1 0,1 1 1,-1-1-1,0 1 0,0-1 1,0 0-1,-1 1 0,0-1 1,0 0-1,-1 0 0,1 0 0,-4 5 1,1-4 33,0-1 0,0 1 0,-1-1 1,0 0-1,0 0 0,0-1 0,0 1 1,-1-1-1,-13 5 0,5-2-5,0-2 0,-1 0 1,0-1-1,0 0 0,-1-2 0,-18 2 0,27-3-291,0-1 0,0 1 0,0-2 0,0 1-1,0-1 1,0 0 0,0-1 0,0 0-1,1 0 1,-1 0 0,0-1 0,1-1-1,0 1 1,-11-7 0,17 8-160,-1 1 0,1-1 0,-1 0 0,1 1 0,-1-1 0,1 0 0,0 0 0,0 0 0,0 0 0,0 0 0,-1-3 0,2 4-5,0 0 0,-1 1 1,1-1-1,0 0 0,0 0 0,0 0 0,0 0 0,0 0 0,0 0 0,1 0 1,-1 1-1,0-1 0,0 0 0,1 0 0,-1 0 0,0 0 0,1 1 0,-1-1 1,1 0-1,0-1 0,16-9-5667</inkml:trace>
</inkml:ink>
</file>

<file path=ppt/ink/ink2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1.1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12940,'0'0'6908,"2"12"-5830,-1 56 663,-14 121 0,13-183-1753,-4 91 158,5-81-3429,-1-5-3493,-1-28 1678</inkml:trace>
</inkml:ink>
</file>

<file path=ppt/ink/ink2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1.5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9 115 13004,'0'0'4981,"-3"-8"-2808,3 8-2160,-1-2 76,0 0 0,1 0 0,-1 0 0,0 0 0,1 0-1,-1 0 1,1 0 0,0 0 0,0 0 0,-1 0 0,1 0 0,1 0 0,-1 0 0,0 0 0,0 0 0,1 0 0,-1 0 0,1 0 0,0 0 0,-1 1 0,1-1 0,0 0 0,0 0 0,0 0 0,1 1 0,-1-1 0,0 1 0,0-1 0,1 1 0,-1-1-1,1 1 1,0 0 0,-1 0 0,1 0 0,0 0 0,0 0 0,-1 0 0,1 0 0,3-1 0,15-5 67,0-1 0,1 2 0,0 1 0,-1 1 0,1 0 0,1 2 0,31 0 0,-38 2-86,-1 0 0,1 1 0,-1 1 0,1 1 0,-1 0 0,0 0 0,0 1 0,0 1 0,-1 1 0,0 0-1,24 14 1,-34-17-35,1-1 0,-1 0 0,0 1 0,0 0 0,0-1 0,0 1 0,0 1 0,0-1 0,-1 0 1,0 1-1,1-1 0,-1 1 0,0-1 0,-1 1 0,1 0 0,-1 0 0,0 0 0,0 0 0,0 0 0,0 0 0,-1 0 0,0 0 0,1 1 0,-1-1 0,-1 6 0,-1-5 16,0 0 0,0 0 0,0-1 0,0 1 0,-1-1 0,0 1 0,0-1 1,0 0-1,0 0 0,-1 0 0,0 0 0,1-1 0,-1 0 0,-1 1 0,1-1 0,0-1 1,-1 1-1,1-1 0,-9 4 0,-2 0 60,-1 0 0,-32 8-1,13-10-3763</inkml:trace>
</inkml:ink>
</file>

<file path=ppt/ink/ink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2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4 302 12684,'-1'-11'3988,"1"11"-3971,-1-8 288,0 1 1,1-1-1,-1 1 0,2-1 1,-1 1-1,1-1 0,0 1 0,1-1 1,0 1-1,0 0 0,0-1 0,1 1 1,0 0-1,8-12 0,0 5-217,2 1 1,-1 0-1,2 0 1,-1 2-1,2 0 0,0 0 1,0 2-1,0-1 0,1 2 1,1 0-1,0 1 0,21-5 1,-11 4-100,1 2 0,0 1 0,0 1 1,0 1-1,0 2 0,1 1 0,30 3 0,-49-2 50,1 1-1,0 0 0,-1 0 1,0 1-1,0 1 0,0-1 1,0 2-1,0-1 0,-1 1 1,0 1-1,0 0 0,10 8 1,-15-10 85,0 0-1,0 0 1,-1 1 0,1-1 0,-1 1-1,0 0 1,0 0 0,0 0 0,-1 0 0,1 0-1,-1 1 1,-1-1 0,1 1 0,-1-1-1,0 1 1,0 0 0,-1-1 0,1 1 0,-1 0-1,0 0 1,-1-1 0,0 1 0,0 0-1,-2 6 1,-1 0-65,-1 1 1,0-1-1,-1 0 0,0 0 1,-1 0-1,0-1 0,-16 18 0,-69 67-111,-52 29-3242,120-107 16,-2-2 1,-30 17-1,38-27-1292</inkml:trace>
  <inkml:trace contextRef="#ctx0" brushRef="#br0" timeOffset="1">871 339 8712,'0'0'18129,"75"7"-17296,-34-27-545,-1 0-159,4 0-97,-5 2-737,-8 2-2530,-9 1-3908</inkml:trace>
</inkml:ink>
</file>

<file path=ppt/ink/ink2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2.0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44 13293,'0'0'9288,"53"-33"-8807,-19 31-129,5-1-256,3 3-32,7-1-64,-6 1-768,0 0-1795,-7-2-2594,-4-1-4003</inkml:trace>
</inkml:ink>
</file>

<file path=ppt/ink/ink2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2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13453,'0'0'3779,"-9"59"-2786,1-26-64,1 1-577,2 4-223,-4 1-65,9-5-32,0-2-545,0-6-960,0-7-1762,0-9-1954</inkml:trace>
</inkml:ink>
</file>

<file path=ppt/ink/ink2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2.7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 14350,'0'0'3838,"9"-5"-2792,-1 1-973,-1 1-1,1 0 1,0 0 0,0 1-1,1 0 1,-1 0-1,0 1 1,1 0 0,-1 0-1,1 1 1,-1 0-1,1 1 1,-1 0 0,11 3-1,8 2 33,-1 1 0,-1 2-1,32 15 1,-45-19-94,-1 1 0,0 0 0,-1 0 0,0 2 0,0-1 0,0 1 0,-1 0 0,0 1 0,11 15 0,-17-19 35,0-1-1,0 1 1,-1 0 0,0 0 0,0 0 0,-1 0-1,1 1 1,-1-1 0,0 0 0,0 1 0,-1-1-1,0 0 1,0 1 0,0-1 0,0 1 0,-1-1-1,0 0 1,0 1 0,0-1 0,-1 0 0,0 0-1,0 0 1,0 0 0,-1 0 0,0 0 0,1-1-1,-2 1 1,1-1 0,-7 7 0,-6 6 334,0 0 1,-2-1-1,0-1 1,0-1-1,-31 18 1,17-13-100,0-2 1,-2-1 0,-36 13-1,52-23-1104,-1-1 0,1-1 0,-1 0-1,-26 1 1,22-6-5353,13-6-7437</inkml:trace>
</inkml:ink>
</file>

<file path=ppt/ink/ink2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4.5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1 122 8584,'1'-10'1212,"1"-10"-526,3-25 2175,-2-2 3367,-2 247-1747,16 288-3870,-15-436-730,21 224-2404,-20-263 1639,-1-9-1350,-16-24-14555</inkml:trace>
</inkml:ink>
</file>

<file path=ppt/ink/ink2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4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43 13581,'-2'10'955,"-4"15"-115,2 1-1,0 0 0,2 1 1,0-1-1,2 0 0,1 1 1,2-1-1,10 49 0,0-28-12,37 89-1,-43-121-797,1 1 0,1-1 0,0-1 0,1 0 0,0 0 0,1-1 0,1 0 0,0-1 0,15 12 0,-23-20 28,0-1-1,0 0 0,0-1 0,1 1 1,-1-1-1,1 0 0,0 0 0,0 0 0,0-1 1,0 0-1,0 0 0,0 0 0,0 0 1,0-1-1,0 0 0,0 0 0,0 0 0,0 0 1,0-1-1,0 0 0,0 0 0,0-1 1,0 1-1,0-1 0,-1 0 0,1 0 1,0-1-1,-1 1 0,0-1 0,0 0 0,0 0 1,0-1-1,0 1 0,3-5 0,12-13 235,0-1-1,-2 0 1,-1-2-1,24-46 0,-34 60-304,127-254-36,-87 147-2564,-34 68-1194,-8 19-1768,-4 2-4754</inkml:trace>
</inkml:ink>
</file>

<file path=ppt/ink/ink2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11563,'0'0'8381,"1"11"-7479,6 85 1006,-5-38-1975,2 0-1,3 0 0,3 0 1,23 78-1,-26-119-880,4 11-1035,-8-10-4706</inkml:trace>
</inkml:ink>
</file>

<file path=ppt/ink/ink2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14 129 10025,'0'0'6380,"-4"-7"-4207,3 5-2106,0 1 1,0-1 0,0 1-1,0-1 1,0 1 0,1-1 0,-1 1-1,1-1 1,-1 0 0,1 1-1,-1-1 1,1 0 0,0 1-1,0-1 1,0 0 0,0 1 0,0-1-1,0 0 1,0 1 0,1-1-1,0-2 1,2 1 25,0 0 0,0 0 0,0 0 0,1 1 0,-1-1 0,1 1 0,-1 0 0,1 0 0,0 0 0,0 1 0,5-2 0,23-9 37,0 1 1,1 2-1,0 2 1,1 1-1,-1 1 1,1 2-1,0 1 1,40 4-1,-68-2-126,-1 0 0,1 1 0,-1 0 0,1 0 0,-1 1 0,0-1 0,1 1 0,-1 1 0,0-1-1,0 0 1,-1 1 0,1 0 0,0 0 0,-1 1 0,0-1 0,0 1 0,0 0 0,6 7 0,-8-7 10,0 0-1,0 0 1,0 0 0,0 0 0,-1 0 0,0 0-1,0 0 1,0 1 0,0-1 0,-1 0 0,1 1-1,-1-1 1,0 1 0,0-1 0,-1 0 0,1 1-1,-1-1 1,0 0 0,0 1 0,-1-1-1,1 0 1,-1 0 0,-4 8 0,-2 0 313,0 1 0,-1-1-1,-1 0 1,0-1 0,0 0 0,-1 0 0,-16 11 0,19-16-256,0 0 1,0 0 0,-1 0-1,0-2 1,0 1 0,-1-1 0,1 0-1,-1-1 1,0 0 0,0 0-1,-17 1 1,26-4-183,1 0 0,-1 0 0,1 0 0,-1 1 0,1-1 0,-1 0 0,1 0 0,-1 0 0,1 0 0,0-1 0,-1 1 0,1 0 0,-1 0 0,1 0 1,-1 0-1,1 0 0,-1-1 0,1 1 0,0 0 0,-1 0 0,1-1 0,-1 1 0,1 0 0,0 0 0,-1-1 0,1 1 0,0-1 0,-1 1 0,1 0 0,0-1 0,0 1 0,-1-1 0,1 1 0,0 0 0,0-1 0,0 1 0,0-1 0,0 1 0,-1-1 0,1 1 0,0-1 0,0 1 0,0-1 0,0 1 0,0 0 0,1-1 0,-1 1 0,0-1 0,0 1 0,0-1 0,0 1 0,0-1 0,1 1 0,-1-1 0,0 1 0,0 0 0,1-1 0,-1 1 1,0 0-1,0-1 0,1 1 0,-1 0 0,1-1 0,24-26-8338,-1 11 1093</inkml:trace>
</inkml:ink>
</file>

<file path=ppt/ink/ink2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8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13901,'0'0'5846,"-1"12"-4106,-7 67 619,-6 67-250,13-127-2063,4 46 33,-2-61-73,-1 0 0,1 0 1,0 0-1,1 0 0,-1 0 1,1 0-1,-1 0 1,1 0-1,0-1 0,1 1 1,-1-1-1,1 0 0,3 4 1,-6-6 0,0-1 1,0 1-1,1-1 1,-1 1-1,1-1 1,-1 0-1,0 1 1,1-1 0,-1 1-1,1-1 1,-1 0-1,1 0 1,-1 1-1,1-1 1,0 0-1,-1 0 1,1 1-1,-1-1 1,1 0-1,-1 0 1,1 0-1,0 0 1,-1 0-1,1 0 1,-1 0-1,1 0 1,0 0 0,-1 0-1,1 0 1,-1 0-1,1-1 1,-1 1-1,1 0 1,-1 0-1,1-1 1,-1 1-1,1 0 1,-1-1-1,1 1 1,-1 0-1,1-1 1,-1 1-1,1-1 1,-1 1-1,0-1 1,1 1 0,-1-1-1,0 1 1,1-1-1,-1 1 1,0-1-1,0 1 1,0-1-1,1 1 1,-1-1-1,0 0 1,0 1-1,0-1 1,0 1-1,0-1 1,0 0-1,3-42 352,-3 41-362,0-22 41,-1 0 0,-1 0 0,-1 1 0,-1-1 1,-1 1-1,-13-36 0,13 42-49,3 12-7,1 0 0,-1 1 0,1-1 0,-1 1-1,-1-1 1,1 1 0,-1 0 0,1 0 0,-6-6 0,11 13-551,1 0 0,0 0 0,0 0 0,0-1 1,0 1-1,0-1 0,0 0 0,1 0 1,-1-1-1,0 1 0,9 1 0,56 1-7473,-23-4 1225</inkml:trace>
</inkml:ink>
</file>

<file path=ppt/ink/ink2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9.1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 13196,'0'0'6113,"-10"8"-4746,-1 0-1035,1 1 0,-1 1 0,2-1 0,-16 21 0,21-25-214,1-1 0,0 1-1,1 0 1,-1 0 0,1 1 0,0-1-1,0 0 1,0 1 0,1 0-1,0-1 1,0 1 0,0-1 0,1 1-1,0 0 1,0 0 0,0-1-1,2 9 1,-1-12-104,0 1 0,0-1 0,1 1-1,-1-1 1,1 0 0,-1 0 0,1 0 0,0 0 0,0 0-1,0 0 1,0 0 0,0-1 0,0 1 0,1-1-1,-1 1 1,0-1 0,1 0 0,-1 0 0,1 0 0,-1 0-1,1 0 1,0-1 0,-1 1 0,1-1 0,0 0 0,-1 0-1,1 0 1,0 0 0,2 0 0,1 0 32,-1 0 0,1-1-1,-1 1 1,1-1 0,-1 0 0,0 0 0,1-1 0,-1 0 0,0 0 0,0 0 0,0 0-1,0-1 1,8-6 0,-9 6 25,0-1 0,-1 1-1,0-1 1,1 0 0,-1 0 0,-1 0-1,1-1 1,-1 1 0,1-1-1,-1 0 1,0 1 0,-1-1 0,1 0-1,-1 0 1,0 0 0,-1 0 0,1 0-1,-1 0 1,0 0 0,0 0 0,0 0-1,-1 0 1,0 0 0,0 0-1,0 0 1,0 0 0,-1 0 0,0 0-1,0 1 1,0-1 0,-1 1 0,1-1-1,-1 1 1,0 0 0,0 0 0,-1 0-1,1 1 1,-1-1 0,0 1-1,0 0 1,0 0 0,0 0 0,0 0-1,-1 1 1,1-1 0,-1 1 0,0 1-1,0-1 1,0 1 0,0-1 0,-7 0-1,-21 4-1356,21 2-1104,21 5-2427,-4-8 3645,1 1 0,0-1 1,-1 0-1,1 0 0,0-1 0,10 0 1,-15 0 1077,30 0-5773</inkml:trace>
</inkml:ink>
</file>

<file path=ppt/ink/ink2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39.5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 0 6854,'0'0'16523,"-9"8"-16171,7-6-323,-2 1 16,0 0 0,1 0 0,-1 0 0,1 1 0,0-1 0,-1 1 0,2 0 0,-1 0 0,0 0 0,1 0 0,0 0 0,0 1 0,0-1 0,1 1-1,-1-1 1,1 1 0,-1 9 0,2-14-42,-2 18 237,1 0-1,1 0 1,1 0-1,0 1 1,5 18-1,-5-33-227,0 1 0,1-1 0,-1 0 0,1 0 0,0 0 0,0 0 0,0 0 0,1 0 0,-1 0-1,1-1 1,0 0 0,0 1 0,0-1 0,1 0 0,-1 0 0,1-1 0,-1 1 0,1-1 0,0 1 0,0-1-1,0 0 1,0-1 0,1 1 0,-1-1 0,0 0 0,6 1 0,-4-1-71,0 0 0,0 0 0,0-1 1,0 0-1,0 0 0,0 0 0,0-1 0,0 0 1,-1 0-1,1-1 0,11-3 0,-5-2-107,-1 1 1,1-1-1,18-16 0,-20 15 280,-10 8-106,0 0-1,0 0 0,0 0 0,0 0 1,0-1-1,0 1 0,0 0 0,0 0 1,1 0-1,-1 0 0,0 0 0,0-1 1,0 1-1,0 0 0,0 0 0,0 0 1,0 0-1,1 0 0,-1 0 0,0 0 1,0 0-1,0 0 0,0 0 0,0 0 1,1-1-1,-1 1 0,0 0 0,0 0 1,0 0-1,0 0 0,1 0 1,-1 0-1,0 0 0,0 0 0,0 0 1,0 0-1,0 1 0,1-1 0,-1 0 1,0 0-1,0 0 0,0 0 0,0 0 1,0 0-1,1 0 0,-1 0 0,0 0 1,0 0-1,0 0 0,0 1 0,0-1 1,0 0-1,0 0 0,1 0 0,-1 0 1,0 0-1,0 1 0,0-1 0,0 0 1,0 0-1,0 0 0,0 0 0,0 0 1,0 1-1,0-1 0,0 0 0,-4 17 399,-11 20 106,-25 20 468,38-54-954,-1 0 1,1 0 0,-1-1 0,0 1 0,1-1 0,-1 0 0,0 0 0,0 0-1,-1 0 1,1-1 0,0 1 0,-1-1 0,1 0 0,0 1 0,-1-2 0,-6 2-1,9-2-209,-1 0-1,1-1 0,-1 1 0,1-1 0,-1 1 1,1-1-1,0 0 0,-1 1 0,1-1 0,0 0 1,-1 0-1,1 0 0,0 0 0,0 0 0,0 0 1,0 0-1,0 0 0,0-1 0,0 1 0,0 0 1,0-1-1,1 1 0,-1 0 0,0-1 0,1 1 1,-1-1-1,1 1 0,-1-3 0,0-1-625,-10-21-4599</inkml:trace>
</inkml:ink>
</file>

<file path=ppt/ink/ink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3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7303,'0'-5'5093,"4"5"-2243,-3 0-864,9 15-1729,2 10 159,5 10 128,-2 4-223,7 5-1,-6 0-160,1 0-160,-3-5 64,-3-2-320,-5-5-1025,-6-3-1346,0-8-1633,-6-4-2274</inkml:trace>
</inkml:ink>
</file>

<file path=ppt/ink/ink2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0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14862,'0'0'8387,"3"12"-7523,8 54 418,1 68 0,-8-77-978,1-2 0,3 1 0,18 64 0,-6-79-507,-7-31-1073,-12-11 1165,-1 1 0,1-1 0,0 1 0,-1-1-1,1 1 1,0-1 0,-1 1 0,1-1-1,-1 0 1,1 1 0,-1-1 0,1 0 0,-1 0-1,1 1 1,-1-1 0,0 0 0,1 0-1,-1 1 1,0-1 0,0 0 0,0 0 0,0 0-1,0-1 1,2-58-7977,-2 21 1848</inkml:trace>
</inkml:ink>
</file>

<file path=ppt/ink/ink2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0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0 122 9129,'0'0'5733,"7"9"-3187,-4-5-2263,1 1 0,0 0 0,-1-1 0,2 0 0,-1 0 0,0 0 0,1-1 0,0 1 0,0-1 0,0 0 0,0 0 0,0-1 0,0 0 0,1 0-1,0 0 1,-1 0 0,1-1 0,0 0 0,-1 0 0,1-1 0,7 1 0,-3-1-207,-1-1 1,1 0-1,-1 0 0,1-1 1,-1 0-1,0-1 0,0 0 1,0 0-1,0-1 1,-1 0-1,14-8 0,-17 8-54,-1 1 1,1-1-1,0 0 0,-1 0 0,0 0 1,0 0-1,0-1 0,-1 0 0,0 0 0,1 0 1,-2 0-1,1 0 0,-1 0 0,1-1 0,-1 1 1,-1-1-1,1 0 0,-1 0 0,0 1 0,0-7 1,-1 10-15,1 0 0,-1 1 0,0-1 0,0 0 0,0 1 0,0-1 1,0 1-1,0-1 0,-1 0 0,1 1 0,-1-1 0,1 1 0,-1-1 1,1 1-1,-1-1 0,0 1 0,0-1 0,1 1 0,-1-1 0,0 1 1,0 0-1,-1 0 0,1 0 0,0-1 0,0 1 0,-1 0 0,1 0 0,0 1 1,-1-1-1,1 0 0,-1 0 0,1 1 0,-1-1 0,1 1 0,-1-1 1,1 1-1,-1 0 0,0-1 0,1 1 0,-3 0 0,0 1 9,-1-1 0,1 1 0,0 0 0,0 0 0,0 0 0,0 0 0,0 1 0,0 0-1,0 0 1,0 0 0,0 0 0,1 1 0,-1-1 0,-4 6 0,-1 1 9,1 1-1,0 0 1,1 1 0,0-1 0,0 1-1,-9 24 1,13-28-9,0 0 0,1 1 0,0-1 0,0 1 0,1-1 0,-1 1 0,2 0 0,-1-1 0,1 1-1,0 0 1,1 0 0,2 13 0,-2-19-11,1 0 0,-1 0 0,0 0 0,1 0 0,-1 0 1,1-1-1,-1 1 0,1 0 0,0-1 0,-1 0 0,1 1 0,0-1 0,0 0 0,0 0 0,0 0 0,0 0 0,0 0 0,1-1 0,-1 1 0,0-1 0,0 1 0,1-1 0,-1 0 0,0 0 0,0 0 0,1 0 0,1 0 0,7-1 31,0 1 0,-1-1-1,1-1 1,15-4 0,-3-4-69,0 0 1,-1-1-1,0-2 0,-1 0 1,-1-1-1,0-1 1,-1-1-1,18-19 1,3 0 0,-40 35 31,0 0 1,0 0-1,0 0 1,0-1 0,1 1-1,-1 0 1,0 0-1,0 0 1,0 0-1,1-1 1,-1 1 0,0 0-1,0 0 1,0 0-1,1 0 1,-1 0-1,0 0 1,0 0 0,1 0-1,-1 0 1,0 0-1,0 0 1,1 0-1,-1 0 1,0 0 0,0 0-1,1 0 1,-1 0-1,0 0 1,0 0-1,1 0 1,-1 0 0,0 0-1,0 1 1,1-1-1,-1 0 1,0 0-1,0 0 1,0 0 0,0 0-1,1 1 1,-1-1-1,0 0 1,0 0-1,0 1 1,5 17 66,-5 30 115,0-40-132,0-5-24,0 0-1,0 0 0,0 0 0,0 0 1,1 0-1,-1 0 0,1 0 1,-1 0-1,1 0 0,0 0 0,0-1 1,1 1-1,-1 0 0,1 0 1,-1-1-1,1 1 0,0-1 0,0 0 1,2 3-1,-1-4-12,-1 0 0,0 0 0,1 0 0,-1 0 0,1-1 1,-1 1-1,1-1 0,-1 1 0,1-1 0,-1 0 0,1 0 0,0 0 0,-1-1 0,1 1 0,-1-1 0,1 1 0,-1-1 1,0 0-1,1 0 0,-1 0 0,0 0 0,1 0 0,-1 0 0,3-3 0,37-27 119,-36 25-157,0 1 0,0-1 0,1 2 0,0-1 0,0 1-1,0 0 1,0 0 0,1 1 0,-1 0 0,10-3 0,-16 6 16,-1 0 0,1 1 0,-1-1 0,1 0 0,0 0 0,-1 0 0,1 0 0,-1 1 0,1-1 0,-1 0 0,1 1 0,-1-1 0,1 0 0,-1 1 0,1-1 0,-1 0 0,1 1 0,-1-1 0,0 1 0,1-1 0,-1 1 0,0-1 0,1 1 0,-1-1 0,0 1 0,1 0 1,-1-1-1,0 1 0,0-1 0,0 1 0,0 0 0,0-1 0,0 1 0,0 0 0,1 29 49,-1-19 20,0-4-35,1-1-1,0 0 0,0 1 0,0-1 1,1 0-1,-1 1 0,2-1 1,2 6-1,-4-11-19,0 1 1,0-1-1,0 0 0,0 1 1,0-1-1,1 0 0,-1 0 1,1 0-1,-1 0 0,1 0 1,-1 0-1,1 0 0,-1 0 1,1-1-1,0 1 0,-1-1 1,1 1-1,0-1 1,0 1-1,0-1 0,-1 0 1,1 0-1,0 0 0,0 0 1,-1 0-1,1-1 0,0 1 1,0 0-1,-1-1 0,1 1 1,0-1-1,-1 0 0,1 0 1,2-1-1,4-2-4,0-1-1,0-1 1,-1 1 0,1-1-1,-2 0 1,1 0-1,0-1 1,-1 0 0,5-8-1,-3 5-77,0 1 0,0 0 0,1 0 0,12-9 0,-21 18 67,1 0 0,-1 0 0,1 0 0,-1 0 0,0 0 0,1-1 0,-1 1 0,1 0 0,-1 0 0,0 0 0,1 0 0,-1 1 0,1-1 0,-1 0 0,0 0 0,1 0 0,-1 0 0,1 0 0,-1 0 0,0 1 0,1-1 1,-1 0-1,0 0 0,1 1 0,-1-1 0,0 0 0,1 0 0,-1 1 0,0-1 0,0 0 0,1 1 0,-1-1 0,0 0 0,0 1 0,0-1 0,1 0 0,-1 1 0,0-1 0,0 1 0,0-1 0,0 0 0,0 1 0,0-1 0,0 1 0,0-1 0,0 1 0,0-1 0,0 0 0,0 1 0,0-1 0,0 1 0,0-1 0,-1 1 0,3 40 140,-1-9-255,11-15-2693,-10-16 2182,-1-1 0,0 1 0,0 0 0,1-1 0,-1 1 0,0-1 0,1 0 0,-1 1 0,0-1 0,1 0 0,-1 0 0,1 0 0,-1 0 0,2 0 0,16-3-7991</inkml:trace>
</inkml:ink>
</file>

<file path=ppt/ink/ink2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2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71 4548,'0'0'12567,"0"-10"-10298,-2-30-348,2 39-1834,-1 0-1,1 0 0,0 0 0,-1 0 0,1 0 0,-1 0 0,1 0 0,-1 0 0,1 0 1,-1 0-1,0 0 0,1 0 0,-1 1 0,0-1 0,0 0 0,1 1 0,-1-1 0,0 0 0,0 1 1,0-1-1,0 1 0,0-1 0,0 1 0,0 0 0,0-1 0,0 1 0,0 0 0,0 0 0,0 0 1,0 0-1,0-1 0,0 2 0,0-1 0,0 0 0,0 0 0,0 0 0,-1 0 0,1 1 1,-1 0-1,-37 15 489,21-3-493,1 1 0,-27 29-1,38-37-36,0 0 0,0 1-1,1 0 1,1 0 0,-1 0-1,1 0 1,0 1 0,1 0 0,-1 0-1,-2 11 1,6-18-44,0-1-1,0 1 1,0 0 0,0-1 0,0 1 0,0-1-1,0 1 1,0 0 0,0-1 0,0 1-1,0-1 1,1 1 0,-1 0 0,0-1-1,0 1 1,1-1 0,-1 1 0,0-1-1,0 1 1,1-1 0,-1 1 0,1-1-1,-1 1 1,0-1 0,1 0 0,-1 1-1,1-1 1,-1 0 0,1 1 0,-1-1-1,1 0 1,1 1 0,25 1 50,30-13 60,-44 8-103,8-4-18,1 1 0,-1 1-1,1 1 1,0 1 0,0 0-1,40 3 1,-61 0 8,1 0-1,-1 0 1,0 0 0,1 0 0,-1 0 0,0 1-1,1-1 1,-1 1 0,0-1 0,1 1-1,-1-1 1,0 1 0,0 0 0,1 0 0,-1 0-1,0-1 1,0 1 0,0 0 0,0 0 0,0 0-1,0 1 1,-1-1 0,1 0 0,0 0 0,0 0-1,-1 1 1,1-1 0,-1 0 0,1 1 0,-1-1-1,0 0 1,1 1 0,-1-1 0,0 1 0,0-1-1,0 0 1,0 1 0,0-1 0,0 1-1,-1-1 1,1 0 0,0 1 0,-1-1 0,0 3-1,-1 1 91,0 0 0,0 0-1,0 0 1,-1-1 0,1 1-1,-1 0 1,-1-1 0,1 0-1,0 0 1,-8 6 0,2-2 5,0-1 1,-1-1 0,0 0 0,0 0 0,0-1-1,-1 0 1,0-1 0,0 0 0,0 0 0,-1-2-1,1 1 1,-1-1 0,-15 0 0,11-6-1836,15 3 1305,1 0-1,-1-1 1,1 1 0,-1 0-1,1 0 1,-1-1 0,1 1-1,0 0 1,-1-1 0,1 1-1,0 0 1,0-1 0,0 1 0,0 0-1,0-3 1,0-18-8072</inkml:trace>
</inkml:ink>
</file>

<file path=ppt/ink/ink2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2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0 1 4869</inkml:trace>
</inkml:ink>
</file>

<file path=ppt/ink/ink2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2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14318,'0'0'8301,"-2"12"-7565,-5 32 410,0 60-1,7-102-1131,-1-1 0,1 0 0,0 1 0,0-1 0,0 1 0,1-1 0,-1 0 0,0 1 0,0-1 0,1 1 0,-1-1 0,1 0 0,-1 1 0,1-1 0,0 0 0,-1 0 0,1 1 0,0-1 0,0 0 0,0 0 0,0 0 0,0 0 0,0 0 0,0 0 0,0 0 0,2 0 0,-1 0 16,0-1 0,0 1 0,0-1 0,1 0 0,-1 0 0,0 0 0,0 0 0,1 0 0,-1 0 0,0-1 0,0 1 0,0-1 0,1 0 0,2-1 0,8-4 147,-1 0 0,0-1 0,-1 0 0,13-10 0,10-13-37,-27 23-137,0 0 0,0 0 0,1 0 0,0 1 0,0 0 0,1 1 0,-1 0 0,1 0 0,0 1 0,1 0 0,16-5 0,-24 10-8,0-1 0,-1 0 0,1 1 1,0-1-1,0 1 0,-1 0 0,1 0 0,0-1 0,-1 1 0,1 0 0,-1 0 0,1 1 0,-1-1 0,1 0 0,-1 0 0,0 1 0,0-1 0,0 1 0,0-1 0,0 1 0,0-1 0,0 1 0,0 0 0,0-1 0,-1 1 0,1 0 0,-1 0 0,1 0 0,-1-1 0,0 1 0,0 0 0,0 2 0,7 74 137,-7-67-121,0-8-7,0 0 0,1 1 0,-1-1 0,1 0 0,-1 1 0,1-1 0,0 0 0,1 0 0,-1 1 0,2 2 0,-2-5 2,-1-1 0,1 1 0,0 0-1,0-1 1,0 1 0,-1-1-1,1 1 1,0-1 0,0 1-1,0-1 1,0 1 0,0-1-1,0 0 1,0 0 0,0 0-1,0 1 1,0-1 0,0 0-1,0 0 1,0 0 0,0-1-1,0 1 1,0 0 0,0 0-1,0 0 1,-1-1 0,1 1-1,0 0 1,0-1 0,0 1 0,0-1-1,0 1 1,0-1 0,-1 1-1,1-1 1,0 0 0,0 0-1,-1 1 1,1-1 0,-1 0-1,2-1 1,39-43 212,-36 38-235,1-1 0,0 2 0,0-1 0,0 0 1,1 1-1,0 0 0,0 1 0,0 0 0,1 0 1,0 0-1,8-3 0,-15 7-11,0 1 0,0 0 0,0 0 0,0 0 0,0 0 0,0-1 1,-1 1-1,1 0 0,0 0 0,0 1 0,0-1 0,0 0 0,0 0 0,0 0 0,-1 1 0,1-1 0,0 0 0,0 1 0,0-1 0,0 0 1,-1 1-1,1-1 0,0 1 0,-1 0 0,1-1 0,0 1 0,-1-1 0,1 1 0,-1 0 0,1 0 0,0 1 0,1 1 4,-1 0-1,0 1 0,1 0 0,-1-1 0,-1 1 1,1 0-1,0-1 0,-1 6 0,0 4-166,0 0 0,-1 0 1,0 0-1,-4 13 0,-2-6-926,8-20 1011,-1 1-1,0-1 0,0 0 0,0 0 0,0 1 0,0-1 1,0 0-1,0 1 0,0-1 0,0 0 0,-1 0 0,1 1 1,0-1-1,0 0 0,0 1 0,0-1 0,0 0 0,0 0 0,-1 1 1,1-1-1,0 0 0,0 0 0,0 0 0,0 1 0,-1-1 1,1 0-1,0 0 0,0 0 0,-1 0 0,1 1 0,0-1 1,0 0-1,-1 0 0,1 0 0,0 0 0,-1 0 0,1 0 0,0 0 1,0 0-1,-1 0 0,1 0 0,0 0 0,-1 0 0,1 0 1,0 0-1,0 0 0,-1 0 0,1 0 0,0 0 0,0 0 0,-1 0 1,1 0-1,0-1 0,-1 1 0,1 0 0,0 0 0,0 0 1,0 0-1,-1-1 0,1 1 0,0 0 0,0 0 0,-1-1 1,-2-13-6503</inkml:trace>
</inkml:ink>
</file>

<file path=ppt/ink/ink2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3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17585,'0'0'2306</inkml:trace>
</inkml:ink>
</file>

<file path=ppt/ink/ink2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3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64 0 11499,'0'0'12588,"-8"8"-12359,2-2-221,1 1 0,-1 1 0,1-1 0,1 1 0,-1 0 0,1 0 0,1 0 0,-1 1 0,2-1 0,-1 1 0,1-1 0,0 1 0,1 0 0,0 0 0,0 17 0,0-12 16,1-1-1,0 1 0,0-1 0,2 1 0,0-1 0,0 0 0,8 25 0,-8-35-13,0 1 0,0 0-1,0-1 1,0 0 0,0 1 0,1-1-1,0 0 1,-1 0 0,1 0-1,0-1 1,1 1 0,-1-1 0,0 1-1,1-1 1,-1 0 0,1 0-1,0-1 1,-1 1 0,1-1-1,0 0 1,0 0 0,0 0 0,0 0-1,0-1 1,0 0 0,0 1-1,0-2 1,0 1 0,0 0 0,5-2-1,-1 1 49,0-1 0,0 0 0,0-1 1,-1 0-1,1 0 0,-1 0 0,1-1 0,-1 0 0,0-1 0,0 0 0,-1 0 0,0 0 0,0-1 0,9-10 0,-3 3 122,-1-1-1,-1-1 1,0 0 0,-1 0-1,12-29 1,-19 36-12,1 1 0,-1-1 0,-1 0 0,0 0 0,0 0 1,0 0-1,-1-13 0,0 15-72,-2 1-99,-3 11-72,-3 10-71,4-4 124,1 1 1,1 0 0,0 0-1,0 0 1,2 1-1,-1-1 1,3 16-1,-2-26 23,0 1-1,1-1 0,-1 1 1,1-1-1,0 0 0,0 1 1,0-1-1,0 0 0,0 0 1,1 0-1,-1 0 1,1 0-1,0 0 0,0 0 1,0 0-1,0-1 0,1 1 1,-1-1-1,1 1 0,0-1 1,-1 0-1,1 0 0,0-1 1,0 1-1,0 0 0,0-1 1,1 0-1,-1 0 0,0 0 1,0 0-1,1 0 0,3 0 1,-1-1 58,-1 0 1,1 0-1,0-1 0,-1 1 1,1-1-1,-1 0 0,0-1 1,1 0-1,-1 1 1,0-2-1,0 1 0,0-1 1,0 1-1,0-1 1,-1-1-1,1 1 0,-1 0 1,0-1-1,0 0 1,0 0-1,-1-1 0,1 1 1,-1-1-1,0 1 0,-1-1 1,1 0-1,-1 0 1,1 0-1,-2 0 0,1-1 1,1-9-1,-1 10-44,-1 1 1,0-1-1,0 0 0,-1 0 0,1 0 1,-1 0-1,0 0 0,-1 0 0,1 0 0,-1 0 1,0 0-1,0 0 0,0 1 0,-1-1 1,-3-6-1,4 9-186,-1-1 0,1 1 0,-1 0 1,0 0-1,0 0 0,0 0 0,0 1 0,0-1 1,0 1-1,0-1 0,0 1 0,-3-2 0,1 2-536,0-1 0,0 1 0,0 0 0,0 0 0,0 1-1,-1-1 1,1 1 0,0 0 0,-5 0 0,5 2-4781,3 4-1804</inkml:trace>
</inkml:ink>
</file>

<file path=ppt/ink/ink2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4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152 102 21236,'0'0'2232,"-10"-2"-6,-36-4-999,43 6-1209,-1 0-1,1 0 0,-1 1 0,1-1 1,-1 1-1,1 0 0,0 0 0,-1 0 1,1 0-1,0 1 0,0-1 1,0 1-1,0 0 0,0 0 0,0 0 1,0 0-1,1 0 0,-1 1 0,1-1 1,-1 1-1,1 0 0,0-1 0,0 1 1,0 0-1,-2 5 0,2-2-8,-1-1-1,0 1 1,1-1 0,0 1-1,1 0 1,-1 0-1,1 0 1,0 0 0,0 0-1,1 0 1,0 0-1,1 12 1,0-17-7,-1 1 1,1-1-1,0 1 0,0-1 1,0 1-1,0-1 1,0 0-1,0 0 0,1 1 1,-1-1-1,0 0 0,1 0 1,-1 0-1,0 0 0,1 0 1,-1-1-1,1 1 1,0 0-1,-1-1 0,1 1 1,-1-1-1,1 1 0,0-1 1,0 0-1,-1 0 0,1 0 1,0 0-1,-1 0 0,1 0 1,3-1-1,0 1 19,0-1 0,0 1 0,0-1 0,0 0 0,0-1 0,0 1 0,0-1 0,0 0 0,6-3 0,-5 0 0,0 1 1,0-1-1,0 0 0,0 0 1,-1-1-1,0 1 0,0-1 1,0-1-1,-1 1 0,0 0 1,0-1-1,-1 0 1,0 0-1,0 0 0,0 0 1,-1-1-1,0 1 0,-1-1 1,1 1-1,-1-15 0,-1 22-29,0 0-1,0 0 1,0-1-1,0 1 0,0 0 1,0 0-1,0-1 1,0 1-1,0 0 0,-1 0 1,1 0-1,0-1 1,0 1-1,0 0 0,0 0 1,0 0-1,-1 0 1,1-1-1,0 1 1,0 0-1,0 0 0,-1 0 1,1 0-1,0 0 1,0 0-1,-1 0 0,1-1 1,0 1-1,0 0 1,-1 0-1,1 0 0,0 0 1,0 0-1,0 0 1,-1 0-1,1 0 0,0 0 1,0 0-1,-1 1 1,1-1-1,0 0 1,0 0-1,-1 0 0,1 0 1,0 0-1,0 0 1,0 0-1,-1 1 0,1-1 1,0 0-1,0 0 1,0 0-1,0 0 0,-1 1 1,1-1-1,0 0 1,-12 10-266,7-3 243,1-1-1,1 1 1,-1 0-1,1 0 1,1 0 0,-1 1-1,1-1 1,0 1-1,1-1 1,-1 10-1,1-14-69,1-1-1,0 0 0,-1 1 0,1-1 0,0 0 0,0 1 0,1-1 0,-1 0 0,0 0 0,1 1 1,0-1-1,-1 0 0,1 0 0,0 0 0,0 0 0,0 0 0,0 0 0,0 0 0,1 0 0,-1 0 1,1 0-1,-1 0 0,1-1 0,0 1 0,-1-1 0,1 1 0,0-1 0,0 0 0,0 0 0,0 0 1,0 0-1,0 0 0,1 0 0,-1 0 0,0-1 0,4 1 0,1 0-338,1-1 1,-1 0-1,0-1 0,1 1 1,-1-1-1,0-1 0,1 1 1,-1-1-1,0-1 0,0 1 1,-1-1-1,1 0 0,0-1 1,-1 0-1,0 0 0,0 0 1,0 0-1,0-1 0,-1 0 1,0-1-1,0 1 0,7-11 1,-7 9 527,0 0 1,-1-1 0,0 0 0,-1 0 0,0 0 0,0 0-1,0 0 1,-1-1 0,0 1 0,-1-1 0,0 0-1,0-9 1,-1 18-11,0-1 0,1 0 1,-1 0-1,0 0 0,0 1 0,0-1 0,0 0 0,0 0 0,0 0 0,0 0 0,0 1 1,0-1-1,0 0 0,-1 0 0,1 0 0,0 1 0,-1-1 0,1 0 0,0 0 1,-1 1-1,1-1 0,-1 0 0,1 0 0,-1 1 0,1-1 0,-1 1 0,0-1 0,1 1 1,-1-1-1,0 1 0,1-1 0,-1 1 0,0-1 0,0 1 0,1 0 0,-1-1 0,0 1 1,0 0-1,0 0 0,1 0 0,-1 0 0,0 0 0,0 0 0,0 0 0,-1 0 0,0 0 80,-1 1 0,1 0 0,0 0 0,0 0-1,0 1 1,0-1 0,0 0 0,0 1 0,0-1-1,0 1 1,0 0 0,1 0 0,-1 0-1,1-1 1,-2 4 0,-4 6 151,1 1 0,1 0 0,0 0 0,0 0-1,1 1 1,-2 13 0,5-21-228,0 0-1,0 0 0,0 1 1,1-1-1,0 0 0,0 0 1,0 0-1,1 1 0,0-1 1,0 0-1,0 0 0,0 0 1,1 0-1,0 0 0,0 0 1,0-1-1,1 1 1,4 6-1,36 34 212,-29-32-927,-1 1 0,-1 1 0,20 28 0,-28-37 539,-1 0-1,0 1 1,0 0-1,-1 0 1,0 0-1,0 0 1,0 0-1,-1 0 1,0 0 0,-1 0-1,1 0 1,-1 1-1,-2 13 1,1-18 159,0 1 0,0-1 0,0 1 0,-1-1 0,1 0 0,-1 0 0,1 0 0,-1 0 0,0 0 0,0 0 0,-1 0 1,1-1-1,0 1 0,-1-1 0,0 1 0,1-1 0,-1 0 0,0 0 0,0 0 0,0-1 0,-1 1 0,1-1 0,0 1 0,-1-1 0,1 0 0,0-1 0,-1 1 0,1 0 1,-1-1-1,1 0 0,-1 0 0,0 0 0,1 0 0,-1-1 0,1 1 0,0-1 0,-1 0 0,1 0 0,-1 0 0,1 0 0,0-1 0,0 1 0,0-1 0,0 0 1,0 0-1,0 0 0,-3-3 0,2 1-47,0-1 0,1 0 0,-1 0 0,1-1 0,0 1 0,0-1 0,1 1 1,-1-1-1,1 0 0,0 0 0,1 0 0,0 0 0,0 0 0,0 0 0,1 0 0,-1 0 1,1-1-1,1 1 0,1-8 0,0 5-1,0 1 1,1-1-1,1 1 1,0 0-1,0 0 1,0 0-1,1 1 1,0-1-1,0 1 0,1 1 1,0-1-1,12-10 1,14-9-19,47-29 1,-58 43 38,0-1 0,-1-1 0,-1-1 0,-1 0 0,0-2 0,-1 0 0,20-26 0,-35 40 140,0 0 0,0 0 0,0 0 0,-1-1 0,1 1 0,-1-1 0,0 1 0,0-1 0,0 1 0,0-1 1,-1 1-1,0-1 0,1 0 0,-1 1 0,-1-1 0,1 0 0,-2-6 0,2 8-120,-1 1 0,1 0 1,-1 0-1,1 0 0,-1 0 0,0 0 0,1 0 1,-1 0-1,0 0 0,0 1 0,0-1 0,0 0 1,0 0-1,0 1 0,0-1 0,0 0 0,0 1 1,0-1-1,0 1 0,0-1 0,-2 1 0,1-1-52,-1 1 0,0 0 0,0 0 0,0 0 0,1 0 0,-1 1 0,0-1 0,0 1 0,0-1 0,1 1 0,-1 0 0,-4 2 0,1 1-11,0-1-1,0 1 1,0 0 0,1 0-1,0 1 1,0-1-1,0 1 1,0 0 0,1 1-1,-7 9 1,8-11-20,1 0 1,0 0 0,-1 0-1,1 0 1,1 0 0,-1 0 0,1 1-1,0-1 1,0 1 0,0-1-1,0 1 1,1-1 0,0 1-1,0 0 1,0-1 0,0 1-1,2 7 1,-1-11-123,0 1-1,-1 0 1,1-1-1,0 1 1,0-1 0,0 1-1,1-1 1,-1 1-1,0-1 1,1 1-1,-1-1 1,0 0 0,1 0-1,0 0 1,-1 0-1,1 0 1,-1 0-1,1 0 1,0-1 0,0 1-1,0-1 1,3 1-1,44 3-8233,-45-4 7290,32 0-12168</inkml:trace>
</inkml:ink>
</file>

<file path=ppt/ink/ink2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5.4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13196,'-1'26'3393,"1"13"71,5 46 0,-3-74-3273,0 0 1,0 0-1,1 0 1,0 0-1,1-1 0,0 1 1,1-1-1,11 17 1,-15-26-178,0 1-1,0-1 1,0 0 0,0 1 0,0-1 0,1 0-1,-1 0 1,0 0 0,1 0 0,-1 0-1,1-1 1,-1 1 0,1 0 0,0-1-1,-1 1 1,1-1 0,0 1 0,-1-1 0,1 0-1,0 0 1,-1 0 0,1 0 0,0 0-1,-1 0 1,1 0 0,0 0 0,0-1-1,-1 1 1,1-1 0,-1 1 0,1-1 0,0 0-1,-1 0 1,1 1 0,-1-1 0,0 0-1,3-3 1,6-3 109,-1 0-1,0-1 1,-1 0-1,9-10 1,-15 16-106,26-33 78,38-62-1,-41 58-27,-25 39-76,0-1-1,0 0 1,0 1-1,1-1 0,-1 1 1,0-1-1,0 0 1,1 1-1,-1-1 1,1 1-1,-1-1 0,1 1 1,-1-1-1,1 1 1,-1 0-1,1-1 1,-1 1-1,1-1 0,-1 1 1,1 0-1,-1 0 1,1-1-1,0 1 1,-1 0-1,1 0 0,0 0 1,-1-1-1,1 1 1,0 0-1,-1 0 1,2 0-1,6 21-110,-7 49 147,-2-56-17,1-13-76,0 1 1,-1 0 0,1-1 0,0 1 0,0 0 0,1-1 0,-1 1 0,0 0 0,0-1 0,1 1 0,-1-1 0,1 1 0,-1-1 0,1 1 0,0-1 0,0 1 0,0-1 0,0 1 0,0-1 0,0 0 0,0 1 0,0-1-1,2 1 1,-2-2-158,1 0-1,0 0 1,0 0-1,-1 0 0,1 0 1,0 0-1,-1 0 0,1-1 1,0 1-1,0-1 0,-1 1 1,1-1-1,-1 0 0,1 0 1,-1 1-1,1-1 0,-1 0 1,1 0-1,-1-1 0,0 1 1,1 0-1,0-2 1,22-19-4331,4-4-1190</inkml:trace>
</inkml:ink>
</file>

<file path=ppt/ink/ink2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5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10314,'0'0'4441,"-6"12"-1392,-2 2-2328,-29 54 2015,34-62-2421,1 0 0,-1 0 0,1 1 1,0-1-1,1 1 0,0-1 0,0 1 0,0 0 0,0 11 0,2-17-297,-1 0-1,1 0 1,0 0-1,-1 0 1,1 0-1,0 0 0,0 0 1,-1 0-1,1 0 1,0 0-1,0-1 0,0 1 1,0 0-1,0-1 1,0 1-1,0-1 1,1 1-1,-1-1 0,0 1 1,0-1-1,0 0 1,0 1-1,1-1 1,-1 0-1,0 0 0,0 0 1,0 0-1,1 0 1,-1 0-1,0 0 1,3-1-1,0 1 29,1-1 1,0 0-1,-1 1 1,1-2-1,0 1 0,-1 0 1,5-3-1,-5 1-3,-1 1-1,1-1 0,-1 0 0,0 0 1,0 0-1,0-1 0,-1 1 0,1-1 0,-1 1 1,0-1-1,0 0 0,0 0 0,0 0 1,-1 0-1,0 0 0,0 0 0,0 0 1,0 0-1,0-8 0,-1 10-21,1-1 0,-1 1 0,-1 0 0,1-1 0,0 1-1,0 0 1,-1-1 0,0 1 0,1 0 0,-1 0 0,0-1 0,0 1 0,0 0-1,0 0 1,0 0 0,-1 0 0,1 1 0,-1-1 0,1 0 0,-1 0 0,0 1 0,1-1-1,-1 1 1,0-1 0,0 1 0,0 0 0,0 0 0,0 0 0,-1 0 0,1 0 0,0 1-1,0-1 1,-1 0 0,1 1 0,0 0 0,-4-1 0,0 1-188,0 0-1,0 0 1,0 0 0,0 0-1,-11 3 1,15-2 104,1-1-1,0 0 1,-1 1 0,1-1-1,0 1 1,0 0 0,-1-1-1,1 1 1,0 0 0,0 0-1,0 0 1,0 0-1,0 0 1,0 0 0,0 0-1,0 0 1,0 0 0,1 0-1,-1 1 1,0-1-1,1 0 1,-1 1 0,1-1-1,0 0 1,-1 1 0,1-1-1,0 0 1,0 1-1,-1-1 1,1 2 0,1-2-212,-1 0 0,1 0 0,-1 0 1,1 0-1,0 0 0,-1 0 0,1-1 1,0 1-1,-1 0 0,1-1 0,0 1 1,0 0-1,0-1 0,0 1 0,-1-1 1,1 1-1,0-1 0,0 1 0,0-1 1,0 0-1,0 0 0,0 1 0,0-1 1,0 0-1,0 0 0,0 0 0,0 0 1,0 0-1,1 0 0,-1 0 0,0-1 1,0 1-1,1-1 0,3 1-1348,22 0-6598</inkml:trace>
</inkml:ink>
</file>

<file path=ppt/ink/ink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4.1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16 377 3844,'-3'-11'8835,"1"3"-7906,-1 1-523,1-1 1,0 1-1,1-1 1,0 1-1,0-1 0,0 0 1,1 1-1,0-1 1,1 0-1,0 0 1,0 1-1,0-1 1,6-14-1,2 7-172,1 1 0,0 0 0,1 0 1,0 1-1,1 1 0,1 0 0,0 0 0,1 2 0,22-15 0,-12 10-175,0 2 0,0 1 1,2 1-1,-1 1 0,39-10 0,-43 16-56,-1 0 0,0 1-1,1 1 1,0 1 0,-1 1-1,1 0 1,0 2 0,-1 0 0,0 2-1,34 9 1,-43-9 4,0 0 1,-1 0-1,1 2 1,-1-1-1,0 1 1,0 1-1,-1 0 1,0 0-1,0 0 1,-1 1-1,0 1 1,0 0-1,-1 0 1,0 0-1,0 1 1,-1 0-1,-1 0 1,1 0-1,-2 1 1,5 15-1,-5-12 124,-1-1 1,0 1-1,-2 0 1,1 0-1,-2 0 1,0 0-1,-1 0 0,0 0 1,-1 0-1,0 0 1,-1 0-1,-1 0 1,0-1-1,-1 0 0,0 0 1,-1 0-1,-14 21 1,2-7 302,-1-1-1,-1-1 1,-1-1 0,-1 0 0,-1-2 0,-44 33-1,57-48-384,0 0-1,-1 0 0,0-1 0,0 0 0,0-1 1,-1 0-1,0-1 0,0 0 0,-13 2 1,22-5-100,-1-1 0,1 0 1,0 0-1,0 0 1,-1 0-1,1 0 1,0 0-1,0-1 1,0 0-1,0 0 0,-1 0 1,1 0-1,0 0 1,0 0-1,1-1 1,-1 0-1,0 1 1,0-1-1,1 0 0,-1 0 1,1 0-1,0-1 1,0 1-1,0-1 1,0 1-1,0-1 1,0 0-1,0 1 1,1-1-1,0 0 0,-1 0 1,1 0-1,0 0 1,0-1-1,1 1 1,-1 0-1,1 0 1,-1-6-1,0 1-437,0 0 1,1 0-1,0 0 0,0 0 1,0 0-1,1 0 0,0 0 1,1 0-1,2-8 0,-1 9-556,0 0 0,0 0 0,1 0 0,0 0 0,7-10 0,12-12-4908</inkml:trace>
</inkml:ink>
</file>

<file path=ppt/ink/ink2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6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0 107 8520,'0'0'14029,"8"7"-12982,-4-4-944,0 0 0,-1 0 0,1-1 0,1 1 0,-1-1 0,0 0 0,1 0 0,-1 0 0,1 0 0,-1-1 0,1 0 0,0 0 0,0 0 0,-1-1 0,1 1 1,0-1-1,0-1 0,0 1 0,-1 0 0,1-1 0,0 0 0,8-3 0,6-3 252,1 0 0,32-19-1,-47 24-285,0-1-1,0 0 0,0-1 0,0 1 0,0-1 1,-1 0-1,1 0 0,-1 0 0,0-1 0,-1 1 0,1-1 1,-1 0-1,0 0 0,4-9 0,-7 13-51,0 0 0,0 0-1,0 0 1,0 0 0,0 0 0,0 0-1,0 0 1,0 0 0,0 0 0,-1 0-1,1 0 1,0 0 0,-1 0 0,1 0-1,-1 1 1,1-1 0,-1 0 0,1 0-1,-1 0 1,0 1 0,1-1 0,-1 0-1,0 0 1,0 1 0,1-1 0,-1 1-1,0-1 1,0 1 0,0-1 0,0 1-1,0-1 1,0 1 0,0 0 0,0 0-1,0-1 1,0 1 0,0 0 0,0 0-1,0 0 1,0 0 0,0 0 0,0 0-1,0 0 1,-2 1 0,-2-1-24,0 0 0,-1 1 0,1-1 1,-1 1-1,1 0 0,0 1 0,-11 3 1,8 0-11,1 0 1,-1 1 0,1 0 0,0 0-1,0 1 1,0 0 0,1 0-1,0 0 1,1 1 0,-8 14 0,9-17-34,1 0 0,1 1 0,-1 0 0,1-1 0,0 1 0,0 0 0,0 0 0,1 0 0,0 0 0,1 1 0,-1-1 0,1 0 0,0 0 0,0 0 0,1 1 0,0-1 0,3 9 0,-3-12-99,1-1 1,0 1-1,0-1 0,0 0 1,0 0-1,0 0 0,1 0 0,-1 0 1,1-1-1,-1 1 0,1-1 0,0 1 1,-1-1-1,1 0 0,0 0 0,0 0 1,0-1-1,0 1 0,0-1 0,0 1 1,0-1-1,0 0 0,4 0 1,8 0-875,0 0 0,1-2 0,17-2 1,19-13-3772,-1-8-2899</inkml:trace>
</inkml:ink>
</file>

<file path=ppt/ink/ink2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6.9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5 6951,'0'0'12716,"-10"-1"-10432,-32-2-1275,40 3-966,0 0-1,0 0 1,0 1-1,0-1 1,0 1-1,0-1 1,1 1 0,-1 0-1,0-1 1,0 1-1,0 0 1,1 0-1,-1 1 1,0-1-1,1 0 1,-1 0-1,1 1 1,0-1-1,-1 1 1,1-1-1,0 1 1,0 0-1,-1 1 1,0 1-52,0-1-1,0 1 1,1 0 0,0 0 0,0-1 0,0 1 0,0 0 0,0 0-1,1 5 1,2-7-82,1 0 0,0-1 0,0 1 0,0 0-1,0-1 1,1 0 0,-1 0 0,0 0 0,4 1 0,11 5 20,-9-2 1,0 1 1,0 1-1,0-1 0,-1 1 1,-1 1-1,1 0 0,-1 0 0,0 0 1,-1 1-1,0 0 0,0 0 1,-1 0-1,0 1 0,5 17 1,-5-14 224,-1 1 0,0 0 0,-1 0 1,-1 1-1,0-1 0,-1 1 0,0-1 0,-1 1 1,-1-1-1,-4 22 0,3-26 207,-2-1-1,1 0 1,-1 0 0,0-1-1,-1 1 1,0-1 0,0 0-1,-1 0 1,-10 10 0,14-15-281,0-1 0,-1 0 0,1 1 0,-1-1 0,0 0 0,1-1 0,-1 1 0,0-1 0,0 1 0,0-1 0,0 0 0,-1 0 1,-4 1-1,6-2-88,0 0 0,0 0 0,-1 0 0,1-1 0,0 1 0,0-1 0,0 1 0,-1-1 0,1 0 0,0 0 0,0 0 0,0 0 0,0 0 0,1 0 0,-1 0 0,0-1 0,0 1 0,1-1 0,-1 0 0,1 1 0,-1-1 0,-1-2 0,-5-8-450,0-1-1,1 0 1,0 0-1,1-1 1,1 1-1,0-1 1,1 0 0,0-1-1,1 1 1,1-1-1,0 0 1,1 1-1,0-1 1,1 0-1,3-15 1,-2 26 98,0 0 0,1 0 0,-1 0 0,1 0 0,0 0 0,0 1 0,0-1 0,1 0 0,-1 1 0,1 0 0,0-1 0,0 1 0,0 0 0,0 1 0,5-4 0,23-16-4072</inkml:trace>
</inkml:ink>
</file>

<file path=ppt/ink/ink2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7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54 17040,'0'0'2931,"-11"-1"-673,6 1-2093,-4-1 47,0 1-1,0 0 0,0 0 1,0 1-1,0 1 1,-11 2-1,17-3-187,0 0 0,0 0 0,0 1 0,0-1-1,0 1 1,1 0 0,-1 0 0,0 0 0,1 0 0,-1 0 0,1 1 0,0-1 0,0 1-1,0-1 1,0 1 0,0 0 0,1 0 0,-1 0 0,1 0 0,0 0 0,-1 0-1,2 0 1,-1 0 0,0 4 0,0-5 21,0 1-1,0-1 1,1 1 0,-1-1-1,1 1 1,0 0 0,0-1-1,0 1 1,0-1 0,0 1-1,1 0 1,-1-1-1,1 1 1,0-1 0,-1 1-1,1-1 1,0 0 0,0 1-1,1-1 1,-1 0 0,0 0-1,3 3 1,-1-3-26,0 0 0,1-1 0,-1 1 0,0-1 0,0 0 0,1 0 0,-1 0 0,1 0 0,-1 0 0,1-1 0,-1 0 0,1 0 1,-1 0-1,1 0 0,-1 0 0,7-2 0,-4 1-10,1-1 1,-1 0-1,1-1 0,-1 1 1,0-1-1,0 0 1,0-1-1,-1 1 1,1-1-1,-1-1 0,0 1 1,0-1-1,0 1 1,0-1-1,-1-1 0,0 1 1,0-1-1,-1 1 1,1-1-1,-1 0 1,0 0-1,-1-1 0,1 1 1,-2 0-1,1-1 1,0 0-1,-1 1 1,0-1-1,-1 0 0,0 1 1,0-1-1,0 0 1,-2-11-1,2 18-13,0 0 0,0-1 0,0 1 0,0-1-1,0 1 1,0 0 0,0-1 0,0 1 0,-1 0 0,1-1 0,0 1 0,0 0-1,0-1 1,0 1 0,0 0 0,-1-1 0,1 1 0,0 0 0,0-1 0,-1 1 0,1 0-1,0 0 1,0-1 0,-1 1 0,1 0 0,0 0 0,-1 0 0,1-1 0,0 1-1,-1 0 1,1 0 0,0 0 0,-1 0 0,1 0 0,0 0 0,-1 0 0,1-1-1,-1 1 1,1 0 0,0 0 0,-1 1 0,1-1 0,0 0 0,-1 0 0,1 0 0,0 0-1,-1 0 1,1 0 0,0 0 0,-1 1 0,1-1 0,0 0 0,-1 0 0,1 0-1,0 1 1,-1-1 0,1 0 0,0 0 0,0 1 0,-1-1 0,-11 21-615,12-20 480,0 1 0,0-1 0,-1 1 0,1 0 0,0-1 0,0 1 0,1-1 0,-1 1 0,0-1 0,0 1 1,1-1-1,-1 1 0,1-1 0,0 1 0,-1-1 0,1 0 0,0 1 0,0-1 0,-1 0 0,1 1 0,0-1 0,0 0 0,1 0 0,-1 0 0,0 0 0,0 0 0,2 1 0,1 0-728,0-1 0,1 0-1,-1 1 1,0-1 0,0-1-1,1 1 1,-1-1 0,9 0-1,15 0-5468</inkml:trace>
</inkml:ink>
</file>

<file path=ppt/ink/ink2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7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1 7303,'0'0'10799,"-9"10"-9085,2-1-1518,1 0 0,0 0 1,0 0-1,1 1 0,0 0 0,1 0 0,0 0 1,0 0-1,1 1 0,0 0 0,-2 20 0,4-12 67,1 0 0,0 1-1,1-1 1,6 30 0,-5-42-273,0 0 1,0-1 0,0 1-1,1 0 1,0-1 0,0 1-1,1-1 1,0 0 0,0 0-1,0 0 1,1-1-1,0 1 1,0-1 0,0 0-1,9 6 1,-14-11 9,1 1 0,-1-1 0,1 1 0,-1-1 0,1 0-1,-1 1 1,1-1 0,-1 0 0,1 1 0,-1-1 0,1 0 0,-1 0 0,1 1 0,0-1 0,-1 0-1,1 0 1,-1 0 0,1 0 0,0 0 0,-1 0 0,1 0 0,-1 0 0,1 0 0,0 0 0,-1 0-1,1 0 1,-1-1 0,1 1 0,0 0 0,-1 0 0,1-1 0,-1 1 0,1 0 0,-1-1 0,1 1-1,-1 0 1,1-1 0,-1 1 0,1-1 0,-1 0 0,2-1 13,-1-1 0,-1 1 0,1-1 0,0 0 0,-1 1 0,1-1 0,-1 0 0,0 0 0,0-5 0,-9-62 251,6 61-203,1-1 89,0 1 0,-1-1 0,0 1 0,-1 0 0,-7-14 0,11 28 135,0-4-267,0 0 0,0 0-1,0 0 1,0 0 0,0 0 0,0 0 0,1 1-1,-1-1 1,0 0 0,0 0 0,1 0-1,-1 0 1,1 0 0,-1 0 0,1 0-1,-1 0 1,1 0 0,0-1 0,-1 1-1,1 0 1,0 0 0,1 1 0,5 1-26,-1 1 0,0-1 0,1 0 1,-1-1-1,1 0 0,0 0 0,0 0 0,0-1 1,0 0-1,0 0 0,0-1 0,0 0 0,0 0 1,0 0-1,0-1 0,0 0 0,9-3 1,-10 2 0,0 1 1,-1-1 0,1 0-1,-1 0 1,1-1 0,-1 1 0,0-1-1,0-1 1,0 1 0,-1-1-1,1 1 1,-1-1 0,0-1-1,0 1 1,0-1 0,0 1 0,-1-1-1,0 0 1,0 0 0,5-11-1,-11 120 1465,3-101-1412,0 8 174,1 0-1,-1 1 0,2-1 1,3 14-1,-5-23-221,0-1-1,0 0 0,0 0 0,1 0 0,-1 1 0,0-1 0,1 0 1,0 0-1,-1 0 0,1 0 0,-1 0 0,1 0 0,0 0 1,0 0-1,0 0 0,-1 0 0,1 0 0,0 0 0,0 0 1,0-1-1,0 1 0,0 0 0,1-1 0,-1 1 0,0-1 0,0 1 1,0-1-1,0 0 0,1 1 0,-1-1 0,0 0 0,0 0 1,1 0-1,-1 0 0,0 0 0,0 0 0,1 0 0,-1 0 1,0-1-1,0 1 0,1 0 0,-1-1 0,0 1 0,0-1 1,0 1-1,0-1 0,0 0 0,0 1 0,0-1 0,0 0 0,0 0 1,1-1-1,1-1-319,0 1-1,-1-1 1,1 0 0,-1 0 0,0 0 0,1 0-1,-2 0 1,1-1 0,0 1 0,-1 0 0,1-1-1,-1 1 1,0-1 0,1-4 0,4-55-9339,-6 20 1274</inkml:trace>
</inkml:ink>
</file>

<file path=ppt/ink/ink2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8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14414,'0'0'5445,"-9"49"-4292,9-25-993,9-2-64,4-1-128,5 0-1121,5-8-1666,4-2-2273,2-5-3909</inkml:trace>
</inkml:ink>
</file>

<file path=ppt/ink/ink2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8.4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1 16528,'0'0'5130,"-10"-1"-3748,3 1-1199,1 1 0,-1 0 0,1 0 0,-1 0 0,1 1-1,-1 0 1,1 0 0,0 1 0,-8 4 0,11-6-119,1 0 1,-1 1-1,1-1 1,0 1-1,0-1 1,0 1-1,0 0 1,0 0-1,0 0 1,0 0-1,0 0 1,1 1-1,-1-1 1,1 0-1,0 1 1,0-1-1,0 1 0,0-1 1,0 1-1,0-1 1,1 1-1,-1 0 1,1 0-1,0-1 1,0 1-1,0 0 1,0-1-1,0 1 1,0 0-1,1 0 1,0 2-1,0-4-69,0 0 0,-1 0 0,1 0 0,0-1 0,-1 1 0,1 0 0,0 0 0,0-1 0,-1 1 0,1-1 0,0 1 0,0-1 0,0 1 0,0-1 0,0 1 1,0-1-1,0 0 0,0 1 0,0-1 0,0 0 0,0 0 0,0 0 0,2 0 0,30 0-290,-25-1 101,-4 0 147,0 1 0,0-1 0,0 0 1,-1-1-1,1 1 0,0-1 0,-1 0 1,1 1-1,-1-2 0,0 1 0,0 0 0,1-1 1,-2 1-1,1-1 0,0 0 0,0 0 1,-1 0-1,0 0 0,1 0 0,-1-1 1,0 1-1,-1-1 0,1 0 0,-1 1 1,0-1-1,1 0 0,-1 0 0,0-4 1,-1 8 649,-9 34 128,9-33-730,0 1-1,0-1 0,-1 0 1,1 0-1,0 1 1,0-1-1,0 0 0,0 1 1,1-1-1,-1 0 1,0 0-1,0 1 0,1-1 1,-1 0-1,1 0 1,-1 0-1,1 0 0,0 1 1,-1-1-1,1 0 1,0 0-1,0 0 0,-1 0 1,1 0-1,0-1 1,0 1-1,0 0 0,0 0 1,0-1-1,0 1 1,1 0-1,-1-1 0,0 1 1,0-1-1,0 1 1,1-1-1,-1 0 0,0 0 1,0 0-1,1 1 1,-1-1-1,0 0 0,0 0 1,1-1-1,-1 1 1,0 0-1,2-1 0,10-1-304,0 0 0,-1-1 0,24-9-1,-18 5-547,10 4-361,-27 3 1261,-1 0 0,1 0 0,-1 0 0,1 0-1,0 0 1,-1 1 0,1-1 0,-1 0 0,1 0 0,-1 1 0,1-1 0,-1 0 0,1 1 0,-1-1 0,1 1-1,-1-1 1,0 1 0,1-1 0,-1 1 0,0-1 0,1 1 0,-1-1 0,1 1 0,-1 3 87,0-1 0,1 1 0,-1-1 0,-1 0 0,1 1 0,0-1 1,-1 1-1,0-1 0,-2 6 0,-3 24-7962</inkml:trace>
</inkml:ink>
</file>

<file path=ppt/ink/ink2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9.0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8808,'0'0'1372,"0"-10"1330,0-48 3314,5 68-1991,3 6-3763,0 34 651,-2 1 0,-2 59 0,3 30 26,-7-139-934,1 1-1,-1 0 1,0-1 0,0 1 0,1 0-1,-1-1 1,1 1 0,-1 0 0,1-1-1,0 1 1,-1-1 0,1 1 0,2 1-1,-3-2 4,1-1-1,-1 0 1,0 0-1,1 1 1,-1-1-1,1 0 1,-1 0-1,1 0 1,-1 0-1,0 1 1,1-1-1,-1 0 1,1 0-1,-1 0 0,1 0 1,-1 0-1,1 0 1,-1 0-1,0 0 1,1-1-1,-1 1 1,1 0-1,-1 0 1,1 0-1,-1 0 1,0-1-1,1 1 0,-1 0 1,0 0-1,1-1 1,0 1-1,1-2 15,0-1 0,0 1-1,0 0 1,0-1 0,-1 1-1,1-1 1,-1 1-1,1-1 1,-1 0 0,0 0-1,0 0 1,0 1 0,0-6-1,1-4-26,1-1-31,-1 1 0,0-1 0,-1 0 0,-1 0 0,0 0 0,0 0 0,-3-14 0,1 32-56,1 1 0,1-1 1,-1 1-1,1-1 0,0 1 0,0-1 1,1 1-1,-1-1 0,1 1 0,3 8 1,-1-10 106,-1-1 0,1 0 0,-1 1 0,1-1-1,0 0 1,0-1 0,1 1 0,-1 0 0,0-1 0,1 0 0,0 0 0,-1 0 0,1 0 0,0 0 0,0-1 0,0 0 0,0 0 0,0 0 0,0 0 0,1-1 0,-1 1 0,0-1-1,0 0 1,0 0 0,1-1 0,-1 1 0,0-1 0,0 0 0,7-3 0,-1 2 83,-1-1 1,1-1-1,-1 0 0,0 0 1,-1-1-1,1 0 0,-1-1 1,0 1-1,0-2 0,0 1 1,9-11-1,24-37-199,-47 200-145,6-145 203,0-1 0,0 1 1,0-1-1,0 0 0,0 1 1,0-1-1,0 1 0,0-1 0,0 0 1,0 1-1,0-1 0,0 1 0,0-1 1,1 0-1,-1 1 0,0-1 0,0 0 1,0 1-1,1-1 0,-1 1 0,0-1 1,0 0-1,1 0 0,-1 1 0,0-1 1,0 0-1,1 1 0,-1-1 0,0 0 1,1 0-1,-1 0 0,1 1 0,-1-1 1,0 0-1,1 0 0,-1 0 0,1 0 1,-1 0-1,0 0 0,1 0 0,-1 0 1,1 0-1,-1 0 0,0 0 0,1 0 1,-1 0-1,1 0 0,-1 0 0,0 0 1,1 0-1,-1 0 0,1-1 0,-1 1 1,0 0-1,1 0 0,-1 0 1,0-1-1,1 1 0,-1 0 0,0-1 1,0 1-1,1 0 0,-1-1 0,0 1 1,0 0-1,1-1 0,-1 1 0,0-1 1,22-24-4707,-13 0-1198</inkml:trace>
</inkml:ink>
</file>

<file path=ppt/ink/ink2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9.4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 15887,'0'0'3780,"-5"47"-3684,18-30-128,5-2-737,9 2-865,7-1-1825,0 0-1602</inkml:trace>
</inkml:ink>
</file>

<file path=ppt/ink/ink2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49.8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0 12716,'0'0'6662,"-5"10"-5493,0-1-792,0-2 120,1 0-1,0 0 1,0 1 0,0-1 0,1 1-1,1 0 1,-1 0 0,-1 10 0,4-18-485,0 0 1,1 1 0,-1-1-1,0 1 1,1-1 0,-1 0-1,0 1 1,1-1 0,-1 1-1,0-1 1,1 0 0,-1 0-1,0 1 1,1-1-1,-1 0 1,1 0 0,-1 1-1,1-1 1,-1 0 0,1 0-1,-1 0 1,1 0 0,-1 0-1,1 0 1,-1 0 0,1 0-1,-1 0 1,1 0 0,-1 0-1,0 0 1,1 0 0,-1 0-1,1 0 1,-1 0 0,1 0-1,-1-1 1,1 1-1,-1 0 1,1 0 0,-1-1-1,0 1 1,1 0 0,-1-1-1,1 1 1,22-12-91,6-7-720,37-21-999,-62 38 1621,0 0-1,0 0 1,1 0-1,-1 1 1,0-1-1,1 1 0,-1 0 1,1 1-1,0-1 1,-1 1-1,1 0 1,-1 0-1,6 1 1,-9 1 117,1-1 0,-1 1 0,1 0 0,-1-1 1,0 1-1,0 0 0,0 0 0,0 0 0,0 0 0,0 0 1,-1 0-1,1 0 0,0 4 0,11 22-1797,-9-26 1194,0 0-1,0 0 1,1-1 0,-1 0 0,0 1-1,1-1 1,-1 0 0,1-1 0,0 1-1,-1-1 1,1 1 0,0-1-1,-1 0 1,1-1 0,-1 1 0,1 0-1,5-3 1,13-4-4916</inkml:trace>
</inkml:ink>
</file>

<file path=ppt/ink/ink2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0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9545,'0'0'9299,"-9"3"-9080,-39 17 822,45-18-943,1-1-1,0 1 0,0-1 0,0 1 1,0 0-1,0 0 0,0 0 1,0 0-1,1 0 0,-1 0 1,1 1-1,0-1 0,-1 0 1,1 1-1,0-1 0,0 1 0,1-1 1,-1 1-1,0 0 0,1-1 1,-1 5-1,2-6-122,-1 0 1,1-1-1,-1 1 0,1-1 0,0 1 1,-1-1-1,1 1 0,0-1 1,-1 0-1,1 1 0,0-1 0,0 0 1,-1 1-1,1-1 0,0 0 0,0 0 1,0 0-1,-1 0 0,1 0 1,0 0-1,0 0 0,0 0 0,1 0 1,27 0-767,-24 0 456,56-6-2732,-47 4 2665,-1 1 1,1 0-1,-1 0 0,1 1 1,21 4-1,-35-4 531,1 0 0,0 0 0,0 0 0,0 1 0,-1-1 0,1 0 0,0 1-1,-1-1 1,1 1 0,0-1 0,-1 1 0,1-1 0,-1 1 0,1-1 0,-1 1 0,1-1 0,-1 1 0,1 0 0,-1-1 0,1 1 0,-1 0 0,0 0 0,1-1 0,-1 1 0,0 0 0,0 0-1,0-1 1,0 1 0,1 0 0,-1 0 0,0 0 0,0-1 0,0 1 0,-1 0 0,1 0 0,0-1 0,0 1 0,0 0 0,-1 0 0,1-1 0,0 1 0,-1 0 0,1 0 0,0-1 0,-1 1-1,1 0 1,-2 0 0,-22 30 3286,15-25-2909,1 0-1,-1 0 1,-1-1 0,1 0 0,-1 0 0,-13 3 0,15-5-660,1-2-1,-1 1 1,0-1 0,0 0 0,-10-1-1,6-3-3224,2-8-2605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29:51.5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2131 1 9097,'-13'3'1,"-631"158"1081,600-152-1105,0 3 0,1 1-1,0 2 1,1 2 0,1 2 0,1 1-1,0 2 1,2 2 0,1 2-1,-58 51 1,-38 43 18,-215 252 0,287-296 73,5 2-1,2 3 1,5 2-1,2 2 1,-38 102-1,56-107-57,3 2 0,4 1 0,3 0 0,4 2 1,4 0-1,4 0 0,3 1 0,8 90 0,-1-152 17,1 1-1,1-1 1,1 0 0,2 0-1,0 0 1,1-1 0,2-1-1,17 30 1,16 16-17,64 76 1,-41-57 16,-14-15-11,334 414 31,-329-424-57,2-2 1,3-3-1,3-3 1,1-2-1,98 55 0,-42-43 88,4-5-1,155 50 1,277 51 127,-298-99-180,1-13-1,3-10 0,1-13 1,1-11-1,1-11 1,284-36-1,776-138-10,-1126 143-28,131-26 78,-2-15 0,-4-14 0,612-243 0,-889 305-49,482-210 63,-23-44-21,-450 237-29,-2-3 0,-1-2-1,-3-2 1,-1-3 0,-3-2 0,58-75 0,-82 91 74,-2 0 0,-2-2 0,-1 0 0,-1-1 0,-3-2 0,-1 1 0,-1-2 0,-3 0 0,-1 0 0,-2-1 0,-1 0 0,0-42 0,-7 49-37,-1-1 0,-1 0 1,-3 1-1,0 0 0,-2 0 0,-2 1 0,-1-1 0,-2 2 0,0 0 0,-3 0 1,0 1-1,-2 1 0,-2 1 0,-29-38 0,2 13 2,-1 1-1,-4 3 1,-1 2-1,-2 2 1,-2 3-1,-92-55 1,17 25-41,-3 5 0,-147-51 1,-52 0 59,-574-125 0,-373 50 73,124 103-185,-1 74-141,245 108-2289,774-72 770,-45 4-2152</inkml:trace>
</inkml:ink>
</file>

<file path=ppt/ink/ink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4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1 329 11883,'0'0'11590,"8"-1"-10773,2-1-597,0 0 1,-1-1-1,1 0 1,-1 0-1,0-1 1,0-1-1,0 1 1,0-1-1,-1-1 1,0 0-1,0 0 1,13-13-1,-5 3-37,-2 0 0,1-1 0,22-36-1,-33 45-158,0 0-1,0 0 1,0 0-1,-1-1 0,0 1 1,-1-1-1,0 1 1,-1-1-1,1 0 1,-2 0-1,1 0 1,-2-13-1,1 20-20,0 1 1,0-1-1,0 1 1,0 0-1,-1-1 1,1 1-1,0-1 1,-1 1-1,1 0 1,-1 0-1,0-1 1,1 1-1,-1 0 1,0 0-1,0-1 1,0 1-1,1 0 1,-1 0-1,-1 0 1,1 0-1,0 1 1,0-1-1,0 0 1,0 0-1,-3 0 1,2 0-6,-1 1 1,1-1-1,-1 1 1,0 0-1,1 0 1,-1 0-1,1 0 1,-1 1-1,0-1 1,1 1-1,-1-1 1,1 1-1,-3 1 1,-4 2-25,1 0 0,-1 0 0,1 1 0,0 0 0,0 1 0,-13 11 0,10-4 17,0-1 1,1 1-1,1 1 1,0 0-1,0 0 0,2 1 1,0 0-1,0 1 0,2-1 1,0 1-1,0 0 1,2 0-1,0 1 0,1-1 1,0 1-1,2-1 1,2 33-1,-2-47-4,1 0-1,-1 0 1,1 0-1,0 1 1,0-1-1,0 0 1,0 0-1,0-1 1,1 1-1,-1 0 1,0 0-1,1-1 1,0 1 0,-1-1-1,1 1 1,0-1-1,0 1 1,-1-1-1,1 0 1,0 0-1,0 0 1,0 0-1,1-1 1,-1 1-1,0 0 1,0-1-1,0 1 1,0-1-1,1 0 1,-1 0 0,0 0-1,0 0 1,5-1-1,4 1-363,-1-1 0,0-1 0,1 0 1,-1 0-1,0-1 0,10-4 0,3-3-2134,-1-1 0,33-23 0,-5-2-4792</inkml:trace>
</inkml:ink>
</file>

<file path=ppt/ink/ink2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0.5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58 8616,'0'0'8494,"-2"-9"-5542,1 5-2706,0 1 0,0-1 0,0 1 0,0 0 0,0-1 0,-1 1 0,0 0 0,0 0 0,-3-4 0,4 5-182,-1 1 0,1 0 0,-1 0 0,1 0 0,-1 0-1,0 0 1,1 1 0,-1-1 0,0 1 0,0-1 0,1 1 0,-1-1 0,0 1 0,0 0 0,0 0-1,0 0 1,1 0 0,-1 0 0,0 0 0,0 0 0,0 1 0,1-1 0,-1 1 0,0-1-1,0 1 1,1 0 0,-1-1 0,-2 3 0,-5 2-64,-1 0-1,1 1 1,0 1-1,1 0 1,-1 0-1,1 0 1,1 1-1,0 0 1,0 1 0,0 0-1,-9 17 1,16-26-11,-1 1-1,1-1 1,-1 1 0,1 0 0,0-1 0,0 1 0,-1 0 0,1-1 0,0 1-1,0 0 1,0-1 0,0 1 0,0 0 0,0-1 0,0 1 0,0 0 0,0-1-1,0 1 1,0 0 0,0 0 0,0-1 0,0 1 0,1 0 0,-1-1 0,0 1-1,1-1 1,-1 1 0,0 0 0,1 0 0,22 9-303,43-7-228,-51-3 392,2 0-16,-1 0 76,-1 0-1,0 1 0,1 1 0,-1 0 1,18 6-1,-32-8 103,0 1 1,0-1-1,0 0 1,0 1 0,-1-1-1,1 0 1,0 1-1,0-1 1,0 1-1,-1 0 1,1-1-1,0 1 1,-1 0 0,1-1-1,0 1 1,-1 0-1,1-1 1,-1 1-1,1 0 1,-1 0-1,0 0 1,1 0-1,-1-1 1,0 1 0,0 0-1,1 0 1,-1 0-1,0 0 1,0 2-1,0-1 85,-1 1 0,0-1 0,1 1 0,-1-1 0,0 1 0,0-1 0,-1 0 0,1 0-1,0 1 1,-3 2 0,-4 4 331,1 0 1,-1-1-1,-16 13 0,15-14-323,0 0-1,-1 0 1,0-1 0,0 0 0,0-1 0,-1 0 0,1-1-1,-1 0 1,0 0 0,-16 2 0,32-21-2401,48-35-5008,-28 29 2640,13-12-3952</inkml:trace>
</inkml:ink>
</file>

<file path=ppt/ink/ink2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0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11979,'0'0'4597,"-1"12"-1784,-2 14-1534,0-10-534,1 0-1,0 1 1,1 0-1,1-1 1,1 1 0,3 20-1,-4-36-725,1 0 0,0 0 0,0 0 0,0 0-1,0 0 1,0 0 0,0 0 0,0 0 0,0-1-1,1 1 1,-1 0 0,0-1 0,0 1 0,1 0-1,-1-1 1,0 0 0,1 1 0,-1-1 0,1 0-1,-1 0 1,0 0 0,1 0 0,-1 0 0,1 0-1,-1 0 1,0 0 0,3-1 0,39-9 223,-30 3-291,0-1-1,0-1 1,-1 0-1,0 0 1,19-20-1,14-12-304,-45 40 345,1 1 0,-1-1-1,1 0 1,-1 1 0,1-1 0,-1 1 0,1-1-1,-1 1 1,1-1 0,-1 1 0,1 0 0,0-1 0,-1 1-1,1 0 1,-1-1 0,1 1 0,0 0 0,0 0-1,-1-1 1,1 1 0,0 0 0,-1 0 0,1 0-1,0 0 1,0 0 0,-1 0 0,1 0 0,0 0 0,-1 0-1,1 1 1,0-1 0,-1 0 0,1 0 0,0 1-1,-1-1 1,2 1 0,4 27 67,-1 2 247,-5-29-289,0 0 0,1-1 0,-1 1 0,0 0 0,1 0 0,-1-1 0,1 1 0,-1 0 0,1 0 0,-1-1 0,1 1 0,-1-1-1,1 1 1,0-1 0,-1 1 0,1-1 0,0 1 0,0-1 0,-1 1 0,1-1 0,0 0 0,0 1 0,0-1 0,-1 0 0,1 0 0,0 0 0,0 1 0,1-1 0,1 0-68,1-1 1,-1 1-1,0 0 1,1-1-1,-1 0 1,0 0-1,0 0 0,1 0 1,-1 0-1,0 0 1,0-1-1,-1 0 1,4-2-1,20-19-5179,-13 10-630</inkml:trace>
</inkml:ink>
</file>

<file path=ppt/ink/ink2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1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 8136,'0'0'13677,"54"-16"-29853</inkml:trace>
</inkml:ink>
</file>

<file path=ppt/ink/ink2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1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193 17 15022,'0'0'8611,"-11"-3"-6225,6 1-2322,0-1 0,0 1-1,-1 1 1,1-1 0,-1 1-1,0 0 1,1 1-1,-1-1 1,0 1 0,1 0-1,-1 0 1,0 1 0,1 0-1,-1 0 1,0 0 0,1 1-1,-1-1 1,1 1 0,0 1-1,0-1 1,0 1 0,0 0-1,0 0 1,0 0 0,-7 8-1,8-7-48,0 0 0,1 1 1,0 0-1,0-1 0,0 1 0,1 0 0,-1 1 0,1-1 0,0 0 1,1 1-1,-1-1 0,1 1 0,0-1 0,1 1 0,-1-1 0,1 1 0,0 0 1,2 8-1,-2-10-91,1 0-1,0-1 1,0 1 0,1-1 0,-1 1 0,1-1-1,0 1 1,0-1 0,0 0 0,0 0 0,1 0 0,-1 0-1,1 0 1,-1-1 0,1 1 0,0-1 0,0 0-1,0 0 1,1 0 0,-1 0 0,0 0 0,1-1-1,-1 1 1,1-1 0,0 0 0,-1 0 0,1 0 0,4 0-1,49 0-4011,-19-9-1422,-4-9-3085</inkml:trace>
</inkml:ink>
</file>

<file path=ppt/ink/ink2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1.9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0 119 11050,'0'0'12578,"13"7"-11286,-9-5-1206,1 1 13,1 0 0,-1 0 0,0 0 0,1-1 0,0 0 0,0 0 0,-1 0 0,1-1 0,0 0 0,0 0 0,0 0 0,1-1 0,-1 0 0,0 0 0,0-1 0,0 1 0,0-1 0,0-1 0,9-2 0,-4-2 123,1 1 0,-1-2 1,0 0-1,18-14 0,-26 18-131,0 0 1,1 0-1,-1 0 0,0 0 1,-1-1-1,1 1 0,-1-1 0,1 0 1,-1 1-1,0-1 0,0 0 0,-1-1 1,1 1-1,-1 0 0,0 0 1,0-1-1,0-5 0,-1 9-76,0 0-1,0 0 1,0 0-1,0 0 0,0 0 1,0 1-1,0-1 1,-1 0-1,1 0 1,0 0-1,-1 0 1,1 0-1,0 0 1,-1 1-1,1-1 1,-1 0-1,0 0 1,1 1-1,-1-1 1,0 0-1,1 1 0,-1-1 1,0 1-1,0-1 1,1 1-1,-1-1 1,0 1-1,0-1 1,0 1-1,-1-1 1,-1 1-10,-1-1 0,1 1 0,0 0 0,-1 0 0,1 0 0,-1 0 1,1 0-1,-7 2 0,0 1-81,-1 0 1,1 1-1,0 0 1,-18 9 0,15-4-36,1 1 1,0 0-1,0 0 1,1 1-1,-16 21 1,22-26 100,0 1 1,1 1-1,-1-1 0,1 0 0,1 1 1,-1 0-1,1 0 0,1 0 0,0 0 1,0 1-1,-2 14 0,4-21-1,0 1-1,0-1 0,1 0 1,-1 0-1,0 0 0,1 0 1,-1 1-1,1-1 1,0 0-1,0 0 0,0 0 1,0 0-1,0 0 1,0-1-1,0 1 0,1 0 1,-1 0-1,0-1 1,1 1-1,0-1 0,2 3 1,1-2-80,-1 1 0,1 0-1,0-1 1,0 0 0,0 0 0,0-1 0,0 0 0,10 2 0,-1-2-978,0 0 0,-1 0 0,1-2 0,0 0 1,0 0-1,20-6 0,5-8-5679</inkml:trace>
</inkml:ink>
</file>

<file path=ppt/ink/ink2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7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1 204 10634,'0'0'8477,"9"5"-7404,-6-4-984,0 1-1,1 0 0,-1-1 0,1 0 0,-1 0 0,1 0 0,0 0 0,-1-1 0,1 0 1,0 1-1,-1-1 0,8-1 0,-5-1-13,-1 1 0,1-1 0,-1 0 0,0-1 0,0 1 0,0-1 0,0 0-1,0 0 1,-1-1 0,7-5 0,-1 1-26,1-1-1,-2-1 1,1 1-1,-1-2 1,-1 1-1,0-1 0,0 0 1,-1-1-1,-1 0 1,0 0-1,0 0 1,4-18-1,-9 30-29,-1-1 0,0 0 0,1 0 0,-1 0 0,0 1 0,0-1 0,1 0 0,-1 0 0,0 0 0,0 0 0,0 1 0,0-1 0,0 0 0,-1 0 0,1 0 0,0 0 0,0 1 0,0-1 0,-1 0 0,1 0 0,0 1 0,-1-1 0,1 0 0,-1 0 0,1 1 0,-1-1 0,1 0-1,-1 1 1,1-1 0,-1 1 0,0-1 0,1 1 0,-1-1 0,0 1 0,0-1 0,1 1 0,-1 0 0,0-1 0,0 1 0,1 0 0,-1 0 0,0 0 0,0-1 0,0 1 0,0 0 0,1 0 0,-1 0 0,0 0 0,0 0 0,0 0 0,1 1 0,-1-1 0,0 0 0,0 0 0,0 1 0,-4 0-25,1 1 1,-1-1 0,1 1-1,0 0 1,0 0 0,0 1-1,0-1 1,-7 6 0,2 2-7,1 0 1,0 1 0,0 0-1,1 0 1,0 0 0,1 1 0,0 0-1,1 1 1,1-1 0,0 1 0,0 0-1,1 0 1,1 0 0,0 0-1,1 0 1,0 1 0,3 22 0,-2-35 7,0 0 1,0 0 0,0 0 0,0 0-1,0 0 1,0 0 0,1 0 0,-1-1-1,0 1 1,1 0 0,-1 0-1,1 0 1,-1 0 0,1-1 0,-1 1-1,1 0 1,-1 0 0,1-1 0,0 1-1,0 0 1,-1-1 0,1 1 0,0-1-1,0 1 1,-1-1 0,1 1-1,0-1 1,0 0 0,0 1 0,1-1-1,1 0 13,-1 0-1,1 0 0,0 0 1,-1-1-1,1 1 0,-1-1 0,1 1 1,-1-1-1,1 0 0,-1 0 0,3-2 1,6-2 32,-1-1 0,0-1 0,0 0 0,8-8 0,8-13-115,43-56 1,-41 46 113,-12 24-52,-15 14 11,-1 0 1,0 0 0,1 0 0,-1 0 0,0 0-1,1 0 1,-1 0 0,0 0 0,1 0-1,-1 1 1,0-1 0,0 0 0,1 0-1,-1 0 1,0 0 0,1 0 0,-1 1 0,0-1-1,0 0 1,1 0 0,-1 0 0,0 1-1,0-1 1,0 0 0,1 0 0,-1 1-1,0-1 1,0 0 0,0 0 0,0 1 0,1-1-1,-1 0 1,0 1 0,4 38 111,-4-25 22,1-1-64,-1-7-56,0-1-1,0 1 1,1-1-1,0 1 1,0-1-1,4 11 1,-4-15-1,-1 0 0,1 0 0,0 1 0,0-1 0,0 0 1,0 0-1,0 0 0,0-1 0,0 1 0,0 0 0,0 0 0,0 0 1,0-1-1,1 1 0,-1-1 0,0 1 0,1-1 0,-1 1 0,0-1 1,1 0-1,-1 1 0,0-1 0,1 0 0,-1 0 0,0 0 1,1 0-1,-1-1 0,1 1 0,-1 0 0,0 0 0,1-1 0,-1 1 1,0-1-1,2 0 0,6-3 13,0 0 1,0-1 0,-1 0-1,1 0 1,-1-1-1,0 0 1,-1-1-1,1 1 1,7-11 0,-7 9-151,0-1 0,1 1 0,0 1 0,0 0 0,1 0 0,14-7 0,-24 14 121,1-1 1,0 1 0,-1 0 0,1-1 0,0 1 0,-1 0-1,1 0 1,0-1 0,0 1 0,-1 0 0,1 0 0,0 0-1,0 0 1,-1 0 0,1 0 0,0 0 0,0 0 0,-1 1-1,1-1 1,0 0 0,-1 0 0,1 0 0,0 1 0,-1-1-1,1 1 1,0-1 0,-1 0 0,1 1 0,0-1 0,-1 1 0,1-1-1,-1 1 1,1-1 0,-1 1 0,1 0 0,-1-1 0,0 1-1,1 0 1,-1-1 0,0 1 0,1 0 0,-1-1 0,0 1-1,0 0 1,0-1 0,0 2 0,3 47 643,-3-21-245,0-27-373,0 0 0,0 0-1,1 0 1,-1 0 0,0 0 0,0 0 0,1 0 0,-1 0 0,1-1 0,-1 1 0,1 0-1,-1 0 1,1 0 0,-1-1 0,1 1 0,0 0 0,-1 0 0,1-1 0,0 1 0,-1-1-1,1 1 1,0-1 0,0 1 0,0-1 0,0 1 0,0-1 0,1 1 0,0-1 20,0 0 1,0 0-1,0-1 1,0 1-1,0 0 1,0-1-1,0 0 1,0 1-1,0-1 1,-1 0-1,1 0 1,3-1-1,42-37 472,-47 38-517,25-30 48,-22 26-88,0 0 0,0 0 0,0 1 0,1-1 1,-1 1-1,1 0 0,1 0 0,-1 0 0,0 0 0,1 1 0,0 0 1,0 0-1,8-4 0,-12 7 27,0 1-1,-1 0 1,1-1 0,0 1 0,-1 0 0,1-1-1,0 1 1,-1 0 0,1 0 0,-1-1 0,1 1-1,-1 0 1,0 0 0,1 0 0,-1 0 0,0 0-1,0 0 1,1 0 0,-1 0 0,0 0 0,0 0 0,0-1-1,0 1 1,0 0 0,-1 2 0,2 36 150,-2-33-167,1 1-307,1 12-124,3-13-7247</inkml:trace>
</inkml:ink>
</file>

<file path=ppt/ink/ink2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8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1 252 13357,'0'0'7036,"3"9"-5841,10 42 89,-2 1 0,7 89-1,-11-75-1311,-1-27 100,4 67 774,-10-105-494,1-10-20,0 0-1,0 0 1,-1 0-1,0 0 1,-1-9-1,-1-13-158,-4-90-29,3 74-131,1 0-1,7-71 1,-5 116-22,0 0-1,1 0 1,-1 0 0,1 0-1,0 1 1,-1-1 0,1 0 0,0 0-1,0 0 1,0 1 0,0-1 0,0 0-1,0 1 1,1-1 0,-1 1 0,0 0-1,1-1 1,0 1 0,-1 0-1,1 0 1,-1 0 0,1 0 0,0 0-1,0 0 1,0 0 0,-1 1 0,1-1-1,0 1 1,0-1 0,0 1 0,0 0-1,0 0 1,0 0 0,0 0-1,0 0 1,0 0 0,0 0 0,0 1-1,2 0 1,2 0-42,0 0 0,1 1 0,-1 0 0,0 0 0,-1 1 0,1-1 0,0 1 0,-1 1 0,0-1 0,1 1 0,4 4 1,-6-3 23,0 0 0,0 0 0,0 0 0,-1 0 0,0 0 0,0 1 0,-1-1 0,0 1 0,1 0 0,-2 0 0,1 0 0,1 11 0,-3-13 41,1 0 0,-1 0 0,0 0 0,0 0 0,-1 0 1,1 0-1,-1 0 0,0 0 0,0-1 0,0 1 0,0 0 1,-1 0-1,1-1 0,-1 1 0,0-1 0,0 1 0,0-1 1,-1 0-1,1 0 0,-6 5 0,1-2 151,-1-1-1,0 1 0,0-1 1,-1-1-1,-15 7 1,21-10-228,0 0 0,1 0 0,-1 0 0,0 0 0,0 0 0,0-1 0,1 1 0,-1-1 1,0 0-1,0 0 0,0 0 0,0 0 0,0-1 0,0 1 0,0-1 0,1 1 0,-1-1 0,0 0 1,1 0-1,-1-1 0,0 1 0,1 0 0,-4-3 0,5 3-276,0-1 0,0 1 1,1-1-1,-1 1 0,0-1 0,1 0 1,-1 1-1,0-1 0,1 0 0,0 1 1,-1-1-1,1 0 0,0 0 0,0 0 0,0 1 1,1-3-1,-1 1-361,0-17-5701</inkml:trace>
  <inkml:trace contextRef="#ctx0" brushRef="#br0" timeOffset="1">323 0 13645,'0'0'6529,"2"9"-5686,6 32 992,3 72 0,-10-80-1306,2 0 0,1-1 0,1 1 0,2-1 0,15 42 0,-22-73-590,1 0-1,-1 1 1,1-1 0,0 0-1,-1 0 1,1 0 0,0 0-1,0 0 1,0 0 0,-1 0-1,1 0 1,0 0 0,0 0-1,0 0 1,1-1-1,-1 1 1,0 0 0,0-1-1,0 1 1,0-1 0,1 1-1,-1-1 1,3 1 0,-3-1-261,0 0 0,0 0 0,1-1 0,-1 1 0,0 0 1,0 0-1,0-1 0,1 1 0,-1-1 0,0 1 0,0-1 1,0 0-1,0 0 0,0 1 0,0-1 0,0 0 0,0 0 1,0 0-1,0 0 0,-1 0 0,1 0 0,0 0 0,-1 0 1,2-2-1,8-17-7451</inkml:trace>
</inkml:ink>
</file>

<file path=ppt/ink/ink2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8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25 14734,'0'0'7420,"-7"-5"-5893,4 3-1408,-28-15 711,29 17-819,1 0 0,-1-1 1,1 1-1,-1 0 0,1 1 1,0-1-1,-1 0 0,1 0 0,-1 0 1,1 1-1,-1-1 0,1 1 1,0-1-1,-1 1 0,1 0 1,0-1-1,0 1 0,0 0 1,-1 0-1,1 0 0,0 0 0,0 0 1,0 0-1,0 0 0,0 0 1,1 1-1,-2 1 0,-3 6-7,1 0 1,0 0-1,0 0 0,1 0 0,0 0 1,1 1-1,0-1 0,0 1 0,1 0 0,1 13 1,-1-20 3,1-1 1,0 0 0,0 1 0,0-1 0,0 0 0,1 0 0,-1 1 0,1-1-1,-1 0 1,1 0 0,0 1 0,0-1 0,0 0 0,0 0 0,0 0-1,0 0 1,0 0 0,1 0 0,-1-1 0,1 1 0,0 0 0,-1-1-1,1 1 1,0-1 0,0 0 0,0 1 0,0-1 0,0 0 0,0 0-1,0 0 1,0-1 0,0 1 0,1 0 0,-1-1 0,0 1 0,0-1-1,1 0 1,-1 0 0,0 0 0,1 0 0,-1 0 0,0-1 0,1 1-1,-1 0 1,0-1 0,0 0 0,0 0 0,4-1 0,-2 0 47,1 0 0,0 0 0,-1-1 0,0 1 0,1-1 0,-1 0 0,0 0 1,-1-1-1,1 1 0,0-1 0,-1 0 0,0 0 0,0 0 0,0 0 0,-1-1 0,1 1 1,2-7-1,-1 1 125,0 0 0,-1 0 1,0 0-1,-1 0 1,0 0-1,0-1 0,-1-15 1,0 25-176,-1 1 0,0-1 0,0 0 0,1 0 0,-1 1 0,0-1 0,0 0 0,0 0 0,0 1 0,0-1 0,0 0 0,0 0 0,-1 0 0,1 1 0,0-1 0,0 0 0,-1 1 0,1-1 0,0 0 0,-1 0 0,1 1 0,0-1 0,-1 1 0,1-1 0,-1 0 1,1 1-1,-1-1 0,1 1 0,-1-1 0,0 1 0,1-1 0,-1 1 0,0 0 0,1-1 0,-1 1 0,0 0 0,1-1 0,-1 1 0,0 0 0,0 0 0,1 0 0,-1 0 0,0 0 0,0 0 0,1 0 0,-1 0 0,0 0 0,0 0 0,0 0 0,1 0 0,-1 0 0,-1 1 0,-1 0-49,1 1 0,0-1-1,-1 0 1,1 1-1,0 0 1,0-1-1,-1 1 1,1 0 0,1 0-1,-1 0 1,0 1-1,0-1 1,-1 4-1,1-3-169,0 1-1,1-1 0,0 1 1,-1 0-1,1 0 0,1-1 1,-1 1-1,0 0 0,1 0 1,0 0-1,0 5 0,0-8-51,1 0-1,-1 1 0,1-1 0,-1 0 1,1 0-1,-1 1 0,1-1 0,0 0 1,0 0-1,-1 0 0,1 0 0,0 0 0,0 0 1,0 0-1,0 0 0,0-1 0,0 1 1,1 0-1,-1 0 0,0-1 0,0 1 0,0-1 1,1 1-1,-1-1 0,0 0 0,1 1 1,-1-1-1,0 0 0,1 0 0,-1 0 0,0 0 1,1 0-1,1 0 0,17 0-5483</inkml:trace>
</inkml:ink>
</file>

<file path=ppt/ink/ink2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9.2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17 12332,'-3'8'2188,"-3"5"-1256,0 1 0,2 0-1,0 1 1,0-1-1,2 1 1,-1-1-1,1 22 1,2-36-916,0 1 1,0-1-1,1 1 0,-1-1 1,0 1-1,0-1 0,1 1 1,-1-1-1,0 0 0,1 1 1,-1-1-1,0 0 1,1 1-1,-1-1 0,0 0 1,1 1-1,-1-1 0,1 0 1,-1 0-1,1 1 0,-1-1 1,0 0-1,1 0 1,-1 0-1,1 0 0,-1 0 1,1 0-1,-1 0 0,1 0 1,-1 0-1,1 0 1,-1 0-1,1 0 0,-1 0 1,1 0-1,-1 0 0,1 0 1,-1 0-1,1-1 0,-1 1 1,1 0-1,-1-1 1,22-9 250,-12 1-224,0-1 0,-1 0-1,0-1 1,0 0 0,-1 0 0,-1 0-1,0-1 1,-1 0 0,0-1-1,-1 1 1,6-21 0,-14 54-41,2 1 0,1 33-1,-1 19 117,-1-47 230,1 1 0,1-1 1,1 1-1,2-1 0,0 0 1,2 1-1,17 50 0,-18-69-320,-1 1-1,1 0 1,-2 0 0,1 0-1,-1 0 1,-1 0-1,0 0 1,0 0 0,-1 1-1,-1-1 1,-1 11-1,2-19 30,0-1 0,-1 0 0,1 1 1,-1-1-1,1 0 0,-1 1 0,1-1 0,-1 0 0,0 0 0,0 1 0,1-1 0,-1 0 0,0 0 0,0 0 0,0 0 0,0 0 0,-1 0 1,1-1-1,0 1 0,0 0 0,0 0 0,-1-1 0,1 1 0,0-1 0,-1 1 0,1-1 0,0 1 0,-1-1 0,1 0 0,-1 0 1,1 0-1,0 0 0,-1 0 0,1 0 0,-1 0 0,1 0 0,0-1 0,-1 1 0,-1-1 0,-1 0 24,0-1-1,0 1 1,1-1 0,-1 0-1,1 0 1,-1 0 0,1 0-1,0-1 1,0 1 0,0-1-1,0 0 1,-4-5-1,-2-7-103,1 0-1,1 0 0,0 0 1,1-1-1,0-1 0,-4-20 1,8 25-561,-1 0 1,2-1-1,-1 1 1,2-1-1,0 1 1,0-1-1,1 1 1,1-1 0,3-14-1,-3 21-456,0 1 0,0 0 0,1 0 0,0 0 0,0 1 1,0-1-1,0 1 0,1 0 0,4-6 0,16-12-9418</inkml:trace>
</inkml:ink>
</file>

<file path=ppt/ink/ink2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6:59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18 159 15535,'0'0'7297,"8"0"-6005,-2 0-1178,0 0 0,0-1 0,0 1 0,-1-1 0,1 0-1,0-1 1,0 1 0,-1-1 0,1 0 0,-1-1 0,0 1 0,0-1 0,0 0 0,0-1-1,0 1 1,0-1 0,-1 0 0,0 0 0,0 0 0,7-9 0,-8 8-81,1-1 1,-1 0 0,-1 0 0,1-1-1,-1 1 1,0 0 0,0-1-1,-1 1 1,1-11 0,-1 16-25,-1 0 1,0-1-1,0 1 1,0 0 0,-1 0-1,1 0 1,0-1-1,0 1 1,-1 0 0,1 0-1,-1 0 1,1-1-1,-1 1 1,1 0-1,-1 0 1,0 0 0,1 0-1,-1 0 1,0 0-1,0 0 1,-1-1 0,0 1-9,0 1 1,0-1-1,0 1 1,0-1-1,0 1 1,0 0-1,0 0 1,0 0-1,0 0 1,0 0-1,0 0 1,0 0-1,0 1 1,0-1-1,0 1 1,0 0-1,0-1 1,-2 3-1,-1-1-10,1 1-1,-1-1 0,1 1 0,0 0 0,0 1 1,0-1-1,0 1 0,1 0 0,0 0 1,-1 0-1,1 0 0,1 0 0,-3 5 0,-29 66 7,28-60 15,2-6-3,0 1 0,1 0 0,0 1 0,0-1 1,2 1-1,-1-1 0,1 1 0,0-1 0,2 20 0,0-28-106,0-1 1,0 1-1,0 0 0,0-1 1,0 1-1,0 0 0,1-1 1,-1 0-1,0 1 0,1-1 1,-1 0-1,1 0 1,-1 1-1,1-1 0,0 0 1,0-1-1,-1 1 0,1 0 1,0 0-1,0-1 0,0 1 1,0-1-1,0 0 0,0 0 1,0 1-1,-1-1 1,1 0-1,3-1 0,3 2-797,0-2 0,0 1 0,0-1 0,0 0-1,13-4 1,9-9-5960,-4-2-3706</inkml:trace>
</inkml:ink>
</file>

<file path=ppt/ink/ink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6.5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129 537 3203,'57'-86'-310,"-7"-6"3775,-41 73-2057,-1 0-1,-1-1 0,0 0 0,-2-1 1,0 0-1,-1 1 0,2-37 1,-6 42-739,0 0 1,0-1-1,-2 1 1,0 0-1,-4-17 1,5 30-592,0-1-1,0 0 1,0 0 0,0 1-1,0-1 1,0 0 0,-1 1-1,1-1 1,-1 1 0,0 0 0,1 0-1,-1-1 1,0 1 0,-1 0-1,1 1 1,0-1 0,0 0 0,-1 1-1,1-1 1,-1 1 0,0-1-1,1 1 1,-1 0 0,0 1 0,0-1-1,1 0 1,-1 1 0,0-1-1,0 1 1,0 0 0,0 0 0,0 0-1,0 0 1,-5 2 0,4-2-81,0 1 0,0 1 0,0-1 0,0 1 1,0-1-1,0 1 0,0 0 0,1 1 0,-1-1 0,1 0 1,-1 1-1,1 0 0,0 0 0,-3 4 0,0 0-12,0 1 0,1 0-1,0 1 1,0-1-1,-6 18 1,3 0-17,0 0 1,2 1-1,-4 42 0,7-39 102,1-1 0,2 0 0,1 1 0,1-1 0,2 0 0,1 0 0,15 51 0,-7-44 85,2-1 1,1-1 0,1-1 0,2 0 0,38 50 0,-21-39-109,-25-33-4,0 1 0,-1 1 0,-1-1 0,0 2-1,-1-1 1,6 15 0,-13-27 5,0 0 1,-1 0-1,1 0 1,-1 1-1,0-1 0,1 0 1,-1 0-1,0 0 1,1 0-1,-1 0 1,0 0-1,0 1 1,0-1-1,0 0 0,0 0 1,0 0-1,-1 0 1,1 0-1,0 0 1,-1 2-1,0-2-34,0-1 0,1 0 0,-1 0-1,0 0 1,1 0 0,-1 1 0,0-1 0,0 0 0,1 0 0,-1 0-1,0 0 1,0-1 0,1 1 0,-1 0 0,0 0 0,1 0-1,-1-1 1,0 1 0,1 0 0,-1-1 0,0 1 0,1 0 0,-2-1-1,-45-33-369,42 29 260,-10-7-183,-215-180-3750,228 191 4049,0-1 1,0 1 0,0-1 0,0 0 0,0 0 0,0 0 0,1 0-1,-1 0 1,1 0 0,-1 0 0,1-1 0,0 1 0,0 0 0,0-1-1,0 1 1,0-1 0,1 1 0,-1-1 0,1 1 0,-1-1-1,1 0 1,0 1 0,0-5 0,2 3 38,0 0 0,1 0 1,-1 0-1,0 0 0,1 0 0,0 0 1,0 1-1,0-1 0,0 1 0,1 0 1,0 0-1,3-3 0,4-2 35,0 0 0,0 0 0,0 1 1,1 1-1,0 0 0,1 0 0,-1 1 0,1 1 0,23-5 0,34 3-2551,-47 5-1643,-1-5-2578</inkml:trace>
</inkml:ink>
</file>

<file path=ppt/ink/ink2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0.2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0 192 13229,'0'0'6886,"10"1"-5252,-1 0-1434,1-1 1,-1 0-1,0-1 1,0 0-1,0-1 1,0 0-1,0 0 1,0 0-1,-1-2 1,1 1-1,-1-1 1,0 0-1,0 0 1,0-1-1,7-6 1,-6 4-165,-1 0 0,0-1 0,0 0 0,0 0 1,8-13-1,-14 18-29,1 0 0,-1-1 0,0 1 0,0-1 0,-1 1 0,1-1 1,-1 0-1,0 0 0,1 0 0,-2 1 0,1-1 0,0 0 0,-1 0 1,0 0-1,0 0 0,0 0 0,0 0 0,-2-5 0,2 8-6,-1 0 0,0 0-1,0 0 1,1 1 0,-1-1-1,0 0 1,0 0 0,0 0-1,0 1 1,0-1 0,0 0 0,0 1-1,0-1 1,0 1 0,0-1-1,0 1 1,0 0 0,-1-1-1,1 1 1,0 0 0,0 0-1,0 0 1,0 0 0,-1 0 0,1 0-1,0 0 1,0 0 0,-2 1-1,-36 9-143,30-4 149,0 0-1,1 1 1,0 0-1,0 0 1,1 1-1,0 0 1,0 1-1,1-1 1,0 1-1,0 0 1,-5 13-1,5-11 109,1 0-1,0 1 1,1-1-1,1 1 1,-1 0-1,2 0 1,0 0-1,0 0 1,1 22 0,1-32-108,0-1 0,0 0 0,0 1 0,1-1 0,-1 1 0,1-1 1,-1 0-1,1 1 0,-1-1 0,1 0 0,-1 1 0,1-1 0,0 0 1,0 0-1,0 0 0,0 0 0,0 1 0,0-1 0,0-1 0,0 1 1,0 0-1,1 0 0,-1 0 0,2 0 0,0 0-37,1 0 0,-1 0 0,0 0 1,1-1-1,-1 1 0,1-1 0,-1 0 0,1 0 0,-1 0 0,4-1 0,3-1-715,0 0 0,0-1 1,-1 0-1,0 0 0,1-1 0,13-7 0,11-13-5308</inkml:trace>
</inkml:ink>
</file>

<file path=ppt/ink/ink2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0.6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1 15182,'0'0'8702,"-9"0"-7666,5 0-972,0 0 0,0 0 0,1 0 0,-1 1 1,0-1-1,0 1 0,1 0 0,-1 0 0,1 1 1,-8 2-1,9-2-54,1-1-1,-1 1 1,0 0 0,0 0 0,1 0 0,-1 0 0,1 0 0,-1 0 0,1 1 0,0-1-1,0 0 1,0 1 0,0-1 0,0 1 0,1-1 0,-1 1 0,1-1 0,0 1-1,-1-1 1,1 1 0,1 4 0,-1-5-24,0 0 0,1 0 0,-1-1-1,1 1 1,-1 0 0,1-1 0,0 1 0,-1-1 0,1 1 0,0-1-1,0 1 1,0-1 0,0 1 0,1-1 0,-1 0 0,0 0-1,0 0 1,1 0 0,-1 0 0,1 0 0,-1 0 0,1 0-1,-1 0 1,1 0 0,0-1 0,-1 1 0,1-1 0,2 1-1,64 11-1201,-22-5-194,-44-7 1433,0 1 1,0-1 0,-1 1 0,1 0 0,0-1 0,0 1-1,-1 0 1,1 0 0,0 0 0,-1 0 0,1 0 0,-1 0-1,0 1 1,1-1 0,-1 1 0,0-1 0,0 0 0,0 1 0,0 0-1,0-1 1,0 1 0,0 0 0,0-1 0,-1 1 0,1 0-1,-1 0 1,1 0 0,-1 0 0,0-1 0,0 1 0,1 0-1,-1 0 1,-1 0 0,1 0 0,0 0 0,0 0 0,-1-1-1,1 1 1,-1 0 0,0 0 0,1-1 0,-1 1 0,0 0 0,-2 2-1,-2 5 336,0-1-1,0 0 0,-1 0 1,0-1-1,-1 0 1,1 0-1,-15 11 0,16-14-327,0 0-1,0-1 0,0 0 1,0 0-1,-1 0 1,1-1-1,-1 0 0,1 0 1,-1 0-1,0 0 1,0-1-1,-9 1 0,14-2-162,1 0-1,-1 0 0,1-1 0,-1 1 1,1 0-1,-1 0 0,1 0 0,-1 0 1,1-1-1,-1 1 0,1 0 0,0-1 1,-1 1-1,1 0 0,-1-1 0,1 1 1,0 0-1,-1-1 0,1 1 0,0-1 1,-1 1-1,1-1 0,0 1 0,0-1 1,-1 1-1,1-1 0,0 1 0,0-1 1,0 1-1,0-1 0,0 1 0,0-1 1,0 1-1,0-1 0,0 1 0,0-1 1,0 1-1,0-2 0,0-1-733,-1-20-7483</inkml:trace>
</inkml:ink>
</file>

<file path=ppt/ink/ink2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1.6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6 163 9353,'0'0'4420,"-2"-9"-2140,1 5-2133,0 1 1,0-1 0,1 1 0,0-1 0,-1 0 0,1 1 0,0-1 0,1 1 0,-1-1-1,1 1 1,0-1 0,-1 1 0,1-1 0,1 1 0,-1 0 0,0-1 0,1 1 0,0 0 0,0 0-1,0 0 1,0 0 0,0 0 0,1 1 0,-1-1 0,1 1 0,3-3 0,6-5 270,1 0 0,0 1 1,16-8-1,-23 15-311,-1-1 0,1 1 0,0-1 0,0 1 0,0 1 0,0-1 0,0 1 0,0 1 0,0-1 0,0 1 0,7 0 0,-11 1-93,-1-1-1,1 1 1,-1 0 0,0-1-1,1 1 1,-1 0 0,0 0-1,0 0 1,0 0 0,1 1-1,-1-1 1,0 0 0,-1 0-1,1 1 1,0-1 0,0 0-1,0 1 1,-1-1 0,1 1-1,-1-1 1,1 1 0,-1-1-1,0 1 1,1-1 0,-1 1 0,0-1-1,0 1 1,0-1 0,0 1-1,-1 0 1,1-1 0,-1 3-1,-9 56 721,-9-7-170,13-41-509,1 1 1,1 0-1,0 0 0,0 0 0,2 1 0,-2 15 0,3-28-51,1-1 0,0 1 0,0-1 0,0 0 0,0 1 0,1-1 0,-1 0-1,0 1 1,0-1 0,0 1 0,0-1 0,0 0 0,0 1 0,0-1-1,1 0 1,-1 1 0,0-1 0,0 0 0,1 1 0,-1-1 0,0 0 0,0 1-1,1-1 1,-1 0 0,0 0 0,1 0 0,-1 1 0,0-1 0,1 0-1,-1 0 1,0 0 0,1 0 0,-1 1 0,1-1 0,-1 0 0,1 0 0,18-4 287,17-17 203,-9-2-389,-1-1-1,40-48 0,-29 31-230,-29 39-493,-2 14 350,2 32 361,-1-6 138,-6-35-184,0 0 1,0-1-1,0 1 0,0-1 0,0 1 0,0-1 0,1 1 0,-1-1 0,1 0 1,0 0-1,-1 0 0,1 0 0,0 0 0,0 0 0,0 0 0,1-1 0,-1 1 1,0-1-1,1 0 0,-1 1 0,1-1 0,-1 0 0,1 0 0,-1-1 0,1 1 1,0 0-1,-1-1 0,1 0 0,0 0 0,0 1 0,-1-2 0,1 1 0,0 0 1,0 0-1,-1-1 0,1 0 0,0 1 0,2-2 0,-1 0 27,1-1 1,-1 1-1,1-1 0,-1 1 0,0-1 0,0-1 1,-1 1-1,1 0 0,0-1 0,-1 0 1,0 0-1,0 0 0,0 0 0,-1 0 0,1-1 1,-1 1-1,0-1 0,0 0 0,-1 0 1,2-5-1,-2 4-22,0-1 1,0 0 0,-1 1 0,0-1-1,0 1 1,-1-1 0,0 1-1,0-1 1,0 1 0,-1 0-1,0-1 1,-3-6 0,4 10-85,-1 0 0,1 0 0,-1 0 0,0 1-1,0-1 1,0 0 0,-1 1 0,1 0 0,0-1 0,-1 1 0,0 0 0,1 0 0,-1 0 0,0 1 0,0-1 0,0 1 0,0-1 0,0 1 0,-1 0 0,1 0 0,0 1 0,0-1 0,-1 1 0,1-1 0,-4 1 0,7 0-42,-1 0 1,1 0-1,0 0 1,-1 0 0,1 0-1,0 0 1,-1 0-1,1 0 1,0 0-1,-1 0 1,1 0-1,0 0 1,-1 1-1,1-1 1,0 0-1,0 0 1,-1 0-1,1 0 1,0 0-1,-1 1 1,1-1-1,0 0 1,0 0-1,-1 1 1,1-1-1,0 0 1,0 0-1,0 1 1,0-1-1,-1 0 1,1 0-1,0 1 1,0-1-1,0 0 1,0 1-1,0-1 1,0 0-1,0 1 1,0-1 0,0 0-1,0 1 1,0-1-1,0 0 1,0 1-1,0-1 1,0 0-1,0 1 1,0-1-1,0 0 1,0 0-1,0 1 1,1-1-1,-1 0 1,0 1-1,0-1 1,0 0-1,1 0 1,-1 1-1,0-1 1,0 0-1,0 0 1,1 0-1,-1 1 1,0-1-1,1 0 1,-1 0-1,17 16-3102,28-6-6661,-17-8 736</inkml:trace>
</inkml:ink>
</file>

<file path=ppt/ink/ink2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2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105 117 3844,'0'0'6929,"3"-8"-5509,-3 8-1324,18-34 1472,-17 32-1142,0 0 0,0 0 0,0 0-1,-1 0 1,1 0 0,0 0 0,-1 0 0,1 0-1,-1 0 1,0 0 0,0-1 0,0 1 0,0 0-1,0 0 1,0 0 0,0 0 0,-1-1 0,1 1-1,-2-2 1,1 3-275,0 0 0,-1 0 0,1 0 0,-1 1 0,1-1 0,-1 0 0,1 1 0,-1-1 0,0 1 0,1-1 0,-1 1 0,0 0 0,1 0 0,-1 0 0,0 0 0,1 0 0,-1 0 0,0 0 0,1 1 0,-1-1 0,1 0 0,-3 2 0,0-1-120,0 0-1,1 0 1,-1 1 0,0-1-1,1 1 1,0 0 0,-1 0-1,1 0 1,-3 4 0,0-1-15,1 1 0,0 0 0,0 0 0,1 1 0,0-1 0,0 1 0,1 0 0,-1 0 0,2 1 0,-1-1 0,1 1 0,0-1 0,0 1 0,1-1 0,0 1 0,1 0 0,-1 0 0,2 13 0,0-19-11,-1-1 0,1 1-1,-1-1 1,1 0 0,0 1 0,0-1-1,-1 0 1,1 1 0,0-1 0,0 0 0,0 0-1,0 0 1,0 0 0,1 0 0,-1 0-1,0 0 1,0 0 0,1-1 0,-1 1 0,0 0-1,1-1 1,-1 1 0,1-1 0,-1 1-1,1-1 1,-1 0 0,1 0 0,-1 0 0,1 0-1,-1 0 1,1 0 0,-1 0 0,1 0-1,-1 0 1,0-1 0,1 1 0,-1 0 0,2-2-1,2 1 17,0 0-1,-1 0 1,1-1-1,-1 0 1,1 0-1,-1 0 1,0-1-1,0 1 1,0-1-1,0 0 1,4-4-1,0-3-46,0-1 0,-1 0 0,0-1 0,-1 1 0,0-1 0,-1 0 0,0-1 0,5-19 0,-18 59 77,5-20 20,0 0 0,1 1 0,0 0 0,0-1 0,1 1-1,0 0 1,0 0 0,0 0 0,1 0 0,1 0 0,1 10 0,-1-17-56,-1 0-1,1 0 1,0 0 0,0 0 0,-1 0 0,1 0-1,0-1 1,0 1 0,0 0 0,0-1 0,0 1-1,0 0 1,1-1 0,-1 1 0,0-1 0,0 1-1,0-1 1,0 0 0,1 0 0,-1 1 0,0-1 0,0 0-1,1 0 1,-1 0 0,0 0 0,0 0 0,0-1-1,3 1 1,33-11 266,-26 5-414,0-2 1,0 1-1,-1-2 0,0 1 1,10-12-1,14-12-187,-29 50 379,-5-16-51,0 1 0,0-1 1,1 1-1,-1-1 1,1 0-1,-1 1 0,1-1 1,0 0-1,-1 1 1,1-1-1,1 0 0,-1 0 1,2 4-1,-1-6 12,0 1 1,0 0-1,0-1 0,0 0 0,0 1 0,0-1 0,0 0 1,0 0-1,0 0 0,0 0 0,0-1 0,0 1 1,0-1-1,0 1 0,0-1 0,-1 1 0,1-1 0,0 0 1,2-1-1,28-28-214,-30 27 135,0 1-1,0-1 1,0 1-1,0-1 0,0 1 1,1 0-1,-1-1 0,1 1 1,0 1-1,-1-1 1,1 0-1,0 1 0,0-1 1,0 1-1,0 0 0,1 0 1,-1 0-1,0 0 1,7 0-1,-9 3 52,0 0 0,1 0 0,-1 0 0,0 0 0,-1 0 0,1 0 0,0 1 1,-1-1-1,1 0 0,-1 0 0,0 1 0,1-1 0,-1 0 0,0 1 0,0-1 0,-1 3 0,1 5 47,1-8-32,-1 1 0,0-1 0,1 1-1,0 0 1,-1-1 0,1 1 0,0-1 0,0 0 0,0 1 0,1-1 0,-1 0 0,1 1-1,-1-1 1,1 0 0,-1 0 0,1 0 0,0-1 0,2 3 0,-2-4-86,-1 1 1,1-1 0,0 0-1,-1 0 1,1 0 0,-1 1-1,1-1 1,0-1 0,-1 1-1,1 0 1,-1 0 0,1-1-1,-1 1 1,1 0 0,-1-1 0,1 0-1,-1 1 1,1-1 0,-1 0-1,1 0 1,-1 0 0,0 0-1,0 0 1,0 0 0,1 0-1,-1 0 1,0 0 0,0-1-1,0 1 1,-1 0 0,2-3-1,7-9-2038,0 0 0,-1-1 0,-1 0 0,0 0 0,-1-1 0,6-21 0,-2-9-3894</inkml:trace>
</inkml:ink>
</file>

<file path=ppt/ink/ink2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2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0 10090,'0'0'9053,"-4"13"-8102,-4 10 165,2 1 0,-7 45 1,12-59-923,0 0 1,1 0 0,0 0-1,0 0 1,1 0 0,1 0 0,0 0-1,0-1 1,0 1 0,1 0-1,8 14 1,-4-11-240,1-1 0,0 0 0,20 21 0,-1-8-4494,-67-58-3620,0-1 5877,-9-9 4754,-23-21 5379,79 61-3511,39 1-3341,-25 2-1038,9 1 219,51-7 0,-71 5-1371,-1-1-1,1-1 1,-1 0-1,0 0 1,12-6-1,0-4-7595</inkml:trace>
</inkml:ink>
</file>

<file path=ppt/ink/ink2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5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9 11755,'0'0'9182,"-11"-2"-8066,8 0-1077,-1 1 1,1 0 0,-1 1-1,1-1 1,-1 0 0,0 1-1,1 0 1,-1 0-1,1 0 1,-1 0 0,0 1-1,1-1 1,-1 1-1,1 0 1,-1 0 0,1 0-1,0 1 1,-1-1-1,1 1 1,0 0 0,0 0-1,0 0 1,0 0-1,0 0 1,1 1 0,-1-1-1,1 1 1,-1 0 0,1-1-1,-3 7 1,-5 4-20,2 1 0,0 0 0,-8 20 0,13-29-18,1-1-1,1 1 1,-1 0 0,1-1-1,-1 1 1,2 0 0,-1 0-1,0 0 1,1 0 0,0 0-1,0 0 1,0 0-1,1 0 1,0 0 0,1 5-1,-1-9-9,-1 0 0,1 0 0,0 0 0,0 0-1,0-1 1,0 1 0,0 0 0,0 0 0,0-1-1,0 1 1,0-1 0,0 1 0,1-1-1,-1 1 1,0-1 0,0 1 0,0-1 0,1 0-1,-1 0 1,0 0 0,0 0 0,1 0-1,-1 0 1,0 0 0,0 0 0,3-1 0,32-8-352,-27 4 376,-1 0 1,0 0 0,0-1 0,0 0-1,-1-1 1,0 1 0,0-1 0,-1-1-1,1 1 1,-2-1 0,1 0 0,-1 0-1,0-1 1,-1 0 0,0 0-1,0 0 1,-1 0 0,0 0 0,-1-1-1,0 1 1,1-12 0,-8 65-12,3-35 24,1-1 0,0 1 1,0 0-1,1-1 0,0 1 1,2 14-1,-1-21-26,0 0 1,0 0 0,-1 0-1,1 0 1,0 0-1,1 0 1,-1 0-1,0-1 1,1 1-1,-1 0 1,1-1 0,-1 1-1,1-1 1,0 1-1,-1-1 1,1 0-1,0 1 1,0-1-1,0 0 1,0 0 0,0-1-1,0 1 1,0 0-1,1-1 1,-1 1-1,0-1 1,0 0 0,0 0-1,1 1 1,3-2-1,-2 1-93,0 0 1,0-1-1,1 1 0,-1-1 1,0 0-1,0-1 0,0 1 0,-1 0 1,1-1-1,0 0 0,-1 0 1,1 0-1,-1-1 0,1 1 0,4-5 1,25-29-4081,-11 7-1355</inkml:trace>
</inkml:ink>
</file>

<file path=ppt/ink/ink2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5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 1 12812,'0'0'3486,"-4"9"-1431,-5 15-362,1 1 0,-6 30-1,12-41-1251,-1-1-1,2 0 0,0 1 0,0-1 1,1 1-1,1-1 0,2 16 0,-2-28-434,-1 0 0,0 0 0,1 1 0,-1-1 0,0 0-1,1 0 1,0 0 0,-1 0 0,1 0 0,0 0 0,-1 0-1,1 0 1,0 0 0,0 0 0,0 0 0,0 0 0,0 0-1,0-1 1,0 1 0,0 0 0,0-1 0,0 1-1,0-1 1,0 1 0,1-1 0,-1 1 0,0-1 0,0 0-1,1 0 1,-1 0 0,0 0 0,0 0 0,1 0 0,-1 0-1,0 0 1,0 0 0,0 0 0,1-1 0,-1 1-1,0 0 1,0-1 0,0 1 0,1-1 0,-1 0 0,0 1-1,0-1 1,0 0 0,1-1 0,5-2-60,0-1 0,0 0 1,0 0-1,-1 0 0,11-12 0,-2-3-395,-11 14 373,0 1-1,0-1 1,0 1-1,1 0 1,8-7 0,-13 12 67,1 0 0,-1 1 0,1-1 0,-1 0 0,0 0 0,1 0 0,-1 1 0,0-1 0,1 0 0,-1 0 1,0 1-1,0-1 0,1 0 0,-1 1 0,0-1 0,0 0 0,1 1 0,-1-1 0,0 0 0,0 1 0,0-1 0,0 1 1,1-1-1,-1 0 0,0 1 0,0-1 0,0 1 0,0-1 0,0 0 0,0 1 0,0-1 0,0 1 0,0-1 1,0 1-1,-1-1 0,1 0 0,0 1 0,1 22 249,-1-21-189,0 6 140,-1 2-92,1 0 0,1 0-1,0 0 1,4 20 0,-5-29-90,1 0 0,-1 1 0,1-1 0,-1 0 0,1 1 0,0-1 1,-1 0-1,1 0 0,0 0 0,0 0 0,0 0 0,0 0 0,0 0 0,0 0 0,0 0 1,0 0-1,0 0 0,2 0 0,-1 0 14,0-1 0,-1 0 1,1 0-1,0 0 0,0 0 1,-1 0-1,1 0 0,0 0 0,-1-1 1,1 1-1,0-1 0,-1 1 0,1-1 1,-1 1-1,1-1 0,-1 0 1,1 0-1,-1 0 0,3-1 0,3-4-8,0-1 0,0 1 0,-1-1 0,1 0 0,-1-1-1,-1 0 1,0 0 0,0 0 0,7-15 0,-7 12-144,2-1-1,0 1 1,16-20 0,-19 89-266,-5-33 464,0-19 16,1 1 1,-1-1 0,1 0-1,1 1 1,0-1 0,1 10 0,-1-14-71,0-1 1,0 1 0,-1-1 0,1 1 0,0-1-1,0 1 1,0-1 0,0 0 0,0 0 0,1 1-1,-1-1 1,0 0 0,1 0 0,-1 0 0,1 0-1,-1 0 1,1-1 0,-1 1 0,1 0 0,-1-1-1,1 1 1,0-1 0,-1 0 0,1 1 0,0-1-1,-1 0 1,1 0 0,0 0 0,2 0 0,2 0-204,-1 0 1,1-1 0,0 1-1,0-1 1,0 0 0,-1 0 0,9-4-1,-11 4-587,0-1 0,0 1-1,-1-1 1,1 0 0,0 0-1,-1 0 1,1 0 0,-1-1-1,3-3 1,5-7-6555</inkml:trace>
</inkml:ink>
</file>

<file path=ppt/ink/ink2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15022,'0'0'8040</inkml:trace>
</inkml:ink>
</file>

<file path=ppt/ink/ink2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6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25 17649,'0'0'5173,"-7"-4"-3300,-26-15-1061,32 19-801,0-1 0,0 1 1,-1 0-1,1 0 0,0-1 1,-1 1-1,1 0 0,0 0 0,-1 1 1,1-1-1,0 0 0,-1 0 1,1 1-1,0-1 0,0 0 1,-1 1-1,1 0 0,0-1 0,0 1 1,0 0-1,0-1 0,-1 1 1,1 0-1,0 0 0,1 0 0,-1 0 1,0 0-1,0 0 0,0 0 1,0 0-1,1 0 0,-1 0 1,1 1-1,-1-1 0,0 2 0,-16 44 127,17-47-138,-3 9 14,1 0 0,0 0 0,1 0 0,0 0 0,0 0-1,1 0 1,0 0 0,0 0 0,1 0 0,1-1 0,-1 1-1,1 0 1,1 0 0,-1-1 0,2 1 0,-1-1 0,1 0-1,0 0 1,1 0 0,0-1 0,0 1 0,1-1 0,0 0-1,0-1 1,0 1 0,10 6 0,-10-8-4,0 0-1,-1 1 1,0-1 0,1 1-1,-2 0 1,1 1 0,-1-1-1,0 1 1,0 0 0,-1 0-1,0 0 1,4 15-1,-6-18-1,-1-1-1,1 1 0,-1 0 0,0 0 0,0 0 0,0-1 0,-1 1 0,1 0 0,-1 0 0,0-1 0,0 1 1,0 0-1,-1-1 0,1 1 0,-1-1 0,0 0 0,0 1 0,0-1 0,0 0 0,0 0 0,-1 0 0,1 0 0,-1-1 1,0 1-1,0-1 0,0 0 0,0 0 0,-6 4 0,5-4 31,1 0-1,-1-1 1,1 1 0,-1 0 0,1-1 0,-1 0-1,0 0 1,0 0 0,1 0 0,-1-1-1,0 0 1,0 1 0,0-1 0,0-1-1,0 1 1,0 0 0,1-1 0,-1 0-1,0 0 1,0 0 0,-6-3 0,7 2-59,1 0 1,0 0-1,-1 0 1,1 0 0,0 0-1,0-1 1,0 1-1,1 0 1,-1-1 0,1 1-1,-1-1 1,1 0 0,0 0-1,0 1 1,0-1-1,0 0 1,0 0 0,1 0-1,-1 0 1,1 0-1,0 0 1,0 0 0,0 0-1,0 0 1,1 0-1,-1 0 1,1 0 0,-1 0-1,3-3 1,3-13-655,2 0 0,0 0 1,1 1-1,19-29 0,17-34-3510,-35 55 1804,-1 0 0,7-36 0,-10 31-1180</inkml:trace>
</inkml:ink>
</file>

<file path=ppt/ink/ink2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14286,'0'0'6907,"-2"8"-6399,-4 32 583,2 0 0,1 1 0,2 0 0,5 50 0,-4-90-1076,0 0 0,0 1-1,0-1 1,0 0 0,1 0-1,-1 0 1,0 0 0,1 1-1,-1-1 1,1 0 0,-1 0-1,1 0 1,-1 0 0,1 0-1,0 0 1,-1 0-1,1 0 1,0 0 0,0 0-1,0-1 1,0 1 0,-1 0-1,1-1 1,0 1 0,0 0-1,1-1 1,-1 1 0,0-1-1,0 1 1,0-1 0,0 0-1,0 0 1,0 1 0,1-1-1,-1 0 1,0 0 0,0 0-1,0 0 1,1 0 0,-1 0-1,0-1 1,0 1-1,0 0 1,0-1 0,2 0-1,1 0 6,0-1-1,0 0 1,0 0-1,-1-1 1,1 1-1,-1-1 1,1 1-1,-1-1 1,0 0-1,0-1 0,3-3 1,38-72-837,-43 78 732,1 25-182,-2-22 280,1 0 0,-1 0 0,1 0 0,-1-1 0,1 1 0,0 0 0,-1-1 0,1 1 0,0 0 0,0-1 0,0 1 0,1-1 0,-1 0 0,0 1 0,0-1 1,1 0-1,-1 0 0,1 1 0,-1-1 0,1 0 0,-1-1 0,1 1 0,0 0 0,-1 0 0,1-1 0,0 1 0,0-1 0,0 1 0,-1-1 0,1 0 0,0 0 0,0 0 0,0 0 0,0 0 0,-1 0 0,1 0 0,0-1 1,0 1-1,0-1 0,-1 1 0,1-1 0,0 0 0,3-1 0,2-2 16,1 0 0,0-1 0,-1 0 0,0 0 0,0 0 0,0-1 0,10-11 0,-16 15-27,1 0-5,0 1 0,-1-1-1,1 0 1,0 0 0,-1 0 0,1 0-1,-1-1 1,0 1 0,0 0-1,0 0 1,0-1 0,0 1 0,-1-1-1,1 1 1,-1-1 0,1-3-1,-4 8-23,0 0-1,0 0 0,1 1 0,-1-1 0,0 1 0,1 0 0,0 0 0,-2 3 1,0-1 62,0 1 0,1 0 0,0 0 0,0-1 0,1 1 1,-1 1-1,1-1 0,1 0 0,-1 1 0,1-1 0,0 1 1,1-1-1,-1 1 0,1-1 0,1 1 0,0 7 0,0-13-25,-1-1-1,0 1 1,1 0-1,-1 0 1,1 0-1,-1 0 0,1-1 1,-1 1-1,1 0 1,0 0-1,-1-1 0,1 1 1,0 0-1,0-1 1,0 1-1,-1-1 1,1 1-1,0-1 0,0 1 1,0-1-1,0 0 1,0 1-1,0-1 1,0 0-1,0 0 0,0 0 1,0 0-1,0 0 1,0 0-1,0 0 0,0 0 1,0 0-1,0 0 1,-1 0-1,1-1 1,0 1-1,0 0 0,0-1 1,0 1-1,0-1 1,0 1-1,0-1 0,-1 1 1,2-2-1,3 0-14,-1-1-1,1 0 0,-1 0 1,1 0-1,-1-1 0,5-5 1,-5 5-34,-1 0 0,0 0 0,0-1 0,-1 1 0,1-1-1,3-9 1,-6 12 53,1 0-1,-1 0 1,0 0-1,1 0 0,-1 0 1,0 0-1,0 0 1,0 0-1,-1 0 0,1 0 1,0 0-1,-1 0 1,0 0-1,1 0 0,-1 0 1,0 1-1,0-1 1,0 0-1,0 0 0,0 1 1,-2-3-1,2 3 8,-3-3 41,1-1 0,-1 0 0,1 0 0,0 0 0,0 0 1,0 0-1,-3-11 0,38 22-99,25 3-1351,-18-12-4031,-12-4-1825</inkml:trace>
</inkml:ink>
</file>

<file path=ppt/ink/ink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6.8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4773,'0'0'14835,"1"8"-14285,3 17 41,0 0 0,2 0 0,1 0 0,17 37 0,2 12 794,-2 2-372,-3-5-1084,58 130-1,-72-191-1795,-1-7-6307</inkml:trace>
</inkml:ink>
</file>

<file path=ppt/ink/ink2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8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7495,'0'0'12273,"-7"8"-10981,2-1-1102,0 0-1,1 0 1,0 1-1,1-1 1,0 1 0,0 0-1,0 0 1,-2 16-1,4-20-107,0 1-1,0-1 0,1 1 0,-1-1 0,1 1 0,1 0 0,-1-1 0,0 1 1,1-1-1,0 1 0,0-1 0,1 0 0,-1 1 0,1-1 0,0 0 0,0 0 1,0 0-1,0 0 0,1 0 0,0 0 0,3 3 0,-4-5-54,1 0-1,-1 0 1,1 0 0,-1 0-1,1-1 1,0 1 0,-1-1-1,1 0 1,0 0-1,0 0 1,0 0 0,0 0-1,0-1 1,0 1 0,0-1-1,0 0 1,1 0-1,-1 0 1,0 0 0,4-1-1,-1-1 14,-1 1 0,1-1 0,0-1 0,-1 1 0,1-1 0,-1 0 0,0 0 0,0-1 0,0 1 0,4-5 0,0 0-50,-1-1 1,0 0-1,0 0 0,-1 0 0,0-1 1,-1 0-1,0 0 0,0 0 0,-1-1 0,5-16 1,-5 80-957,-5-48 961,1 0 0,1 0 0,-1 0 0,1 0 0,-1 0 0,1 0 0,1-1 0,-1 1 0,1-1 0,-1 1 0,1-1 0,1 0 0,-1 0 0,6 5 0,-5-6 36,0 0-1,0-1 1,0 1 0,1-1 0,-1 0 0,1 0 0,-1 0 0,1-1-1,0 0 1,0 0 0,0 0 0,-1 0 0,1-1 0,0 0-1,0 0 1,0 0 0,0 0 0,0-1 0,0 0 0,0 0 0,-1 0-1,1-1 1,0 1 0,-1-1 0,1 0 0,-1-1 0,0 1-1,1-1 1,-1 0 0,0 0 0,-1 0 0,1 0 0,-1-1-1,1 1 1,-1-1 0,0 0 0,0 0 0,-1 0 0,1-1 0,-1 1-1,0-1 1,0 1 0,0-1 0,-1 0 0,0 1 0,0-1-1,0 0 1,0 0 0,-1 0 0,1 0 0,-1 0 0,-1 0 0,0-7-1,0 10-41,0-1 0,-1 1 0,1 0 0,-1-1 0,1 1 0,-1 0 0,1 0 0,-1 0 0,0 0 0,0 0 0,0 1 0,0-1 0,-1 1 0,1-1 0,0 1-1,-1 0 1,1-1 0,-1 1 0,1 1 0,-1-1 0,1 0 0,-1 1 0,0-1 0,-2 1 0,-2-2-480,0 1-1,0 0 1,0 0 0,0 1 0,0 0-1,-1 1 1,-12 1 0,20-2 441,0 0 1,0 0 0,1 0-1,-1 0 1,0 0 0,0 0 0,0 0-1,0 0 1,0 0 0,0 0-1,1 0 1,-1 0 0,0 0-1,0 0 1,0 0 0,0 1 0,0-1-1,0 0 1,1 0 0,-1 0-1,0 0 1,0 0 0,0 0-1,0 0 1,0 0 0,0 0-1,0 0 1,0 1 0,0-1 0,1 0-1,-1 0 1,0 0 0,0 0-1,0 0 1,0 0 0,0 0-1,0 1 1,0-1 0,0 0 0,0 0-1,0 0 1,0 0 0,0 0-1,0 1 1,0-1 0,0 0-1,0 0 1,0 0 0,0 0 0,0 0-1,0 0 1,0 1 0,-1-1-1,1 0 1,0 0 0,0 0-1,0 0 1,0 0 0,0 0-1,0 0 1,0 0 0,0 1 0,0-1-1,0 0 1,-1 0 0,1 0-1,0 0 1,0 0 0,0 0-1,11 4-1100,7-2-885,0-1-1,1-1 1,20-2 0,2-5-4328</inkml:trace>
</inkml:ink>
</file>

<file path=ppt/ink/ink2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8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1 13261,'0'0'3582,"-11"3"-876,4-1-2462,0 1-1,-1 0 1,1 0 0,1 1-1,-1-1 1,0 2-1,1-1 1,0 1 0,0 0-1,0 0 1,0 0-1,1 1 1,0 0 0,0 0-1,1 0 1,0 1-1,0 0 1,-6 13 0,6-9 259,0 0 0,1-1 1,-3 20-1,5-28-482,1 0 0,0-1 0,-1 1 0,1-1 0,0 1 0,0-1 0,0 1 1,0 0-1,0-1 0,0 1 0,1-1 0,-1 1 0,0-1 0,1 1 0,-1-1 0,1 1 0,0-1 0,-1 1 0,1-1 0,0 0 0,0 1 0,0-1 0,0 0 0,0 0 0,0 1 0,0-1 0,1 0 0,-1 0 0,0 0 0,1-1 0,-1 1 0,0 0 0,1 0 0,-1-1 0,4 2 0,-1-2-4,1 1 1,-1-1-1,1 0 0,-1 0 0,1 0 1,-1-1-1,0 0 0,1 1 0,-1-2 0,1 1 1,-1 0-1,0-1 0,0 0 0,0 0 1,0 0-1,0 0 0,0-1 0,-1 0 0,1 1 1,-1-1-1,0-1 0,1 1 0,-1 0 1,3-6-1,-1 1-35,0 1 0,-1-1 1,0 1-1,-1-1 1,1 0-1,-2 0 0,1-1 1,-1 1-1,0 0 0,-1-1 1,1-17-1,-2 25 10,0 1-1,-1-1 1,1 0-1,0 0 1,0 0-1,-1 1 1,1-1-1,0 0 1,-1 0-1,1 1 1,-1-1-1,1 0 1,-1 1-1,1-1 1,-1 1-1,1-1 1,-1 1 0,0-1-1,1 1 1,-1-1-1,0 1 1,1-1-1,-1 1 1,0 0-1,0-1 1,1 1-1,-1 0 1,0 0-1,0 0 1,0-1-1,0 1 1,1 0-1,-1 0 1,0 0-1,0 0 1,0 0-1,1 1 1,-1-1 0,0 0-1,0 0 1,0 1-1,1-1 1,-1 0-1,0 1 1,0-1-1,1 0 1,-1 1-1,0-1 1,1 1-1,-1-1 1,1 1-1,-1 0 1,1-1-1,-1 1 1,1 0-1,-1-1 1,1 1 0,-1 0-1,1-1 1,0 1-1,-1 0 1,1 1-1,-2 1-39,1 0 0,-1 0 0,1 0 0,0 1 0,0-1 0,0 0-1,0 1 1,1-1 0,-1 1 0,1-1 0,0 1 0,0-1 0,0 1 0,0-1 0,1 1 0,0-1-1,1 4 1,-2-5-132,1 0 0,0-1-1,0 1 1,0-1-1,0 0 1,0 1-1,1-1 1,-1 0-1,0 0 1,1 0 0,-1 0-1,0 0 1,1 0-1,-1 0 1,1 0-1,0 0 1,-1-1-1,1 1 1,0-1 0,-1 1-1,1-1 1,0 0-1,-1 0 1,1 1-1,0-1 1,0 0 0,-1-1-1,1 1 1,0 0-1,0 0 1,-1-1-1,1 1 1,0-1-1,-1 0 1,4-1 0,0 0-682,0 0 0,0-1 0,0 0 0,0 0 0,0-1 0,-1 1 1,1-1-1,5-6 0,13-18-3382</inkml:trace>
</inkml:ink>
</file>

<file path=ppt/ink/ink2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09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14 10634,'0'0'6598,"-7"10"-4895,5-7-1621,-6 8 351,1 2 0,0-1 0,0 1 0,1 0 0,1 0 0,-4 16 0,3-4 111,5-22-413,0 0-1,0-1 1,0 1-1,0 0 1,1 0-1,0 1 0,-1-1 1,1 0-1,0 0 1,1 6-1,0-8-100,0 0-1,0 1 1,0-1-1,1 0 0,-1 0 1,0 0-1,0 0 0,1 0 1,-1 0-1,1 0 1,-1-1-1,1 1 0,-1 0 1,1-1-1,-1 1 1,1-1-1,-1 0 0,1 1 1,0-1-1,-1 0 1,1 0-1,0 0 0,-1 0 1,1 0-1,2-1 0,14 1-118,-8-1-226,0 1 0,0 0 0,1 1 1,-1 0-1,15 5 0,-21-5 243,-1 0 0,0 1 0,1 0 0,-1-1 0,0 1 0,0 1 1,0-1-1,0 0 0,0 1 0,-1-1 0,1 1 0,-1 0 0,1 0 0,-1 0 0,0 0 0,0 0 1,-1 1-1,1-1 0,1 6 0,3 7 220,-2 0-1,0 0 1,0 0 0,-2 1 0,1 32 0,-2-41 154,-1 0 1,0 0-1,-1 0 0,0 0 1,0 0-1,-1 0 1,0 0-1,-1 0 1,1-1-1,-1 1 1,-1-1-1,1 0 1,-1 0-1,-6 8 1,9-14-246,0 1 1,-1-1-1,1 1 1,0-1-1,-1 1 1,1-1-1,-1 0 0,1 0 1,-1 1-1,0-1 1,1 0-1,-1-1 1,0 1-1,0 0 1,0 0-1,0-1 1,0 1-1,0-1 1,0 0-1,1 0 1,-1 1-1,0-1 1,-3-1-1,3 0-27,-1 0-1,1 0 1,0 0-1,0 0 1,0 0-1,0-1 1,0 1-1,0-1 1,1 0-1,-1 1 1,0-1-1,1 0 1,-1 0-1,1 0 1,0 0-1,-2-3 1,-2-6-121,0 0 0,1-1 0,0 0 0,0 0 0,1 0 0,-1-15 0,2 8-120,1 1 1,1-1 0,1 0 0,0 0 0,2 0 0,0 1 0,7-24 0,2 8 119,1 1 0,33-61 0,-41 85 115,-1 4 1,-1 0 1,0-1-1,-1 1 1,1-1-1,-1 1 1,0-1-1,-1 0 1,1 0-1,-1 0 1,0-7-1,-1 12-19,0 1 0,0 0 0,0-1 0,0 1 0,-1 0 0,1-1 0,0 1 0,0 0 0,-1-1 0,1 1 1,0 0-1,0 0 0,-1 0 0,1-1 0,0 1 0,-1 0 0,1 0 0,0 0 0,-1-1 0,1 1 0,0 0 0,-1 0 0,1 0 0,-1 0 0,1 0 0,0 0 0,-1 0 0,1 0 0,0 0 0,-1 0 1,1 0-1,-1 0 0,1 0 0,0 0 0,-1 0 0,1 1 0,0-1 0,-1 0 0,1 0 0,0 0 0,-1 0 0,1 1 0,0-1 0,0 0 0,-1 0 0,1 1 0,0-1 0,0 0 0,-1 1 1,1-1-1,0 0 0,0 1 0,-1-1 0,-18 17-45,15-8 79,0-1-1,0 1 0,1 0 1,0 0-1,0 0 1,1 0-1,0 0 0,1 1 1,0-1-1,1 1 0,0-1 1,0 1-1,3 16 1,-2-22-93,0 0 1,0-1-1,0 1 1,0-1-1,1 0 1,-1 1-1,1-1 1,0 0-1,0 0 0,1 0 1,-1 0-1,0 0 1,1-1-1,0 1 1,-1-1-1,4 3 1,-2-3-277,0 0 0,0-1 0,0 1-1,1-1 1,-1 0 0,0 0 0,1 0 0,-1 0 0,0-1 0,1 0 0,-1 0 0,1 0-1,-1 0 1,0-1 0,1 0 0,6-2 0,25-10-7796</inkml:trace>
</inkml:ink>
</file>

<file path=ppt/ink/ink2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0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10890,'0'0'8819,"0"11"-6838,0-7-1854,0 24 780,0-1-1,2 1 1,1 0 0,10 40-1,-13-68-901,0 1-1,0-1 0,0 1 1,1-1-1,-1 1 0,0-1 1,0 1-1,0-1 1,0 1-1,1-1 0,-1 1 1,0-1-1,0 1 0,1-1 1,-1 1-1,0-1 0,1 0 1,-1 1-1,0-1 1,1 0-1,-1 1 0,1-1 1,-1 0-1,1 1 0,-1-1 1,0 0-1,1 0 0,-1 0 1,1 1-1,-1-1 1,1 0-1,0 0 0,-1 0 1,1 0-1,-1 0 0,1 0 1,-1 0-1,1 0 0,-1 0 1,1 0-1,-1 0 1,1 0-1,-1 0 0,1-1 1,-1 1-1,1 0 0,-1 0 1,1-1-1,-1 1 0,1 0 1,-1 0-1,0-1 1,1 1-1,-1 0 0,1-1 1,-1 1-1,0-1 0,1 1 1,-1-1-1,0 1 0,1-1 1,19-32 317,-18 31-311,3-9 1,-1 0 1,0 0 0,0 0-1,-1 0 1,0 0 0,-1-1 0,0 0-1,-1 1 1,0-1 0,-1 0 0,-1 0-1,-1-13 1,-3 68-606,5-38 589,0 1 0,0-1 0,0 0 0,1 0 0,0 0 0,0-1 0,1 1 0,-1 0 0,1 0 0,0 0 0,0-1 0,1 1-1,-1-1 1,6 6 0,-6-8 10,0 1-1,1-1 0,-1 0 0,1-1 0,0 1 1,-1 0-1,1-1 0,0 1 0,0-1 1,0 0-1,0 0 0,0 0 0,1-1 0,-1 1 1,0-1-1,0 1 0,0-1 0,1 0 1,-1 0-1,0-1 0,0 1 0,1-1 0,-1 1 1,3-2-1,1-1 10,0 0 0,0 0 0,0-1 0,-1 1 0,1-1 0,-1-1 0,0 1 0,0-1 0,-1 0 0,0-1 0,0 1 0,0-1 0,0 0 0,-1 0 0,4-8 0,-2 5-45,-1-1-1,0 1 1,-1-1-1,0 0 1,0-1 0,-1 1-1,0 0 1,-1-1-1,1-20 1,-8 86-1040,2-39 1213,1 1 0,1-1 0,0 0 0,1 0 0,1 1 0,0-1 0,5 22 1,-6-37-146,1 1 0,-1-1 0,0 0 0,1 1 0,-1-1 0,1 0 0,0 1 0,-1-1 0,1 0 0,0 0 0,0 0 0,-1 0 0,1 0 0,0 0 0,0 0 0,0 0 0,0 0 0,1 0 0,-1 0 0,0-1 0,0 1 0,0 0 0,1-1 0,-1 1 0,0-1 0,1 1 0,-1-1 0,0 0 0,1 0 0,-1 1 0,1-1 0,-1 0 0,0 0 0,1 0 0,-1-1 0,0 1 1,1 0-1,-1 0 0,1-1 0,0 0 0,2 0-270,-1-1 1,0 0-1,0 0 1,0 0-1,0 0 1,0 0-1,0 0 1,-1-1-1,1 0 1,-1 1-1,0-1 1,0 0-1,0 0 1,2-5-1,-1 3-992,-1-1-1,0 0 1,-1 0-1,0 0 1,0 0-1,0 0 1,0-10-1,-1-16-8317</inkml:trace>
</inkml:ink>
</file>

<file path=ppt/ink/ink2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0.6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15246,'0'0'6567,"45"53"-6471,-13-47-577,-1-5-1344,7-1-1539,-4 0-2209</inkml:trace>
</inkml:ink>
</file>

<file path=ppt/ink/ink2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0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0 10250,'0'0'11162,"-10"5"-9587,-2 1-1111,-1 1-1,1 0 1,-14 11-1,22-15-385,1-1 0,0 1 0,0 0-1,0 0 1,0 0 0,0 0 0,1 1-1,-1-1 1,1 1 0,0 0-1,0-1 1,0 1 0,1 0 0,-1 0-1,1 0 1,0 0 0,0 1-1,0 4 1,1-8-113,0 0 1,0-1-1,1 1 0,-1 0 0,0-1 0,0 1 0,1-1 1,-1 1-1,1 0 0,-1-1 0,1 1 0,-1-1 1,1 1-1,-1-1 0,1 0 0,-1 1 0,1-1 0,-1 1 1,1-1-1,0 0 0,-1 1 0,1-1 0,-1 0 1,1 0-1,0 0 0,-1 0 0,1 1 0,0-1 0,0 0 1,-1 0-1,2 0 0,27 0-1109,-22 0 706,38-2-1617,-31 1 1534,0 0-1,1 0 0,-1 2 1,0 0-1,0 0 0,17 5 1,-30-6 581,0 0 1,0 1 0,0-1-1,0 1 1,-1-1 0,1 1 0,0 0-1,0-1 1,0 1 0,0 0-1,-1-1 1,1 1 0,0 0-1,-1 0 1,1 0 0,-1 0 0,1 0-1,-1 0 1,1 0 0,-1 0-1,0 0 1,1 0 0,-1 0-1,0 0 1,0 0 0,0 0 0,1 0-1,-1 0 1,0 0 0,-1 0-1,1 0 1,0 0 0,0 0-1,0 0 1,-1 0 0,1 0 0,0 0-1,-1 0 1,1 0 0,-1 0-1,0 2 1,-26 34 1879,20-30-1832,1-2 1,-1 1-1,0-1 0,-1 0 0,0 0 0,1-1 1,-13 5-1,13-6-532,1-1-1,-1 0 1,1-1 0,-1 0 0,1 0 0,-10 0 0,-4-1-5048</inkml:trace>
</inkml:ink>
</file>

<file path=ppt/ink/ink2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1.4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1 102 12204,'0'0'2450,"12"5"310,6 2-1672,1 0 1,0-1-1,31 5 1,-44-9-869,0-1 1,0-1 0,0 1 0,0-1 0,0 0 0,0-1 0,0 1-1,0-1 1,-1 0 0,1-1 0,0 1 0,0-1 0,-1 0 0,1-1-1,-1 1 1,1-1 0,-1 0 0,0-1 0,5-4 0,22-34 842,-30 40-1025,-1-1 0,0 1 0,0-1 0,0 0 0,0 0 0,0 0 0,0 1 0,-1-1 0,1 0 0,-1 0 0,0 0 0,0 0 0,0 0 0,0 0 0,-1-5 0,0 7-26,0-1-1,0 1 1,-1 0 0,1-1 0,0 1 0,-1 0 0,1 0-1,0 0 1,-1 0 0,1 1 0,-1-1 0,1 0 0,-1 1-1,0-1 1,1 0 0,-1 1 0,1 0 0,-1-1 0,0 1-1,0 0 1,1 0 0,-1 0 0,0 0 0,1 0 0,-1 1 0,0-1-1,-2 1 1,-3 0-38,1 0 0,-1 0 1,0 1-1,1 0 0,-12 5 0,12-3 15,1 0 0,-1 0-1,1 1 1,0 0 0,0 0 0,0 0 0,1 0 0,0 1 0,0 0 0,0 0 0,1 0-1,0 0 1,0 0 0,0 1 0,1-1 0,0 1 0,0 0 0,1 0 0,0-1-1,0 1 1,0 0 0,1 0 0,1 13 0,0-18 8,0 0 0,-1 0-1,1 0 1,0-1 0,0 1 0,0 0 0,0-1-1,0 1 1,0-1 0,0 1 0,1-1 0,-1 1-1,1-1 1,-1 0 0,1 0 0,-1 0 0,1 1-1,0-2 1,-1 1 0,1 0 0,0 0 0,0-1-1,0 1 1,-1 0 0,1-1 0,0 0 0,0 0-1,0 1 1,0-1 0,2 0 0,68-1-304,-64 0 190,60-12-1868,-1-10-4331,-28 5-1831</inkml:trace>
</inkml:ink>
</file>

<file path=ppt/ink/ink2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2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78 8264,'0'0'14702,"-1"11"-14265,2 23 237,2-1-1,1 1 0,15 55 1,3 23 241,-21-129 242,1-12-1234,-2-55 1,-13 45-298,8 30-19,10 25 28,-5-14 362,1 0-1,0 1 1,0-1 0,0 0 0,0 0-1,1 0 1,-1 0 0,1 0-1,-1 0 1,1 0 0,0 0-1,0 0 1,-1-1 0,1 1 0,0-1-1,0 0 1,1 1 0,-1-1-1,0 0 1,0 0 0,1 0-1,-1-1 1,0 1 0,1 0-1,-1-1 1,1 0 0,-1 1 0,1-1-1,-1 0 1,1 0 0,-1-1-1,0 1 1,1 0 0,-1-1-1,1 0 1,-1 1 0,0-1-1,1 0 1,1-1 0,4-2 66,0 1 1,0-2-1,0 1 0,-1-1 1,0 0-1,0 0 1,0-1-1,0 0 0,9-12 1,-6 5-11,0-1 1,-1-1-1,13-28 1,-19 37-39,-1 0 1,0 0 0,0 0-1,0 0 1,-1 0-1,0-1 1,0 1 0,-1 0-1,0 0 1,0-1-1,0 1 1,-1 0 0,-2-12-1,3 17-22,0 0 0,-1 0 0,1 0 0,0 0-1,-1 0 1,1 0 0,-1 0 0,1 1 0,-1-1 0,1 0-1,-1 0 1,0 1 0,1-1 0,-1 0 0,0 1 0,0-1-1,1 0 1,-1 1 0,0-1 0,0 1 0,0 0 0,0-1-1,0 1 1,0 0 0,0-1 0,1 1 0,-1 0 0,0 0-1,0 0 1,0 0 0,0 0 0,0 0 0,0 0 0,0 0-1,0 0 1,0 0 0,0 1 0,0-1 0,0 0 0,0 1-1,0-1 1,1 0 0,-1 1 0,0-1 0,0 1 0,0 0-1,1-1 1,-1 1 0,0 0 0,0 0 0,-4 3-34,0 0 0,1 0 0,0 0-1,0 0 1,0 1 0,0-1 0,-3 7 0,-3 9 58,1 1 0,1 0-1,0 0 1,2 1-1,0 0 1,2 0 0,0 0-1,0 37 1,3-58-11,1 1 0,0-1 1,0 0-1,0 0 0,1 0 1,-1 1-1,0-1 0,0 0 1,0 0-1,1 0 0,-1 0 0,1 1 1,-1-1-1,1 0 0,-1 0 1,1 0-1,0 0 0,0 0 1,-1 0-1,1 0 0,0-1 0,0 1 1,0 0-1,0 0 0,2 1 1,-1-2 9,0 1 0,1-1 0,-1 1 0,0-1 0,0 0 1,1 0-1,-1 0 0,0 0 0,1 0 0,-1 0 0,0-1 1,4 0-1,8-4 40,0 0 0,-1-1 1,19-10-1,-28 14-68,14-9-82,-14 8 19,0 0-1,0 0 0,0 1 1,1-1-1,-1 1 0,0 0 1,1 1-1,0-1 0,-1 1 1,1 0-1,0 0 0,0 0 1,5 0-1,-9 2 54,0 0 0,0-1 0,0 1 0,0 0 0,-1 0 0,1-1 0,0 1-1,0 0 1,-1 0 0,1 0 0,-1 0 0,1 0 0,-1 0 0,1 0 0,-1 0 0,0 0 0,1 0 0,-1 0 0,0 0 0,0 0 0,0 1 0,0-1 0,0 0-1,0 0 1,0 1 0,-1 39 50,1-33-48,-7 60-2302,7-67 443,2-6-3507,6-16 791,-8 20 3477,6-20-6425</inkml:trace>
</inkml:ink>
</file>

<file path=ppt/ink/ink2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3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0 9417,'0'0'14179,"-10"5"-13165,1-1-874,0 0 0,0 1 0,1 1 0,-1-1 0,1 1 0,-7 8 0,11-11-108,1 1 0,0 0 0,0-1 0,0 1 0,0 1 1,0-1-1,1 0 0,0 1 0,0-1 0,0 1 1,0 0-1,1 0 0,0-1 0,0 1 0,0 0 1,0 9-1,1-13-30,1 0 0,-1 0 1,0-1-1,1 1 0,-1 0 1,1 0-1,-1 0 0,1 0 1,-1 0-1,1 0 1,0-1-1,-1 1 0,1 0 1,0 0-1,0-1 0,-1 1 1,1-1-1,0 1 0,0-1 1,0 1-1,0-1 0,0 1 1,0-1-1,0 0 0,0 1 1,0-1-1,0 0 0,0 0 1,0 0-1,0 0 0,0 0 1,0 0-1,0 0 0,0 0 1,0 0-1,0-1 0,0 1 1,0 0-1,0-1 0,1 1 1,3-1 9,0 0 0,0-1 0,0 1 0,-1-1 0,1 0 0,0 0 0,5-3 0,-3-1-75,0 0-1,0-1 1,0 1 0,-1-1-1,0-1 1,-1 1 0,1-1 0,-1 0-1,-1 0 1,0-1 0,0 1-1,0-1 1,2-13 0,-5 14 9,-21 126-127,20-116 219,0 0 0,0 0 0,0 0 1,0 0-1,0 0 0,0 0 0,1 0 0,-1 0 1,1 0-1,0 0 0,-1-1 0,1 1 0,0 0 0,0 0 1,0-1-1,0 1 0,0 0 0,0-1 0,1 1 1,1 1-1,-1-2-6,0-1 1,0 1-1,0 0 1,0-1-1,0 1 1,0-1-1,0 0 1,0 1-1,0-1 1,0 0-1,0 0 1,0-1-1,0 1 1,0 0-1,0-1 1,0 1-1,0-1 0,0 1 1,0-1-1,3-1 1,7-4 2,0-1-1,0 0 1,-1-1 0,0 0-1,0-1 1,16-17 0,-16 15-204,1 0 1,0 1 0,1 0 0,22-12 0,-35 21 164,1 1 0,-1 0 0,1 0 0,-1 0 0,1 0 0,-1-1 0,1 1 0,-1 0 0,1 0 0,-1 0 0,0 0 0,1 0 0,-1 0 0,1 0 0,-1 0 0,1 0 0,-1 1 0,1-1 0,-1 0 0,1 0 0,-1 0 0,1 0 0,-1 1 0,0-1 0,1 0 0,-1 0 0,1 1 0,-1-1 0,0 0 0,1 1 0,-1-1 0,0 0 0,0 1 0,1-1 0,-1 1 0,0-1 0,0 0 0,1 1 0,-1-1 0,0 1 0,0-1 0,0 1 0,0-1 0,0 1 0,0-1 0,0 1 0,0-1 0,0 1 0,0-1 0,0 0 0,0 1 0,1 41 454,0-3 130,0-38-565,0 0 1,0 0-1,0 0 0,0-1 1,0 1-1,0 0 0,0-1 1,0 1-1,0-1 0,0 1 1,1-1-1,-1 0 0,0 1 1,0-1-1,0 0 0,1 0 1,-1 0-1,0 1 0,0-1 1,0-1-1,1 1 0,-1 0 1,0 0-1,0 0 0,0-1 1,1 1-1,-1-1 0,0 1 1,1-1-1,34-17 208,-26 11-231,-6 3-113,0 0-1,0 1 1,1 0 0,-1 0 0,1 0-1,0 1 1,0-1 0,0 1-1,0 0 1,0 1 0,0-1-1,7 0 1,-10 6-126,-1 0-1,0 1 1,0-1 0,-1 1 0,1 0-1,-1-1 1,0 1 0,0-1 0,-1 8-1,1-6-3504</inkml:trace>
</inkml:ink>
</file>

<file path=ppt/ink/ink2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7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13901,'0'0'4383,"-2"13"-3016,-4 38-761,2 1 1,3-1 0,2 0 0,2 0 0,11 59-1,9 15 2960,-27-260-3044,1 66-706,9-127 1,-5 190 170,0 0 1,0 0-1,0 0 0,1 1 0,0-1 0,0 0 1,0 1-1,1 0 0,-1-1 0,2 1 1,4-7-1,-6 10-4,0 0 0,0 0 1,0 1-1,0-1 0,1 0 1,-1 1-1,1-1 0,-1 1 1,1 0-1,-1 0 0,1 0 1,0 0-1,-1 1 0,1-1 0,0 0 1,0 1-1,-1 0 0,1 0 1,0 0-1,0 0 0,0 0 1,-1 1-1,1-1 0,0 1 1,4 1-1,-5-1 6,0-1 1,1 1-1,-1 0 1,0 0-1,0 0 0,1 0 1,-1 1-1,0-1 1,0 1-1,0-1 0,-1 1 1,1 0-1,0-1 1,-1 1-1,1 0 0,-1 0 1,1 0-1,-1 1 0,0-1 1,0 0-1,0 0 1,0 1-1,0-1 0,-1 0 1,1 1-1,-1-1 1,1 1-1,-1-1 0,0 1 1,0-1-1,0 1 1,0-1-1,-1 1 0,1-1 1,-1 3-1,-1 2 63,1 0-1,-2 0 0,1-1 1,-1 1-1,0-1 1,0 1-1,0-1 0,-1 0 1,0 0-1,0 0 1,-6 4-1,6-4 6,-1-1 1,-1 0-1,1-1 0,-1 0 1,1 1-1,-1-2 1,0 1-1,-1-1 0,1 0 1,-1 0-1,1 0 1,-1-1-1,0 0 0,0-1 1,-7 1-1,13-2-134,1 0-1,-1 0 1,1-1 0,-1 1-1,0 0 1,1-1 0,-1 1-1,1-1 1,-1 1 0,1-1-1,-1 1 1,1-1 0,-1 1-1,1-1 1,0 1 0,-1-1-1,1 1 1,0-1 0,-1 0-1,1 1 1,0-1 0,0 0-1,0 1 1,-1-1 0,1 0-1,0 1 1,0-1 0,0 0-1,0 1 1,0-1 0,0 0-1,1 0 1,-1 1 0,0-1-1,0 0 1,0 1 0,1-1-1,-1 1 1,0-1 0,0 0-1,1 1 1,0-1 0,14-31-4109,29-11-4083,-18 22 3710</inkml:trace>
</inkml:ink>
</file>

<file path=ppt/ink/ink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7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93 133 6118,'0'0'4580,"5"-11"-800,-1 2-2952,-1 3-264,0 0-1,0-1 1,-1 1 0,1-1-1,-2 0 1,1 0 0,-1 0-1,0 0 1,0-7-1,-1 13-531,0 1 0,0-1 0,0 1 0,0-1-1,0 1 1,0-1 0,0 1 0,-1 0-1,1-1 1,0 1 0,0-1 0,0 1-1,-1 0 1,1-1 0,0 1 0,-1 0-1,1-1 1,0 1 0,-1 0 0,1-1-1,0 1 1,-1 0 0,1 0 0,0-1-1,-1 1 1,1 0 0,-1 0 0,1 0-1,0 0 1,-1-1 0,1 1 0,-1 0 0,1 0-1,-1 0 1,1 0 0,-1 0 0,1 0-1,-1 0 1,1 0 0,0 0 0,-1 1-1,1-1 1,-1 0 0,1 0 0,-1 0-1,1 0 1,0 1 0,-1-1 0,1 0-1,0 0 1,-1 1 0,1-1 0,-1 0-1,1 1 1,-25 16-76,16-6 207,1 0 0,0 1 0,0 0 0,1 0 0,1 1-1,0 0 1,1 0 0,0 0 0,1 1 0,0 0-1,1-1 1,1 1 0,0 1 0,1-1 0,0 0 0,2 0-1,1 15 1,-2-28-149,0 1 0,0-1 0,1 0 0,-1 1 0,1-1 0,-1 0 0,1 0 0,-1 0 0,1 0 0,0 1 0,0-1 0,-1 0 0,1 0-1,0 0 1,0 0 0,0-1 0,0 1 0,0 0 0,0 0 0,0 0 0,0-1 0,1 1 0,-1-1 0,0 1 0,0-1 0,1 1 0,-1-1 0,0 0 0,0 0 0,1 1 0,-1-1 0,0 0 0,1 0-1,-1 0 1,0 0 0,1-1 0,-1 1 0,0 0 0,1-1 0,-1 1 0,0 0 0,0-1 0,0 0 0,1 1 0,-1-1 0,1-1 0,4 0 36,0-2 0,0 1 0,0-1 1,-1 0-1,1 0 0,-1 0 0,8-9 0,-4-1-28,0 0 0,-1 0-1,0-1 1,-1 0 0,-1 0-1,0-1 1,-1 1 0,-1-1 0,-1 0-1,0-1 1,-1 1 0,0-1-1,-2 1 1,-1-24 0,1 39-54,0 0 0,0-1 1,0 1-1,-1 0 0,1-1 0,0 1 1,-1 0-1,1-1 0,-1 1 0,1 0 1,-1 0-1,0 0 0,0 0 0,1-1 0,-1 1 1,0 0-1,0 0 0,-2-1 0,2 1 16,1 1 0,-1 0 0,1 0-1,-1 0 1,0 0 0,1 0 0,-1 0-1,1 0 1,-1 0 0,1 0 0,-1 0 0,0 0-1,1 0 1,-1 0 0,1 0 0,-1 1-1,1-1 1,-1 0 0,1 0 0,-1 1-1,1-1 1,-1 0 0,1 1 0,-1-1-1,1 0 1,-1 1 0,1-1 0,-1 1-1,1-1 1,0 0 0,-1 1 0,1-1-1,0 1 1,0 0 0,-1-1 0,1 1-1,0-1 1,0 1 0,0-1 0,0 1-1,0-1 1,-1 1 0,1 0 0,0-1-1,0 1 1,-3 13-16,0 0 1,1 0-1,0 0 0,1 0 0,0 0 1,2 17-1,-1-24 32,1 0 0,0-1-1,0 1 1,0-1 0,1 1 0,0-1 0,0 0 0,1 0 0,-1 0 0,1 0 0,1 0-1,-1 0 1,1-1 0,0 1 0,6 5 0,-7-9-93,-1 1 0,1-1 0,0 0 0,0 0 1,0 0-1,0-1 0,0 1 0,0-1 0,0 0 0,1 1 0,-1-2 0,0 1 1,1 0-1,-1-1 0,1 1 0,-1-1 0,1 0 0,-1 0 0,1 0 0,-1-1 0,1 1 1,-1-1-1,1 0 0,-1 0 0,0 0 0,0 0 0,1-1 0,3-2 0,-1 0-786,0 0 0,0-1 1,0 0-1,-1 0 0,0 0 0,0-1 0,0 0 0,-1 0 0,1 0 0,-2 0 0,1-1 0,4-9 0,5-21-5260</inkml:trace>
</inkml:ink>
</file>

<file path=ppt/ink/ink2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 8488,'0'0'15396,"1"8"-14787,1 33 325,-2-27-687,0 0 0,1 0 0,1-1 0,0 1 0,0 0 0,9 24 0,-10-37-238,-1-1 0,0 1 0,0 0 0,1 0 0,-1-1-1,1 1 1,-1 0 0,0-1 0,1 1 0,-1 0 0,1-1-1,-1 1 1,1-1 0,0 1 0,-1-1 0,1 1 0,0-1-1,-1 1 1,1-1 0,0 0 0,-1 1 0,1-1 0,0 0-1,0 0 1,-1 0 0,1 1 0,0-1 0,0 0 0,1 0-1,-1-1 12,0 1-1,0-1 0,0 0 1,1 0-1,-1 1 1,0-1-1,0 0 0,0 0 1,0 0-1,0 0 0,0 0 1,-1 0-1,1 0 0,0-1 1,0 0-1,2-4 24,1 0 0,-2-1 0,1 1 0,-1-1 0,2-10 0,1-44 80,-5 56-119,0 1-1,0-1 0,0 1 1,-1-1-1,1 1 1,-1-1-1,0 1 0,0 0 1,-1-1-1,-3-7 0,5 12-8,0 0-1,0-1 1,0 1-1,-1-1 1,1 1 0,0 0-1,0-1 1,0 1-1,-1 0 1,1-1-1,0 1 1,-1 0-1,1 0 1,0-1-1,-1 1 1,1 0 0,0 0-1,-1-1 1,1 1-1,0 0 1,-1 0-1,1 0 1,-1 0-1,1 0 1,0 0-1,-1 0 1,1-1-1,-1 1 1,1 0 0,0 0-1,-1 1 1,1-1-1,-1 0 1,1 0-1,-1 0 1,1 0-1,0 0 1,-1 0-1,1 0 1,0 1 0,-1-1-1,1 0 1,0 0-1,-1 1 1,1-1-1,0 0 1,-1 0-1,1 1 1,0-1-1,-1 0 1,1 1-1,0-1 1,0 0 0,0 1-1,-1-1 1,1 1-1,0-1 1,0 0-1,0 1 1,0-1-1,0 1 1,0-1-1,0 0 1,0 1-1,0-1 1,0 1 0,0 0-1,-1 0-79,1 0 0,0 0 1,0 1-1,0-1 0,0 0 0,0 0 0,0 0 0,0 1 0,0-1 1,0 0-1,0 0 0,0 1 0,1-1 0,-1 0 0,1 0 1,-1 0-1,1 0 0,-1 0 0,1 0 0,0 0 0,-1 0 0,1 0 1,1 1-1,2 0-329,-1-1 1,1 0-1,0 0 1,0 0-1,-1-1 1,1 1-1,0-1 1,0 0-1,0 0 1,0 0-1,0-1 1,0 1-1,7-3 1,47-19-6808,-27 6 2977</inkml:trace>
</inkml:ink>
</file>

<file path=ppt/ink/ink2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8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1 7495,'0'0'9454,"-9"7"-8002,2-2-1189,0 1-1,0 0 0,0 0 0,1 1 0,0 0 0,1 0 1,-1 0-1,1 1 0,1-1 0,0 1 0,0 1 0,0-1 1,1 0-1,0 1 0,0 0 0,1-1 0,-1 11 1,3-17-206,0 0 1,0 0 0,0 0-1,0 1 1,0-1 0,0 0 0,1 0-1,-1 0 1,1-1 0,-1 1-1,1 0 1,0 0 0,0 0 0,0 0-1,0 0 1,0-1 0,2 4 0,-1-4-38,-1 0 1,1-1 0,-1 1 0,1 0-1,-1-1 1,1 1 0,-1-1 0,1 1-1,0-1 1,-1 0 0,1 0 0,0 0 0,-1 0-1,1 0 1,0 0 0,-1 0 0,1 0-1,-1-1 1,1 1 0,0 0 0,-1-1-1,1 0 1,2-1 0,1-1 10,1 0 1,0-1-1,-1 0 0,0 0 1,0-1-1,0 1 1,-1-1-1,1 0 0,-1-1 1,0 1-1,0-1 0,-1 1 1,0-1-1,0 0 0,0 0 1,-1-1-1,0 1 1,0 0-1,0-1 0,-1 1 1,0-1-1,0 0 0,-1-12 1,-1 18-38,1 0 1,-1 0-1,1-1 1,-1 1-1,0 0 1,1 0-1,-1 0 1,0 1-1,0-1 1,0 0-1,0 0 1,0 0 0,0 0-1,0 1 1,0-1-1,0 1 1,0-1-1,0 1 1,0-1-1,0 1 1,-1-1-1,1 1 1,0 0-1,0 0 1,-1 0-1,1 0 1,0 0-1,0 0 1,0 0-1,-1 0 1,1 0 0,0 0-1,-2 1 1,-1-1-207,-1 1 0,1 0 0,0-1 0,0 1 0,0 0 1,0 1-1,0-1 0,-7 5 0,-6 11-2810,12-8-3645</inkml:trace>
</inkml:ink>
</file>

<file path=ppt/ink/ink2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19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117 171 10025,'0'0'11462,"-10"1"-10603,4-1-748,3-1-80,1 1 0,-1 0-1,0 0 1,0 0 0,1 0 0,-1 1 0,0-1 0,1 1-1,-1-1 1,0 1 0,1 0 0,-1 0 0,1 0-1,-1 1 1,1-1 0,0 0 0,0 1 0,-1 0-1,1-1 1,0 1 0,0 0 0,1 0 0,-1 0 0,-2 4-1,-2 6 43,0-1 0,1 1-1,0 1 1,1-1-1,0 1 1,1 0 0,1-1-1,0 1 1,0 18-1,2-30-67,0 0 0,0-1 0,0 1 0,1 0 0,-1 0-1,0-1 1,0 1 0,1 0 0,-1 0 0,0-1 0,1 1 0,-1 0-1,1-1 1,-1 1 0,1-1 0,-1 1 0,1 0 0,-1-1-1,1 1 1,-1-1 0,1 1 0,0-1 0,-1 0 0,1 1 0,0-1-1,-1 0 1,1 1 0,0-1 0,0 0 0,-1 0 0,1 0-1,0 0 1,0 0 0,0 0 0,-1 0 0,1 0 0,0 0 0,0 0-1,-1 0 1,1 0 0,0 0 0,0-1 0,-1 1 0,1 0-1,0 0 1,-1-1 0,1 1 0,0-1 0,0 0 0,39-21 329,-25 9-229,-1-2 1,0 0-1,-1-1 1,0 0-1,-2-1 1,0 0-1,-1-1 1,0 0-1,-2 0 1,0-1 0,-1 0-1,-1-1 1,-1 0-1,0 0 1,-2 0-1,2-31 1,-16 58 177,7 2-292,-1 0 0,1 0 0,1 1 0,-1 0 0,2 0 0,-1 0 0,0 11 0,-5 73 86,8-86-70,0 0 1,0 0-1,0-1 0,1 1 1,1 0-1,-1-1 1,1 1-1,4 10 0,-5-16 0,-1-1 0,1 1-1,0-1 1,0 0 0,0 1 0,0-1-1,1 0 1,-1 0 0,0 1-1,1-1 1,-1 0 0,0 0-1,1 0 1,-1-1 0,1 1-1,-1 0 1,3 0 0,-1 0 10,0-1-1,0 0 1,1 1 0,-1-1 0,0-1-1,0 1 1,0 0 0,0-1 0,0 1 0,0-1-1,0 0 1,0 0 0,2-2 0,3-1-1,-1 0 0,1-1 0,-1 0 0,-1-1 0,1 1 0,-1-1 0,0-1 0,0 1 0,-1-1 0,0 0 0,0 0 0,-1 0 0,0-1 0,0 0 0,0 0 0,-1 0 0,0 0 0,-1 0 0,0 0 0,0-1 0,-1 1 0,0-1 0,-1-15 0,-16 56-288,14-25 282,-3 11 27,1 0 1,0 0-1,2 0 1,0 0-1,0 33 1,2-50-27,0 0 0,1 0 1,-1 1-1,0-1 1,0 0-1,1-1 1,-1 1-1,1 0 1,-1 0-1,1 0 1,-1 0-1,1 0 1,-1 0-1,1 0 1,0-1-1,-1 1 0,1 0 1,0 0-1,0-1 1,0 1-1,-1-1 1,1 1-1,0-1 1,0 1-1,0-1 1,0 1-1,0-1 1,0 0-1,0 0 0,0 1 1,0-1-1,0 0 1,0 0-1,0 0 1,0 0-1,0 0 1,0 0-1,0 0 1,0-1-1,0 1 1,0 0-1,0-1 0,0 1 1,0 0-1,0-1 1,0 1-1,1-2 1,4 0 55,1-1 1,-1 0-1,0 0 1,0-1 0,8-7-1,-4 1-94,-1-2 0,0 0 0,0 0 0,-2 0-1,0-1 1,0 0 0,-1-1 0,0 1 0,-2-1 0,1 0 0,1-15 0,-9 54-554,1-15 740,0-1-1,1 1 1,0 0-1,1-1 0,1 17 1,0-24-272,-1 0 1,1 0 0,-1 0-1,1 0 1,0 0 0,0 0-1,-1-1 1,1 1-1,1 0 1,-1-1 0,0 1-1,0-1 1,3 3 0,-2-2-245,0-1 0,0 0 0,0 0 0,0 0 0,0 0 1,0 0-1,1 0 0,-1-1 0,0 1 0,0-1 0,1 0 0,-1 1 1,0-1-1,3 0 0,13 0-5243</inkml:trace>
</inkml:ink>
</file>

<file path=ppt/ink/ink2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0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26 8712,'0'0'271,"1"-1"0,-1 1-1,0-1 1,1 0-1,-1 1 1,0-1 0,1 0-1,-1 1 1,0-1 0,0 0-1,0 1 1,0-1-1,0 0 1,0 1 0,0-1-1,0 0 1,0 0 0,0 1-1,0-1 1,0 0-1,0 1 1,0-1 0,-1 0-1,1 1 1,0-1 0,-1 0-1,1 1 1,0-1 0,-1 1-1,1-1 1,-1 1-1,1-1 1,-1 0 0,1 1-1,-1 0 1,1-1 0,-1 1-1,1-1 1,-1 1-1,0 0 1,1-1 0,-1 1-1,0 0 1,1 0 0,-2-1-1,0 1-164,0 0 0,1 1 0,-1-1 0,0 0 0,0 1 0,1-1 0,-1 1 0,0-1 0,1 1 0,-1 0-1,1 0 1,-1 0 0,1 0 0,-1 0 0,1 0 0,-1 0 0,1 0 0,-2 3 0,-6 6 40,1 0-1,1 1 1,0 0 0,0 0-1,1 0 1,1 1 0,0 0-1,0 1 1,1-1 0,1 0-1,0 1 1,0 0 0,0 22-1,3-33-134,0-1 0,0 0 0,0 1 0,0-1 0,0 1 0,0-1-1,1 0 1,-1 0 0,1 1 0,-1-1 0,1 0 0,-1 0 0,1 1 0,0-1 0,-1 0-1,1 0 1,0 0 0,0 0 0,0 0 0,0 0 0,0 0 0,0 0 0,0 0 0,0-1-1,0 1 1,2 0 0,0 1 13,1-1-1,-1-1 0,1 1 1,-1 0-1,1-1 0,-1 0 1,1 0-1,0 0 1,-1 0-1,4-1 0,7-1-55,0-1 0,0-1-1,0 0 1,14-7 0,2-2-1999,44-29 0,-64 36 196,0-1-1,0-1 1,-1 0-1,11-12 1,-7 3-4059</inkml:trace>
</inkml:ink>
</file>

<file path=ppt/ink/ink2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0 211 12716,'0'0'9502,"10"-10"-8824,-4 4-576,68-75 238,-69 74-309,0 1-1,0-1 0,0 0 1,-1-1-1,0 1 0,0-1 1,-1 0-1,0 1 0,0-1 1,-1-1-1,2-13 0,-4 21-22,0 1-1,1 0 0,-1-1 0,0 1 1,0 0-1,0 0 0,0-1 0,0 1 1,0 0-1,0-1 0,0 1 0,-1 0 1,1 0-1,0-1 0,0 1 0,0 0 0,0-1 1,0 1-1,0 0 0,0 0 0,-1-1 1,1 1-1,0 0 0,0 0 0,0 0 1,-1-1-1,1 1 0,0 0 0,0 0 1,-1 0-1,1 0 0,0-1 0,0 1 0,-1 0 1,1 0-1,0 0 0,0 0 0,-1 0 1,1 0-1,0 0 0,-1 0 0,1 0 1,0 0-1,-1 0 0,-15 8 63,-13 21-71,11 1 157,-20 45 0,32-63-46,2 0 0,-1 0 0,2 1 0,-1-1-1,2 1 1,0 0 0,-1 14 0,4-26-104,-1-1 1,0 1 0,0 0-1,1-1 1,-1 1-1,0-1 1,1 1-1,-1-1 1,1 1 0,-1-1-1,1 0 1,-1 1-1,1-1 1,-1 1-1,1-1 1,-1 0-1,1 0 1,-1 1 0,1-1-1,-1 0 1,1 0-1,0 1 1,-1-1-1,1 0 1,0 0-1,-1 0 1,1 0 0,-1 0-1,1 0 1,0 0-1,-1 0 1,1 0-1,0-1 1,-1 1-1,1 0 1,27-5 221,-13-2-234,-1 0 1,1 0-1,-1-2 0,20-14 0,-26 15-195,1 1-1,0 1 1,1 0 0,0 0-1,0 1 1,0 0 0,0 1 0,1 0-1,0 0 1,0 1 0,19-2-1,-29 5 188,0 0 0,0 1 1,0-1-1,0 1 0,0-1 0,-1 1 0,1-1 0,0 1 0,0 0 0,-1-1 0,1 1 0,-1 0 0,1-1 0,0 1 0,-1 0 0,1 0 0,-1 0 0,0 0 0,1-1 0,-1 1 0,0 0 1,1 0-1,-1 0 0,0 0 0,0 0 0,0 1 0,5 36 1512,-6-18 426,0-53-1019,-5-137-793,7 165-3109,4 10 534,13 11-3768,-2-10-351</inkml:trace>
</inkml:ink>
</file>

<file path=ppt/ink/ink2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1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6 15246,'0'0'6092,"-10"-1"-4336,-32-4-854,40 5-847,-1 0 0,0 0 0,0 1 0,1-1 0,-1 1 0,0-1 0,1 1 0,-1 0 0,1 0 0,-1 0 0,1 0 0,-1 0 0,1 1 0,0-1 0,0 1 0,-1 0 0,1-1 0,0 1 0,1 0 0,-1 0 0,0 0 0,0 1 0,-1 2 0,1-1-46,0 0 1,0 0-1,0 0 0,0 0 0,1 0 0,0 1 1,0-1-1,0 0 0,1 0 0,-1 1 1,1 8-1,0-12-9,1-1 1,-1 1 0,1 0 0,-1 0-1,0-1 1,1 1 0,-1 0 0,1-1 0,0 1-1,-1 0 1,1-1 0,-1 1 0,1-1-1,0 1 1,0-1 0,-1 1 0,1-1-1,0 1 1,0-1 0,-1 0 0,1 0-1,0 1 1,0-1 0,0 0 0,0 0-1,0 0 1,-1 0 0,2 0 0,31 1-47,-25-1-58,38-3-1079,-33 1 750,1 1 0,-1 0 0,0 1 0,24 3 0,-36-2 480,0-1-1,0 1 0,0-1 0,0 1 0,0-1 0,-1 1 0,1 0 0,0-1 0,0 1 1,0 0-1,-1 0 0,1-1 0,-1 1 0,1 0 0,0 0 0,-1 0 0,0 0 1,1 0-1,-1 0 0,1 0 0,-1 0 0,0 0 0,0 0 0,0 0 0,1 0 0,-1 0 1,0 0-1,0 0 0,0 0 0,-1 0 0,1 0 0,0 0 0,-1 1 0,1 2 217,-1-1 0,1 0 0,-1 1 0,0-1-1,0 0 1,-1 0 0,1 0 0,-1 0 0,-2 4-1,-5 3 218,0 0-1,0-1 1,-1 0-1,0-1 0,0 0 1,-1-1-1,0 0 0,-21 9 1,23-12-604,0-1 1,-1 0-1,1 0 1,-1-1-1,1 0 0,-1-1 1,-13 1-1,23-3-190,0 1 0,-1 0 0,1-1 0,-1 1 1,1-1-1,0 1 0,0 0 0,-1-1 0,1 1 0,0-1 0,-1 1 0,1-1 0,0 1 0,0-1 0,0 1 0,0-1 0,0 1 0,0-1 0,-1 1 0,1-1 0,0 1 0,0-1 1,0 1-1,1-1 0,-1 1 0,0-1 0,0 1 0,0-1 0,0 1 0,1-1 0,-1-1-1442,1-10-7773</inkml:trace>
</inkml:ink>
</file>

<file path=ppt/ink/ink2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5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50 4420,'0'0'18572,"-5"11"-18502,-1 2 10,0 1 0,1 1-1,-3 18 1,6-29-17,1 0 0,1 0 1,-1 0-1,0 0 0,1 0 0,0 0 0,0 0 0,0 0 0,1 1 0,-1-1 0,1 0 0,0 0 0,0 0 0,0 0 1,1 0-1,-1-1 0,1 1 0,0 0 0,0-1 0,5 7 0,-5-9-40,0 1 0,1 0 0,-1-1-1,1 1 1,0-1 0,-1 0 0,1 0 0,0 0 0,0 0-1,0-1 1,0 1 0,0-1 0,0 0 0,0 1 0,-1-1-1,1-1 1,0 1 0,0 0 0,0-1 0,0 1-1,0-1 1,0 0 0,0 0 0,-1 0 0,1 0 0,0-1-1,3-2 1,2 0 24,1-2-1,-1 1 0,-1-1 0,1 0 0,-1-1 1,0 0-1,7-9 0,-8 9-32,-1-1 0,0 0 1,0 0-1,-1 0 0,0-1 0,0 1 1,-1-1-1,0 0 0,-1 0 0,0 0 1,2-15-1,-4 47-184,-1-12 136,1-1 1,0 0 0,0 0 0,1 0 0,1 0 0,4 15-1,-5-22 35,0 0 0,0-1 1,1 1-1,-1-1 0,1 1 0,0-1 0,0 0 0,0 0 0,0 0 0,0 0 0,0 0 0,0 0 0,1 0 0,-1-1 0,1 1 0,-1-1 0,1 0 0,0 0 0,-1 0 0,1 0 0,0 0 0,0 0 0,0-1 0,0 0 0,0 1 0,-1-1 0,7-1 0,-4 1 14,1 0 0,-1 0 0,0-1 0,0 0 0,0 0 0,0-1 0,0 1 0,0-1 0,0 0 0,0 0 0,0-1 0,-1 1 0,0-1 0,1 0 0,-1 0 0,0-1 0,0 1 0,-1-1 0,1 0 0,-1 0 0,4-5 0,-3 2 6,1 0 1,-1-1-1,0 0 1,-1 0-1,0 0 1,0-1-1,-1 1 1,0 0-1,0-1 0,-1 0 1,0-15-1,-1 23-36,0-1 0,-1 0 0,1 0 0,0 1 0,-1-1 0,0 0 0,1 1 0,-1-1 0,0 0 0,0 1 0,0-1 0,0 1 0,0-1-1,0 1 1,-1 0 0,1 0 0,0-1 0,-1 1 0,1 0 0,-1 0 0,1 0 0,-1 0 0,1 1 0,-1-1 0,0 0 0,1 1 0,-1-1 0,0 1 0,0-1-1,1 1 1,-1 0 0,0 0 0,0 0 0,0 0 0,-2 0 0,3 0-161,-1 0 0,0 0 0,0 0 0,0 0 0,0 0 0,1 1 0,-1-1-1,0 1 1,0-1 0,1 1 0,-1 0 0,0-1 0,0 1 0,1 0 0,-1 0 0,1 0 0,-1 0 0,1 1 0,0-1-1,-1 0 1,1 0 0,0 1 0,0-1 0,0 1 0,0-1 0,0 1 0,0 0 0,0-1 0,0 1 0,1 0 0,-1 0 0,1-1-1,-1 1 1,1 0 0,0 2 0,0-3-48,0 0 1,0 0-1,0-1 0,0 1 1,0 0-1,0 0 0,1 0 0,-1 0 1,0 0-1,0-1 0,1 1 1,-1 0-1,1 0 0,-1-1 1,1 1-1,-1 0 0,1-1 0,-1 1 1,1 0-1,0-1 0,-1 1 1,1-1-1,0 1 0,0-1 0,-1 1 1,1-1-1,0 0 0,0 1 1,0-1-1,-1 0 0,3 1 0,17 5-4020</inkml:trace>
</inkml:ink>
</file>

<file path=ppt/ink/ink2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27 7175,'0'0'15449,"-9"2"-14573,5-1-808,1-1 1,-1 1 0,1 0 0,0 0 0,-1 0 0,1 0 0,0 1 0,0-1 0,0 1 0,0 0 0,0 0 0,1 0-1,-1 0 1,0 1 0,1-1 0,-1 1 0,1-1 0,0 1 0,0 0 0,0 0 0,0 0 0,1 0 0,-1 0 0,1 0-1,0 0 1,0 0 0,0 1 0,0-1 0,0 1 0,1-1 0,0 0 0,-1 8 0,1-9-25,0 0 0,0 0 0,0 0 1,0 0-1,0 0 0,0 0 0,0 0 1,1 0-1,-1 0 0,1 0 0,0 0 0,-1 0 1,1 0-1,0 0 0,0-1 0,0 1 1,0 0-1,3 2 0,-3-3-35,1 0 0,0 0 0,0-1 1,0 1-1,0 0 0,-1-1 0,1 0 0,0 1 0,0-1 0,0 0 0,0 0 1,0 0-1,0 0 0,0 0 0,0-1 0,0 1 0,0-1 0,0 1 0,-1-1 0,1 1 1,2-2-1,5-2-29,-1-1 0,1 0 0,-1 0-1,0 0 1,-1-1 0,1 0 0,-1-1 0,0 0 0,9-11 0,36-32-580,-51 50 599,-1 0 0,1 0-1,-1 1 1,1-1 0,-1 0 0,1 1 0,-1-1-1,0 1 1,1-1 0,-1 1 0,0-1 0,1 0-1,-1 1 1,0-1 0,0 1 0,1-1 0,-1 1-1,0 0 1,0-1 0,0 1 0,0-1 0,1 1 0,-1-1-1,0 1 1,0-1 0,0 1 0,0-1 0,-1 1-1,1 0 1,0-1 0,0 1 0,0 0 0,1 35 404,-1-22-308,0-12-83,0 1 0,1-1 0,-1 1-1,0-1 1,1 0 0,-1 1 0,1-1 0,0 1-1,0-1 1,0 0 0,0 0 0,0 1 0,0-1 0,1 0-1,-1 0 1,1 0 0,-1 0 0,1-1 0,0 1 0,-1 0-1,1-1 1,0 1 0,0-1 0,1 0 0,-1 1-1,2 0 1,-1-2-96,-1 0-1,1 0 1,-1 0 0,0 0-1,1 0 1,-1 0-1,0-1 1,1 1-1,-1-1 1,0 0 0,0 0-1,1 0 1,-1 0-1,0 0 1,0 0 0,0 0-1,0-1 1,0 1-1,-1-1 1,1 0-1,0 1 1,-1-1 0,1 0-1,-1 0 1,0 0-1,1 0 1,1-4-1,4-6-1739,0 0 1,-1 0-1,0-1 0,-1 0 0,6-19 0,-6 4-3141</inkml:trace>
</inkml:ink>
</file>

<file path=ppt/ink/ink2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13196,'0'0'2558,"0"12"-428,-1 40-397,-1-6-189,1-1 1,3 0 0,10 58-1,-10-95-1487,1 0 0,0 0 0,0 0 0,0-1 0,1 1 0,1-1 0,6 9 0,-9-13-191,0 0 1,0 0 0,1-1-1,0 1 1,-1 0 0,1-1 0,0 0-1,0 0 1,0 0 0,1 0 0,-1 0-1,0-1 1,1 1 0,-1-1 0,1 0-1,-1 0 1,1 0 0,6 0-1,-10-1 48,1 0 0,0-1 0,-1 1 0,1-1 0,-1 1 0,1-1 0,-1 1 0,1-1 0,-1 0 0,1 1 0,-1-1 0,1 1 0,-1-1 0,0 0 0,1 0 0,-1 1 0,0-1 0,0 0-1,1 1 1,-1-1 0,0 0 0,0 0 0,0 1 0,0-1 0,0 0 0,0 0 0,0 0 0,0 1 0,0-1 0,-1 0 0,1 0 0,0 1 0,0-1 0,-1 0 0,1 1 0,0-1 0,-1 0 0,-12-34-675,5 25 729,0 0 1,-1 0-1,0 1 1,0 0-1,-1 1 1,0 0-1,-17-11 1,19 14 723,-1 0 0,1 1 0,-1-1 0,1 2 0,-1-1 0,0 1 0,-1 1 0,1-1 0,-15 0 0,47 2-887,1-1 0,-1-1-1,0-1 1,36-12 0,-10 0-3230,-2-4-3369,-23 9 185</inkml:trace>
</inkml:ink>
</file>

<file path=ppt/ink/ink2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6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9289,'0'0'14792,"-1"7"-13927,2 15-459,0 0-1,2-1 1,1 0 0,8 30-1,5 29-313,-2 36 240,-9-70-5373,-11-65 4875,-2 0 0,0 1-1,-1 0 1,-1 0 0,0 1 0,-14-19 0,-10-19 2824,33 54-2611,0 1 0,0-1 0,0 1 0,0 0 0,0-1 0,0 1 0,0-1 0,0 1 1,1 0-1,-1-1 0,0 1 0,0-1 0,0 1 0,1 0 0,-1-1 0,0 1 0,0 0 0,1 0 0,-1-1 0,0 1 0,1 0 1,-1 0-1,0-1 0,1 1 0,-1 0 0,0 0 0,1 0 0,-1-1 0,0 1 0,1 0 0,-1 0 0,1 0 0,-1 0 0,0 0 1,1 0-1,-1 0 0,1 0 0,-1 0 0,0 0 0,1 0 0,-1 0 0,1 0 0,-1 0 0,0 0 0,1 1 0,30-2-1074,-22 2 615,92-4-9774,-63-3 2777</inkml:trace>
</inkml:ink>
</file>

<file path=ppt/ink/ink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7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11915,'-4'10'3598,"-2"5"-2931,0 1 0,1 0-1,1 0 1,1 0-1,0 1 1,1-1 0,1 1-1,0-1 1,2 1 0,0 0-1,0-1 1,2 1-1,7 28 1,-4-27-500,0-1-1,1 1 1,1-2-1,1 1 1,0-1-1,1 0 1,0-1-1,14 14 1,98 99-776,-117-118-1403,-14-9-292,-14-10-127,-130-71-1416,14 8 7293,139 72-3372,-1-1 0,1 1 0,0 0 0,-1 0 1,1 0-1,0 0 0,0 0 0,-1-1 0,1 1 0,0 0 0,0 0 0,0 0 0,-1-1 0,1 1 0,0 0 0,0 0 0,0-1 0,0 1 0,-1 0 0,1-1 0,0 1 0,0 0 1,0 0-1,0-1 0,0 1 0,0 0 0,0-1 0,0 1 0,0 0 0,0-1 0,0 1 0,0 0 0,0 0 0,0-1 0,0 1 0,0 0 0,0-1 0,0 1 0,1 0 1,-1 0-1,0-1 0,0 1 0,0 0 0,0-1 0,1 1 0,-1 0 0,0 0 0,0 0 0,0-1 0,1 1 0,-1 0 0,0 0 0,0 0 0,1 0 0,-1-1 0,0 1 0,1 0 1,-1 0-1,0 0 0,0 0 0,1 0 0,22-10 521,-20 10-289,18-8 406,25-10-116,0 3-1,79-16 1,-121 31-882,13-4-1804,-8-2-2896,-3-5-6032</inkml:trace>
</inkml:ink>
</file>

<file path=ppt/ink/ink2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6.8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1 14414,'0'0'10586,"-8"10"-9812,5-6-715,-26 40 626,27-41-643,1 0 0,0 0 0,0 0 0,0 0 0,0 0 0,0 0 0,1 0 0,-1 0 0,1 0 0,0 0 0,0 0 0,0 0 0,0 0 0,1 0 0,-1 1 0,1-1 0,0 0 0,1 5 1,0-6-33,-1 0 0,1 0 0,-1 0 0,1 0 1,0-1-1,0 1 0,0 0 0,0-1 1,0 1-1,0-1 0,0 0 0,0 0 1,0 1-1,1-1 0,-1-1 0,1 1 0,-1 0 1,0-1-1,1 1 0,-1-1 0,1 0 1,-1 0-1,1 0 0,0 0 0,-1 0 1,4-1-1,-3 1-15,1-1 0,-1 1 1,1-1-1,-1 0 0,1 0 1,-1 0-1,0-1 0,1 1 1,-1-1-1,0 0 0,0 0 1,0 0-1,0 0 0,-1 0 1,1-1-1,-1 1 0,5-6 1,-5 6 23,-1 0 1,1 0-1,-1 0 1,0 0-1,0-1 1,0 1-1,0 0 1,0 0-1,0-1 1,-1 1-1,1 0 1,-1-1-1,1 1 1,-1-1-1,0 1 1,0 0-1,0-1 1,0 1-1,-1-1 1,1 1-1,-1 0 1,1-1-1,-1 1 1,0 0-1,0-1 1,0 1-1,0 0 1,0 0-1,-1 0 1,1 0-1,0 0 1,-1 0-1,0 0 1,1 1-1,-1-1 1,0 0-1,-3-1 0,-2-1 9,0 1-1,0-1 0,0 2 1,-1-1-1,1 1 0,-1 0 1,1 1-1,-1-1 0,0 1 0,-12 1 1,20 0-102,-1 0-1,1 0 1,0 0 0,0 0 0,-1 0 0,1 0 0,0 0-1,0 0 1,-1 0 0,1 0 0,0 1 0,0-1 0,-1 0 0,1 0-1,0 0 1,0 0 0,-1 0 0,1 1 0,0-1 0,0 0-1,0 0 1,-1 1 0,1-1 0,0 0 0,0 0 0,0 0-1,0 1 1,0-1 0,0 0 0,0 0 0,-1 1 0,1-1 0,0 0-1,0 1 1,0-1 0,0 0 0,0 0 0,0 1 0,0-1-1,0 0 1,0 1 0,1-1 0,-1 0 0,0 0 0,0 1 0,0-1-1,0 0 1,0 0 0,0 1 0,0-1 0,1 0 0,-1 0-1,0 0 1,0 1 0,0-1 0,1 0 0,-1 0 0,0 0-1,0 0 1,0 1 0,1-1 0,11 14-4430,1-6-883</inkml:trace>
</inkml:ink>
</file>

<file path=ppt/ink/ink2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7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59 10922,'0'0'10933,"-9"-4"-9667,8 4-1245,-1-1 0,-1 0 1,1 0-1,0 0 1,0 0-1,-1 0 1,1 0-1,-1 1 1,1-1-1,-1 1 1,1 0-1,0 0 1,-1 0-1,1 0 1,-1 0-1,1 0 1,-1 1-1,1-1 1,-1 1-1,1 0 1,0 0-1,-1-1 1,1 2 0,0-1-1,0 0 1,0 0-1,0 1 1,0-1-1,0 1 1,0-1-1,0 1 1,0 0-1,1 0 1,-1 0-1,-2 4 1,0 0-23,-1-1 1,1 1-1,0 0 1,1 1 0,-1-1-1,1 0 1,1 1-1,-1 0 1,1 0 0,0 0-1,1 0 1,-2 10-1,6-18 9,0-1 0,0 0-1,0 0 1,0 0 0,0 0 0,-1 0-1,1 0 1,2-4 0,16-29-261,-17 27 156,0 1 1,0-1-1,1 1 1,0 0-1,0 1 0,12-13 1,-16 19 87,-1 0 0,1-1 0,-1 1 0,1 0 0,-1 0 0,1 0-1,-1-1 1,1 1 0,0 0 0,-1 0 0,1 0 0,-1 0 0,1 0 0,0 0 0,-1 0 0,1 0 0,-1 0 0,1 0 0,0 1 0,-1-1 0,1 0 0,-1 0 0,1 0 0,-1 1 0,1-1 0,-1 0 0,1 1 0,-1-1 0,1 0-1,-1 1 1,1-1 0,-1 1 0,0-1 0,1 1 0,-1-1 0,1 1 0,-1-1 0,0 1 0,0-1 0,1 2 0,11 27-19,-9-22 112,16 39 707,-3 1 1,-1 1 0,-2 1-1,-3-1 1,-2 2-1,4 76 1,-12-125-785,0 0 0,-1 0 0,1 0 0,0 0 0,0 0 0,-1 0 0,1 0 0,-1 0-1,1 0 1,-1 0 0,1 0 0,-1-1 0,0 1 0,1 0 0,-1 0 0,0-1 0,1 1 0,-1 0 0,0-1 0,0 1 0,0 0 0,0-1 0,0 1-1,0-1 1,0 0 0,0 1 0,0-1 0,0 0 0,0 1 0,0-1 0,0 0 0,0 0 0,0 0 0,0 0 0,0 0 0,0 0 0,0 0 0,0-1-1,0 1 1,-1 0 0,-2-1 12,1 1 0,0-1 0,0 0-1,0 1 1,0-1 0,0 0 0,0-1 0,0 1-1,0-1 1,0 1 0,0-1 0,-3-3 0,2-1-33,-1 0 0,1 0 1,1-1-1,-1 0 1,1 0-1,0 0 1,1 0-1,0 0 0,0 0 1,0-1-1,1 1 1,0-1-1,0 1 1,1-1-1,0 1 1,1-1-1,-1 1 0,1-1 1,1 1-1,-1-1 1,1 1-1,6-14 1,6-12-82,1 0 1,2 1 0,29-44-1,-33 57 85,75-122-833,-87 183 608,-5 22 321,2-47 105,0 1 0,2-1 0,0 1 0,3 26 0,-2-43-192,-1 0 1,0-1-1,1 1 1,-1-1-1,0 1 1,1-1-1,-1 1 1,1-1-1,-1 1 1,1-1-1,-1 1 1,1-1-1,-1 0 1,1 1-1,0-1 1,-1 0-1,1 1 0,-1-1 1,1 0-1,0 0 1,-1 0-1,1 0 1,0 1-1,-1-1 1,1 0-1,0 0 1,-1 0-1,1 0 1,0 0-1,-1-1 1,1 1-1,0 0 1,-1 0-1,1 0 1,0-1-1,-1 1 1,1 0-1,-1-1 1,1 1-1,0-1 1,24-13-1746,-2-21-5066,-16 14 507</inkml:trace>
</inkml:ink>
</file>

<file path=ppt/ink/ink2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8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96 13229,'0'0'10217,"0"10"-9128,-1 12-368,0-9-217,1 1 0,0 0 0,1 0 0,0-1 0,4 16 0,-5-26-474,1 0 0,0-1 0,0 1 0,0 0 0,0 0 0,1-1 1,-1 1-1,1 0 0,-1-1 0,1 0 0,0 1 0,0-1 0,0 0 0,0 0 1,0 0-1,1 0 0,-1 0 0,0-1 0,1 1 0,0-1 0,-1 1 0,1-1 1,0 0-1,0 0 0,-1 0 0,1-1 0,0 1 0,0-1 0,0 1 0,0-1 1,3 0-1,-2 0-20,0 0 0,0-1 0,-1 1 0,1-1 0,0 0 0,-1 1 0,1-2 0,-1 1 0,1 0 0,-1-1 0,1 0 0,-1 1 1,0-1-1,0-1 0,0 1 0,0 0 0,0-1 0,0 1 0,-1-1 0,1 0 0,-1 0 0,0 0 0,0 0 0,0 0 0,0-1 0,2-5 0,0-3-11,0 0 0,-1 0-1,-1 0 1,0 0-1,0 0 1,-1-25-1,-1 36 2,0 1 0,0-1 0,0 1 0,0-1 0,0 1-1,-1 0 1,1-1 0,0 1 0,0-1 0,0 1 0,0 0 0,-1-1 0,1 1-1,0-1 1,0 1 0,-1 0 0,1-1 0,0 1 0,-1 0 0,1-1-1,0 1 1,-1 0 0,1 0 0,0-1 0,-1 1 0,1 0 0,0 0 0,-1 0-1,1 0 1,-1-1 0,1 1 0,-1 0 0,1 0 0,0 0 0,-1 0 0,1 0-1,-1 0 1,1 0 0,-1 0 0,1 0 0,-1 0 0,1 0 0,0 1-1,-1-1 1,1 0 0,-1 0 0,0 1 0,0-1-11,0 0-1,0 1 1,0-1 0,-1 1 0,1-1 0,0 1-1,0 0 1,0 0 0,0-1 0,0 1 0,0 0-1,0 0 1,1 0 0,-1 0 0,0 0-1,0 0 1,0 1 0,0 0 6,0 0 1,0 0-1,1 0 1,-1 0-1,1 0 0,-1 0 1,1 0-1,0 0 0,0 0 1,0 0-1,0 0 1,0 0-1,0 0 0,0 0 1,1 0-1,-1 0 0,1 0 1,-1 0-1,1 0 1,0 0-1,0 0 0,2 2 1,-2-2 9,1-1 0,0 0-1,0 0 1,-1 1 0,1-1 0,0 0 0,0-1 0,0 1 0,0 0 0,0-1 0,1 1 0,-1-1 0,0 1-1,0-1 1,0 0 0,0 0 0,4-1 0,2 1 12,0-1 0,0-1 1,0 1-1,-1-1 0,1-1 0,-1 1 0,1-1 0,-1-1 1,0 0-1,12-7 0,-13 6-30,-1-1 0,1 0 1,-1 1-1,0-2 0,0 1 0,-1 0 1,0-1-1,0 0 0,-1 0 0,0 0 1,0 0-1,0-1 0,-1 1 0,0-1 1,-1 0-1,1 0 0,-1-13 0,-1 20 11,0 1 0,0-1 0,0 1 0,0-1 0,0 1 0,0-1 0,0 1 0,-1 0 0,1-1 0,0 1 0,0 0 0,-1-1 0,1 1 0,0-1 0,0 1 0,-1 0 0,1-1 0,0 1 0,-1 0 0,1 0 0,0-1 0,-1 1 0,1 0 0,-1 0 0,1 0 0,0-1 0,-1 1 0,1 0 0,-1 0 0,1 0 0,-1 0 0,1 0 0,0 0 0,-1 0 0,1 0 0,-1 0 0,1 0 0,-1 0 0,1 0 0,-1 0 0,1 0 0,0 0 0,-1 1 0,1-1 0,-1 0 0,0 1 0,-21 12-69,17-5 89,-1 1 1,2 1-1,-1-1 0,1 1 1,0 0-1,1 0 0,0 0 1,1 0-1,0 0 0,1 1 1,0-1-1,0 0 0,1 1 1,0-1-1,3 16 0,-2-24-18,-1 1 0,1-1 0,0 1-1,0-1 1,0 1 0,0-1 0,0 0-1,1 0 1,-1 1 0,1-1 0,-1 0-1,1 0 1,0 0 0,0-1-1,-1 1 1,1 0 0,1-1 0,-1 1-1,0-1 1,0 0 0,1 1 0,2 0-1,0-1 39,0 1 0,0-1-1,0 0 1,0 0 0,0 0-1,0-1 1,0 1 0,1-1-1,-1-1 1,0 1 0,6-2-1,-6 1-233,0 0 0,0 0 0,-1-1 0,1 0 0,-1 0-1,1 0 1,-1 0 0,0-1 0,0 1 0,0-1 0,0 0 0,4-4 0,-6 5-214,-1 0 0,1-1 1,0 1-1,-1 0 1,1-1-1,-1 1 1,0-1-1,0 0 0,0 1 1,0-1-1,0 0 1,0 0-1,-1 1 1,0-1-1,1 0 0,-1 0 1,0 0-1,0 0 1,-1 0-1,1 1 1,-1-6-1,-8-15-6503</inkml:trace>
</inkml:ink>
</file>

<file path=ppt/ink/ink2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8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8392,'0'0'14446,"69"-7"-16400,-35 7-2274,4 0-4805</inkml:trace>
</inkml:ink>
</file>

<file path=ppt/ink/ink2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9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71 17008,'0'0'5878,"-1"8"-5483,-1 3-205,2-1 0,0 1 0,0 0 0,1 0-1,0-1 1,1 1 0,0-1 0,0 1 0,1-1 0,1 0 0,5 12 0,-4-11 48,13 30 1005,35 60-1,-44-95-865,-7-18-147,-3-19-303,-3 17-72,-1 1 1,0 0 0,-1 1 0,0-1 0,-1 1 0,0 0 0,-1 1 0,0-1-1,-19-18 1,33 35 178,0 0-1,-1-1 0,2 0 1,-1-1-1,0 1 1,1-1-1,-1 0 1,1-1-1,0 0 0,0 0 1,0 0-1,0-1 1,0 0-1,1 0 0,-1-1 1,0 0-1,0 0 1,0-1-1,1 0 0,-1 0 1,10-3-1,-11 3-20,-1-1 0,1 0-1,0 0 1,-1 0 0,1-1 0,-1 0-1,0 0 1,0 0 0,0-1-1,0 1 1,-1-1 0,1-1 0,-1 1-1,0 0 1,0-1 0,-1 0-1,1 0 1,-1 0 0,0 0 0,0-1-1,-1 1 1,0-1 0,0 1-1,0-1 1,-1 0 0,2-8 0,-3 6-3,0 0 1,0 1-1,-1-1 1,0 0 0,0 1-1,-1-1 1,0 0-1,-3-8 1,4 14-18,1 1 0,-1-1-1,1 1 1,-1-1 0,0 1 0,1-1 0,-1 1-1,0-1 1,0 1 0,0 0 0,0 0 0,-1-1 0,1 1-1,0 0 1,0 0 0,-1 0 0,1 0 0,-1 0 0,1 1-1,-1-1 1,1 0 0,-1 1 0,1-1 0,-1 1-1,0-1 1,1 1 0,-1 0 0,1-1 0,-1 1 0,0 0-1,0 0 1,1 0 0,-1 1 0,0-1 0,1 0-1,-1 1 1,1-1 0,-1 1 0,0-1 0,1 1 0,-1 0-1,1 0 1,0-1 0,-1 1 0,-1 2 0,0 0-5,-1 0 0,1 1 0,-1-1 0,1 1 0,0 0 0,1 0 0,-1 1 0,1-1 1,0 0-1,0 1 0,0-1 0,0 1 0,1 0 0,-2 8 0,0 3 83,0 1 1,1-1-1,1 20 0,0-32-44,1 0-1,0-1 0,0 1 0,0 0 0,1 0 0,0 0 0,0 0 1,0 0-1,0 0 0,0-1 0,1 1 0,-1 0 0,1-1 0,0 1 1,3 2-1,-3-4-28,1 0 1,-1 0 0,1-1-1,-1 0 1,1 1 0,0-1 0,0 0-1,0 0 1,0 0 0,0-1-1,0 1 1,0-1 0,0 0 0,0 1-1,0-1 1,0-1 0,0 1-1,0 0 1,0-1 0,0 1-1,3-2 1,1 0-220,0-1-1,0 1 0,0-1 1,0-1-1,0 1 1,-1-1-1,0-1 0,7-4 1,-7 4-43,0 1 1,0 0-1,0 0 0,0 0 1,1 1-1,0 0 1,0 0-1,10-2 0,-15 5 308,-1 0 0,0 0 0,0 1 0,0-1 0,0 0 0,0 1 0,0-1 0,0 1 0,0-1 0,0 1 0,0 0-1,0-1 1,0 1 0,0 0 0,0 0 0,-1 0 0,1 0 0,0 0 0,0 0 0,-1 0 0,1 0 0,-1 0 0,1 0 0,-1 0 0,1 0-1,-1 0 1,0 0 0,0 0 0,1 0 0,-1 1 0,0-1 0,0 0 0,0 2 0,5 53 1661,-4-39-1434,-1-11-230,5 31 582,-5-36-650,0-1-1,0 1 1,0 0 0,0-1 0,0 1-1,0 0 1,0-1 0,0 1 0,1 0-1,-1-1 1,0 1 0,0-1 0,1 1-1,-1 0 1,0-1 0,0 1 0,1-1-1,-1 1 1,1-1 0,-1 1 0,0-1-1,1 1 1,-1-1 0,1 1 0,-1-1-1,1 0 1,0 1 0,-1-1 0,1 0-1,-1 1 1,1-1 0,0 0 0,-1 0-1,1 0 1,-1 1 0,1-1 0,0 0-1,-1 0 1,1 0 0,0 0 0,1-2-735,-1-1 1,-1 1 0,1 0 0,0-1 0,0 1 0,-1 0 0,1-1 0,-1 1 0,0 0-1,0-1 1,0-3 0,1-3-3179,1-18-7981</inkml:trace>
</inkml:ink>
</file>

<file path=ppt/ink/ink2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29.9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1 111 14542,'0'0'4783,"8"2"-2712,-4 0-1888,0 0 1,0-1-1,1 0 0,-1 0 0,0 0 0,0 0 0,1-1 1,-1 1-1,1-1 0,-1 0 0,0-1 0,1 1 0,-1-1 1,0 0-1,1 0 0,-1 0 0,0-1 0,0 1 0,0-1 0,0 0 1,0 0-1,-1 0 0,1-1 0,0 1 0,-1-1 0,0 0 1,1 0-1,3-5 0,-4 4-51,0 0 0,0 0 0,-1 0-1,1 0 1,-1 0 0,0 0 0,0-1 0,-1 1 0,1-1 0,-1 1-1,1-8 1,-2 11-106,0 0 0,0 0 0,0 0-1,0 0 1,0 0 0,0 0 0,-1 0 0,1 0-1,0 0 1,0 0 0,-1 0 0,1 0 0,-1 0 0,1 0-1,-1 0 1,1 1 0,-1-1 0,0 0 0,1 0-1,-3-1 1,2 1-29,-1 0-1,0 1 0,0-1 1,1 0-1,-1 1 0,0-1 1,0 1-1,0 0 0,0-1 1,0 1-1,1 0 0,-1 0 1,0 0-1,0 1 1,-3 0-1,1 0-5,1 0 0,-1 0 1,1 0-1,-1 1 0,1 0 0,0-1 1,0 1-1,0 0 0,0 1 0,0-1 0,0 1 1,1-1-1,-1 1 0,1 0 0,0 0 1,0 0-1,0 0 0,0 0 0,0 0 1,1 0-1,-1 1 0,1-1 0,-1 5 0,-1 1 52,0 1 0,1 0 0,0 0 0,1 0 0,0 0 0,0 0 0,2 13 0,-1-21-28,1-1-1,-1 1 0,0 0 1,1-1-1,-1 1 0,1-1 0,0 1 1,-1-1-1,1 0 0,0 1 1,0-1-1,0 0 0,0 1 0,0-1 1,0 0-1,0 0 0,1 0 1,-1 0-1,0 0 0,1 0 0,-1 0 1,0 0-1,1-1 0,-1 1 1,1-1-1,0 1 0,-1-1 0,1 1 1,-1-1-1,1 0 0,-1 0 1,1 0-1,0 0 0,-1 0 1,1 0-1,-1 0 0,4-1 0,0 0-5,1 1 1,0-2-1,0 1 0,0-1 0,-1 0 0,1 0 0,-1 0 0,11-6 0,0-5-294,-1 0 0,0-1-1,16-21 1,-17 19 149,1 1 1,26-22-1,-40 36 156,-1 1 1,0-1 0,1 1-1,-1 0 1,1-1-1,-1 1 1,0 0-1,1 0 1,-1-1 0,1 1-1,-1 0 1,1 0-1,-1 0 1,1-1-1,-1 1 1,1 0 0,-1 0-1,1 0 1,-1 0-1,1 0 1,-1 0 0,1 0-1,-1 0 1,1 0-1,0 1 1,-1-1-1,1 0 1,-1 0 0,0 0-1,1 0 1,-1 1-1,1-1 1,-1 0-1,1 1 1,7 20 698,-8 43 565,-1-47-884,1-17-394,-1 1 1,1 0-1,0 0 1,0 0-1,0 0 1,0-1-1,0 1 0,0 0 1,1 0-1,-1 0 1,0-1-1,0 1 1,1 0-1,-1 0 1,0-1-1,1 1 1,-1 0-1,0-1 0,1 1 1,-1 0-1,1-1 1,0 1-1,-1 0 1,1-1-1,-1 1 1,1-1-1,0 1 1,-1-1-1,1 0 0,0 1 1,0-1-1,-1 0 1,1 1-1,0-1 1,0 0-1,-1 0 1,1 0-1,0 1 1,0-1-1,0 0 1,-1 0-1,1 0 0,0 0 1,0-1-1,0 1 1,-1 0-1,1 0 1,0 0-1,0-1 1,0 1-1,-1 0 1,1-1-1,0 1 0,-1-1 1,1 1-1,0-1 1,-1 1-1,2-1 1,3-3-85,1 1 0,-1 0 0,0-1-1,0 0 1,0 0 0,4-6 0,9-17-651,-16 21 660,1 0-1,1 1 0,-1 0 1,1-1-1,0 1 1,0 0-1,1 1 0,-1-1 1,1 1-1,7-5 1,-11 9 84,-1 0 1,1 0-1,0 0 1,-1 0-1,1 0 1,0 1-1,-1-1 1,1 0-1,-1 0 1,1 1-1,0-1 1,-1 0-1,1 1 1,-1-1-1,1 1 1,-1-1-1,1 1 1,-1-1-1,1 1 1,-1-1-1,0 1 1,1-1-1,-1 1 1,0-1 0,1 1-1,-1 1 1,12 23 181,-6-12-29,-5-12-175,-1 1-1,1-1 0,0 0 1,0 1-1,0-1 0,0 0 0,0 0 1,0 0-1,0 1 0,0-1 1,1 0-1,-1-1 0,0 1 1,1 0-1,-1 0 0,0 0 0,1-1 1,-1 1-1,1-1 0,-1 1 1,1-1-1,-1 0 0,1 1 1,0-1-1,-1 0 0,1 0 1,-1 0-1,1 0 0,-1 0 0,1-1 1,0 1-1,-1 0 0,1-1 1,-1 1-1,1-1 0,-1 0 1,0 1-1,1-1 0,1-2 1,6-2-393,-1-2 0,-1 1 1,1-1-1,-1 0 0,6-8 1,-4 5-211,3 0 677,-6 12 385,-5 25 687,-2 9-1217,1-35-14,0-1 1,1 1 0,-1 0 0,0 0 0,0-1-1,0 1 1,0 0 0,0-1 0,1 1 0,-1 0-1,0-1 1,1 1 0,-1 0 0,0-1 0,1 1-1,-1 0 1,1-1 0,-1 1 0,1-1 0,-1 1-1,1-1 1,0 1 0,-1-1 0,1 0 0,0 1-1,-1-1 1,1 0 0,0 1 0,-1-1 0,1 0-1,0 0 1,-1 0 0,2 1 0,5-2-4313,-1-3-2750</inkml:trace>
</inkml:ink>
</file>

<file path=ppt/ink/ink2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0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11050,'0'0'15984,"23"48"-15248,-14-21-415,2-1-225,-2 4-64,2-3-705,3 1-1697,-3-3-1602,-2-1-2658</inkml:trace>
</inkml:ink>
</file>

<file path=ppt/ink/ink2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0.6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13837,'0'0'12332,"16"9"-27162</inkml:trace>
</inkml:ink>
</file>

<file path=ppt/ink/ink2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2.6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4576 458 6662,'-37'-22'359,"0"2"1,-1 1-1,-1 2 0,-1 2 0,-75-18 0,-218-24 2143,152 31-2226,-299-69-386,-25-4-62,341 74 121,-186-3 0,211 26 170,1 6 1,-1 7 0,2 5 0,0 7 0,2 5 0,0 6-1,3 6 1,-180 80 0,191-63-3,-115 74 1,175-92-117,1 3 0,2 2 1,-77 77-1,115-100-7,0 1 0,2 1 1,1 0-1,0 2 0,2 0 0,1 0 0,1 1 0,-11 32 0,18-42 12,1 1 0,1 0-1,1 0 1,0 0 0,2 0-1,-1 1 1,2-1 0,1 0-1,0 0 1,1 1 0,0-1-1,2 0 1,0-1 0,13 33-1,-3-21 35,1 0 0,1-1 0,1-1 0,2-1-1,0 0 1,2-1 0,1-1 0,0-2 0,2 0-1,30 20 1,13 5-22,3-2 0,128 57-1,-42-34-351,3-8 0,3-7 0,1-7 0,297 43 0,-167-57 422,559-13 0,-544-34 875,-2-15 1,-1-12-1,591-167 1,-430 39 726,-393 137-1508,-1-3 0,-2-3 0,-2-3 0,68-57 0,-113 81-143,0-2 1,-2 0 0,0-2 0,-2 0-1,0-1 1,22-39 0,-36 54-78,1-1 0,-1 0 0,-1-1 0,0 1 0,0-1 1,-1 1-1,-1-1 0,0 0 0,0 0 0,-1 0 0,0 0 0,-1-1 0,-1 1 0,1 0 0,-2 0 0,1 0 1,-2 0-1,1 0 0,-2 1 0,-7-20 0,1 13-181,-1 2 0,0-1 0,-1 1 0,-1 1 1,0 0-1,-1 1 0,0 0 0,-1 1 0,-1 1 0,-20-12 1,-20-9-1296,-103-42 0,10 16-450,-10 3-956</inkml:trace>
</inkml:ink>
</file>

<file path=ppt/ink/ink2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5.5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15503,'0'0'779,"-2"11"-218,-5 55 370,2 0 0,3 1 1,7 72-1,38 209 180,-21-206-1650,7 222 0,-29-363 465,0 0 0,0 0 0,1-1 0,-1 1 0,0 0 1,0 0-1,0 0 0,-1 0 0,1 0 0,0 0 0,0 0 0,0 0 0,-1 0 1,1 0-1,0 0 0,-1-1 0,1 1 0,-1 0 0,1 0 0,-1 0 0,1-1 1,-1 1-1,0 0 0,1-1 0,-1 1 0,0 0 0,-1 0 0,1-1-53,0 0 0,-1 0 0,1 0 0,0 0 0,-1-1 0,1 1 0,0 0 0,0-1 0,-1 1 0,1-1 0,0 1 0,0-1 0,0 1 0,0-1 0,0 0 0,0 0-1,-1-1 1,-41-42-3295,-41-83 648,53 78 2063,-2 1 0,-53-60 1,51 78 1969,35 29-1171,0 1 0,-1-1 1,1 1-1,-1-1 0,1 1 0,-1-1 0,1 1 0,-1-1 1,1 1-1,-1 0 0,0-1 0,1 1 0,-1 0 1,0 0-1,1-1 0,-1 1 0,0 0 0,1 0 1,-1 0-1,0 0 0,1 0 0,-1 0 0,0 0 0,1 0 1,-1 0-1,0 0 0,1 0 0,-1 1 0,0-1 1,1 0-1,-1 0 0,0 1 0,1-1 0,-1 0 1,1 1-1,-1-1 0,1 0 0,-1 1 0,1-1 0,-1 1 1,1-1-1,-1 1 0,1-1 0,-1 1 0,1 0 1,0-1-1,-1 1 0,1-1 0,0 1 0,0 0 1,-1-1-1,1 1 0,0 0 0,0-1 0,0 1 0,0 0 1,0 1-1,-2 23 399,2 1 1,0 0 0,2 0-1,1-1 1,9 40 0,46 124 1145,-51-170-1321,1 0 0,0 0 1,1-1-1,1 0 0,1-1 1,15 19-1,-23-32-202,0 0 0,1-1-1,-1 1 1,1-1 0,0 0 0,0 0-1,0 0 1,0 0 0,1-1 0,-1 1 0,1-1-1,-1 0 1,1-1 0,0 1 0,0-1-1,0 0 1,0 0 0,0 0 0,0-1 0,0 0-1,0 0 1,0 0 0,0-1 0,0 1-1,0-1 1,0 0 0,-1-1 0,1 1 0,0-1-1,7-4 1,0-1 126,0 0 1,0-1-1,0-1 0,-1 0 0,0-1 0,-1 0 1,14-17-1,59-88 243,-71 97-424,126-210-303,-91 126-4650,-30 56-1188</inkml:trace>
</inkml:ink>
</file>

<file path=ppt/ink/ink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8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145 282 11435,'0'0'3411,"0"-10"-240,-4-32-881,4 41-2225,-1 0-1,1 0 1,-1 0 0,1 0-1,-1 0 1,0 1 0,1-1-1,-1 0 1,0 0-1,0 0 1,1 1 0,-1-1-1,0 1 1,0-1-1,0 0 1,0 1 0,0-1-1,0 1 1,0 0 0,0-1-1,0 1 1,0 0-1,0 0 1,0-1 0,0 1-1,0 0 1,0 0-1,0 0 1,-2 1 0,-28 6 596,26-3-645,-1 0-1,1 0 1,0 1 0,0 0 0,0 0-1,0 0 1,1 0 0,0 1 0,0 0-1,1 0 1,-1 0 0,1 0 0,1 0-1,-1 1 1,1 0 0,0-1 0,-1 10-1,-2 10 140,1 0 0,2 0-1,1 31 1,1-52-139,0-1 0,0 1 0,1-1 0,-1 1 0,1-1 0,0 0-1,1 1 1,-1-1 0,1 0 0,0 0 0,0 0 0,0 0 0,0 0 0,7 7 0,-8-10-7,1 1 1,0 0-1,0-1 1,0 0-1,0 1 1,0-1-1,0 0 1,1 0-1,-1 0 1,0 0-1,1-1 1,-1 1-1,0-1 1,1 1 0,-1-1-1,0 0 1,1 0-1,-1 0 1,1 0-1,-1 0 1,1-1-1,-1 1 1,0-1-1,1 0 1,-1 1-1,0-1 1,0 0-1,1 0 1,-1 0-1,2-2 1,1-1 50,0 1 0,0-1-1,0-1 1,-1 1 0,1-1 0,-1 0 0,0 0-1,-1 0 1,1 0 0,-1 0 0,0-1 0,0 0 0,-1 0-1,0 0 1,0 0 0,0 0 0,1-6 0,0-2 63,-1 0 0,0 0 0,-1 0 0,-1 0 0,0 0 0,-3-24 0,1 33-103,1-1 1,-1 1-1,0-1 1,0 1-1,0 0 0,-1 0 1,1 0-1,-1 0 1,-1 0-1,-5-6 0,8 9-26,-1 0 0,0 0 0,0 0 0,0 0 0,0 1 0,0-1 0,0 1 0,-1-1 0,1 1 0,0 0 0,-1 0 0,1 0 0,-1 0 0,1 0 0,-1 1 1,0-1-1,1 1 0,-1 0 0,1 0 0,-1-1 0,0 2 0,1-1 0,-1 0 0,-4 1 0,6 0-6,-1 0 0,1 0 1,0 0-1,-1 0 1,1 0-1,0 0 0,0 0 1,-1 0-1,1 0 1,0 0-1,0 1 0,0-1 1,1 0-1,-1 1 1,0-1-1,0 1 0,1-1 1,-1 1-1,1-1 1,-1 1-1,1 0 0,-1 2 1,1 37-11,0-40 23,1 0 0,-1-1 0,1 1-1,-1 0 1,1 0 0,0-1 0,-1 1 0,1 0-1,0-1 1,-1 1 0,1-1 0,0 1 0,0 0-1,-1-1 1,1 0 0,0 1 0,0-1 0,0 0-1,0 1 1,0-1 0,0 0 0,0 0 0,0 0-1,0 0 1,0 0 0,-1 0 0,1 0 0,0 0-1,0 0 1,0 0 0,1-1 0,32-6 101,40-33-1,5-2-102,-72 40-12,0-1 0,0 1 1,0 0-1,1 1 1,-1-1-1,1 1 1,-1 1-1,1 0 0,12 1 1,-16 0 4,-1 0 1,0 0-1,0 0 1,0 1-1,0-1 1,-1 1-1,1 0 1,0-1 0,-1 2-1,1-1 1,-1 0-1,1 0 1,-1 1-1,0-1 1,0 1-1,0 0 1,-1-1-1,1 1 1,0 0-1,-1 0 1,1 4-1,5 11 1,0 0 0,5 26 0,-9-31 6,24 74 70,-27-87-54,0 0 1,0 1-1,0-1 0,0 0 0,0 1 0,0-1 0,0 0 1,0 0-1,0 1 0,0-1 0,0 0 0,0 1 0,1-1 0,-1 0 1,0 0-1,0 1 0,0-1 0,1 0 0,-1 0 0,0 0 1,0 1-1,0-1 0,1 0 0,-1 0 0,0 0 0,0 0 0,1 1 1,-1-1-1,0 0 0,1 0 0,-1 0 0,0 0 0,0 0 1,1 0-1,-1 0 0,0 0 0,1 0 0,5-11 491,-1-19-34,-5 10-358,0 1 0,-2-1 1,0 1-1,-1 0 0,-1 0 0,-1 0 0,0 0 1,-2 0-1,0 1 0,-1 0 0,-1 1 1,0 0-1,-2 0 0,-22-28 0,32 45-114,1-1 0,0 1 0,0 0 0,-1-1 0,1 1 0,0 0-1,0-1 1,0 1 0,0-1 0,-1 1 0,1 0 0,0-1-1,0 1 1,0-1 0,0 1 0,0-1 0,0 1 0,0 0 0,0-1-1,0 1 1,0-1 0,0 1 0,0-1 0,1 1 0,-1 0 0,0-1-1,0 1 1,0-1 0,0 1 0,1 0 0,-1-1 0,0 1 0,0 0-1,1-1 1,-1 1 0,0 0 0,1-1 0,-1 1 0,1 0-1,25-14 7,46-3 14,-59 14-18,32-3-689,-37 6 120,1-1 1,-1 0 0,1 0-1,-1-1 1,0 0-1,1 0 1,-1-1 0,0 0-1,0 0 1,-1-1-1,1 0 1,7-6-1,1-11-9447</inkml:trace>
</inkml:ink>
</file>

<file path=ppt/ink/ink2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7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87 7944,'4'-10'1441,"-2"4"-854,16-39 994,-17 43-1103,0 0-1,1 0 0,-1-1 0,0 2 1,1-1-1,0 0 0,-1 0 0,1 0 1,0 1-1,0-1 0,2-1 0,-4 3-424,1 0 1,-1 0-1,0-1 0,1 1 0,-1 0 0,1 0 0,-1 0 1,0 0-1,1 0 0,-1 0 0,0 0 0,1 0 0,-1 0 0,0 0 1,1 0-1,-1 0 0,1 0 0,-1 0 0,0 1 0,1-1 1,-1 0-1,0 0 0,1 0 0,-1 0 0,0 1 0,1-1 0,-1 0 1,0 0-1,0 1 0,1-1 0,-1 0 0,0 0 0,0 1 1,1-1-1,-1 0 0,0 1 0,0-1 0,0 0 0,0 1 0,0-1 1,1 0-1,-1 1 0,0-1 0,0 0 0,0 1 0,0-1 1,0 1-1,1 22 1018,-1-19-807,-10 157 3627,-34 78-2545,30-178-1259,4-23-83,1 1-1,3 1 1,-3 53-1,8-93-47,1 0 1,0 1-1,0-1 0,0 0 1,0 1-1,0-1 0,0 0 1,0 1-1,0-1 0,0 0 1,0 1-1,0-1 0,0 0 1,1 1-1,-1-1 0,0 0 1,0 1-1,0-1 0,0 0 1,0 1-1,1-1 0,-1 0 1,0 0-1,0 1 0,1-1 1,-1 0-1,0 0 0,0 1 1,1-1-1,-1 0 0,0 0 1,1 0-1,-1 0 0,0 1 1,0-1-1,1 0 0,12-6-1916,10-19-3651,-5-4-3892</inkml:trace>
</inkml:ink>
</file>

<file path=ppt/ink/ink2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8.0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1 169 12812,'0'0'11040,"9"6"-9866,-3-2-1065,0-1 1,-1 0-1,1 0 0,0-1 0,1 1 0,-1-1 0,0-1 0,1 1 1,-1-1-1,1 0 0,-1-1 0,1 1 0,-1-1 0,1-1 0,-1 1 1,1-1-1,10-3 0,-2-1-49,-1-1 0,0 0 0,0-1 0,0-1 0,-1-1 0,15-11 0,-22 16-37,-1 0 0,0-1 0,0 1 0,0-1 0,-1 0 0,1 0 0,-1-1 0,0 0 0,-1 1 0,0-1 0,1 0 0,-2-1 0,1 1 0,-1 0 0,0-1 0,2-10 0,-4 16-18,0 0 0,0 0 0,0 0 0,0 0 0,0 0 0,0 0 0,0-1 0,0 1 0,-1 0 0,1 0 0,0 0 0,-1 0 0,1 0 0,-1 0 0,1 0 0,-1 0 0,1 0 0,-1 1 0,0-1 0,1 0 0,-1 0 0,0 0 0,0 1 0,0-1 0,1 0 0,-1 1 0,0-1 0,0 1 0,0-1 0,0 1 0,0-1 0,0 1 0,0 0 0,0-1 0,0 1 0,0 0 0,0 0 0,-1 0 0,1 0 0,0 0 0,0 0 0,0 0 0,0 0 0,0 0 0,0 1-1,0-1 1,0 0 0,0 1 0,-1 0 0,-5 1-22,0 0 0,1 0 0,-1 1-1,1 0 1,0 0 0,-10 7-1,0 3-3,-1 2 0,2 0 0,0 0 0,1 1 0,-23 34 0,30-40 29,1 0 1,0 0-1,1 0 1,0 1-1,1 0 1,0 0-1,1 0 1,0 0-1,1 0 1,0 1-1,0-1 1,1 19-1,1-29-11,0 1 0,1-1 0,-1 0 0,0 0 0,1 1 0,-1-1 0,1 0 0,-1 0 0,1 0 0,-1 0 0,1 0 0,0 1 0,0-1 0,0 0-1,-1-1 1,1 1 0,0 0 0,0 0 0,0 0 0,1 0 0,-1-1 0,0 1 0,2 0 0,1 1-87,0-1 0,0 0 0,0 0 1,0 0-1,1 0 0,-1-1 0,7 0 0,1 0-692,0-1 0,0 0 0,0-1-1,18-5 1,17-15-3964,2-7-3021</inkml:trace>
</inkml:ink>
</file>

<file path=ppt/ink/ink2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8.4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18 7175,'0'0'12006,"-10"-4"-9401,-37-9-1078,44 13-1461,0 0 1,0 0 0,0 0 0,0 0-1,-1 1 1,1-1 0,0 1 0,0 0-1,0 0 1,0 0 0,0 0 0,0 0-1,1 1 1,-1-1 0,0 1 0,1 0-1,-1 0 1,1 0 0,-1 0 0,1 0-1,-2 3 1,-3 3 9,0 1 0,0-1-1,1 1 1,-5 11 0,9-17-19,0 1 1,0-1 0,1 1-1,-1 0 1,1 0 0,0 0-1,0-1 1,0 1-1,1 0 1,-1 0 0,1 0-1,0 0 1,0 0 0,0 0-1,2 5 1,-2-7-47,1 0 0,0-1 0,0 1 0,0 0-1,0 0 1,0-1 0,1 1 0,-1 0 0,0-1 0,1 0 0,-1 1 0,1-1 0,-1 0 0,1 0-1,0 1 1,0-1 0,-1-1 0,1 1 0,0 0 0,0 0 0,0-1 0,0 1 0,0-1 0,0 1-1,0-1 1,0 0 0,0 0 0,0 0 0,3 0 0,47-2-153,-35 1-129,-1 0 0,1 1 0,0 1 1,-1 0-1,29 7 0,-43-8 291,-1 1 0,1-1-1,0 1 1,-1-1 0,1 1 0,0-1 0,-1 1-1,1 0 1,-1 0 0,1 0 0,-1 0 0,0 0-1,1 0 1,-1 0 0,0 0 0,0 1 0,0-1-1,0 0 1,0 1 0,0-1 0,0 1 0,0-1-1,0 1 1,-1-1 0,1 1 0,-1 0 0,1-1-1,-1 1 1,1 0 0,-1 0 0,0-1 0,0 1-1,0 0 1,0-1 0,0 1 0,-1 0 0,1 0-1,0-1 1,-1 1 0,1 0 0,-1-1 0,0 1-1,-1 2 1,-1 3 181,-1-1 0,-1 1 0,1-1 0,-1 0 0,0 0 0,-1 0 0,1 0 0,-9 5 0,-1 1-78,-1-1 0,-1-1 1,0 0-1,0-1 0,-1-1 0,0-1 0,0 0 1,-1-1-1,0-2 0,0 1 0,-24 1 1,42-6-211,1 0 1,-1 0 0,1 0 0,0 0-1,-1 0 1,1 0 0,0 0 0,-1 0 0,1 0-1,0 0 1,-1 0 0,1 0 0,-1 0 0,1 0-1,0 0 1,-1 0 0,1-1 0,0 1-1,-1 0 1,1 0 0,0 0 0,-1-1 0,1 1-1,0 0 1,0 0 0,-1-1 0,1 1-1,0 0 1,0 0 0,-1-1 0,1 1 0,0 0-1,0-1 1,0 1 0,-1 0 0,1-1 0,0 1-1,0 0 1,0-1 0,0 1 0,0-1-1,0 1 1,0 0 0,0-1 0,0 1 0,0 0-1,0-1 1,0 1 0,0-1 0,0 1-1,0 0 1,1-1 0,-1-1-368,0-18-5418</inkml:trace>
</inkml:ink>
</file>

<file path=ppt/ink/ink2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39.2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20 7303,'0'0'16917,"-7"-5"-15993,3 2-841,3 2-75,0 0-1,-1 0 1,1 0-1,0 0 1,0 0-1,0 0 1,-1 1-1,1-1 1,-1 0-1,1 1 1,0-1-1,-1 1 1,1 0-1,-1-1 1,1 1-1,-1 0 1,1 0-1,-1 0 1,1 0-1,-1 0 1,1 0-1,-1 0 1,1 0-1,-1 1 1,1-1-1,-1 1 1,1-1-1,-1 1 1,1 0-1,0-1 1,-1 1-1,1 0 1,0 0-1,0 0 1,0 0-1,0 0 1,-2 1-1,-11 14 46,-46 53 481,56-63-499,0 0-1,1-1 1,-1 1-1,1 1 1,0-1-1,1 0 1,-1 1-1,1-1 0,1 1 1,-3 11-1,4-18-35,0 1-1,0 0 1,1 0 0,-1-1-1,0 1 1,0 0-1,0 0 1,0-1-1,1 1 1,-1 0-1,0-1 1,1 1-1,-1 0 1,0-1 0,1 1-1,-1 0 1,1-1-1,-1 1 1,1-1-1,-1 1 1,1-1-1,0 1 1,-1-1-1,1 0 1,0 1 0,0 0-1,27 5-109,35-10-279,-56 3 311,24-3-379,-5 0-147,0 1-1,49 2 1,-73 1 610,-1 0 0,1 0 0,0 0 0,-1 0 0,1 0 0,-1 0 0,1 0 0,-1 1 0,1-1 0,-1 1 0,1-1 0,-1 1 0,1 0 0,-1-1 0,0 1 0,1 0 0,-1 0-1,0 0 1,1 0 0,-1 0 0,0 0 0,0 0 0,0 0 0,0 1 0,0-1 0,0 0 0,-1 1 0,1-1 0,0 0 0,-1 1 0,1-1 0,-1 1 0,1-1 0,-1 1 0,0-1 0,0 1 0,1 0 0,-1-1 0,0 1 0,0-1 0,-1 1 0,1-1 0,-1 3 0,0 1 193,-1 0 1,1 0-1,-1 0 0,-1 0 1,1 0-1,-1-1 1,0 1-1,0-1 1,0 0-1,0 0 0,-8 7 1,1-3 84,0 0 0,-1-1 0,0-1 0,0 0 0,0 0 0,-19 5 0,23-8-322,-1-1-1,1 0 0,-1 0 1,0-1-1,1 0 0,-1 0 1,0-1-1,0 0 0,0 0 1,0-1-1,-12-2 0,19 3-222,0-1-1,0 1 0,0-1 1,0 0-1,0 1 1,0-1-1,0 0 0,0 0 1,0 1-1,0-1 1,1 0-1,-1 0 0,0 0 1,1 0-1,-1 0 0,0 0 1,1 0-1,-1 0 1,1 0-1,0 0 0,-1-1 1,1 1-1,0 0 1,-1 0-1,1-2 0,-1-16-7851</inkml:trace>
</inkml:ink>
</file>

<file path=ppt/ink/ink2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0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10378,'0'0'11456,"0"9"-11168,-6 683 5243,9-671-5129,4-32 75,5-35-32,12-65-269,-11 37-571,4 0 0,2 2 0,39-91 0,-54 155 273,0 0 0,0 0 0,1 0 0,1 1 0,-1 0 0,14-13 0,-17 17 61,1 1 0,0 0 0,-1 0 0,1 0 0,1 0 1,-1 0-1,0 0 0,0 1 0,0 0 0,1-1 0,-1 1 0,1 0 1,-1 1-1,1-1 0,-1 1 0,1 0 0,0-1 0,-1 1 0,7 1 0,-9 0 47,-1-1-1,1 1 1,0 0-1,0-1 1,-1 1-1,1 0 1,0-1-1,-1 1 1,1 0-1,-1 0 1,1-1-1,-1 1 1,1 0-1,-1 0 1,1 0-1,-1 0 1,0 0-1,1 0 1,-1 0-1,0 0 1,0 0-1,0 0 1,0 0-1,0 0 1,0-1-1,0 1 1,0 0-1,0 0 1,0 0-1,-1 0 1,1 0-1,0 0 1,-1 1-1,-13 34 60,6-23 75,-2-1 0,0-1 0,0 0 1,-1 0-1,-1-1 0,0 0 0,0-1 0,-1-1 0,0 0 0,0 0 0,-1-1 0,0-1 1,-21 7-1,35-13-148,-1 0 0,1 0 0,0 0 0,-1 1 0,1-1 0,0 0 0,-1 0 0,1 0 1,0 0-1,-1 0 0,1 0 0,0 0 0,-1 0 0,1 0 0,0 0 0,-1 0 0,1 0 0,0 0 1,-1 0-1,1-1 0,0 1 0,-1 0 0,1 0 0,0 0 0,-1 0 0,1-1 0,0 1 0,0 0 1,-1 0-1,1-1 0,0 1 0,0 0 0,-1 0 0,1-1 0,4-11-1490,17-11-1523,24-25-4897,-22 21 2909</inkml:trace>
</inkml:ink>
</file>

<file path=ppt/ink/ink2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0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8456,'0'0'9801,"2"8"-7612,2 13-1273,-2 1 0,0-1 0,-1 0 0,-1 1 0,-4 23 0,2 65 886,2-110-1794,0 1 1,0-1 0,0 1-1,0-1 1,0 0 0,0 1 0,0-1-1,0 1 1,0-1 0,0 0-1,0 1 1,0-1 0,1 0-1,-1 1 1,0-1 0,0 1 0,0-1-1,0 0 1,1 1 0,-1-1-1,0 0 1,0 1 0,1-1 0,-1 0-1,0 0 1,1 1 0,-1-1-1,0 0 1,1 0 0,-1 0-1,0 1 1,1-1 0,-1 0 0,1 0-1,12-8 468,8-20 110,-15 10-550,-1 0-1,-1 0 0,0-1 1,-2 0-1,0 1 0,-1-1 1,-1-23-1,-10 18-323,10 24 280,0-1 1,-1 1-1,1-1 1,0 1-1,0 0 1,-1-1-1,1 1 1,0-1-1,-1 1 1,1 0-1,0-1 1,-1 1-1,1 0 1,-1-1-1,1 1 1,0 0-1,-1 0 1,1-1-1,-1 1 1,1 0-1,-1 0 1,1 0-1,-1 0 1,1-1-1,-1 1 1,1 0-1,-1 0 1,1 0-1,-1 0 1,1 0 0,-1 0-1,1 0 1,-1 1-1,1-1 1,-1 0-1,1 0 1,-1 0-1,1 0 1,-1 1-1,1-1 1,0 0-1,-1 0 1,1 1-1,-1-1 1,1 0-1,-1 1 1,1 0-26,0-1 1,-1 1 0,1-1-1,0 1 1,0-1 0,0 1 0,0-1-1,-1 0 1,1 1 0,0-1 0,0 1-1,0-1 1,0 1 0,0 0-1,0-1 1,0 1 0,1-1 0,-1 0-1,0 1 1,0-1 0,0 1-1,0-1 1,1 1 0,-1-1 0,0 1-1,0-1 1,1 1 0,-1-1 0,0 0-1,1 1 1,-1-1 0,0 0-1,1 1 1,-1-1 0,1 0 0,-1 1-1,0-1 1,1 0 0,-1 0 0,1 0-1,-1 1 1,1-1 0,-1 0-1,1 0 1,-1 0 0,1 0 0,-1 0-1,1 0 1,30 8-2339,-28-7 1941,46 6-6654,-22-7 1329</inkml:trace>
</inkml:ink>
</file>

<file path=ppt/ink/ink2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0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4 14638,'0'0'3454,"-9"0"-673,5 0-2588,-1-1 1,0 1-1,1 1 1,-1-1-1,1 1 0,-1 0 1,1 0-1,-1 0 0,1 0 1,0 1-1,0 0 0,-1 0 1,1 0-1,0 0 1,1 1-1,-1 0 0,0-1 1,1 1-1,-1 1 0,1-1 1,0 0-1,0 1 1,1-1-1,-1 1 0,1 0 1,-4 6-1,3-3-57,0-1-1,0 1 1,1 0 0,0 0-1,0 1 1,0-1 0,1 0-1,0 0 1,1 1 0,-1-1-1,1 1 1,1-1 0,1 11-1,-1-14-103,0-1 0,0 0 0,0 0 0,0 0 0,0 0 0,1 0 0,-1 0 0,1 0-1,0 0 1,0 0 0,0-1 0,0 1 0,1-1 0,-1 0 0,1 1 0,-1-1 0,1 0 0,0 0-1,0-1 1,0 1 0,0-1 0,0 1 0,0-1 0,0 0 0,0 0 0,0 0 0,1-1 0,-1 1-1,0-1 1,1 0 0,3 0 0,-2 0 8,-1-1 1,1 1-1,0-1 0,-1-1 1,1 1-1,-1-1 0,1 1 1,-1-1-1,0 0 0,0-1 1,1 1-1,-2-1 0,1 0 1,0 0-1,-1 0 0,1 0 1,-1-1-1,0 1 0,0-1 1,0 0-1,0 0 0,-1 0 1,0 0-1,3-8 0,-1 5-57,-1 0 0,-1-1 1,0 1-1,0 0 0,0-1 0,-1 1 0,0-1 0,0 0 0,-1 1 0,0-1 0,0 1 0,-1-1 0,0 0 0,0 1 0,-4-10 0,4 14-82,0 1 1,-1-1-1,0 0 1,1 1 0,-1 0-1,0-1 1,0 1-1,0 0 1,0 0-1,-1 0 1,1 0-1,0 0 1,-5-1-1,6 2-156,0 0-1,-1 1 0,1-1 0,0 1 0,-1-1 0,1 1 0,-1-1 0,1 1 0,-1 0 0,1 0 1,-1 0-1,1 0 0,-1 0 0,1 0 0,-1 0 0,1 1 0,-1-1 0,-1 1 0,-1 11-6190,4-11 5504,0 9-5058</inkml:trace>
</inkml:ink>
</file>

<file path=ppt/ink/ink2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1.0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14221,'0'0'10159,"-7"10"-9785,2 0-178,0-1 0,0 1 0,1 0 0,0 0 0,1 0 0,0 0 1,1 1-1,0-1 0,0 1 0,1 11 0,0-7 87,1-9-193,0 1 1,0-1-1,0 1 1,1 0-1,0-1 0,3 9 1,-4-13-87,1 0 1,0-1-1,0 1 1,0 0-1,0-1 0,0 1 1,0-1-1,1 0 1,-1 1-1,0-1 1,1 0-1,-1 0 0,1 0 1,-1 0-1,1 0 1,0 0-1,-1 0 1,1 0-1,0-1 0,0 1 1,-1-1-1,1 1 1,0-1-1,0 0 1,0 0-1,3 0 0,122-7-2667,-126 7 2687,1 0 0,-1 1 0,0-1 0,1 0 0,-1 0 0,0 1 0,1-1 1,-1 0-1,0 1 0,0-1 0,1 1 0,-1 0 0,0-1 0,0 1 0,0 0 0,0 0 1,0 0-1,0 0 0,0 0 0,0 0 0,0 0 0,0 0 0,-1 0 0,1 0 1,0 0-1,-1 1 0,1-1 0,-1 0 0,1 1 0,-1-1 0,0 0 0,1 0 0,-1 1 1,0-1-1,0 1 0,0-1 0,0 0 0,0 1 0,0-1 0,0 0 0,-1 1 1,1-1-1,0 0 0,-1 2 0,0 2 142,-1 1 0,1-1-1,-1 0 1,0 0 0,0 0 0,0 0 0,-1 0 0,0-1-1,0 1 1,-4 4 0,0-2-74,0 0 0,0-1 0,-1 0 0,0-1-1,0 1 1,-1-2 0,1 1 0,-1-1 0,0 0 0,0-1 0,0 0 0,-1-1-1,1 0 1,-1 0 0,1-1 0,-1 0 0,1 0 0,-19-3 0,26 2-236,1 0 0,-1 0 0,0 0 0,0-1 0,0 1 0,1-1 0,-1 1 0,0-1 0,1 0 0,-1 0 0,1 0 0,-1 0 0,1 0 0,-1 0 0,1 0 0,-1 0 0,1-1 0,0 1 0,0 0 0,0-1 0,0 1 0,0-1 0,0 1 0,0-1 0,0 0 0,0 1 0,1-1 0,-1 0 0,1 0 0,0 1 0,-1-1 0,1 0 0,0 0 0,0 0 0,0 0 0,0 1 0,0-1 0,1-3 0,0-2-880,0 0 0,1 0 1,0 0-1,0 0 0,1 0 0,0 0 0,0 1 0,5-9 1,13-17-4700</inkml:trace>
</inkml:ink>
</file>

<file path=ppt/ink/ink2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0 12684,'0'0'15145,"2"9"-14371,1 17-277,-1 0 0,-1 0 0,-1 1-1,-6 41 1,0 34-258,6-91-473,3 47 749,-3-57-657,0 1 0,0-1 0,0 1 0,0-1 0,1 1-1,-1-1 1,1 1 0,-1-1 0,1 0 0,-1 1 0,1-1 0,0 0 0,0 1 0,-1-1 0,1 0 0,0 0 0,0 0-1,0 0 1,0 0 0,1 0 0,-1 0 0,0 0 0,0 0 0,1-1 0,-1 1 0,0 0 0,1-1 0,-1 1 0,1-1-1,-1 0 1,3 1 0,-4-1-93,1 0-1,0-1 1,-1 1-1,1 0 1,0 0-1,0-1 1,-1 1-1,1 0 1,0-1 0,-1 1-1,1-1 1,-1 1-1,1-1 1,-1 1-1,1-1 1,-1 1-1,1-1 1,-1 0-1,1 1 1,-1-1-1,0 0 1,1 1-1,-1-1 1,0 0-1,1 1 1,-1-1 0,0 0-1,0-1 1,1-1-848,7-20-5382</inkml:trace>
</inkml:ink>
</file>

<file path=ppt/ink/ink2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1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40 11082,'0'0'10069,"0"8"-8308,0-7-1747,0 3 256,0 1 0,0-1 0,1 0 0,0 1 0,0-1 0,0 0 0,3 8 0,-3-11-167,0 1 0,0 0 0,0 0 1,1-1-1,-1 1 0,1-1 0,-1 1 0,1-1 1,-1 0-1,1 0 0,0 0 0,0 1 0,-1-2 0,1 1 1,0 0-1,0 0 0,0-1 0,0 1 0,0-1 0,0 1 1,0-1-1,0 0 0,4 0 0,2 0-12,0 0-1,-1-1 1,1 0 0,0 0-1,-1-1 1,1 0 0,-1 0-1,1-1 1,-1 0 0,11-6-1,-15 7-77,1 0-1,-1 0 1,0 0-1,1 0 0,-1-1 1,0 0-1,0 1 0,-1-1 1,1 0-1,-1 0 0,1 0 1,-1-1-1,0 1 0,0-1 1,0 1-1,-1-1 0,1 0 1,-1 1-1,0-1 0,0 0 1,0 0-1,0-4 0,-1 7-14,0 1-1,0-1 1,0 0-1,0 1 1,0-1-1,0 1 1,0-1-1,0 1 1,0-1-1,0 1 1,0-1-1,-1 1 1,1-1-1,0 0 1,0 1 0,-1-1-1,1 1 1,0 0-1,-1-1 1,1 1-1,0-1 1,-1 1-1,1-1 1,0 1-1,-1 0 1,1-1-1,-1 1 1,1 0-1,-1 0 1,1-1-1,-1 1 1,0 0-1,-20 4-236,16-1 200,0 0 1,1 0-1,-1 0 0,1 0 0,0 1 1,-5 5-1,4-4 43,2 1 0,-1 1 0,1-1 0,0 0 0,0 1 0,0-1 0,1 1 0,0 0 0,1 0 1,0 0-1,0 0 0,0 0 0,1 0 0,0 0 0,0 0 0,2 12 0,-1-17 6,0 0 1,0-1-1,0 0 0,1 1 1,-1-1-1,0 0 0,1 1 1,-1-1-1,0 0 0,1 0 1,0 0-1,-1 0 0,1 0 1,0-1-1,-1 1 0,1-1 1,0 1-1,0-1 0,-1 1 1,1-1-1,0 0 0,0 0 1,0 0-1,0 0 0,1 0 1,52-4 211,-35-2-437,-1-1 0,1-1 0,-1 0 0,30-19-1,-32 16-128,0 2-1,1 0 0,0 1 0,1 1 1,28-8-1,-47 15 367,1 0-1,0 0 1,-1 0-1,1 0 1,0 0-1,-1-1 1,1 1 0,-1 0-1,1 0 1,0 1-1,-1-1 1,1 0-1,0 0 1,-1 0 0,1 0-1,0 0 1,-1 1-1,1-1 1,-1 0-1,1 1 1,-1-1 0,1 0-1,-1 1 1,1-1-1,-1 1 1,1-1-1,-1 1 1,1-1 0,-1 1-1,1-1 1,-1 1-1,1 0 1,-1 26 812,-22 34 665,19-54-1288,2-4-93,-1 0-1,1 1 1,0-1-1,0 1 1,0-1-1,1 1 1,-1-1-1,1 1 0,0 0 1,0-1-1,0 6 1,0-8-102,1-1 1,-1 1 0,0-1 0,0 1-1,0-1 1,1 1 0,-1-1-1,0 0 1,1 1 0,-1-1-1,0 0 1,1 1 0,-1-1-1,0 0 1,1 1 0,-1-1-1,0 0 1,1 0 0,-1 1-1,1-1 1,-1 0 0,1 0 0,-1 0-1,1 0 1,-1 1 0,1-1-1,-1 0 1,1 0 0,-1 0-1,1 0 1,26-12 176,36-39-589,-50 39 112,1 0 0,0 1 0,1 0 1,22-12-1,-36 23 291,-1 0 1,0 0-1,0 0 1,1-1 0,-1 1-1,0 0 1,1 0-1,-1 0 1,0 0-1,1 0 1,-1 0 0,0 0-1,1 0 1,-1 0-1,0 0 1,1 0-1,-1 0 1,0 0 0,1 0-1,-1 0 1,0 0-1,1 0 1,-1 0 0,0 0-1,1 1 1,-1-1-1,0 0 1,0 0-1,1 0 1,-1 1 0,0-1-1,0 0 1,1 0-1,-1 1 1,0-1-1,0 0 1,0 0 0,1 1-1,3 17 398,-4-16-382,0-1 0,0 1-1,0 0 1,0-1 0,1 1-1,-1 0 1,0-1-1,1 1 1,-1-1 0,1 1-1,-1 0 1,1-1 0,0 1-1,0-1 1,0 0 0,0 1-1,0-1 1,0 0-1,0 1 1,0-1 0,1 0-1,-1 0 1,0 0 0,1 0-1,-1 0 1,0 0 0,3 0-1,34-1-67,-32 0-202,-1-1 0,1 1 1,-1 0-1,1 0 0,-1 1 1,7 1-1,-11-2 212,-1 1-1,1 0 1,0 0-1,0-1 1,-1 1 0,1 0-1,0 0 1,-1 0-1,1 0 1,-1 0 0,1 0-1,-1 0 1,0 0 0,1 0-1,-1 0 1,0 0-1,0 0 1,0 0 0,0 0-1,1 0 1,-2 0-1,1 1 1,0 30-2919,-1-24-1643</inkml:trace>
</inkml:ink>
</file>

<file path=ppt/ink/ink2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19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2606 17264,'-18'4'438,"14"-6"-200,9-3-194,11-7-59,611-346 195,22 31-107,-130 67 170,738-358 3708,669-219-2915,-1810 793-1059,-49 20-633,-2-2 0,64-37-1,-126 61 401,-2 2 103,0 0 1,0 0-1,0-1 1,-1 1 0,1 0-1,0-1 1,0 1 0,0-1-1,0 0 1,0 1-1,-1-1 1,1 1 0,0-1-1,0 0 1,-1 0-1,1 1 1,-1-1 0,1 0-1,-1 0 1,1 0-1,-1 0 1,1 0 0,-1 0-1,0 0 1,1 0 0,-1 0-1,0 0 1,0 0-1,0 0 1,0-1 0,-6-6-4541</inkml:trace>
</inkml:ink>
</file>

<file path=ppt/ink/ink2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3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12139,'0'0'14494,"-6"8"-14537,6-8 30,-26 37 44,26-36-50,-1 0-1,0 0 1,0 0 0,0 0 0,1 0 0,-1 0-1,1 0 1,-1 0 0,1 1 0,-1-1 0,1 0-1,0 0 1,-1 1 0,1-1 0,0 0 0,0 1-1,0-1 1,0 0 0,0 0 0,0 1 0,1-1-1,-1 0 1,0 1 0,1-1 0,-1 0 0,0 0-1,1 0 1,0 1 0,-1-1 0,1 0 0,0 0-1,-1 0 1,1 0 0,0 0 0,0 0 0,0 0-1,0-1 1,2 3 0,36 11-1050,-26-10 800,0 1 0,-1 0-1,1 1 1,18 12 0,-28-16 274,0 0 1,0 1-1,-1-1 0,1 0 0,-1 1 0,1 0 1,-1 0-1,0 0 0,0 0 0,-1 0 0,1 0 1,0 0-1,-1 1 0,0-1 0,0 0 0,0 1 1,0-1-1,0 1 0,-1-1 0,0 1 0,0 0 0,0 4 1,0-5 109,-1 0 1,0-1 0,0 1-1,0-1 1,0 1 0,0-1 0,0 1-1,-1-1 1,1 0 0,-1 1-1,1-1 1,-1 0 0,0 0 0,0 0-1,0 0 1,0-1 0,0 1-1,-1 0 1,1-1 0,0 0 0,-1 1-1,1-1 1,-1 0 0,1 0-1,-1-1 1,0 1 0,1 0 0,-5-1-1,-6 3-13,1-1 0,-1-1 0,1-1 0,-25-1 0,35 1-478,0 0 0,0-1 0,-1 1 0,1-1 0,0 1-1,0-1 1,0 0 0,0 0 0,0 0 0,0 0 0,0 0 0,0-1 0,0 1 0,1 0 0,-3-3 0,-10-10-7359</inkml:trace>
</inkml:ink>
</file>

<file path=ppt/ink/ink2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4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9033,'0'0'12411,"1"11"-11658,-1-1-593,1 0 1,0-1-1,1 1 0,0 0 0,0-1 1,5 10-1,-6-16-129,0 0 1,1 0-1,-1 0 1,1 0-1,0-1 0,0 1 1,0-1-1,0 1 1,0-1-1,1 0 0,-1 0 1,1 0-1,-1 0 1,1 0-1,0 0 0,-1-1 1,1 1-1,0-1 1,0 0-1,0 0 0,1 0 1,-1 0-1,0-1 1,0 1-1,0-1 0,6 0 1,-1-1 19,0 0 0,1 0 0,-1-1 0,0 0 0,0-1 0,0 0 0,-1 0 0,1-1 0,-1 0-1,14-9 1,-13 7-8,0 1 0,0 1 0,0 0-1,1 0 1,0 0 0,0 1-1,0 0 1,12-1 0,-19 3-29,-1 1 0,1 0 1,0 0-1,-1 0 1,1 1-1,-1-1 0,1 0 1,0 1-1,-1-1 0,1 0 1,-1 1-1,1 0 0,-1-1 1,1 1-1,-1 0 0,0 0 1,1 0-1,-1 0 0,0 0 1,0 0-1,1 0 1,-1 1-1,0-1 0,1 2 1,18 41 781,0 2 8,-19-44-784,0 0 0,0-1-1,1 1 1,-1-1 0,0 1 0,1-1 0,0 1 0,-1-1-1,1 0 1,0 0 0,-1 0 0,1 0 0,0 0 0,0 0-1,0 0 1,0-1 0,0 1 0,0-1 0,0 1 0,2-1-1,1 0 20,0 0 0,0 0 0,0-1 0,0 0 0,0 0 0,0 0-1,0-1 1,0 1 0,-1-1 0,1 0 0,-1-1 0,8-4 0,49-43-163,-51 40-26,1 1 0,0 0 0,0 0 0,16-8 0,-27 17 124,0-1 0,1 1 1,-1 0-1,1 0 0,-1-1 1,1 1-1,-1 0 0,1 0 0,-1 0 1,1 0-1,-1 0 0,1 0 0,-1 0 1,1 0-1,-1 0 0,1 0 0,-1 0 1,1 0-1,-1 0 0,1 0 0,-1 0 1,1 1-1,-1-1 0,1 0 0,-1 0 1,1 0-1,-1 1 0,1-1 0,-1 0 1,0 1-1,1-1 0,0 1 0,6 20 176,-7 39-127,-1-45-1188</inkml:trace>
</inkml:ink>
</file>

<file path=ppt/ink/ink2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59 7751,'0'0'3561,"0"-7"240,-1-27-256,1 34-3426,0-1-1,0 0 1,0 1 0,0-1 0,0 1 0,0-1 0,0 0 0,0 1 0,0-1 0,0 0 0,0 1 0,-1-1-1,1 1 1,0-1 0,0 1 0,-1-1 0,1 0 0,0 1 0,-1-1 0,1 1 0,-1-1 0,1 1 0,-1 0-1,1-1 1,0 1 0,-1-1 0,1 1 0,-1 0 0,0-1 0,1 1 0,-1 0 0,1 0 0,-1-1 0,0 1-1,1 0 1,-1 0 0,1 0 0,-1 0 0,0 0 0,1 0 0,-2 0 0,1 0-27,-1 1 0,1-1 0,0 1-1,-1-1 1,1 1 0,0 0 0,0 0 0,0-1 0,0 1 0,0 0 0,0 0 0,0 0 0,0 0 0,0 0 0,-1 2-1,-4 8-13,1 1-1,0 0 1,1-1-1,0 1 1,-4 23-1,7-28-60,0-1 0,0 1 0,1-1-1,0 1 1,0-1 0,0 1 0,1-1-1,-1 1 1,2-1 0,-1 0 0,1 1-1,0-1 1,3 7 0,-3-10-6,1 0 0,0-1 0,-1 1 0,1 0 0,0-1 0,0 0 0,1 0 0,-1 0 0,0 0 0,1 0 0,-1 0 0,1-1 0,-1 0 0,1 0 0,0 0 0,0 0 0,-1 0 0,1-1 0,0 0 0,0 0 0,0 0 0,0 0 0,-1 0 0,1-1 0,0 0 0,7-2 0,2 0 18,-1 0 0,1-2 1,0 1-1,-1-2 0,0 0 0,15-10 1,31-28-90,-55 42 70,0-1 0,-1 0-1,1 0 1,0 0 0,-1 0-1,1 0 1,-1 0 0,0-1 0,0 1-1,-1-1 1,1 1 0,-1-1-1,1 0 1,-1 0 0,1-6 0,-2 9 80,-2 3-86,1 0-1,-1-1 1,1 1-1,0 0 1,-1 0-1,1 0 0,0 0 1,1 0-1,-1 1 1,0-1-1,0 0 1,1 0-1,-1 4 0,0-1 41,0 1 0,0-1 0,0 0 0,1 0-1,-1 0 1,1 1 0,1-1 0,-1 0-1,1 0 1,0 0 0,0 0 0,2 6-1,-2-8-14,1-1 0,-1 0-1,1 0 1,0 0 0,-1 1-1,1-2 1,0 1-1,0 0 1,0 0 0,0 0-1,1-1 1,-1 0 0,0 1-1,1-1 1,-1 0-1,1 0 1,-1 0 0,1 0-1,-1 0 1,1-1 0,0 0-1,-1 1 1,1-1-1,0 0 1,4 0 0,-3 0 19,0 0 0,0 0 0,0 0 0,0 0 0,0-1 0,0 0 0,0 0 0,0 0 0,0 0 0,-1 0 0,1-1 0,0 0 0,-1 0 0,1 0 0,-1 0 0,1 0 0,4-5 0,-5 3-27,-1 0 0,1 0 1,-1 0-1,1 0 1,-1 0-1,-1 0 0,1-1 1,-1 1-1,1-1 1,-1 1-1,0-1 1,-1 0-1,1 1 0,-1-1 1,0-6-1,-1 7-42,1 0 0,-1 0 0,1 1-1,-1-1 1,0 0 0,-1 0 0,1 0 0,-1 1 0,1-1-1,-1 0 1,0 1 0,0 0 0,-1-1 0,1 1 0,-1 0-1,0 0 1,-3-3 0,-38-23-4760,49 31-1888,1 0 3852,3 1 959,13 5-1617</inkml:trace>
</inkml:ink>
</file>

<file path=ppt/ink/ink2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13 13421,'0'0'7212,"-11"-4"-5210,4 2-1802,-1 0 0,1 0 0,0 1 1,-1 0-1,1 0 0,-12 1 0,15 0-127,0 1-1,1 0 1,-1 0-1,1 0 1,-1 0-1,1 0 0,-1 1 1,1 0-1,-1-1 1,1 1-1,0 0 1,0 1-1,0-1 1,0 0-1,1 1 1,-1 0-1,1 0 1,-1 0-1,-2 4 0,2-1 89,-1-1 0,1 1 0,1-1 0,-1 1 0,1 0 0,0 0 0,0 0 0,0 0 0,1 0 0,0 0 0,0 11 0,1-15-141,0 0-1,0 0 0,1 0 0,-1 0 0,1 0 1,-1 0-1,1 0 0,0 0 0,0 0 0,-1 0 1,2 0-1,-1 0 0,0-1 0,0 1 0,0 0 1,1-1-1,-1 1 0,1-1 0,-1 1 1,1-1-1,0 0 0,0 1 0,-1-1 0,1 0 1,0 0-1,0-1 0,0 1 0,0 0 0,0-1 1,0 1-1,0-1 0,1 1 0,-1-1 0,0 0 1,0 0-1,4 0 0,-1 0-4,0 0-1,1 0 1,-1-1-1,1 0 1,-1 0-1,0 0 1,0-1 0,0 1-1,0-1 1,0 0-1,0-1 1,0 1-1,0-1 1,-1 0 0,0 0-1,1 0 1,-1-1-1,0 0 1,-1 1-1,1-1 1,-1-1 0,1 1-1,-1 0 1,-1-1-1,1 0 1,-1 1-1,1-1 1,-1 0 0,-1 0-1,1-1 1,-1 1-1,0 0 1,0 0-1,0-1 1,-1 1 0,0-7-1,0 12-21,0-1-1,0 0 1,0 1-1,0-1 1,0 0-1,0 1 1,0-1-1,0 0 1,-1 1 0,1-1-1,0 0 1,-1 1-1,1-1 1,0 1-1,-1-1 1,1 1-1,0-1 1,-1 1-1,1-1 1,-1 1-1,1-1 1,-1 1 0,0-1-1,1 1 1,-1 0-1,1-1 1,-1 1-1,0 0 1,1 0-1,-1-1 1,1 1-1,-1 0 1,0 0 0,1 0-1,-1 0 1,0 0-1,0 0 1,1 0-1,-1 0 1,0 0-1,1 0 1,-1 0-1,0 0 1,1 1-1,-1-1 1,1 0 0,-1 0-1,0 1 1,1-1-1,-2 1 1,-1 1-42,-1-1 0,1 1-1,-1-1 1,1 1 0,0 0 0,0 1 0,0-1 0,-4 4 0,4-1-47,-1 0-1,1 0 1,0 0-1,1 0 1,-1 1-1,1-1 1,0 1 0,-2 8-1,4-13-11,-1 1-1,1-1 0,0 1 1,-1-1-1,1 1 1,0-1-1,0 1 0,0-1 1,0 1-1,0-1 1,1 0-1,-1 1 0,0-1 1,1 1-1,-1-1 0,1 1 1,-1-1-1,1 0 1,0 1-1,0-1 0,-1 0 1,1 0-1,0 0 1,0 1-1,0-1 0,0 0 1,1 0-1,-1 0 1,0-1-1,0 1 0,0 0 1,1 0-1,-1-1 1,0 1-1,1-1 0,-1 1 1,1-1-1,2 1 1,3 0-678,-1 0 0,1 0 0,0-1 1,0 0-1,0 0 0,0-1 0,0 1 1,0-2-1,0 1 0,0-1 0,-1 0 1,1 0-1,-1-1 0,1 0 0,7-5 1,18-13-5509</inkml:trace>
</inkml:ink>
</file>

<file path=ppt/ink/ink2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5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10 11018,'0'0'8670,"-10"7"-7650,6-4-959,0-1 54,0 1 0,0-1 1,0 1-1,0 0 0,1 0 1,0 1-1,-1-1 0,1 1 0,0-1 1,1 1-1,-1 0 0,1 0 1,-1 0-1,1 1 0,0-1 0,1 0 1,-1 1-1,1-1 0,0 1 1,-1 6-1,2-10-113,0 1 0,1-1 0,-1 0 0,0 0 1,1 0-1,-1 1 0,0-1 0,1 0 0,-1 0 0,1 0 0,0 0 0,-1 0 0,1 0 1,0 0-1,0 0 0,0 0 0,0 0 0,-1 0 0,1-1 0,0 1 0,0 0 1,0-1-1,1 1 0,-1 0 0,0-1 0,0 0 0,0 1 0,2-1 0,45 10-1184,3 1 205,-45-7 966,1 0 0,0 0 1,-1 1-1,0 0 0,0 1 0,0-1 1,-1 1-1,0 0 0,0 0 0,0 1 0,-1 0 1,0-1-1,0 1 0,-1 1 0,1-1 1,-2 1-1,4 12 0,-3-7 179,0 0 0,-2 0 0,1 0 0,-1 1 0,-1-1 0,-1 0 1,0 1-1,0-1 0,-1 0 0,-5 14 0,4-19 324,0 1 0,-1 0 0,0-1 0,-1 0 0,0 0 0,-11 14 0,14-19-378,0-1-1,0 1 1,0-1-1,0 1 1,-1-1-1,1 0 1,-1 0-1,0 0 0,1 0 1,-1 0-1,0-1 1,0 1-1,0-1 1,0 0-1,-1 0 0,1 0 1,0 0-1,0-1 1,-1 1-1,1-1 1,0 0-1,-5 0 1,6-1-101,0 0 1,0 0-1,1-1 1,-1 1-1,0-1 1,1 1 0,-1-1-1,1 0 1,0 1-1,-1-1 1,1 0-1,0 0 1,0 0-1,0 0 1,1 0 0,-1 0-1,0 0 1,1 0-1,-1 0 1,1-1-1,0-2 1,-7-52-475,7 54 415,-2-18-367,2-1 0,0 1 0,1 0 0,7-34-1,-5 43 341,1 0-1,0 0 0,0 1 1,1-1-1,1 1 0,0 0 1,0 1-1,1-1 0,11-11 1,0 3 123,1 0 0,38-27 0,-35 29 119,0-1 0,19-21-1,-41 39-136,1 0-1,-1-1 1,0 1-1,1 0 1,-1 0-1,0-1 1,1 1-1,-1 0 1,0 0-1,1-1 1,-1 1-1,0 0 1,0-1-1,1 1 1,-1-1-1,0 1 1,0 0-1,0-1 1,0 1-1,1 0 1,-1-1-1,0 1 1,0-1-1,0 1 1,0-1-1,0 1 0,0 0 1,0-1-1,0 1 1,0-1-1,0 1 1,0-1-1,-1 1 1,1-1-1,-15 2 331,-23 15-256,32-12-102,0 0 0,1 1 1,-1 0-1,1 0 0,0 1 0,0-1 0,1 1 1,-1 0-1,-4 9 0,8-13-8,1 0 0,-1-1-1,0 1 1,0 0 0,1-1 0,-1 1-1,1 0 1,0 0 0,0-1 0,-1 1-1,1 0 1,0 0 0,0 0-1,1-1 1,-1 1 0,0 0 0,0 0-1,1-1 1,-1 1 0,1 0 0,0-1-1,0 1 1,-1 0 0,1-1 0,0 1-1,0-1 1,0 1 0,1-1 0,-1 0-1,0 1 1,0-1 0,1 0 0,-1 0-1,1 0 1,-1 0 0,1 0-1,-1 0 1,1 0 0,0-1 0,-1 1-1,1-1 1,0 1 0,-1-1 0,4 1-1,4 1-657,0 0 0,0 0-1,0-1 1,14 0 0,17-5-6255,-2-8-6397</inkml:trace>
</inkml:ink>
</file>

<file path=ppt/ink/ink2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6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13 103 5894,'0'0'581,"-2"-10"807,-6-39 560,6 28 1176,1-2 5674,1 54-5894,1 133 421,-1-163-3312,0 0-1,0 0 0,0 0 0,0 0 1,0 0-1,0 0 0,0 0 0,1 0 1,-1 0-1,0 0 0,1 0 0,-1 0 0,1 0 1,-1 0-1,1 0 0,-1 0 0,1-1 1,0 1-1,-1 0 0,1 0 0,0-1 1,0 1-1,0 0 0,-1-1 0,1 1 0,0-1 1,0 1-1,1 0 0,1-1 16,-1 0-1,1 1 0,-1-1 1,1 0-1,-1 0 0,0 0 1,1-1-1,-1 1 1,1-1-1,-1 1 0,4-2 1,6-3 58,0 0 1,-1-1 0,15-10 0,16-20-286,-36 29 126,1 1 0,0 0 0,0 0 0,0 1 0,1 0 0,8-5 0,-13 46-354,-3 59 827,0-95-427,0 1 0,1-1-1,-1 1 1,0-1 0,0 1 0,0-1-1,1 1 1,-1-1 0,0 1 0,0-1-1,1 1 1,-1-1 0,0 0 0,1 1-1,-1-1 1,0 1 0,1-1 0,-1 0-1,1 1 1,-1-1 0,1 0 0,-1 0-1,1 1 1,-1-1 0,1 0 0,-1 0-1,1 0 1,-1 0 0,1 0 0,-1 1-1,1-1 1,-1 0 0,1 0 0,-1 0-1,1 0 1,-1-1 0,1 1 0,-1 0-1,1 0 1,0 0 0,-1 0 0,1 0-1,-1-1 1,0 1 0,1 0 0,-1 0-1,1-1 1,-1 1 0,1 0 0,-1-1-1,0 1 1,1-1 0,-1 1 0,1-1-1,23-22-7965,-13 4 440</inkml:trace>
</inkml:ink>
</file>

<file path=ppt/ink/ink2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99 13164,'0'0'5995,"-2"-4"-5818,0 0-748,1 2 989,1 1 0,0 0 1,-1 0-1,1 0 1,0 0-1,-1 0 0,0 0 1,1 0-1,-1 0 0,0 0 1,1 0-1,-1 0 1,0 0-1,0 0 0,0 1 1,1-1-1,-1 0 1,0 0-1,0 1 0,0-1 1,0 1-1,-1-1 1,0 0-1,1 1-66,29 2 118,-22-2-438,0 0 0,0-1 0,0 0 0,0 0 0,0-1 0,-1 1 0,12-6 0,-15 6-24,0 0 0,0 0-1,0 0 1,0 0 0,0-1-1,0 1 1,-1 0 0,1-1-1,0 0 1,-1 1 0,1-1 0,-1 0-1,0 0 1,1 0 0,-1 0-1,0 0 1,0 0 0,0 0-1,0 0 1,-1 0 0,1 0-1,-1-1 1,1 1 0,-1-3-1,0 4-10,-1 0-1,1 0 0,-1 1 0,1-1 0,-1 0 0,1 1 0,-1-1 0,1 1 0,-1-1 0,0 0 0,1 1 0,-1-1 0,0 1 0,0 0 1,1-1-1,-1 1 0,0 0 0,0-1 0,1 1 0,-1 0 0,0 0 0,0 0 0,0 0 0,0 0 0,1 0 0,-1 0 0,0 0 0,0 0 1,0 0-1,0 0 0,1 0 0,-1 1 0,0-1 0,-1 1 0,-33 9-174,26-4 167,0 1 0,1 0 0,-1 1 0,2 0 0,-1 0-1,1 0 1,1 1 0,-1 0 0,1 1 0,1-1-1,0 1 1,0 0 0,1 1 0,0-1 0,1 1 0,0-1-1,1 1 1,0 0 0,1 0 0,0 12 0,1-21 1,0 0 1,0-1 0,0 1 0,1 0 0,-1-1 0,1 1-1,-1 0 1,1-1 0,0 1 0,0 0 0,-1-1-1,1 1 1,0-1 0,0 0 0,1 1 0,-1-1 0,0 0-1,0 0 1,1 1 0,-1-1 0,0 0 0,3 1 0,0 0-133,1 0 1,-1-1 0,1 1 0,-1-1 0,1 0 0,0 0-1,0 0 1,6 0 0,2-1-815,1 0 0,0-1 0,0-1 0,-1 0 0,17-5 0,16-11-3816,-2-6-2675</inkml:trace>
</inkml:ink>
</file>

<file path=ppt/ink/ink2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7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15 10378,'0'0'4815,"-11"-4"-2610,5 2-1967,2 1-53,1-1-1,-1 1 0,1 0 1,-1 0-1,1 0 0,-1 1 1,0-1-1,1 1 0,-1 0 1,0 0-1,0 0 1,1 0-1,-1 1 0,0-1 1,1 1-1,-1 0 0,1 0 1,-1 1-1,1-1 0,-1 1 1,1-1-1,0 1 0,0 0 1,-3 3-1,1-1 43,0 0 0,0 1 0,1 0 0,0 0 0,0 1 0,0-1 0,1 1 0,0-1 0,0 1 0,0 0 0,1 0 1,-1 1-1,2-1 0,-1 0 0,1 1 0,-1 9 0,2-15-209,0 0 1,1 1-1,-1-1 1,1 0-1,-1 1 0,1-1 1,-1 0-1,1 0 1,0 0-1,0 1 1,0-1-1,0 0 1,-1 0-1,1 0 1,1 0-1,-1-1 0,0 1 1,0 0-1,0 0 1,0-1-1,0 1 1,1 0-1,-1-1 1,0 1-1,1-1 1,-1 0-1,0 1 1,1-1-1,-1 0 0,1 0 1,-1 0-1,0 0 1,1 0-1,-1 0 1,0 0-1,1-1 1,0 1-1,4-1 6,0 1 0,0-1 0,-1 0 0,1 0 1,0-1-1,-1 0 0,1 0 0,5-3 0,53-47-1321,-63 52 731,-1 14-363,9 394 6145,-9-397-5065,-1-1 0,0 0 1,-1 1-1,0-1 0,0 0 1,-7 16-1,8-23-131,0-1 0,0 1-1,0 0 1,0-1 0,-1 1 0,1-1 0,-1 1-1,0-1 1,1 0 0,-1 0 0,0 0-1,0 0 1,-1 0 0,1 0 0,0 0 0,-1-1-1,1 1 1,-1-1 0,1 0 0,-1 1 0,0-1-1,1-1 1,-1 1 0,0 0 0,0-1 0,0 1-1,1-1 1,-4 0 0,3 0-18,0-1 0,0 0 0,1 0 0,-1 0 0,1 0 0,-1 0 0,1-1 0,-1 1 0,1-1 0,0 0 0,-1 0 0,1 1 0,0-2 0,0 1 0,1 0 0,-1 0 0,-3-5 0,-24-48-709,27 50 609,-5-8-426,2-1 0,-1 0 0,2 0 0,0-1 0,0 1 0,2-1 0,0 0 0,0-21 0,2 29 95,0 0-1,1 1 0,0-1 0,1 0 1,-1 1-1,1-1 0,0 1 0,1 0 1,0-1-1,0 1 0,0 0 0,1 1 0,-1-1 1,1 1-1,1-1 0,-1 1 0,1 0 1,0 1-1,0-1 0,11-6 0,8-4-2264,2 2 0,43-18 0,-28 14-1246</inkml:trace>
</inkml:ink>
</file>

<file path=ppt/ink/ink2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129 128 8456,'0'0'5194,"2"-8"-608,7-30-1143,-9 37-3314,0 0 0,0 0 0,0 0 0,0 0 0,0 0 0,0 0 0,-1 0 0,1 0 0,0 0 0,-1 0 0,1 0 0,-1 0 0,1 0 0,-1 0 0,1 0 0,-1 0 0,1 0 0,-1 1 0,0-1 0,0 0 0,1 0 0,-1 1 0,0-1 0,0 0 0,0 1 0,0-1 0,0 1 0,0-1 0,0 1 0,0 0 0,0-1 0,0 1 0,0 0 0,0 0 0,0 0 0,0 0 0,0-1 0,0 2 0,0-1 0,0 0 0,0 0 0,0 0 0,-2 1 0,-3-1-22,1 1 0,0 0 1,-1 0-1,1 0 0,0 0 1,0 1-1,-6 3 0,6-2-77,1 0 0,-1 1 0,1-1 0,0 1 0,0 0 0,1 0 0,-1 0 0,1 0-1,0 1 1,0 0 0,0-1 0,1 1 0,0 0 0,0 0 0,0 0 0,0 1 0,1-1-1,0 0 1,0 1 0,0-1 0,1 1 0,0-1 0,0 1 0,1 6 0,-1-10-20,1-1 0,0 1-1,-1-1 1,1 0 0,0 1 0,0-1 0,0 0 0,0 1 0,0-1 0,0 0 0,0 0 0,0 0 0,0 0 0,1 0-1,-1 0 1,0-1 0,1 1 0,-1 0 0,1 0 0,-1-1 0,1 1 0,-1-1 0,1 0 0,-1 1 0,1-1 0,-1 0-1,1 0 1,-1 0 0,1 0 0,-1 0 0,1 0 0,0 0 0,-1-1 0,1 1 0,-1-1 0,1 1 0,-1-1 0,2 0-1,3-1 8,0 0-1,0 0 0,0 0 1,-1-1-1,1 1 1,-1-1-1,0-1 0,9-6 1,-2-4-219,0 0 0,-1-1 1,15-25-1,-22 32 173,0 0-1,0 0 1,0-1 0,-1 1-1,0-1 1,-1 0 0,0 0-1,0 0 1,0-9 0,-2 18 22,0-1 0,0 1 1,0 0-1,0 0 0,-1 0 0,1-1 1,0 1-1,0 0 0,0 0 0,0 0 1,0 0-1,0-1 0,0 1 0,-1 0 1,1 0-1,0 0 0,0 0 0,0 0 0,0-1 1,0 1-1,-1 0 0,1 0 0,0 0 1,0 0-1,0 0 0,-1 0 0,1 0 1,0 0-1,0 0 0,0 0 0,-1 0 1,1 0-1,0 0 0,0 0 0,0 0 1,-1 0-1,1 0 0,0 0 0,0 0 1,0 0-1,-1 0 0,1 0 0,0 0 1,0 0-1,0 0 0,0 1 0,-1-1 1,1 0-1,0 0 0,0 0 0,0 0 0,0 0 1,0 1-1,-1-1 0,1 0 0,0 0 1,0 0-1,0 1 0,-10 8-112,8-5 134,0 0 0,0 0 0,0 0 0,1 0 0,0 1 0,0-1 1,0 0-1,0 1 0,1-1 0,0 1 0,0-1 0,0 0 0,0 1 0,0-1 0,1 1 0,0-1 0,3 8 0,-3-9-101,0-1 0,0 1 0,1-1-1,-1 1 1,1-1 0,0 0-1,0 1 1,0-1 0,0 0 0,0 0-1,5 3 1,-4-3-352,0-1-1,0 1 0,0-1 1,0 0-1,1 0 1,-1 0-1,0 0 0,1 0 1,-1-1-1,1 1 1,4-1-1,17 0-6293</inkml:trace>
</inkml:ink>
</file>

<file path=ppt/ink/ink2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8.7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11531,'0'0'10442,"-5"14"-9711,-4 17-45,1 0 0,2 0 0,-5 63 0,11-80-529,-2 30 495,2-1 0,2 1 0,1 0 0,17 70 0,-20-112-608,1 0 1,-1 0 0,1 0-1,0 0 1,-1 0-1,1 0 1,0-1 0,0 1-1,0 0 1,0-1 0,1 1-1,-1 0 1,0-1 0,1 1-1,-1-1 1,1 0 0,2 2-1,-4-3-30,0 0 0,1 0 0,-1 0-1,0 0 1,1 0 0,-1 0 0,1 0 0,-1 0-1,0 0 1,1 0 0,-1 0 0,0 0-1,1 0 1,-1 0 0,0 0 0,1 0 0,-1 0-1,0 0 1,1-1 0,-1 1 0,0 0 0,0 0-1,1 0 1,-1-1 0,0 1 0,0 0 0,1 0-1,-1-1 1,0 1 0,0 0 0,1-1 0,4-21 193,-5 9-195,-1 0 1,0 0-1,-1-1 1,0 1-1,-6-21 1,5 27-53,1 0 1,-1 0 0,0 0 0,0 0 0,-1 1 0,0 0-1,0-1 1,0 1 0,-1 1 0,0-1 0,-9-7 0,14 13 30,1 0 1,-1 1 0,0-1-1,0 0 1,0 0-1,0 1 1,0-1 0,0 0-1,0 0 1,0 1 0,0-1-1,0 0 1,0 0-1,0 1 1,0-1 0,0 0-1,0 0 1,0 1-1,0-1 1,-1 0 0,1 0-1,0 1 1,0-1 0,0 0-1,0 0 1,0 1-1,0-1 1,-1 0 0,1 0-1,0 0 1,0 0 0,0 1-1,-1-1 1,1 0-1,0 0 1,0 0 0,-1 0-1,1 0 1,0 0 0,0 0-1,-1 1 1,1-1-1,0 0 1,0 0 0,-1 0-1,1 0 1,0 0 0,0 0-1,-1 0 1,1 0-1,0 0 1,0 0 0,-1-1-1,1 1 1,0 0 0,0 0-1,-1 0 1,1 0-1,0 0 1,0 0 0,-1 0-1,1-1 1,0 1 0,0 0-1,0 0 1,-1 0-1,1-1 1,6 22-106,-4-18 117,0 0-1,1-1 0,-1 1 0,1-1 1,-1 0-1,1 1 0,0-1 0,0-1 1,0 1-1,0 0 0,0-1 0,0 1 1,1-1-1,-1 0 0,0 0 0,1-1 1,-1 1-1,0-1 0,1 1 0,-1-1 0,1 0 1,-1 0-1,1-1 0,-1 1 0,7-2 1,-3 0 19,0 1 0,0-1 0,-1 0 1,1-1-1,-1 1 0,1-1 0,-1-1 0,0 1 1,0-1-1,0 0 0,-1 0 0,7-7 0,-9 7-5,1 0 0,-1-1 0,1 1-1,-1-1 1,-1 0 0,1 0 0,-1 0 0,1 0-1,-1 0 1,-1 0 0,1-1 0,-1 1-1,1-7 1,-2 11-27,0 4-183,-5 75-166,2-52 395,1 0 0,4 48 0,-2-72-39,0 0 0,0-1 0,0 1 0,1 0 0,-1 0-1,1 0 1,-1-1 0,1 1 0,0 0 0,0-1-1,0 1 1,0-1 0,0 1 0,0-1 0,0 1-1,0-1 1,0 1 0,1-1 0,-1 0 0,1 0 0,-1 0-1,1 0 1,-1 0 0,1 0 0,0 0 0,-1-1-1,1 1 1,0 0 0,0-1 0,2 1 0,-1-1-294,-1 0 1,1 0 0,-1 0-1,0-1 1,1 1-1,-1 0 1,0-1 0,1 0-1,-1 0 1,0 0-1,0 0 1,0 0 0,1 0-1,-1 0 1,0-1-1,-1 1 1,1-1 0,0 1-1,0-1 1,-1 0-1,1 0 1,-1 0 0,2-2-1,11-19-5714</inkml:trace>
</inkml:ink>
</file>

<file path=ppt/ink/ink2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0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5541,'0'0'10084,"10"-8"-8760,-2 2-1055,-4 2-161,0 0-1,0 1 0,1 0 1,-1 0-1,1 0 0,0 0 1,0 1-1,0 0 0,0 0 1,0 0-1,1 0 0,-1 1 1,1 0-1,6 0 0,248 6 1548,-67 1-1425,140-26-69,-235 11-82,-51 11 143,-40 1-830,-28 2-1814,11-4-711,-1-1-1854</inkml:trace>
</inkml:ink>
</file>

<file path=ppt/ink/ink2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9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10634,'0'0'8499,"2"10"-7245,14 90 1543,-3-10-82,39 140 0,-52-228-2710,0-1 0,0 1-1,1 0 1,-1-1 0,1 1 0,0-1 0,-1 1 0,1-1 0,0 1 0,0-1 0,0 1-1,0-1 1,0 0 0,0 0 0,2 3 0,-2-5-4,-1 1 0,1-1 0,-1 0 0,1 1 0,-1-1 0,1 1 0,-1-1 0,1 0 0,-1 1 0,0-1 0,1 0 0,-1 0 1,0 1-1,0-1 0,1 0 0,-1 0 0,0 0 0,0 1 0,0-1 0,0 0 0,0-1 0,1-61-54,-2 47-3,-2 0 0,1 1 1,-2-1-1,0 1 0,-1 0 0,0 0 0,-2 0 1,-10-19-1,8 26-59,6 15-149,9 20 66,-2-21 204,-1-1 0,1 1-1,0-1 1,0 0-1,1 0 1,0 0-1,0 0 1,0-1 0,0 0-1,1 0 1,-1 0-1,1-1 1,0 0-1,0 0 1,1 0 0,-1-1-1,8 2 1,-10-3 6,-1 0 0,1 0 0,-1 0 0,1 0 0,-1-1-1,1 0 1,0 0 0,-1 0 0,1 0 0,0-1 0,-1 1 0,1-1 0,-1 0 0,1 0 0,-1 0 0,1 0 0,-1-1 0,0 0 0,0 1 0,0-1 0,0 0 0,0 0 0,0-1 0,0 1 0,-1-1 0,1 1 0,-1-1 0,1 0 0,-1 0 0,0 0 0,0 0 0,-1 0 0,3-4 0,-2-1-18,7-12-83,-7 19 43,-4 13 26,-3 9 65,0 1-1,2 0 1,1 0-1,1 0 1,2 33-1,-1-56-98,0 1-1,0-1 1,0 0 0,1 0-1,-1 1 1,0-1-1,1 1 1,-1-1-1,1 0 1,-1 1 0,0-1-1,1 1 1,-1-1-1,1 1 1,0-1-1,-1 1 1,1-1 0,-1 1-1,1-1 1,0 1-1,-1 0 1,1-1-1,0 1 1,-1 0-1,1 0 1,0 0 0,0-1-1,-1 1 1,1 0-1,0 0 1,-1 0-1,1 0 1,0 0 0,0 0-1,-1 0 1,1 1-1,0-1 1,0 0-1,-1 0 1,1 0-1,0 1 1,-1-1 0,1 0-1,0 1 1,-1-1-1,1 1 1,-1-1-1,1 1 1,-1-1 0,1 1-1,-1-1 1,1 1-1,-1-1 1,1 1-1,-1 0 1,0-1 0,1 1-1,-1 0 1,0-1-1,1 1 1,-1 0-1,0 0 1,0-1-1,0 1 1,0 1 0,8-51-7132,-7 16 625</inkml:trace>
</inkml:ink>
</file>

<file path=ppt/ink/ink2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49.6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15535,'0'0'6502</inkml:trace>
</inkml:ink>
</file>

<file path=ppt/ink/ink2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0.2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63 5349,'0'0'3710,"7"-8"-501,19-25 784,-19 17 1722,-14 11-1872,-15 9-1651,18 0-2159,0 1 1,0-1-1,0 1 1,1 0 0,0 0-1,0 0 1,0 0 0,1 1-1,-1-1 1,1 1 0,1 0-1,-1-1 1,1 1 0,0 0-1,0 0 1,1 0 0,-1 0-1,1 0 1,1 0 0,-1 0-1,1-1 1,2 9 0,-2-12-21,0-1 1,1 1-1,-1 0 1,1 0 0,-1-1-1,1 1 1,0-1-1,0 1 1,0-1-1,-1 0 1,1 0 0,1 0-1,-1 0 1,0 0-1,0 0 1,0 0 0,0-1-1,1 1 1,-1-1-1,0 0 1,0 0 0,1 1-1,-1-2 1,0 1-1,3 0 1,4 0 36,1-1 0,-1 0 0,0-1 0,17-4 0,-17 2-62,0 0 1,0-1-1,0 0 1,-1 0-1,0-1 1,10-9-1,34-21-382,-51 74-370,-1-34 767,0-1 0,0 0-1,0 1 1,1-1 0,-1 0-1,1 1 1,0-1 0,-1 0-1,2 0 1,-1 0 0,0 0-1,1 0 1,2 5 0,-3-7-1,1 0 1,-1 0-1,0-1 1,1 1 0,-1 0-1,0 0 1,1 0-1,-1-1 1,1 1 0,0-1-1,-1 0 1,1 1-1,-1-1 1,1 0-1,0 0 1,-1 0 0,1 0-1,0 0 1,-1 0-1,1 0 1,-1 0 0,1-1-1,0 1 1,-1-1-1,1 1 1,-1-1-1,1 0 1,-1 0 0,0 1-1,3-3 1,4-1-527,0-1 1,-1 0-1,1 0 0,-1-1 1,0 0-1,11-12 1,13-27-8325,-16 15-1237</inkml:trace>
</inkml:ink>
</file>

<file path=ppt/ink/ink2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0.8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1 16976,'-1'9'1324,"-5"31"222,2 1 0,2 0 0,4 65 1,1-81-1374,0-1 1,1 1 0,1-1 0,2 0 0,0 0 0,2-1-1,17 35 1,-14-45-764,-7-23-420,-4-33-797,-1 35 1664,-1-2 154,1-1 0,-2 0 0,1 1 1,-2-1-1,1 1 0,-1-1 0,-1 1 0,0 0 0,0 0 0,-1 1 0,-11-17 1,16 25 17,0 1 0,-1-1 0,1 1 0,0-1 0,0 1 0,-1-1 0,1 1 0,0-1 0,-1 1 0,1-1 0,0 1 0,-1-1 0,1 1 0,-1 0 0,1-1 1,-1 1-1,1 0 0,-1-1 0,1 1 0,-1 0 0,1 0 0,-1-1 0,1 1 0,-1 0 0,0 0 0,1 0 0,-1 0 0,1 0 0,-1 0 0,0 0 0,-2 17 546,12 27-182,-7-38-333,2-1-1,-1 1 1,1-1-1,-1 0 1,1 0 0,1-1-1,-1 1 1,1-1-1,-1 0 1,1 0-1,0-1 1,1 1 0,-1-1-1,1 0 1,-1 0-1,1-1 1,0 0-1,0 0 1,7 1 0,-8-2-41,0 0 0,0-1 0,0 1 0,0-1 0,0 0 0,0-1 0,1 1 0,-1-1 0,0 0 0,0 0 1,-1 0-1,1-1 0,0 0 0,0 0 0,-1 0 0,1-1 0,-1 1 0,0-1 0,0 0 0,0 0 0,0-1 0,0 1 0,5-8 1,24-33-303,-40 187 587,7-143-315,-1 0 0,1 0-1,0 1 1,0-1 0,0 0 0,0 1 0,0-1-1,0 0 1,0 0 0,0 1 0,0-1 0,0 0-1,0 0 1,0 1 0,0-1 0,0 0 0,1 0 0,-1 1-1,0-1 1,0 0 0,0 0 0,0 0 0,0 1-1,0-1 1,1 0 0,-1 0 0,0 0 0,0 1-1,0-1 1,1 0 0,-1 0 0,0 0 0,0 0 0,0 0-1,1 1 1,-1-1 0,0 0 0,0 0 0,1 0-1,-1 0 1,0 0 0,0 0 0,1 0 0,-1 0-1,13-8-1218,8-19-1729,-7-27-4306,-10 22 2290</inkml:trace>
</inkml:ink>
</file>

<file path=ppt/ink/ink2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1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8616,'0'0'8969,"24"60"-8937,-4-43-1185,5 0-1698,-2-4-32,6-2-2210</inkml:trace>
  <inkml:trace contextRef="#ctx0" brushRef="#br0" timeOffset="1">200 136 10954,'0'0'14361,"-2"7"-13822,-6 22-315,8-28-221,0-1 1,0 1-1,0-1 1,0 1-1,0-1 1,0 1-1,0-1 0,0 1 1,0-1-1,0 1 1,0-1-1,0 0 0,1 1 1,-1-1-1,0 1 1,0-1-1,0 0 0,1 1 1,-1-1-1,0 1 1,1-1-1,-1 0 1,0 1-1,1-1 0,-1 0 1,0 0-1,1 1 1,-1-1-1,1 0 0,-1 0 1,1 1-1,-1-1 1,1 0-1,-1 0 1,0 0-1,1 0 0,-1 0 1,1 0-1,-1 0 1,1 0-1,-1 0 0,1 0 1,0 0-1,23-1-51,-21 1-1,9-2-392,1-1-1,-2-1 0,1 1 0,0-2 0,-1 0 1,13-7-1,32-12-421,-25 23-9964,-16 1 6236</inkml:trace>
</inkml:ink>
</file>

<file path=ppt/ink/ink2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1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22 9385,'0'0'11819,"-9"-5"-9833,2 2-1765,1 1 0,-1-1 0,0 1 0,0 0 0,0 1 0,0-1 0,-14 0 0,19 2-190,-1 0 0,0 0-1,1 1 1,-1-1 0,0 1 0,1-1-1,-1 1 1,0 0 0,1 0 0,-1 0-1,1 0 1,-1 0 0,1 0 0,0 1-1,0-1 1,-1 1 0,1 0 0,0 0-1,0 0 1,1 0 0,-1 0 0,0 0-1,1 0 1,-1 0 0,1 1 0,0-1-1,-1 1 1,1-1 0,-1 5-1,2-7-62,0 1 0,0 0-1,0-1 1,0 1-1,0 0 1,0-1-1,0 1 1,0 0-1,0 0 1,1-1-1,-1 1 1,0 0-1,0-1 1,1 1-1,-1 0 1,0-1-1,1 1 1,-1-1-1,0 1 1,1-1-1,-1 1 1,1-1-1,-1 1 1,1-1-1,0 1 1,-1-1-1,1 1 1,-1-1-1,1 0 1,0 1-1,-1-1 1,1 0-1,0 0 1,-1 1-1,1-1 1,0 0-1,-1 0 1,1 0-1,0 0 1,0 0-1,39 3-828,-29-2 433,0-1 180,0 1-1,-1 0 1,1 1-1,-1 0 1,0 1-1,1 0 1,-1 1 0,-1 0-1,1 0 1,17 11-1,-26-14 336,0 0 0,0-1-1,0 1 1,0 0 0,0 0 0,0 0 0,0 0-1,0 0 1,-1 0 0,1 0 0,0 0 0,0 0-1,-1 0 1,1 0 0,-1 0 0,1 0-1,-1 1 1,0-1 0,1 0 0,-1 0 0,0 0-1,0 1 1,0-1 0,0 0 0,0 0 0,0 2-1,-1-1 63,0 0-1,0 0 0,0 0 1,0-1-1,0 1 1,0 0-1,-1-1 0,1 1 1,-1 0-1,1-1 0,-1 0 1,0 1-1,-3 1 0,-4 3 219,-1-1-1,0 0 0,0-1 0,-20 6 0,9-6-898,0 0-1,0-1 1,-30 1-1,8-4-4543</inkml:trace>
</inkml:ink>
</file>

<file path=ppt/ink/ink2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3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19186,'0'0'3267,"0"62"-2914,0-31-289,11 3 0,1-1-577,8-2-1377,0 2-160,3 0-1473,-1-4-737,-4 2-3683</inkml:trace>
</inkml:ink>
</file>

<file path=ppt/ink/ink2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3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14734,'0'0'7527,"-5"33"-8232,19-33-1921,2-9-2979,-3-10-6503</inkml:trace>
</inkml:ink>
</file>

<file path=ppt/ink/ink2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4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1789 140 12684,'0'0'198,"-11"-6"10,-25-12 135,0 2 0,-2 1 0,0 2 0,0 2 0,-1 1 0,-1 2 0,-52-4 0,-362 9 342,0 33-759,406-26 98,17-2-24,-49 5-742,-152-6 0,225-1 395,1-1 1,0 1 0,-1-1-1,1 0 1,0-1-1,0 1 1,0-1 0,0 0-1,0-1 1,0 0-1,1 0 1,-1 0 0,1 0-1,0-1 1,0 0-1,0 0 1,-8-8 0,3-11-4240</inkml:trace>
</inkml:ink>
</file>

<file path=ppt/ink/ink2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7:54.6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741 41 12139,'0'0'3476,"-9"-7"-2793,-33-23-293,39 29-380,0 1 0,0-1 0,0 1 0,0-1 0,0 1 0,0 0 0,0 0 0,0 0 0,0 0 0,0 1 0,0-1 0,0 1 0,0 0 0,1 0 0,-1 0 0,0 0 0,0 0 0,1 1 0,-1-1 0,1 1 0,-1 0 0,1-1 0,0 1 0,-1 0 0,1 1 0,-2 1 0,-9 7 24,-235 133 1322,-15 10 1105,251-146-2422,0 1 0,0 1 1,1 0-1,-13 14 0,23-22-45,-1 0 0,0-1 0,1 1 0,-1 0-1,1 0 1,0 0 0,0 0 0,0 0 0,0 0 0,0 0 0,0 0-1,0 0 1,0 1 0,1-1 0,-1 0 0,1 1 0,0-1 0,0 0-1,0 1 1,0-1 0,0 0 0,0 1 0,1-1 0,-1 0 0,1 1-1,-1-1 1,1 0 0,0 0 0,0 0 0,0 0 0,0 0 0,0 0-1,1 0 1,-1 0 0,1 0 0,-1 0 0,3 1 0,4 3-47,0 0 1,1 0-1,0-1 1,0 0-1,0-1 1,1 0 0,0 0-1,16 3 1,90 14-313,-97-19 289,453 34-4456,-336-34-449</inkml:trace>
</inkml:ink>
</file>

<file path=ppt/ink/ink2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09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1 215 11018,'0'0'5446,"9"-3"-4555,99-30 1220,175-28 0,129 5-1109,-74 12-573,-221 27 644,-117 17-1080,1 0-1,-1 0 0,0 0 0,0 0 0,1 0 0,-1 0 1,0 0-1,0 0 0,0 1 0,1-1 0,-1 0 0,0 0 0,0 0 1,0 0-1,1 0 0,-1 0 0,0 1 0,0-1 0,0 0 0,0 0 1,0 0-1,1 1 0,-1-1 0,0 0 0,0 0 0,0 0 1,0 1-1,0-1 0,0 0 0,0 0 0,0 0 0,0 1 0,0-1 1,0 0-1,0 0 0,0 1 0,0-1 0,0 0 0,0 0 0,0 0 1,0 1-1,0-1 0,0 0 0,0 0 0,0 0 0,0 1 1,-1-1-1,1 0 0,0 0 0,0 0 0,0 1 0,0-1 0,0 0 1,-1 0-1,1 0 0,0 0 0,0 1 0,-7 9-770,2-4-34,-8 9-1791,1-9-3900,2-6-3608</inkml:trace>
</inkml:ink>
</file>

<file path=ppt/ink/ink2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6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8808,'19'0'422,"345"-16"2672,-76 2-2243,2182-24-2399,-2388 39 1676,-9 1 523,-1-4 1,126-18-1,-177 11 928,-20 3-237,-15 0-206,-73-6-935,-1 4 0,-102 2 0,108 5-147,-50-2-36,-82-2 2,-252 25 0,434-17-23,14-2 12,0 1 0,0 1-1,0 0 1,0 1 0,1 1 0,-24 10 0,41-15-10,-1 0-1,1 0 0,-1 0 1,1 1-1,-1-1 1,1 0-1,-1 0 1,1 0-1,0 1 0,-1-1 1,1 0-1,-1 0 1,1 1-1,0-1 1,-1 0-1,1 1 0,0-1 1,-1 0-1,1 1 1,0-1-1,0 1 1,-1-1-1,1 0 0,0 1 1,0-1-1,0 1 1,0-1-1,0 1 1,-1-1-1,1 1 0,0-1 1,0 1-1,14 6-75,28-1-29,507 10-9,-268-11-255,548 5-5038,-793-10 5034,85-5-364,-108 4 899,0 0 0,-1-2 0,1 0 0,-1 0 1,0-1-1,22-10 0,-34 14-127,1 0 1,-1 0 0,1 0-1,-1 0 1,1 0 0,-1 0-1,0 0 1,1 0-1,-1-1 1,1 1 0,-1 0-1,1 0 1,-1-1 0,0 1-1,1 0 1,-1 0 0,0-1-1,1 1 1,-1 0-1,0-1 1,1 1 0,-1 0-1,0-1 1,0 1 0,1-1-1,-1 1 1,0 0-1,0-1 1,0 1 0,0-1-1,0 1 1,1-1 0,-1 1-1,0-1 1,0 1 0,0-1-1,0 1 1,0 0-1,0-1 1,-1 1 0,1-1-1,0 1 1,0-1 0,0 1-1,0-1 1,0 1 0,-1 0-1,1-1 1,0 1-1,0-1 1,-1 1 0,1 0-1,0-1 1,-1 1 0,1 0-1,0-1 1,-1 1-1,1 0 1,0 0 0,-1-1-1,1 1 1,-1 0 0,1 0-1,-1 0 1,1 0 0,-1-1-1,-34-10 552,33 11-583,-113-21 133,0 5 0,-117 0 0,96 8-95,-929-24 1619,998 36-1595,60-3-86,8 0-21,36 0-120,1313 49-3181,-1344-49 3290,78 3-632,48 5-579,185-12 0,-312 3 1374,0 0-1,1 0 1,-1-1 0,0 0 0,1 0 0,-1 0-1,0 0 1,0-1 0,0 0 0,0 0 0,0-1 0,-1 1-1,10-7 1,-14 9-64,0-1-1,1 1 1,-1-1-1,0 1 1,1-1-1,-1 1 0,0-1 1,0 1-1,0-1 1,1 1-1,-1-1 1,0 1-1,0-1 1,0 1-1,0-1 1,0 0-1,0 1 0,0-1 1,0 1-1,0-1 1,0 1-1,0-1 1,-1 1-1,1-1 1,0 0-1,0 1 1,0-1-1,-1 1 0,1-1 1,0 1-1,-1-1 1,1 1-1,0 0 1,-1-1-1,1 1 1,-1-1-1,0 1 1,-22-13 783,-6 3-561,1 1-1,-1 2 0,-48-6 0,-100-1 132,126 11-356,-1133 3-358,1005 11-2039,16-5-1906</inkml:trace>
</inkml:ink>
</file>

<file path=ppt/ink/ink2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8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440 1 12043,'-10'0'1885,"-12"1"-1299,0 2 0,0 0 0,1 1 0,-1 2 0,1 0 0,0 1 0,1 1 1,0 1-1,0 0 0,0 2 0,-21 15 0,29-18-484,0 1 0,0 0 0,1 0 1,0 1-1,1 1 0,0 0 0,1 0 0,0 0 0,1 2 0,0-1 1,1 1-1,0 0 0,1 0 0,0 1 0,1-1 0,1 1 0,0 1 1,-2 20-1,6-31-93,0 1 0,0-1 0,0 1 0,0-1 0,1 1 1,0-1-1,0 0 0,0 1 0,0-1 0,1 0 0,0 0 1,-1 0-1,2 0 0,-1 0 0,0 0 0,1-1 0,0 1 1,0-1-1,0 1 0,4 2 0,-1-1 7,0-1 0,0 0-1,1 0 1,-1-1 0,1 0 0,0 0-1,0 0 1,1-1 0,-1 0 0,0 0-1,12 0 1,-8-1 1,0 0 0,0-1 1,1-1-1,-1 0 0,0 0 0,0-1 0,19-6 0,-24 6-14,1 0 0,-1 0 0,0-1 0,0 0-1,-1-1 1,1 1 0,-1-1 0,1 0 0,-1 0-1,0-1 1,-1 1 0,9-11 0,-11 12 71,0 0 0,0-1 1,-1 1-1,1 0 0,-1-1 1,1 1-1,-1-1 0,0 0 0,-1 1 1,1-1-1,-1 0 0,1 1 1,-1-1-1,0 0 0,-1 0 0,1 1 1,0-1-1,-1 0 0,-1-4 1,1 6-22,0-1 0,0 1 1,-1 0-1,1-1 0,0 1 1,-1 0-1,0 0 0,1 0 0,-1 0 1,0 0-1,0 1 0,0-1 1,0 1-1,0-1 0,-1 1 1,1 0-1,0-1 0,-1 1 1,1 0-1,-1 1 0,1-1 1,-1 0-1,1 1 0,-1-1 1,1 1-1,-1 0 0,-4 0 1,7 0-57,0 0 0,0 0 0,0 0 0,0-1 0,-1 1 0,1 0 1,0 0-1,0 0 0,0 0 0,0 0 0,-1 0 0,1 0 0,0 0 0,0 0 1,0 0-1,0 0 0,-1 0 0,1 0 0,0 0 0,0 0 0,0 0 0,0 0 1,-1 1-1,1-1 0,0 0 0,0 0 0,0 0 0,0 0 0,-1 0 0,1 0 0,0 0 1,0 0-1,0 1 0,0-1 0,0 0 0,0 0 0,0 0 0,-1 0 0,1 0 1,0 1-1,0-1 0,0 0 0,0 0 0,0 0 0,0 0 0,0 1 0,0-1 1,0 0-1,0 0 0,0 0 0,0 1 0,0-1 0,0 0 0,0 0 0,0 0 1,0 0-1,0 1 0,0-1 0,0 0 0,0 0 0,1 0 0,-1 0 0,0 1 1,13 6-92,5-5-97,0-1-1,0-1 1,0 0-1,1-1 1,-1-2-1,29-6 1,2 0-401,-49 9 585,0 0-1,1 0 1,-1 0 0,1 0 0,-1 0 0,1 0 0,-1 0 0,0 0 0,1 0 0,-1 0 0,1 0 0,-1 0 0,1 0 0,-1 1 0,0-1 0,1 0 0,-1 0 0,1 0 0,-1 0-1,0 1 1,1-1 0,-1 0 0,0 0 0,1 1 0,-1-1 0,0 0 0,1 1 0,-1-1 0,0 0 0,0 1 0,0-1 0,1 1 0,-1-1 0,0 1 0,0 19 116,-15 25 580,13-41-594,-12 30 390,8-24-438,1 1 1,1 0-1,0 0 0,0 0 1,1 0-1,1 1 1,-2 17-1,4-28-121,0 0 1,0-1-1,0 1 0,0 0 0,0 0 0,0 0 0,0 0 0,0-1 0,1 1 0,-1 0 1,0 0-1,1 0 0,-1-1 0,0 1 0,1 0 0,-1-1 0,1 1 0,-1 0 0,1-1 1,0 1-1,-1-1 0,1 1 0,0 0 0,-1-1 0,1 0 0,0 1 0,-1-1 0,1 1 1,0-1-1,0 0 0,0 0 0,-1 1 0,3-1 0,-1 0-343,0 0 0,1 0 0,-1 0 0,0 0 0,1 0 0,-1-1 0,1 1 0,-1-1 0,0 0 0,0 1 0,1-1 0,1-1 1,20-15-5345</inkml:trace>
</inkml:ink>
</file>

<file path=ppt/ink/ink2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5093,'0'0'10378,"-27"49"-8328,11-16-609,2 2-288,5 2-320,3 2-609,5-4-160,1-1-128,0-7-1281,5-3-1122,0-9-832,1-6-448</inkml:trace>
</inkml:ink>
</file>

<file path=ppt/ink/ink2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8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72 187 2370,'-7'-13'7474,"1"3"-6559,-3-3 288,1-1 0,0-1 0,1 1 0,1-1-1,0-1 1,1 1 0,-4-22 0,9 36-1143,0 0 0,0 1 0,0-1 1,0 0-1,0 0 0,0 0 0,1 0 0,-1 0 0,0 0 0,1 0 0,-1 0 1,0 0-1,1 0 0,-1 1 0,1-1 0,-1 0 0,1 0 0,0 1 1,-1-1-1,1 0 0,0 1 0,0-1 0,-1 0 0,1 1 0,0-1 1,0 1-1,0 0 0,0-1 0,-1 1 0,1 0 0,0-1 0,0 1 0,0 0 1,0 0-1,2 0 0,41-1 159,-33 1-126,7 2-98,-1 0-1,1 1 1,-1 1 0,0 1 0,0 0-1,0 1 1,-1 1 0,0 0 0,0 1-1,-1 1 1,0 1 0,24 20 0,-32-24 15,0 0 1,-1 1 0,0-1-1,0 2 1,-1-1 0,1 0-1,-2 1 1,1 0 0,-1 0-1,0 1 1,3 13 0,-5-15 74,-1 0 0,0-1 0,-1 1 0,1 0 0,-1 0 0,-1 0 0,0-1 0,1 1 0,-2 0 0,1-1 0,-1 1 0,0 0 1,-1-1-1,1 0 0,-1 0 0,0 0 0,-5 7 0,3-5 109,-1 1 0,0-1 0,0 0 0,0 0 0,-1-1 0,-1 1 0,1-2-1,-1 1 1,0-1 0,0 0 0,-1-1 0,0 0 0,0 0 0,0-1 0,-1 0 0,1-1 0,-1 0 0,0 0 0,0-1 0,0 0 0,0-1 0,0 0 0,-13-1 0,20 0-259,1 0 0,-1-1-1,1 1 1,0-1 0,-1 1 0,1-1 0,0 0 0,-1 0-1,1 0 1,0 0 0,0-1 0,0 1 0,0 0 0,0-1-1,0 0 1,0 1 0,0-1 0,1 0 0,-1 0 0,1 0 0,-1 0-1,-1-4 1,1 2-652,0 0-1,1 0 1,-1 0-1,1 0 1,0-1-1,0 1 1,0-8-1,1-22-6414</inkml:trace>
</inkml:ink>
</file>

<file path=ppt/ink/ink2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4:59.6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13613,'0'-1'209,"0"1"1,1-1 0,-1 1-1,0-1 1,1 1-1,-1-1 1,0 1 0,1-1-1,-1 1 1,1-1-1,-1 1 1,1 0 0,-1-1-1,1 1 1,-1 0-1,1-1 1,-1 1 0,1 0-1,-1 0 1,1 0-1,0-1 1,-1 1-1,1 0 1,-1 0 0,1 0-1,0 0 1,-1 0-1,1 0 1,-1 0 0,1 0-1,0 0 1,-1 1-1,1-1 1,-1 0 0,2 1-1,7 23 2497,-6 48-2250,-4-61 346,-11 139 1113,3-74-3350,5 0-8499</inkml:trace>
</inkml:ink>
</file>

<file path=ppt/ink/ink2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0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93 5765,'0'0'3647,"-3"-8"-1240,1 1-2281,0 3 410,0 1 0,1-1 1,0 0-1,0 0 0,0 0 1,0 0-1,1-6 0,0 9-397,0 0 0,0-1 0,0 1 0,1 0 0,-1-1 0,0 1 0,1 0 0,-1-1-1,1 1 1,0 0 0,-1 0 0,1 0 0,0 0 0,0 0 0,0 0 0,0 0 0,0 0 0,0 0 0,0 0 0,0 0 0,0 0 0,0 1 0,0-1-1,0 0 1,1 1 0,-1-1 0,0 1 0,1-1 0,-1 1 0,0 0 0,2-1 0,18-3 156,0 1 1,0 1-1,0 1 0,0 0 1,0 2-1,40 5 0,-45-3-261,1 1 0,-1 0 0,0 1 0,0 0 0,0 2 0,-1 0 0,0 0 0,0 1 0,14 12 1,-26-18-42,0 0 0,0 0 0,-1 0 0,1 0 0,-1 1 0,1-1 0,-1 1 0,0 0 0,0 0 0,0 0 0,-1 0 0,1 0 0,-1 0 0,1 0 0,-1 1 1,0-1-1,1 7 0,-2-8 62,0 1 1,-1 0 0,1 0 0,-1 0-1,1-1 1,-1 1 0,0 0 0,0-1-1,0 1 1,-1 0 0,1-1 0,0 1-1,-1-1 1,0 0 0,1 0-1,-1 1 1,-3 1 0,-3 3 154,0-1 0,0 0 0,0-1-1,-1 1 1,0-2 0,0 1 0,0-1 0,-1 0 0,0-1 0,-15 3 0,-48 0-1033,86-19-9656,7 1 1399</inkml:trace>
</inkml:ink>
</file>

<file path=ppt/ink/ink2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0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9737,'0'0'16432,"59"-45"-16112,-39 45-160,4 0-96,6 0 0,1 0-128,1 0-897,2 0-1089,1-1-768,-7-4-1666,-2-2-3236</inkml:trace>
</inkml:ink>
</file>

<file path=ppt/ink/ink2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0.8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 15150,'0'0'6310,"-23"71"-6246,21-39 64,-1 2-95,1-1-1,2 1-32,0 1 32,0-3-481,0-2-928,0-9-769,0-7-1634,0-8-1120</inkml:trace>
</inkml:ink>
</file>

<file path=ppt/ink/ink2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1.1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8232,'0'0'15337,"11"-5"-14771,-9 4-543,3-2 33,0 1-1,0 0 0,0 0 0,0 0 1,1 0-1,-1 1 0,1 0 0,-1 0 1,1 1-1,-1-1 0,1 1 0,0 0 1,-1 1-1,1-1 0,8 3 0,13 4-42,-1 2-1,0 0 1,0 2-1,-1 1 1,36 23-1,-56-31-11,1-1 0,-1 2 1,0-1-1,0 0 0,-1 1 0,1 0 0,-1 0 0,0 1 0,-1-1 0,1 1 0,-1-1 0,0 1 1,0 0-1,-1 0 0,0 1 0,0-1 0,0 0 0,-1 1 0,0-1 0,0 1 0,0 0 0,-1-1 1,0 1-1,-1-1 0,1 1 0,-1 0 0,-1-1 0,-3 13 0,1-9 155,-1 1 0,0-1 0,-1 0-1,1-1 1,-2 1 0,0-1 0,0 0 0,0-1 0,-1 0-1,-1 0 1,1-1 0,-1 0 0,0 0 0,-1-1-1,-13 7 1,8-5-178,-1 0 1,0-1-1,-1-1 0,1-1 0,-1 0 0,-1-1 0,1-1 0,0 0 0,-20 0 0,36-3-163,0 0-1,0 0 1,0 0-1,0-1 0,0 1 1,0 0-1,0 0 1,0 0-1,0-1 1,1 1-1,-1-1 0,0 1 1,0 0-1,0-1 1,0 0-1,1 1 1,-1-1-1,0 1 1,0-1-1,1 0 0,-1 0 1,0 1-1,1-1 1,-1 0-1,1 0 1,-1 0-1,1 0 0,0 1 1,-1-1-1,1 0 1,0 0-1,0 0 1,-1 0-1,1 0 0,0 0 1,0 0-1,0 0 1,0 0-1,0 0 1,0 0-1,0 0 0,1 0 1,-1 0-1,0 0 1,1-1-1,1-23-6690</inkml:trace>
</inkml:ink>
</file>

<file path=ppt/ink/ink2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1.6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 12812,'0'0'10298,"9"-2"-9764,6 1-417,0 1 0,1 0-1,-1 1 1,0 0 0,21 5 0,87 25 161,-62-15-243,-15 1-61,-45-17 39,0 1 1,0-1-1,0 1 1,0-1-1,0 1 1,0 0-1,0-1 1,0 1-1,0 0 1,0 0 0,0 0-1,-1-1 1,1 1-1,0 0 1,-1 0-1,1 0 1,-1 0-1,1 0 1,-1 0-1,1 1 1,-1-1-1,0 0 1,1 0-1,-1 0 1,0 0-1,0 0 1,0 1 0,0-1-1,0 0 1,0 0-1,0 0 1,0 0-1,-1 0 1,1 1-1,0-1 1,-1 0-1,1 0 1,-1 0-1,1 0 1,-1 1-1,-10 10 260,-1 0 0,0-2-1,0 1 1,-1-1 0,0-1-1,-1 0 1,-26 12-1,18-9 14,-16 10-3,4-1-393,-2-2-1,-50 20 1,80-37-1079</inkml:trace>
</inkml:ink>
</file>

<file path=ppt/ink/ink2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0 251 13787,'53'-33'5358,"-24"15"-3825,29-22 0,40-50-450,-29 26-860,-69 64-221,0-1 0,0 1 0,0-1 0,1 1 0,-1 0 0,0 0-1,0-1 1,1 1 0,-1 0 0,0-1 0,1 1 0,-1 0 0,0 0 0,1 0 0,-1-1 0,0 1 0,1 0-1,-1 0 1,1 0 0,-1 0 0,0 0 0,1 0 0,-1 0 0,1 0 0,-1 0 0,0 0 0,1 0 0,-1 0 0,1 0-1,-1 0 1,0 0 0,1 0 0,-1 0 0,0 0 0,2 1 0,-1 15 33,-12 33-2,9-42-19,-7 27-24,0-7-699,2 1 0,2 0 1,-5 57-1,12-77 233,5-7-171</inkml:trace>
</inkml:ink>
</file>

<file path=ppt/ink/ink2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5.1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295 51 14926,'1'-1'279,"0"0"0,0-1 0,0 1 0,0-1 0,-1 1 0,1-1 0,-1 1 0,1-1 0,-1 0 0,1 1 0,-1-1 0,0 1 0,0-1 0,0 0 0,0 1 0,0-1 0,0 0 0,0 1 0,-1-1 0,1 0 0,0 1 0,-2-3 0,1 3-137,0 0-1,0 0 1,0-1 0,-1 2-1,1-1 1,0 0 0,0 0-1,-1 0 1,1 0 0,-1 1-1,1-1 1,-1 1 0,1-1-1,-1 1 1,1 0-1,-1 0 1,1-1 0,-4 1-1,-2 0-37,0 0-1,0 1 1,1 0-1,-1 0 1,0 0-1,0 1 1,1 0-1,-1 1 1,-9 4-1,-1 4 10,1 0-1,1 1 1,0 1 0,0 1 0,1 0-1,-23 30 1,29-32 43,0-1 0,1 1 0,0 0 0,1 0-1,0 1 1,1-1 0,1 1 0,0 1 0,1-1 0,-4 24 0,7-35-149,0 1 0,0-1 1,0 0-1,0 0 1,1 1-1,-1-1 0,0 0 1,1 0-1,0 0 0,-1 0 1,1 1-1,0-1 0,0 0 1,0 0-1,1-1 0,-1 1 1,0 0-1,1 0 1,-1-1-1,1 1 0,-1 0 1,1-1-1,3 3 0,0-2 19,0 1 0,0-1-1,0 0 1,1 0 0,-1-1-1,1 1 1,-1-1 0,1-1-1,8 1 1,3 0-587,-1-2-1,1 0 0,0-1 1,-1 0-1,29-9 1,3-11-4386,-19 3-1114,2-7-4749</inkml:trace>
</inkml:ink>
</file>

<file path=ppt/ink/ink2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5.5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0 15567,'0'0'7271,"-6"68"-5958,-1-30-448,-4 7-417,0 3-224,6-1-160,0-1-32,-1-5 32,6-3-32,0-8-672,0-8-737,6-7-513,3-10-993,-4-5-2466,2-7-3107</inkml:trace>
</inkml:ink>
</file>

<file path=ppt/ink/ink2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6.1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1 146 11883,'0'0'4864,"11"-11"-3279,-3 3-1331,-1 0-14,1 0 1,1 0-1,0 1 1,0 0-1,0 0 1,1 1 0,15-7-1,3 1 258,0 1-1,1 2 1,0 1-1,0 1 1,0 1-1,1 2 1,0 1-1,0 1 1,39 3-1,-66-1-482,0 0-1,-1 0 0,1 1 0,0-1 1,-1 1-1,1 0 0,-1 0 1,1 0-1,-1 0 0,1 0 0,-1 0 1,0 1-1,1-1 0,-1 1 0,0-1 1,0 1-1,0 0 0,0 0 0,0 0 1,-1 0-1,1 0 0,-1 1 0,1-1 1,-1 0-1,0 1 0,0-1 0,0 1 1,0-1-1,0 1 0,0-1 1,-1 1-1,1 0 0,-1-1 0,0 5 1,0-2 72,0 1 1,0-1 0,-1 1 0,0-1-1,0 0 1,-1 1 0,1-1 0,-1 0-1,0 0 1,-1 0 0,1 0 0,-1 0 0,0-1-1,0 1 1,0-1 0,-5 6 0,-1-2-25,-1-1 1,0 0 0,0-1 0,0 1-1,0-2 1,-1 0 0,0 0 0,0-1-1,-1 0 1,1-1 0,-1 0 0,0-1-1,1 0 1,-1-1 0,0 0 0,-18-2-1,28 1-257,1 0 0,-1 0 0,1-1 0,-1 1-1,1-1 1,-1 1 0,1-1 0,-1 1 0,1-1 0,0 0-1,-1 0 1,1 0 0,0 0 0,0 0 0,-1 0 0,1 0-1,0 0 1,0 0 0,0-1 0,0 1 0,1 0-1,-1-1 1,0 1 0,1 0 0,-1-1 0,0-1 0,1 2-185,-1 0 0,1 0 0,0 0 0,0 0 1,0-1-1,0 1 0,0 0 0,0 0 0,0 0 1,1 0-1,-1 0 0,0 0 0,1 0 0,-1 0 1,1-1-1,-1 1 0,1 0 0,-1 1 1,1-1-1,-1 0 0,1 0 0,0 0 0,0 0 1,1-1-1,12-7-5173</inkml:trace>
</inkml:ink>
</file>

<file path=ppt/ink/ink2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5:06.5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1 16624,'0'0'11018,"9"75"-10089,-18-36-160,-2 2-449,-2-2-64,6-1-128,2-4-64,-1-5-31,3-2-258,3-6-800,0-8-1313,0-9-2114</inkml:trace>
</inkml:ink>
</file>

<file path=ppt/ink/ink2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8:21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4257 200 3171,'-16'-4'1836,"-76"-17"-139,-206-42 1198,215 49-2559,-144-5 0,-138 22-257,-343-17 18,69-26 53,236 20 85,290 13-114,-136 9 1,203 2-49,1 2 0,0 1 1,0 3-1,1 2 1,-81 32-1,67-16 16,2 2 0,0 3 0,2 3 1,-61 51-1,51-31-81,2 2 0,-93 115 0,143-157-17,0 0 0,1 0 1,1 1-1,1 1 1,0-1-1,1 1 0,-5 21 1,10-31-7,1 0-1,1 0 1,-1 1 0,1-1 0,1 0 0,-1 1-1,2-1 1,-1 0 0,1 1 0,0-1 0,1 0-1,0 0 1,0 1 0,1-2 0,0 1 0,0 0-1,0 0 1,10 13 0,6 2-62,1 0 1,1-1-1,0-1 0,2-1 0,0-1 1,2-1-1,0-1 0,52 26 0,-22-18 40,1-2 1,0-2-1,91 20 0,274 27-13,9-34-27,-95-8 49,55 14 16,604 34-40,-36-113 84,-874 30-30,471-62 28,-519 65 116,-1-1 1,0-2-1,0-1 0,-1-2 1,0-2-1,-1 0 0,42-27 1,-63 34-87,-1-1 0,0-1 0,0 0 0,0 0 0,-2-1 0,1 0 0,-1-1 0,0 0 1,-1 0-1,-1-1 0,0 0 0,0-1 0,-1 1 0,-1-1 0,0 0 0,0-1 0,-2 1 1,0-1-1,0 0 0,-1 1 0,0-26 0,-3 18 49,0 0 1,-2 0-1,0 0 1,-1 0-1,-2 1 0,0-1 1,-14-30-1,6 22-56,-1 0-1,-2 1 1,-1 1-1,-29-35 1,3 14-22,-2 2 1,-2 2 0,-2 2 0,-79-51 0,65 51 23,-2 4 0,-2 2 0,-92-35 0,109 53-423,0 3-1,0 1 1,-2 3-1,1 3 1,-88-5-1,57 13-1694,-123 15 0,46 10-3137</inkml:trace>
</inkml:ink>
</file>

<file path=ppt/ink/ink2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8:56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84 2883,'0'0'1281,"-18"-58"-3395,16 32 512</inkml:trace>
</inkml:ink>
</file>

<file path=ppt/ink/ink2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8:57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214 153 7271,'0'0'-582,"-10"7"2109,-10 4-1035,1 2 0,1 0 0,0 1 0,1 1 1,-24 28-1,33-34-347,0 1 1,1 0 0,1 0-1,-1 1 1,2 0-1,-1 0 1,2 0 0,-1 1-1,2-1 1,0 1-1,0 0 1,1 0 0,-1 15-1,3-14-135,0 0-1,1 0 1,1 0 0,0 0-1,1 0 1,0 0-1,1-1 1,0 1 0,1-1-1,1 0 1,0-1-1,0 1 1,1-1 0,14 17-1,-14-20-4,1 1-1,0-1 1,0 0-1,1-1 1,0 0-1,0 0 0,1-1 1,0-1-1,0 1 1,0-1-1,0-1 1,1 0-1,0-1 1,0 0-1,0 0 0,0-1 1,14 1-1,-19-4 17,0 1-1,0-1 0,0 0 0,0 0 0,0-1 0,0 0 1,0 0-1,-1 0 0,1-1 0,-1 0 0,0 0 1,1 0-1,-1-1 0,-1 1 0,1-1 0,-1-1 1,1 1-1,-1 0 0,0-1 0,-1 0 0,1 0 0,-1 0 1,5-11-1,2-2 89,-2-1-1,0-1 1,-1 1 0,0-1 0,5-38-1,-6 17 372,-1 0 0,-2-80 0,-4 103-333,0 1 1,-1-1-1,-1 1 1,-1-1-1,0 1 1,-2 0 0,0 1-1,0-1 1,-14-22-1,19 37-96,0-1 0,-1 1 0,1-1 0,-1 1-1,0 0 1,0 0 0,1 0 0,-1 0 0,0 0 0,-1 0-1,1 0 1,0 1 0,-1-1 0,1 1 0,-1-1 0,1 1 0,-1 0-1,1 0 1,-1 0 0,0 1 0,1-1 0,-1 1 0,0-1-1,0 1 1,0 0 0,1 0 0,-1 0 0,0 0 0,0 1-1,0-1 1,1 1 0,-1-1 0,0 1 0,1 0 0,-1 0 0,-4 3-1,0 0-40,1 1 1,-1-1-1,1 2 0,0-1 0,0 0 0,1 1 0,0 0 0,0 1 0,0-1 0,0 1 0,-5 12 0,0 3-59,2 0-1,0 0 1,2 0-1,0 1 1,2 0-1,-4 40 1,7-53 19,1-1 1,0 1-1,0 0 1,1 0-1,0 0 1,0 0-1,1 0 0,1 0 1,0-1-1,0 0 1,1 1-1,0-1 1,0 0-1,1-1 1,0 1-1,1-1 1,0 0-1,7 8 1,-9-13 22,-1 0 0,0 0 0,1-1 0,-1 1 0,1-1 0,0 0 0,-1 0 0,1 0 0,0 0 0,0-1 0,1 1 0,-1-1 1,0 0-1,0-1 0,1 1 0,-1-1 0,0 1 0,1-1 0,-1-1 0,0 1 0,1-1 0,5-1 0,-5 0 12,1 0 0,-1 0 0,-1-1 0,1 0 0,0 0 0,-1 0 0,1 0 0,-1-1 0,0 0 0,0 0 0,-1 0 0,1 0 0,-1-1 0,0 1 0,0-1 0,0 0 0,2-6 0,2-7 18,-1-1 1,-1 1-1,-1-1 0,0 0 0,-2-1 1,0 1-1,-1 0 0,-1-1 0,-1 1 0,0 0 1,-2-1-1,0 1 0,-1 0 0,-1 1 1,-1-1-1,-1 1 0,0 0 0,-1 0 0,-20-31 1,23 42 5,0 0-1,0 1 1,-1 0 0,0 0 0,0 0 0,0 0 0,-1 1 0,0 0 0,0 1 0,0 0 0,-1 0 0,1 0 0,-17-5 0,19 8-18,0 0 0,-1 0-1,1 0 1,-1 1 0,1 0 0,-1 0 0,1 0 0,-1 1 0,1-1 0,-1 1 0,1 1 0,0-1 0,0 1 0,-1 0 0,1 0 0,0 0 0,1 1 0,-1 0-1,0 0 1,1 0 0,-1 0 0,-4 6 0,-4 5-112,1 1 0,1 0 0,0 0 0,1 1 0,1 1 0,0 0 0,1 0-1,1 0 1,1 1 0,0 0 0,2 0 0,0 1 0,1 0 0,0-1 0,1 30 0,2-42-152,0-1 0,1 0 0,-1 0 0,1 1 1,0-1-1,1 0 0,1 6 0,-2-10 87,-1 0 0,0 0 0,1 0 0,0 0 0,-1 0 0,1 0 0,0 0 0,-1 0 0,1-1 0,0 1 0,0 0 0,0 0 0,0-1 0,0 1 0,0-1 0,0 1 0,0-1 0,0 1 0,0-1 0,0 1 0,0-1 0,0 0 0,0 0 0,0 1 0,0-1 0,0 0 0,0 0 0,1 0 0,-1 0 0,0-1 0,0 1 0,0 0 0,0 0 0,0-1 0,0 1 0,0 0 0,0-1 0,0 1 0,0-1 0,0 0 0,1 0 0,28-22-7730</inkml:trace>
</inkml:ink>
</file>

<file path=ppt/ink/ink2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9:05.1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53 9961,'0'0'6401,"0"0"-6388,0 0-1,-1 0 1,1 0-1,0 0 1,0 0-1,-1 0 1,1 1-1,0-1 1,-1 0-1,1 0 1,0 0-1,0 0 1,-1 1-1,1-1 1,0 0-1,0 0 1,0 1-1,-1-1 1,1 0-1,0 0 1,0 1-1,0-1 1,0 0-1,0 0 1,-1 1-1,1-1 1,0 0-1,0 1 1,0-1-1,0 0 1,0 1-1,0-1 1,0 0-1,0 0 1,0 1-1,0-1 1,0 1-1,5 4 48,-1 0-1,0-1 0,1 0 0,0 1 1,0-1-1,0-1 0,1 1 0,-1-1 1,1 0-1,9 3 0,-6-1-1,15 6 14,1-1 0,0-1-1,0-1 1,1-1 0,0-1 0,39 3-1,-10-5-23,0-2 0,62-7 0,-77-1-15,-2-2-1,1-1 0,-1-3 0,62-26 1,-16 6-67,-163 41-329,-58 11 38,-173 2-1,196-17 321,31-3 13,-35 2-16,152-12-1669,-1 0 1,-1-3 0,1 0 0,-2-2-1,50-28 1,-17 3-3999</inkml:trace>
</inkml:ink>
</file>

<file path=ppt/ink/ink2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9:05.8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328 350 6022,'0'0'1676,"-9"-2"-694,-7-2-788,-5-1 1286,1 0 0,-31-13 0,51 18-1484,0 0 1,0 0-1,0-1 1,0 1 0,0 0-1,0 0 1,0-1-1,0 1 1,0 0-1,0 0 1,0-1-1,0 1 1,0 0-1,0 0 1,0 0-1,0-1 1,0 1-1,0 0 1,0 0-1,0-1 1,0 1-1,0 0 1,0 0-1,0 0 1,1-1-1,-1 1 1,0 0 0,0 0-1,0 0 1,0-1-1,1 1 1,-1 0-1,0 0 1,0 0-1,0 0 1,1 0-1,-1 0 1,0-1-1,0 1 1,0 0-1,1 0 1,-1 0-1,0 0 1,0 0-1,1 0 1,-1 0-1,0 0 1,0 0-1,1 0 1,-1 0 0,15-6-124,-15 6 127,495-168-209,-484 165 192,12-3-30,-1-1 0,0-1 0,-1-1 0,0-1 0,0-1 0,35-25-1,-55 36 62,0-1-1,0 0 1,0 0-1,0 1 1,0-1-1,0 0 1,0 0-1,0 0 1,-1 0-1,1 0 1,0 0-1,-1 0 1,1 0-1,-1-1 1,1 1-1,-1 0 1,1 0-1,-1 0 1,0-3-1,0 4 12,0-1-1,0 0 0,-1 0 1,1 1-1,-1-1 1,1 0-1,0 1 1,-1-1-1,1 0 0,-1 1 1,0-1-1,1 1 1,-1-1-1,1 1 1,-1-1-1,0 1 1,0-1-1,1 1 0,-1 0 1,0-1-1,0 1 1,0 0-1,-53-9 506,-14 8-346,0 3 0,-68 11 0,-133 32-73,47-6 390,175-38-228,39-1-269,-1 0 0,1 0 1,-1 1-1,1 0 0,-10 2 0,18-2-118,0-1 0,0 1 0,0-1 0,0 1 0,1 0 0,-1-1 0,0 1 0,0-1 0,1 1 0,-1-1 0,0 1 0,1-1 0,-1 1 0,0-1 0,1 1 0,-1-1 0,1 0 0,-1 1 0,1-1 0,-1 1 0,1-1 0,-1 0 0,1 0 0,-1 1 0,1-1 0,-1 0 0,1 0 0,0 0 0,-1 1 0,2-1 0,9 3-685,0 0 0,1 0-1,22 2 1,17-2-1662</inkml:trace>
</inkml:ink>
</file>

<file path=ppt/ink/ink2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9:39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7678 476 8488,'-10'-2'144,"-442"-87"1340,314 73-1377,-234 3 0,256 12-11,-255 3 397,-192-6-404,62-61 298,273 28-102,-826-106 586,708 97-839,68 14 64,-291 3 0,418 29-85,-475 7 41,434 4-38,-236 45 0,314-33-9,1 5 0,1 5 1,2 5-1,2 5 0,2 4 1,-130 79-1,202-105 5,1 2-1,2 1 1,0 1 0,1 1 0,2 2 0,1 1-1,-30 41 1,42-49-16,1 2-1,1 0 1,1 0-1,2 1 1,0 1-1,1 0 0,1 0 1,2 0-1,0 1 1,2 0-1,-2 50 1,6-58-3,1 0-1,0 0 1,2 0 0,0-1 0,1 1 0,0-1 0,2 1-1,14 31 1,-7-25-79,1 0-1,1-1 1,1-1-1,1 0 0,25 23 1,17 13 65,3-4 1,2-1-1,2-4 1,74 41-1,-23-24 24,215 87-1,-192-103 18,3-6 0,254 44 0,306 1 22,-565-75-43,1996 87 29,-2016-101-31,896-7 152,-3-45 144,-694 20-105,507-118 1,-660 108-135,-2-9 1,-3-6-1,-2-7 1,268-151-1,-360 175-16,-2-2-1,88-76 1,-133 102-35,0-1 1,-1-1 0,-1 0 0,-1-1 0,0-1-1,-2 0 1,0-1 0,-1 0 0,-2-1 0,0-1-1,13-45 1,-20 53 23,0 0 0,-1 0 0,-1 0 0,-1-1 0,0 1 0,-1-1 0,0 1 0,-2 0 0,0 0 0,-7-24 0,2 18 8,0 2 1,-2-1-1,0 1 0,-1 1 1,-1-1-1,-26-29 0,-1 8 79,-2 1 0,-1 2 0,-3 2 0,-93-56 0,58 46-43,-2 4 1,-2 3 0,-1 5-1,-2 3 1,0 3-1,-164-25 1,-555-17 313,324 60-1532,351 14 258,-218 36 0,221-16-668,6-3-763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01.1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2915,'0'0'-256</inkml:trace>
</inkml:ink>
</file>

<file path=ppt/ink/ink2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9.4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507 26 12563,'-16'-6'437,"0"1"0,-1 1 1,-32-6-1,41 10-337,-1-1 1,1 1-1,-1 1 1,1-1-1,0 2 0,-1-1 1,1 1-1,0 0 1,0 1-1,-9 3 1,-2 4 55,0 1 0,1 1 1,0 0-1,1 2 1,1 0-1,0 0 0,1 2 1,0 0-1,1 0 0,1 2 1,1-1-1,-20 39 1,17-27 15,2 0 0,2 1 0,0 1 1,2-1-1,1 2 0,2-1 1,1 1-1,-1 35 0,5-53-135,1 0 0,1 1 1,1-1-1,0 0 0,0 1 0,2-1 0,-1-1 0,2 1 1,0 0-1,1-1 0,0 0 0,1-1 0,11 18 0,-12-23-22,0 0 1,0 0-1,0-1 0,1 0 0,0 0 0,1 0 0,-1-1 0,1 0 1,0-1-1,0 1 0,0-2 0,1 1 0,-1-1 0,1 0 1,0-1-1,0 0 0,0-1 0,0 1 0,0-2 0,0 1 0,18-3 1,-9 0 74,-1-1 0,1-1 0,-1-1 0,0 0 0,0-2 0,-1 0 0,1 0 0,18-13 0,-8 3 195,-1-2 1,0 0-1,40-41 1,-45 38-39,-1 0-1,-2-2 1,0 0-1,-1-1 1,-2-1 0,0-1-1,11-30 1,-19 40-164,-1 0 1,-1 0-1,0-1 0,-1 1 0,-1-1 1,-1 0-1,-1 0 0,0-1 1,-1 1-1,-1 0 0,-1 0 1,0 0-1,-6-18 0,6 28-153,0 0-1,-1 0 0,0 0 1,-1 1-1,0-1 0,0 1 1,0 0-1,-1 0 0,0 0 1,0 1-1,-1-1 0,0 1 0,0 1 1,0-1-1,-1 1 0,0 0 1,0 1-1,0-1 0,0 1 1,-1 1-1,0-1 0,0 1 1,0 1-1,0 0 0,0 0 1,0 0-1,0 1 0,-1 0 1,1 1-1,-1 0 0,1 0 1,0 1-1,-1 0 0,1 0 0,0 1 1,-10 3-1,-54 22-574</inkml:trace>
</inkml:ink>
</file>

<file path=ppt/ink/ink2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9:49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3431 161 4484,'-111'-11'591,"-467"-66"115,461 53-395,-2 5-1,0 6 0,-1 4 0,0 6 1,0 5-1,0 5 0,0 5 0,-179 43 0,172-20-300,3 6 0,1 4 0,3 7 0,1 4 0,4 6 1,2 4-1,-125 98 0,199-135 27,2 3 1,1 1 0,2 1 0,1 2 0,2 2 0,2 0 0,-41 71-1,54-79-13,2 1-1,0 0 0,2 1 0,2 0 1,1 1-1,1 1 0,2-1 0,1 1 1,2 0-1,1 0 0,5 58 0,-2-77-26,2 0 0,0 0-1,0 0 1,2-1-1,0 1 1,0-1 0,1 0-1,1-1 1,0 0-1,16 22 1,-8-17-9,0-1 1,1-1-1,0 0 1,1-2-1,1 1 0,29 17 1,-1-7-8,1-2 1,0-2-1,2-2 1,0-2-1,79 16 1,81 7 99,338 20 0,219-50 483,-508-23-445,331-61 0,246-101 38,-135-23 108,-580 155-204,-2-5-1,-2-6 1,183-114-1,-266 147-54,-2-2-1,0-2 1,49-49 0,-69 62-2,-1-1 0,0 1-1,-1-2 1,0 1 0,-1-1 0,-1-1 0,0 1 0,-1-1 0,0 0 0,-2-1 0,7-30-1,-9 29 25,-1 0-1,-1 0 0,0 0 0,-1 0 0,0 0 1,-2 0-1,0 1 0,-1-1 0,-1 1 0,0 0 1,-1 0-1,-13-25 0,5 18 126,-1 0 1,-1 1-1,-1 1 0,0 1 1,-2 0-1,0 1 0,-29-21 1,-5 2 35,-2 2 0,-1 2-1,-2 3 1,-1 3 0,-1 2 0,-101-29 0,13 16 332,-260-34 1,-353 22-3441,-5 66-2026,560-6-399</inkml:trace>
</inkml:ink>
</file>

<file path=ppt/ink/ink2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19:57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4347 136 3940,'0'0'902,"-9"-4"-155,-11-5-593,-1 1 0,-1 0 0,0 2 0,1 1 1,-2 1-1,-22-2 0,-310-11 871,208 14-993,-240-29 687,-64-1-317,-304 42-342,354-1-40,259-4-23,1 6 0,0 6 1,0 6-1,2 7 0,1 5 1,2 6-1,-239 106 0,347-132 10,0 0 0,2 2 0,-1 0 0,2 2 0,0 1 0,-33 33 0,48-40-8,0-1 0,1 1 0,0 0 0,1 1 0,0 0 0,1 0 0,1 1 0,0 0 0,1 0 0,0 0 0,1 1 0,1 0 0,0-1 0,1 1 0,0 21-1,1-12 3,2 0-1,0 0 1,2 0-1,0-1 0,2 1 1,0-1-1,2 1 1,0-2-1,2 1 0,1-1 1,0-1-1,2 1 0,15 21 1,-10-20 16,1-1 0,1-1 0,1-1 1,1-1-1,0-1 0,1-1 0,1 0 1,1-2-1,0-1 0,1 0 0,1-2 1,0-1-1,48 13 0,22 0 205,1-4 0,155 10 1,-182-23-208,1248 26 370,-1079-46-366,-1-10 0,392-90 0,-310 29 14,425-173-1,-706 242-31,146-65 16,-163 69-10,-1-1 1,-1 0-1,-1-2 1,1 0-1,-2-2 0,20-20 1,-31 29 29,-2 0 0,1 0 0,-1-1 0,0 1 0,-1-1 0,0 0 1,0-1-1,0 1 0,-1-1 0,-1 1 0,1-1 0,-1 0 0,-1 0 0,0 0 0,0 0 0,-1 0 1,0-9-1,-2 6 93,0-1 0,-1 1 1,0 0-1,-1 0 0,0 0 0,-1 1 1,0-1-1,-1 1 0,0 0 1,-1 1-1,-14-18 0,-3 1-25,-2 0 0,-1 2 0,-1 1 0,-1 2-1,-2 0 1,0 2 0,0 2 0,-2 0 0,0 3 0,-40-14-1,5 6-282,-1 3 0,-1 3-1,0 3 1,-89-6 0,-46 10-3057,112 6 454</inkml:trace>
</inkml:ink>
</file>

<file path=ppt/ink/ink2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09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2712 84 6182,'-38'-15'293,"-63"-15"0,41 18-1871,-1 3-1,0 2 0,-91 2 1,-193 21 4189,-2-1 794,173-17-2672,30-2-421,-258 28-1,357-15-288,2 2 0,-1 1-1,1 2 1,1 3 0,1 1 0,0 2-1,2 1 1,0 2 0,2 2 0,0 2-1,2 1 1,1 2 0,1 1 0,2 1-1,1 2 1,2 1 0,1 1 0,-42 78-1,52-79-27,3 2 0,1 0-1,2 0 1,1 1 0,2 1-1,1 0 1,3 0 0,1 0-1,2 0 1,7 78 0,-3-93 13,0-1 1,2 1-1,1-1 1,0 0 0,2 0-1,1-1 1,0 0-1,2 0 1,0-1-1,2-1 1,0 0 0,20 23-1,-8-16 56,0-1 0,2-2 1,1 0-1,1-2 0,1-1 0,1-2 0,46 23 0,14-1-8,1-4-1,3-4 1,0-4-1,2-5 1,176 22 0,-77-28 111,387-18 0,665-138 120,-1125 121-265,947-183 36,-824 135-8,-3-10 0,295-136 0,-315 96 121,-189 94-58,-2 0 0,-1-3 1,-1 0-1,39-41 0,-60 55 15,0 0-1,-1-1 1,-1 0-1,0-1 1,0 0-1,-1 0 1,-1 0-1,0-1 1,7-25-1,-10 30-51,-1 0 1,0 0-1,0 0 0,-1 0 0,0-1 1,0 1-1,-1 0 0,0 0 1,0 0-1,-1 0 0,0 0 0,0 0 1,-1 0-1,0 1 0,-1-1 0,1 1 1,-8-10-1,-4-2 4,-2 0 0,0 1-1,0 1 1,-2 1 0,0 1 0,-43-26-1,-137-61 41,46 39 8,-3 7 0,-2 6 0,-2 8 0,-308-41 1,320 69-1033,-176 7 0,-145 50-5200,322-19-505</inkml:trace>
</inkml:ink>
</file>

<file path=ppt/ink/ink2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26.1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3966 206 3683,'-14'-12'398,"10"10"-267,1-1 1,-1 0 0,1 1-1,-1-1 1,1-1 0,0 1-1,0 0 1,1-1 0,-1 1-1,1-1 1,0 0 0,-1 0-1,2 0 1,-1 0 0,0 0-1,1 0 1,0 0 0,0-1-1,0 1 1,0-1 0,1-4-1,-39 8 456,16 0 118,0-2-1,1 0 1,0-1-1,-24-9 0,-49-8 296,-624-29-39,574 44-790,76 1-269,0 3-1,0 3 1,0 3 0,-89 16 0,-421 93 62,88-19 54,9 31 587,419-103-587,1 3 0,-90 49-1,-102 85 5,193-120 212,33-22 13,1 0 0,1 2 0,-37 34 0,58-47-251,0 1-1,0-1 0,1 1 1,0 0-1,0 0 0,0 0 1,1 1-1,0-1 0,1 1 1,0 0-1,0 0 0,1 0 1,-1 0-1,2 0 1,-1 0-1,1 0 0,1 0 1,-1 0-1,1 0 0,3 10 1,-1-4-10,0 0 0,2-1 0,-1 0 0,2 0 0,-1 0 0,2-1 0,0 0 0,0 0 0,1 0 0,19 20 0,0-8 11,1-1 0,0-1-1,2-1 1,1-2 0,1-1 0,0-2-1,1 0 1,35 10 0,13 0-12,0-4 0,113 17 0,385 33 44,-433-62-14,291-20-1,34-40 21,559-132 0,-856 140-30,555-125 43,-636 148-18,111-38 0,-176 48-21,0-2 1,-1-2-1,-1 0 0,0-2 1,0 0-1,-2-2 0,0-1 1,27-26-1,-45 38 44,0 0 1,-1 0-1,0-1 0,0 0 0,0 0 1,-1 0-1,0-1 0,0 1 0,-1-1 0,0 0 1,-1 0-1,0 0 0,0 0 0,0-1 1,-1 1-1,0 0 0,-1-1 0,0 1 0,-1-11 1,-2 4 49,0 1 1,-1 0 0,0-1-1,-1 1 1,-1 1 0,0-1-1,-1 1 1,0 0 0,-1 1-1,-11-15 1,-8-6 57,-1 1-1,-1 1 1,-1 1-1,-2 2 1,-1 1-1,-2 2 1,-48-28 0,52 36-230,-1 1 0,0 2 1,-1 1-1,0 2 0,-1 1 1,0 2-1,-1 1 0,1 2 0,-47-2 1,10 8-1760,0 4 1,-111 20-1,95-11-862,-4-6-1778</inkml:trace>
</inkml:ink>
</file>

<file path=ppt/ink/ink2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36.4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1282 247 480,'0'-8'49,"0"-4"0,0 6-79,0 0-1,0 0 1,0 0-1,-1 0 1,-2-12-1,2 16 54,0 0-1,0-1 0,0 1 1,0 0-1,-1 0 0,1 0 1,-1 0-1,1 0 0,-1 0 1,0 0-1,0 0 1,1 1-1,-1-1 0,0 0 1,-1 1-1,1 0 0,0 0 1,0-1-1,-1 1 0,-2 0 1,-20-8 384,-1 2 1,-1 1 0,1 1-1,-1 2 1,0 0-1,0 2 1,0 0 0,0 2-1,-36 6 1,9 3 519,0 3-1,1 1 1,-79 34 0,-103 34-565,110-41-147,105-35-162,1 2 1,-1 0 0,1 2-1,1 0 1,0 1 0,0 0-1,1 2 1,-22 20 0,30-23-65,0 0 0,0 1 0,1 0 0,1 0 0,-1 1 1,2-1-1,0 2 0,0-1 0,1 1 0,1 0 0,0 0 1,1 0-1,0 0 0,-1 16 0,1-1-14,2 0 0,1 0-1,1 0 1,1 1 0,2-1 0,1-1-1,1 1 1,1-1 0,1 0 0,23 50-1,-17-50 25,1 0 0,1 0 0,1-1 0,2-1 0,0-1 0,2-1-1,0-1 1,1 0 0,2-2 0,0 0 0,1-2 0,1-1 0,45 23-1,24 4 25,1-3 0,2-5-1,177 40 1,-200-63-18,0-3-1,0-4 1,1-3 0,105-8-1,303-57 51,-295 33-47,1037-211 77,-1068 197-74,556-180 106,-683 212-105,0-2 0,0-1 0,-2-1 0,0-2 0,-1-1 0,0-1 0,38-35 0,-63 51 1,0 0 0,0 0 1,0 0-1,-1-1 0,1 1 0,-1-1 0,0 1 0,0-1 0,-1 0 1,1 0-1,-1 0 0,0 0 0,0 0 0,0 0 0,0 0 0,-1 0 1,1 0-1,-1 0 0,0 0 0,-1 0 0,1-1 0,-1 1 0,1 0 1,-1 0-1,0 0 0,-1 0 0,1 0 0,-1 1 0,0-1 0,0 0 1,0 1-1,0-1 0,0 1 0,-1 0 0,0-1 0,-5-4 0,-8-7 78,0 0 0,-1 2-1,-1 0 1,0 0 0,-33-16 0,-75-29 762,-241-77 0,194 77-611,26 5-245,-478-146-1601,553 184 92,-1 4-1,-135-4 1,74 14-2562</inkml:trace>
</inkml:ink>
</file>

<file path=ppt/ink/ink2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45.6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1042 208 6086,'0'0'-22,"-10"-9"-84,-1-1 82,-4-5 140,-2 0 1,0 1 0,-24-15 0,35 27-59,0-1 1,0 1-1,0 0 1,0 0-1,0 1 1,0-1-1,-1 1 0,1 1 1,0-1-1,-1 1 1,1 1-1,-1-1 1,1 1-1,-8 1 1,-10 5-185,0 0 0,-32 15 0,-7 1 844,21-9-141,0 1-1,1 2 1,-70 40 0,85-40-528,0 1 1,2 1-1,0 1 1,1 1-1,1 0 1,-26 34-1,26-24 53,2 1-1,1 0 1,1 2-1,2 0 1,1 1-1,2 0 1,1 1-1,2 1 1,1 0-1,-5 57 1,5 31-138,13 231 0,3-119 149,-44 381-54,26-497-5,-2 36 95,7 1 1,7 0-1,6 0 0,56 301 1,45 179 53,-101-564-188,4 50 12,6 1 0,36 135 0,-49-245-31,1 0 1,0-1-1,1 1 1,1-1-1,0 0 1,1-1-1,0 0 0,12 14 1,-16-23-2,-1 0 0,1 0 0,0-1 0,1 1 0,-1-1 0,0 0 0,1 0 0,0-1 0,0 1 0,0-1 0,0 0 0,0-1 0,0 1 0,0-1 0,1 0 1,-1 0-1,0-1 0,1 1 0,-1-1 0,1 0 0,-1-1 0,0 1 0,1-1 0,-1 0 0,0-1 0,0 1 0,6-3 0,0-1 14,0 0-1,0-1 1,-1-1-1,1 0 1,-1 0 0,-1-1-1,1 0 1,-1 0-1,13-17 1,2-6 84,37-60 0,77-153 180,114-281-1,-195 383-250,-7-3 1,-7-2-1,37-217 1,8-461 68,-80 657-72,-15-174 0,-3 237 24,-4 1-1,-50-188 1,-186-489 16,226 711-33,-36-70 0,51 122-18,-1 0 1,0 0-1,-1 1 1,-2 0-1,1 1 0,-2 0 1,0 1-1,-29-24 1,35 34-44,1 0 0,-1 1 1,0 0-1,0 0 1,0 0-1,-1 1 0,1 1 1,-1-1-1,0 1 0,1 1 1,-1 0-1,0 0 1,0 0-1,0 1 0,0 1 1,0-1-1,0 2 0,0-1 1,1 1-1,-1 0 1,-11 5-1,-5 4-614,0 1 0,0 1 0,2 1 0,-1 2 1,-32 27-1,-15 18-4108</inkml:trace>
</inkml:ink>
</file>

<file path=ppt/ink/ink2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51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4965,'0'0'-1506</inkml:trace>
</inkml:ink>
</file>

<file path=ppt/ink/ink2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52.9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11844 205 4901,'0'0'2349,"-9"0"-1559,-5 0-491,0 1 0,-1 1-1,1 0 1,0 1 0,-25 8 0,3 2-237,0-2 0,-1-2-1,0-1 1,-1-2-1,-54 2 1,-194-12-300,275 4 208,-330-25-516,-38-2 29,-1115 13 1057,84 82-614,1340-63 116,-166 10-22,-1113 66 280,-2-44-81,598-48-209,2-43 1,-14-44 834,-680-67 1422,867 107-1894,373 35-516,185 21-3167,16-1 321</inkml:trace>
</inkml:ink>
</file>

<file path=ppt/ink/ink2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53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57 4901,'2'-3'148,"0"-1"48,1 1-1,-1-1 0,0 0 1,0 0-1,0 0 0,-1 0 1,1 0-1,-1 0 1,0 0-1,-1-1 0,2-4 1,-38 8 1779,26 2-1833,1 1 1,-1 0-1,1 0 0,0 1 1,-1 0-1,1 1 0,1 0 1,-1 0-1,0 1 0,-8 7 1,3-3-72,1 1 0,0 1-1,1 0 1,0 0 0,-13 17 0,24-26-71,-1 0 0,0 0 0,1-1 0,0 1-1,-1 0 1,1 0 0,0 1 0,0-1 0,0 0 0,0 0 0,1 0-1,-1 1 1,0-1 0,1 0 0,0 1 0,-1-1 0,1 0 0,0 1-1,0-1 1,1 0 0,-1 1 0,1 3 0,1-4-5,-1 0 0,1 1 0,-1-1 0,1 0 0,0 0 1,0-1-1,0 1 0,0 0 0,0-1 0,0 1 0,0-1 0,1 1 0,-1-1 0,1 0 1,-1 0-1,5 1 0,12 3 12,0-2-1,0 0 1,1 0 0,22-2 0,-38-1 13,509-22-99,-378 11-1662,-79 6-560</inkml:trace>
</inkml:ink>
</file>

<file path=ppt/ink/ink2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54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1328 11050,'0'0'2381,"5"-11"-1900,27-48-169,3 2 0,84-104 0,-51 73-298,494-691 77,-553 766-93,15-22-35,2 2 0,35-38 1,-59 69 21,-1 0 0,1 1 0,0-1 0,0 0 0,0 1 0,0-1 0,0 1 0,0 0 0,0 0 0,1 0 0,-1 0 0,0 0 0,1 0-1,-1 1 1,1-1 0,2 0 0,-3 2 7,0-1-1,-1 0 0,1 0 0,0 1 0,0-1 0,-1 1 0,1 0 0,-1-1 1,1 1-1,-1 0 0,1 0 0,-1 0 0,1 0 0,-1 0 0,0 1 0,1-1 0,1 2 1,3 6 70,0 1 0,-1-1 0,0 1 0,-1 0 0,7 20 0,40 127 939,-26-73-723,3-1 1,4-2-1,71 130 0,26-18-52,-69-108-131,67 126 0,-20 21-3,-54-112-1107,85 141 1,-100-197-4117,-31-51 316</inkml:trace>
</inkml:ink>
</file>

<file path=ppt/ink/ink2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2.7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144 8 18004,'-1'-1'97,"-1"0"0,0 0 0,1 0 0,-1 1 0,0-1 0,0 0 0,1 1 0,-1 0 0,0-1 0,0 1 0,0 0 0,0 0-1,1 0 1,-1 0 0,0 0 0,0 0 0,0 1 0,-2 0 0,1 0 11,-1 0 0,1 1 0,0 0 0,0-1 0,0 1-1,0 1 1,0-1 0,1 0 0,-4 3 0,-1 3 89,1 0-1,-1 0 1,2 1-1,-1 0 1,-7 16 0,7-10-79,0 0 0,1 1 0,-5 23-1,9-33-84,0 0 0,1-1-1,-1 1 1,1 0 0,0 0-1,0-1 1,1 1-1,0 0 1,0 0 0,0-1-1,0 1 1,1-1-1,2 6 1,-3-9-9,1 0 0,-1 0 0,0 0-1,0-1 1,1 1 0,-1 0 0,1-1 0,-1 1 0,1-1 0,0 0 0,0 0 0,0 1 0,-1-1-1,1 0 1,0 0 0,0-1 0,0 1 0,4 1 0,-2-2 23,0 1 0,0-1 0,0 0 0,0 0 0,0-1 0,0 1 0,0-1 0,0 0 0,7-2 0,-1-1 96,0-1 0,1 0-1,-1 0 1,-1-1 0,1-1 0,10-9 0,-9 7 68,-1-1 0,-1-1 0,0 1 0,0-1-1,-1-1 1,11-20 0,-17 28-152,1-1-1,-1 0 1,0 0-1,0 0 1,-1 0-1,1 0 1,-1-1-1,0 1 1,-1 0-1,1-1 1,-1 1-1,0 0 1,-1-1-1,1 1 1,-1 0-1,0-1 1,0 1-1,-1 0 1,1 0-1,-4-6 1,4 9-100,0 0 0,0 1 0,-1-1-1,1 0 1,0 1 0,-1-1 0,1 1 0,-1 0 0,0-1 0,1 1 0,-1 0 0,0 0 0,0 0-1,0 0 1,-2 0 0,3 0 13,0 1 0,0 0-1,0 0 1,0 0 0,0 0 0,0-1-1,0 1 1,0 1 0,0-1 0,0 0-1,1 0 1,-1 0 0,0 0-1,0 1 1,0-1 0,0 0 0,0 1-1,0-1 1,0 1 0,1-1 0,-1 1-1,0-1 1,0 1 0,1 0 0,-1-1-1,0 1 1,1 0 0,-1 0-1,0-1 1,1 1 0,-1 0 0,1 0-1,0 0 1,-1 1 0,-8 39-427,7-17 44</inkml:trace>
</inkml:ink>
</file>

<file path=ppt/ink/ink2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56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12748,'0'0'5669</inkml:trace>
</inkml:ink>
</file>

<file path=ppt/ink/ink2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0:58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16976,'0'0'4484,"14"10"-7110,3-2-1154,1-4-2626</inkml:trace>
</inkml:ink>
</file>

<file path=ppt/ink/ink2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08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35 17969,'0'0'-64,"46"-35"-13165</inkml:trace>
</inkml:ink>
</file>

<file path=ppt/ink/ink2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09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226 35 11243,'0'0'2909,"-8"-6"-1478,4 3-1323,1 0 0,-1 0 1,-1 1-1,1-1 1,0 1-1,0 0 0,-1 0 1,0 0-1,1 1 0,-1-1 1,0 1-1,1 0 1,-1 1-1,0-1 0,0 1 1,0 0-1,0 0 0,0 0 1,0 1-1,1 0 1,-1 0-1,0 0 0,0 0 1,1 1-1,-1 0 0,1 0 1,-1 0-1,1 1 0,-6 3 1,3 1-82,0 1 1,1 0-1,0 0 0,0 0 1,1 0-1,0 1 0,0 0 1,1 0-1,0 1 0,1-1 1,-4 14-1,4-10-1,0 0 0,1 0-1,1 1 1,0-1 0,1 1 0,0-1 0,1 1 0,2 13-1,-2-24-13,-1 1-1,1 0 0,0 0 1,0-1-1,1 1 0,-1-1 0,1 1 1,0-1-1,-1 0 0,1 0 1,1 0-1,-1 0 0,0 0 1,1 0-1,0 0 0,-1-1 0,1 1 1,0-1-1,0 0 0,1 0 1,-1 0-1,0 0 0,1-1 1,-1 1-1,1-1 0,-1 0 1,1 0-1,0 0 0,-1 0 0,1-1 1,0 0-1,0 0 0,0 0 1,-1 0-1,1 0 0,0-1 1,0 1-1,6-3 0,4 0 159,0-2 0,0 1 0,0-2 0,0 0 0,-1 0 0,0-1-1,-1-1 1,21-15 0,-23 14-70,0-1-1,0 0 1,-1 0-1,0-1 1,-1 0-1,0 0 1,7-14-1,-12 19 57,0-1 1,0 1-1,0-1 1,-1 0-1,0 0 1,0 0-1,-1 0 1,0-1-1,0 1 1,-1 0-1,0 0 1,0-1-1,-1 1 0,0 0 1,-2-10-1,2 14-129,0 0-1,-1 0 0,1 0 0,-1 0 1,1 0-1,-1 1 0,0-1 0,0 1 1,0 0-1,-1-1 0,1 1 0,-1 0 1,1 0-1,-1 0 0,1 1 0,-1-1 1,0 1-1,0-1 0,0 1 0,0 0 1,0 0-1,0 0 0,0 0 0,0 1 1,0 0-1,-1-1 0,1 1 0,0 0 1,0 0-1,-5 1 0,2 0-90,1-1 0,0 1 0,0 0 0,-1 0 1,1 1-1,0-1 0,0 1 0,0 0 0,1 0 0,-1 1 0,0 0 0,1 0 0,0 0 1,-1 0-1,1 0 0,1 1 0,-7 7 0,6-4-507,0 0 1,0 1-1,1 0 0,0-1 1,-3 16-1,5-21 178,0 0-1,1 0 1,-1 0 0,1 0 0,0 0-1,-1 0 1,1 0 0,0 0 0,0 0-1,1 0 1,-1 0 0,0 1 0,1-1-1,-1 0 1,1 0 0,-1 0 0,1 0 0,0-1-1,0 1 1,0 0 0,0 0 0,0 0-1,1-1 1,-1 1 0,0 0 0,1-1-1,2 2 1,15 4-5495</inkml:trace>
</inkml:ink>
</file>

<file path=ppt/ink/ink2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0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9417,'0'0'8392,"2"51"-6727,-2-33-704,-2 3-608,2-2-225,0-2-96,0-5-64,0-4-609,2-3-832,4-5-417,3-1-1089,-9-15-800</inkml:trace>
</inkml:ink>
</file>

<file path=ppt/ink/ink2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0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1 10730,'0'0'9839,"-1"12"-9583,-7 376 822,8-378-1101,1 1-1,1 0 0,0 0 0,0-1 0,1 1 0,7 17 0,-3-9-695,0-9-1113,-3-9-3916</inkml:trace>
</inkml:ink>
</file>

<file path=ppt/ink/ink2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1.1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15 10025,'0'0'11297,"-9"-5"-11084,6 4-206,0-1 0,1 1 0,-1 0 0,0 0 0,0 0 0,0 0 0,0 1 0,0-1 0,0 1 0,0 0 0,-6 0 0,6 1-1,0 0 0,0 0 1,1 0-1,-1 0 1,0 1-1,1 0 0,-1-1 1,1 1-1,-1 0 1,1 0-1,0 0 0,0 0 1,0 1-1,0-1 0,0 1 1,-3 4-1,-3 7 80,-1 0 0,2 0-1,0 1 1,-8 22 0,13-31-62,0 0 1,1 0 0,-1 0-1,1 0 1,0 0-1,1 0 1,0 1 0,0-1-1,0 0 1,0 0-1,1 0 1,0 0 0,0 0-1,1 0 1,2 7-1,-2-11-29,0 1 0,1 0 0,-1-1 0,0 0-1,1 1 1,-1-1 0,1 0 0,0 0 0,0-1-1,0 1 1,0 0 0,0-1 0,0 0 0,0 0 0,0 0-1,1 0 1,-1 0 0,0-1 0,1 1 0,-1-1-1,0 0 1,1 0 0,3-1 0,3 1-244,-1-1 1,1 0-1,-1 0 0,0-1 0,1-1 1,-1 1-1,10-6 0,-5 1-1121,-1 0-1,0-2 0,-1 1 1,0-2-1,0 1 1,-1-2-1,10-11 0,7-11-4896</inkml:trace>
</inkml:ink>
</file>

<file path=ppt/ink/ink2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1.7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17 5669,'0'0'10725,"0"8"-9919,-18 182 3832,14-160-4295,10-202 1659,-6 153-2098,2-7-154,0 25 10,2 14-114,-2-5 342,1-1-1,0 1 1,0-1-1,0 0 0,1 0 1,0-1-1,1 1 1,-1-1-1,1 0 0,0 0 1,8 6-1,-11-10 31,0 0-1,0 0 0,0-1 0,0 1 0,1-1 1,-1 1-1,0-1 0,1 0 0,-1 0 0,0 0 1,1 0-1,-1-1 0,1 1 0,0-1 0,-1 1 1,1-1-1,-1 0 0,1 0 0,0 0 1,-1 0-1,1-1 0,0 1 0,-1-1 0,1 1 1,-1-1-1,1 0 0,-1 0 0,0 0 0,1 0 1,-1-1-1,0 1 0,0-1 0,1 1 0,-1-1 1,-1 0-1,5-3 0,5-9 43,0 0 1,-1 0-1,0-1 0,-1-1 0,-1 1 1,7-21-1,-25 120-363,9-72 291,0-7 10,0-1 0,1 1 0,-1 0 0,1 0 1,1-1-1,-1 1 0,0 0 0,1-1 0,0 1 0,0-1 0,1 1 1,-1-1-1,1 1 0,0-1 0,0 0 0,0 0 0,1 0 0,0 0 1,-1 0-1,1 0 0,1-1 0,3 4 0,4 5 19,-4-8-3664,-6-4 3308,-1-1 0,1 1 0,-1-1 0,1 1 0,-1-1 0,1 1 0,-1-1 1,0 0-1,1 1 0,-1-1 0,0 0 0,1 1 0,-1-1 0,0 0 0,0 0 1,0 1-1,1-1 0,-1 0 0,0 0 0,0 1 0,0-1 0,0 0 0,0 0 0,-1 1 1,1-1-1,0 0 0,0 0 0,-1 0 0,1-20-6537</inkml:trace>
</inkml:ink>
</file>

<file path=ppt/ink/ink2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13645,'0'0'10089,"30"26"-17391,-8-18 2049,1-2-1506</inkml:trace>
</inkml:ink>
</file>

<file path=ppt/ink/ink2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2.4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0 8552,'0'0'3192,"-7"5"-133,-35 17-106,25-15-2104,1 1 1,0 1-1,0 1 1,1 0-1,0 0 1,-25 25-1,40-34-861,0-1-1,0 0 1,0 0-1,0 0 1,-1 0-1,1 1 1,0-1-1,0 0 1,0 0-1,0 0 0,0 1 1,0-1-1,0 0 1,0 0-1,0 0 1,0 0-1,0 1 1,0-1-1,0 0 1,0 0-1,0 0 1,0 1-1,1-1 0,-1 0 1,0 0-1,0 0 1,0 0-1,0 1 1,0-1-1,0 0 1,0 0-1,1 0 1,-1 0-1,0 0 0,0 1 1,0-1-1,0 0 1,0 0-1,1 0 1,-1 0-1,0 0 1,0 0-1,0 0 1,1 0-1,-1 0 1,0 0-1,0 0 0,0 0 1,1 0-1,18 4-379,27-4-380,-39 0 428,41-1-1393,-26 0 1225,0 0 0,0 2 0,0 1 0,24 4 0,-45-6 539,0 0 0,0 0 0,0 0 0,0 0 0,0 0 0,0 0 0,-1 1 0,1-1 0,0 0 0,0 1 0,0-1 0,0 0 0,0 1 1,-1-1-1,1 1 0,0-1 0,0 1 0,0 0 0,-1-1 0,1 1 0,-1 0 0,1-1 0,0 1 0,-1 0 0,1 0 0,-1 0 0,1-1 0,-1 1 0,0 0 0,1 0 1,-1 0-1,0 0 0,0 0 0,0 0 0,0 0 0,1 0 0,-1 0 0,0 0 0,-1 0 0,1-1 0,0 1 0,0 0 0,0 0 0,0 0 0,-1 0 0,1 0 0,0 0 1,-1 0-1,1 0 0,-1-1 0,1 1 0,-2 1 0,-3 5 473,-1 0 0,1-1 0,-1 0 0,-11 9 0,12-11-452,-23 21 868,3-3-216,0 0 0,-1-2 0,-39 23 0,65-43-737,0 0 0,0 1 0,-1-1 0,1 0 1,0 0-1,0 0 0,0 0 0,-1 1 0,1-1 1,0 0-1,0 0 0,-1 0 0,1 0 0,0 0 0,-1 0 1,1 0-1,0 1 0,0-1 0,-1 0 0,1 0 1,0 0-1,0 0 0,-1 0 0,1 0 0,0 0 1,-1-1-1,1 1 0,0 0 0,0 0 0,-1 0 0,1 0 1,0 0-1,0 0 0,-1 0 0,1 0 0,0-1 1,0 1-1,0 0 0,-1 0 0,1 0 0,0-1 1,3-12-1505,14-18-1816,5 0-700,2-4-1474</inkml:trace>
</inkml:ink>
</file>

<file path=ppt/ink/ink2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1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 1 16476,'-3'5'2080,"1"5"-1072,2 2-416,-3 4 1641,0 1-937,0 6-488,3 1-232,0 2-480,-1-1-296,2-4-656,4-1-272,4-8 864,3-7-216,10-8-184</inkml:trace>
</inkml:ink>
</file>

<file path=ppt/ink/ink2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2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12780,'0'0'2434,"-14"58"-640,5-30-96,0 2-161,2 0-320,3-5-448,2-3-417,2-4-224,0-6-95,6-7 31,5-5-673,-1 0-896,-1-5-930,0-12-2337,-3-5-2019</inkml:trace>
</inkml:ink>
</file>

<file path=ppt/ink/ink2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3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16015,'0'0'6070,"30"14"-8168,26-3-3609,-45-10 5518,0 1-1,-1 0 1,1 1-1,-1 0 1,12 5-1,-21-7 333,1-1 0,-1 1 0,0 0 0,0 0 1,0 0-1,0 0 0,0 0 0,0 0 0,0 0 0,0 0 0,0 1 0,0-1 0,-1 0 0,1 0 0,0 1 1,-1-1-1,1 1 0,-1-1 0,1 0 0,-1 1 0,0-1 0,0 1 0,0-1 0,0 1 0,0-1 0,0 1 1,0-1-1,0 1 0,0-1 0,-1 0 0,1 1 0,-1 1 0,-24 49 3504,16-34-2604,8-16-962,0 0 1,0 1 0,0-1-1,0 1 1,0-1 0,0 1-1,1-1 1,-1 1 0,1 0-1,0 3 1,0-5-80,1-1 0,-1 1 1,1 0-1,-1 0 0,1-1 0,0 1 0,-1 0 1,1-1-1,0 1 0,-1-1 0,1 1 0,0-1 1,0 1-1,-1-1 0,1 1 0,0-1 0,0 0 0,0 1 1,0-1-1,0 0 0,0 0 0,-1 0 0,1 0 1,0 0-1,0 0 0,0 0 0,0 0 0,0 0 1,0 0-1,1-1 0,44-3-422,-35 2 304,-1 1 1,1 0-1,-1 1 0,16 1 1,-25-1 117,-1 0-1,1 1 1,0-1 0,-1 0 0,1 1 0,-1-1 0,1 0 0,-1 1 0,1-1 0,-1 1 0,1-1 0,-1 1-1,1-1 1,-1 1 0,0-1 0,1 1 0,-1-1 0,0 1 0,1 0 0,-1-1 0,0 1 0,0 0-1,0-1 1,1 1 0,-1-1 0,0 1 0,0 0 0,0-1 0,0 1 0,0 0 0,0-1 0,-1 1 0,1 0-1,0-1 1,0 2 0,-10 24 672,3-19-578,1 0 1,-1 0 0,0 0 0,0-1-1,-1-1 1,0 1 0,0-1-1,0 0 1,-1-1 0,-13 5-1,18-7-473,-1-1 0,1 0-1,-1 0 1,0 0-1,0-1 1,1 1 0,-1-1-1,-6-1 1,-4-2-5116</inkml:trace>
</inkml:ink>
</file>

<file path=ppt/ink/ink2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4.8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1161 106 5125,'-73'-19'875,"0"4"1,-1 2-1,0 4 1,-116 1-1,172 8-873,0 2-1,-1 0 0,1 1 1,0 0-1,0 2 1,1 0-1,-1 1 0,-27 15 1,19-8-12,2 2 0,0 1 0,1 1 0,1 1 0,-22 22 0,6 0-1,2 2 1,2 1-1,2 2 0,2 1 0,-33 68 0,47-82 34,2 1 0,1 0 0,1 1 0,2 0 0,2 1 0,1 0 0,-3 37 0,9-55 4,0 1 0,1 0 0,1-1 0,1 1-1,0-1 1,2 0 0,0 0 0,0 0 0,2 0 0,0-1 0,1 0-1,1 0 1,0 0 0,1-1 0,0 0 0,16 17 0,-3-10-11,1 0 1,1-2-1,0-1 1,2 0-1,0-2 1,1-1-1,1-1 0,0-2 1,1 0-1,0-2 1,55 13-1,-9-8-54,0-4-1,1-2 0,132-1 1,-164-10 24,0-1 0,-1-3 0,0-1 0,0-2 1,-1-2-1,0-2 0,73-31 0,-80 27 201,-2-2 0,-1-1-1,0-2 1,-1-1 0,-1-1-1,-2-2 1,0-1 0,-2-1-1,30-39 1,-32 35 167,-1-1 0,-2-1 1,-2-1-1,-1-1 0,-1 0 0,-2-1 1,-2-1-1,-1 0 0,-2-1 0,-1 0 1,-2 0-1,-2-1 0,0-57 0,-6 83-328,0 0-1,-1 0 0,0 0 0,-1 0 1,-1 0-1,0 1 0,-1 0 1,0 0-1,-1 0 0,0 1 1,-1-1-1,0 1 0,-1 1 0,0 0 1,0 0-1,-1 0 0,-1 1 1,0 0-1,0 1 0,0 0 1,-1 1-1,-19-10 0,-29-12-798,-2 2-1,-1 3 0,0 2 1,-70-13-1,-78-27-4027,114 26 1448</inkml:trace>
</inkml:ink>
</file>

<file path=ppt/ink/ink2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18 8456,'-40'22'81,"0"1"-1,1 2 1,2 2 0,1 1-1,-51 50 1,71-60 18,0 1-1,1 0 1,1 1 0,1 1-1,1 0 1,1 0 0,1 2 0,0-1-1,2 1 1,1 0 0,1 1-1,-5 28 1,7-21-31,1-1 1,2 0-1,0 1 1,2-1-1,2 1 0,0-1 1,2 0-1,2 0 1,11 33-1,-14-51-78,1 0 1,0-1-1,0 1 0,1-1 1,1 0-1,0-1 0,0 0 1,1 0-1,1 0 1,-1-1-1,1-1 0,1 1 1,0-1-1,0-1 0,1 0 1,-1 0-1,1-1 1,1-1-1,-1 0 0,1 0 1,0-1-1,0 0 0,1-1 1,18 2-1,1-3 34,0-2-1,0-1 1,0-1-1,0-2 1,-1-1-1,1-2 1,-1-1-1,-1-1 1,1-1-1,-2-2 1,49-27-1,1-7 527,-3-2 0,132-112 1,50-79 1401,-214 193-1583,-3-2-1,-2-2 1,49-84 0,-81 123-277,-1-1 1,-1 0 0,0-1-1,0 1 1,-1-1 0,2-15-1,-5 25-70,-1 0 0,1 0 1,-1 0-1,0 0 0,1 0 0,-1 0 0,-1 0 0,1 0 0,0 0 0,-1 0 0,0 0 1,0 0-1,0 0 0,0 0 0,0 0 0,0 0 0,-1 0 0,1 1 0,-1-1 0,0 1 1,0-1-1,0 1 0,0 0 0,0-1 0,0 1 0,-1 0 0,1 1 0,-1-1 0,1 0 1,-1 1-1,-3-2 0,-3 0-188,-1 0 1,1 1-1,-1 0 0,0 1 1,0 0-1,0 1 0,1 0 1,-1 0-1,0 1 0,0 0 1,0 1-1,1 0 1,-1 0-1,1 1 0,0 1 1,-16 7-1,-8 6-1351,0 1 0,-57 45 0,15-4-1676</inkml:trace>
</inkml:ink>
</file>

<file path=ppt/ink/ink2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16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1193 5958,'89'-35'587,"126"-31"1,-83 28-573,628-178 257,-427 125-197,692-135 23,12 74 87,708 46 877,-1235 109-985,359-3 1,17-61 19,-388 18-60,988 2 715,-598-35 2155,-550 35-1159,-282 37-1539,-56 4-304,0 1 0,0-1 0,0 0 0,0 0 0,0 0 0,0 1 0,0-1 0,0 0 0,0 0 0,0 1 0,0-1 1,0 0-1,0 0 0,0 1 0,0-1 0,0 0 0,0 0 0,-1 0 0,1 1 0,0-1 0,0 0 0,0 0 0,0 0 0,0 1 0,-1-1 1,1 0-1,0 0 0,0 0 0,0 0 0,-1 0 0,1 0 0,0 1 0,0-1 0,-1 0 0,1 0 0,0 0 0,0 0 0,0 0 1,-1 0-1,1 0 0,0 0 0,0 0 0,-1 0 0,1 0 0,0 0 0,0 0 0,-1 0 0,1 0 0,0 0 0,0 0 0,0 0 0,-1-1 1,1 1-1,0 0 0,-20-1-6354</inkml:trace>
</inkml:ink>
</file>

<file path=ppt/ink/ink2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26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29 146 3748,'-1'-11'1809,"-8"-22"-344,-5-29 2317,10 22 1723,17 68-2660,2 36-2158,-2 1 0,-4 0 0,3 90 0,-1-16-360,94 524 180,-93-612-457,-2 0-1,-2 1 0,1 66 1,-9-117-210,0-10-887,0-9-794,0 1 1,-2 0-1,0 0 0,-1 0 0,-8-25 0,-5-7-4293</inkml:trace>
</inkml:ink>
</file>

<file path=ppt/ink/ink2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26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5349,'0'0'10597,"-2"9"-10352,0 1-202,1 0-1,0 1 1,1-1-1,0 1 0,1-1 1,0 0-1,1 1 1,0-1-1,5 15 1,40 107 521,-32-95-394,225 632 1405,-229-642-1415,-11-26-136,0-1 0,1 1 0,-1 0 0,0 0 0,1 0 0,-1 0 0,0-1 0,1 1-1,-1 0 1,1 0 0,-1-1 0,1 1 0,0 0 0,-1-1 0,1 1 0,0 0 0,-1-1 0,1 1-1,0-1 1,0 1 0,0-1 0,-1 0 0,1 1 0,0-1 0,0 0 0,1 1 0,-1-4 81,0 0 1,-1-1-1,1 1 1,-1 0-1,0 0 1,0 0-1,0 0 1,0-1-1,-1-3 1,1-2 157,-15-229 1223,-1 12-1130,15 188-365,0 2 35,5-63 0,-3 90-56,0 1 0,1 0 0,-1 0-1,2 1 1,-1-1 0,1 0 0,0 1 0,0-1 0,1 1 0,0 0-1,1 0 1,-1 0 0,10-9 0,-12 14-168,1 0 0,-1 1 0,1-1 0,-1 0 0,1 1 0,0 0 0,0 0 0,0 0 0,0 0 0,0 0 0,5 0 0,17-6-3608,-8-2-897</inkml:trace>
</inkml:ink>
</file>

<file path=ppt/ink/ink2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3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71 179 6438,'0'0'3107,"-10"2"-2600,-3 1-357,-33 2 501,45-5-528,20 0-193,-9 1 143,-1 0 0,0 1 0,0 0 0,0 1-1,-1 0 1,1 0 0,11 6 0,-9-4-37,1 0 0,-1-1-1,23 5 1,-7-6 83,1-1 0,-1-1-1,0-1 1,44-6 0,107-29 276,31-4-241,-50 31 382,190 15 1,-63 2-41,195-30-54,2 0 168,81 53-426,-331-14-171,668-2 37,-605-18-36,1738-27 280,-1281-34-84,-10 1 82,-459 50-275,465-14 65,1 41-32,286 77 84,451 4 1297,-1378-92-1405,47 2 72,400 11 349,-166 4-44,-281-13-353,-58-2 84,-51-6 10,-6-4-2461,-4-9-571,-3-5-1511</inkml:trace>
</inkml:ink>
</file>

<file path=ppt/ink/ink2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3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10346,'4'4'13,"0"-1"1,0 0-1,1 0 0,0-1 1,-1 1-1,1-1 1,0 0-1,0 0 0,0 0 1,10 1-1,58 5-55,-52-6 81,394 2 270,-321-6-276,198-4 27,1157-7 664,-718 63 156,-340-17-527,648 14 68,2-34 29,-820-11-429,2616-20 478,-2196 9-432,1484 15 173,-620-18 523,-986-1-672,-509 13-166,0 1-1,0 0 1,-1 0-1,12 4 1,2 5-4699</inkml:trace>
</inkml:ink>
</file>

<file path=ppt/ink/ink2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1624 6983,'0'0'4334,"-8"2"-2844,-17 3-14,25-5-1436,0-1 1,0 1-1,0 0 0,0 0 1,0 0-1,-1 0 0,1 0 1,0 0-1,0 0 1,0 0-1,0 0 0,0 0 1,0 0-1,-1 0 0,1 0 1,0 0-1,0 0 0,0-1 1,0 1-1,0 0 1,0 0-1,0 0 0,0 0 1,0 0-1,0 0 0,0-1 1,-1 1-1,1 0 0,0 0 1,0 0-1,0 0 1,0 0-1,0 0 0,0-1 1,0 1-1,0 0 0,0 0 1,0 0-1,0 0 0,0 0 1,0-1-1,0 1 1,1 0-1,-1 0 0,0 0 1,0 0-1,0 0 0,0 0 1,0-1-1,0 1 0,0 0 1,0 0-1,0 0 1,0 0-1,1 0 0,-1 0 1,0 0-1,0 0 0,0 0 1,0 0-1,0-1 1,0 1-1,0 0 0,1 0 1,-1 0-1,47-35 2389,-45 34-2539,544-379 1181,-11-18-3476,-258 192 2074,444-250 0,-484 309 411,-287 160-1623,10-1-2872,-6 2-4703</inkml:trace>
</inkml:ink>
</file>

<file path=ppt/ink/ink2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5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105 9 18340,'-4'0'282,"0"1"1,1 0-1,-1-1 1,1 1-1,-1 1 1,1-1-1,0 0 1,-1 1 0,1 0-1,0 0 1,0 0-1,0 0 1,0 0-1,0 1 1,1-1-1,-1 1 1,1-1-1,0 1 1,-3 4-1,1-2-212,1 1-1,-1-1 0,1 1 1,0 0-1,1 0 0,-1 0 1,1 0-1,1 1 1,-3 10-1,4-16-66,0 0 0,0 0-1,-1 1 1,1-1 0,0 0 0,0 0 0,0 0-1,0 0 1,1 0 0,-1 0 0,0 0 0,0 0-1,1 0 1,-1 0 0,1 0 0,-1 0 0,1 0-1,-1 0 1,1 0 0,-1 0 0,1 0 0,0 0-1,-1-1 1,1 1 0,0 0 0,1 0 0,-1 0 1,1-1 0,0 1 1,-1-1-1,1 0 1,0 0-1,-1 1 0,1-1 1,0 0-1,-1-1 1,1 1-1,0 0 1,-1 0-1,1-1 0,3 0 1,3-3 8,1 1-1,-1-1 1,0 0 0,0-1 0,7-6 0,-1-1 6,-1 0 0,-1-1 0,0-1 0,16-24 1,-10 14-52,-25 41-2,0 1 0,1 0 1,2 1-1,-5 24 0,7-30 27,-1-3 5,2-1 0,-1 0 0,1 1 0,1-1 0,0 1 1,1 15-1,0-22 5,0 1 1,0-1-1,0 1 0,1-1 1,-1 1-1,1-1 0,0 0 1,-1 1-1,1-1 1,1 0-1,-1 0 0,0-1 1,1 1-1,0 0 0,-1-1 1,1 0-1,0 1 1,0-1-1,5 2 0,-4-2 7,-1 0-7,0-1 0,-1 1 0,1-1 0,0 1 0,-1 0 0,1 0 0,2 3 0,-5-4 3,1 0 0,-1-1 0,0 1 0,0 0 0,0-1 0,0 1 0,1-1 0,-1 1-1,0 0 1,0-1 0,0 1 0,0 0 0,0-1 0,-1 1 0,1 0 0,0-1 0,0 1 0,0 0 0,-1-1 0,1 1 0,0 0 0,-1-1 0,1 1 0,0-1 0,-1 1 0,1-1 0,-1 1 0,1-1 0,0 1 0,-1-1 0,0 1 0,1-1 0,-1 0 0,1 1 0,-1-1 0,1 0-1,-1 0 1,0 1 0,-1-1 0,-6 5 157,0-1 0,-1 0 0,0-1 0,0 1 0,0-2 0,0 1 0,-15 1 0,-68 2 778,83-6-886,0 1-134,7 0-91,-1-1-1,1 0 1,-1 0-1,1 0 1,-1 0-1,0 0 1,1 0-1,-1-1 1,-2 0-1,3-2-312,10 1 145,7 0-245</inkml:trace>
</inkml:ink>
</file>

<file path=ppt/ink/ink2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0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54 104 3075,'0'0'2413,"11"-6"-523,6-5-1350,17-10 1425,43-19-1,-69 36-1565,1 0 1,0 0-1,0 1 1,0 0-1,0 1 0,1 0 1,-1 1-1,1-1 1,-1 2-1,1 0 0,15 1 1,-24-1-363,0 1 0,0-1 1,0 1-1,0 0 0,0 0 1,0-1-1,0 1 0,0 0 0,-1 0 1,1 0-1,0 0 0,0 0 1,-1 0-1,1 0 0,-1 0 1,1 0-1,-1 0 0,1 0 0,-1 0 1,1 0-1,-1 1 0,0-1 1,0 0-1,0 0 0,0 0 1,0 1-1,0-1 0,0 0 0,0 0 1,0 0-1,-1 2 0,-8 39 617,-4-15-444,-2 0 1,-1-1 0,-1-1-1,-1-1 1,-38 39 0,20-22-114,-18 19-21,28-31 239,-41 53-1,67-81-296,-1 0 0,0-1-1,1 1 1,-1 0 0,1 0 0,-1 0 0,1 0 0,-1 0 0,1 0 0,-1 0 0,1 0-1,0 0 1,0 0 0,0 0 0,-1 0 0,1 0 0,0 0 0,0 2 0,13-2 104,29-19 103,-39 16-170,711-311-960,-708 310 833,59-24-2944,-13 0-2627</inkml:trace>
</inkml:ink>
</file>

<file path=ppt/ink/ink2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1.4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8168,'0'0'4404,"-5"11"-2744,-19 50 78,-40 114 1435,56-148-3018,1 1 0,1-1 0,1 2 0,-1 46 0,6-73-221,0-1 0,0 1 0,-1-1 0,1 1 0,0-1 0,0 1 1,1-1-1,-1 0 0,0 1 0,0-1 0,1 1 0,-1-1 1,1 1-1,-1-1 0,1 0 0,-1 1 0,1-1 0,0 0 1,0 1-1,0-1 0,0 0 0,0 0 0,0 0 0,0 0 1,0 0-1,0 0 0,0 0 0,0 0 0,1-1 0,-1 1 0,0 0 1,1-1-1,-1 1 0,1-1 0,-1 1 0,0-1 0,1 0 1,2 1-1,-4-1-62,1 0 0,-1 0 1,0 0-1,1 0 1,-1-1-1,0 1 0,1 0 1,-1 0-1,0 0 0,1 0 1,-1 0-1,0 0 0,1-1 1,-1 1-1,0 0 0,0 0 1,1-1-1,-1 1 1,0 0-1,0 0 0,1-1 1,-1 1-1,0 0 0,0-1 1,0 1-1,0 0 0,1 0 1,-1-1-1,0 1 0,0 0 1,0-1-1,0 1 0,0-1 1,0 1-1,0 0 1,0-1-1,0 1 0,0 0 1,0-1-1,0 1 0,0 0 1,0-1-1,0-2-554,0-16-4475</inkml:trace>
</inkml:ink>
</file>

<file path=ppt/ink/ink2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1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92 13421,'0'0'7559,"52"-36"-7335,-11 28 96,5-3-159,8 1-97,-8 0 0,1 1 0,-9 3-289,-7 5-703,-10 1-994,-8 0-1121,-8 5-897,-5 7-128</inkml:trace>
</inkml:ink>
</file>

<file path=ppt/ink/ink2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2.0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114 103 8488,'0'0'1634,"-45"29"1152,34-23-159,11-4-193,25-5-1313,9-13-32,15-2-352,5-5-417,4-1-256,-4 2 0,0 4-384,-13 7-1282,-14 6-1408,-11 5-1218</inkml:trace>
  <inkml:trace contextRef="#ctx0" brushRef="#br0" timeOffset="1">0 347 10314,'0'0'9192,"79"14"-8455,-17-36-417,3-4-255,3 0-65,0 0-1025,-6 0-1250,-10 0-1056,-7-2-1569,-4-3-4133</inkml:trace>
</inkml:ink>
</file>

<file path=ppt/ink/ink2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2.4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47 10570,'0'0'4618,"-1"-8"-2504,1 6-2018,-1 0 1,1 1-1,0-1 0,-1 0 1,1 0-1,-1 0 1,0 0-1,1 1 0,-1-1 1,0 0-1,0 1 1,0-1-1,0 0 0,-1 1 1,1 0-1,0-1 1,0 1-1,-1 0 1,1-1-1,-1 1 0,-2-1 1,1 1-56,1 1-1,-1-1 1,0 1 0,1 0 0,-1 0 0,0 0 0,1 0 0,-1 0-1,0 1 1,1-1 0,-1 1 0,1 0 0,-1 0 0,1 0-1,-1 0 1,1 0 0,-1 0 0,1 1 0,0-1 0,-3 3 0,-12 9 42,0 0-1,1 1 1,0 1 0,1 0 0,0 2 0,2-1 0,0 2 0,1 0 0,0 0 0,-11 26 0,21-39 2,0 0 0,0 0 0,0 1-1,1-1 1,-1 0 0,1 1 0,1-1-1,-1 9 1,1-12-69,0 0 1,0-1-1,0 1 0,1-1 0,-1 1 0,0-1 1,1 1-1,-1-1 0,1 0 0,0 1 0,-1-1 1,1 1-1,0-1 0,0 0 0,0 0 0,0 0 1,0 1-1,0-1 0,0 0 0,0 0 0,0 0 1,1 0-1,-1-1 0,0 1 0,1 0 0,-1-1 1,1 1-1,-1 0 0,0-1 0,1 0 0,2 1 1,17 2 78,0-2 1,-1 0 0,1-1 0,0-1 0,-1-1-1,1-1 1,24-6 0,14-7-1758,63-27 1,-65 18-2237,-9-4-2289</inkml:trace>
</inkml:ink>
</file>

<file path=ppt/ink/ink2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2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16271,'0'0'7122,"1"13"-7154,2 22-57,1 0 1,2-1-1,2 0 1,14 39-1,-15-53-2603,1-1-1,17 30 1,-19-42-2860</inkml:trace>
</inkml:ink>
</file>

<file path=ppt/ink/ink2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3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32 175 13100,'0'0'4357,"-7"-8"-2281,4 4-1762,-16-21 471,19 24-747,-1 0 0,1 0 0,0 0 0,-1 0 0,1 0 0,0 0 0,0 0 0,0 0 0,0 0 0,0 0 0,0 0 0,0 0 0,0 0 0,0 0 0,0 1 0,1-1 0,-1 0 0,0 0 0,1 0 0,-1 0 0,0 0 0,1 0 0,-1 0 0,1 1 0,-1-1 0,1 0 0,0 0 0,-1 1 0,1-1 0,0 0 0,0 1 0,-1-1 0,1 1 0,1-1 0,20-12 241,0 2-1,0 0 1,1 2-1,1 0 1,32-6 0,125-17-18,-161 30-250,-11 0-20,0 0 0,0 1 0,0 1 0,0-1 0,0 1 0,0 1 0,0 0 0,17 3 0,-25-3 7,0 0 1,0-1-1,0 1 0,0 0 0,0 0 0,0 0 0,0 0 1,0 0-1,0 0 0,-1 0 0,1 0 0,0 0 1,-1 0-1,1 0 0,0 1 0,-1-1 0,0 0 0,1 0 1,-1 1-1,0-1 0,0 0 0,1 0 0,-1 1 1,0-1-1,0 0 0,-1 1 0,1-1 0,0 0 0,0 0 1,0 1-1,-1-1 0,1 0 0,-2 2 0,1 2 39,-1 1 0,0-1 1,-1 0-1,1 0 0,-1 0 0,-5 6 0,-9 7 211,0-1 1,0-1 0,-25 17 0,-5 4 32,47-37-295,0 0 0,0 0 1,-1 0-1,1 0 0,0 0 1,0 0-1,0 0 0,0 0 1,0 1-1,0-1 0,0 0 1,-1 0-1,1 0 0,0 0 1,0 0-1,0 0 0,0 0 1,0 1-1,0-1 0,0 0 1,0 0-1,0 0 0,0 0 0,0 0 1,0 1-1,0-1 0,0 0 1,0 0-1,0 0 0,0 0 1,0 1-1,0-1 0,0 0 1,0 0-1,0 0 0,0 0 1,0 0-1,0 1 0,0-1 1,0 0-1,0 0 0,0 0 1,0 0-1,0 0 0,0 0 1,1 1-1,-1-1 0,0 0 1,0 0-1,0 0 0,0 0 1,0 0-1,0 0 0,1 0 1,13 3-459,26-2-51,-32-1 374,38-2-765,-30 1 599,0 0 1,0 1-1,0 1 0,0 0 1,22 5-1,-36-5 321,0-1 0,0 1 0,0-1 0,0 1 0,0 0 0,-1 0 0,1-1 0,0 1 0,-1 0 0,1 1 0,0-1 0,-1 0 0,1 0 0,-1 1 1,0-1-1,1 1 0,-1-1 0,0 1 0,0-1 0,0 1 0,0 0 0,0 0 0,-1-1 0,1 1 0,0 0 0,-1 0 0,1 0 0,-1 0 0,0 0 0,0 0 0,0 0 0,0 0 0,0 0 0,0 0 0,0-1 0,0 1 0,-1 0 1,1 0-1,-1 0 0,0 0 0,1 0 0,-1-1 0,-2 4 0,-2 5 246,0 0 1,-1-1-1,0 0 1,-1 0 0,0-1-1,-10 11 1,1-4 239,-1-1 0,0-1 0,-1 0 0,-26 14 1,33-21-322,-1-1 1,1 0-1,-1 0 0,0-1 1,0-1-1,-1 0 1,1 0-1,-25 0 1,37-2-233,-1-1 1,0 0-1,1 0 1,-1 0-1,0-1 1,1 1 0,-1 0-1,1 0 1,-1 0-1,0 0 1,1-1-1,-1 1 1,0 0-1,1 0 1,-1-1 0,1 1-1,-1-1 1,1 1-1,-1 0 1,1-1-1,-1 1 1,1-1 0,-1 1-1,1-1 1,0 1-1,-1-1 1,1 0-1,0 1 1,-1-1 0,1 1-1,0-1 1,0 0-1,0 1 1,-1-1-1,1 0 1,0 1-1,0-1 1,0 0 0,0 1-1,0-1 1,0 0-1,0 1 1,1-2-1,-1-1-613,1 0 0,0 0-1,0-1 1,0 1 0,0 0-1,1 0 1,-1 0 0,4-4-1,20-22-6024</inkml:trace>
</inkml:ink>
</file>

<file path=ppt/ink/ink2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3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18161,'0'0'8488,"54"-8"-7879,-23-1-449,14-4-96,2 0-256,-2 0-1826,-6-1-1217,-12-2-1281,-9-2-4965</inkml:trace>
</inkml:ink>
</file>

<file path=ppt/ink/ink2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4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12556,'0'0'7233,"3"8"-6784,47 121 980,-33-76-953,3-1-1,3-1 0,53 90 1,-76-141-526,0 0 0,0 0 0,0 0 1,0 0-1,1 0 0,-1 0 0,0 0 0,0 0 0,0 0 0,0 0 0,1 0 1,-1 0-1,0 0 0,0 0 0,0 1 0,0-1 0,0 0 0,1 0 1,-1 0-1,0 0 0,0 0 0,0 0 0,0 0 0,0 1 0,0-1 0,0 0 1,0 0-1,0 0 0,1 0 0,-1 1 0,0-1 0,0 0 0,0 0 1,0 0-1,0 0 0,0 0 0,0 1 0,0-1 0,0 0 0,0 0 0,0 0 1,0 0-1,0 1 0,0-1 0,0 0 0,-1 0 0,1 0 0,0 0 1,0 1-1,0-1 0,0 0 0,0 0 0,0 0 0,0 0 0,0 0 0,0 0 1,-1 1-1,1-1 0,0 0 0,0 0 0,0 0 0,0 0 0,0 0 1,-1 0-1,1 0 0,0 0 0,0 0 0,-17-8-2945,-32-28-1596,35 26 3370,-79-49-39,19 12 6604,73 47-5299,1-1 1,-1 1 0,0 0-1,0-1 1,1 1-1,-1-1 1,0 0 0,1 1-1,-1-1 1,1 1 0,-1-1-1,0 0 1,1 1 0,0-1-1,-1 0 1,1 0 0,-1 0-1,1 1 1,0-1-1,0 0 1,-1 0 0,1-1-1,12-8 1315,39-2 933,-36 10-2015,299-79-9310,-273 68 5637</inkml:trace>
</inkml:ink>
</file>

<file path=ppt/ink/ink2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4.5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76 165 5733,'0'0'10111,"-5"-8"-8194,1 0-1392,3 5-360,0 0 0,-1 0 0,1 1 0,-1-1 0,1 0 0,-1 1 0,0-1-1,0 1 1,0 0 0,0-1 0,0 1 0,-3-2 0,4 5-110,0-1 1,0 0-1,0 1 0,0-1 1,1 1-1,-1-1 0,0 1 1,0-1-1,1 1 0,-1-1 0,0 1 1,1 0-1,-1-1 0,0 1 1,1 0-1,-1 0 0,1 0 1,-1-1-1,1 1 0,0 0 1,-1 0-1,1 0 0,0 0 1,0 0-1,0 0 0,-1 1 1,-9 27-189,7-15 157,0-4-19,0-1 1,1 0 0,1 1-1,-1-1 1,1 1 0,1-1 0,0 1-1,2 14 1,-2-23-11,1 0 1,0 0-1,0 0 0,0 0 0,0 0 1,0 0-1,0 0 0,1 0 0,-1-1 1,0 1-1,0-1 0,0 1 1,1 0-1,-1-1 0,0 0 0,1 1 1,-1-1-1,0 0 0,1 0 0,-1 0 1,0 0-1,1 0 0,-1 0 1,3-1-1,37-3 283,-22-1-232,-1-1 0,0-1 0,27-15 0,30-11-59,-74 32 188,1 0 0,-1 0 0,0 0 1,0 0-1,0-1 0,0 1 0,-1 0 0,1 0 0,0-1 0,0 1 1,-1 0-1,1-1 0,-1 1 0,1-1 0,-1 1 0,0-1 0,1 1 1,-1-1-1,0 1 0,0-1 0,0 1 0,0-2 0,-1-47-115,0 32 406,1 13-393,-1 0 0,0 0 0,0 0 1,0 0-1,-1 1 0,-3-10 1,-6-24 5,50 35-1851,77-5-4694,-39-4-1663,-44 5 3527</inkml:trace>
</inkml:ink>
</file>

<file path=ppt/ink/ink2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3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1 18668,'-3'3'3217,"0"7"-1913,-3 1-472,3-3-336,0-2 1585,1 0-1081,1 0-464,5-3-3489,4 2 2353,-2-1-280</inkml:trace>
</inkml:ink>
</file>

<file path=ppt/ink/ink2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5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5 11627,'0'0'2931,"-11"-1"-358,-3 0-2205,-4-1 517,0 1-1,-33 2 1,48-1-791,-1 1 0,0-1 1,1 1-1,-1-1 1,0 1-1,1 0 0,-1 1 1,1-1-1,-1 0 0,1 1 1,0 0-1,0 0 1,0 0-1,0 0 0,0 0 1,0 1-1,0-1 0,1 1 1,-1 0-1,1 0 1,-3 4-1,4-6-91,1 0 0,-1 0 0,1 0 0,0 0 0,0-1 0,-1 1-1,1 0 1,0 0 0,0 0 0,0 0 0,0 0 0,0 0 0,0 0 0,0-1 0,0 1 0,0 0 0,0 0 0,1 0 0,-1 0-1,0 0 1,1 0 0,-1-1 0,1 1 0,-1 0 0,0 0 0,1-1 0,0 1 0,-1 0 0,1-1 0,-1 1 0,1 0 0,0-1-1,0 1 1,-1-1 0,1 1 0,0-1 0,0 1 0,-1-1 0,1 0 0,0 1 0,0-1 0,0 0 0,0 0 0,0 0 0,0 1-1,0-1 1,-1 0 0,3-1 0,56 3 277,-44-3-206,-7 1-10,5 0-213,0 0 0,-1 1 0,24 4-1,-33-4 102,1 0 0,-1 0-1,1 0 1,-1 1-1,1 0 1,-1-1-1,0 1 1,0 1-1,0-1 1,0 0 0,0 1-1,0-1 1,-1 1-1,1 0 1,-1 0-1,1 0 1,1 5 0,3 5 47,-1 0 1,0 1-1,-1 0 1,-1 0-1,0 1 1,-1-1 0,0 1-1,0 15 1,-2-20 118,-1-1 0,0 1 0,-1-1 0,0 1 0,0-1 0,-1 1 0,0-1 1,-1 0-1,0 0 0,0 0 0,-1 0 0,0-1 0,-8 13 0,6-13 229,-38 45 1609,42-51-1890,0 0 1,0 0 0,0 0 0,0 0-1,-1-1 1,1 1 0,-1-1 0,1 0 0,-1 0-1,0 0 1,1 0 0,-1 0 0,0 0-1,0-1 1,0 1 0,0-1 0,1 0 0,-1 0-1,0 0 1,-4-1 0,4 0-88,1 0-1,0-1 1,0 1-1,0-1 1,0 1 0,0-1-1,1 0 1,-1 0-1,0 0 1,1 0 0,-1 0-1,1 0 1,0 0 0,0-1-1,0 1 1,0 0-1,0-1 1,0 1 0,1-1-1,-1 1 1,1-1-1,-1-3 1,-6-63-2700,7 64 2293,-1-8-1014,1 0 0,0 1 0,1-1 0,0 0 0,1 1 0,0-1 0,7-18 0,5-8-3683</inkml:trace>
</inkml:ink>
</file>

<file path=ppt/ink/ink2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5.3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10122,'0'0'10377,"11"-3"-9976,-8 2-375,12-5 37,1 0-1,-1 0 0,23-14 1,-35 18-43,0 1 0,0-1 1,0 0-1,0 0 0,0 0 0,-1 0 1,1 0-1,-1-1 0,0 1 0,1-1 1,-1 1-1,0-1 0,-1 0 0,1 0 1,0 0-1,-1 0 0,0 0 1,1 0-1,-1-1 0,0 1 0,-1 0 1,1-1-1,-1 1 0,1 0 0,-1-1 1,0 1-1,-1-6 0,0 8-19,1 0 1,-1 1-1,0-1 0,1 1 0,-1-1 0,0 1 0,0-1 1,1 1-1,-1-1 0,0 1 0,0 0 0,0-1 1,0 1-1,0 0 0,1 0 0,-1-1 0,0 1 0,0 0 1,0 0-1,0 0 0,0 0 0,0 0 0,0 1 0,0-1 1,0 0-1,-1 1 0,-25 7-113,22-5 123,0 1 0,1 0 1,0 1-1,0-1 0,0 1 0,1 0 0,0 0 0,0 0 0,0 0 1,0 1-1,1-1 0,-1 1 0,2-1 0,-1 1 0,1 0 0,-1 0 1,1 0-1,1-1 0,-1 1 0,1 0 0,0 0 0,2 11 0,-1-15-3,0 0-1,0 0 0,0 0 0,0 0 0,1 0 0,-1 0 0,0 0 0,1 0 1,0 0-1,-1-1 0,1 1 0,0-1 0,0 1 0,0-1 0,0 0 0,0 0 1,0 0-1,0 0 0,0 0 0,0 0 0,0 0 0,1-1 0,-1 1 0,0-1 1,1 0-1,-1 0 0,3 0 0,7 1-99,-1 0 0,0-1-1,0-1 1,17-2 0,-19 1-388,-1 0 1,0-1 0,0 0-1,15-7 1,-16 6-487,0 0 1,0 0 0,-1-1-1,1 0 1,8-9 0,9-16-4304</inkml:trace>
</inkml:ink>
</file>

<file path=ppt/ink/ink2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1:4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10922,'0'0'2808,"-7"9"-886,3-1-1726,-1-1 0,1 1 0,0-1-1,1 1 1,0 0 0,0 0 0,1 1 0,0-1 0,0 1-1,1-1 1,0 1 0,0-1 0,1 1 0,0-1-1,1 1 1,0 0 0,0-1 0,1 1 0,0-1 0,1 0-1,4 11 1,4-3-96,0-1-1,1 0 1,1-1-1,0 0 1,1-1-1,31 22 1,-27-21-229,0 1 0,-1 1 0,30 34 1,-46-49 66,0-1 0,-1 1 0,1 0 0,0 0 1,-1 0-1,1-1 0,0 1 0,-1 0 0,1 0 0,-1 0 0,0 0 1,1 0-1,-1 0 0,0 0 0,1 0 0,-1 0 0,0 0 1,0 0-1,0 0 0,0 0 0,0 0 0,0 0 0,0 0 1,0 0-1,0 0 0,-1 2 0,0-2-54,0-1-1,0 1 1,0 0 0,0-1-1,-1 1 1,1-1 0,0 1-1,0-1 1,0 0 0,-1 1-1,1-1 1,0 0 0,0 0-1,-1 0 1,1 0 0,0 0-1,-3 0 1,-8-1-627,1-1-1,-1 0 1,-17-6 0,-18-8 305,-48-25 1,79 34 1019,1-1-1,1-1 1,-1 0 0,1-1 0,1-1 0,-23-22-1,35 32-499,-1-1 0,1 1 0,0-1 0,0 1 0,0-1 0,0 1-1,0-1 1,0 0 0,0 1 0,1-1 0,-1 0 0,1 0 0,-1 1-1,1-1 1,0 0 0,-1 0 0,1 0 0,0 0 0,0 0 0,0 1-1,1-1 1,-1 0 0,0 0 0,1 0 0,-1 1 0,1-1 0,0 0-1,-1 0 1,1 1 0,0-1 0,0 0 0,0 1 0,0-1 0,0 1-1,1 0 1,-1-1 0,0 1 0,1 0 0,-1 0 0,1-1 0,-1 1-1,1 0 1,-1 1 0,1-1 0,2-1 0,10-5-2,-1 0-1,2 1 1,-1 1-1,18-5 1,-29 9-37,124-31 174,57-17-4192,-103 15-3979</inkml:trace>
</inkml:ink>
</file>

<file path=ppt/ink/ink2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2:26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40 7944,'0'0'411,"11"2"-203,41 6 72,-10-2 53,70 20-1,-46-6-73,1-2-1,0-3 1,1-4 0,0-2 0,124-1 0,941 1 926,-575-24-745,-30 1-335,-165 16 150,295-6 77,109-65 373,46-2-567,-503 71 95,-254 4-179,1 3 0,-2 1 0,82 25 0,-129-31-62,25 9-884,-1-3-1,55 9 1,-36-14-2253</inkml:trace>
</inkml:ink>
</file>

<file path=ppt/ink/ink2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2:33.2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1785 129 5093,'-9'-6'336,"-17"-12"1,-1 2 0,0 1 0,-1 1 0,-1 1 1,-59-17-1,69 25-301,1 1 1,0 1-1,-1 1 1,1 0 0,-1 2-1,0 0 1,0 1-1,1 1 1,-1 1 0,1 0-1,0 1 1,-20 8-1,-28 15 51,2 3-1,0 3 0,3 3 0,0 2 0,3 3 0,1 3 0,3 2 1,1 2-1,3 2 0,1 3 0,4 1 0,1 3 0,3 1 0,-56 109 0,33-33-67,7 2-1,6 3 0,-46 199 1,-35 446 30,115-614-30,9 295 0,13-376 3,5-1 0,3-1 0,4 0 1,4-1-1,37 98 0,22 0 178,170 282 0,-42-136-213,-154-257 12,3-2 0,87 85 0,-105-120 2,1-2-1,1-1 0,2-2 1,2-3-1,59 30 0,-67-41 0,1-1 0,0-3-1,1-1 1,0-2 0,1-1 0,0-3 0,70 4-1,-72-10 21,1-2-1,-1-1 1,0-2 0,0-2-1,-1-1 1,0-2-1,51-21 1,-41 11 33,-2-3 0,0-1 0,-1-3 0,-2-1 1,44-38-1,-30 16 0,-3-1 1,-2-4-1,-3-1 0,-1-2 1,-4-3-1,-2-1 0,59-123 1,-50 69-27,-5-3 1,-6-2 0,41-213-1,4-388 71,-72 465-71,-26-325 0,-1 426 2,-6 1 0,-8 1 0,-64-203 1,66 280 65,-3 1 1,-4 1 0,-3 2-1,-3 2 1,-3 2 0,-3 1 0,-3 3-1,-2 2 1,-4 2 0,-80-70 0,91 94-125,-2 2 0,-2 2 1,-1 3-1,-1 1 1,-1 2-1,-86-30 0,93 43-190,-1 1 0,-1 3-1,0 1 1,0 3 0,-1 1-1,0 3 1,1 2 0,-84 9 0,88-2-758,-60 19 0,-49 23-2515</inkml:trace>
</inkml:ink>
</file>

<file path=ppt/ink/ink2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2:50.7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91 4068,'-11'2'822,"-15"2"-281,-15 2 2861,-63 19 1,104-25-3383,0 0 1,-1 0 0,1 0 0,0 0 0,0 0-1,-1 0 1,1 0 0,0 0 0,0 0 0,-1 0-1,1 0 1,0 0 0,0 0 0,-1 0-1,1 0 1,0 0 0,0 0 0,0 1 0,-1-1-1,1 0 1,0 0 0,0 0 0,0 0 0,-1 1-1,1-1 1,0 0 0,0 0 0,0 0 0,0 1-1,0-1 1,0 0 0,-1 0 0,1 1 0,0-1-1,0 0 1,0 0 0,0 1 0,0-1 0,0 0-1,0 0 1,0 1 0,0-1 0,0 0-1,0 1 1,13 5 395,22 2 21,40-1 474,1-4 0,105-8 0,-153 4-719,896-79 1186,-883 76-1341,24-3 82,717-48 680,-584 66-324,-195-11 112,3 0-3451,-3-6-4986,0-5-371</inkml:trace>
</inkml:ink>
</file>

<file path=ppt/ink/ink2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05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0 168 2787,'0'0'6614,"10"0"-6267,81 1 534,338-16 3272,728-69-838,157 62-1335,-1049 16-1942,-157 3-41,891-15 962,-369 8-883,195-1-51,404 26 1859,-1235-14-2225,1-1 0,0 1 0,0 0-1,0 0 1,0 0 0,0 1-1,0 0 1,1 0 0,-8 4-1,-18 7-6654,16-10 2164</inkml:trace>
</inkml:ink>
</file>

<file path=ppt/ink/ink2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8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1356 155 10314,'-11'-12'438,"-1"-1"-260,0 0 1,-1 1 0,0 1 0,-1 0 0,-1 0 0,0 2-1,0-1 1,0 2 0,-20-8 0,6 9-87,1 0 1,-1 2-1,-1 1 0,1 1 1,-1 1-1,1 2 0,-1 1 1,1 1-1,0 2 1,-1 1-1,1 1 0,1 1 1,-52 21-1,23-3 96,0 2-1,1 2 1,2 3-1,2 2 1,-73 62-1,92-69-86,1 3 1,2 0-1,1 2 0,2 1 0,-33 51 0,44-57-8,1 1 0,1 1 0,1 0 0,2 1 0,1 0 0,1 1 0,-9 62 0,14-52-57,1 1 0,2-1 0,1 1 0,3-1 0,1 0 0,3 0 0,0 0 0,21 58 0,-21-78-3,1-1 0,0 0 1,2-1-1,0 0 0,2 0 1,0-1-1,1-1 0,0 0 0,1 0 1,2-2-1,-1 0 0,2-1 1,-1 0-1,2-1 0,0-1 1,1-1-1,39 18 0,-21-17 332,0 0 0,1-3-1,1-1 1,-1-2 0,1-1-1,78-2 1,-60-6-170,1-2 0,0-2 1,-1-4-1,61-18 0,-36 2-120,-1-3 1,-2-4-1,-2-3 0,-1-3 1,-1-4-1,-3-3 0,-2-3 1,105-98-1,-145 119-100,-1-2 0,-2-1 1,-1-1-1,-1-1 0,26-51 0,-41 67 40,-1-1 0,-1 0 1,-1-1-1,0 0 0,-2 0 0,0-1 0,-1 0 0,-1 1 0,-1-1 1,-1 0-1,-1 0 0,-4-33 0,2 41 61,0 1 0,-1 0 0,-1 0-1,0 0 1,-1 0 0,0 0 0,-1 1 0,0 0 0,0 0-1,-2 1 1,1 0 0,-1 0 0,-10-9 0,5 7-12,-1 1 1,0 0 0,-1 1-1,0 1 1,0 0 0,-1 1-1,0 1 1,-25-8-1,-2 4-507,1 2-1,-2 1 0,1 3 1,-1 1-1,0 2 0,-72 7 0,-21 17-6943,133-21 7007,-38 9-8001</inkml:trace>
</inkml:ink>
</file>

<file path=ppt/ink/ink2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9.6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2408 0 11371,'0'0'2535,"-10"0"-1857,-4 1-637,0 1-1,1 0 0,0 1 0,0 1 0,-18 6 1,-76 36-61,47-19 55,-192 74 421,-194 87 801,436-183-1256,-340 176 31,283-141-55,1 3 0,2 3 1,-58 55-1,16-2 245,-174 208 0,241-256-9,3 1-1,1 2 1,4 1-1,1 2 1,4 1 0,-35 108-1,31-63 149,4 2 1,6 0-1,4 2 0,4-1 0,4 167 0,19-198-151,-10-69-328,0 0 0,1 0-1,0 0 1,0 0 0,1 0 0,-1 0 0,1-1 0,1 1 0,5 7 0,-8-12-38,-1-1 0,0 0 0,1 0 0,-1 1 0,0-1 0,1 0 0,-1 0 1,1 1-1,-1-1 0,0 0 0,1 0 0,-1 0 0,1 0 0,-1 0 0,0 0 0,1 0 0,-1 0 0,1 0 0,-1 0 0,1 0 0,-1 0 1,0 0-1,1 0 0,-1 0 0,1 0 0,-1 0 0,0 0 0,1-1 0,-1 1 0,1 0 0,-1 0 0,0-1 0,1 1 0,-1 0 1,0 0-1,1-1 0,-1 1 0,0 0 0,0-1 0,1 1 0,-1 0 0,0-1 0,0 1 0,1-1 0,-1 1 0,0 0 0,0-1 0,4-13-2886</inkml:trace>
</inkml:ink>
</file>

<file path=ppt/ink/ink2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11659,'-1'10'689,"0"6"-183,0 0 1,1 0-1,0-1 1,2 1-1,0 0 1,0-1 0,2 1-1,8 25 1,5-7 263,40 60 1,-48-82-736,0 0 1,1 0 0,0-1-1,0 0 1,2-1-1,-1 0 1,23 14-1,-28-21 10,0-1 0,0 0 0,0 0 0,1 0 0,-1-1 0,1 0 0,-1 0 0,1 0 0,-1-1 0,1 0 0,-1 0 0,1-1 0,-1 0 0,1 0 0,-1-1 0,1 1-1,-1-1 1,0-1 0,0 1 0,0-1 0,9-6 0,12-7 63,0-2 1,-2-1-1,29-27 0,-32 27-280,100-96-3394,-68 51-1671</inkml:trace>
</inkml:ink>
</file>

<file path=ppt/ink/ink2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1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6 279 13011,'-1'0'106,"1"1"1,-1-1-1,1 1 0,-1 0 1,1 0-1,0-1 0,-1 1 1,1 0-1,0-1 1,-1 1-1,1 0 0,0 0 1,0-1-1,0 1 0,0 0 1,0 0-1,0 0 1,0-1-1,0 1 0,0 0 1,0 0-1,1 1 1,-1-2-3,0 0 1,1 1 0,-1-1 0,1 1-1,-1-1 1,1 0 0,0 1-1,-1-1 1,1 0 0,-1 0 0,1 1-1,-1-1 1,1 0 0,0 0 0,-1 0-1,1 0 1,0 0 0,-1 0 0,1 0-1,0 0 1,0 0 0,3 0 253,0-1 1,0 0-1,0 0 1,0 0-1,0 0 1,-1 0-1,1-1 1,4-2-1,10-8 172,-1-1 0,0 0-1,-1-1 1,-1-1-1,15-19 1,59-87 414,-47 60-710,-37 56-217,-2 7-7,-5 19-6,-12 38-18,13-54 13,-5 17-19,0-3-88,1 0 0,1 1 0,1-1 0,0 1 0,1 23 0,2-42 69,0 0 0,0-1-1,0 1 1,0 0 0,0 0 0,0 0 0,0 0 0,0-1 0,0 1-1,0 0 1,1 0 0,-1 0 0,0 0 0,0-1 0,1 1-1,-1 0 1,1 0 0,-1-1 0,1 1 0,-1 0 0,1-1-1,-1 1 1,1 0 0,-1-1 0,1 1 0,0-1 0,-1 1 0,1-1-1,0 1 1,0-1 0,-1 0 0,1 1 0,0-1 0,0 0-1,0 0 1,-1 1 0,1-1 0,0 0 0,0 0 0,0 0 0,0 0-1,0 0 1,-1 0 0,1 0 0,0 0 0,0-1 0,0 1-1,1-1 1,3-1-120,0 0 0,0-1 0,0 1 0,0-1 0,0-1-1,6-4 1,25-24-426,8-6-85</inkml:trace>
</inkml:ink>
</file>

<file path=ppt/ink/ink2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31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9577,'0'0'12294,"10"1"-11504,200 14 2065,39 3-6057,-246-18-151,-5 0 1133,-11 1-399,2-1-79,-15 2-2544</inkml:trace>
</inkml:ink>
</file>

<file path=ppt/ink/ink2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31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9513,'0'0'11691,"13"8"-10367,-7-4-1173,1 2-20,1-1-1,1-1 0,-1 1 1,0-1-1,1 0 1,0-1-1,0 0 0,0-1 1,0 0-1,11 1 0,181 9 803,-114-11-7401,-72-1 222</inkml:trace>
</inkml:ink>
</file>

<file path=ppt/ink/ink2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5.6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241 49 32,'0'0'8125,"7"-5"-4468,0 2-2808,26-17 1450,-14 1 3180,-23 17-1668,-20 6-3426,3 4-358,0 1 0,0 2 0,1 0 1,0 1-1,-35 27 0,43-29-37,0 1-1,1 0 1,0 0-1,0 1 1,1 1-1,1-1 1,0 2-1,1-1 1,-10 22-1,16-31 6,1 0 0,-1 0 0,1-1 0,0 1 0,0 0 0,1 0-1,-1 0 1,1 1 0,0-1 0,0 0 0,0 0 0,1 0 0,-1 0-1,1 0 1,2 6 0,-2-8 9,1 1 0,-1-1 0,1 1-1,0-1 1,0 0 0,0 0 0,0 0 0,0 0-1,0 0 1,0-1 0,1 1 0,-1 0 0,1-1-1,-1 0 1,1 0 0,0 0 0,-1 0 0,1 0-1,0 0 1,0-1 0,0 1 0,3-1 0,16 3-209,1-2 0,-1-1 0,0 0 0,0-2 0,0-1 1,23-5-1,-16 1-1426,-1-1 0,28-13 1,3-5-3805</inkml:trace>
</inkml:ink>
</file>

<file path=ppt/ink/ink2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6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0 14189,'0'0'7463,"-20"54"-6918,11-22-33,0 5-159,2 1-225,2-1-64,1-2 0,4-3-32,0-4-416,0-5-353,0-5-544,0-7-1314,0-4-1633</inkml:trace>
</inkml:ink>
</file>

<file path=ppt/ink/ink2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6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90 13549,'0'0'4169,"-1"-8"-2167,0 6-1930,1 0 1,0 0-1,0 0 1,0 0-1,0 0 1,0 0 0,0 0-1,0 0 1,0 0-1,1 0 1,-1 1-1,1-1 1,0 0-1,-1 0 1,1 0-1,0 1 1,0-1-1,2-3 1,1 3 21,-1-1 1,1 1 0,-1 0-1,1 0 1,0 0 0,-1 0 0,1 1-1,0-1 1,0 1 0,0 0 0,5 0-1,41-8 73,0 3-1,0 2 1,1 2 0,59 5-1,-102-3-177,0 1 0,-1 0 0,1 1 0,0-1 0,0 2 0,-1-1 0,1 1-1,-1 0 1,9 5 0,-13-6 69,-1-1 0,0 1 0,0 0 0,0 0-1,0-1 1,0 1 0,0 0 0,-1 1 0,1-1-1,-1 0 1,1 0 0,-1 1 0,0-1 0,0 1 0,0-1-1,0 1 1,0 0 0,-1-1 0,1 1 0,-1 0 0,0-1-1,1 1 1,-1 0 0,0-1 0,-1 1 0,1 0-1,0 0 1,-1-1 0,0 1 0,-1 4 0,0-3 138,-1 1 1,1-1-1,-1 0 1,0 0-1,0-1 1,0 1-1,0 0 1,-1-1-1,0 0 1,1 0-1,-1 0 1,0 0 0,-6 2-1,-61 28 918,65-31-1246,-1 0 1,0 0 0,0 0-1,0-1 1,0 0 0,0-1-1,0 1 1,0-1 0,-12-2-1,19 2-181,-1-1-1,1 1 1,-1-1-1,1 1 0,0-1 1,-1 0-1,1 1 1,0-1-1,0 1 0,-1-1 1,1 0-1,0 1 1,0-1-1,0 0 0,0 1 1,0-1-1,0 0 1,0 1-1,0-1 0,0 0 1,0 1-1,0-1 1,0 1-1,0-1 1,0 0-1,1 1 0,-1-1 1,0 0-1,1 1 1,-1-1-1,0 1 0,1-1 1,-1 1-1,0-1 1,1 1-1,-1-1 0,1 1 1,-1-1-1,1 1 1,-1 0-1,1-1 0,0 1 1,14-9-6616</inkml:trace>
</inkml:ink>
</file>

<file path=ppt/ink/ink2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6.7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13036,'0'0'12812,"-6"10"-12214,-7 15-95,2 0 1,0 1-1,-12 47 0,16-43-637,1 0 1,2 0 0,-2 41-1,7-71-157,0 0 0,0-1 0,0 1 0,1 0 0,-1-1 0,0 1 0,0-1-1,0 1 1,-1-1 0,1 0 0,0 1 0,0-1 0,0 0 0,0 0 0,-1 0 0,1 1 0,0-1 0,0-1 0,9-23-4989,-2-7-5077</inkml:trace>
</inkml:ink>
</file>

<file path=ppt/ink/ink2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7.4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41 8296,'0'0'7207,"8"-8"-5024,24-24-341,-63 74 2660,-6 10-4248,20-30-178,1 1-1,0 0 1,2 2 0,1-1-1,1 2 1,1-1-1,1 2 1,2-1-1,0 1 1,2 0-1,1 1 1,-3 49 0,8-74-138,1 0 0,-1 0 0,0 1 0,1-1 0,0 0 0,-1 0 0,1 0 0,0 0 1,1 0-1,-1 0 0,0 0 0,1-1 0,0 1 0,0 0 0,-1-1 0,2 1 0,-1-1 1,0 0-1,0 0 0,1 0 0,-1 0 0,1 0 0,0 0 0,-1-1 0,1 1 0,0-1 1,0 1-1,0-1 0,0 0 0,0-1 0,4 2 0,6 0-859,0 0 0,1 0-1,-1-2 1,1 1 0,-1-2 0,15-2-1,19-6-5153</inkml:trace>
</inkml:ink>
</file>

<file path=ppt/ink/ink2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7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0 12107,'0'0'10400,"-5"11"-9648,-11 17-226,-1 0-1,-21 26 0,21-33-371,2 1 0,0 1 0,1 1 0,1-1 0,2 2 0,-10 26 0,21-50-141,0 0 0,-1 0 0,1 0 0,0-1 0,-1 1 1,1 0-1,0 1 0,0-1 0,0 0 0,0 0 1,0 0-1,0 0 0,1 0 0,-1 0 0,0 0 0,0 0 1,1-1-1,-1 1 0,0 0 0,1 0 0,-1 0 1,1 0-1,0 0 0,-1 0 0,1-1 0,0 1 0,-1 0 1,1 0-1,1 0 0,1 1 16,-1-2 1,0 1-1,1 0 1,0 0-1,-1-1 1,1 1-1,-1-1 1,1 0-1,-1 0 1,1 0-1,4 0 1,4-2-5,0 1 0,0-2 1,0 0-1,20-8 0,-26 9-266,53-30-2093,-35 9-1027,-11-6-3542,-12 15 1666</inkml:trace>
</inkml:ink>
</file>

<file path=ppt/ink/ink2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8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11179,'0'0'10345,"50"-9"-9480,-10 9-128,1 0-385,8 0-288,0 0-32,-6 5-1089,-7-4-1377,-2-1-1794,-9 0-2178</inkml:trace>
</inkml:ink>
</file>

<file path=ppt/ink/ink2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2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0 15086,'0'0'4079,"5"11"-2803,7 13-486,-1 1 0,-1 1 0,-1 0 0,-1 0 0,8 49 0,-15-58-595,-1 1 0,-1-1 0,-1 0 0,0 0 0,-1 1 0,-1-2-1,-1 1 1,0 0 0,-9 17 0,0-5-132,-2-1 0,-1 0 0,0-1 0,-24 25 0,16-22-1119,-37 35 0,-5-12-7216,32-33-2703</inkml:trace>
</inkml:ink>
</file>

<file path=ppt/ink/ink2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58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0 17124,'-41'61'2212,"27"-42"-1563,1 1 1,1 0-1,0 1 1,-10 26 0,21-45-585,0 1 1,1-1 0,-1 0 0,0 0 0,1 1 0,0-1 0,-1 1 0,1-1 0,0 0 0,0 1 0,1-1 0,-1 1 0,0-1 0,2 4 0,-2-5-39,1 0-1,-1 0 1,1 0 0,0 0 0,0 0 0,-1 0 0,1 0 0,0 0-1,0 0 1,0-1 0,0 1 0,0 0 0,0-1 0,0 1 0,0 0-1,1-1 1,-1 1 0,0-1 0,0 0 0,2 1 0,3-1 10,0 1 0,1-1-1,-1 0 1,0-1 0,1 0 0,-1 0 0,0 0 0,11-4 0,-1 0-40,0-1-1,0-1 0,-1 0 1,0-1-1,-1 0 0,0-1 1,0-1-1,-1 0 0,0-1 1,-1 0-1,0-1 0,-1-1 1,0 0-1,11-17 1,-21 28 2,0 0 0,1 0 1,-1-1-1,0 1 1,0 0-1,-1-1 1,1 1-1,0-1 1,-1 1-1,1-1 1,-1 1-1,0-1 1,0 1-1,0-1 0,0 0 1,-1 1-1,1-1 1,0 1-1,-2-4 1,1 4 0,0 1 0,0-1 0,-1 1 1,1-1-1,0 1 0,-1-1 0,1 1 1,-1 0-1,1 0 0,-1-1 0,0 1 1,1 0-1,-1 1 0,0-1 1,0 0-1,0 0 0,1 1 0,-1-1 1,0 1-1,0 0 0,0-1 0,0 1 1,0 0-1,0 0 0,0 0 0,-2 1 1,-3-1-50,0 1 1,1 1 0,-1-1 0,1 1 0,-1 0-1,1 0 1,0 1 0,-1 0 0,-9 6 0,12-6-41,-1 0 1,1 0 0,0 0 0,0 0-1,1 1 1,-1 0 0,1-1-1,0 1 1,0 1 0,0-1 0,0 0-1,1 1 1,-4 7 0,6-11 75,0 0 0,0-1-1,-1 1 1,1 0 0,0-1 0,0 1 0,0 0-1,0 0 1,0-1 0,0 1 0,0 0 0,0-1 0,0 1-1,0 0 1,1-1 0,-1 1 0,0 0 0,0 0 0,1-1-1,-1 1 1,0-1 0,1 1 0,-1 0 0,1-1-1,-1 1 1,0-1 0,1 1 0,-1-1 0,1 1 0,0-1-1,-1 1 1,2-1 0,17 3-320</inkml:trace>
</inkml:ink>
</file>

<file path=ppt/ink/ink2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32.6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24 2883,'0'0'12881,"6"-6"-11616,15-11-255,-21 17-994,0 0 1,0 0-1,0 0 0,0 0 1,1 0-1,-1 0 1,0 0-1,0 0 1,0 0-1,0 0 1,0 0-1,1 0 0,-1 0 1,0 0-1,0 0 1,0 0-1,0 0 1,0 0-1,1 0 0,-1 0 1,0 0-1,0 0 1,0 0-1,0 0 1,1 0-1,-1 0 0,0 0 1,0 0-1,0 0 1,0 0-1,0 1 1,0-1-1,1 0 0,-1 0 1,0 0-1,0 0 1,0 0-1,0 0 1,0 1-1,0-1 0,0 0 1,0 0-1,0 0 1,0 0-1,0 0 1,0 1-1,0-1 0,0 0 1,0 0-1,0 0 1,-5 22 693,-5-4-315,0 0 0,0 0 0,-19 22 0,-20 35-827,45-68-636,0 1 0,1 0 1,0 0-1,-3 13 0</inkml:trace>
</inkml:ink>
</file>

<file path=ppt/ink/ink2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34.9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88 1666,'6'-3'1338,"1"0"1,-1-1-1,1 1 1,-1-1 0,6-5-1,-10 7-858,0 1-1,-1 0 0,1-1 1,-1 1-1,1-1 0,-1 0 1,0 1-1,0-1 1,0 0-1,0 0 0,0 0 1,0 0-1,0 0 0,-1 0 1,1 0-1,-1 0 0,1 0 1,-1 0-1,0 0 0,0-1 1,0-2-1,-1 3-402,0 1 1,0 0-1,0 0 0,-1-1 1,1 1-1,0 0 0,-1 0 0,1 0 1,-1 0-1,1 0 0,-1 1 1,0-1-1,1 0 0,-1 1 1,0-1-1,1 1 0,-1-1 0,0 1 1,0 0-1,1 0 0,-1 0 1,0 0-1,0 0 0,-2 1 0,-47 1-50,41 1-26,0 0-1,1 1 1,-1 0-1,1 0 1,-1 1-1,1 0 1,1 1-1,-1 0 1,1 0-1,0 1 1,0 0-1,1 0 1,-11 14-1,11-12 40,0 0-1,1 0 0,0 0 0,0 1 1,1 0-1,0 0 0,1 0 1,0 1-1,1 0 0,0-1 1,0 1-1,-1 16 0,4-24-27,0 0 0,0 0 0,0 0 0,1 0 0,-1 0 0,1 0 0,0 0 0,-1 0 0,1 0 0,1 0 0,-1-1 0,0 1 0,1 0 0,-1-1 0,1 1 0,0-1 0,0 1 0,0-1 0,0 0 0,0 0 0,3 3 0,0-2 16,0 0 1,1 0-1,-1-1 1,0 0-1,1 0 1,0 0-1,-1-1 0,1 0 1,0 0-1,9 1 1,1-2 28,1 0 0,-1-1 1,0-1-1,0 0 1,0-1-1,0-1 0,22-8 1,-25 6-36,0 0-1,-1 0 1,0-1 0,0-1 0,0 0 0,-1-1 0,18-17-1,-24 21 62,-1 0 0,0-1 0,0 1 0,0-1 0,-1 1 0,0-1 0,0 0 0,0 0 0,-1 0 0,0-1 0,0 1 0,0-1 0,-1 1 0,0-1 0,0 1 0,-1-1 0,0 0 0,-1-8 0,1 13-61,-1-1 1,0 0-1,0 1 1,0-1 0,0 1-1,0 0 1,0-1-1,-1 1 1,1 0-1,-1 0 1,0 0 0,0 0-1,1 0 1,-1 0-1,-1 0 1,1 1-1,0-1 1,0 1 0,0 0-1,-1-1 1,1 1-1,-1 0 1,1 0-1,-1 0 1,1 1 0,-1-1-1,0 1 1,1-1-1,-1 1 1,0 0-1,1 0 1,-1 0 0,-2 1-1,-2-1-61,0 0 0,0 1 0,0 0 1,0 0-1,0 0 0,1 1 0,-1 0 0,1 0 0,-1 1 0,1 0 0,0 0 0,-6 4 0,7-2-246,1-1 0,0 1-1,0-1 1,0 1 0,1 1-1,-1-1 1,1 0-1,0 1 1,1-1 0,-4 11-1,5-13-91,0-1-1,0 0 0,1 1 0,-1-1 1,1 1-1,0 0 0,-1-1 0,1 1 1,0-1-1,0 1 0,1-1 1,-1 1-1,0-1 0,1 1 0,0-1 1,0 1-1,-1-1 0,1 1 0,1-1 1,-1 0-1,0 0 0,0 1 0,1-1 1,0 0-1,-1 0 0,1 0 1,0-1-1,2 3 0,20 9-5852</inkml:trace>
</inkml:ink>
</file>

<file path=ppt/ink/ink2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35.3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0 12908,'0'0'4645,"-30"69"-2660,17-35-543,-7 3-513,9 1-513,2-1-288,4-5-128,5-6 0,0-5-704,0-11-610,11-7-768,3-3-1313,2-16-1377</inkml:trace>
</inkml:ink>
</file>

<file path=ppt/ink/ink2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36.1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10 10282,'0'0'8733,"0"-1"-8670,-1 0-1,0 1 0,0-1 0,1 0 0,-1 1 0,0-1 1,0 0-1,0 1 0,0-1 0,0 1 0,0-1 0,0 1 1,0 0-1,0-1 0,0 1 0,-2 0 0,-6 6 488,0 0 0,0 1 0,1 1 0,0-1 0,-10 13-1,18-20-524,0 0 0,0 0 0,0 1 0,0-1-1,0 0 1,0 0 0,0 1 0,-1-1-1,1 0 1,0 0 0,0 1 0,0-1-1,0 0 1,0 0 0,0 0 0,-1 1 0,1-1-1,0 0 1,0 0 0,0 0 0,-1 1-1,1-1 1,0 0 0,0 0 0,-1 0-1,1 0 1,0 0 0,0 0 0,0 0 0,-1 0-1,1 1 1,0-1 0,-1 0 0,1 0-1,0 0 1,0 0 0,-1 0 0,1 0 0,0 0-1,0-1 1,-1 1 0,1 0 0,0 0-1,0 0 1,-1 0 0,1 0 0,0 0-1,0 0 1,0 0 0,-1-1 0,1 1 0,-1 0 23,1-1 0,-1 1 1,1-1-1,-1 1 0,0 0 1,1 0-1,-1-1 0,0 1 1,1 0-1,-1 0 0,0 0 1,1 0-1,-1 0 1,0 0-1,1 0 0,-1 0 1,0 0-1,1 0 0,-1 0 1,0 0-1,1 0 0,-1 0 1,0 1-1,1-1 1,-1 0-1,0 0 0,1 1 1,-2 0-1,-3 2-20,0 1 1,1-1-1,-1 1 0,1 0 1,0 1-1,0-1 0,0 1 1,0 0-1,1-1 0,0 2 0,0-1 1,0 0-1,1 0 0,0 1 1,0 0-1,0-1 0,1 1 1,-1 0-1,1 0 0,1 0 1,-1 0-1,1 8 0,1-12-13,1-1 0,-1 1 0,0-1 0,1 0 0,-1 1-1,1-1 1,-1 0 0,1 0 0,0 0 0,-1 0 0,1 0 0,0-1-1,0 1 1,0 0 0,-1-1 0,1 0 0,0 1 0,0-1 0,0 0-1,0 0 1,0 0 0,0 0 0,3 0 0,47-4 264,-41 1-248,0 0 0,0-1 0,0 0 0,-1-1 0,0 0 0,0-1 1,0 0-1,-1-1 0,0 0 0,0 0 0,0-1 0,-1 0 0,0 0 1,-1-1-1,0 0 0,0 0 0,7-16 0,-14 17 388,-11 17-396,-11 21-118,18-23 96,1 0 1,0 1-1,0-1 1,1 1-1,-2 13 1,3-19 1,1 1 0,0-1 1,0 0-1,0 0 1,0 1-1,0-1 1,0 0-1,1 1 0,-1-1 1,1 0-1,0 0 1,-1 0-1,1 0 1,0 0-1,0 0 0,0 0 1,1 0-1,-1 0 1,0 0-1,1 0 1,-1-1-1,1 1 0,3 2 1,16 9 101,-13-8-112,0 0-1,0 0 1,0 1-1,11 11 1,-17-15 10,-1-1 1,1 1 0,-1 0 0,0 0-1,1 0 1,-1 0 0,0 0 0,0 0-1,-1 0 1,1 0 0,0 0 0,-1 0-1,1 0 1,-1 1 0,0-1 0,1 0-1,-1 0 1,0 1 0,0-1 0,-1 0 0,1 0-1,0 0 1,-1 1 0,0-1 0,0 2-1,-1-1 79,1-1-1,-1 0 1,0 0-1,0 0 1,0 0-1,0 0 1,0 0-1,0-1 1,0 1-1,-1-1 1,1 1-1,-1-1 1,1 0-1,-1 0 1,-3 1-1,-42 12 918,45-13-947,-16 3 163,0 0 1,0-2 0,0 0 0,0-1 0,-1-1-1,-29-4 1,22-8-88,26 12-146,0-1 0,0 1 0,0 0 0,0-1 0,1 1 0,-1-1 1,0 1-1,0-1 0,0 1 0,1-1 0,-1 0 0,0 0 0,1 1 0,-1-1 0,1 0 0,-1 0 0,1 0 0,-1 1 1,1-1-1,-1 0 0,1 0 0,0 0 0,0 0 0,-1-1 0,4 1-209,0 0 0,0 0-1,0 1 1,0-1 0,0 1 0,0 0-1,0 0 1,1 0 0,-1 0 0,3 1 0,3-1-616,50 0-6502,-26 0 1125</inkml:trace>
</inkml:ink>
</file>

<file path=ppt/ink/ink2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1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21 5701,'6'-21'7336,"-6"21"-7240,0 0 0,0 0-1,0 1 1,0-1 0,0 0-1,0 0 1,0 0 0,0 0-1,0 0 1,0 0 0,0 0-1,0 0 1,0 0 0,0 1-1,0-1 1,0 0 0,0 0 0,0 0-1,0 0 1,0 0 0,0 0-1,0 0 1,0 0 0,0 1-1,0-1 1,0 0 0,0 0-1,0 0 1,0 0 0,0 0-1,0 0 1,0 0 0,0 0-1,0 0 1,1 0 0,-1 0-1,0 0 1,0 1 0,0-1-1,0 0 1,0 0 0,0 0-1,0 0 1,0 0 0,0 0-1,1 0 1,-1 0 0,0 0-1,0 0 1,0 0 0,0 0-1,0 0 1,0 0 0,0 0 0,0 0-1,0 0 1,1 0 0,-1 0-1,0 0 1,0 0 0,0 0-1,0 0 1,0-1 0,0 1-1,0 18 3463,-3 5-4207,-24 67 1634,19-68-1184,1 0 0,0 0 1,2 1-1,1-1 0,-2 34 0,4-49-2538,-7-3-7643,2-4 3494</inkml:trace>
</inkml:ink>
</file>

<file path=ppt/ink/ink2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1.6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 8232,'0'0'10388,"8"4"-9315,7 1-766,1 0-1,0-1 0,0-1 1,0-1-1,1 0 0,22 0 1,-23-2-707,-1-1-1,1 0 1,-1-1 0,18-4 0,-5-7-2961,-20-4-2919,-8 4-1065</inkml:trace>
</inkml:ink>
</file>

<file path=ppt/ink/ink2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2.0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11659,'0'0'6630,"48"-5"-5509,-10 2-448,7-1-513,2 0-96,4 0-64,-1 4-833,-9 0-1889,-5 0-994,-7 4-1248</inkml:trace>
</inkml:ink>
</file>

<file path=ppt/ink/ink2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2.3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0 11018,'0'0'3214,"-6"10"-267,4-8-2716,-25 41 2245,26-40-2288,-1-1 0,1 1 0,-1 0 0,1 0 0,0-1 0,0 1 0,0 0 0,0 0 0,1 0 1,-1 0-1,1 0 0,0 0 0,0 0 0,0 1 0,0-1 0,1 3 0,0-6-170,0 1-1,0 0 1,1 0-1,-1-1 1,0 1-1,0 0 0,0-1 1,1 0-1,-1 1 1,0-1-1,1 0 1,-1 1-1,0-1 1,1 0-1,-1 0 1,0 0-1,1 0 1,-1 0-1,0-1 1,1 1-1,-1 0 1,0 0-1,3-2 1,31-8 278,11-12-633,-38 16 91,1 1 1,0 1-1,1 0 1,-1 0-1,1 0 1,0 1-1,-1 1 1,17-3-1,-25 8 335,0 0 0,0 1 0,-1-1-1,0 0 1,1 0 0,-1 0 0,0 0 0,-1 1-1,1-1 1,-1 3 0,-12 26 882,11-28-1141,0 0 0,0 0 1,0 0-1,0 0 1,1 1-1,0-1 1,0 0-1,-1 7 1,15-10-14683</inkml:trace>
</inkml:ink>
</file>

<file path=ppt/ink/ink2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2.7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104 130 13293,'0'0'5028,"-9"1"-3666,4 1-1251,0-1 1,0 0-1,0 1 1,1 0-1,-1 0 1,1 1-1,-1-1 1,1 1-1,0 0 1,0 0-1,0 0 1,0 1 0,0-1-1,1 1 1,0 0-1,0 0 1,0 0-1,0 1 1,0-1-1,1 1 1,0-1-1,0 1 1,0 0-1,1 0 1,-1 0-1,1 0 1,0 6 0,0-9-85,1-1 1,0 0 0,0 1-1,-1-1 1,1 0 0,0 1-1,1-1 1,-1 0 0,0 1-1,0-1 1,0 0-1,1 1 1,-1-1 0,1 0-1,-1 1 1,1-1 0,-1 0-1,1 0 1,0 0 0,-1 0-1,1 0 1,0 0 0,0 0-1,0 0 1,0 0 0,2 1-1,-1-1 6,0 0-1,0-1 0,0 1 0,0-1 1,1 0-1,-1 1 0,0-1 0,0 0 1,0 0-1,1-1 0,-1 1 0,0 0 1,0-1-1,4 0 0,5-3 27,0 0 0,0-1 1,-1 0-1,1-1 0,10-7 0,-4 0-149,0-1 0,-2-1 0,1 0 1,-2-1-1,0-1 0,-1 0 0,-1 0 0,0-2 0,-2 1 0,0-2 1,12-32-1,-50 108 553,16-34-249,-18 44 0,26-55-146,-14 51 307,17-59-382,1 0 0,-1 1 1,1-1-1,0 1 0,0-1 1,0 0-1,0 1 1,0-1-1,1 1 0,-1-1 1,1 0-1,0 1 0,0-1 1,0 0-1,2 4 1,-2-6-119,0 0 1,1 0 0,-1 0 0,0 0 0,0 0-1,0 0 1,0-1 0,1 1 0,-1 0 0,0-1-1,1 1 1,-1-1 0,0 1 0,1-1 0,-1 0-1,1 0 1,2 1 0,16-2-4100,-4-3-2742</inkml:trace>
</inkml:ink>
</file>

<file path=ppt/ink/ink2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3.0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70 10410,'0'0'10730,"9"5"-9785,-4-2-894,0 0 0,1-1 0,-1 0 0,0 0 1,1 0-1,0 0 0,-1-1 0,1 0 0,0 0 0,-1-1 0,1 0 1,0 0-1,0 0 0,-1 0 0,1-1 0,0 0 0,0 0 0,6-3 0,-8 2-34,9-1 38,-1-1-1,0 0 1,0-1 0,-1-1-1,1 0 1,-1 0 0,11-10-1,-21 16-19,0 0 0,-1-1 0,1 1 0,-1-1 0,1 1 0,-1 0 0,1-1 1,-1 1-1,1-1 0,-1 1 0,1-1 0,-1 1 0,0-1 0,1 1 0,-1-1 0,0 0 0,1 1 0,-1-1 0,0 0 0,0 1 0,0-1 0,0 0 0,1 1 0,-1-1 0,0 0 0,0 1 0,0-1 0,0 0 0,-1 1 0,1-1 0,0 0 0,-19-7 583,-31 10-440,37 2-66,0 0 0,0 1 0,1 0 0,0 1 0,0 1 0,0 0 0,0 0 1,1 1-1,1 1 0,-1 0 0,1 0 0,1 1 0,-13 16 0,22-26-107,-1 1 0,1-1 1,-1 1-1,1-1 0,-1 1 0,1 0 0,0-1 0,-1 1 0,1 0 0,-1-1 0,1 1 1,0 0-1,0-1 0,0 1 0,-1 0 0,1 0 0,0 0 0,0-1 0,0 1 1,0 0-1,0 0 0,0-1 0,0 1 0,1 0 0,-1 0 0,0-1 0,0 1 0,0 0 1,1-1-1,-1 1 0,0 0 0,1 0 0,-1-1 0,1 1 0,-1-1 0,1 1 1,-1-1-1,1 1 0,-1 0 0,1-1 0,0 0 0,-1 1 0,1-1 0,0 1 0,-1-1 1,1 0-1,0 1 0,-1-1 0,1 0 0,0 0 0,0 0 0,-1 0 0,1 1 1,0-1-1,1 0 0,52 0-696,-42-1 140,47-5-3484,25-20-7177,-51 13 7849</inkml:trace>
  <inkml:trace contextRef="#ctx0" brushRef="#br0" timeOffset="1">445 0 4356,'0'0'17446,"-5"10"-16709,-70 99 1651,6-9-591,56-84-3113,12-34-7121,5-3 1556</inkml:trace>
</inkml:ink>
</file>

<file path=ppt/ink/ink2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5.9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6 15003,'-3'-1'220,"0"0"0,1 0 0,-1 0 0,0 1 0,1-1 0,-1 1 0,0 0 0,0 0 0,1 0 1,-1 0-1,0 0 0,0 1 0,1-1 0,-1 1 0,0 0 0,1 0 0,-1 0 0,0 0 0,1 0 0,0 0 0,-1 1 0,-3 2 0,-5 4 165,0 1-1,1 0 1,-12 14 0,13-13 287,-2 1-208,1 1-1,0 0 0,1 1 0,-12 20 0,19-28-387,-1 0 0,1 0 1,0 0-1,0 0 0,0 0 0,0 0 0,1 1 0,0-1 0,0 0 1,1 1-1,0-1 0,0 1 0,0-1 0,0 1 0,3 9 1,-2-13-54,0 1 0,0-1 1,0 1-1,1-1 1,-1 0-1,1 0 0,0 0 1,-1 0-1,1 0 1,0 0-1,0 0 1,0 0-1,1-1 0,-1 1 1,0-1-1,1 0 1,-1 0-1,0 0 1,1 0-1,-1 0 0,1 0 1,3 0-1,3 1-2,0-1-1,0 0 1,1 0-1,-1-1 1,11-1-1,4-5-1,-17 2-9,0 0 1,0-1 0,12-9-1,101-101 158,-98 88-131,-22 27-37,0 0 0,0 0 0,0 0 0,1 0 0,-1 0 1,0-1-1,0 1 0,0 0 0,0 0 0,0 0 0,0 0 0,0 0 0,0 0 1,0-1-1,0 1 0,0 0 0,0 0 0,0 0 0,0 0 0,0 0 1,0-1-1,0 1 0,0 0 0,0 0 0,0 0 0,0 0 0,0-1 0,0 1 1,0 0-1,0 0 0,0 0 0,0 0 0,0 0 0,0 0 0,0-1 0,0 1 1,0 0-1,0 0 0,-1 0 0,1 0 0,0 0 0,0 0 0,0 0 1,0 0-1,0-1 0,0 1 0,-1 0 0,-5-2-101,0 0 1,0 0-1,0 1 1,-1-1-1,1 1 1,0 1-1,-1-1 0,1 1 1,-1 0-1,1 1 1,-10 1-1,-32 0-428,23-6 215</inkml:trace>
</inkml:ink>
</file>

<file path=ppt/ink/ink2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3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12396,'0'0'8552,"2"48"-7111,19-35-31,12-1-418,1 0-543,2-1-289,4-1-128,-3 3-160,-2-2-1826,-7-3-1922,-8 1-3971</inkml:trace>
</inkml:ink>
</file>

<file path=ppt/ink/ink2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7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90 289 4708,'1'-1'649,"1"0"-1,-1-1 1,0 1-1,0-1 1,1 1-1,-1-1 1,0 0-1,0 0 1,0 1-1,-1-1 1,1 0-1,0 0 1,-1 0-1,1 0 1,-1 0-1,0 0 1,0 0-1,0 0 1,0 0-1,0-3 1,0 4-472,0 1 1,-1-1-1,1 0 1,0 1-1,0-1 1,-1 1-1,1-1 1,-1 0-1,1 1 1,0-1-1,-1 1 0,1-1 1,-1 1-1,1-1 1,-1 1-1,0 0 1,1-1-1,-1 1 1,1 0-1,-1-1 1,0 1-1,0 0 1,-1-1-196,0 1 0,0 0 0,0 0 0,0 0 0,1 0 0,-1 0 0,0 1 0,0-1 0,0 1 0,1-1 1,-1 1-1,-2 1 0,-1 1 46,0 0 1,0 0-1,0 1 1,1 0-1,0 0 0,0 0 1,0 0-1,0 1 1,1-1-1,-1 1 1,1 0-1,1 0 1,-1 0-1,1 1 1,-1-1-1,1 1 1,1-1-1,-1 1 1,1 0-1,0-1 1,1 1-1,-1 0 0,1 9 1,1-14-16,-1 0 0,1 0 0,0 0 0,-1 0 0,1 0 0,0 0 0,-1 0 0,1 0 0,0 0 0,0-1 0,0 1-1,0 0 1,0 0 0,0-1 0,0 1 0,0-1 0,0 1 0,0-1 0,1 1 0,-1-1 0,0 0 0,0 1 0,0-1 0,1 0 0,-1 0 0,0 0 0,0 0 0,3 0 0,37-4 316,-30 1-318,0-1-1,-1 0 1,1-1 0,-1 0 0,0-1 0,0 0 0,-1 0-1,0-1 1,13-12 0,-16 14-44,-1 0 1,0 0-1,0-1 0,0 1 0,-1-1 0,0 0 1,0 0-1,-1-1 0,0 1 0,0-1 0,0 0 0,-1 1 1,1-1-1,-2 0 0,3-14 0,-4 21 32,0 0-1,0-1 1,0 1 0,0 0-1,0 0 1,0 0 0,0-1-1,0 1 1,0 0-1,0 0 1,0-1 0,0 1-1,0 0 1,-1 0 0,1 0-1,0-1 1,0 1-1,0 0 1,0 0 0,0 0-1,0 0 1,-1-1-1,1 1 1,0 0 0,0 0-1,0 0 1,0 0 0,-1-1-1,1 1 1,0 0-1,0 0 1,0 0 0,-1 0-1,1 0 1,0 0 0,0 0-1,0 0 1,-1 0-1,1 0 1,0 0 0,0 0-1,-1 0 1,1 0 0,-13 5-112,-7 12-45,15-11 205,1-1 0,0 1 0,1 0 0,-1 0 0,1 0 0,0 0 0,1 0 0,-1 1 0,-1 8 0,4-15-38,0 0 0,0 1 0,0-1 1,0 0-1,0 1 0,0-1 0,0 0 0,0 0 0,0 1 0,1-1 0,-1 0 1,0 1-1,0-1 0,0 0 0,0 1 0,0-1 0,0 0 0,1 0 1,-1 1-1,0-1 0,0 0 0,0 0 0,1 0 0,-1 1 0,0-1 0,0 0 1,1 0-1,-1 0 0,0 1 0,1-1 0,-1 0 0,0 0 0,0 0 0,1 0 1,-1 0-1,0 0 0,1 0 0,-1 0 0,20 0 229,16-11 118,-16 0-334,-2-1 1,0-1-1,0-1 0,-1 0 0,-1-1 0,-1-1 0,0-1 1,-1 0-1,0 0 0,-2-2 0,0 1 0,12-27 1,-22 40-44,0 0 1,0 0 0,0 0 0,0 0 0,-1 0 0,0 0-1,0 0 1,0-11 0,-13 24-113,0 5 190,2 0 0,0 1 0,0 0 0,2 1 0,0 0 0,0 0 0,-9 31 0,4-7 422,2 0 1,-6 48 0,14-55-278,1 1-1,2-1 1,1 0 0,10 59 0,-5-46-149,-3-23 9,-1 0 0,-1 0 0,-1 0 0,-3 24 0,3-46-55,0 1 0,0 0 0,0-1-1,0 1 1,0-1 0,0 1 0,0-1 0,0 1 0,0-1 0,-1 1 0,1-1 0,0 1 0,0-1 0,-1 1 0,1-1 0,0 1 0,-1-1 0,1 1 0,0-1 0,-1 0 0,1 1 0,0-1 0,-1 0-1,1 1 1,-1-1 0,1 0 0,-1 1 0,1-1 0,-1 0 0,1 0 0,-1 0 0,1 0 0,-1 1 0,1-1 0,-1 0 0,0 0 0,1 0 0,-1 0 0,1 0 0,-1 0 0,1 0 0,-1-1 0,1 1 0,-1 0-1,1 0 1,-1 0 0,1 0 0,-1-1 0,1 1 0,-1 0 0,1-1 0,-1 1 0,1 0 0,-1-1 0,1 1 0,0 0 0,-1-1 0,0 0 0,-22-24 282,14 3-296,1 0-1,0-1 1,2 0 0,1 0 0,1 0-1,0 0 1,2-1 0,1 1-1,1-1 1,4-33 0,-4 52-41,1 0 0,-1-1 1,1 1-1,1 0 0,-1 0 0,1 0 0,0 0 1,0 0-1,0 1 0,1-1 0,0 1 0,0-1 1,0 1-1,0 0 0,0 0 0,1 0 0,0 1 1,0-1-1,8-5 0,0 3-1149,1 0 1,0 1-1,1 0 1,-1 1-1,25-4 1,2-1-4207,-11 0-635</inkml:trace>
</inkml:ink>
</file>

<file path=ppt/ink/ink2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7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13132,'0'0'7042,"-5"9"-6439,-19 42 125,2 2 0,3 1 0,2 0 1,-20 112-1,37-166-859,0 0 1,0 0-1,0 0 1,1 0-1,-1 0 1,0 1-1,0-1 1,0 0-1,0 0 1,0 0-1,0 0 1,8-13-6637,6-27 910,-5 2-79</inkml:trace>
</inkml:ink>
</file>

<file path=ppt/ink/ink2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7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9161,'0'0'8925,"3"10"-7932,6 32-112,2 0 0,1-1 0,3-1 0,38 76 0,-52-114-792,0 0 0,0 0 0,1 0 0,-1 0 1,0-1-1,1 1 0,-1-1 0,1 1 0,-1-1 1,1 1-1,0-1 0,-1 0 0,1 1 0,0-1 1,0 0-1,0 0 0,0-1 0,4 2 1,-4-2-6,-1 0 1,1 0-1,-1 0 1,1-1-1,-1 1 1,1-1-1,-1 1 1,0-1-1,1 1 1,-1-1-1,1 0 1,-1 0-1,0 1 1,0-1-1,0 0 1,1 0-1,-1 0 1,0-1-1,0 1 1,1-1-1,3-7 59,0 1 0,0-1-1,-1 1 1,0-1 0,0-1-1,3-15 1,0-13-161,-1 0-1,-3 1 1,-1-1 0,-4-54 0,-3 71-97,5 20 88,0 1 1,0 0-1,0 0 0,-1-1 0,1 1 1,0 0-1,0 0 0,0 0 0,-1 0 1,1-1-1,0 1 0,0 0 1,0 0-1,-1 0 0,1 0 0,0 0 1,0 0-1,-1 0 0,1 0 0,0 0 1,0 0-1,-1 0 0,1 0 0,0 0 1,-1 0-1,1 0 0,0 0 1,0 0-1,-1 0 0,1 0 0,0 0 1,0 0-1,-1 0 0,1 0 0,0 0 1,0 1-1,-1-1 0,0 1-144,0 1 0,-1-1 0,1 1-1,0-1 1,0 1 0,0 0 0,0-1 0,0 1-1,0 0 1,1 0 0,-1-1 0,0 1 0,1 0-1,0 0 1,-1 0 0,1 2 0,-1 35-4072,2-13-1935,4-5-1872</inkml:trace>
</inkml:ink>
</file>

<file path=ppt/ink/ink2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8.0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38 13773,'0'0'2941,"-9"-3"-389,1 1-2188,-1 0-1,1 1 1,-1 0-1,0 0 1,0 1 0,1 0-1,-11 2 1,15-2-335,-1 1 1,1 0 0,-1 1 0,1-1 0,0 1 0,0 0-1,0 0 1,0 0 0,0 1 0,1-1 0,-1 1 0,0 0 0,1 0-1,0 0 1,0 0 0,0 1 0,0-1 0,-3 6 0,3-4 78,0 0 1,0 1 0,1-1 0,0 0 0,0 1 0,0-1 0,0 1 0,1 0 0,0 0 0,0-1 0,1 8 0,0-11-60,0 0-1,0 0 1,0 0-1,1 0 1,-1 0-1,1 0 1,0 0-1,0 0 1,-1-1-1,1 1 1,0 0-1,0 0 1,1-1-1,-1 1 1,0-1-1,1 1 1,-1-1-1,0 0 1,1 1-1,0-1 1,-1 0-1,1 0 1,0 0-1,-1 0 1,1 0-1,0-1 1,0 1-1,0 0 1,0-1 0,0 1-1,0-1 1,0 0-1,0 0 1,4 0-1,-1 1 14,0-1 0,0 0 1,0 0-1,0-1 0,1 0 0,-1 1 1,0-2-1,0 1 0,0-1 0,-1 1 1,1-1-1,0-1 0,0 1 0,-1-1 0,0 1 1,1-1-1,-1-1 0,0 1 0,-1 0 1,1-1-1,0 0 0,4-7 0,-3 3 3,0 0-1,-1 0 1,0 0-1,-1-1 1,0 0-1,0 1 0,0-1 1,-2 0-1,1 0 1,-1-1-1,0-17 1,-1 26-65,0 0 1,0 1-1,0-1 1,0 0 0,0 0-1,0 0 1,0 0-1,-1 0 1,1 0-1,0 0 1,-1 0 0,1 0-1,-1 1 1,1-1-1,-1 0 1,1 0-1,-1 1 1,1-1-1,-1 0 1,0 1 0,0-1-1,1 0 1,-1 1-1,0-1 1,0 1-1,1-1 1,-1 1 0,0 0-1,0-1 1,0 1-1,0 0 1,0-1-1,0 1 1,0 0-1,0 0 1,0 0 0,0 0-1,0 0 1,-1 0-1,1 0-68,0 1 0,-1-1 0,1 0 0,0 0 0,0 1 0,-1-1 1,1 1-1,0-1 0,0 1 0,0-1 0,-1 1 0,1 0 0,0 0 0,0-1 0,0 1 0,0 0 0,0 0 0,1 0 0,-1 0 0,0 0 0,0 0 0,0 1 0,1-1 0,-1 0 0,1 0 0,-1 0 0,1 1 0,-1 1 0,0 18-3759,1-21 3544,0 1 0,0 0 1,0-1-1,0 1 1,0 0-1,0-1 1,0 1-1,1-1 1,-1 1-1,0 0 0,0-1 1,1 1-1,-1-1 1,1 1-1,-1-1 1,0 1-1,1-1 1,-1 1-1,1-1 1,-1 1-1,1-1 0,-1 0 1,1 1-1,-1-1 1,1 0-1,-1 1 1,2-1-1,10 2-4564</inkml:trace>
</inkml:ink>
</file>

<file path=ppt/ink/ink2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8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1 68 7239</inkml:trace>
  <inkml:trace contextRef="#ctx0" brushRef="#br0" timeOffset="1">1 68 7239,'13'-11'995,"2"1"2201,-1-1 0,27-12 1,-36 20-2639,0 1 0,0 0 0,0 1-1,0-1 1,1 1 0,-1 0 0,7 0 0,19 7-668,-29-4 165,0-1 1,-1 1-1,1-1 1,0 1-1,-1 0 1,1 0-1,-1 0 1,1 0-1,-1 0 1,0 0-1,0 0 1,0 0-1,0 0 1,0 0-1,0 1 1,-1-1-1,1 0 1,-1 1-1,1-1 1,-1 1-1,0-1 1,0 0-1,0 1 1,0-1-1,-1 1 1,1-1-1,-1 0 1,1 1-1,-2 1 1,-2 12 743,0-1 0,-13 27 0,5-19-53,9-20-580,1 1 0,0-1-1,0 1 1,1-1-1,-1 1 1,1-1 0,-1 1-1,1 0 1,0 5-1,2-9-119,1 0-1,0 0 1,0 0-1,-1 0 0,1-1 1,0 1-1,0-1 0,-1 1 1,1-1-1,0 0 1,-1 1-1,1-1 0,1-2 1,42-31-43,-37 26-170,0 1 1,1 0-1,0 0 1,0 1 0,1 0-1,-1 1 1,1 0-1,19-7 1,-28 12 159,0 0 0,0 0-1,0 1 1,0-1 0,0 0 0,-1 0 0,1 1 0,0-1 0,0 0-1,0 1 1,0-1 0,0 1 0,-1-1 0,1 1 0,0 0 0,0-1-1,-1 1 1,1 0 0,-1-1 0,1 1 0,0 0 0,-1 0-1,1-1 1,-1 1 0,0 0 0,1 0 0,-1 0 0,0 0 0,1 0-1,-1 0 1,0 0 0,0 0 0,0 0 0,0-1 0,0 1-1,0 0 1,0 0 0,0 2 0,-1 53-1213,0-37-2518,3-15-2786</inkml:trace>
</inkml:ink>
</file>

<file path=ppt/ink/ink2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8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6502,'-7'2'6406,"1"0"-3395,1-2 160,1 2-1249,4-1-481,0 2-256,15 1-224,3-1 0,5 1-384,6-2-385,3-1-96,-1-1-320,2 0-1570,-3-1-1441,-3-8-2050,-5-4-2947</inkml:trace>
</inkml:ink>
</file>

<file path=ppt/ink/ink2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9.3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 0 10314,'0'0'10607,"-4"13"-9822,-2 7-682,-42 151 1784,42-145-2730,2 0 0,-2 44 0,6-73-3528,-2-1 1925,0-5 326,1-11-1718</inkml:trace>
</inkml:ink>
</file>

<file path=ppt/ink/ink2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9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62 5317,'0'0'7912,"4"-9"-4523,-3 6-3176,0 0-1,0 0 0,1 0 1,0 0-1,-1 0 0,1 0 0,0 1 1,0-1-1,1 1 0,-1-1 1,0 1-1,1 0 0,0 0 0,-1 0 1,1 0-1,0 0 0,0 0 1,0 1-1,0 0 0,0-1 0,0 1 1,1 1-1,-1-1 0,0 0 1,1 1-1,-1-1 0,0 1 1,1 0-1,3 0 0,191 0 172,-198 1-492,-1-1 0,1 0 0,0 0 0,-1 1 0,1-1-1,0 0 1,0 1 0,-1-1 0,1 0 0,0 1-1,0-1 1,-1 0 0,1 1 0,0-1 0,0 0-1,0 1 1,0-1 0,0 0 0,0 1 0,0-1-1,0 1 1,0-1 0,0 0 0,0 1 0,0-1 0,0 1-1,0-1 1,0 0 0,0 1 0,0-1 0,0 1-1,0-1 1,1 0 0,-1 1 0,0-1 0,0 0-1,0 1 1,1-1 0,-1 0 0,0 1 0,0-1 0,1 0-1,-1 0 1,0 1 0,1-1 0,-1 0 0,0 0-1,1 0 1,-1 1 0,0-1 0,1 0 0,-1 0-1,1 0 1,-1 0 0,0 0 0,1 0 0,-1 0 0,1 0-1,-1 0 1,0 0 0,1 0 0,-1 0 0,0 0-1,1 0 1,-1 0 0,1 0 0,-26 17-7516,7-10 118</inkml:trace>
  <inkml:trace contextRef="#ctx0" brushRef="#br0" timeOffset="1">53 112 8552,'0'0'13485,"63"37"-13101,-18-43-256,-5 3-96,-2 1-224,-10 2-993,-8 0-961,-14 5-384,-6 4-866,-2 3-287</inkml:trace>
</inkml:ink>
</file>

<file path=ppt/ink/ink2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49.9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8168,'0'0'14509,"78"19"-14060,-41-25-289,3 1-128,0 3-192,-8 2-993,-3 0-1570,-7 0-1409,-8 0-1441</inkml:trace>
</inkml:ink>
</file>

<file path=ppt/ink/ink2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6.9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16900,'7'16'2120,"-5"5"-1160,-2 4-408,0 4 1697,-2 3-1025,2 4-488,2 3-232,3-6-504,-1-2-160,4-6-264,-2-7-160,2-3-392,-2-6-200,-5-9 728,1 0-201,-7-7-7</inkml:trace>
</inkml:ink>
</file>

<file path=ppt/ink/ink2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0.3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13325,'0'0'9347,"-4"9"-8813,3-7-514,-6 12 369,1 0 1,0 1-1,1 0 0,1 0 0,0 0 0,-2 26 0,7-40-366,1 0 1,0-1 0,0 1-1,0-1 1,0 1-1,0-1 1,0 0-1,0 0 1,0 0-1,0 0 1,0 0 0,-1 0-1,1-1 1,0 1-1,0-1 1,2 0-1,7-3-86,0-1 0,0-1 1,-1 1-1,17-13 0,-17 11-134,0 0 1,1 1-1,0 0 1,15-6-1,-26 12 198,1 0 0,0 0 1,-1 0-1,1 0 0,0 0 0,-1 0 1,1 0-1,0 0 0,-1 0 0,1 0 0,0 0 1,-1 0-1,1 0 0,0 0 0,-1 1 1,1-1-1,0 0 0,-1 0 0,1 1 0,-1-1 1,1 1-1,-1-1 0,1 0 0,0 1 1,-1-1-1,0 1 0,1-1 0,-1 1 0,1 0 1,-1-1-1,0 1 0,1-1 0,-1 1 1,0 0-1,1-1 0,-1 1 0,0-1 0,0 1 1,0 0-1,0 0 0,0-1 0,0 1 1,0 0-1,0-1 0,0 1 0,0 0 0,0-1 1,0 1-1,0 0 0,0-1 0,-1 1 1,1 0-1,-10 53 630,6-36-516,6 15-475,7-26-3017,8-14-4497,-4-5-2055</inkml:trace>
</inkml:ink>
</file>

<file path=ppt/ink/ink2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0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61 11755,'0'0'12284,"11"4"-11478,-4-2-735,0 0 0,1-1 0,-1 1 0,0-2 0,1 1 0,10-1 1,-15 0-61,-1 0 1,0 0 0,1-1 0,-1 1 0,0-1-1,1 0 1,-1 1 0,0-1 0,0 0 0,0 0-1,1 0 1,-1-1 0,-1 1 0,1 0 0,0-1-1,0 0 1,0 1 0,-1-1 0,1 0 0,-1 0-1,1 1 1,-1-1 0,0-1 0,0 1 0,0 0 0,0 0-1,0 0 1,0 0 0,0-1 0,-1 1 0,1-3-1,-1 4-10,0-1 0,0 1 0,0 0 0,-1 0 0,1 0 0,0 0 0,-1 0 0,1 0 0,-1 0 0,1 0 0,-1 0 0,1 0 0,-1 1 0,0-1 0,1 0 0,-1 0 0,0 0 0,0 1 0,0-1 0,1 0 0,-1 1 0,0-1 0,0 1 0,0-1 0,0 1 0,0-1 0,0 1 0,0 0 0,0 0 0,0-1 0,0 1 0,0 0 0,0 0 0,-1 0 0,1 0 0,0 0 0,0 0 0,0 0 0,0 0 0,-1 1 0,-4-1-15,1 0 0,0 1 1,0 0-1,-1 0 0,1 0 0,0 0 1,-8 4-1,8-2 12,0 0 1,0 0-1,1 0 1,-1 1-1,1 0 0,0-1 1,0 2-1,0-1 1,1 0-1,-1 1 0,1 0 1,0 0-1,0 0 1,1 0-1,0 0 0,-1 1 1,2-1-1,-1 0 1,-1 8-1,4-12 5,-1 0 1,0-1-1,1 1 0,-1 0 1,0 0-1,1-1 0,-1 1 1,1 0-1,-1 0 1,1-1-1,0 1 0,-1-1 1,1 1-1,0-1 0,-1 1 1,1-1-1,0 1 0,-1-1 1,1 1-1,0-1 1,0 0-1,0 1 0,-1-1 1,1 0-1,0 0 0,0 0 1,0 0-1,0 0 0,0 0 1,1 0-1,35 1 106,-27-2-87,73-7-1230,-62 5 765,0 1 1,41 0-1,-53 14 2294,-3-4-169,3-26-1451,-7-15-953,0 1-1880,-2 31 2085,0-1-1,0 1 1,1-1 0,-1 1 0,0-1-1,1 1 1,-1 0 0,1-1 0,0 1-1,-1 0 1,1-1 0,0 1 0,0 0-1,2-2 1,1 1-3818,5 1-58</inkml:trace>
</inkml:ink>
</file>

<file path=ppt/ink/ink2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1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1 5894,'0'0'15166,"-3"3"-14947,1-1-193,0 0 1,0-1-1,1 1 1,-1 0-1,1 0 1,-1 1-1,1-1 1,0 0 0,0 0-1,0 1 1,0-1-1,0 0 1,1 1-1,-1-1 1,1 1-1,-1-1 1,1 1-1,0-1 1,0 1-1,0-1 1,1 3-1,1 7 9,0-1-1,1 1 0,7 17 0,-6-20-28,-1 0-1,0 1 0,0 0 1,-1-1-1,1 15 1,-3-10 174,0 1 1,-1-1 0,0 0 0,-1-1 0,-7 26-1,8-36-69,0-1 0,-1 1-1,1 0 1,0 0 0,-1 0-1,0-1 1,1 1-1,-1-1 1,0 1 0,0-1-1,-1 0 1,1 1-1,0-1 1,-1 0 0,1-1-1,-1 1 1,0 0-1,1-1 1,-1 0 0,0 1-1,0-1 1,0 0 0,0 0-1,0-1 1,0 1-1,0-1 1,0 0 0,0 1-1,-1-1 1,1 0-1,0-1 1,-5 0 0,5 0-84,-1 0 1,1 0-1,0-1 1,-1 1-1,1-1 1,0 0-1,0 0 1,0 0-1,0-1 1,0 1 0,1 0-1,-1-1 1,1 0-1,0 0 1,-1 0-1,1 0 1,1 0-1,-1 0 1,0 0-1,1 0 1,-1-1-1,1 1 1,-1-6 0,-2-4-139,1 0 1,0 0 0,1-1 0,0 1 0,1-15 0,1 24 90,0 0 0,0-1 0,1 1 1,-1 0-1,1 0 0,0 0 0,0 0 1,1 0-1,-1 0 0,1 0 0,0 0 1,0 0-1,0 1 0,1-1 0,-1 1 1,1-1-1,-1 1 0,1 0 0,0 0 1,1 0-1,-1 1 0,7-5 1,4 0-60,-1 1 1,1 0 0,1 1 0,29-7 0,-9 3-444,-34 9 412,-1-1 0,0 1 0,0 0 1,1 0-1,-1 0 0,0 0 0,0-1 0,1 1 0,-1 0 0,0 0 0,0-1 1,1 1-1,-1 0 0,0 0 0,0-1 0,0 1 0,0 0 0,0-1 0,1 1 1,-1 0-1,0 0 0,0-1 0,0 1 0,0 0 0,0-1 0,0 1 0,0 0 1,0-1-1,0 1 0,0 0 0,0-1 0,0 1 0,-1-1 0,2-5-3099,0-2-2466</inkml:trace>
</inkml:ink>
</file>

<file path=ppt/ink/ink2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2.1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 10378,'0'0'12614,"7"3"-12368,-2-1-190,0 0 1,0 0-1,0 0 0,0-1 1,0 0-1,0 0 0,0-1 1,1 1-1,-1-1 0,0 0 1,0 0-1,0-1 0,1 0 0,-1 0 1,0 0-1,0 0 0,0-1 1,0 0-1,8-4 0,-3-1-16,-7 5-42,1-1 0,-1 1-1,0 0 1,0 0 0,1 0 0,-1 1 0,1-1 0,-1 1 0,1 0 0,7-1-1,-10 4-38,0 1 0,0-1 1,0 1-1,-1 0 0,1 0 0,-1-1 0,0 1 0,0 0 0,0 0 0,0-1 0,0 1 0,-1 5 0,1-8 40,-12 75 399,-23 84 0,34-158-388,-2 14 155,-11 33 945,13-46-1073,1-1 1,-1 1-1,0-1 0,1 1 1,-1-1-1,0 0 1,0 1-1,0-1 0,0 0 1,0 0-1,0 0 1,-1 0-1,1 0 0,0 0 1,-1 0-1,1 0 1,-1 0-1,1 0 0,0-1 1,-1 1-1,0-1 1,1 1-1,-1-1 0,1 0 1,-3 1-1,3-2-30,-1 1-1,0-1 1,1 1-1,-1-1 1,1 0 0,-1 0-1,1 0 1,0 0-1,-1 0 1,1 0 0,0 0-1,0 0 1,0-1-1,0 1 1,0 0 0,0-1-1,0 1 1,0-1-1,0 1 1,0-1 0,1 1-1,-1-1 1,0-1-1,-9-39-164,10 38 147,0 1 1,0-1-1,1 0 0,0 1 1,-1-1-1,1 1 0,0-1 0,1 1 1,-1-1-1,1 1 0,0 0 0,-1-1 1,1 1-1,1 0 0,-1 0 1,0 1-1,1-1 0,-1 0 0,1 1 1,0 0-1,0-1 0,3-1 1,11-6-339,1 0 1,-1 1-1,23-8 0,31-18-5692,-45 14 84</inkml:trace>
</inkml:ink>
</file>

<file path=ppt/ink/ink2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2.7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10730,'0'0'9865,"65"4"-9224,-33-4-417,6 0-192,-2 0-96,0 0-1793,-1 0-2500,-1-1-2401</inkml:trace>
</inkml:ink>
</file>

<file path=ppt/ink/ink2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3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28 12556,'0'0'6288,"-9"-5"-5417,4 2-805,2 1-28,0 0 0,0 0 0,-1 0 0,1 0 0,0 0 0,-1 1 0,0-1 0,1 1 0,-1 0 0,0 0 0,1 0 0,-1 1 0,0-1 0,0 1 0,0 0 0,0 0 0,1 1 0,-1-1 0,0 1 0,-6 1 0,1 3-16,1 1 0,0 0 0,0 0-1,0 0 1,0 1 0,1 1 0,1-1-1,-1 1 1,1 0 0,0 1-1,1-1 1,0 1 0,-4 9 0,2-3 182,2-1 1,0 1 0,0-1 0,1 1 0,1 1 0,1-1 0,-2 29 0,4-42-191,0 1 0,0 0 0,1-1 0,-1 1 0,1 0 0,-1-1 0,1 1 0,0-1 0,0 1 0,0-1 0,0 1 0,0-1 0,1 0-1,-1 1 1,1-1 0,0 0 0,-1 0 0,1 0 0,0 0 0,3 1 0,-1 0 15,0 0 0,1-1 0,-1 0 0,1 0 0,0 0 0,-1-1 0,1 1 0,0-1 0,0 0 0,7 0 0,-2 0 33,1-1 0,-1 0 1,0-1-1,0 0 0,0-1 0,0 0 1,0 0-1,0-1 0,0-1 1,14-6-1,12-16 236,-35 25-227,0 0-1,0-1 0,0 1 0,0 0 1,0-1-1,0 1 0,0-1 1,0 1-1,-1-1 0,1 1 1,0-1-1,-1 1 0,1-1 1,-1 0-1,0 1 0,0-1 1,0 0-1,1 1 0,-2-1 0,1 0 1,0 1-1,0-1 0,-1-2 1,0 2-53,0 1 0,-1 0 1,1 0-1,-1-1 0,1 1 1,-1 1-1,1-1 0,-1 0 1,1 0-1,-1 0 0,0 1 1,1-1-1,-1 1 0,0-1 1,0 1-1,1 0 0,-1 0 1,0 0-1,0 0 0,0 0 1,1 0-1,-4 1 0,-42 6 180,44-6-206,0 0 0,0 1 0,0-1 1,0 1-1,1-1 0,-1 1 0,1 0 0,-1 0 0,1 0 0,-1 0 1,1 1-1,0-1 0,0 1 0,1-1 0,-1 1 0,-2 4 1,5-6 3,0-1 1,-1 1-1,1-1 1,0 1-1,0 0 1,0-1-1,0 1 1,0-1-1,0 0 1,0 1 0,0-1-1,0 0 1,0 0-1,0 0 1,0 0-1,0 1 1,0-1-1,0-1 1,0 1-1,0 0 1,0 0-1,0 0 1,2-1 0,29-2 64,-15-2-294,0 0 0,-1-2 0,0 0 0,20-12-1,-4 2-479,-32 19 701,1 0 0,-1 0 0,0-1 0,-1 1 0,1 0 0,0 0 0,0 0 0,-1 0 0,1 0 0,-1-1 0,-1 4 0,-16 29 393,15-29-336,0 0-1,0 0 1,1 0-1,-1 0 0,1 0 1,0 1-1,1-1 1,-1 1-1,1 0 1,-1 7-1,33-15-4213,-12-8-155,5-6-2050</inkml:trace>
</inkml:ink>
</file>

<file path=ppt/ink/ink2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3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11627,'0'0'6358,"-8"1"-4692,3 1-1507,-1-1 1,1 1-1,0 0 1,0 0 0,0 0-1,1 1 1,-1 0-1,0-1 1,1 2 0,0-1-1,0 0 1,0 1-1,0 0 1,0 0 0,1 0-1,0 1 1,0-1-1,0 1 1,0-1 0,1 1-1,0 0 1,0 0-1,0 0 1,0 0 0,1 1-1,0-1 1,0 0-1,0 6 1,1-10-135,0 1-1,0-1 1,0 0 0,1 1 0,-1-1-1,0 0 1,1 1 0,-1-1 0,1 0-1,0 0 1,-1 0 0,1 0-1,0 1 1,-1-1 0,1 0 0,0 0-1,0 0 1,0-1 0,0 1-1,0 0 1,0 0 0,0 0 0,2 0-1,1 1 34,0 0 0,0-1-1,0 1 1,0-1 0,0 0-1,0 0 1,8 0 0,-5-1-8,1 1 0,-1-2 0,1 1 0,-1-1 0,1 0 0,-1 0 0,1-1 0,11-4 0,-16 4-39,0 0 0,0 0 0,-1 1 0,1-2 0,-1 1 0,1 0-1,-1 0 1,0-1 0,0 1 0,0-1 0,0 0 0,0 0 0,-1 0 0,1 0-1,-1 0 1,0 0 0,1 0 0,-2 0 0,1 0 0,0-1 0,-1 1-1,1 0 1,-1 0 0,0-1 0,0 1 0,0 0 0,-1-1 0,1 1-1,-1 0 1,0 0 0,0 0 0,0-1 0,0 1 0,0 0 0,-1 0 0,1 0-1,-1 1 1,0-1 0,0 0 0,0 1 0,0-1 0,0 1 0,-1-1-1,1 1 1,-1 0 0,1 0 0,-1 0 0,0 1 0,0-1 0,0 1 0,0-1-1,0 1 1,0 0 0,0 0 0,-1 0 0,-5 0 0,-24 2-1811,32-1 1693,1 0 0,-1 0-1,1 1 1,-1-1 0,0 0-1,1 0 1,-1 1 0,1-1-1,-1 0 1,1 0 0,0 1-1,-1-1 1,1 1 0,-1-1-1,1 0 1,0 1 0,-1-1-1,1 1 1,0-1 0,-1 1-1,1-1 1,0 1 0,0-1 0,-1 1-1,1-1 1,0 1 0,0-1-1,0 1 1,0 0 0,0-1-1,0 1 1,0-1 0,0 1-1,0-1 1,0 1 0,0 0-1,0-1 1,0 1 0,0-1-1,1 1 1,-1-1 0,0 1-1,0-1 1,1 1 0,-1-1-1,0 1 1,1-1 0,-1 1-1,0-1 1,1 0 0,-1 1-1,1-1 1,-1 1 0,1-1-1,-1 0 1,1 1 0,33 17-6491,-8-9 3165</inkml:trace>
</inkml:ink>
</file>

<file path=ppt/ink/ink2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4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36 7239,'0'0'12657,"-10"-4"-11434,7 2-1171,-1 0 66,0 0-1,0 0 0,0 0 0,0 1 1,0-1-1,0 1 0,0 0 0,0 0 1,-1 1-1,1-1 0,0 1 0,-1 0 0,1 0 1,0 1-1,-1-1 0,1 1 0,0 0 1,0 0-1,-1 0 0,1 1 0,0-1 1,-5 4-1,4-3-19,1 1 1,1-1-1,-1 1 0,0-1 1,0 1-1,1 0 1,0 1-1,0-1 0,0 1 1,0-1-1,0 1 0,1 0 1,-1 0-1,1 0 1,0 0-1,0 0 0,1 1 1,-1-1-1,1 0 0,-1 8 1,2-12-90,0 1 0,1 0 0,-1-1 1,1 1-1,-1 0 0,1-1 0,-1 1 0,1-1 0,-1 1 1,1-1-1,0 1 0,-1-1 0,1 1 0,0-1 0,-1 0 1,1 1-1,0-1 0,0 0 0,-1 0 0,1 1 1,0-1-1,0 0 0,-1 0 0,1 0 0,0 0 0,0 0 1,-1 0-1,3 0 0,30-1 188,-25 1-142,-3 0-39,-1-1 1,1 1-1,-1-1 1,0-1-1,1 1 0,-1 0 1,0-1-1,1 0 1,-1 0-1,0 0 1,0-1-1,-1 1 1,1-1-1,6-5 1,-8 6-18,0-1 0,0 1 0,0 0 0,0-1 0,0 0 0,0 1 0,-1-1 0,1 0 0,-1 0 0,0 0 0,0 0 0,0 0 0,0 0 0,-1 0 0,1 0 0,-1 0 0,1 0 0,-1 0 0,0-1 0,0 1 0,-1 0 0,0-4 0,0 5-21,0 1 0,0 0 0,-1-1 0,1 1 0,0 0 0,0 0 0,-1 0 0,1 0 0,-1 0 1,1 0-1,-1 0 0,0 0 0,1 1 0,-1-1 0,1 1 0,-1-1 0,0 1 0,0-1 0,1 1 0,-1 0 0,0 0 0,0 0 0,-2 0 0,-2 0-196,1 0-1,-1 0 1,1 1 0,0-1-1,-1 1 1,1 0-1,-6 2 1,10-2 82,0-1 0,0 0 1,0 0-1,0 1 0,0-1 1,0 1-1,0-1 0,0 1 1,0-1-1,1 1 1,-1 0-1,0-1 0,0 1 1,0 0-1,1 0 0,-1-1 1,0 1-1,1 0 0,-1 0 1,1 0-1,-1 0 0,1 0 1,-1 0-1,1 0 0,0 0 1,-1 0-1,1 0 0,0 0 1,0 0-1,0 0 0,0 0 1,0 0-1,0 0 0,0 1 1,0-1-1,1 1 0,0 0-309,0 0 0,1 0-1,-1 0 1,1-1-1,-1 1 1,1-1 0,-1 1-1,1-1 1,0 0 0,0 1-1,0-1 1,0 0-1,0 0 1,0-1 0,0 1-1,0 0 1,4 0-1,16 3-2687</inkml:trace>
</inkml:ink>
</file>

<file path=ppt/ink/ink2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4.4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159 180 9865,'0'0'12092,"-9"-5"-11254,7 4-815,-1-1 22,1 1-1,-1-1 1,1 0 0,-1 1 0,1 0 0,-1 0-1,0 0 1,0 0 0,0 0 0,0 0 0,0 1-1,0 0 1,0-1 0,0 1 0,0 0-1,0 0 1,0 1 0,1-1 0,-1 0 0,0 1-1,0 0 1,0 0 0,0 0 0,0 0 0,1 0-1,-1 1 1,0-1 0,1 1 0,-4 3 0,-3 2 241,1 2 1,1-1 0,-14 19 0,19-24-244,1-1 0,-1 1 0,0 0 0,1-1 0,0 1 0,-1 0 0,1 0 0,0 0 0,1 0 0,-1 0 0,1 0 0,-1 0 0,1 1 0,0-1 0,0 0 0,0 0 0,0 0 0,1 0 0,0 4 0,1-6-36,-1 0 0,0 0 0,1 0 0,-1 0 0,0 0 1,1 0-1,-1 0 0,1-1 0,0 1 0,-1-1 0,1 1 0,-1-1 0,1 0 1,0 1-1,-1-1 0,1 0 0,0 0 0,-1 0 0,1 0 0,0-1 0,3 0 1,37-7 144,-32 3-202,1 0-1,0-1 0,-1-1 1,0 0-1,-1 0 0,1-1 1,-1 0-1,-1 0 1,0-1-1,0 0 0,-1-1 1,11-18-1,3-8-142,-1-1-1,17-49 1,-32 72 596,-7 13-171,-14 23-106,-23 44-12,27-40 242,-14 46 0,23-65-313,1 1 1,0 0-1,1 0 1,0-1-1,0 1 1,0 0-1,1 0 1,1 0-1,-1 0 1,1 0-1,3 10 1,-4-17-109,1 0 0,0 1 0,0-1 1,0 0-1,0 0 0,0 1 0,0-1 1,0 0-1,0 0 0,1 0 0,-1 0 1,0 0-1,1-1 0,-1 1 0,0 0 1,1 0-1,-1-1 0,1 1 0,-1-1 1,1 0-1,-1 1 0,1-1 0,2 0 1,-3 0-342,1 1 0,0-1 1,-1 0-1,1-1 0,0 1 1,0 0-1,-1 0 0,1-1 0,0 1 1,-1-1-1,1 1 0,2-2 1,10-15-7240</inkml:trace>
</inkml:ink>
</file>

<file path=ppt/ink/ink2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4.8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74 2883,'0'0'7185,"5"-8"-2909,0 0-2973,10-18 535,-11 0 3333,-4 25-5061,0 1 0,-1 0 0,1-1 0,-1 1 0,1-1 0,0 1 0,-1 0 0,1-1 0,-1 1 0,1 0 0,-1 0 0,1-1 0,0 1 0,-1 0 0,1 0 0,-1 0 0,0 0 0,1-1 0,-1 1 0,1 0-1,-1 0 1,1 0 0,-1 0 0,1 0 0,-1 0 0,1 1 0,-1-1 0,1 0 0,-1 0 0,1 0 0,-1 0 0,1 1 0,-1-1 0,-22 7-37,13-1-45,0 0-1,1 1 1,0 0 0,-15 14 0,21-18-30,0 0 0,-1 1 0,1-1 1,1 1-1,-1 0 0,0-1 0,1 1 0,0 1 1,0-1-1,0 0 0,0 0 0,1 1 0,0-1 1,-2 9-1,4-12-7,-1 0 1,0 0 0,0 0 0,1 0-1,-1-1 1,1 1 0,-1 0-1,1 0 1,0 0 0,-1 0-1,1-1 1,0 1 0,-1 0-1,1 0 1,0-1 0,0 1-1,-1-1 1,1 1 0,0-1-1,0 1 1,0-1 0,0 1-1,0-1 1,0 0 0,0 0-1,0 1 1,0-1 0,0 0 0,0 0-1,0 0 1,1 0 0,42 1-507,-33-2 196,29 0-986,-22 0 759,0 1-1,0 0 0,32 5 1,-49-5 565,0 0 1,-1 0-1,1 0 1,0 0-1,0 1 0,0-1 1,0 0-1,-1 0 1,1 0-1,0 1 1,0-1-1,0 0 0,-1 1 1,1-1-1,0 1 1,-1-1-1,1 1 1,0-1-1,-1 1 0,1-1 1,0 1-1,-1 0 1,1-1-1,-1 1 1,0 0-1,1 0 0,-1-1 1,1 1-1,-1 0 1,0 0-1,0-1 1,1 1-1,-1 1 1,-1 0 95,1 0 0,-1-1 0,0 1 0,0 0 0,0-1 0,0 1 1,0-1-1,-1 0 0,1 1 0,0-1 0,-1 0 0,1 0 1,-4 2-1,-54 30 1733,33-22-1622,0-2 0,-30 7 0,9-10-5020,39-6-576</inkml:trace>
</inkml:ink>
</file>

<file path=ppt/ink/ink2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7.4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 31 15523,'-3'0'2145,"3"1"-1249,3 2-232,4 2 1689,9 1-1081,4 0-224,7-1-472,7 1-216,6-5-688,-1-2-336,9-11 568,-7-8-176,-1-11-136</inkml:trace>
</inkml:ink>
</file>

<file path=ppt/ink/ink2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5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0 8552,'-14'46'11199,"0"2"-7444,-5 33-2680,17-72-1004,1 0-1,0 0 0,0 0 1,1 0-1,0-1 1,1 1-1,0 0 0,0 0 1,1 0-1,0 0 0,1-1 1,5 14-1,14 1-51,-7-16-2281,-15-7 2051,1 0-1,-1 0 1,0 0 0,1 0 0,-1 0-1,0 0 1,1 0 0,-1 0 0,0 0-1,1 0 1,-1 0 0,0 0 0,1 0-1,-1 0 1,0-1 0,1 1-1,-1 0 1,0 0 0,0 0 0,1-1-1,-1 1 1,0 0 0,0 0 0,0-1-1,1 1 1,-1 0 0,0 0 0,0-1-1,0 1 1,0 0 0,1-1 0,-1 1-1,0 0 1,0-1 0,0 1 0,0 0-1,0-1 1,1-11-5277</inkml:trace>
</inkml:ink>
</file>

<file path=ppt/ink/ink2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6.2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11339,'0'0'10698,"68"-2"-10218,-23 7-352,2 0-96,4-5-1024,-5 0-2692,5-2-4484</inkml:trace>
</inkml:ink>
</file>

<file path=ppt/ink/ink2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7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252 51 2787,'0'0'14290,"0"-8"-12090,1 6-2082,-1-1 1,0 1-1,0 0 1,0 0-1,0 0 1,-1-1-1,1 1 1,-1 0-1,1 0 1,-1 0-1,0 0 1,1 0-1,-3-4 1,1 5-82,1 0 1,-1 0-1,1 0 1,-1 0-1,1 1 0,-1-1 1,0 0-1,0 1 1,1-1-1,-1 1 0,0 0 1,0-1-1,0 1 1,1 0-1,-1 0 1,0 0-1,0 0 0,0 0 1,1 1-1,-1-1 1,0 1-1,0-1 0,1 1 1,-4 1-1,-4 1-42,0 1 1,0 0-1,0 1 0,1 0 0,0 0 0,0 1 0,0 0 0,0 1 0,1-1 0,-12 16 1,5-6 149,1 2 1,0-1-1,-19 39 1,28-47 8,0 0-1,0 0 1,1 1 0,0 0 0,1-1-1,-2 11 1,4-18-124,-1 0 0,1 0 0,0 0 0,0 0 0,0-1 0,0 1 0,0 0 0,1 0 0,-1 0 0,0 0 1,1 0-1,-1-1 0,1 1 0,0 0 0,0 0 0,0-1 0,0 1 0,0 0 0,0-1 0,0 1 0,0-1 0,0 0 0,1 1 0,-1-1 0,1 0 0,-1 0 0,1 0 0,-1 0 0,1 0 0,0 0 0,0 0 0,-1 0 0,1-1 0,0 1 0,0-1 0,0 1 0,-1-1 0,4 0 0,9 1 69,-1-1-1,1-1 1,-1 0 0,1 0-1,-1-2 1,0 0-1,1 0 1,-2-1-1,1-1 1,0 0 0,-1 0-1,0-2 1,0 1-1,12-10 1,-15 10-40,-1 0-1,0 0 1,-1-1 0,1 0-1,-1 0 1,-1 0 0,1-1 0,-2 0-1,1-1 1,-1 1 0,0-1 0,0 0-1,-1 0 1,0-1 0,-1 1 0,0-1-1,-1 1 1,0-1 0,1-19-1,-3 26-42,0 0-1,0 1 0,0-1 0,-1 0 0,0 0 0,1 0 0,-1 1 0,0-1 0,0 0 0,-1 1 0,1-1 0,0 1 0,-1-1 0,0 1 0,1-1 0,-1 1 0,0 0 0,0 0 0,0 0 0,-1 0 0,1 1 0,0-1 0,-1 0 0,1 1 0,-1 0 0,1 0 0,-1-1 0,0 1 0,0 1 0,1-1 0,-1 0 0,0 1 0,-4-1 0,2 1-51,1-1 0,-1 1 0,1 0 0,0 0 0,-1 1 0,1-1 0,-1 1 0,1 0 0,0 0 0,0 1-1,-1-1 1,1 1 0,0 0 0,0 0 0,1 0 0,-1 1 0,0-1 0,1 1 0,-1 0 0,1 0 0,-5 5 0,6-4-205,-1 0 1,1 0 0,-1 0 0,1 1-1,0-1 1,1 1 0,-1-1 0,1 1-1,0-1 1,0 1 0,0 0 0,1 0-1,0 8 1,0-9-204,1-1 0,-1 0 1,1 0-1,0 0 0,0 0 0,0 0 0,0 0 1,1 0-1,-1-1 0,1 1 0,-1 0 0,1-1 1,0 1-1,0-1 0,0 0 0,1 1 0,-1-1 1,0 0-1,1 0 0,0-1 0,4 4 0,18 6-5535</inkml:trace>
</inkml:ink>
</file>

<file path=ppt/ink/ink2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7.5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1 11883,'0'0'6086,"-22"69"-3876,9-39-384,1 1-129,-3 0-447,8-2-578,2-4-512,5-4-128,0-3-64,7-6-800,7-5-962,1-7-1057,5 0-2306,-6-13-3010</inkml:trace>
</inkml:ink>
</file>

<file path=ppt/ink/ink2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3:57.9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16 183 9705,'0'0'5339,"-3"8"-2649,-9 26-309,12-33-2288,0-1 1,0 0-1,0 1 0,0-1 1,0 0-1,0 1 1,0-1-1,0 0 0,0 1 1,0-1-1,0 1 0,0-1 1,0 0-1,0 1 0,0-1 1,0 0-1,0 1 0,0-1 1,0 0-1,0 1 0,1-1 1,-1 0-1,0 1 1,0-1-1,1 0 0,-1 1 1,0-1-1,0 0 0,1 0 1,-1 1-1,0-1 0,0 0 1,1 0-1,-1 0 0,0 1 1,1-1-1,19 2 1607,16-9-128,-14-3-1388,0-1-1,-1-1 1,-1-1-1,0-1 1,0-1-1,-2-1 1,0 0-1,0-1 0,-2-1 1,17-23-1,-29 35-182,-1 1 0,1-1-1,-1 0 1,0 0 0,3-11-1,-6 17-6,0 0 0,0 0 0,0 0 0,0 0 0,0-1 0,0 1 0,0 0 0,0 0 0,-1 0 0,1 0 0,0 0 0,0 0 0,0 0 0,0 0 0,0 0 0,0 0 0,0 0 0,0 0 0,0 0 0,0 0 0,0 0 0,0-1 1,0 1-1,0 0 0,0 0 0,0 0 0,0 0 0,0 0 0,0 0 0,0 0 0,0 0 0,0 0 0,0 0 0,0-1 0,0 1 0,0 0 0,-13 26-156,3-3 161,0 2-1,1-1 0,2 1 0,1 1 0,1-1 1,0 1-1,2 0 0,1 27 0,2-49-102,0-1-1,0 1 1,0-1 0,1 0-1,-1 1 1,1-1-1,0 1 1,0-1-1,0 0 1,1 0 0,-1 1-1,1-1 1,0 0-1,0 0 1,0-1 0,0 1-1,0 0 1,3 2-1,-3-3-503,1-1-1,0 1 0,-1-1 0,1 1 1,0-1-1,0 0 0,0 0 1,0 0-1,0-1 0,0 1 0,0-1 1,0 1-1,5-1 0,21-1-12064</inkml:trace>
</inkml:ink>
</file>

<file path=ppt/ink/ink2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10314,'0'0'11387,"-1"13"-10603,-6 44-199,3 0-1,4 58 0,11-12-3362,-10-83-4920,-1-15 1880</inkml:trace>
</inkml:ink>
</file>

<file path=ppt/ink/ink2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4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11979,'0'0'9786,"11"5"-8575,7 0-970,1 0-1,1-1 0,-1 0 0,0-2 1,1 0-1,0-2 0,-1 0 0,1-1 0,-1-1 1,21-4-1,-24 3-516,43-10-387,-56 12 346,-1 1 0,0-1 1,0 0-1,0 0 0,0 0 0,0 0 1,0 0-1,0 0 0,0 0 0,0-1 0,0 1 1,-1-1-1,1 1 0,-1-1 0,1 0 1,-1 0-1,1 1 0,-1-1 0,0 0 1,2-4-1,-5-7-4248,-10-4-1371</inkml:trace>
</inkml:ink>
</file>

<file path=ppt/ink/ink2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4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 8776,'0'0'12620,"79"-11"-11403,-30 6-480,0 0-481,5 3-160,-6-1-96,-4 3-800,-8 0-962,-8 4-1729,-8 3-1794,-7-1-2242</inkml:trace>
</inkml:ink>
</file>

<file path=ppt/ink/ink2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4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0 15471,'-5'8'2252,"-21"50"1616,24-53-3546,1 1 0,-1-1 0,1 0-1,0 0 1,0 1 0,1-1 0,-1 1 0,1-1 0,0 1 0,1-1 0,1 9-1,-1-12-293,1 0 0,-1-1 0,0 1-1,1-1 1,0 1 0,-1-1-1,1 1 1,0-1 0,-1 0 0,1 0-1,0 0 1,0 0 0,0 0 0,0 0-1,0-1 1,0 1 0,0-1-1,0 1 1,0-1 0,0 0 0,1 0-1,-1 0 1,0 0 0,0 0 0,2-1-1,6 1 42,0 0-1,-1-1 0,1-1 0,12-3 1,-11 1-81,-1-1 0,1 0 0,-1-1 0,0 0 0,12-11 0,30-17-82,-51 34 87,0 1 0,0 0-1,-1-1 1,1 1 0,0 0 0,-1 0-1,1 0 1,-1-1 0,1 1 0,-1 0-1,1 0 1,-1 0 0,0 0 0,1 0-1,-1 0 1,0 0 0,0 0-1,0 0 1,1 0 0,-1 0 0,0 0-1,-1 0 1,1 0 0,0 0 0,0 0-1,0 0 1,-1 1 0,0 40 370,1-40-373,-1 8-473,-2 25 1805,4-21-3252,5-9-4266</inkml:trace>
</inkml:ink>
</file>

<file path=ppt/ink/ink2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5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162 249 12172,'0'0'7719,"-9"-4"-6502,5 2-1184,1 0 0,-1 1 0,1-1 0,-1 1 0,1-1 1,-1 1-1,0 0 0,0 0 0,0 1 0,0-1 0,1 1 0,-1 0 0,0 0 0,0 0 0,0 0 1,0 1-1,0 0 0,0 0 0,1 0 0,-1 0 0,0 0 0,1 1 0,-1-1 0,1 1 0,-1 0 1,1 0-1,0 1 0,0-1 0,-5 5 0,3-1 69,0 1-1,0 0 1,0 0 0,1 0 0,-5 11 0,4 12 479,5-29-562,0-1-1,0 1 0,0 0 1,1 0-1,-1-1 0,0 1 1,1 0-1,-1 0 1,1-1-1,-1 1 0,0-1 1,1 1-1,0 0 0,-1-1 1,1 1-1,-1-1 0,1 1 1,0-1-1,-1 1 1,1-1-1,0 0 0,-1 1 1,1-1-1,0 0 0,0 0 1,-1 1-1,1-1 0,0 0 1,0 0-1,1 0 1,6 0 62,1-1-1,-1 1 1,1-2 0,-1 1 0,1-1 0,-1-1 0,0 1 0,0-1 0,0-1 0,0 0 0,-1 0 0,1 0 0,-1-1 0,0 0 0,0 0 0,-1-1 0,0 0 0,6-7 0,7-7-164,-1 0 1,-2-1 0,0-1-1,20-37 1,-36 59 83,9-16 46,0-1 0,-1 1 0,-1-1 0,0-1 0,7-31 0,-14 49-38,0 0 0,0-1 1,0 1-1,0 0 0,0 0 1,0-1-1,0 1 0,0 0 1,0 0-1,0-1 0,0 1 0,0 0 1,0 0-1,0-1 0,0 1 1,0 0-1,0 0 0,0-1 0,0 1 1,0 0-1,0 0 0,0-1 1,0 1-1,0 0 0,-1 0 1,1 0-1,0-1 0,0 1 0,0 0 1,0 0-1,-1 0 0,1-1 1,0 1-1,0 0 0,0 0 1,-1 0-1,1 0 0,0 0 0,0-1 1,-1 1-1,1 0 0,0 0 1,0 0-1,-1 0 0,1 0 0,0 0 1,0 0-1,-1 0 0,1 0 1,0 0-1,0 0 0,-1 0 1,1 0-1,0 0 0,0 0 0,-1 0 1,1 0-1,0 1 0,0-1 1,-1 0-1,1 0 0,0 0 0,-1 1 1,-13 9 174,7-1-86,0 0 0,0 0 0,1 1 0,1-1 0,0 2 0,0-1 0,1 0 0,0 1 0,0 0 0,-1 12 0,1-3 117,1 0-1,1 0 1,0 1 0,3 35 0,0-51-228,0-1 0,0 1 0,0-1 0,0 1 1,1-1-1,0 0 0,0 0 0,0 1 0,0-1 0,1 0 1,-1-1-1,1 1 0,0 0 0,0-1 0,1 0 0,4 5 1,-5-6-468,-1-1 0,1 1 1,-1-1-1,1 1 1,0-1-1,0 0 1,0 0-1,0 0 1,0 0-1,0 0 0,0-1 1,0 1-1,0-1 1,0 0-1,0 0 1,4 0-1,7-4-6444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8:30:02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1926 316 3555,'0'0'865,"-8"-1"-406,-69-6 356,-1 3-1,-95 7 1,120-1-387,7 2-401,0 3-1,1 2 0,-75 24 0,46-12 99,3 1-56,2 2 1,-71 37-1,-127 79 230,194-98-63,3 3 1,1 3-1,2 3 1,2 2-1,3 4 1,-68 81-1,116-122-96,2 1 0,0 1-1,1 0 1,1 1 0,1 0 0,0 0-1,1 1 1,-7 32 0,7-13-329,2 0 0,1 1 0,2 64 0,3-17-75,3 1 0,28 157 0,-24-210 265,2-1-1,1-1 1,2 1 0,2-2-1,0 0 1,2 0 0,2-2 0,1 0-1,44 54 1,0-17 26,3-4 1,102 77-1,163 91-8,-235-170-31,2-6 0,3-3-1,1-5 1,3-5-1,2-4 1,1-4-1,1-6 1,180 23-1,668 15 190,-668-54-12,737 13 448,-705-33-447,381-59 0,746-235 173,-1119 225-315,-52 10 25,353-135-1,-513 155-27,-1-5-1,-3-5 0,-2-5 0,-4-5 1,143-115-1,-208 147-18,-2-2 1,-2-2 0,63-83 0,-85 99-25,-1 0 0,-1-1 0,-1-1 0,-1 0 0,-1-1 0,-2 0 0,0-1 0,-2 0 0,6-41 1,-10 48 29,-2-1 0,0 0 0,0 0 1,-2 1-1,-1-1 0,-1 0 1,0 1-1,-2 0 0,0 0 1,-1 0-1,-1 0 0,-1 1 1,-1 0-1,0 1 0,-1 0 0,-2 0 1,-16-20-1,-6-1 29,-2 0-1,-2 3 1,-1 1 0,-1 2-1,-2 2 1,-2 1 0,-69-34-1,-22-1 125,-191-65-1,-114-19-272,-899-181 0,171 159-1186,814 138 759,-471 18 0,542 34 334,-313 63-1,-271 103 372,313-44-291,17 47-2692,395-123-210</inkml:trace>
</inkml:ink>
</file>

<file path=ppt/ink/ink2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7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58 15763,'24'-13'2048,"0"1"-1,27-9 0,-43 19-1793,-1-1 0,1 1 0,0 1 0,0-1 0,0 1 0,0 0 0,0 1-1,0 0 1,0 1 0,0-1 0,10 3 0,-16-2-240,0-1 0,0 1 0,0 0 0,0 0 0,0 0 0,-1 0 0,1 0 0,0 0 0,-1 0 0,1 1 0,-1-1 0,1 0 0,-1 1 0,1 0-1,-1-1 1,0 1 0,0 0 0,0-1 0,0 1 0,0 0 0,0 0 0,-1 0 0,1 0 0,-1 0 0,1 0 0,-1 0 0,1 0 0,-1 0 0,0 0 0,0 0 0,-1 4 0,0 2-12,0-1 0,0 1 1,-1 0-1,0-1 0,-1 1 0,-6 13 1,-25 40-4,-69 93 0,65-100 9,34-49-5,1 1 0,-1-1 0,1 1 0,0 0 1,0 0-1,1 1 0,-3 8 0,5-13-3,-1-1 0,1 0 0,0 1 0,0-1 0,0 0 0,0 1 0,0-1 0,1 0 1,-1 1-1,0-1 0,1 0 0,-1 0 0,1 1 0,-1-1 0,1 0 0,-1 0 0,2 2 0,0-1-4,-1-1 0,1 0 0,-1 1 0,1-1-1,0 0 1,0 0 0,-1 0 0,1 0 0,0-1-1,0 1 1,0 0 0,0-1 0,0 0 0,0 1-1,3-1 1,7 1-155,0-1 0,1 0 0,-1 0 0,0-2 0,14-2 0,61-19-254,-32 4 157</inkml:trace>
</inkml:ink>
</file>

<file path=ppt/ink/ink2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5.4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14990,'0'0'4976,"-4"10"-3167,-13 33-463,16-42-1298,1 0 1,0 0 0,0 0-1,0 0 1,0 0 0,0 1 0,0-1-1,0 0 1,0 0 0,0 0 0,0 0-1,1 0 1,-1 0 0,0 1 0,1-1-1,-1 0 1,1 0 0,-1 0 0,1 0-1,0 0 1,-1 0 0,1-1 0,0 1-1,0 0 1,0 0 0,-1 0-1,1-1 1,0 1 0,0 0 0,0-1-1,0 1 1,0-1 0,0 1 0,0-1-1,0 0 1,1 1 0,-1-1 0,2 0-1,42 6 642,-42-6-643,3 0-10,-1 0 0,1 0 0,0-1 0,0 0 0,0 0 1,0 0-1,0-1 0,-1 0 0,1 0 0,9-5 0,-12 5-19,-1 0 0,1 0 0,-1 0 0,1 0 0,-1 0 0,0 0 0,0-1 0,0 1 0,-1-1 0,1 0 0,0 1 0,-1-1 0,0 0 0,1 0 0,-1 0 0,-1 0 0,1 0 0,0 0 0,-1 0 0,1 0 0,-1 0 0,0-5 0,0 7-20,0 1 0,-1-1 0,1 1 0,0-1 0,0 1 1,-1-1-1,1 1 0,-1 0 0,1-1 0,0 1 0,-1-1 0,1 1 0,-1 0 1,1-1-1,0 1 0,-1 0 0,1 0 0,-1 0 0,1-1 0,-1 1 1,1 0-1,-1 0 0,0 0 0,1 0 0,-1 0 0,1 0 0,-1 0 0,1 0 1,-1 0-1,1 0 0,-1 0 0,1 0 0,-1 0 0,1 0 0,-1 0 0,1 1 1,-1-1-1,1 0 0,-1 0 0,1 1 0,-1-1 0,1 0 0,-1 1 0,-24 12 58,17-5 71,1 0 0,0 0 1,1 0-1,0 1 0,0 0 0,-4 11 0,7-16-74,1 0 0,0 1 0,0-1 0,1 0-1,0 1 1,-1-1 0,2 1 0,-1 0 0,0-1 0,1 1-1,0 0 1,0 0 0,0-1 0,1 1 0,-1 0 0,3 6-1,-2-9-90,1 0 0,0 1 0,-1-1-1,1 0 1,0 0 0,0 0-1,0 0 1,1-1 0,-1 1-1,0 0 1,1-1 0,-1 0-1,1 1 1,-1-1 0,1 0 0,0 0-1,-1 0 1,1-1 0,0 1-1,5 0 1,63 2-4549,-60-3 3167,-6 0 712,1 0 0,-1-1 0,1 1 0,-1-1 0,0 0 0,0-1 0,1 0 0,-1 0 0,0 0 0,0 0 0,-1-1 0,1 1 0,0-1 0,-1 0 0,5-5 0,19-15-4657</inkml:trace>
</inkml:ink>
</file>

<file path=ppt/ink/ink2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 1 9513,'0'0'13229,"-39"58"-12461,32-35-95,-2-1-321,1 2-160,-1-2-128,4-3 1,-2-1-33,0-2-321,-2-6-1056,3-5-1089,-3-5-1474,4 0-2210</inkml:trace>
  <inkml:trace contextRef="#ctx0" brushRef="#br0" timeOffset="1">1 31 8360,'0'0'15695,"34"52"-14222,-14-29-416,3-1-320,4 0-385,2-1-288,-4-2-64,4 1-833,-5-2-480,-5-5-1730,-4-4-1633,-1-4-5766</inkml:trace>
</inkml:ink>
</file>

<file path=ppt/ink/ink2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176 225 7271,'0'0'7746,"-9"-1"-5387,3-1-2165,-1 1 0,0 0-1,1 0 1,-1 1 0,0 0-1,0 0 1,1 1 0,-1 0-1,0 0 1,1 0-1,-1 1 1,1 0 0,-1 0-1,1 1 1,0 0 0,0 0-1,0 0 1,0 1 0,1-1-1,-1 2 1,-9 8-1,-2 15 498,17-28-674,0 1-1,0-1 0,0 1 1,0-1-1,0 1 1,0-1-1,0 1 0,0 0 1,0-1-1,0 1 0,0-1 1,0 1-1,0-1 1,0 1-1,1-1 0,-1 1 1,0-1-1,0 1 1,1-1-1,-1 1 0,0-1 1,1 1-1,-1-1 1,0 1-1,1-1 0,-1 0 1,1 1-1,-1-1 1,1 0-1,-1 1 0,1-1 1,-1 0-1,1 0 1,-1 1-1,1-1 0,-1 0 1,1 0-1,-1 0 1,1 0-1,0 0 0,-1 0 1,1 0-1,-1 0 0,1 0 1,-1 0-1,1 0 1,-1 0-1,1 0 0,0 0 1,0-1-1,6 0 67,1 0 0,-1-1 0,0 0 0,0 0 0,0 0 0,0-1 0,0 0 0,-1-1 0,1 1 1,-1-1-1,0 0 0,0-1 0,-1 0 0,9-9 0,8-8-64,-1-1 0,19-28 0,-30 37-204,-16 21-224,-14 26 143,17-26 275,1-1-1,-1 1 1,2 0-1,-1 0 0,1 0 1,0 0-1,1 0 1,0 13-1,0-19 6,0 0-1,0 0 1,1 0 0,-1 1-1,0-1 1,1 0 0,-1 0-1,1 0 1,-1 0 0,1 0-1,0 0 1,-1 0-1,1 0 1,0-1 0,0 1-1,0 0 1,0 0 0,-1 0-1,1-1 1,0 1 0,0-1-1,2 2 1,0-2 24,0 1 0,-1-1 0,1 0 0,0 1 1,0-1-1,0 0 0,-1-1 0,1 1 0,0 0 0,0-1 0,0 0 1,-1 0-1,5-1 0,4-3 23,0 0 1,0-1-1,-1 0 0,0-1 1,0 0-1,0 0 0,-1-1 1,0 0-1,-1-1 0,15-19 1,-12 14-73,-2 0 1,0 0 0,-1-1-1,0 0 1,-1 0 0,-1-1 0,6-20-1,-11 33-36,0 0 0,-1 0-1,0-1 1,1 1 0,-1 0 0,0 0-1,-1 0 1,0-6 0,-6 2-272,-8 16 183,6 1 177,1 1 0,0 0 0,0 1 1,1 0-1,1 0 0,0 1 1,-6 16-1,0 8 632,-11 50 0,20-65-572,1 0 1,0 0-1,2 0 1,0 0-1,1 0 0,2-1 1,0 1-1,1 0 1,14 40-1,-16-55-98,2 4-2,0-1 0,-2 1 0,1 0-1,-1 1 1,-1-1 0,0 0 0,0 0-1,-1 1 1,-3 15 0,3-26 19,-1 1 1,1-1 0,-1 0-1,0 0 1,0 0 0,0 0-1,1 0 1,-1 0 0,0 0-1,0-1 1,0 1 0,-1 0-1,1 0 1,0-1 0,0 1-1,0-1 1,0 1 0,-1-1-1,1 1 1,0-1 0,0 0-1,-1 1 1,1-1 0,0 0-1,-1 0 1,1 0 0,0 0-1,-1 0 1,1 0 0,0-1-1,0 1 1,-1 0 0,1-1-1,0 1 1,0-1 0,-1 1-1,1-1 1,0 0 0,0 1-1,0-1 1,0 0 0,0 0-1,0 0 1,0 0 0,0 0-1,0 0 1,1 0 0,-1 0-1,0 0 1,0 0 0,1 0-1,-1 0 1,0-3 0,-7-17 16,0 0 1,2 0 0,0-1 0,1 0 0,2 0 0,0 0 0,1 0-1,2-1 1,0 1 0,3-23 0,-2 43-57,0-1-1,-1 1 1,1-1-1,0 1 1,1 0-1,-1-1 1,0 1-1,1 0 1,-1 0 0,1 0-1,0 0 1,-1 0-1,1 0 1,0 1-1,0-1 1,0 0 0,0 1-1,1 0 1,-1-1-1,0 1 1,1 0-1,-1 0 1,1 0 0,-1 1-1,1-1 1,2 0-1,11-2-611,0 1 0,0 0 0,20 2-1,-1-2-1849,2-3-2686,-2-5-3994</inkml:trace>
</inkml:ink>
</file>

<file path=ppt/ink/ink2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 10762,'0'0'10154,"1"71"-9033,-1-36-224,-3 3-225,-3-4-351,1-3-161,1-6-128,3-4 0,-3-7-577,4-5-384,-2-6-384,-1-3-705,-3-6-832,-3-14-3076</inkml:trace>
</inkml:ink>
</file>

<file path=ppt/ink/ink2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7.7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 11082,'0'0'8008,"10"-3"-6785,27-4-471,-1 1 1,1 3 0,73 1-1,-85 2-1062,5 0-686,-10 0-2523,-26 2-3188,-12 4 5241,13-5 659,-32 17-4665,15-4 1426</inkml:trace>
</inkml:ink>
</file>

<file path=ppt/ink/ink2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8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1249,'0'0'2600,"-7"6"315,-5 1-1752,-15 10 669,11-1 2561,24-13 2676,37-1-4764,44-2-1224,-51 0-8995</inkml:trace>
  <inkml:trace contextRef="#ctx0" brushRef="#br0" timeOffset="1">0 216 11179,'0'0'11114,"53"-5"-8904,-25-6-929,1 1-704,2 1-481,-1 2-64,-6 5-384,-1 2-865,-5 0-865,-2 0-961,-8 0-2370,1 2-1794</inkml:trace>
</inkml:ink>
</file>

<file path=ppt/ink/ink2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8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6182,'0'0'14227,"-3"8"-13485,-6 20-118,2-9 242,1 0 0,1 0 0,0 1 0,-2 27 0,11-47-813,-1 0 0,0 0 1,0 0-1,1 0 1,-1 0-1,0-1 0,0 0 1,1 1-1,-1-1 1,5-3-1,8-4-40,-1-2 1,0 0-1,26-22 1,-26 19-153,0 1 0,1 1 0,21-12 0,-38 45-224,-12 22 412,10-38 3,1 1 1,-1 0-1,1 0 1,1 0-1,-1 0 1,0 13-1,3-20-85,-1 1 0,0-1-1,1 0 1,-1 1-1,0-1 1,1 0 0,-1 1-1,1-1 1,-1 0-1,0 0 1,1 1 0,-1-1-1,1 0 1,-1 0-1,1 0 1,-1 0 0,1 0-1,-1 0 1,1 0-1,-1 0 1,1 0 0,-1 0-1,1 0 1,-1 0-1,1 0 1,-1 0 0,1 0-1,-1 0 1,1 0-1,-1-1 1,1 1-1,18-7-3648,-6-6-1282,1-2-2467</inkml:trace>
</inkml:ink>
</file>

<file path=ppt/ink/ink2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8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11275,'0'0'9507,"11"2"-8252,2 0-1035,0 0 0,-1-1-1,1-1 1,0 0 0,0-1 0,0 0 0,0-1 0,-1 0-1,1-1 1,15-6 0,20-16 279,-46 23-453,0 1 0,0-1 0,0 1-1,0-1 1,-1 0 0,1 1 0,0-1 0,-1 0-1,0 0 1,1 0 0,-1 0 0,0 0-1,0-1 1,0 1 0,0 0 0,0 0 0,-1-1-1,1 1 1,0-5 0,-2 6-29,0 0 1,1 0-1,-1 1 0,0-1 1,0 0-1,0 0 1,1 1-1,-1-1 0,0 0 1,0 1-1,0-1 1,0 1-1,0-1 1,0 1-1,0-1 0,-1 1 1,1 0-1,0-1 1,0 1-1,0 0 0,0 0 1,0 0-1,0 0 1,-1 0-1,1 0 0,0 0 1,-1 1-1,-38 2-40,30 1 21,-1 0-1,1 0 1,1 1-1,-1 0 0,1 0 1,-13 11-1,17-13 35,0 1 1,0 0-1,1 0 0,0 0 0,0 0 0,0 1 0,0 0 1,1-1-1,0 1 0,0 0 0,0 1 0,0-1 0,-2 10 1,5-14-26,1 0 0,-1 0 0,1-1 0,-1 1 0,1 0 0,-1 0 0,1 0 0,0 0 0,0-1 0,-1 1 0,1 0-1,0-1 1,0 1 0,0 0 0,-1-1 0,1 1 0,0-1 0,0 1 0,0-1 0,0 0 0,0 1 0,0-1 0,0 0 0,0 0 0,0 0 0,0 0 0,1 0 0,-1 0 0,0 0 0,0 0 0,0 0 0,0 0 0,1-1 0,42-1 103,4-14-538,-42 13 212,0 0 0,0 0-1,0 1 1,0 0 0,1 0 0,-1 1 0,11-1 0,17 34-1679,-31-31 1678,0 0-1,-1 0 1,1 0 0,0-1 0,0 1 0,0-1-1,0 0 1,0 0 0,0 0 0,0 0 0,0 0 0,4-2-1,-4 1-600,1 0 0,-1-1-1,0 1 1,0-1-1,0 0 1,0 0-1,0 0 1,-1 0 0,5-5-1,5-6-3420</inkml:trace>
</inkml:ink>
</file>

<file path=ppt/ink/ink2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09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39 13325,'0'0'4372,"-11"-2"-3006,-32-4-677,40 6-626,1 0 0,-1 0 0,1 1 0,-1-1 0,1 1 0,0 0 0,-1 0 1,1 0-1,0 0 0,0 0 0,0 0 0,0 0 0,0 1 0,0-1 0,0 1 0,0-1 0,0 1 0,1 0 0,-1 0 0,0 0 0,1 0 0,0 0 0,0 0 0,-1 0 1,1 0-1,0 1 0,-1 3 0,2-5-36,-1 1 0,0-1 0,1 0 1,0 1-1,-1-1 0,1 1 0,0-1 1,-1 1-1,1-1 0,0 1 0,0-1 1,0 1-1,0-1 0,1 1 0,-1-1 1,0 1-1,1-1 0,-1 0 0,0 1 1,1-1-1,0 1 0,-1-1 0,1 0 1,0 1-1,0-1 0,0 0 0,0 0 1,0 0-1,0 0 0,0 0 0,0 0 1,0 0-1,0 0 0,1 0 0,-1 0 1,0-1-1,1 1 0,-1 0 0,0-1 1,3 1-1,4 0-38,-1-1 0,1 0 0,-1 0 0,1 0 0,-1-1 0,1 0 0,-1-1 0,1 0 0,-1 0 0,8-4 0,-9 4-130,-5 3 121,0 0 0,0 0 0,-1 0 1,1 0-1,0 0 0,-1 1 0,1-1 0,-1 0 0,0 0 0,1 0 0,-1 0 0,0 1 0,0-1 1,1 0-1,-1 0 0,0 0 0,0 1 0,0-1 0,-1 0 0,1 0 0,0 0 0,-1 2 0,-1 35 350,-2-6 488,-1-1 1,-2 1-1,-2-1 0,0 0 1,-2-1-1,-20 39 0,30-67-803,1-1-1,-1 1 0,0-1 1,1 1-1,-1-1 0,0 1 1,0-1-1,0 0 1,0 1-1,0-1 0,0 0 1,0 0-1,-1 0 0,1 0 1,0 0-1,-1 0 1,1 0-1,0 0 0,-1-1 1,1 1-1,-1 0 0,0-1 1,1 1-1,-1-1 1,1 0-1,-1 1 0,0-1 1,1 0-1,-1 0 0,1 0 1,-4-1-1,3 0-27,1 0 0,-1-1 0,0 1 0,1-1 1,-1 0-1,1 0 0,0 1 0,-1-1 0,1 0 0,0 0 0,0 0 0,0 0 0,1 0 0,-1 0 0,0-1 0,1 1 0,-1 0 0,1 0 0,0 0 0,0-1 0,0 1 1,0 0-1,0-3 0,1-10-199,1-1 1,0 1-1,1-1 1,0 1 0,1 0-1,1 0 1,0 1-1,1 0 1,1 0 0,0 0-1,19-25 1,7-5-123,2 3 0,43-41 0,-56 59 317,-4 8 67,-18 15-47,1 0 1,-1 0 0,0 0 0,0 0 0,0 0 0,0 0 0,0 0 0,1 0 0,-1 0 0,0-1 0,0 1 0,0 0 0,0 0 0,0 0 0,1 0 0,-1 0 0,0 0 0,0 0-1,0 0 1,0 0 0,0 0 0,1 0 0,-1 0 0,0 1 0,0-1 0,0 0 0,0 0 0,0 0 0,1 0 0,-1 0 0,0 0 0,0 0 0,0 0 0,0 0 0,0 0-1,0 0 1,1 1 0,-1-1 0,0 0 0,0 0 0,0 0 0,0 0 0,0 0 0,0 1 0,0-1 0,0 0 0,0 0 0,0 0 0,0 0 0,0 0 0,0 1 0,0-1 0,0 0-1,-8 36 604,-1-2-280,8-29-288,0 1 1,1 0-1,0-1 1,0 1-1,1 0 1,-1 0-1,4 10 1,-4-15-44,1 0 1,0 1 0,0-1 0,0 1 0,1-1 0,-1 0 0,0 0 0,0 0-1,1 0 1,-1 0 0,0 0 0,1 0 0,-1 0 0,1 0 0,-1-1 0,1 1 0,0 0-1,-1-1 1,1 0 0,0 1 0,-1-1 0,1 0 0,0 0 0,-1 0 0,1 0-1,0 0 1,-1 0 0,1 0 0,0-1 0,2 0 0,-2 1-57,1-1-1,-1 0 1,1 0 0,-1 0-1,0 0 1,0 0 0,1 0-1,-1-1 1,0 1 0,0-1-1,0 1 1,0-1 0,0 0-1,-1 0 1,4-4 0,18-14-432,-36 55 726,2-4 371,3 0-1,0 1 0,-4 55 0,6-44-112,-12 50 0,17-91-478,1 0 0,-1-1 0,1 1 1,-1 0-1,1 0 0,-1 0 0,0 0 0,0-1 1,0 1-1,0 0 0,0-1 0,0 1 0,0-1 0,-1 1 1,1-1-1,-1 0 0,1 0 0,-1 1 0,1-1 0,-1 0 1,0 0-1,1 0 0,-1-1 0,0 1 0,0 0 0,1-1 1,-1 1-1,0-1 0,-3 1 0,2-1 10,1-1-1,0 1 1,0-1 0,0 0-1,0 1 1,0-1 0,0 0 0,0 0-1,0 0 1,0-1 0,1 1-1,-1 0 1,0-1 0,1 1-1,-1-1 1,1 0 0,-1 1-1,1-1 1,0 0 0,0 0 0,0 0-1,0 0 1,0 1 0,0-2-1,-1-2 1,-1-4-48,0 0 1,1 0-1,0 0 1,0 0-1,1-1 1,1 1-1,-1 0 1,1-1-1,1 1 1,0 0-1,0-1 1,1 1-1,0 0 1,0 0-1,1 0 1,0 0-1,8-15 1,-6 17-310,0-1 1,1 1 0,0 0 0,0 0 0,0 0-1,1 1 1,0 0 0,0 0 0,1 1 0,-1 0 0,16-7-1,35-14-9089,-26 12-1239</inkml:trace>
</inkml:ink>
</file>

<file path=ppt/ink/ink2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1.3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51 9577,'-1'-2'447,"1"0"1,-1 0-1,0 0 0,0 0 0,0 0 0,0 1 1,-1-1-1,1 0 0,0 1 0,-1-1 1,1 1-1,-1-1 0,0 1 0,1-1 1,-1 1-1,0 0 0,0 0 0,0 0 0,-2-1 1,0 1-167,1 0 0,-1 0 0,0 1 0,0-1 0,1 1 0,-1 0 1,0 0-1,0 0 0,0 1 0,-5 0 0,4 0-233,1 0 0,-1 0-1,0 1 1,1-1 0,-1 1 0,1 0 0,-1 1-1,1-1 1,0 1 0,0 0 0,0 0 0,0 0-1,1 0 1,-1 0 0,1 1 0,-6 8 0,9-12-34,-1 1 0,1-1 0,0 1 0,-1-1 0,1 1 1,0-1-1,-1 1 0,1-1 0,0 1 0,0-1 0,0 1 1,0-1-1,0 1 0,0 0 0,-1-1 0,1 1 1,0-1-1,0 1 0,1 0 0,-1-1 0,0 1 0,0-1 1,0 1-1,0-1 0,0 1 0,1-1 0,-1 1 1,0 0-1,1-1 0,-1 1 0,18 0 363,21-16 195,45-54-241,-84 69-341,1 1 0,-1-1 1,0 0-1,1 0 0,-1 0 1,0 0-1,1 1 0,-1-1 1,0 0-1,1 0 0,-1 1 1,0-1-1,0 0 1,1 0-1,-1 1 0,0-1 1,0 0-1,0 1 0,1-1 1,-1 0-1,0 1 0,0-1 1,0 1-1,0-1 1,0 0-1,0 1 0,0-1 1,0 0-1,0 1 0,0-1 1,0 1-1,0-1 0,0 0 1,0 1-1,0-1 1,0 1-1,-1 0 0,2 22-27,-1-19 40,-1 35 439,-2 1 0,-2-1 0,-1 0 0,-2 0 0,-2-1 0,-1 0-1,-2 0 1,-32 64 0,44-100-426,0 0 0,0-1 0,1 1 0,-1 0 0,0-1 0,0 1 0,0-1 0,0 1 0,-1-1 0,1 0 0,0 0 0,-1 1 0,1-1 0,-1 0 0,1 0 0,-1 0 0,1 0 1,-1-1-1,0 1 0,1 0 0,-1-1 0,-2 1 0,2-1 1,1-1 1,-1 1 0,1-1 0,-1 1 0,1-1-1,0 0 1,-1 1 0,1-1 0,0 0 0,0 0-1,0 0 1,-1 0 0,1 0 0,0-1 0,0 1-1,0 0 1,1 0 0,-1-1 0,0 1 0,0-2-1,-5-10 31,0 0 0,1 0 0,1 0 0,-3-16 0,4 16-196,0 0 0,1 0 0,0 0 0,1 0 0,1 0 0,1-19-1,0 28-122,-1 0-1,1 0 1,0 0-1,1 0 1,-1 0-1,1 0 1,0 0-1,0 1 1,0-1-1,0 1 1,1-1-1,-1 1 1,1 0-1,0 0 0,0 0 1,0 0-1,1 0 1,-1 1-1,0 0 1,1-1-1,0 1 1,-1 0-1,7-1 1,17-7-3947,1 2 1,34-7 0,-14 6-2745</inkml:trace>
</inkml:ink>
</file>

<file path=ppt/ink/ink2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8.5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132 5 15011,'-2'-4'5360,"6"6"-2850,1 1-1873,-1-1-521,-1 1 0,1-1 0,-1 1 0,0 0 0,0 0 0,0 0 0,0 0 0,0 0 0,-1 0 0,1 1 0,-1 0 0,0-1 0,0 1 0,-1 0 0,1 0 0,-1 0 0,1 0 0,0 7 0,-2-5-127,0 0-1,0 1 0,0-1 1,-1 0-1,0 0 0,0 0 1,0 0-1,-1 0 0,0-1 1,0 1-1,-1 0 0,-5 8 1,-4 5-8,-1-1 1,-1 0-1,-1-2 0,-24 24 1,16-19-6,-24 32-1,47-53 25,0 0-1,-1 1 1,1-1-1,0 0 0,0 0 1,0 0-1,-1 1 1,1-1-1,0 0 1,0 1-1,0-1 0,0 0 1,0 0-1,-1 1 1,1-1-1,0 0 0,0 1 1,0-1-1,0 0 1,0 1-1,0-1 0,0 0 1,0 0-1,0 1 1,0-1-1,0 0 1,0 1-1,0-1 0,1 0 1,-1 1-1,0-1 1,10 3-116,18-7-366,-27 4 430,29-7-453,37-14 0,-46 14 362,31-11-180</inkml:trace>
</inkml:ink>
</file>

<file path=ppt/ink/ink2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1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129 57 12588,'0'0'9257,"-8"-8"-8393,-26-22-234,32 30-600,0-1-1,0 0 0,1 1 0,-1-1 0,0 1 0,0 0 0,1-1 0,-1 1 0,0 0 0,0 0 0,0 0 1,0 0-1,1 1 0,-1-1 0,0 0 0,0 1 0,0-1 0,1 1 0,-1 0 0,0-1 0,1 1 0,-1 0 1,1 0-1,-1 0 0,1 0 0,-1 1 0,1-1 0,0 0 0,-1 0 0,1 1 0,0-1 0,0 1 1,0-1-1,-1 4 0,-2 1 112,0-1 0,0 2 0,1-1 0,0 0 0,0 0 0,1 1-1,-2 9 1,3-14-112,0 0-1,1 0 1,0 0-1,-1 0 1,1 0-1,0 0 1,0 0 0,0 1-1,1-1 1,-1 0-1,0 0 1,1 0-1,-1 0 1,1 0-1,0 0 1,0 0-1,0 0 1,0 0-1,0-1 1,0 1-1,0 0 1,0 0-1,1-1 1,-1 1-1,1-1 1,-1 1-1,3 1 1,1-1 13,-1-1 1,1 1-1,-1-1 1,1 0-1,0 0 1,-1 0-1,1-1 0,0 0 1,-1 0-1,1 0 1,6-1-1,-5 0-62,-1 0 0,1-1 0,-1 1 0,0-1 0,0-1 0,0 1 0,0 0 0,0-1-1,0 0 1,-1 0 0,0-1 0,1 1 0,-1-1 0,0 0 0,-1 0 0,1 0 0,-1-1 0,1 1 0,-2-1-1,1 0 1,0 0 0,-1 0 0,0 0 0,0 0 0,0-1 0,-1 1 0,0 0 0,0-1 0,0 1-1,0-1 1,-1 1 0,0-1 0,-1-6 0,1 11-23,0 0-1,0 0 1,0 1-1,0-1 1,-1 0-1,1 0 1,0 0-1,0 0 1,-1 1 0,1-1-1,0 0 1,-1 0-1,1 0 1,-1 1-1,1-1 1,-1 0-1,1 1 1,-1-1 0,0 0-1,1 1 1,-1-1-1,0 1 1,1-1-1,-1 1 1,0-1-1,0 1 1,0 0-1,1-1 1,-1 1 0,0 0-1,0 0 1,0-1-1,0 1 1,1 0-1,-1 0 1,0 0-1,0 0 1,0 0 0,0 0-1,0 0 1,0 1-1,1-1 1,-1 0-1,-1 1 1,0-1-25,-1 1 1,1 0-1,0 0 0,0 0 1,0 0-1,0 1 0,0-1 1,0 0-1,0 1 0,1 0 1,-1-1-1,0 1 0,1 0 1,-1 0-1,-1 3 0,2-3-87,0 0 0,0 1 0,0-1 0,0 0-1,1 0 1,-1 1 0,1-1 0,-1 0 0,1 1-1,0-1 1,0 0 0,0 1 0,0-1 0,0 0-1,1 1 1,0 1 0,0-2-201,0 0-1,0 0 0,0 0 1,1 0-1,-1 0 1,1-1-1,-1 1 1,1-1-1,0 1 1,-1-1-1,1 0 0,0 1 1,0-1-1,0 0 1,0 0-1,0 0 1,0 0-1,0-1 1,0 1-1,0-1 0,1 1 1,-1-1-1,0 0 1,4 0-1,24 1-3924</inkml:trace>
</inkml:ink>
</file>

<file path=ppt/ink/ink2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2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34 12748,'0'0'3582,"-9"-2"-817,3 1-2467,0 1 0,0-1 0,0 1 0,-1 0 0,1 1 0,0-1 0,0 1 0,0 1 0,-7 1 0,11-2-196,-1 0 1,1 0-1,-1 1 1,1-1-1,0 1 1,0-1-1,0 1 1,0 0-1,0-1 1,0 1-1,0 0 1,0 1-1,1-1 1,-1 0-1,1 0 1,0 1-1,-1-1 1,1 1-1,0-1 1,0 1 0,1-1-1,-1 1 1,1-1-1,-1 1 1,1 0-1,0-1 1,0 1-1,0 3 1,0-5-98,1 0 1,-1 0-1,1 0 1,-1 1-1,1-1 0,-1 0 1,1 0-1,0 0 1,0 0-1,-1 0 1,1-1-1,0 1 1,0 0-1,0 0 1,0 0-1,0-1 0,0 1 1,0-1-1,0 1 1,1-1-1,-1 1 1,0-1-1,0 1 1,0-1-1,0 0 1,1 0-1,-1 0 0,0 1 1,0-1-1,1-1 1,-1 1-1,2 0 1,1 0 17,0 0 1,0 0 0,0 0-1,0-1 1,0 1 0,0-1-1,0 0 1,0 0-1,6-3 1,-5 0-2,-1 1-1,1-1 1,-1 0-1,0 0 1,0 0 0,0 0-1,-1-1 1,5-6-1,-7 9-58,1-1 1,-1 0-1,1 0 0,-1 1 0,0-1 0,0 0 0,0 0 0,0 0 1,-1 0-1,1-1 0,-1 1 0,0 0 0,0 0 0,0 0 0,0 0 1,-2-6-1,2 8-48,-1 0 1,-1 0-1,1 0 1,0 0-1,0 0 1,0 0-1,0 0 1,-1 0-1,1 1 1,0-1-1,-1 0 1,1 1-1,-1-1 1,1 1-1,0 0 1,-1-1-1,1 1 1,-1 0-1,1 0 1,-1 0 0,1 0-1,-1 0 1,1 0-1,-1 0 1,-1 1-1,-38 8-2304,39-7 2217,0-1 1,0 1-1,1-1 0,-1 1 0,0 0 0,1-1 1,-1 1-1,1 0 0,-1 0 0,1 0 1,0 0-1,0 1 0,0-1 0,-1 3 1,-1 20-5255,5-15 1758</inkml:trace>
</inkml:ink>
</file>

<file path=ppt/ink/ink2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2.4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159 190 5862,'0'0'14264,"-8"-6"-12935,-30-19-502,36 24-811,0 0 0,0 1-1,0 0 1,-1-1 0,1 1-1,0 0 1,0 0 0,-1 0 0,1 0-1,0 0 1,0 1 0,-1-1-1,1 1 1,0-1 0,0 1-1,0 0 1,0 0 0,0 0-1,0 0 1,0 0 0,0 1-1,0-1 1,0 0 0,0 1-1,1-1 1,-1 1 0,1 0-1,-3 3 1,-3 3 38,1 0 1,0 1-1,0 0 0,-6 13 0,10-16 74,-1-1-1,1 1 0,0-1 1,1 1-1,-1 0 0,0 9 1,2-14-114,0 1 0,-1-1 1,1 0-1,1 0 1,-1 1-1,0-1 1,0 0-1,0 0 1,1 1-1,-1-1 1,0 0-1,1 0 1,-1 0-1,1 0 1,0 1-1,-1-1 1,1 0-1,0 0 1,0 0-1,-1 0 1,1-1-1,0 1 1,0 0-1,0 0 1,0 0-1,0-1 0,0 1 1,1 0-1,-1-1 1,0 1-1,0-1 1,0 0-1,1 1 1,-1-1-1,0 0 1,0 0-1,2 1 1,8-1 14,-1-1 1,0 0 0,0 0 0,0-1-1,-1-1 1,1 1 0,0-1-1,-1-1 1,1 0 0,-1 0-1,0-1 1,-1 0 0,1-1 0,-1 1-1,0-2 1,0 1 0,9-11-1,9-9-53,-2-1 0,-1-1 0,31-48 0,-48 67 44,1-1 0,-2-1 1,1 1-1,-1-1 1,6-20-1,-11 31-19,0 0 0,-1 0 0,1 0 0,0 0 0,0 0 0,0 0 0,0 0-1,0 1 1,-1-1 0,1 0 0,0 0 0,0 0 0,0 0 0,0 0 0,-1 0 0,1 0-1,0 0 1,0 0 0,0 0 0,0 0 0,-1 0 0,1 0 0,0 0 0,0 0-1,0 0 1,-1 0 0,1 0 0,0 0 0,0 0 0,0 0 0,0 0 0,0 0 0,-1 0-1,1-1 1,0 1 0,0 0 0,0 0 0,0 0 0,0 0 0,-1 0 0,1 0 0,0-1-1,0 1 1,0 0 0,0 0 0,0 0 0,0 0 0,0-1 0,0 1 0,0 0 0,0 0-1,0 0 1,-1 0 0,1-1 0,0 1 0,0 0 0,0 0 0,0 0 0,1-1 0,-14 13-1,-4 6 101,2 2 1,0-1 0,2 2-1,-13 24 1,19-32-18,1 0-1,1 0 1,0 1-1,1-1 1,0 1-1,1 0 1,1 0-1,-1 23 1,3-36-168,0 0 1,0 1 0,0-1-1,0 0 1,0 1 0,0-1 0,1 0-1,-1 0 1,0 1 0,1-1-1,-1 0 1,1 0 0,0 0 0,-1 0-1,1 0 1,0 0 0,0 0-1,-1 0 1,1 0 0,0 0 0,0 0-1,0 0 1,0 0 0,0-1-1,0 1 1,2 0 0,-1 0-454,0 0 1,1-1-1,-1 1 0,0-1 1,1 0-1,-1 0 1,0 1-1,1-1 0,-1-1 1,1 1-1,-1 0 1,0-1-1,1 1 0,1-2 1,19-9-8219</inkml:trace>
</inkml:ink>
</file>

<file path=ppt/ink/ink2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2.8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 16944,'-8'4'2029,"-18"8"-319,5-4 482,1 2-1,-35 23 1,55-33-2190,0 0 0,-1 0 1,1 0-1,0 0 0,0 0 0,0 0 1,-1 0-1,1 1 0,0-1 0,0 0 1,0 0-1,0 0 0,-1 0 0,1 1 1,0-1-1,0 0 0,0 0 1,0 0-1,0 1 0,0-1 0,0 0 1,0 0-1,0 1 0,0-1 0,0 0 1,-1 0-1,1 1 0,0-1 0,1 0 1,-1 0-1,0 0 0,0 1 0,0-1 1,0 0-1,0 0 0,0 1 0,0-1 1,0 0-1,0 0 0,1 1 1,11 5-55,29 3-311,-24-6 108,-14-2 231,68 22-350,-67-22 356,1 1-1,-2 0 1,1 0 0,0 0 0,0 0-1,-1 0 1,1 1 0,-1 0-1,1 0 1,-1 0 0,0 0-1,0 0 1,-1 0 0,4 5 0,-6-6 59,1-1 0,-1 0 0,1 0 0,-1 0 0,0 0 0,1 1 0,-1-1 0,0 0 0,0 0 0,0 0 0,0 1 0,0-1 0,0 0 0,-1 0 0,1 0 0,0 1 0,0-1 0,-1 0 0,1 0 0,-1 0 0,1 0 0,-1 0 1,0 0-1,-1 2 0,0-1 64,0 0 0,0 0 1,-1 0-1,1 0 0,-1 0 1,0-1-1,0 1 0,1-1 1,-6 2-1,-5 1 220,-1 0-1,1-2 1,-18 3 0,30-5-319,-9 1-596,-43 1 1821,32-10-4732,20 8 2936,0-1 0,1 0 0,-1 0-1,0 1 1,1-1 0,-1 0 0,1 0 0,-1 0 0,1 0 0,-1 0 0,1 0-1,-1 0 1,1 0 0,0 0 0,0 0 0,0 0 0,0 0 0,-1 0 0,1-1-1,0-11-10308</inkml:trace>
</inkml:ink>
</file>

<file path=ppt/ink/ink2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3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11243,'0'0'8263,"49"1"-7045,-4-1 63,11 0-160,9 0-513,5 0-415,-5 0-161,-8 0-417,-8 0-992,-15 0-641,-25 0-1249</inkml:trace>
</inkml:ink>
</file>

<file path=ppt/ink/ink2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3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10890,'0'0'9001,"50"13"-6983,-3-13-289,4 0-736,4 0-384,-2 0-481,-5 0-256,-10 4-1730,0 1-1537,-11-5-4581</inkml:trace>
</inkml:ink>
</file>

<file path=ppt/ink/ink2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1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0 253 10698,'0'0'6721,"13"-7"-6433,48-39 62,96-90-1,-96 80 436,-61 55-778,0 1 0,0-1-1,1 1 1,-1 0 0,0-1-1,0 1 1,1-1 0,-1 1-1,0 0 1,1-1 0,-1 1-1,1 0 1,-1-1 0,0 1-1,1 0 1,-1 0 0,1 0-1,-1-1 1,1 1-1,-1 0 1,1 0 0,-1 0-1,1 0 1,-1 0 0,1 0-1,-1 0 1,1 0 0,-1 0-1,1 0 1,-1 0 0,1 0-1,-1 0 1,1 0 0,-1 0-1,1 1 1,-1-1-1,1 0 1,-1 0 0,0 1-1,1-1 1,-1 0 0,1 0-1,-1 1 1,0-1 0,1 0-1,-1 1 1,1 0 0,3 33 285,-16 43 20,-6-13-188,6-27 123,2 0 0,-6 49 0,17-57-426,6-19-1953,8-6-3816,-1-4-47</inkml:trace>
</inkml:ink>
</file>

<file path=ppt/ink/ink2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20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10474,'0'0'9876,"-10"9"-9743,-4 6 48,1 0-1,0 1 0,1 1 0,1 0 0,1 1 0,0 0 1,1 0-1,1 1 0,1 0 0,0 1 0,-5 27 0,12-44-127,-1 0 1,1-1-1,-1 1 0,1 0 0,0 0 0,0 0 0,0-1 0,1 1 0,-1 0 0,0 0 0,1-1 0,0 1 0,0 0 0,0-1 0,0 1 0,0-1 1,2 3-1,-1-3-29,0 0 1,0-1-1,0 0 0,1 0 1,-1 1-1,1-1 1,-1-1-1,0 1 1,1 0-1,0-1 1,-1 1-1,1-1 1,-1 1-1,1-1 1,-1 0-1,1 0 1,0-1-1,3 0 0,8-1 45,0 0 0,-1-2 0,0 1 0,0-2 0,0 1-1,0-2 1,-1 0 0,0 0 0,0-2 0,0 1 0,15-14-1,-12 9-41,-2 0 0,1-2 0,-1 1 0,-1-1 0,-1-1 0,0 0-1,-1-1 1,10-18 0,-18 28 2,0 1 0,0-1 0,0 0-1,0 1 1,-1-1 0,0 0 0,0-8 0,-1 13-12,1 0 0,-1-1 0,0 1 0,-1-1 1,1 1-1,0 0 0,0-1 0,-1 1 1,1-1-1,0 1 0,-1 0 0,1 0 0,-1-1 1,0 1-1,1 0 0,-1 0 0,0 0 0,0-1 1,0 1-1,0 0 0,0 0 0,0 1 0,0-1 1,0 0-1,0 0 0,0 0 0,-1 1 0,1-1 1,0 0-1,-1 1 0,1 0 0,0-1 1,-1 1-1,-1-1 0,-11 0-26,0 0-1,0 2 1,-1-1 0,1 2 0,0-1-1,1 2 1,-1 0 0,0 1-1,1 0 1,0 1 0,0 0 0,0 1-1,0 1 1,1 0 0,0 1 0,1 0-1,0 0 1,-18 19 0,27-25-81,1-1 0,-1 1 0,0 0 0,1 0 0,0 0 0,0 0 0,-1 0 0,1 0 0,1 0 0,-1 1 1,-1 3-1,2-5-3,0 0 0,0-1 0,0 1 0,0 0 0,0 0 0,0-1 0,0 1 0,1 0 0,-1-1 0,0 1 0,0 0 0,1-1 0,-1 1 0,1-1 0,-1 1 0,0 0 0,1-1 1,-1 1-1,1-1 0,-1 1 0,1-1 0,-1 1 0,1-1 0,0 0 0,-1 1 0,1-1 0,-1 0 0,1 1 0,0-1 0,-1 0 0,1 0 0,0 0 0,0 1 0,-1-1 0,1 0 0,0 0 1,-1 0-1,1 0 0,0 0 0,1-1 0,8 2-1104,0-1 0,0 0 0,1-1 0,11-2 0,17-10-4429</inkml:trace>
</inkml:ink>
</file>

<file path=ppt/ink/ink2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20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233 13 13645,'-8'3'1377,"-8"5"-736,0 1-1,1 0 0,0 1 1,0 1-1,1 0 1,1 1-1,0 1 0,-14 16 1,18-19-350,0 1 1,1 0-1,1 1 1,0-1-1,0 2 1,1-1 0,1 1-1,0-1 1,0 1-1,2 1 1,-5 26-1,7-37-251,1 0 0,0-1 0,0 1 0,0 0-1,0 0 1,1 0 0,-1-1 0,1 1 0,-1 0 0,1 0-1,0-1 1,0 1 0,0-1 0,1 1 0,-1-1 0,0 1-1,1-1 1,0 0 0,-1 1 0,1-1 0,0 0 0,4 2-1,-2-1 10,0-1-1,1 0 1,-1 0-1,1 0 0,0 0 1,-1-1-1,1 0 1,0 0-1,0 0 1,0-1-1,10 1 0,2-2 62,0-1-1,-1 0 1,1-1-1,0-1 1,-1 0-1,28-12 1,-26 8-22,-1-1 0,-1-1 1,1-1-1,-2 0 0,1-1 1,-2 0-1,15-16 0,-24 22 30,0 1-1,1-1 0,-2 0 1,1-1-1,-1 1 0,0-1 1,0 0-1,-1 0 0,0 0 1,0 0-1,-1-1 1,0 1-1,0-1 0,-1 1 1,0-1-1,0 0 0,0 1 1,-1-1-1,-1 0 0,-1-10 1,1 15-97,-1-1 0,1 1 0,-1-1 1,0 1-1,-1 0 0,1 0 0,0 0 0,-1 0 1,0 0-1,0 1 0,0-1 0,0 1 1,0-1-1,0 1 0,0 0 0,-1 1 0,1-1 1,-1 1-1,1-1 0,-7-1 0,-11-3-142,-1 1-1,-27-4 1,43 8 66,6 1 42,-96-11-1299,89 10 753,0 1 0,0 0 0,1 1 0,-1-1 0,0 1 0,0 0 0,1 1 0,-1 0-1,1 0 1,-1 0 0,-11 6 0,10 0-5441</inkml:trace>
</inkml:ink>
</file>

<file path=ppt/ink/ink2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5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 12492,'0'0'6950,"10"0"-6432,89-1 317,-66-1-1003,1 1 1,0 2-1,0 1 1,-1 1-1,60 15 0,-50 3-2612,-41-20 2378,-1 0 0,1 0 0,-1 0 0,1 1 0,-1-1 0,0 1 0,0-1 0,1 1 0,-1-1 0,0 1 0,0 0 0,-1 0 0,2 2 0,-1 5-3035</inkml:trace>
</inkml:ink>
</file>

<file path=ppt/ink/ink2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8.9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35 15835,'-5'-5'1521,"-1"-1"-345,-5 0-192,-1 4-256,-60 276 3561,75-563-1896,-12 290-2753,-9 6 32,2 2-209,7 0-39,1 2-304,5-2-8,-1 8-1184,-4-2 1431,10-1-223</inkml:trace>
</inkml:ink>
</file>

<file path=ppt/ink/ink2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8840,'0'0'8937,"65"23"-7656,-18-23-384,12 0-449,1 0-288,1 0-128,-3 0-352,-6 0-1890,-12 0-3651</inkml:trace>
</inkml:ink>
</file>

<file path=ppt/ink/ink2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7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35 7143,'0'0'9657,"-9"-6"-8194,3 2-1327,0 1 1,0-1 0,0 1 0,0 1 0,-1-1 0,1 1 0,-1 0-1,0 0 1,0 1 0,1 0 0,-1 0 0,0 1 0,0-1 0,0 2-1,0-1 1,0 1 0,0 0 0,0 0 0,1 1 0,-1 0 0,-9 4-1,10-2-93,0 0 0,-1 1-1,2 0 1,-1 1-1,1-1 1,-1 1 0,1 0-1,1 0 1,-1 1 0,1-1-1,1 1 1,-1 0-1,1 0 1,0 0 0,-2 9-1,2-5 25,0 1 1,1 0-1,0 0 0,1 0 0,0 0 0,1 0 1,0 1-1,4 21 0,-3-30-51,1 0 0,-1 0 1,0-1-1,1 1 0,0-1 0,0 0 0,0 1 0,0-1 1,1 0-1,-1 0 0,1 0 0,0-1 0,-1 1 0,1-1 1,1 1-1,-1-1 0,0 0 0,0 0 0,1 0 0,-1-1 1,1 1-1,0-1 0,-1 0 0,1 0 0,0 0 0,0 0 1,0-1-1,-1 0 0,1 1 0,7-2 0,0 1 51,0 0-1,0-1 0,0 0 0,0-1 1,0 0-1,-1-1 0,1 0 0,0-1 1,16-8-1,-19 8-40,-1-1 0,0 0 1,0 0-1,-1-1 0,1 1 1,-1-2-1,-1 1 0,1 0 1,-1-1-1,0 0 0,0-1 1,-1 1-1,4-10 0,-6 13-9,-1 0 0,0 0 0,0 0-1,0 0 1,-1 0 0,1 0-1,-1 0 1,0 0 0,0 0 0,0 0-1,-1 0 1,0 0 0,1 0 0,-1 0-1,-1 0 1,1 0 0,0 1-1,-1-1 1,0 0 0,0 1 0,0-1-1,0 1 1,-1 0 0,1 0-1,-1 0 1,0 0 0,0 0 0,0 0-1,-6-3 1,5 2-32,-1 1 0,0 0 0,0 0 0,0 1 1,0 0-1,0 0 0,0 0 0,-1 0 0,1 1 0,-1 0 0,1 0 0,-1 0 1,-6 0-1,11 1-40,1 0-1,-1 0 1,0 0 0,1 0 0,-1 0-1,0 0 1,1 0 0,-1 1 0,1-1 0,-1 0-1,0 0 1,1 0 0,-1 1 0,1-1-1,-1 0 1,0 1 0,1-1 0,-1 0 0,1 1-1,-1-1 1,1 1 0,0-1 0,-1 1-1,1-1 1,-1 1 0,1-1 0,0 1 0,-1-1-1,1 1 1,0 1 0,4 20-2273,-2-17 1730,1 0-1,-1-1 0,1 1 0,0-1 0,0 0 1,1 0-1,4 5 0,0-4-404,0 0 1,0-1-1,0 0 0,1 0 0,13 3 1,17 3-3701</inkml:trace>
</inkml:ink>
</file>

<file path=ppt/ink/ink2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7.3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4516,'0'0'11243,"-11"68"-8937,-1-41 160,-4 5-704,-6 0-545,8 3-512,-6-1-481,9-4-128,4-4-64,5-4-64,2-10-929,2-5-736,10-7-545,8-1-993,-2-18-2403</inkml:trace>
</inkml:ink>
</file>

<file path=ppt/ink/ink2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7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222 8 12300,'0'0'9326,"-10"-3"-9033,6 2-260,-1 0-1,0 0 0,1 0 0,-1 1 1,1-1-1,-1 1 0,0 0 1,1 0-1,-1 1 0,0 0 0,1 0 1,-1 0-1,1 0 0,-1 0 0,1 1 1,0 0-1,-1 0 0,1 0 1,0 1-1,0-1 0,-4 5 0,-8 5 314,0 0-1,-22 25 1,34-33-273,0 0 0,0 0-1,1 1 1,0-1 0,0 1 0,0 0 0,0 0 0,1 0 0,0 0 0,0 0 0,0 1 0,1-1 0,0 1 0,-1 7-1,2-11-64,0-1-1,1 0 1,-1 0-1,1 1 0,0-1 1,-1 0-1,1 0 0,0 0 1,0 0-1,0 0 0,-1 0 1,1 0-1,0 0 1,0 0-1,1 0 0,-1 0 1,0-1-1,0 1 0,0 0 1,0-1-1,1 1 0,-1-1 1,0 0-1,0 1 1,1-1-1,-1 0 0,0 0 1,1 1-1,-1-1 0,0 0 1,1 0-1,-1-1 0,2 1 1,51-3 201,-39 0-405,-1 0 0,-1-1 1,1-1-1,-1 0 0,1 0 1,-1-2-1,-1 1 1,1-2-1,-1 0 0,-1 0 1,1-1-1,-1 0 1,14-16-1,-18 13 132,-13 14 28,-15 20 120,16-14-30,1 1 0,0-1-1,1 0 1,0 1 0,0 0 0,1-1-1,0 1 1,0 0 0,1 0 0,1 1 0,-1-1-1,1 0 1,1 0 0,0 0 0,0 0 0,1 0-1,0 0 1,0 0 0,1 0 0,0-1 0,1 0-1,0 1 1,0-1 0,1 0 0,7 10 0,-10-16 0,0 0 0,0 1 0,-1 0 0,1-1 0,0 1 0,-1 0 0,0 0 0,0 0 0,0 0 0,0 0 0,0 0 0,-1 0 0,1 0 0,-1 0 0,0 1 0,0-1 1,0 0-1,0 0 0,0 0 0,-1 0 0,0 3 0,-1-3 113,0 0 0,1 0 0,-1 0 0,-1 0 1,1-1-1,0 1 0,0-1 0,-1 0 0,0 1 0,1-1 0,-1 0 1,0-1-1,0 1 0,0 0 0,0-1 0,0 0 0,0 0 1,-1 0-1,-2 1 0,-11 3 340,0-2 0,-1 0 1,1 0-1,-26-1 0,37-1-468,-1-1 0,1-1-1,0 1 1,-1-1 0,1 0-1,0-1 1,0 1 0,0-1-1,0 0 1,0-1 0,0 0-1,1 0 1,-1 0 0,1 0-1,-7-7 1,11 10-101,0 0 0,1-1-1,-1 0 1,1 1 0,-1-1 0,1 1 0,-1-1 0,1 0 0,-1 1 0,1-1 0,-1 0-1,1 1 1,0-1 0,0 0 0,-1 0 0,1 1 0,0-1 0,0 0 0,0 0-1,0 0 1,0 1 0,0-1 0,0 0 0,0 0 0,0 1 0,0-1 0,0 0 0,0 0-1,1 0 1,-1 1 0,0-1 0,1 0 0,-1 1 0,0-1 0,1 0 0,-1 1 0,1-1-1,-1 0 1,1 1 0,-1-1 0,1 1 0,0-1 0,-1 1 0,1-1 0,0 1-1,-1 0 1,1-1 0,0 1 0,-1 0 0,1-1 0,0 1 0,0 0 0,0 0 0,-1 0-1,2-1 1,58-14-5367,-41 12 2507,23-9-4018</inkml:trace>
</inkml:ink>
</file>

<file path=ppt/ink/ink2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8.5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9 15951,'-6'3'1634,"4"-1"384,-1 1-577,3-1-160,0 1 128,0-2-800,3 2-449,5-2-128,10-1-256,1 0-1474,-4-8-2209,5-10-4709</inkml:trace>
</inkml:ink>
</file>

<file path=ppt/ink/ink2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55 230 9065,'0'0'5119,"-8"8"-2348,-27 25-935,23-16 342,18-12-658,20-11-547,32-22-757,-2-2 0,-2-3 0,64-49 0,-111 78-226,26-21-227,59-56-1,-85 78 6,-16 20 272,-30 44 390,24-38-273,5-6-6,1-4-90,0 0 0,1 0 1,0 1-1,1 0 0,0 1 1,2 0-1,0 0 0,0 0 0,-3 23 1,8-37-107,0 0-1,0 0 1,0 0 0,0 0 0,0 0 0,0 0 0,0 0 0,1 0-1,-1 0 1,0 0 0,0 0 0,1 0 0,-1 0 0,1 0 0,-1 0-1,1 0 1,-1 0 0,1-1 0,0 1 0,-1 0 0,1 0 0,0-1-1,0 1 1,-1 0 0,1-1 0,0 1 0,1 0 0,0 0-179,1-1 1,-1 1-1,1 0 0,-1-1 1,1 0-1,0 0 0,-1 0 1,1 0-1,-1 0 0,5-1 1,3-1-1114,-1 0 0,0-1 0,0 0 1,0 0-1,11-7 0,27-18-7434</inkml:trace>
</inkml:ink>
</file>

<file path=ppt/ink/ink2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9.3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1 11339,'0'0'3651,"-12"7"-1003,-7 5-1776,0 1 1,1 1-1,0 1 0,-15 17 0,25-24-566,0 0 0,1 1 1,0 0-1,0 0 0,1 1 0,0 0 0,1 0 0,0 0 0,1 1 0,0 0 0,-4 19 0,7-26-293,0-1-1,1 1 1,-1 0-1,1-1 1,0 1-1,0 0 1,0-1-1,1 1 1,-1 0-1,1-1 1,0 1-1,0-1 1,0 1-1,0-1 1,1 0-1,0 1 1,-1-1-1,1 0 1,0 0 0,0 0-1,1 0 1,-1 0-1,5 4 1,-1-4-1,0 0 1,-1 0-1,1 0 1,1-1 0,-1 0-1,0 0 1,0 0 0,1-1-1,-1 0 1,1 0-1,-1-1 1,12 0 0,-9 0-20,1-1 0,-1-1 0,0 1 0,0-2 0,0 1 0,0-1 0,0 0 0,0-1 0,-1 0 0,0-1 0,0 1 0,0-2 1,0 1-1,8-8 0,-11 8 2,1 0 1,-1 0-1,0-1 1,-1 1 0,0-1-1,1 0 1,-2 0-1,1-1 1,-1 1 0,0-1-1,0 0 1,-1 1-1,0-1 1,0 0 0,0 0-1,-1-1 1,0 1-1,-1 0 1,0-9 0,0 13 12,-1 0 1,1 0-1,-1 0 1,0 0-1,0 1 1,-1-1-1,1 0 1,0 0 0,-1 1-1,0-1 1,1 1-1,-1-1 1,0 1-1,0 0 1,0 0 0,-1 0-1,1 0 1,0 0-1,-1 1 1,0-1-1,1 0 1,-1 1-1,0 0 1,1 0 0,-1 0-1,0 0 1,-5-1-1,-6-1-99,0 1-1,1 0 0,-1 1 0,-22 1 1,35 0 4,1 0-1,-1-1 1,0 1 0,0 0 0,0 0 0,0 0 0,0 0-1,0 1 1,0-1 0,0 0 0,0 0 0,0 0 0,1 1 0,-1-1-1,0 1 1,0-1 0,0 0 0,0 1 0,1-1 0,-1 1 0,0 0-1,1-1 1,-1 1 0,0 0 0,1-1 0,-1 1 0,1 0-1,-1 0 1,1-1 0,-1 1 0,1 0 0,-1 0 0,1 0 0,0 0-1,0 0 1,-1 0 0,1-1 0,0 1 0,0 0 0,0 0 0,0 0-1,0 0 1,0 0 0,0 1 0,1 0-121,-1-1 0,1 1 0,0 0 0,0-1 0,-1 1 0,1-1 0,0 1 0,0-1-1,0 1 1,0-1 0,1 1 0,-1-1 0,0 0 0,1 0 0,-1 0 0,1 0 0,-1 0 0,1 0 0,-1 0 0,1 0 0,-1-1 0,4 2 0,11 0-1273,0 0 0,1 0 0,-1-2 0,34-2 0,1-4-1054</inkml:trace>
</inkml:ink>
</file>

<file path=ppt/ink/ink2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39.7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1 7944,'0'0'11621,"-8"10"-10233,-10 11-740,-56 72 2106,68-84-2555,0 1 0,0 0 1,1 0-1,0 0 0,1 0 0,0 1 0,0-1 0,-3 22 0,7-31-189,0 1-1,0 0 1,0 0-1,0-1 1,0 1-1,0 0 0,1 0 1,-1-1-1,0 1 1,1 0-1,0-1 0,-1 1 1,1 0-1,0-1 1,0 1-1,0-1 1,0 1-1,0-1 0,0 0 1,0 1-1,0-1 1,0 0-1,3 2 1,-1-1 16,1 0 0,0 0 1,-1-1-1,1 1 1,0-1-1,0 0 1,0 0-1,0 0 1,7 0-1,4 0 39,0-1 1,0 0-1,-1-1 0,26-6 0,-21 2-47,-1-1 0,0 0 0,0-1-1,-1-1 1,1-1 0,18-13 0,-27 16 12,0 0 0,-1-1 0,0 0 1,0 0-1,0-1 0,-1 0 0,0 0 1,0-1-1,-1 1 0,0-2 0,-1 1 1,7-15-1,-11 22 38,0-1 0,0 1 0,-1-1 0,1 0 1,-1 1-1,1-1 0,-1 1 0,0-1 0,0 0 0,0 1 0,0-1 0,0 0 0,-1 1 0,1-1 1,-1 1-1,0-1 0,0 0 0,0 1 0,0 0 0,0-1 0,0 1 0,-2-3 0,0 2-25,0 0 0,0 1 0,-1-1 0,1 1 0,-1-1 0,1 1 0,-1 0 0,0 1-1,1-1 1,-1 1 0,0-1 0,-8 0 0,-9-1-51,0 1-1,-1 0 1,1 2-1,-28 3 1,2 7-602,45-10 398,1 0-1,-1 1 1,1 0-1,-1-1 1,1 1-1,0 0 1,-1 0-1,1-1 1,0 1-1,0 0 1,-1 0 0,1 1-1,0-1 1,0 0-1,0 0 1,0 0-1,0 1 1,1-1-1,-1 1 1,0-1-1,1 0 1,-1 1 0,1-1-1,-1 1 1,0 3-1,4 0-4821,11-4-2472</inkml:trace>
</inkml:ink>
</file>

<file path=ppt/ink/ink2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0.6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3 8456,'0'0'12737,"0"0"-12728,0 0-1,0 0 0,0 0 1,-1 0-1,1-1 0,0 1 1,0 0-1,0 0 0,-1 0 0,1 0 1,0 0-1,0-1 0,0 1 1,-1 0-1,1 0 0,0 0 1,0 0-1,0 0 0,-1 0 0,1 0 1,0 0-1,0 0 0,-1 0 1,1 0-1,0 0 0,0 0 1,0 0-1,-1 0 0,1 0 1,0 0-1,0 0 0,-1 0 0,1 0 1,0 1-1,0-1 0,0 0 1,-1 0-1,1 0 0,0 0 1,0 0-1,0 1 0,0-1 0,0 0 1,-1 0-1,1 0 0,0 0 1,0 1-1,0-1 0,0 0 1,0 0-1,0 1 0,0-1 1,-1 0-1,-2 13 157,1 0 1,0 0-1,1 1 0,0-1 1,1 0-1,0 0 1,3 18-1,-1-1-100,-1-20-218,0-1 1,1 0-1,0 0 1,1 0-1,0 0 1,5 12-1,0-1-3109,-8-19 3133,0-1 0,0 0 0,0 0 0,0 0 0,0 0 0,0 0 0,0 0-1,0 0 1,0 1 0,0-1 0,0 0 0,0 0 0,0 0 0,0 0 0,0 0-1,0 0 1,0 1 0,0-1 0,0 0 0,0 0 0,0 0 0,0 0 0,0 0-1,0 0 1,0 1 0,0-1 0,0 0 0,0 0 0,0 0 0,0 0 0,0 0-1,-1 0 1,1 0 0,0 0 0,0 1 0,0-1 0,0 0 0,0 0 0,0 0-1,0 0 1,0 0 0,-1 0 0,1 0 0,0 0 0,0 0 0,0 0 0,0 0-1,0 0 1,0 0 0,-1 0 0,1 0 0,0 0 0,0 0 0,0 0 0,0 0 0,0 0-1,0 0 1,-1 0 0,1 0 0,0 0 0,0 0 0,0 0 0,0-1 0,-10 1-6560</inkml:trace>
</inkml:ink>
</file>

<file path=ppt/ink/ink2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1.0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30 6598,'0'0'12332,"54"-29"-11275,-17 29-449,3 0 33,7 0-353,0 0-224,1 0-32,-1 4-864,-2 0-1314,-5-1-2339,-4-3-2273</inkml:trace>
</inkml:ink>
</file>

<file path=ppt/ink/ink2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19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78 37 17652,'-7'-3'1336,"-2"0"-448,89 10 5538,-86-14-6122,-5-4-88,-7-1-88,4 6-48,-5 4-32,3 4-24,-13 2 136,1-2-56</inkml:trace>
</inkml:ink>
</file>

<file path=ppt/ink/ink2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1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305 95 12172,'0'0'6678,"-11"-6"-5498,5 2-1082,-1 0 0,1 1 0,-1-1 0,0 1 0,0 1 0,0 0 0,-1 0 0,1 0 0,0 1 0,-1 0 0,1 0 0,-1 1 0,1 0 0,-1 0 0,1 1 0,-1 0 0,1 0 0,0 1 0,0 0 0,-1 0 0,-6 4 0,1 0 1,0 0 0,1 1-1,0 1 1,0 0 0,-11 11-1,19-15-37,0-1-1,0 1 0,1 0 0,-1 0 1,1 0-1,0 0 0,1 1 0,-1-1 1,1 1-1,0 0 0,0 0 0,0 0 0,1 0 1,-1 0-1,1 0 0,1 0 0,-1 6 1,1-9-50,0-1 1,0 1 0,0-1 0,0 1 0,1 0 0,-1-1 0,1 1 0,-1-1-1,1 1 1,0-1 0,-1 1 0,1-1 0,0 1 0,0-1 0,0 0 0,0 0 0,0 1-1,1-1 1,-1 0 0,0 0 0,0 0 0,1 0 0,1 0 0,1 2 20,1-1 1,0 0-1,-1-1 1,1 1-1,0-1 0,0 0 1,9 1-1,0-1 26,0-1 0,0 0-1,1-1 1,26-6-1,-29 3-49,1-1-1,-1 0 1,1-1-1,-1 0 1,-1-1-1,0 0 1,0-1-1,0 0 1,14-15-1,-19 17-4,-1 1 1,0-1-1,0-1 1,-1 1-1,0-1 0,0 1 1,0-1-1,2-9 0,-4 12-2,-1 0 0,0 0 0,0 0 0,-1 0-1,1 0 1,-1 0 0,0-1 0,0 1-1,0 0 1,-1 0 0,0 0 0,1 0-1,-1 0 1,-1 0 0,-2-7 0,3 8-59,-1 0 0,0 1 0,0-1 1,0 1-1,0-1 0,0 1 0,0 0 0,-1 0 0,1 0 1,-1 0-1,0 0 0,1 1 0,-1-1 0,0 1 1,0 0-1,0 0 0,0 0 0,0 0 0,0 0 1,0 1-1,0-1 0,0 1 0,0 0 0,-6 0 0,7 0-14,-1 0 1,1 0-1,0 0 0,-1 1 0,1-1 0,0 1 0,0 0 0,-1-1 0,1 1 0,0 0 0,0 0 0,0 0 0,0 1 0,0-1 0,0 0 0,0 1 0,1 0 0,-1-1 0,0 1 0,1 0 0,-1 0 1,1-1-1,0 1 0,0 0 0,-1 1 0,1-1 0,1 0 0,-1 0 0,0 0 0,0 1 0,1-1 0,-1 0 0,1 3 0,0-3-135,-1 3-507,0 0-1,1 0 0,0-1 1,0 1-1,0 0 0,1 0 1,-1 0-1,1-1 0,0 1 0,0 0 1,1-1-1,0 1 0,2 5 1,16 10-5543</inkml:trace>
</inkml:ink>
</file>

<file path=ppt/ink/ink2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1.7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13389,'0'0'4260,"-20"53"-2403,6-27-95,-3 3-192,5 1-481,1 0-545,0-3-352,9-2-128,2-3-32,0-6-640,13-8-1314,3-8-2082,6-2-4260</inkml:trace>
</inkml:ink>
</file>

<file path=ppt/ink/ink2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2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56 240 7719,'0'0'4597,"-9"2"-2953,0 2-1006,-10 2 44,1-4 3123,32-19-997,229-213-225,-243 229-2577,0 1-1,0 0 0,0-1 1,0 1-1,1 0 0,-1 0 0,0-1 1,0 1-1,0 0 0,0 0 0,0-1 1,1 1-1,-1 0 0,0 0 1,0-1-1,0 1 0,1 0 0,-1 0 1,0 0-1,0 0 0,0-1 0,1 1 1,-1 0-1,0 0 0,1 0 0,-1 0 1,0 0-1,0 0 0,1 0 1,-1 0-1,0-1 0,1 1 0,-1 0 1,0 0-1,0 0 0,1 1 0,-1-1 1,0 0-1,1 0 0,-1 0 0,0 0 1,0 0-1,1 0 0,-1 0 1,0 0-1,0 0 0,1 1 0,-1-1 1,0 0-1,-2 20 142,-18 36 36,17-49-125,-19 70 142,21-73-252,0-1 1,0 1 0,1 0 0,-1-1-1,1 1 1,0 0 0,0 0 0,1-1-1,-1 1 1,1 0 0,-1-1 0,1 1-1,1-1 1,-1 1 0,0-1 0,1 1-1,-1-1 1,5 5 0,-5-6-362,0-1 1,1 0 0,-1 0 0,1 0-1,0-1 1,-1 1 0,1 0 0,0 0 0,-1-1-1,1 1 1,0-1 0,0 0 0,-1 1-1,1-1 1,0 0 0,0 0 0,3 0-1,15 0-8609</inkml:trace>
</inkml:ink>
</file>

<file path=ppt/ink/ink2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3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30 10730,'0'0'8867,"-9"0"-7532,-25 1-273,33-1-1000,0 0-1,1 0 1,-1 0-1,0 0 1,1 0 0,-1 0-1,0 0 1,1 1-1,-1-1 1,0 0 0,1 1-1,-1-1 1,0 0-1,1 1 1,-1-1-1,1 0 1,-1 1 0,0-1-1,1 1 1,-1-1-1,1 1 1,0 0-1,-1-1 1,0 1 0,1 0-39,0-1 0,0 0 0,0 1 0,0-1 0,1 0 0,-1 0 0,0 1 0,0-1 0,0 0 0,0 0 0,0 1 0,0-1 0,0 0 0,0 0 0,1 1 0,-1-1 0,0 0 1,0 0-1,0 0 0,1 1 0,-1-1 0,0 0 0,0 0 0,0 0 0,1 0 0,-1 0 0,0 1 0,0-1 0,1 0 0,-1 0 0,0 0 0,0 0 0,1 0 0,-1 0 0,0 0 0,1 0 0,-1 0 1,0 0-1,0 0 0,1 0 0,-1 0 0,0 0 0,0 0 0,1 0 0,-1-1 0,40-13 674,-39 13-665,1 0 0,0 0 0,-1 0 0,1 0 0,0 0 1,-1 0-1,0 0 0,1-1 0,-1 1 0,0 0 0,1-1 1,-1 1-1,0-1 0,0 0 0,0 1 0,0-1 0,0 0 1,-1 0-1,2-2 0,-29 5 294,24 0-318,-1 1 1,1-1-1,0 1 1,0 0-1,0 1 1,1-1 0,-1 0-1,-4 6 1,6-8-9,0 1-1,0 0 1,0 0 0,0 0-1,0 0 1,1 0 0,-1 0 0,0 0-1,1 0 1,-1 1 0,1-1-1,-1 0 1,1 0 0,-1 1 0,1-1-1,0 0 1,0 0 0,0 1-1,-1-1 1,1 0 0,0 1 0,1-1-1,-1 0 1,0 0 0,0 1-1,0-1 1,1 2 0,3-2-172,0 1-1,-1-1 1,1 0 0,0-1 0,-1 1-1,1 0 1,0-1 0,0 0-1,0 0 1,0 0 0,-1-1 0,8-1-1,-6 2-390,23-7-3334,1-10-3112</inkml:trace>
</inkml:ink>
</file>

<file path=ppt/ink/ink2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3.6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1 202 8520,'0'0'13207,"13"0"-11712,4-1-1199,1-2-1,-1 0 1,0 0-1,0-2 1,0 0 0,-1-1-1,30-16 1,-9 3-213,-2-2 0,0-1 1,-1-2-1,47-44 0,-122 157-296,36-79 159,-23 58 219,26-63-253,0 1 1,1 0-1,0-1 0,0 1 0,0-1 0,1 1 1,0 0-1,0 0 0,0-1 0,2 9 1,-1-12-79,0-1 0,0 1 1,0-1-1,0 1 0,0-1 1,0 0-1,0 1 0,1-1 1,-1 0-1,1 0 0,-1 0 1,0 0-1,1 0 0,0 0 1,-1 0-1,1-1 0,0 1 1,-1 0-1,1-1 0,0 1 1,-1-1-1,1 0 0,0 0 1,0 0-1,0 0 0,2 0 1,50-4-6093,-14-9-260</inkml:trace>
</inkml:ink>
</file>

<file path=ppt/ink/ink2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4.0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1 15150,'-10'6'1346,"-2"1"-908,-11 6 674,0 1-1,-25 21 0,43-31-909,0 0 0,0 0 0,1 0 0,-1 1 0,1-1 0,0 1 0,0 0 0,1 1 0,0-1 0,0 1 0,0-1 0,0 1 0,1 0 0,0 0 0,0 0 0,-1 10 0,3-15-185,1 1 0,-1 0-1,0 0 1,1 0 0,-1 0-1,1 0 1,0-1-1,0 1 1,-1 0 0,1 0-1,0-1 1,1 1-1,-1-1 1,0 1 0,0-1-1,1 1 1,-1-1 0,0 0-1,1 0 1,0 1-1,-1-1 1,1 0 0,0-1-1,-1 1 1,1 0-1,0 0 1,0-1 0,0 1-1,-1-1 1,4 1 0,7 2 46,1-1 1,0 0 0,16 0 0,-26-2-50,0 0-5,35 2 95,52-5 0,-79 2-101,0 0 1,0-1-1,0-1 0,-1 0 1,1 0-1,-1-1 1,0 0-1,0-1 1,15-9-1,-23 13 3,0-1 1,0 1-1,0-1 0,0 1 0,0-1 1,-1 0-1,1 1 0,0-1 1,-1 0-1,1 0 0,-1-1 0,0 1 1,0 0-1,0 0 0,0 0 0,1-4 1,-2 4 13,0 0 1,0 1-1,0-1 1,0 0-1,0 1 1,0-1-1,-1 1 1,1-1-1,-1 0 1,1 1-1,-1-1 1,0 1-1,1-1 1,-1 1 0,0 0-1,0-1 1,0 1-1,0 0 1,-2-2-1,-2-1 35,0 0-1,0 0 0,-1 0 1,0 0-1,0 1 1,0 0-1,0 0 1,-1 1-1,1 0 0,-12-3 1,-6 0-75,0 1 0,-1 2 0,0 0 0,1 1 1,-1 2-1,-43 5 0,67-6-71,0 1 1,-1-1-1,1 0 0,0 1 1,-1-1-1,1 1 0,0-1 1,0 1-1,0-1 0,-1 1 0,1 0 1,0-1-1,0 1 0,0 0 1,0 0-1,0 0 0,0 0 1,1 0-1,-1 0 0,0 0 1,0 0-1,0 2 0,1-2-29,0 0 0,0 0-1,0 0 1,0 0 0,1 0 0,-1 0 0,0 0-1,1-1 1,-1 1 0,0 0 0,1 0-1,-1 0 1,1-1 0,-1 1 0,1 0-1,0-1 1,-1 1 0,1 0 0,0-1-1,-1 1 1,1-1 0,0 1 0,0-1-1,0 1 1,-1-1 0,1 0 0,0 1-1,0-1 1,0 0 0,0 0 0,0 0 0,1 1-1,13 3-1945,0-1 0,30 2 0,2-2-2364</inkml:trace>
</inkml:ink>
</file>

<file path=ppt/ink/ink2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4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258 96 8584,'0'0'2429,"-6"-8"577,6 8-2987,-40-53 4678,37 49-4460,-1 1 0,1 0 0,-1 0 0,0 0 0,0 1-1,0-1 1,0 1 0,-1 0 0,1 0 0,-1 0-1,1 1 1,-1 0 0,0 0 0,-5-1 0,4 2-165,-1 0 0,1 0 0,0 1 0,0 0 0,-1 0 0,1 0 0,0 1 1,0 0-1,0 0 0,1 1 0,-1-1 0,1 1 0,-1 0 0,1 1 0,0 0 0,-7 5 0,9-6-19,-1 1 0,1-1 0,0 1 0,0-1-1,0 1 1,1 0 0,-1 0 0,1 0 0,0 0-1,0 1 1,1-1 0,-1 1 0,1-1 0,0 1 0,0-1-1,1 1 1,-1 0 0,1-1 0,0 1 0,0 0-1,0-1 1,1 1 0,1 4 0,-1-6-28,0 0 0,1-1-1,-1 1 1,1-1 0,-1 0 0,1 1 0,0-1 0,0 0 0,0 0 0,0 0 0,1 0 0,-1-1 0,1 1-1,-1-1 1,1 1 0,-1-1 0,1 0 0,0 0 0,-1 0 0,1 0 0,0 0 0,4 0 0,69 8 306,-73-9-312,2 0-2,27 2 59,66-5 1,-90 3-79,-1-1 1,1 0-1,-1-1 0,1 0 1,-1 0-1,0-1 0,0 1 0,0-2 1,0 1-1,0-1 0,-1 0 1,1 0-1,-1-1 0,9-8 0,-13 11 8,0 1-1,-1-1 0,1 0 0,-1-1 0,1 1 0,-1 0 0,1 0 1,-1-1-1,0 1 0,0 0 0,0-1 0,-1 1 0,1-1 0,0 1 1,-1-1-1,0 0 0,1 1 0,-1-1 0,0 1 0,0-1 0,-1 0 1,1 1-1,-1-1 0,1 1 0,-1-1 0,0 1 0,0-1 0,0 1 1,0-1-1,0 1 0,0 0 0,-1 0 0,1 0 0,-1-1 0,0 2 1,1-1-1,-1 0 0,0 0 0,0 0 0,0 1 0,-1-1 0,1 1 1,-3-2-1,-5-3-49,0 1 0,0 0-1,0 0 1,-1 1 0,1 0 0,-1 1 0,0 0 0,-19-2 0,23 4-325,-37-1-1305,17 8-3784,22 0-1989</inkml:trace>
</inkml:ink>
</file>

<file path=ppt/ink/ink2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0.2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1 315 9513,'0'0'3417,"10"-2"-3113,175-28 581,254-7 1,-98 12-1696,435-84-461,-61 6 3572,-536 95-2413,-169 10-879,-15 4 313,-16 4 254,-64 16 475,-2-3 1,0-4-1,-109 10 0,114-18 17,-642 45 72,448-44 430,-291 51 1,722-58-753,698-32 411,-621 17-169,180 3 31,-240 7-1795,-39-3-2043</inkml:trace>
</inkml:ink>
</file>

<file path=ppt/ink/ink2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6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490 30 8776,'-4'-3'671,"0"0"1,0 0-1,0 1 0,-1-1 0,1 1 0,-1 0 0,0 0 0,0 1 0,1-1 0,-6 0 0,-1 0-165,1 1 0,-1 0 0,0 1 1,-14 1-1,7 1-287,0 0 1,0 2 0,0 0 0,1 1 0,-20 9 0,13-3-15,1 0 1,0 2-1,1 1 0,0 1 0,-21 19 0,36-28-196,-1 0 1,1 1-1,1 0 0,-1 1 0,1 0 1,1 0-1,-1 0 0,1 0 0,1 1 1,-1 0-1,2 0 0,-1 0 0,1 0 1,0 1-1,1-1 0,-2 15 0,4-20-7,0-1 0,1 0 0,-1 0 0,0 0 0,1 0 0,0 0 0,-1 0 0,1 0 0,1 0 0,-1 0 0,0-1 0,1 1 0,-1 0 0,1-1 0,0 1 0,0-1 0,0 1 0,0-1 0,0 0 0,0 0 0,1 0 0,-1 0 0,1 0 0,-1-1 0,1 1 0,0-1 0,0 1 0,0-1 0,0 0 0,0 0 0,0 0 0,3 0 0,13 2-56,0 0 0,0-2 1,0 0-1,24-2 0,-16 1-378,3 0-1472,0-2-1,0 0 1,40-10-1,-25-1-3487</inkml:trace>
</inkml:ink>
</file>

<file path=ppt/ink/ink2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6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76 1 8904,'0'0'6695,"-27"54"-4966,18-24 33,-5 0-705,3 6-320,2-3-417,3 3-192,6-3-96,0-3 32,0-4-224,0-4-737,8-5-352,-1-5-1441,2-8-1506</inkml:trace>
</inkml:ink>
</file>

<file path=ppt/ink/ink2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0.2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94 13667,'1'-1'280,"0"0"0,0 0 0,0 0 0,0 0-1,0 0 1,0 0 0,-1 0 0,1-1 0,0 1 0,-1 0 0,1-1 0,-1 1 0,1 0-1,-1-1 1,1 1 0,-1-1 0,0 1 0,0-1 0,0 1 0,0 0 0,0-1 0,0 1 0,0-1-1,-1 1 1,1-1 0,0 1 0,-1 0 0,1-1 0,-1 1 0,1 0 0,-2-2 0,1 2-135,0-1 0,0 1 1,0 0-1,-1 0 0,1 0 0,0 0 1,-1 0-1,1 0 0,0 1 1,-1-1-1,1 0 0,-1 1 1,1-1-1,-1 1 0,1-1 1,-1 1-1,0 0 0,1 0 1,-1 0-1,0 0 0,1 0 1,-1 0-1,1 0 0,-1 0 0,0 1 1,1-1-1,-1 0 0,-2 2 1,-2 1-94,-1 0 0,1 1 0,0 0 0,0 0 0,0 0 1,1 1-1,0-1 0,-1 1 0,2 1 0,-1-1 0,1 1 0,-1 0 1,-3 7-1,0 1-59,1 0 1,1 0-1,0 0 1,1 1-1,-4 16 1,7-22-2,0 0 1,0 0 0,1 1-1,0-1 1,1 1 0,0-1 0,1 0-1,0 1 1,3 13 0,-3-19 5,0-1 0,0 1 0,1-1 1,-1 0-1,1 1 0,0-1 0,0 0 1,0 0-1,1 0 0,-1-1 0,1 1 1,-1 0-1,1-1 0,0 0 0,0 1 1,0-1-1,0 0 0,0-1 0,1 1 1,-1-1-1,1 1 0,-1-1 1,1 0-1,-1 0 0,1 0 0,6 0 1,2-1 6,0 1 1,0-2-1,1 0 1,-1 0-1,0-1 1,0 0-1,0-1 1,0-1-1,-1 0 1,18-8-1,-8 1 43,-1 0-1,0-1 0,-1-1 1,29-25-1,-39 30 2,-1 0 1,0-1-1,0 0 1,-1 0-1,0-1 1,-1 1-1,0-2 1,0 1-1,-1-1 1,6-18-1,-10 25-27,0 0 0,0 0 0,0-1-1,0 1 1,-1 0 0,0-1 0,0 1-1,0-1 1,0 1 0,-1 0 0,0-1-1,0 1 1,0 0 0,0 0 0,-1-1-1,0 1 1,1 0 0,-1 0 0,-1 1 0,1-1-1,-1 0 1,1 1 0,-1 0 0,0-1-1,0 1 1,-1 0 0,1 0 0,0 1-1,-1-1 1,-7-3 0,3 2-14,-1 0 1,0 1-1,0 0 0,0 0 1,0 1-1,0 0 0,0 0 1,-1 1-1,1 0 0,0 1 1,-1 0-1,1 1 0,-1 0 1,-13 3-1,18-3-143,0 0 1,-1 1-1,1-1 0,0 1 0,0 0 0,1 1 1,-1-1-1,0 1 0,1 0 0,-1 0 0,1 0 1,0 0-1,0 1 0,0 0 0,1 0 0,-1 0 1,1 0-1,0 0 0,0 1 0,1 0 1,-1-1-1,1 1 0,0 0 0,0 0 0,1 0 1,-2 8-1,2-12 75,1 0-1,0 1 1,0-1 0,-1 1 0,1-1 0,0 0-1,0 1 1,1-1 0,-1 1 0,0-1 0,0 0-1,1 1 1,-1-1 0,0 0 0,1 1 0,0-1-1,-1 0 1,1 0 0,0 0 0,1 3-1,11 0-680</inkml:trace>
</inkml:ink>
</file>

<file path=ppt/ink/ink2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6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93 11371,'0'0'1206,"0"-7"422,0 3-1475,0 1 0,1 0 0,-1 0-1,1 0 1,0 0 0,-1 0 0,1 0-1,1 0 1,-1 1 0,0-1 0,1 0-1,-1 0 1,1 1 0,3-5 0,-1 4-14,0 0 1,0 0-1,0 0 1,0 0 0,0 1-1,0-1 1,1 1-1,-1 0 1,1 1 0,0-1-1,6 0 1,13-2-66,0 1 0,0 2 0,1 0 0,-1 2-1,1 0 1,-1 2 0,0 1 0,0 0 0,0 2 0,0 1 0,-1 1 0,23 11 0,-39-16-78,-1 0 0,0 1-1,0-1 1,0 1 0,-1 0 0,7 6 0,-11-9 26,0 0 0,0 0-1,-1-1 1,1 1 0,0 0 0,0 0 0,-1 0 0,1 0-1,0 0 1,-1 0 0,1 0 0,-1 0 0,0 0 0,1 0 0,-1 0-1,0 0 1,1 0 0,-1 0 0,0 0 0,0 0 0,0 1-1,0-1 1,0 0 0,0 0 0,0 0 0,0 0 0,-1 0 0,1 0-1,0 0 1,-1 1 0,1-1 0,-1 0 0,1 0 0,-1 0-1,1-1 1,-1 1 0,0 0 0,1 0 0,-1 0 0,0 0-1,0 0 1,0-1 0,0 1 0,0 0 0,0-1 0,0 1 0,-1 0-1,-10 5 328,0 0 0,0-1 0,-1 0 0,1-1 0,-1 0 0,0-1-1,-19 2 1,-34 1-1477,4-5-6492</inkml:trace>
</inkml:ink>
</file>

<file path=ppt/ink/ink2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7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 7719,'0'0'10474,"15"68"-9289,-15-36-128,0 4-352,-9 1-193,3 1-255,4-3-129,-1-1-64,3-5 32,0-2-480,0-6-898,5-8-1152,4-8-1730,2-5-2626</inkml:trace>
</inkml:ink>
</file>

<file path=ppt/ink/ink2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8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62 9545,'0'0'1068,"2"-8"864,4-27 353,-6 35-2200,0-1 0,0 1 1,1-1-1,-1 1 0,0-1 0,0 1 0,0-1 0,0 0 1,0 1-1,0-1 0,0 1 0,0-1 0,0 0 0,0 1 1,-1-1-1,1 1 0,0-1 0,0 1 0,0-1 0,-1 1 1,1-1-1,0 1 0,-1-1 0,1 1 0,0-1 0,-1 1 1,1-1-1,-1 1 0,1 0 0,0-1 0,-1 1 0,1 0 1,-1-1-1,1 1 0,-1 0 0,1 0 0,-1-1 1,0 1-1,1 0 0,-1 0 0,1 0 0,-1 0 0,1 0 1,-1 0-1,0 0 0,1 0 0,-1 0 0,1 0 0,-1 0 1,1 0-1,-2 0 0,-26 11 638,12-1-551,1 2 1,0 0 0,0 0 0,1 2 0,1 0 0,0 0 0,1 1-1,-19 30 1,17-21 81,1 1 0,1 0 1,0 1-1,2 0 0,-9 41 0,15-53-224,1 0 1,1 1-1,0-1 0,1 1 1,1-1-1,0 1 0,1-1 1,4 24-1,-3-32-97,-1 0 1,2 0-1,-1-1 0,1 1 1,-1-1-1,1 1 0,1-1 1,-1 0-1,1 0 1,0-1-1,0 1 0,0-1 1,1 0-1,0 0 0,0 0 1,0 0-1,0-1 0,0 0 1,1 0-1,-1-1 0,1 1 1,8 2-1,2-1-628,0 0 0,0-1 0,1 0 1,-1-1-1,20-1 0,-21-1-1015,-1-1 1,1-1-1,20-4 0,5-7-3767</inkml:trace>
</inkml:ink>
</file>

<file path=ppt/ink/ink2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8.4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0 10794,'0'0'7175,"-7"10"-6486,-19 26 262,1 1 0,-22 47 1,40-71-847,1 0 0,1 1 0,0-1 0,1 1 0,0 0 1,1 0-1,1 1 0,0-1 0,1 0 0,0 1 0,3 23 1,-1-35-156,0 0 0,1 1 1,-1-1-1,1 0 1,0 0-1,0 0 0,0-1 1,0 1-1,0 0 1,1-1-1,-1 1 0,1-1 1,0 0-1,0 0 1,-1 0-1,1 0 0,1 0 1,-1-1-1,0 1 1,0-1-1,4 1 0,-4-1-311,0 0 0,0 0 0,0 0 0,0 0 0,1-1 0,-1 0 0,0 1 0,0-1 0,0 0 0,0-1-1,0 1 1,1-1 0,-1 1 0,5-3 0,-8 3-6,1-1-1,0 0 1,0 0 0,-1 1 0,1-1-1,0 0 1,-1 0 0,1 0 0,-1 0-1,1 0 1,-1 0 0,1 0-1,-1 0 1,0 0 0,1 0 0,-1 0-1,0-1 1,0 1 0,0-2-1,1-14-6854</inkml:trace>
</inkml:ink>
</file>

<file path=ppt/ink/ink2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8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22 9961,'0'0'3364,"-48"-18"-770,46 15 289,7 3-2563,13 0-224,6 0 289,8 0-97,8 0-160,1 3-64,-1 0-64,1 2-1249,-1-1-1282,-6 1-1056,-5-4-161</inkml:trace>
</inkml:ink>
</file>

<file path=ppt/ink/ink2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9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1 12780,'0'0'6086,"-9"69"-4997,5-43-416,3 1-353,-5 1-224,3-1 0,3-4-160,0-1-449,0-4-191,0-3-1,0-3-544,0-4-1378,0-5-1344</inkml:trace>
  <inkml:trace contextRef="#ctx0" brushRef="#br0" timeOffset="1">1 137 9417,'0'0'8456,"46"-12"-8072,-11 17-192,10 0-127,-2-1-418,0-3-2498,-3-1-3042</inkml:trace>
</inkml:ink>
</file>

<file path=ppt/ink/ink2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9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1 209 4548,'0'0'14777,"10"-2"-13587,5-3-1121,0 0-1,0-1 0,0 0 1,-1-1-1,1-1 0,-2-1 1,19-14-1,-22 16-157,0-1 1,-1 0-1,0-1 0,-1 0 1,0-1-1,0 1 0,-1-1 0,0-1 1,-1 0-1,0 0 0,5-13 1,-11 13-429,-10 18 353,-11 17 172,14-14-11,1 0 0,-1 1 0,2 0 0,-1 0 1,2 1-1,-1 0 0,2-1 0,-1 1 0,2 1 0,0-1 0,0 0 0,0 22 1,3-33-206,-1 1-1,0-1 1,0 0 0,1 1 0,-1-1 0,1 0 0,-1 1 0,1-1 0,0 0 0,-1 0 0,1 0 0,0 0 0,0 1 0,0-1 0,0 0 0,0 0 0,0-1 0,0 1 0,0 0-1,0 0 1,0 0 0,0-1 0,1 1 0,-1-1 0,0 1 0,1-1 0,-1 1 0,0-1 0,1 0 0,-1 0 0,0 1 0,1-1 0,-1 0 0,0 0 0,1 0 0,-1-1 0,2 1-1,17 0-4990</inkml:trace>
</inkml:ink>
</file>

<file path=ppt/ink/ink2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5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1 9129,'0'0'4655,"-2"9"-3924,0 0-368,1 0-1,0 0 1,0 1-1,1-1 1,0 0 0,1 0-1,0 0 1,0 1-1,1-1 1,0 0 0,0-1-1,7 15 1,20 32 213,-20-39-494,0 0 0,-1 0 0,-1 1 1,8 27-1,-14-37-7,0-1-1,0 1 1,0 0 0,-1 0 0,0 0 0,-1-1-1,1 1 1,-1 0 0,-1 0 0,1-1-1,-1 1 1,0-1 0,-1 1 0,1-1-1,-1 0 1,-5 7 0,-11 17-3,-1 0 0,-1-2-1,-35 36 1,39-48-1785,-1 0-1,0 0 1,-26 15 0,10-14-5457</inkml:trace>
</inkml:ink>
</file>

<file path=ppt/ink/ink2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0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 13357,'0'0'832,"60"0"1891,-17 0-545,9-5-1153,6-1 0,3 3-737,-7-1-192,0 2-64,-10 1-288,-12 1-609,-14 0-64,-7 1-1217,-11 6-1921,-7-1-1475</inkml:trace>
</inkml:ink>
</file>

<file path=ppt/ink/ink2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0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10154,'0'0'7591,"88"30"-6630,-32-26-321,7-2-480,4 2-63,-2-1-642,1 3-1665,-10-2-2274,-2 1-2499</inkml:trace>
</inkml:ink>
</file>

<file path=ppt/ink/ink2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0.6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4 17516,'-5'-1'3329,"3"0"-3205,1 1 0,0-1-1,-1 1 1,1 0 0,-1-1-1,1 1 1,0 0 0,-1 0-1,1 0 1,-1 0-1,1 0 1,-3 1 0,-1 1 64,0 0 0,0 1 1,0 0-1,0-1 0,0 2 1,1-1-1,0 1 0,-1-1 1,1 1-1,0 0 0,1 1 1,-1-1-1,1 1 0,-3 5 1,-5 7-163,1 0 0,-12 33 0,17-37 34,1 1 1,0 0-1,0 1 1,-2 25-1,6-35-23,-1 0 0,1 1-1,0-1 1,0 0 0,1 1 0,0-1 0,0 0 0,0 0 0,0 0-1,1 0 1,0 0 0,0 0 0,0 0 0,1 0 0,-1-1-1,6 7 1,-7-10-29,-1 0 0,1-1 0,-1 1 0,1-1 0,0 1 0,-1-1 0,1 0 0,0 1 0,-1-1 0,1 0 0,0 1 0,0-1 0,-1 0 0,1 0 0,0 0 0,0 0 0,0 0 0,-1 0 0,1 0 0,0 0 0,0 0 0,-1 0 0,1 0 0,0 0 0,0 0 0,-1-1 0,2 1 0,11-5 171,0-1 1,0 0-1,22-14 1,258-174 2687,-233 150-2228,-55 37-545,-6 5-63,1 2-31,-13-4 20,1 0-1,-1 0 0,1 1 1,-1 1-1,0 0 1,0 1-1,0 0 0,-16 2 1,-6 2-117,-63 13-1,41-1-348,53-14 221,0 1-1,0-1 1,0 1 0,0 0 0,0 0 0,0 1-1,1-1 1,-1 1 0,1 0 0,0 0 0,-4 4 0,7-7 200,0 0-1,0 0 1,0 0 0,0 0 0,0 0 0,0 0 0,0 0 0,0 0 0,0 0 0,0 0 0,0 1 0,0-1 0,0 0 0,0 0 0,0 0 0,0 0 0,0 0 0,0 0 0,0 0 0,0 0 0,0 0 0,0 0-1,0 1 1,0-1 0,1 0 0,-1 0 0,0 0 0,0 0 0,0 0 0,0 0 0,0 0 0,0 0 0,0 0 0,0 0 0,0 0 0,0 0 0,0 0 0,0 0 0,0 0 0,1 0 0,-1 0 0,0 0 0,0 1-1,0-1 1,0 0 0,0 0 0,0 0 0,0 0 0,0 0 0,0 0 0,1-1 0,-1 1 0,0 0 0,0 0 0,0 0 0,0 0 0,0 0 0,0 0 0,0 0 0,0 0 0,0 0 0,0 0 0,0 0 0,1 0-1,-1 0 1,13-3-569,13-5-76,7-5-288</inkml:trace>
</inkml:ink>
</file>

<file path=ppt/ink/ink2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1.3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97 9769,'0'0'4212,"4"-9"-1302,11-31-967,-15 39-1887,0 0-1,1 0 1,-1 1 0,0-1-1,0 0 1,-1 0 0,1 0 0,0 0-1,0 0 1,0 0 0,-1 0-1,1 0 1,0 0 0,-1 0 0,1 0-1,0 1 1,-1-1 0,0 0-1,1 0 1,-1 1 0,1-1 0,-1 0-1,0 0 1,1 1 0,-1-1-1,0 1 1,0-1 0,0 1 0,1-1-1,-1 1 1,0-1 0,0 1-1,0 0 1,0 0 0,-1-1 0,-34-4 570,33 4-541,-7 1-55,-1 0 0,0 0 0,0 1-1,0 1 1,1-1 0,-1 2 0,0 0 0,1 0 0,0 0 0,0 2-1,0-1 1,0 1 0,1 0 0,0 1 0,0 0 0,0 1 0,1 0-1,0 0 1,0 1 0,1 0 0,0 0 0,0 1 0,1 0 0,0 0-1,0 0 1,-4 12 0,9-18-16,-1 1-1,1-1 1,0 0 0,0 1-1,0-1 1,0 1 0,1 0-1,0-1 1,-1 1-1,1-1 1,0 1 0,1 0-1,-1-1 1,1 1 0,0-1-1,2 7 1,-2-7-4,1 0 1,-1-1-1,1 1 1,0-1-1,0 0 1,0 0-1,1 1 1,-1-1-1,1-1 1,-1 1-1,1 0 1,-1-1-1,1 1 1,0-1-1,0 0 1,3 1-1,8 2 28,1-1-1,-1 0 1,1-2-1,0 0 1,0 0-1,28-3 1,-29 0-23,0 0 0,0 0 1,0-1-1,-1-1 0,1 0 0,-1-1 1,0-1-1,0 0 0,13-8 0,-19 10-4,-1-1-1,0 1 1,0-1-1,0 0 1,0-1-1,-1 0 1,0 1 0,0-2-1,-1 1 1,1 0-1,-1-1 1,-1 0-1,1 0 1,-1 0-1,0 0 1,-1-1-1,0 1 1,2-10-1,-4 13-8,0 0-1,0 0 1,0 0-1,-1 0 1,1 1 0,-1-1-1,0 0 1,0 0-1,0 0 1,-1 1-1,1-1 1,-1 0 0,0 1-1,0 0 1,0-1-1,0 1 1,-1 0-1,1 0 1,-1 0-1,0 0 1,0 1 0,0-1-1,0 1 1,0 0-1,-1 0 1,1 0-1,-1 0 1,1 0 0,-1 1-1,0 0 1,0 0-1,-7-2 1,8 2-102,-1 0 0,1 1 0,-1-1 1,1 1-1,-1-1 0,1 1 0,-1 0 0,0 1 1,1-1-1,-1 0 0,1 1 0,-1 0 0,1 0 1,0 0-1,-1 0 0,1 1 0,0-1 0,0 1 1,0 0-1,0 0 0,0 0 0,0 0 1,0 0-1,1 1 0,-1-1 0,1 1 0,0 0 1,0-1-1,0 1 0,0 0 0,0 0 0,0 1 1,1-1-1,0 0 0,-1 0 0,0 6 0,1-4-370,0 0-1,0 0 0,0 0 1,1 1-1,0-1 0,0 0 1,0 0-1,1 0 0,-1 0 1,1 0-1,1 0 0,-1 0 1,1 0-1,-1 0 0,1 0 1,1-1-1,3 7 0,17 15-3815</inkml:trace>
</inkml:ink>
</file>

<file path=ppt/ink/ink2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1.7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0 12716,'0'0'3043,"-18"62"-1249,4-33-545,5 2-224,-2 2-417,2-2-351,4 2-161,5-5-192,0-3-961,16-7-769,0-6-865,2-12-416,0 0-2658</inkml:trace>
</inkml:ink>
</file>

<file path=ppt/ink/ink2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2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16 13100,'0'0'6823,"-12"-4"-6070,5 2-651,5 0-80,-1 1 0,1 0 0,-1 0 0,0 0 0,1 0 1,-1 0-1,0 1 0,0 0 0,1-1 0,-1 1 0,0 0 1,0 0-1,0 0 0,1 1 0,-1-1 0,0 1 0,0-1 0,1 1 1,-1 0-1,0 0 0,1 0 0,-1 0 0,1 1 0,-1-1 0,-2 3 1,-4 4 31,0 1 1,1 0-1,0 1 0,0 0 1,-8 14-1,13-18-3,0-1 0,1 0 0,0 1 0,0 0 0,0-1 0,0 1 0,1 0 0,0 0 1,0 0-1,1 0 0,0 0 0,0 0 0,1 7 0,0-11-40,-1 0 1,1-1 0,0 1 0,0 0 0,0-1 0,0 1 0,0-1-1,0 1 1,0-1 0,1 0 0,-1 1 0,0-1 0,1 0 0,-1 0-1,1 0 1,-1 0 0,1 0 0,0 0 0,-1-1 0,1 1 0,0-1-1,0 1 1,0-1 0,-1 1 0,1-1 0,0 0 0,0 0 0,0 0-1,2 0 1,4 0 20,-1 0-1,1 0 1,-1-1-1,1 0 1,-1 0 0,11-4-1,-8 1-49,-1-1-1,1 0 1,-1 0 0,1-1 0,-2-1-1,1 1 1,12-14 0,-15 15-18,-1-1 1,0 0-1,0 0 1,0 0 0,-1-1-1,0 1 1,0-1-1,0 0 1,-1 0 0,0-1-1,2-9 1,-8 11-225,-6 13 84,-8 11 62,13-10 120,0 0 0,0 0 0,1 0 0,0 1-1,0 0 1,1-1 0,0 1 0,1 0 0,0 0 0,0 18 0,1-22-2,0 0 1,1 0-1,0 0 1,0 0-1,0 0 1,1 0 0,-1 0-1,1-1 1,1 1-1,-1 0 1,0-1-1,1 0 1,0 0-1,0 1 1,0-2-1,1 1 1,-1 0 0,1-1-1,0 1 1,8 4-1,38 16-357,10 6-442,-60-30 806,1 1-1,-1-1 0,1 0 0,-1 0 1,1 0-1,-1 1 0,1-1 0,-1 0 1,0 1-1,1-1 0,-1 1 0,0-1 1,1 0-1,-1 1 0,0-1 0,1 1 1,-1-1-1,0 1 0,0-1 0,1 1 1,-1-1-1,0 1 0,0-1 0,0 1 1,0-1-1,0 1 0,0-1 0,0 1 1,0-1-1,0 1 0,0-1 0,0 1 1,0-1-1,0 1 0,0 0 0,0-1 1,-1 1-1,1-1 0,0 0 0,0 1 1,0-1-1,-1 1 0,1-1 0,0 1 1,-1-1-1,1 1 0,-1-1 0,1 0 1,0 1-1,-1-1 0,1 0 0,-1 0 1,1 1-1,-1-1 0,1 0 0,-1 0 1,1 1-1,-1-1 0,0 0 1,-35 12 1189,34-12-1179,-44 8 898,0-1 1,-1-3-1,-62-3 1,91-3-1512,18-4-2558,31-6-4233,1 6 843</inkml:trace>
</inkml:ink>
</file>

<file path=ppt/ink/ink2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2.8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 16720,'0'0'1281,"0"-2"1506,0-4-545,0 1-1506,5 4-95,2 1-513,6 0-224,1 0-1505,1 0-1666,4 0-4325</inkml:trace>
</inkml:ink>
</file>

<file path=ppt/ink/ink2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4.5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22 421 9225,'-19'25'7036,"17"-15"-2370,18-16-3348,18-18-721,-2-2 0,0-1 0,29-31 0,-21 19-332,-7 8-68,82-83 848,-103 100-876,0-1 0,-1 0-1,0 0 1,-2-1 0,0 0 0,10-24 0,-60 132-332,-5 12-53,38-82-54,-17 64-771,23-79 743,1 0 1,0-1-1,0 1 0,1 0 0,0 0 1,0 0-1,0 0 0,1 0 1,0 0-1,2 7 0,-2-12 38,0 0-1,0-1 1,0 1-1,0-1 1,0 1 0,0-1-1,0 0 1,0 1-1,1-1 1,-1 0 0,0 0-1,1 0 1,-1 0-1,1 0 1,-1 0-1,1 0 1,0-1 0,-1 1-1,1 0 1,0-1-1,-1 1 1,3-1-1,20 2-4831</inkml:trace>
</inkml:ink>
</file>

<file path=ppt/ink/ink2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4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75 14798,'0'0'6112,"-10"-2"-5551,7 2-544,-1-1-1,0 1 1,0 0-1,0 0 1,0 0-1,0 0 1,0 1-1,1 0 1,-1-1-1,0 1 1,0 1 0,1-1-1,-1 1 1,1-1-1,-1 1 1,1 0-1,0 0 1,0 0-1,-1 1 1,2-1-1,-1 1 1,0 0 0,0 0-1,1 0 1,0 0-1,-1 0 1,1 0-1,0 1 1,-1 4-1,-3 1 10,1 1-1,0 0 0,1 1 0,1-1 1,-1 1-1,2 0 0,-1-1 0,1 1 0,0 20 1,2-28-18,-1 1 0,1 0 0,1-1 0,-1 1 0,1-1 0,-1 1 0,1-1 1,0 1-1,0-1 0,1 0 0,-1 1 0,1-1 0,-1 0 0,1 0 1,0 0-1,0 0 0,0 0 0,1-1 0,-1 1 0,1-1 0,0 1 0,-1-1 1,1 0-1,0 0 0,0 0 0,0 0 0,1-1 0,-1 1 0,0-1 0,1 0 1,-1 0-1,0 0 0,5 0 0,1 1 55,-1-1 0,0 0 0,1-1-1,-1 0 1,1 0 0,-1-1 0,0 0 0,1-1 0,-1 0 0,0 0 0,0-1 0,0 1-1,0-2 1,-1 1 0,1-1 0,-1-1 0,0 1 0,0-1 0,0 0 0,-1-1 0,8-7-1,-7 4 96,0 1 0,-1-1 0,0 0 0,0-1 0,-1 1 0,0-1 0,-1 0 0,0 0 0,-1 0-1,0-1 1,-1 1 0,0-1 0,0 0 0,-1 0 0,-1 1 0,0-14 0,-1 19-146,1 1 1,-1-1-1,-1 0 0,1 1 1,-1 0-1,0-1 1,0 1-1,0 0 0,0 0 1,-1 0-1,1 0 1,-1 0-1,0 1 0,0-1 1,-1 1-1,1 0 1,-1 0-1,1 0 1,-1 0-1,0 1 0,0-1 1,-1 1-1,1 0 1,0 1-1,-1-1 0,1 1 1,-1-1-1,1 1 1,-1 1-1,-5-2 0,5 2-110,0-1 0,0 0-1,0 1 1,0 0 0,1 0 0,-1 0-1,0 1 1,0 0 0,0 0-1,0 0 1,0 0 0,1 1-1,-1 0 1,1 0 0,-1 0-1,1 0 1,0 1 0,0 0 0,0 0-1,0 0 1,0 0 0,1 0-1,-1 1 1,1 0 0,0 0-1,0 0 1,0 0 0,-3 8-1,4-8-156,1 0 0,-1 0 0,1 0 0,0 0 0,1 1 0,-1-1 0,1 0 0,0 1 0,0-1 0,0 0 0,0 1 0,1-1 0,0 0 0,0 1 0,0-1 0,0 0 0,1 0 0,2 6 0,0-4-423,0 0-1,0-1 1,0 0-1,1 0 0,-1 0 1,1 0-1,1-1 1,-1 0-1,0 0 0,1 0 1,9 4-1,26 10-4056</inkml:trace>
</inkml:ink>
</file>

<file path=ppt/ink/ink2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05.2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86 11082,'0'0'2739,"3"-10"427,8-27-652,-11 36-2473,0 1 0,0-1 0,0 1 1,0-1-1,0 1 0,0-1 0,0 1 0,0-1 0,0 1 0,0-1 0,-1 1 0,1-1 0,0 1 1,0-1-1,0 1 0,-1-1 0,1 1 0,0 0 0,-1-1 0,1 1 0,0-1 0,-1 1 0,1 0 1,-1-1-1,1 1 0,0 0 0,-1 0 0,1-1 0,-1 1 0,1 0 0,-1 0 0,1 0 0,-1 0 1,1-1-1,-1 1 0,1 0 0,-1 0 0,0 0 0,-21 2 451,21-2-446,-7 2-12,0 1 0,0-1 0,0 2 0,1-1 0,-1 1 1,1 0-1,0 0 0,0 1 0,0 0 0,1 0 0,-1 0 0,1 1 1,1 0-1,-1 1 0,1-1 0,-7 13 0,6-10 21,0 1 0,1-1 1,1 1-1,0 0 0,0 1 0,1-1 0,0 1 0,1 0 0,0-1 1,1 1-1,0 0 0,0 13 0,2-19-38,0 0 1,0-1-1,0 1 0,1 0 1,0-1-1,0 1 0,0-1 1,0 0-1,0 0 0,1 0 1,0 0-1,0 0 0,0 0 1,0-1-1,1 1 1,-1-1-1,1 0 0,0 0 1,0-1-1,0 1 0,0-1 1,0 0-1,1 0 0,-1 0 1,1 0-1,-1-1 0,1 0 1,0 0-1,6 1 0,0 0 22,0 0-1,0-1 1,0-1-1,0 0 1,0 0-1,0-1 1,0 0-1,0-1 1,0 0-1,0-1 1,20-8-1,-22 6 117,1 0 0,-1-1 0,0-1-1,-1 1 1,0-1 0,0-1 0,0 0-1,-1 0 1,0 0 0,0-1 0,8-14 0,-11 16-26,-1 0 0,1 0 0,-1 0 0,0-1 0,-1 0 0,0 1 0,0-1 0,-1 0 0,0 0 0,0 0 1,-1 0-1,0 0 0,0 0 0,-1 0 0,0 1 0,-3-13 0,2 15-127,-1-1-1,0 0 0,0 0 1,-1 1-1,0 0 1,0 0-1,0 0 1,0 0-1,-1 1 1,0-1-1,1 1 0,-2 0 1,1 1-1,0-1 1,-1 1-1,-6-3 1,5 2-406,-1 1 1,0 0 0,0 0-1,0 1 1,0-1 0,0 2-1,0-1 1,0 1 0,-1 1 0,1-1-1,-17 3 1,11 4-3633,4 5-2370</inkml:trace>
</inkml:ink>
</file>

<file path=ppt/ink/ink2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2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51 11627,'0'0'924,"1"9"-529,0-7-322,-1 0 0,0 1 0,1-1 0,0 0 0,-1 1 0,1-1 0,0 0 0,0 0 0,0 0 0,1 0 0,-1 0 0,0 0 0,1 0 0,-1 0 0,1 0-1,2 1 1,0-1 72,0 0 0,0 0 0,0 0 0,0-1 0,0 0 0,0 0 0,1 0 0,-1 0-1,0-1 1,9 1 0,82 0 158,-1-4 1,0-4-1,0-5 0,96-24 0,-187 36-302,235-44-52,-197 39 86,-1 1 1,1 3-1,78 7 0,-108-4 57,-1 0 1,1 0-1,-1 1 0,0 0 1,0 1-1,0 0 0,-1 1 1,0 0-1,0 1 0,0-1 0,0 2 1,-1-1-1,0 1 0,11 12 1,1 6 406,-1 0 0,-1 1 0,20 41 0,-7-13 97,-27-47-496,0 0 0,1 0 0,0 0 0,1-1 0,-1 0 0,1 0 0,0-1 0,0 0 0,1 0 0,0 0 0,0-1 0,0 0 0,0 0 0,1-1 0,8 4 0,-11-6-56,0 0 0,0 0 0,0-1 1,1 1-1,-1-1 0,0 0 1,0-1-1,1 1 0,-1-1 0,0 0 1,0 0-1,0 0 0,0-1 1,0 0-1,0 0 0,0 0 0,-1-1 1,1 0-1,-1 1 0,0-2 1,1 1-1,-1 0 0,-1-1 0,7-6 1,-6 6-245,0-1 0,-1 0 0,1 0 0,-1 0 0,0 0 0,3-7 0,3-22-4363,-4 2-3776</inkml:trace>
</inkml:ink>
</file>

<file path=ppt/ink/ink2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3.0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1 429 8200,'0'0'3326,"9"-11"-2232,-1 2-809,0-1 1,1 1-1,0 1 0,1 0 0,0 0 1,1 1-1,-1 0 0,15-6 1,71-29 455,2 4 0,177-44 0,-203 67-725,2 2-1,0 4 1,0 3-1,126 6 1,-189 1 78,0 1 1,0 0 0,0 0-1,0 1 1,0 0 0,-1 1-1,0 0 1,18 10 0,-10-2 289,-1 0 1,0 1 0,23 24 0,-34-32-222,-1 0 1,1 0-1,0 0 1,1-1-1,-1 0 0,1-1 1,0 1-1,0-1 0,0 0 1,0-1-1,0 0 0,1 0 1,-1-1-1,14 2 0,-10-3-24,1 0 0,-1-1 0,1-1 0,-1 0 0,0 0-1,0-1 1,0 0 0,0-1 0,12-6 0,-7 2-254,1-1-1,-1-1 1,0-1 0,-1 0 0,0-1-1,-1 0 1,-1-1 0,0-1 0,0 0-1,-1-1 1,17-28 0,-27 38-310,0 1 0,0-1 0,0 0 0,0 1 1,-1-1-1,0 0 0,0 0 0,0 0 0,-1 0 0,0 0 0,0-10 1,-5-12-4931</inkml:trace>
</inkml:ink>
</file>

<file path=ppt/ink/ink2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3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1 12364,'0'0'4495,"-8"0"-3620,1 1-804,0 0-1,0 1 1,0 0-1,0 0 1,0 1 0,0 0-1,0 0 1,1 0-1,0 1 1,0 0 0,0 0-1,0 1 1,0-1-1,1 1 1,0 1-1,0-1 1,-5 8 0,2-5 23,1 0 0,1 1 0,0 0 0,0 0 1,0 0-1,1 1 0,1 0 0,-1 0 0,2 0 0,-1 0 1,1 0-1,1 1 0,-2 18 0,4-28-89,0 0-1,0 1 0,1-1 1,-1 0-1,0 0 1,1 0-1,-1 1 1,1-1-1,-1 0 0,1 0 1,0 0-1,-1 0 1,1 0-1,0 0 0,0 0 1,0 0-1,0 0 1,0-1-1,0 1 1,0 0-1,0 0 0,0-1 1,0 1-1,0-1 1,0 1-1,0-1 0,1 1 1,-1-1-1,0 0 1,0 0-1,0 1 0,1-1 1,-1 0-1,0 0 1,3 0-1,2 0 25,1-1 0,-1 1 1,1-1-1,-1 0 0,1 0 0,7-3 0,12-8-70,0-1 0,-1-1 0,0-1 0,-1-1 0,-1-1 0,-1-1-1,0-1 1,-2-1 0,23-28 0,-43 48 40,0 0 0,0 0-1,0 0 1,0 0 0,0 0-1,0 0 1,0 0 0,0 0-1,0 1 1,0-1 0,0 0 0,0 0-1,0 0 1,0 0 0,0 0-1,0 0 1,0 0 0,1 0-1,-1 0 1,0 0 0,0 1 0,0-1-1,0 0 1,0 0 0,0 0-1,0 0 1,0 0 0,0 0-1,0 0 1,0 0 0,0 0-1,0 0 1,0 0 0,0 0 0,1 0-1,-1 0 1,0 0 0,0 0-1,0 0 1,0 0 0,0 0-1,0 0 1,0 0 0,0 0 0,1 0-1,-6 19-33,-10 24 125,7-20 124,1-1 0,0 1 0,2 0 1,1 1-1,0-1 0,2 1 0,1 41 0,1-62-201,1 0 0,0 1-1,-1-1 1,1 0 0,0 1-1,1-1 1,-1 0 0,1 0-1,-1 0 1,1 0 0,0 0-1,0-1 1,0 1 0,0-1-1,5 5 1,12 17 153,-18-24-109,0 1 1,-1 0-1,1 0 1,-1-1 0,1 1-1,-1 0 1,0 0-1,1 0 1,-1 0-1,0 0 1,0 0 0,0-1-1,1 1 1,-1 0-1,0 0 1,0 0-1,0 0 1,0 0-1,-1 0 1,1 0 0,0 0-1,0 0 1,0 0-1,-1-1 1,1 1-1,-1 0 1,1 0-1,0 0 1,-2 0-1,1 1 41,-1-1-1,0 1 0,0-1 0,0 0 0,0 0 0,0 0 0,0 0 1,0 0-1,0 0 0,0 0 0,-4 0 0,-64 4 1109,67-5-1135,-12 2-24,1-2 0,-1 0-1,0-1 1,1-1 0,0 0-1,-1 0 1,1-2 0,0 0-1,0 0 1,0-1 0,-19-11 0,32 15-116,1 1-1,-1 0 1,1 0 0,-1-1 0,1 1 0,-1 0 0,1 0 0,-1-1 0,1 1 0,0-1 0,-1 1 0,1 0-1,0-1 1,-1 1 0,1-1 0,0 1 0,-1-1 0,1 1 0,0-1 0,0 1 0,0-1 0,-1 1 0,1-1 0,0 1-1,0-1 1,0 1 0,0-1 0,0 1 0,0-1 0,0 1 0,0-2 0,15-9-2056,38-5-1397,-41 13 2651,98-30-7675,-42 11 1910</inkml:trace>
</inkml:ink>
</file>

<file path=ppt/ink/ink2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1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 19468,'1'3'249,"-1"-1"0,1 0 0,0 0 0,0 0 0,0 0 0,0-1 0,0 1 0,0 0 0,0 0 0,1-1 1,-1 1-1,1 0 0,-1-1 0,1 0 0,0 1 0,0-1 0,-1 0 0,1 0 0,0 0 0,0 0 0,0 0 0,0 0 0,0-1 0,0 1 0,0-1 0,5 1 0,-6 0-206,1-1 0,0 0 0,-1 0 0,1 0 0,0 0 0,-1 0 0,1 0 0,0 0 0,-1-1 0,1 1 0,0 0 0,-1-1 1,1 1-1,-1-1 0,1 0 0,-1 0 0,1 0 0,-1 1 0,1-1 0,-1-1 0,0 1 0,0 0 0,1 0 0,-1 0 0,0-1 0,0 1 0,0 0 0,0-1 0,0 1 0,-1-1 0,1 1 0,0-1 0,0-2 0,-1 3-24,1 0-1,-1 1 0,0-1 1,0 0-1,0 1 0,0-1 1,0 0-1,0 1 0,0-1 1,0 0-1,0 1 0,0-1 1,0 0-1,0 1 0,0-1 0,-1 0 1,1 1-1,0-1 0,-1 1 1,1-1-1,0 0 0,-1 1 1,1-1-1,0 1 0,-1-1 1,1 1-1,-1-1 0,1 1 1,-1 0-1,1-1 0,-1 1 1,1-1-1,-1 1 0,0 0 1,1 0-1,-1-1 0,0 1 1,1 0-1,-1 0 0,1 0 1,-1 0-1,0-1 0,1 1 1,-1 0-1,0 0 0,0 0 1,1 1-1,-1-1 0,1 0 1,-1 0-1,-1 0 0,0 1-5,-1-1-1,1 1 0,-1 0 1,1-1-1,-1 1 0,1 0 1,0 0-1,-1 1 0,1-1 1,0 0-1,0 1 0,-4 3 1,5-3-45,0 0 0,-1 0 0,1 0 0,0 0 0,0 0 0,0 1 0,1-1 0,-1 0 1,1 0-1,-1 1 0,1-1 0,0 1 0,-1-1 0,1 0 0,1 1 0,-1-1 0,0 0 0,2 5 0,-2-6 0,0 0 0,0-1-1,0 1 1,1-1 0,-1 1-1,0 0 1,1-1 0,-1 1-1,1-1 1,-1 1 0,0-1-1,1 1 1,-1-1 0,1 1-1,-1-1 1,1 0 0,0 1-1,-1-1 1,1 1 0,-1-1-1,1 0 1,0 0 0,-1 0-1,1 1 1,0-1 0,1 0 8,-1 0 1,1-1 0,-1 1 0,1 0 0,-1-1 0,1 1 0,-1-1 0,0 0-1,1 1 1,-1-1 0,0 0 0,1 0 0,-1 0 0,0 0 0,0 0 0,2-2-1,17-23-298</inkml:trace>
</inkml:ink>
</file>

<file path=ppt/ink/ink2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4.0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56 13613,'0'0'4116,"-12"-2"-2734,8 1-1322,-1 0-1,1 0 0,-1 1 1,0 0-1,1 0 0,-1 0 1,0 0-1,1 1 0,-1 0 1,1 0-1,-1 0 0,1 0 1,-1 1-1,1 0 0,0 0 0,0 0 1,0 0-1,0 1 0,0 0 1,0 0-1,1 0 0,-1 0 1,1 0-1,0 1 0,0-1 1,-5 8-1,1-2 104,1 1 0,0-1 0,0 1 0,1 0 0,1 1 0,0-1 0,0 1 0,1 0 0,0 0 0,-1 13 0,3-21-133,1 0-1,-1 1 1,1-1 0,0 0 0,0 1 0,0-1-1,1 1 1,-1-1 0,1 0 0,0 1 0,0-1-1,0 0 1,0 0 0,0 0 0,1 0 0,0 0-1,-1 0 1,1 0 0,0 0 0,0 0 0,1-1 0,-1 1-1,1-1 1,-1 0 0,1 0 0,0 0 0,-1 0-1,1 0 1,0 0 0,0-1 0,0 0 0,1 1-1,-1-1 1,0 0 0,0-1 0,1 1 0,3 0-1,4 1 7,1-1-1,0-1 1,0 0 0,-1 0-1,1-1 1,0-1-1,-1 0 1,1 0-1,-1-1 1,0-1-1,1 0 1,11-6-1,-17 7-19,0-1 0,0 1 0,0-1 0,0-1 0,-1 1 0,1-1 0,-1 0-1,0 0 1,-1 0 0,1-1 0,-1 1 0,0-1 0,0 0 0,-1 0 0,0-1 0,0 1-1,0-1 1,-1 0 0,0 1 0,0-1 0,1-11 0,-2 11 38,-1 0 0,0-1 1,0 1-1,0 0 0,-1-1 1,0 1-1,0 0 0,-1 0 1,1 0-1,-2 0 0,1 0 1,-1 0-1,-5-9 0,4 11-86,1 1-1,-1 0 1,1 0-1,-1 0 1,0 0 0,-1 1-1,1 0 1,-1 0-1,1 0 1,-1 0-1,0 0 1,0 1 0,0 0-1,0 0 1,0 1-1,-1-1 1,1 1-1,-8 0 1,5-1-203,1 2 1,-1-1-1,0 1 0,1 0 1,-1 1-1,1 0 0,-13 2 1,16-1-392,-1-1 0,1 1 0,0 0 0,-1 0 0,1 1 0,0-1 0,0 1 0,-3 3 0,-8 7-7040</inkml:trace>
</inkml:ink>
</file>

<file path=ppt/ink/ink2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19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5093,'0'0'14034,"-4"10"-13462,-6 14-284,2 0 0,1 0 1,1 1-1,1 0 1,-2 34-1,0 140 827,10-173-1589,-1-19-1424,-2-18-817,-1-10-1770,-8-8-1216</inkml:trace>
</inkml:ink>
</file>

<file path=ppt/ink/ink2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19.5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10666,'0'0'7591,"76"11"-6630,-42-5-320,9-3-321,2-1-224,8 2-32,-1-3-576,0-1-1730,-2 0-3139,-6 0-2115</inkml:trace>
</inkml:ink>
</file>

<file path=ppt/ink/ink2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242 60 9289,'0'0'1767,"0"-7"448,0 5-2078,0 0-1,1 0 1,-1 0-1,0 0 1,0 0-1,-1 0 0,1 0 1,0 1-1,-1-1 1,1 0-1,-1 0 1,1 0-1,-1 1 1,0-1-1,0 0 1,0 0-1,0 1 1,0-1-1,0 1 0,0-1 1,0 1-1,-1 0 1,1-1-1,-1 1 1,1 0-1,-1 0 1,1 0-1,-1 0 1,0 0-1,1 0 1,-1 0-1,0 1 0,0-1 1,0 1-1,0-1 1,1 1-1,-1 0 1,0-1-1,0 1 1,0 0-1,0 0 1,0 1-1,0-1 1,0 0-1,1 1 1,-1-1-1,-3 2 0,-2 0-55,-1 0-1,1 1 1,0 0-1,0 0 1,1 1-1,-1 0 1,1 0-1,0 1 0,0-1 1,0 1-1,0 1 1,-5 6-1,-4 5 29,2 0-1,0 0 0,-11 21 0,20-30-20,0-1 0,0 0 0,1 1 0,0-1 1,1 1-1,0 0 0,-2 13 0,4-19-67,-1 0 1,1 1 0,0-1-1,0 0 1,0 0 0,0 0-1,1 0 1,-1 0 0,1 0-1,-1 0 1,1 0 0,0 0-1,0 0 1,-1 0 0,1 0-1,1 0 1,-1 0 0,0-1 0,0 1-1,1 0 1,-1-1 0,1 1-1,-1-1 1,1 1 0,0-1-1,-1 0 1,1 0 0,0 0-1,0 0 1,0 0 0,0 0-1,0-1 1,4 2 0,4 0 71,1 0 0,0-1 0,-1 0 0,1-1 0,0 0 0,0-1 0,-1 0 0,1-1 1,-1 0-1,1-1 0,-1 0 0,0 0 0,20-10 0,-24 10-72,0 0 1,0-1-1,0 0 0,0 0 1,-1 0-1,1 0 0,-1-1 1,0 0-1,-1 0 0,1-1 1,-1 1-1,0-1 0,0 0 0,-1 0 1,0 0-1,0 0 0,0-1 1,-1 1-1,0-1 0,0 0 1,0 0-1,0-10 0,-2 16-25,1 0 0,-1-1-1,0 1 1,0 0-1,0 0 1,0 0 0,0 0-1,0 0 1,0 0 0,0-1-1,0 1 1,-1 0 0,1 0-1,0 0 1,-1 0 0,1 0-1,-1 0 1,1 0 0,-1 0-1,0 0 1,1 0 0,-1 0-1,0 0 1,1 1-1,-1-1 1,0 0 0,0 0-1,0 1 1,0-1 0,0 1-1,0-1 1,0 1 0,0-1-1,0 1 1,0-1 0,0 1-1,0 0 1,0-1 0,0 1-1,-1 0 1,1 0 0,0 0-1,0 0 1,0 0-1,0 0 1,0 1 0,0-1-1,-1 0 1,0 1 0,-1 0-142,0 0 1,0 0 0,0 0-1,0 0 1,1 1-1,-1-1 1,0 1 0,1 0-1,-1 0 1,1 0-1,0 0 1,0 0 0,0 1-1,0-1 1,0 1-1,0-1 1,-2 5 0,-3 28-3393,10-13-2000,7-8-104</inkml:trace>
</inkml:ink>
</file>

<file path=ppt/ink/ink2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20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0 12556,'0'0'4132,"-11"54"-2339,2-30-543,0 1-193,2 1-449,2 0-480,1-3-96,4-3-32,4-5-1217,6-7-1089,5-8-1954,1 0-2210</inkml:trace>
</inkml:ink>
</file>

<file path=ppt/ink/ink2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20.7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1 175 1922,'0'0'18876,"9"6"-17354,-3-2-1285,-4-3-173,0 1 1,1 0-1,-1-1 1,0 0 0,1 1-1,-1-1 1,1 0-1,0 0 1,-1 0 0,1-1-1,0 1 1,-1-1-1,1 1 1,0-1 0,-1 0-1,1 0 1,0 0-1,0 0 1,0-1 0,-1 1-1,1-1 1,0 1-1,-1-1 1,1 0 0,3-2-1,16-8-2,-2 0 0,1-1-1,-2-2 1,0 0-1,0 0 1,-2-2 0,0-1-1,0 0 1,-2 0 0,22-32-1,-50 69-12,1 1 0,1 1-1,2 0 1,0 0 0,1 1 0,1 0-1,-6 34 1,13-55-80,0 1-1,0-1 1,0 1 0,0-1-1,0 1 1,0-1 0,1 1-1,-1-1 1,1 0 0,0 1 0,0-1-1,0 0 1,0 1 0,0-1-1,0 0 1,0 0 0,1 0-1,1 3 1,-1-4-247,-1 0 0,1 0 0,0 0-1,0 0 1,-1 0 0,1 0 0,0 0 0,0 0 0,0-1 0,0 1-1,0-1 1,0 1 0,0-1 0,3 0 0,17 1-6422</inkml:trace>
</inkml:ink>
</file>

<file path=ppt/ink/ink2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22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10634,'0'0'12150,"9"7"-12032,28 21-28,-35-27-82,-1 0-1,1 0 1,-1 0-1,1 0 1,0-1 0,0 1-1,0 0 1,-1-1-1,1 0 1,0 1-1,0-1 1,0 0-1,0 0 1,0 0-1,0 0 1,0 0-1,3-1 1,-4 1 1,-1 0 0,1 0 1,0-1-1,-1 1 0,1 0 1,0-1-1,-1 1 0,1 0 1,-1-1-1,1 1 0,-1-1 1,1 1-1,-1-1 0,1 1 1,-1-1-1,1 1 0,-1-1 1,0 1-1,1-1 0,-1 0 1,0 1-1,1-1 0,-1 0 1,0 1-1,0-1 0,0 0 1,0 1-1,0-1 0,1 0 1,-1 1-1,-1-1 0,1 0 1,0 0-1,0 1 0,0-1 1,0 0-1,-7-1 41,-1 1 1,1 1-1,0-1 0,-1 1 1,1 1-1,-8 0 0,-6 9 313,21-4-525,13-4-669,9-3-1736,3-5-2302</inkml:trace>
</inkml:ink>
</file>

<file path=ppt/ink/ink2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37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0 483 12075,'0'0'2590,"11"-4"-797,27-16-1384,-1-2-1,-1-1 0,-2-1 0,0-2 1,41-41-1,-15 6-336,95-121 1,-132 149 16,-8 12 2174,-27 47-980,-8 13-1046,2 1-1,1 1 0,2 1 1,2 0-1,2 0 1,-7 60-1,17-97-247,1 0 0,0 0 0,0-1 0,0 1-1,0 0 1,1 0 0,0-1 0,1 6 0,-1-9-102,-1 0-1,1 0 1,-1 0 0,1 0-1,-1-1 1,1 1-1,0 0 1,0 0 0,-1-1-1,1 1 1,0 0-1,0-1 1,0 1 0,0-1-1,0 1 1,0-1 0,0 1-1,0-1 1,0 0-1,0 0 1,0 1 0,0-1-1,0 0 1,0 0 0,0 0-1,0 0 1,0 0-1,0 0 1,0 0 0,0 0-1,0-1 1,0 1-1,0 0 1,0-1 0,0 1-1,0-1 1,0 1 0,0-1-1,0 1 1,0-1-1,-1 1 1,2-2 0,16-15-4067,0-7-1303</inkml:trace>
</inkml:ink>
</file>

<file path=ppt/ink/ink2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38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1 15022,'0'0'8595,"0"9"-7725,-1 14-697,-1 0-1,-1-1 1,-1 1-1,-1 0 1,-1-1-1,0 0 1,-13 24-1,7-14 35,1 1 1,-12 64-1,23-96-207,0 0 0,0 0 1,0 0-1,0-1 0,1 1 0,-1 0 0,0 0 0,0-1 1,0 1-1,1 0 0,-1 0 0,0-1 0,1 1 0,-1 0 1,1-1-1,-1 1 0,1-1 0,-1 1 0,1 0 0,-1-1 0,1 1 1,-1-1-1,1 1 0,0-1 0,-1 0 0,1 1 0,0-1 1,0 0-1,-1 1 0,1-1 0,0 0 0,0 0 0,-1 0 1,1 1-1,0-1 0,0 0 0,-1 0 0,1 0 0,0 0 1,0-1-1,0 1 0,-1 0 0,1 0 0,0 0 0,0-1 1,-1 1-1,1 0 0,1-1 0,39-15-456,-29 7-640,-1 0 1,0-1-1,-1 0 1,18-23-1,-16 16-1494,-1 0-1,0 0 1,8-20 0,-4 3-2775</inkml:trace>
</inkml:ink>
</file>

<file path=ppt/ink/ink2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38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3203,'0'0'13645,"-36"51"-11723,23-16-97,1 3-415,-1 1-353,2-1-192,6-3-481,1-4-320,4-5 0,0-6-256,6-8-1121,10-7-353,2-5-928,3-2-1570,1-16-2306</inkml:trace>
</inkml:ink>
</file>

<file path=ppt/ink/ink2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1.8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1 16428,'-6'7'2240,"5"3"-1264,7-1-272,7 2 1225,9-4-505,4 2-152,11-1-447,7 1-161,5-6-344,0 0-216,-5-1-656,-2-2-369,-13-2-1783,-8-2 2248,-18 1-360,-7-3-353</inkml:trace>
</inkml:ink>
</file>

<file path=ppt/ink/ink2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39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27 13613,'0'0'2488,"-9"7"-593,-1 3-1489,0 1 1,0 0 0,1 0-1,0 1 1,1 0-1,1 1 1,0-1 0,1 2-1,0-1 1,1 0-1,-6 24 1,8-28-318,2-1-1,-1 1 1,1 0-1,0-1 1,1 1-1,0 0 1,1 0 0,-1-1-1,2 1 1,3 15-1,-4-21-78,1 1 0,0-1 0,0 0 0,0 0 0,0 1 0,0-1 0,1-1 0,-1 1 0,1 0 0,0-1 0,-1 1 0,1-1 0,1 0 0,-1 0 0,0 0 0,0 0 0,1 0 0,-1-1 0,1 0 0,0 1 0,-1-2 0,1 1 0,0 0 0,-1-1 0,1 1 0,7-1 0,-3 0 31,1 0 0,0-1-1,0 0 1,-1 0 0,1-1 0,0 0 0,-1 0 0,0-1 0,1 0 0,-1-1-1,-1 1 1,1-2 0,0 1 0,-1-1 0,0 0 0,0-1 0,0 1-1,-1-2 1,0 1 0,0 0 0,7-11 0,-6 6 24,0-1-1,-1 1 1,0-1 0,0 0-1,-1-1 1,-1 1 0,0-1-1,-1 0 1,0 0 0,-1 0-1,-1 0 1,0 0 0,-1-22-1,-1 31-43,1 0 0,-1 0 0,-1 0 1,1 0-1,0 0 0,-1 0 0,0 0 0,0 1 0,0-1 0,0 0 0,-1 1 0,1 0 0,-1 0 0,0 0 0,0 0 0,0 0 1,0 0-1,0 1 0,-1-1 0,1 1 0,-1 0 0,0 0 0,0 0 0,1 1 0,-1-1 0,0 1 0,0 0 0,-1 0 1,1 1-1,0-1 0,0 1 0,0 0 0,0 0 0,-6 1 0,6-2-155,0 1 0,0 0 1,-1 1-1,1-1 0,0 1 0,0 0 0,0 0 1,0 0-1,0 0 0,1 1 0,-1-1 0,0 1 1,1 0-1,-1 0 0,1 1 0,-1-1 0,1 1 1,0-1-1,0 1 0,0 0 0,1 0 0,-1 0 1,1 1-1,-1-1 0,1 1 0,0-1 0,0 1 1,1 0-1,-1 0 0,1 0 0,0 0 1,0 0-1,0 0 0,0 4 0,1 8-4686,0-4-2921</inkml:trace>
</inkml:ink>
</file>

<file path=ppt/ink/ink2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4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0 6470,'-1'11'336,"0"-3"-193,0-1-1,1 0 1,0 1-1,1-1 0,-1 0 1,1 1-1,1-1 0,-1 0 1,1 0-1,1 0 0,-1 0 1,1 0-1,0 0 0,1-1 1,0 0-1,0 1 1,5 5-1,5 2 145,1 0 1,1-1-1,0 0 1,1-1-1,0-1 0,1-1 1,0 0-1,1-1 1,0-1-1,0-1 0,1-1 1,0-1-1,28 5 1,6-3 341,1-2 0,0-2-1,102-8 1,-85-3-13,134-33 0,69-40-460,-110 31-92,-47 18 439,158-23-1,-211 47 5,1 2 0,0 4 0,0 2 0,71 10 0,-106-5-449,0 0 1,38 14 0,-56-15-34,-1 0 1,-1 1-1,1 0 1,-1 1-1,0 1 1,0 0-1,0 0 1,11 12-1,-20-18 14,0 1-1,-1 0 1,1 0-1,-1 0 0,0 0 1,0 0-1,0 0 0,0 0 1,0 1-1,0-1 0,0 0 1,-1 1-1,1-1 0,-1 0 1,0 1-1,1-1 1,-1 3-1,-8 13-964,7-17 608,0-1 1,0 1-1,0 0 1,0-1 0,0 1-1,0-1 1,0 1-1,0-1 1,-1 1-1,1-1 1,0 0 0,0 1-1,0-1 1,-1 0-1,1 0 1,-2 0-1,0 0-4881</inkml:trace>
</inkml:ink>
</file>

<file path=ppt/ink/ink2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5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0 348 9385,'0'0'5803,"9"-9"-4714,11-9-726,2 0 0,0 2 0,1 0 0,0 1 0,2 2 0,37-16 0,168-62 139,-203 83-342,0 1 0,0 1 0,1 1 0,0 1 0,0 2 1,49 2-1,-74 0-106,0 0 0,-1 1 0,1-1 0,0 1 1,-1 0-1,1-1 0,0 1 0,-1 1 0,1-1 0,-1 0 1,0 1-1,1-1 0,-1 1 0,0-1 0,0 1 1,0 0-1,2 3 0,19 40 1443,-21-40-1362,-1 0-1,1 0 1,0 0 0,0-1 0,1 1 0,-1-1 0,1 0 0,0 0-1,0 1 1,1-2 0,-1 1 0,1 0 0,-1-1 0,9 6 0,-1-4 14,1-1 0,-1 0-1,1-1 1,0 0 0,0-1 0,0 0 0,0-1 0,14 0 0,98-7 128,-88 2-251,-1-2-1,0-1 1,56-19-1,-76 21-199,-1-1-1,0 0 0,0 0 0,0-2 0,-1 0 1,0 0-1,0-1 0,-1-1 0,-1 0 1,21-23-1,-28 28-399,-1 0-1,0 0 1,0 0 0,0-1 0,3-10 0,0-15-5740,-5 9-1005</inkml:trace>
</inkml:ink>
</file>

<file path=ppt/ink/ink2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5 324 11851,'-1'0'150,"1"1"0,0-1-1,-1 0 1,1 1 0,0-1 0,-1 0-1,1 1 1,0-1 0,0 1-1,-1-1 1,1 0 0,0 1 0,0-1-1,0 1 1,0-1 0,-1 1-1,1-1 1,0 1 0,0-1 0,0 1-1,0-1 1,0 1 0,0-1 0,0 0-1,1 1 1,-1-1 0,0 1-1,0-1 1,0 1 0,0-1 0,1 1-1,-1-1 1,0 0 0,0 1-1,1 0 1,18-1 2019,26-17-572,3-6-1407,-1-1 0,-2-3 1,0-1-1,-2-3 1,-2-1-1,0-2 0,-2-2 1,43-51-1,-101 113-53,0 1 0,-22 45-1,33-56-112,0-1-1,2 1 0,0 1 0,0-1 0,2 1 1,0 0-1,1 0 0,-1 19 0,4-34-73,0-1-1,0 0 0,0 0 0,0 0 0,0 0 1,0 0-1,1 0 0,-1 0 0,0 0 0,1 0 0,-1 0 1,0 0-1,1 0 0,-1 0 0,1 0 0,0 0 1,-1-1-1,1 1 0,0 0 0,-1 0 0,1 0 1,0-1-1,0 1 0,0 0 0,0-1 0,1 1 0,30 3-6194,-16-6 741</inkml:trace>
</inkml:ink>
</file>

<file path=ppt/ink/ink2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8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0 7847,'0'0'2867,"-5"19"-12237,7-13 10438,8-9 4004,-10 3-4754,1-1 0,-1 1 0,0 0 0,1-1-1,-1 1 1,0-1 0,1 1 0,-1 0 0,0-1-1,1 1 1,-1-1 0,0 1 0,0-1 0,0 1 0,0-1-1,1 1 1,-1-1 0,0 1 0,0-1 0,0 1-1,0-1 1,0 1 0,0-1 0,0 1 0,0-1-1,0 1 1,-1-1 0,-4 1 5216,-2 8-5612,3 1 239,-8 11 1463,7-20-647,4-13-231,1 12-511,-15 33-91,-84 200 1228,99-231-1371,0-1 0,0 1 0,0-1 0,-1 1 0,1 0 0,0-1 0,0 1 0,0-1 0,0 1 0,0-1 1,0 1-1,0-1 0,0 1 0,0-1 0,0 1 0,0 0 0,1-1 0,-1 1 0,0-1 0,0 1 0,0-1 0,1 1 1,-1-1-1,0 1 0,1-1 0,-1 0 0,0 1 0,1-1 0,-1 1 0,1-1 0,-1 0 0,0 1 0,1-1 0,24 6 85,37-11 83,-54 4-156,130-22-244,-78 11-2661,-38 5-1260,-13-5-2917,-8 1-320</inkml:trace>
</inkml:ink>
</file>

<file path=ppt/ink/ink2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8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 13645,'0'0'3972,"-29"54"-2147,24-24-255,-3 2 63,3 3-351,0 1-289,5-3-513,0 1-352,0-2-64,0 0-160,0-6-1794,9-6-2178,-6-8-6117</inkml:trace>
</inkml:ink>
</file>

<file path=ppt/ink/ink2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1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13 9033,'-24'-11'4237,"38"9"162,50 11-435,-57-8-4564,80 9 1003,109 0 0,-75-10-4340,-89 0 1826,-24 0-1092</inkml:trace>
</inkml:ink>
</file>

<file path=ppt/ink/ink2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1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9833,'0'0'3748,"17"52"-2179,20-42-255,12-2-225,5-3-353,5-1-511,1-3-161,-6 1-96,-11-2-1250,-12 0-2882,-8-7-4772</inkml:trace>
</inkml:ink>
</file>

<file path=ppt/ink/ink2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9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9705,'0'0'7442,"13"-7"-5793,67-41-774,-2-4-1,-3-2 0,132-125 0,-196 168-861,5-6 69,-13 16-150,-8 8-156,-22 33-60,-38 80 0,55-100 55,2 1 1,0 0-1,1 0 1,2 1-1,0 0 1,-3 30-1,8-51 69,-1 0-1,1 0 1,0 1 0,0-1-1,-1 0 1,1 0 0,0 1-1,0-1 1,0 0-1,1 0 1,-1 1 0,0-1-1,0 0 1,1 0 0,-1 1-1,0-1 1,1 0-1,-1 0 1,1 0 0,0 0-1,-1 0 1,1 0 0,0 0-1,0 0 1,-1 0-1,1 0 1,0 0 0,0 0-1,0 0 1,0-1 0,0 1-1,1 0 1,-1-1-1,0 1 1,0-1 0,0 1-1,0-1 1,1 0 0,-1 1-1,0-1 1,0 0-1,1 0 1,-1 0 0,0 0-1,0 0 1,1 0 0,0-1-1,26 2-6079</inkml:trace>
</inkml:ink>
</file>

<file path=ppt/ink/ink2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49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232 0 12876,'-9'2'2600,"-5"3"-2253,0-1-1,1 2 1,0 0 0,0 0-1,0 2 1,0-1 0,1 2 0,1-1-1,-21 21 1,25-23-212,0 1 1,1-1-1,0 1 1,0 1-1,1-1 0,0 1 1,0 0-1,0 0 1,1 0-1,1 1 0,-1-1 1,2 1-1,-1 0 1,1 0-1,0 0 0,1 0 1,-1 16-1,2-22-128,1-1 0,-1 1 0,1-1 0,-1 0 0,1 1 0,0-1 0,0 0 0,0 1 0,0-1 0,0 0 0,1 0 0,-1 0 1,1 0-1,-1 0 0,1 0 0,0-1 0,-1 1 0,1-1 0,3 3 0,0-1 11,-1-1 1,1 0 0,0 0-1,0 0 1,0 0-1,0-1 1,0 0 0,10 1-1,-4-1 7,1-1-1,-1 0 1,0-1-1,0 0 1,0 0-1,0-1 1,0-1-1,13-4 1,-16 3 56,0 0 1,0-1-1,-1 1 1,0-2-1,0 1 1,0-1-1,-1 0 1,1 0-1,-2 0 1,1-1-1,-1 0 1,0 0-1,0-1 1,-1 0-1,0 1 1,0-1-1,-1-1 1,0 1-1,0 0 1,-1-1-1,0 1 1,-1-1-1,1 0 1,-2 1-1,1-1 1,-1 0-1,-1 0 1,0 0-1,-2-11 1,2 17-91,-1 0 1,1 0-1,0 0 1,-1 0-1,0 0 1,0 1-1,0-1 1,0 1-1,0-1 1,0 1-1,-1 0 1,1 0-1,-1 0 1,1 0-1,-1 1 1,0-1-1,-5-2 1,1 2-11,1-1 1,0 2-1,-1-1 1,1 1 0,-1 0-1,1 0 1,-1 0-1,-12 2 1,13-1-250,0 1 0,0 0 0,0 0-1,0 0 1,0 1 0,1 0 0,-1 0 0,1 0 0,-10 7 0,12-8-117,1 1 0,-1 0 0,1 0 0,0 0 0,0 0 0,0 0 0,0 0 1,0 1-1,1-1 0,-1 0 0,1 1 0,-1 0 0,1-1 0,0 1 0,0 0 0,0 0 0,1-1 0,-1 1 0,0 6 1,1 9-5328</inkml:trace>
</inkml:ink>
</file>

<file path=ppt/ink/ink2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2.2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15 17364,'0'17'1808,"14"-5"-952,9-5-272,17-4 865,5-3-177,12 0-272,0-4-216,1-5-696,-5 0-440,-2-4 400,-11 4-112,-16 0-184</inkml:trace>
</inkml:ink>
</file>

<file path=ppt/ink/ink2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0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51 5285,'0'0'8371,"7"-7"-5553,3-3-1783,8-9 97,3 5 3134,-20 14-3011,-2 6-1075,-1-1 0,0 1 0,0-1 0,-1 1 0,1-1 0,-1 0 1,-1 0-1,1 0 0,0-1 0,-9 9 0,-1 4 97,-24 33 14,3 2 1,-42 82 0,76-134-286,-1 1 0,1-1 0,0 1 0,-1-1 0,1 1 0,-1 0 0,1-1 0,0 1 0,0 0 0,-1-1 0,1 1 0,0 0 0,0-1 0,0 1 0,0 0 0,0 0 0,0-1 0,0 1 0,0 0 0,0-1 0,0 1 0,0 0-1,0 0 1,1-1 0,-1 1 0,0 0 0,0-1 0,1 1 0,-1-1 0,1 1 0,-1 0 0,0-1 0,1 1 0,-1-1 0,1 1 0,-1-1 0,1 1 0,0-1 0,-1 1 0,1-1 0,-1 0 0,1 1 0,0-1 0,-1 0 0,1 0 0,0 1 0,-1-1 0,1 0 0,0 0 0,-1 0 0,1 0 0,0 0 0,0 0 0,-1 0 0,1 0 0,0 0-1,-1 0 1,1 0 0,0 0 0,0-1 0,-1 1 0,1 0 0,-1 0 0,2-1 0,59-18 94,-49 15-107,104-28 204,-15 6-6165,-89 21 1681,-3-2-2765</inkml:trace>
</inkml:ink>
</file>

<file path=ppt/ink/ink2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16496,'0'0'4324,"-40"46"-3043,26-11-128,-1 6-352,-1 5-193,2 1-159,5 0-289,0-3-128,3-4 32,6-4-416,0-7-1026,0-5-1312,6-9-3268</inkml:trace>
</inkml:ink>
</file>

<file path=ppt/ink/ink2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3.5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12844,'0'0'3780,"74"17"-2819,-24-14-161,2-2-447,13-1-225,-7 2-96,1 1-609,-10-1-1889,-15 4-2307,-19-2-1216</inkml:trace>
</inkml:ink>
</file>

<file path=ppt/ink/ink2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3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9801,'0'0'6086,"68"8"-4292,-14-8-641,15-1-320,13-4-417,-1-2-288,-1 4-128,-10 0-1505,-16 1-2275,-14 0-2049</inkml:trace>
</inkml:ink>
</file>

<file path=ppt/ink/ink2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4.2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14029,'0'0'1778,"9"2"-1132,37 13 70,0 2-1,60 32 1,-60-28-706,-39-18-16,0 1-1,0-1 1,0 1 0,0 1 0,-1-1 0,1 1 0,-1 0 0,-1 1 0,1-1 0,-1 1 0,6 8-1,-9-11 11,-1 0 0,1 0 0,-1 1-1,0-1 1,0 0 0,0 1-1,-1-1 1,1 1 0,-1-1-1,1 1 1,-1 0 0,-1-1 0,1 1-1,0-1 1,-1 1 0,1-1-1,-1 1 1,0-1 0,0 0-1,-1 1 1,1-1 0,-1 0 0,0 0-1,1 0 1,-1 0 0,-5 5-1,-19 24 108,-2-1 0,-60 50 0,-5 7-1789,58-52-1578,6-8-2099</inkml:trace>
</inkml:ink>
</file>

<file path=ppt/ink/ink2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4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14029,'0'0'5125,"-18"83"-5061,8-37 128,4 4-96,4 0-31,2-3-1,0-1-193,0-8-960,8-6-993,-5-6-1409,-3-7-833</inkml:trace>
</inkml:ink>
</file>

<file path=ppt/ink/ink2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5.0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13837,'0'0'4260,"65"0"-2786,-15 0-33,14 0-929,9 0-384,5-9-31,1-3-33,-11 1-160,-4-1-545,-18 3-352,-10 1-609,-19-2-1504,-12-1-1154,-5-2-5350</inkml:trace>
</inkml:ink>
</file>

<file path=ppt/ink/ink2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5.3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35 13325,'0'0'3971,"54"-31"-3458,-11 28 320,12 3 63,13 0 33,4 0-544,-2 0-321,4 0-256,-11 4-1730,-9 2-2819,-12-2-2177</inkml:trace>
</inkml:ink>
</file>

<file path=ppt/ink/ink2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5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0 12876,'-1'11'1490,"0"2"-822,-1 2 47,0-1-1,2 0 1,0 1-1,2 15 0,-2-27-655,0 0 0,1 0 0,-1 0 0,1 0 0,0 0-1,0 0 1,0 0 0,0 0 0,1 0 0,-1-1 0,1 1-1,-1-1 1,1 1 0,0-1 0,0 1 0,0-1 0,0 0-1,1 0 1,-1 0 0,1 0 0,-1 0 0,1-1 0,0 1 0,-1-1-1,1 1 1,0-1 0,3 1 0,3-1 21,1 0-1,-1 0 1,1 0 0,-1-1 0,1-1-1,-1 0 1,1 0 0,-1-1-1,0 0 1,1 0 0,-1-1 0,-1 0-1,17-9 1,-14 6-52,1-1 1,-1 0-1,-1 0 0,1-1 0,-1-1 1,-1 0-1,0 0 0,0-1 0,11-15 0,-28 36 289,-29 50 563,35-57-852,1 0 0,-1 1 0,1-1 0,-1 0 0,1 0 0,1 1 0,-1-1 0,0 1 0,1-1 0,0 0 0,0 1 0,0-1 0,1 1 0,0-1 0,1 6 0,-1-8-161,0-1 0,1 1 1,-1-1-1,1 1 1,-1-1-1,1 1 0,-1-1 1,1 0-1,0 0 0,-1 0 1,1 0-1,0 0 0,0 0 1,0-1-1,0 1 0,0 0 1,0-1-1,0 0 1,0 1-1,0-1 0,0 0 1,0 0-1,0 0 0,0 0 1,3-1-1,14 1-5942</inkml:trace>
</inkml:ink>
</file>

<file path=ppt/ink/ink2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6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1 13325,'0'0'2114,"0"8"-305,-7 57-605,-3 0 0,-22 83-1,-10 55-159,23 27-2170,18-248-85,0 0 0,-2 1 0,0-1 0,0 1 0,-2-1 0,-8-20 0,-26-53-271,23 54 2270,15 37-683,1-1 0,0 1 0,0-1 0,0 1 0,0-1-1,0 1 1,0-1 0,0 0 0,0 1 0,0-1 0,0 1 0,0-1 0,0 1 0,0-1 0,0 1 0,1-1 0,-1 1 0,0-1 0,0 1 0,1-1 0,-1 1 0,0-1 0,1 1 0,-1-1 0,0 1 0,1 0 0,-1-1 0,1 1 0,-1 0 0,0-1 0,1 1 0,-1 0 0,1-1 0,-1 1 0,1 0 0,-1 0 0,1 0 0,-1 0 0,1-1 0,0 1 0,-1 0-1,1 0 1,-1 0 0,1 0 0,-1 0 0,1 0 0,-1 0 0,1 0 0,-1 1 0,1-1 0,0 0 0,-1 0 0,1 1 0,50 5 1126,-23-3-427,-15-2-869,0-1 0,0-1 1,0 0-1,-1-1 0,1 0 0,0-1 1,-1 0-1,1-1 0,-1 0 0,0-1 1,0-1-1,-1 0 0,0-1 0,0 0 0,16-13 1,-19 12-901,1 0-1,-1-1 1,-1 0 0,1-1 0,-2 0-1,1 0 1,-1 0 0,-1-1 0,0 0-1,7-23 1,-1-9-5281</inkml:trace>
</inkml:ink>
</file>

<file path=ppt/ink/ink2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2.6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38 1 20316,'0'1'64,"0"-1"0,0 0 1,1 0-1,-1 0 0,0 0 0,0 0 0,0 0 0,0 0 0,0 0 0,0 0 0,0 0 0,0 1 0,0-1 0,0 0 0,0 0 0,1 0 0,-1 0 0,0 0 0,0 0 0,0 0 0,0 0 1,0 0-1,0 0 0,0 0 0,0 0 0,1 0 0,-1 0 0,0 0 0,0 0 0,0 0 0,0 0 0,0 0 0,0 0 0,0 0 0,1 0 0,-1 0 0,0 0 0,0 0 0,0 0 1,0 0-1,0 0 0,0 0 0,0-1 0,0 1 0,0 0 0,0 0 0,1 0 0,-1 0 0,0 0 0,0 0 0,0 0 0,0 0 0,0 0 0,0-1 0,0 1 0,0 0 0,0 0 1,0 0-1,0 0 0,0 0 0,0 0 0,0 0 0,0-1 0,0 16 1728,-6 18-649,-2-4-752,-17 86 83,24-104-469,0 0 0,0 0 0,1 1 0,0-1 0,1 0 0,0 0 0,1 0 0,3 12 0,-4-20-31,0 0 1,0-1-1,0 1 0,0 0 1,0-1-1,0 1 1,1-1-1,-1 0 0,1 1 1,0-1-1,0 0 1,-1 0-1,1 0 0,1 0 1,-1-1-1,0 1 1,0 0-1,1-1 0,-1 0 1,1 1-1,-1-1 1,1 0-1,-1 0 1,1 0-1,0-1 0,0 1 1,-1-1-1,1 1 1,0-1-1,0 0 0,0 0 1,-1 0-1,5-1 1,-1 0 3,0-1 1,-1 0 0,1 0 0,0 0 0,-1 0 0,1-1 0,-1 0 0,0 0 0,0 0-1,0-1 1,0 0 0,0 0 0,-1 0 0,5-6 0,16-24-207</inkml:trace>
</inkml:ink>
</file>

<file path=ppt/ink/ink2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6.5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1 5285,'0'0'9764,"-4"7"-8648,-6 14-646,2 0 1,0 1 0,1 0-1,-7 39 1,-7 103 2429,20-151-2700,-3 88 697,4-93-883,1-1-1,-1 1 1,1 0 0,1-1 0,0 1 0,0-1-1,0 1 1,1-1 0,0 0 0,6 10 0,-7-14-184,0-1 0,0 1 0,0-1 0,0 0 0,1 0 0,-1 0 0,1-1 0,-1 1 1,1 0-1,0-1 0,0 0 0,3 2 0,24 3-4764,-9-6-757</inkml:trace>
</inkml:ink>
</file>

<file path=ppt/ink/ink2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6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24 15567,'0'0'3347,"-10"5"-2514,1 0-695,0 0 1,0 0-1,0 0 1,-10 10-1,16-12-113,0 0 0,0-1-1,1 1 1,-1 0 0,1 1-1,-1-1 1,1 0 0,0 1 0,0-1-1,1 1 1,-1 0 0,1-1-1,-1 1 1,1 0 0,1 0-1,-1 0 1,0 6 0,1-9-27,0 0 1,1 0-1,-1 0 1,1 0-1,-1 0 1,0 0-1,1 0 0,0 0 1,-1 0-1,1 0 1,0 0-1,-1 0 1,1-1-1,0 1 1,0 0-1,0-1 1,-1 1-1,1 0 1,0-1-1,0 1 0,0-1 1,0 0-1,0 1 1,0-1-1,0 0 1,0 1-1,0-1 1,0 0-1,1 0 1,-1 0-1,0 0 1,0 0-1,0 0 0,0 0 1,0 0-1,0-1 1,0 1-1,1-1 1,3 1-23,0-1 1,0 0-1,0 0 0,0 0 1,-1-1-1,1 0 1,0 0-1,3-2 1,3-4-216,0-1 1,-1 1-1,0-2 1,11-13-1,-17 19 233,-1-1-1,0 0 1,1 1-1,-1-1 1,-1 0 0,1 0-1,-1-1 1,0 1-1,0 0 1,0-1-1,-1 1 1,1-12 0,-30 53 620,25-29-581,0-1 0,0 1 0,1 0 1,0 0-1,0 0 0,1 0 0,-2 13 1,3-18-45,0 0 0,0-1 0,0 1 0,0 0 0,1-1 0,-1 1 0,0 0 0,1-1 0,-1 1 0,1 0 0,0-1 0,-1 1 0,1-1 0,0 0 0,0 1 1,0-1-1,0 1 0,0-1 0,0 0 0,1 0 0,-1 0 0,0 0 0,0 0 0,1 0 0,-1 0 0,1 0 0,-1 0 0,1-1 0,-1 1 0,1-1 0,0 1 0,-1-1 1,1 1-1,0-1 0,-1 0 0,4 0 0,3 1-348,1-1 0,-1 0 0,0-1 0,0 0 0,0 0 0,0-1 0,0 0 0,0 0 0,0-1 0,0 0 0,-1 0 0,0-1 0,1 0 0,-1 0 0,10-9 0,17-15-3843</inkml:trace>
</inkml:ink>
</file>

<file path=ppt/ink/ink2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7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107 1 13164,'-6'8'1671,"-6"8"-1166,0 0 0,2 1 0,0 1 0,1 0 0,0 0 0,2 1 0,0 0 0,1 1 0,1-1 1,1 1-1,-2 23 0,4-24-717,1 0 0,1 0 1,1 0-1,1 0 0,1 0 1,0 0-1,10 30 0,-4-110-1501,-9 34 1742,1 17-26,0 0 1,-1-1 0,0 1-1,-1 0 1,0 0 0,0-1-1,-1 1 1,-1 0 0,0 1-1,-5-13 1,-2 12 730,5 21-280,6 21-14,-1-28-401,1 0 0,0-1 0,0 1 0,1-1 0,-1 1 0,1-1-1,0 1 1,0-1 0,0 0 0,0 0 0,0 0 0,1 0 0,0 0 0,-1-1 0,1 1-1,4 2 1,-1-1 1,1 0 0,-1 0 0,1-1-1,0 0 1,0 0 0,0-1 0,0 0 0,9 1-1,-7-1-2,0-1-1,1 0 0,-1 0 0,1-1 1,-1 0-1,1-1 0,-1 0 0,1-1 1,-1 0-1,0 0 0,0-1 0,0 0 1,14-7-1,-17 6-1,0 0 0,0-1 0,0 1-1,-1-1 1,0 0 0,0-1 0,0 1 0,-1-1 0,0 0 0,0 0 0,0-1-1,-1 1 1,0-1 0,4-13 0,-9 15 472,-7 12-284,-9 13 40,11-11-150,1 1-1,1 0 0,0 0 1,0 0-1,1 0 1,0 1-1,1 0 1,0 0-1,1 0 1,0 0-1,1 0 1,0 0-1,0 1 1,3 17-1,-2-27-114,1 0 1,-1 0-1,1-1 0,0 1 1,0 0-1,0 0 0,0-1 0,0 1 1,0 0-1,0-1 0,1 1 1,-1-1-1,1 1 0,-1-1 1,1 0-1,-1 0 0,1 0 1,0 0-1,-1 0 0,1 0 0,0 0 1,0 0-1,0-1 0,0 1 1,0-1-1,0 1 0,0-1 1,0 0-1,0 0 0,0 0 1,2 0-1,-2 0-281,1 0 0,-1 0 0,0-1 0,1 1 0,-1-1 0,1 0 0,-1 1 1,0-1-1,0 0 0,0 0 0,1 0 0,-1-1 0,0 1 0,0 0 0,0-1 0,-1 0 0,1 1 1,0-1-1,-1 0 0,1 0 0,-1 0 0,1 0 0,-1 0 0,0 0 0,2-4 0,6-24-5877</inkml:trace>
</inkml:ink>
</file>

<file path=ppt/ink/ink2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7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10666,'0'0'7367,"-19"51"-7079,19-34-128,10 3-63,10-3-578,-2-3-2049,2-3-2115,7-4-5604</inkml:trace>
</inkml:ink>
</file>

<file path=ppt/ink/ink2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7.9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8456,'0'0'3598,"-9"4"-560,-11 5-1299,0 1 0,-35 24 1,49-31-1532,1 1 0,-1 0 1,1 0-1,0 0 1,1 1-1,-1-1 0,1 1 1,0 0-1,0 1 0,0-1 1,1 1-1,0 0 0,0 0 1,0 0-1,1 0 1,-2 8-1,4-14-204,0 1-1,0 0 1,0 0 0,0-1-1,0 1 1,0 0 0,0-1 0,0 1-1,0 0 1,1-1 0,-1 1-1,0-1 1,0 1 0,1 0 0,-1-1-1,1 1 1,-1-1 0,0 1-1,1-1 1,-1 1 0,1-1 0,-1 1-1,1-1 1,0 1 0,-1-1-1,1 0 1,-1 1 0,1-1 0,1 1-1,27 4 137,31-12-450,-43 2-269,1 0 1,-2-2-1,23-11 0,-26 11 383,1 0 0,0 2 0,0-1 0,1 2 0,21-5 0,-35 12 514,0 0-1,0 0 1,0 0-1,0 1 1,0-1 0,0 0-1,-1 0 1,0 1 0,0-1-1,0 0 1,0 0 0,0 1-1,-1 3 1,1 12 445,1-18-752,-1 1 0,1-1 0,-1 0 0,1 0-1,0 0 1,-1 0 0,1 0 0,0 0 0,0 0 0,0 0 0,0-1-1,0 1 1,0 0 0,0 0 0,0-1 0,0 1 0,0-1 0,0 1 0,0-1-1,1 1 1,-1-1 0,0 0 0,0 1 0,0-1 0,1 0 0,-1 0-1,2 0 1,44 0 91,-32 0-182,4-2-640,-1 0 0,35-7 0,-34 4 52,0 2 0,34-2 0,-51 7 690,-2 0 0,1 0 0,0 0 0,0 0 1,-1 1-1,1-1 0,-1 0 0,0 0 0,1 1 0,-1-1 0,0 0 0,-1 1 1,1-1-1,0 0 0,-1 3 0,1 18-1615</inkml:trace>
</inkml:ink>
</file>

<file path=ppt/ink/ink2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02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4 11499,'0'0'705,"-7"0"474,-23-1 492,189 0 2827,16 0-4052,339 32 232,37 2-566,-462-30-58,410-4-760,-471-1 688,-12 2 13,1-1 0,0-1 0,-1 0 0,1-1 0,-1-1 0,23-8 0,-90 14-1196,-20 12-3662,37-9 197</inkml:trace>
</inkml:ink>
</file>

<file path=ppt/ink/ink2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5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111 24 5990,'0'0'1825,"-9"-3"108,-1 1-1495,-41-12 3328,10 10 4292,61 18-6184,6-5-1673,1-1 1,0-2-1,0 0 1,47 2-1,116-4-1277,-139-4-131,-33 0 326,-1 0-993,-6 0-3864,-15 0 784</inkml:trace>
</inkml:ink>
</file>

<file path=ppt/ink/ink2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5.3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9993,'0'0'9449,"83"33"-8744,-31-33-289,5 0-255,1 0-129,3 0-96,-5 0-1025,-2 0-1954,-5 0-1890,-6 0 32</inkml:trace>
</inkml:ink>
</file>

<file path=ppt/ink/ink2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5.7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0 236 10442,'0'0'11525,"13"-5"-10756,17-7-540,153-66 220,-161 66-471,0 0 0,-1-1 0,0-1 0,-1-1 0,-1-1-1,22-22 1,-31 24 17,-10 14 5,0 0 0,0 0 0,0 0 0,0-1 0,0 1 0,1 0 0,-1 0 0,0 0 0,0 0 0,0 0 0,0-1 0,0 1 0,0 0 0,0 0 0,0 0 0,0 0 0,0-1 0,0 1 0,0 0 0,0 0 0,0 0 0,0 0 0,0-1 0,0 1 0,0 0 0,0 0 0,0 0 0,0 0 0,0-1 0,0 1 0,0 0 1,-1 0-1,1 0 0,0 0 0,0 0 0,0-1 0,0 1 0,0 0 0,0 0 0,-1 0 0,1 0 0,0 0 0,0 0 0,0 0 0,0-1 0,0 1 0,-1 0 0,1 0 0,0 0 0,0 0 0,0 0 0,0 0 0,-1 0 0,1 0 0,0 0 0,0 0 0,0 0 0,0 0 0,-1 0 0,1 0 0,0 0 0,0 0 0,-11 3 7,11-3-4,-11 7 22,1 0 0,0 1 0,1 0 0,-1 1 0,2 0 0,-1 0 1,1 1-1,1 0 0,0 1 0,0-1 0,1 1 0,0 0 0,1 1 0,0 0 1,1 0-1,-4 20 0,7-29-31,1 0 0,-1-1 1,1 1-1,0 0 0,0 0 0,0-1 1,1 1-1,-1 0 0,1 0 1,-1-1-1,1 1 0,0-1 0,0 1 1,0 0-1,0-1 0,0 0 1,1 1-1,-1-1 0,1 0 0,0 0 1,-1 1-1,1-1 0,0-1 1,0 1-1,4 3 0,0-3-499,0 1 1,0-1-1,0 0 0,1 0 0,-1-1 0,0 0 1,1 0-1,-1 0 0,1-1 0,6 0 0,27-2-6146,4-7-2478</inkml:trace>
</inkml:ink>
</file>

<file path=ppt/ink/ink2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6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28 14125,'-7'0'1378,"-4"0"-824,1 0 0,0 1 0,0 0 0,0 1 0,0 0-1,0 1 1,0-1 0,-13 7 0,18-6-413,1-1 0,-1 1 0,1-1 0,0 1 0,-1 1-1,1-1 1,1 0 0,-1 1 0,1 0 0,-1 0 0,1 0 0,0 0-1,0 1 1,1-1 0,-1 1 0,1-1 0,0 1 0,0 0 0,1 0-1,-2 8 1,2-11-126,1 1 0,0-1 0,-1 1 0,1-1 0,0 1 0,0-1-1,1 1 1,-1-1 0,0 1 0,1-1 0,0 0 0,-1 1 0,1-1 0,0 0 0,0 1-1,0-1 1,0 0 0,1 0 0,-1 0 0,1 0 0,-1 0 0,1 0 0,3 2 0,-1-1 12,1 0 1,-1 0 0,1-1 0,0 1 0,0-1 0,0 0 0,0-1 0,1 1 0,-1-1 0,9 1-1,-2-1 1,-1 0-1,0-1 1,0 0-1,0-1 1,0 0-1,0-1 1,0 0-1,0-1 1,0 0-1,17-8 0,-21 6-8,0 0 0,0-1-1,0 0 1,-1 0-1,0 0 1,0-1 0,0 0-1,-1 0 1,0-1-1,0 1 1,-1-1 0,6-15-1,-9 20-2,0 0-1,0 0 1,0 0-1,-1 0 1,1 0-1,-1 0 0,0 0 1,0 0-1,0 0 1,0-1-1,-1 1 1,1 0-1,-1 0 1,0 0-1,1 0 1,-3-4-1,1 4-1,0 1 0,0-1-1,0 1 1,-1-1 0,1 1-1,-1 0 1,1 0 0,-1 0 0,0 0-1,1 0 1,-1 1 0,0-1 0,0 1-1,0 0 1,0 0 0,-1 0 0,1 0-1,0 1 1,-4-1 0,-2-1-35,0 1-1,0 0 1,0 0 0,0 1 0,-13 1 0,21-1-124,-1 0 0,0 1 0,1-1 0,-1 0 0,0 1 0,1-1 1,-1 1-1,1 0 0,-1-1 0,1 1 0,-1 0 0,1 0 0,-1 0 0,1 0 0,0 0 1,0 0-1,-1 0 0,1 1 0,0-1 0,0 0 0,0 1 0,0-1 0,1 0 0,-1 1 1,0-1-1,0 1 0,1 0 0,-1-1 0,1 1 0,0-1 0,-1 1 0,1 0 0,0-1 1,0 1-1,0 0 0,0 1 0,1 0-247,0-1 0,0 0-1,0 0 1,0 0 0,0 1 0,0-1 0,1 0 0,-1 0-1,1 0 1,-1-1 0,1 1 0,0 0 0,-1-1 0,1 1-1,0-1 1,0 1 0,0-1 0,1 0 0,-1 0 0,0 0-1,0 0 1,1 0 0,-1-1 0,0 1 0,4 0 0,-1 1-505,28 9-6209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27.2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51 12467,'28'3'3860,"32"11"-2433,27 4-1296,0-7 58,0-5 0,0-3-1,88-10 1,-109-1 85,124-32-1,-132 24-15,0 4 0,105-10-1,-151 22-230,0 0-1,-1 0 0,1 1 0,-1 1 1,13 2-1,-20-3-24,-1 0 0,1 0 1,-1 1-1,1-1 0,-1 1 0,0 0 0,1 0 0,-1 0 1,0 0-1,0 0 0,-1 1 0,1-1 0,0 1 1,-1 0-1,0 0 0,1 0 0,-1 0 0,0 0 0,2 6 1,-4-9-23,0 0 1,0 1 0,0-1 0,0 0-1,0 0 1,0 1 0,0-1-1,0 0 1,-1 0 0,1 0 0,0 1-1,0-1 1,0 0 0,0 0-1,0 0 1,0 1 0,-1-1 0,1 0-1,0 0 1,0 0 0,0 0-1,0 0 1,-1 1 0,1-1 0,0 0-1,0 0 1,-1 0 0,1 0-1,0 0 1,0 0 0,0 0 0,-1 0-1,1 0 1,0 0 0,0 0 0,-1 0-1,1 0 1,0 0 0,0 0-1,-1 0 1,1 0 0,0 0 0,-1 0-1,-14-1-63,13 1-6,-17 0-136</inkml:trace>
</inkml:ink>
</file>

<file path=ppt/ink/ink2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1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51 1 18500,'-12'38'2064,"-2"0"-1375,4-1-305,0-2 1040,6 1-688,4-7-360,6-8-816,5-2-384,2-9 672,4-4-216,3-3-168</inkml:trace>
</inkml:ink>
</file>

<file path=ppt/ink/ink2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4:46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58 128,'0'0'14611,"2"-9"-11237,-2 7-3220,1 0-1,-1 0 1,1 0 0,-1 0-1,0 0 1,0 0 0,0 0-1,0 0 1,0 0-1,0 0 1,-1 0 0,1 0-1,0 0 1,-2-2 0,1 3-52,-1-1 0,0 1 0,1 0 1,-1 0-1,0 0 0,0 0 1,0 0-1,0 0 0,0 0 1,0 1-1,0-1 0,0 1 1,0 0-1,0-1 0,0 1 1,0 0-1,0 0 0,0 0 1,-4 1-1,-3 0 83,-1 0 1,0 0 0,1 1-1,0 0 1,-1 1-1,1 0 1,0 1-1,0-1 1,1 2 0,-1-1-1,1 1 1,-12 10-1,17-13-142,-1 1 0,1-1 0,0 1 0,0 0 0,0 0 1,1 0-1,-1 0 0,1 1 0,0-1 0,0 1 0,0-1 0,0 1 0,0 0 0,1 0 0,0 0 0,0 0 0,0 0 0,0 0 0,0 0 0,1 0 0,0 0 0,0 0 0,0 1 0,0-1 0,1 0 1,0 0-1,-1 0 0,2 0 0,-1 0 0,0 0 0,1-1 0,1 5 0,1-3-19,-1-1 1,1 1-1,-1-1 1,1 0-1,1 0 1,-1-1-1,0 1 1,1-1-1,0 0 1,-1 0 0,1-1-1,1 1 1,-1-1-1,0 0 1,0 0-1,1-1 1,-1 0-1,11 2 1,4-1 16,-1 0 0,0-2 1,0 0-1,25-3 1,-35 2-35,-1-1 1,1 1-1,-1-2 1,1 1 0,-1-1-1,0 0 1,0-1 0,0 0-1,0 0 1,-1-1-1,0 0 1,0 0 0,0-1-1,0 0 1,-1 0 0,0 0-1,-1-1 1,1 0-1,-1 0 1,0 0 0,-1-1-1,0 1 1,0-1 0,0 0-1,-1-1 1,-1 1-1,4-14 1,-6 19-33,0 1 0,0 0 0,0 0 0,0 0 0,0 0 0,0 0 1,-1 0-1,1 0 0,-1 0 0,0 0 0,1 0 0,-1 0 0,0 0 0,0 0 0,0 0 0,0 1 0,-1-1 0,1 0 0,0 1 0,-3-3 0,1 2-103,-1-1-1,1 0 0,-1 1 1,0 0-1,0 0 0,0 0 1,0 1-1,0-1 0,-6 0 1,-10-2-1522,1 2 1,-1 0-1,-28 1 1,38 2 218,-34-1-6272</inkml:trace>
</inkml:ink>
</file>

<file path=ppt/ink/ink2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1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13389,'0'0'4479,"13"0"-3609,622 0 2702,387 9-4929,-1001-8 1105,111 3-2358,-45-5-3059,-42-2-283</inkml:trace>
</inkml:ink>
</file>

<file path=ppt/ink/ink2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8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9321,'0'0'12139,"22"64"-11178,-22-32-320,0 1-289,0-3-224,0-1-64,0-8-64,1-5-864,16-7-962,1-7-929,9-2-1857,0-8-1250</inkml:trace>
</inkml:ink>
</file>

<file path=ppt/ink/ink2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8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437 193 13453,'0'0'5765,"-24"75"-4900,13-42-224,4 2 31,2-3-351,3 0-161,2-6-128,0-5 32,0-6-449,2-3-672,-2-8-768</inkml:trace>
  <inkml:trace contextRef="#ctx0" brushRef="#br0" timeOffset="1">1 59 8808,'0'0'13613,"54"-15"-12716,2 9-449,10-1-255,3 3-161,1-4 0,-3 5-160,-3-2-1506,-6 0-2530,-9 0-4164</inkml:trace>
</inkml:ink>
</file>

<file path=ppt/ink/ink2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9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12396,'0'0'1153,"60"2"1217,-10-2 225,17 0-1442,7-1 224,14-3-672,0 3-513,-7-1-96,-7 2-609,-14 0-1665,-21 0-2818,-19 0-2532</inkml:trace>
</inkml:ink>
</file>

<file path=ppt/ink/ink2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5:59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 10730,'0'0'769,"80"12"2082,-25-10-641,10-1-1794,4-1-160,-1 0-192,-5-2-1761,-5-6-2179,-10-3-1889</inkml:trace>
</inkml:ink>
</file>

<file path=ppt/ink/ink2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08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55 365 4965,'-3'2'986,"-34"34"6848,35-35-7551,1 0-1,0 0 1,0 1 0,0-1 0,0 0 0,0 1 0,0-1 0,0 1 0,0-1 0,1 1 0,-1-1-1,1 1 1,-1-1 0,1 1 0,-1 0 0,1-1 0,0 1 0,0 0 0,0-1 0,0 1 0,0 0-1,0-1 1,0 1 0,1 0 0,-1-1 0,1 4 0,2-4-114,-1 0 0,0 0 0,0-1 0,0 1 0,0-1 0,1 0 0,-1 1-1,0-1 1,0 0 0,1 0 0,-1-1 0,0 1 0,0 0 0,1-1 0,-1 1 0,4-3 0,17-8 120,0-1 0,-1-1-1,-1 0 1,0-2 0,28-26 0,-38 32-250,37-31 33,64-69 0,-94 88-28,0-1 1,-2 0-1,0-1 1,-2 0 0,23-49-1,-50 102 393,-62 171 461,64-168-1063,1 0 1,2 1 0,2 0-1,-4 60 1,13-80-2543,-2-14 2481,-1 1 0,1-1 0,-1 0 0,1 0 0,-1 1 0,1-1 0,-1 0 1,1 0-1,-1 1 0,1-1 0,-1 0 0,1 0 0,-1 0 0,1 0 0,-1 0 0,1 0 0,0 0 0,-1 0 0,1 0 0,-1 0 0,1 0 0,-1-1 1,1 1-1,-1 0 0,1 0 0,-1 0 0,1-1 0,-1 1 0,1 0 0,-1-1 0,1 1 0,-1 0 0,1-1 0,-1 1 0,0 0 0,1-2 0,13-11-5801</inkml:trace>
</inkml:ink>
</file>

<file path=ppt/ink/ink2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09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264 129 7751,'0'0'2643,"5"-7"-123,-4 5-2400,26-54 4694,-26 53-4475,0 1 1,0-1-1,-1 0 1,1 1-1,-1-1 1,0 0-1,0 0 1,0 1 0,-1-6-1,1 7-233,0 0 1,0 0-1,-1 0 0,1 0 1,-1 0-1,1 0 0,-1 0 1,1 0-1,-1 0 0,0 0 1,0 1-1,1-1 0,-1 0 0,0 0 1,0 1-1,0-1 0,1 0 1,-1 1-1,0-1 0,0 1 1,0 0-1,0-1 0,0 1 1,0 0-1,0-1 0,-2 1 0,-5-1-62,0 1 0,0 0 0,-1 0 0,1 1 0,0 0 0,0 1 0,0 0 0,0 0 0,0 0 0,0 1 0,0 0-1,1 1 1,0 0 0,0 0 0,0 0 0,0 1 0,0 0 0,1 0 0,-6 7 0,-2 1-21,0 1 0,2 0 0,0 1 0,0 0 0,1 1 0,1 0 0,-10 22 0,17-31 6,0 0 0,1 0 1,0 1-1,0-1 0,0 1 1,1-1-1,0 1 1,1-1-1,0 1 0,0-1 1,2 13-1,-2-17-19,1 0-1,0 0 1,0 0 0,0 0 0,0 0 0,1 0-1,-1-1 1,1 1 0,0 0 0,-1-1 0,1 1-1,0-1 1,1 0 0,-1 1 0,0-1 0,1 0-1,-1-1 1,1 1 0,0 0 0,-1-1 0,1 1-1,0-1 1,0 0 0,0 0 0,0 0 0,0 0-1,0-1 1,0 1 0,5 0 0,2-2 25,0 1 1,-1-1 0,1 0-1,-1-1 1,0 0 0,1-1-1,-1 0 1,0 0 0,0-1-1,-1 0 1,1-1-1,-1 1 1,0-2 0,0 1-1,0-1 1,-1 0 0,0-1-1,0 0 1,-1 0 0,7-9-1,-2 2 4,0 0 0,-1-1-1,-1 0 1,0 0 0,-1-1 0,-1 0-1,0-1 1,-1 1 0,-1-1-1,4-23 1,-8 35-27,-1 0 0,1 0 0,-1 0 1,0 0-1,0-1 0,-1 1 0,0 0 0,1 0 0,-4-9 0,3 13-103,0-1 0,0 0-1,0 1 1,0-1 0,0 1 0,0 0 0,0-1-1,0 1 1,-1 0 0,1 0 0,-1 0-1,1 0 1,-1 0 0,1 0 0,-1 0 0,1 0-1,-1 1 1,0-1 0,1 0 0,-1 1-1,0 0 1,0-1 0,1 1 0,-1 0 0,0 0-1,0 0 1,0 0 0,1 0 0,-4 1-1,3 0-242,1-1 0,0 1 0,0 0 0,0-1 0,0 1 0,0 0 0,0 0 0,0 0 0,0 0 0,0 0 0,1 0 0,-1 0 0,0 0 0,1 1 0,-1-1 0,1 0 0,-1 0 0,1 0 0,-1 1 0,1-1 0,0 0 0,0 1 0,-1-1 0,1 0 0,0 1 0,0-1 0,0 0 0,1 1 0,-1-1 0,0 0 0,0 0 0,1 1 0,-1-1 0,1 0 0,-1 0 0,2 2 0,13 8-3873</inkml:trace>
</inkml:ink>
</file>

<file path=ppt/ink/ink2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09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213 1 11915,'0'0'13037,"-8"9"-12317,-25 30-230,-60 73 140,78-93-475,1 2 0,1-1 1,-19 42-1,32-61-137,-1 0 0,0 0 0,1 1 0,-1-1 0,1 1 1,-1-1-1,1 0 0,0 1 0,-1-1 0,1 1 0,0-1 1,0 1-1,0-1 0,0 1 0,0-1 0,1 1 0,-1-1 1,0 1-1,1-1 0,-1 1 0,1-1 0,-1 0 0,1 1 1,0-1-1,0 2 0,1-2 3,0 0-1,-1 0 1,1 0 0,0 0-1,0 0 1,0 0 0,0-1-1,0 1 1,0 0-1,0-1 1,0 0 0,0 1-1,0-1 1,0 0 0,4 0-1,5-1-22,1 0 0,-1-1 0,1-1 0,-1 1 0,16-7 0,-10 2-982,-1 0 1,0-1-1,-1-1 0,19-13 1,-25 15-1037,0 0 0,-1-1 0,0 0 1,11-15-1,1-8-6618</inkml:trace>
</inkml:ink>
</file>

<file path=ppt/ink/ink2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09.7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8040,'0'0'10153,"-58"58"-7334,35-27-769,0 3-32,-1 3-481,3 3-544,4-1-320,5-1-417,6 0-160,3-3-128,3-2-32,0-4-1185,0-4-1378,9-7-1825,-4-7-4709</inkml:trace>
</inkml:ink>
</file>

<file path=ppt/ink/ink2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5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194 20 19092,'-3'-2'168,"-1"-1"0,1 1 0,-1 0 0,0 0 0,0 1 0,0-1 0,0 1 0,0 0 0,0 0 0,0 0 0,0 0 0,0 1 0,-1 0 0,1-1 0,0 2 0,0-1 0,0 0 0,-1 1 0,1 0 0,0 0 0,0 0 0,0 0 0,0 1 0,0 0 0,1 0-1,-1 0 1,0 0 0,1 0 0,0 1 0,-1-1 0,-4 7 0,1-3-115,1 0 0,1 1 0,-1 0 0,1 0 0,0 0-1,1 0 1,0 1 0,0 0 0,0 0 0,1 0 0,0 1 0,1-1-1,0 0 1,-2 16 0,4-22-50,0-1 0,-1 1 0,1 0 0,0 0 0,0-1 0,0 1 0,0 0 0,0 0 0,1-1 0,-1 1 0,0 0 1,1-1-1,0 1 0,-1 0 0,1-1 0,0 1 0,0-1 0,0 1 0,-1-1 0,2 1 0,-1-1 0,0 0 0,0 1 0,0-1 0,1 0 0,-1 0 0,0 0 0,1 0 0,-1 0 0,1 0 0,0 0 0,-1-1 0,1 1 0,-1-1 0,1 1 0,0-1 0,0 1 0,-1-1 1,1 0-1,0 0 0,0 0 0,1 0 0,4-1-29,0 0 0,-1 0 0,1 0 0,0-1 0,-1 0 0,1 0 1,-1-1-1,0 0 0,11-7 0,54-45-303,-65 51 249,0-1 0,0 0 0,-1-1 0,0 0 1,0 1-1,0-2 0,4-7 0,-40 144 592,28-111-314,0 1 0,2-1 0,0 1 0,3 36-1,7-19-23,-6-31-83,-1 0 1,-1 1-1,1 0 1,-1-1-1,0 1 1,-1 11 0,0-17-46,0 1 0,-1 0 1,1 0-1,-1 0 1,0 0-1,1 0 1,-1-1-1,0 1 1,0 0-1,0 0 1,0-1-1,0 1 1,-1-1-1,1 1 1,0-1-1,-1 0 0,1 1 1,-1-1-1,0 0 1,1 0-1,-1 0 1,0 0-1,0 0 1,1-1-1,-1 1 1,0 0-1,-3 0 1,-3 1 119,0-1 0,0 1 0,0-1 1,0-1-1,0 0 0,0 0 1,-14-2-1,18 2-211,0-1 0,0 0 0,0 0 0,0 0 0,0 0-1,0-1 1,0 1 0,0-1 0,1 0 0,-1-1 0,0 1 0,1 0 0,0-1 0,0 0 0,0 0 0,-4-4 0,6 6-74,0 0 1,1 0 0,-1 0-1,1 0 1,-1-1 0,1 1-1,-1 0 1,1 0 0,-1 0-1,1 0 1,0 0 0,0-1-1,0 1 1,0 0 0,0 0-1,0 0 1,0-1 0,0 1-1,0 0 1,0 0 0,1 0-1,-1-1 1,0 1 0,1 0-1,-1 0 1,1 0 0,0 0-1,-1 0 1,1 0 0,0 0-1,-1 0 1,2-1 0,2-1-159,0-1 0,0 1 0,0 0 0,0 1 0,1-1 0,8-3 0,23-9-819</inkml:trace>
</inkml:ink>
</file>

<file path=ppt/ink/ink2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 11851,'0'0'10826,"63"-4"-9737,-15 4-160,15 0-384,8 0-417,1 0-64,2 3-576,-6-3-1827,-9 0-2273,-10-20-7015</inkml:trace>
</inkml:ink>
</file>

<file path=ppt/ink/ink2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3.8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0 322 14798,'0'0'5856,"15"-3"-4713,14-6-750,0-1-1,0-2 1,-1 0 0,44-28 0,-11 4-318,80-53 42,-122 75-94,0-1 1,-1 0 0,-1-2-1,29-33 1,-58 70-177,1 1 1,1 0-1,0 0 0,2 1 1,1 0-1,0 0 1,2 1-1,0 0 0,2 0 1,1 0-1,0 26 1,2-46 16,0 0 1,0 0 0,1 0-1,-1 0 1,1 0-1,0 0 1,0 0 0,0 0-1,0 0 1,0 0 0,1-1-1,0 1 1,-1 0 0,1-1-1,0 1 1,0-1-1,0 0 1,5 4 0,-3-4-295,-1 0 1,1 0-1,0 0 1,0-1 0,0 1-1,0-1 1,1 0-1,-1 0 1,0-1-1,0 1 1,1-1-1,-1 0 1,6-1 0,27-2-4098</inkml:trace>
</inkml:ink>
</file>

<file path=ppt/ink/ink2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4.2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2 13325,'-10'5'838,"-7"4"-249,0 2 0,1 0 0,1 1 1,-1 0-1,2 1 0,-14 16 1,21-22-451,1-1 1,0 1 0,1 1 0,0-1 0,0 1 0,1 0-1,-1 0 1,2 1 0,-1-1 0,1 1 0,1-1 0,0 1-1,0 0 1,0 0 0,1 0 0,0 14 0,2-20-129,0-1 1,-1 1-1,1-1 0,0 0 1,0 1-1,0-1 1,1 0-1,-1 0 0,0 0 1,1 0-1,-1 0 1,1 0-1,0 0 0,0 0 1,0-1-1,0 1 1,0-1-1,0 1 0,0-1 1,0 0-1,1 0 1,-1 0-1,0 0 0,1 0 1,-1-1-1,1 1 1,-1-1-1,1 1 0,-1-1 1,1 0-1,4 0 1,4 0 21,0 0 0,0 0 1,0-1-1,0-1 0,0 1 0,12-5 1,-14 2-10,0 0 0,-1 0 0,1-1 0,-1 0 0,0 0 0,0-1 0,-1 0 0,0-1 0,0 1 0,0-1 1,-1-1-1,0 1 0,0-1 0,5-11 0,-8 14 30,0 0 0,0-1 0,0 1-1,-1-1 1,0 1 0,0-1 0,0 0 0,-1 0 0,0 0 0,0 0 0,0 0 0,-1 0 0,0 0 0,0-1-1,-1 1 1,1 0 0,-1 0 0,-1 0 0,1 0 0,-1 1 0,0-1 0,0 0 0,-5-7 0,4 9-49,-1 0 1,0 1 0,0-1-1,0 1 1,0-1 0,0 1-1,-1 0 1,0 1 0,1-1-1,-1 1 1,0 0 0,0 0-1,0 1 1,-1-1 0,1 1-1,0 0 1,0 1-1,-1-1 1,1 1 0,0 0-1,-1 0 1,1 1 0,0 0-1,-1 0 1,-4 1 0,6-1-64,0-1 1,0 1 0,1 0 0,-1 0 0,0 1-1,0-1 1,1 1 0,-1 0 0,1 0-1,0 0 1,-1 0 0,1 1 0,0-1-1,0 1 1,0 0 0,1 0 0,-1 0-1,1 0 1,0 0 0,-1 0 0,1 1 0,1-1-1,-1 1 1,0 0 0,1-1 0,0 1-1,0 0 1,0 0 0,0 0 0,1 0-1,-1 0 1,1-1 0,1 8 0,0-7-197,0-1 1,0 0 0,0-1 0,1 1-1,-1 0 1,1 0 0,0-1-1,0 1 1,0 0 0,0-1 0,0 0-1,0 0 1,1 0 0,-1 0-1,1 0 1,0 0 0,-1 0 0,1-1-1,0 1 1,0-1 0,0 0 0,0 0-1,0 0 1,0 0 0,1-1-1,5 1 1,31 6-3873</inkml:trace>
</inkml:ink>
</file>

<file path=ppt/ink/ink2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4.5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39 12748,'0'0'4228,"-10"3"-2803,1-1-1306,0 0 0,1 1 0,0 1 0,0 0 0,0 0-1,0 0 1,0 1 0,1 0 0,0 0 0,0 1 0,0 0-1,1 0 1,0 1 0,0-1 0,0 2 0,1-1 0,0 0-1,1 1 1,-1 0 0,1 0 0,1 0 0,-5 16 0,7-19-104,0-1 1,0 0 0,1 1-1,-1-1 1,1 1-1,0-1 1,0 1 0,1-1-1,-1 1 1,1-1-1,0 0 1,0 1 0,1-1-1,-1 0 1,1 0-1,0 0 1,0 0 0,0 0-1,1 0 1,-1-1 0,1 1-1,0-1 1,0 1-1,0-1 1,0 0 0,1 0-1,-1-1 1,1 1-1,0-1 1,0 0 0,0 1-1,0-2 1,0 1 0,0 0-1,0-1 1,1 0-1,-1 0 1,1 0 0,4 0-1,3 1 7,1-1 0,0 0 1,0-1-1,0 0 0,0-1 0,0-1 0,0 0 0,-1 0 0,1-1 0,0-1 0,-1 0 0,0-1 0,0 0 1,17-12-1,-21 13 74,-1 0 0,-1-1 1,1 0-1,-1-1 0,0 1 0,0-1 1,-1 0-1,1-1 0,-1 1 1,-1-1-1,1 0 0,-1-1 1,0 1-1,-1 0 0,0-1 0,0 0 1,-1 0-1,0 0 0,0 0 1,-1 0-1,0 0 0,0-1 0,-1-15 1,-1 21-45,1-1 0,-1 1 0,0-1 1,0 1-1,0-1 0,0 1 0,0 0 1,-1 0-1,1-1 0,-1 1 0,0 0 1,0 0-1,0 1 0,-1-1 0,1 0 0,-1 1 1,-3-3-1,0 0-17,0 1-1,0 1 1,-1-1 0,1 1 0,-1 0 0,0 0-1,-14-3 1,0 2-152,0 1-1,1 1 0,-1 1 1,0 1-1,-23 2 0,38-2-148,0 1 0,0 0 0,0 1 0,0-1 0,0 1 0,0 1 0,1-1 0,-1 1 0,-5 3-1,8-4-600,0 0-1,0 0 1,0 1-1,1 0 1,-1-1-1,1 1 1,-1 0-1,1 0 1,0 0-1,-2 3 1,1 8-8961</inkml:trace>
</inkml:ink>
</file>

<file path=ppt/ink/ink2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5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0 115 11435,'0'0'2381,"15"7"-1250,1-1-781,0 0 0,0-1-1,0-1 1,1 0 0,0-2-1,-1 0 1,26 1 0,879-35 1381,-534 14-1658,179-8-416,848-21 4007,-1382 41-6586,-4-7-3611,-11 2 773</inkml:trace>
</inkml:ink>
</file>

<file path=ppt/ink/ink2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1 414 10762,'0'0'1281,"12"-3"1026,13-4-1364,-1-1 1,-1-1-1,1-2 1,-1 0-1,30-20 1,116-86 1723,-127 87-2486,-13 8-61,4 0 172,0-2 0,-2-1 0,-1-2 0,35-40 0,-85 92-129,2 1-1,1 0 0,-16 34 1,28-49-323,0-1 0,1 1 0,0 0 0,1 0 0,0 1 0,0-1 0,1 1 0,1-1-1,0 1 1,1-1 0,0 1 0,0 0 0,4 18 0,-3-28 6,-1 0-1,1-1 1,0 1-1,-1 0 0,1 0 1,0-1-1,0 1 1,0 0-1,0-1 1,1 1-1,-1-1 0,0 1 1,1-1-1,-1 0 1,1 0-1,-1 1 0,1-1 1,-1 0-1,4 1 1,-1 0-702,1-1 1,-1 0 0,0 0-1,1 0 1,-1-1-1,0 1 1,9-1 0,24-2-6774</inkml:trace>
</inkml:ink>
</file>

<file path=ppt/ink/ink2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6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13 16592,'0'0'192,"-12"9"390,6-5-527,-16 13 539,-32 31 0,49-42-368,-1 0-1,1 0 1,0 1 0,0-1-1,0 1 1,1 0-1,0 0 1,1 0-1,0 1 1,0 0 0,-3 12-1,5-18-211,1-1-1,0 1 0,0-1 1,0 1-1,0-1 1,0 0-1,0 1 1,0-1-1,1 1 0,-1-1 1,1 1-1,-1-1 1,1 0-1,-1 1 0,1-1 1,-1 0-1,1 1 1,0-1-1,0 0 1,0 0-1,0 0 0,0 0 1,0 0-1,0 0 1,1 1-1,2 0 10,-1 0 0,1 0 0,-1-1 0,1 0 0,-1 0-1,1 0 1,-1 0 0,1 0 0,7 0 0,1-1 17,1 0 0,-1 0-1,0-2 1,0 1 0,20-6 0,-22 3-30,0 0 0,0 0 1,0-1-1,0 0 0,-1-1 1,1 0-1,-1-1 0,-1 0 0,8-8 1,-11 11 56,-1 0 1,0-1 0,-1 1-1,1-1 1,-1 0 0,0 0-1,0 0 1,0 0-1,-1-1 1,0 1 0,0-1-1,0 1 1,-1-1 0,0 0-1,0 0 1,0 0 0,-1 1-1,0-10 1,-1 12-50,1 1 1,-1 0-1,0-1 1,0 1-1,0 0 1,0-1-1,0 1 0,0 0 1,-1 0-1,1 0 1,-1 0-1,1 1 1,-1-1-1,0 0 0,0 0 1,0 1-1,0-1 1,0 1-1,0 0 1,0 0-1,0 0 0,0 0 1,-1 0-1,1 0 1,0 0-1,-1 1 1,-3-1-1,-9-2-55,0 1 0,0 1 0,-20 1 0,23 0 48,4 1-36,-1-1 1,0 2-1,1-1 0,-1 1 1,1 1-1,-1-1 1,-10 6-1,17-7-41,0 0 1,1-1 0,-1 1-1,0 0 1,1 0-1,-1 0 1,0 0-1,1 0 1,-1 0-1,1 0 1,0 1-1,-1-1 1,1 0-1,0 1 1,0-1-1,0 1 1,0 0-1,0-1 1,0 1 0,0 0-1,1-1 1,-1 1-1,0 0 1,1 0-1,0 0 1,-1 0-1,1-1 1,0 1-1,0 0 1,0 0-1,0 0 1,0 0-1,1 0 1,-1 0-1,0-1 1,1 1 0,-1 0-1,1 0 1,0 0-1,0-1 1,2 4-1,0-1-267,1 1 0,0-1 0,0 0-1,0-1 1,1 1 0,-1-1 0,1 0-1,0 0 1,0 0 0,0 0 0,0-1 0,0 0-1,9 2 1,5 1-1961,1 0 0,32 3 0,16-3-5446</inkml:trace>
</inkml:ink>
</file>

<file path=ppt/ink/ink2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6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38 13805,'0'0'4869,"-10"-6"-3214,3 2-1469,4 1-141,-1 0 0,0 1-1,0-1 1,0 1 0,0 0-1,0 1 1,0-1 0,0 0-1,-1 1 1,1 0 0,0 0 0,-1 1-1,1-1 1,-1 1 0,1 0-1,-1 0 1,1 0 0,-9 2-1,2 3 104,0-1-1,0 2 1,0 0 0,1 0-1,0 0 1,0 2-1,0-1 1,1 1-1,-10 11 1,15-16-102,1 0 0,0 1 0,0-1 0,0 1 0,1-1 0,-1 1 0,1 0-1,0 0 1,0 0 0,0 0 0,1 0 0,-1 0 0,1 1 0,0-1 0,0 1 0,1-1 0,-1 0 0,1 1 0,0-1 0,0 1 0,1-1 0,-1 1 0,1-1 0,0 1-1,0-1 1,0 0 0,1 0 0,2 6 0,0-5-32,0 0 0,0-1-1,1 0 1,-1 0-1,1 0 1,0-1 0,0 0-1,0 0 1,1 0 0,-1 0-1,1-1 1,-1 0 0,1 0-1,0 0 1,0-1 0,0 0-1,11 1 1,-4 0-16,0-2 0,0 1 0,0-1 0,0-1 0,0 0 0,0-1 0,19-5 0,-26 4 9,-1 1 1,1-1 0,0 0-1,-1 0 1,1 0-1,-1-1 1,0 0 0,0 0-1,0 0 1,-1-1-1,0 1 1,0-1 0,0 0-1,0 0 1,-1-1-1,1 1 1,-1-1 0,-1 0-1,4-10 1,-4 12-3,-1-1 1,0 1 0,0-1-1,-1 0 1,0 1 0,1-1-1,-1 0 1,-1 1-1,1-1 1,-1 1 0,0-1-1,0 0 1,0 1 0,-1 0-1,1-1 1,-1 1-1,0 0 1,0 0 0,-1 0-1,1 0 1,-1 0 0,0 0-1,0 1 1,0-1-1,0 1 1,-1 0 0,-3-3-1,1 2-96,0 0 0,0 1-1,-1-1 1,1 1 0,-1 0-1,1 1 1,-11-3 0,-29 0-5654,43 5-47</inkml:trace>
</inkml:ink>
</file>

<file path=ppt/ink/ink2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6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61 10602,'0'0'7303,"86"-36"-5766,-26 28 161,10 0-577,11 3-448,2 1-353,-4 4-256,-5 0 0,-11 0-480,-12 4-1026,-17 2-736,-20 1-320,-10-1-801,-8-4-737</inkml:trace>
</inkml:ink>
</file>

<file path=ppt/ink/ink2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7.3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0 8200,'0'0'1313,"-50"25"609,41-15 256,9-2-769,16-3 33,18-1 287,19-3-544,12-1-352,5 0-320,4-1-353,-4-7-96,-3 0-256,-12-1-1154,-4-2-2593,-10 1-2083</inkml:trace>
</inkml:ink>
</file>

<file path=ppt/ink/ink2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23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358 17 20620,'-8'-3'192,"1"0"0,-1 0 0,0 1-1,0 1 1,1-1 0,-1 1 0,0 0-1,0 1 1,0 0 0,0 0 0,0 1-1,0 0 1,0 0 0,0 1 0,0 0-1,1 0 1,-1 1 0,1 0 0,-1 0-1,-11 8 1,5-2-70,0 0-1,1 0 1,0 2-1,1-1 1,0 2 0,0 0-1,1 0 1,1 1-1,-10 15 1,13-15-31,-1 0 1,1 1-1,1-1 1,1 2-1,0-1 1,-6 29 0,10-38-56,0 1 0,1-1 0,0 1 0,0-1 0,0 1 0,1-1 1,0 1-1,0-1 0,3 10 0,-3-12-16,1 0-1,0 1 1,0-1-1,0 0 1,0 0-1,0 0 1,0 0-1,1-1 1,-1 1 0,1-1-1,0 1 1,0-1-1,0 0 1,0 0-1,6 3 1,-1-2-4,-1 0 0,1-1 0,0 0-1,-1-1 1,1 1 0,0-2 0,0 1 0,0-1 0,0 0 0,0 0 0,0-1 0,0 0 0,-1-1-1,1 0 1,0 0 0,13-6 0,-5 1 6,-1 0-1,1-2 0,-2 0 1,1 0-1,-1-1 1,22-21-1,-28 22 15,0 1-1,0-1 1,-1-1 0,0 1 0,-1-1 0,0-1-1,-1 1 1,0-1 0,0 0 0,2-12 0,-5 18-30,-1 0 1,0 0 0,0 0 0,0 0 0,-1 0-1,0 0 1,0 0 0,0 0 0,0 0 0,-1 0 0,0 0-1,0 0 1,0 0 0,-1 0 0,0 0 0,0 1-1,0-1 1,0 1 0,-1-1 0,0 1 0,0 0-1,0 0 1,0 0 0,0 0 0,-7-5 0,4 5-91,0 1 0,0-1 1,0 1-1,0 0 0,0 1 1,0-1-1,-1 1 1,1 1-1,-1-1 0,0 1 1,1 0-1,-1 1 0,0-1 1,0 1-1,1 1 0,-8 0 1,0 1-93,0 1 0,0 0 1,0 1-1,1 0 1,-1 1-1,-20 12 0,-6 10-400</inkml:trace>
</inkml:ink>
</file>

<file path=ppt/ink/ink2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7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60 11659,'0'0'2093,"6"-9"677,19-28-458,-11 23 43,-11 22-1221,-10 22-734,7-29-392,-30 92 319,18-59-163,1 0 1,1 1-1,2 0 0,2 1 1,-3 55-1,9-88-157,0 1 1,0 0-1,0-1 0,1 1 0,0-1 1,0 1-1,0-1 0,0 1 0,0-1 1,1 0-1,0 1 0,-1-1 0,1 0 1,0 0-1,1 0 0,-1-1 0,0 1 1,1 0-1,3 2 0,0-1 50,-1 0 0,1-1 1,0 0-1,0 0 0,0-1 0,0 1 0,0-1 0,0-1 1,1 1-1,8 0 0,-5-1-292,0 0 1,0-1-1,0 0 1,0 0-1,0-1 1,0 0-1,0-1 1,0 0-1,0-1 1,-1 0-1,1-1 1,-1 1-1,0-2 1,14-8-1,1-11-3416,-8-6-2275</inkml:trace>
</inkml:ink>
</file>

<file path=ppt/ink/ink2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8.2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10025,'0'0'2243,"-13"57"-866,12-25 1313,1 5-1056,0 1-545,0-1-64,0-1-256,0-1-385,7-1-256,0-3-64,7-1-224,-5-7-769,2-2-800,5-10-770,-3-6-2337,1-5-5959</inkml:trace>
</inkml:ink>
</file>

<file path=ppt/ink/ink2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8.5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231 1 14734,'0'0'6999,"-9"10"-6540,-36 45 301,-69 114 1,55-62-3686,58-106 2177,-2 4 17</inkml:trace>
</inkml:ink>
</file>

<file path=ppt/ink/ink2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8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51 6342,'0'0'6278,"-10"-4"-4463,6 2-1631,-1 0 0,1 0-1,0 0 1,-1 1 0,0 0 0,1-1 0,-1 2-1,0-1 1,0 0 0,0 1 0,1 0 0,-1 0-1,0 1 1,0-1 0,0 1 0,1 0-1,-1 0 1,0 1 0,1-1 0,-1 1 0,1 0-1,-1 0 1,1 1 0,0-1 0,0 1 0,0 0-1,-5 5 1,5-3-13,0 0 0,0 1 0,0-1-1,1 1 1,-1 0 0,2 0 0,-1 0-1,-3 13 1,5-17-145,0 0-1,1-1 1,-1 1-1,1 0 1,0-1-1,-1 1 1,1 0 0,0 0-1,0 0 1,0-1-1,0 1 1,0 0-1,1 0 1,-1-1-1,1 1 1,-1 0 0,1-1-1,-1 1 1,1 0-1,0-1 1,0 1-1,0-1 1,0 1-1,0-1 1,0 1-1,0-1 1,0 0 0,1 0-1,-1 1 1,0-1-1,1 0 1,-1 0-1,1 0 1,-1-1-1,1 1 1,2 1 0,7 0 56,1 0 0,-1 0 0,1-1 0,0-1 0,-1 0 1,1 0-1,0-2 0,-1 1 0,0-1 0,1-1 0,14-5 1,-20 6-67,1 0 1,-1 0 0,1-1 0,-1 0 0,0 0 0,0-1 0,0 0-1,-1 0 1,1 0 0,-1-1 0,0 1 0,0-1 0,-1-1 0,0 1-1,1-1 1,-2 1 0,1-1 0,-1 0 0,0-1 0,3-6-1,-5 11-14,-1 0 0,1 0-1,-1-1 1,1 1-1,-1 0 1,0 0-1,0 0 1,0-1-1,0 1 1,0 0-1,0 0 1,-1 0-1,1-1 1,-1 1-1,0 0 1,1 0-1,-1 0 1,0 0-1,0 0 1,0 0-1,-1 0 1,-2-3-1,2 3-8,-1 0-1,0-1 0,-1 1 0,1 0 0,0 0 0,-1 1 0,1-1 0,-1 1 1,1 0-1,-1 0 0,1 0 0,-7-1 0,0 1-44,0 0 0,0 1 0,0 0 0,0 0 0,-1 1 0,1 0 0,0 1 0,0 0 0,-14 6 0,18-5-61,0 0 0,1 0 0,-1 1 0,1 0-1,0 0 1,-1 1 0,2-1 0,-1 1 0,1 0 0,0 1-1,0-1 1,0 0 0,0 1 0,1 0 0,0 0-1,1 0 1,-1 0 0,1 1 0,0-1 0,1 1 0,-1-1-1,0 12 1,2-11-387,0-1-1,0 1 0,0-1 1,1 1-1,0-1 1,1 1-1,-1-1 0,1 0 1,0 0-1,1 0 1,-1 0-1,1 0 0,0 0 1,1-1-1,4 7 1,21 19-4049</inkml:trace>
</inkml:ink>
</file>

<file path=ppt/ink/ink2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1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0 12268,'0'0'5258,"-8"8"-4537,4-6-660,-10 10 525,0 1-1,1-1 1,-11 16-1,21-25-509,1 0-1,-1 0 0,1 0 1,0 0-1,0 0 0,0 0 1,0 1-1,1-1 0,-1 1 1,1-1-1,0 1 0,0-1 1,0 1-1,0 0 0,1-1 1,0 1-1,-1 0 0,1 0 0,1-1 1,-1 1-1,0 0 0,1 0 1,0-1-1,2 7 0,-1-8-25,0 0 1,1 0-1,-1 0 0,0-1 0,1 1 0,0 0 0,-1-1 1,1 0-1,0 0 0,0 0 0,-1 0 0,1 0 0,0-1 1,0 1-1,0-1 0,0 1 0,0-1 0,4-1 0,57-2 540,-59 2-515,-1 0 0,0 0-1,0 0 1,1 0 0,-1-1 0,0 1-1,0-1 1,-1 0 0,1 0-1,0-1 1,-1 1 0,1-1 0,-1 0-1,0 0 1,0 0 0,0 0 0,0 0-1,0-1 1,-1 0 0,1 1 0,-1-1-1,0 0 1,0 0 0,-1 0 0,1 0-1,-1 0 1,0 0 0,0-1 0,0 1-1,-1 0 1,1-1 0,-1 1-1,-1-9 1,0 11-80,-1-1 0,0 1 0,1-1-1,-1 1 1,0-1 0,0 1 0,-1 0-1,1 0 1,0 0 0,-1 0 0,1 1-1,-1-1 1,1 1 0,-1-1 0,0 1 0,0 0-1,1 0 1,-1 0 0,0 0 0,0 1-1,0-1 1,0 1 0,-5 0 0,4-1-255,0 0-1,0 1 1,0-1 0,1 1 0,-1 0-1,0 1 1,0-1 0,0 0 0,0 1-1,0 0 1,1 0 0,-1 0 0,0 1-1,1-1 1,-1 1 0,1 0 0,-6 4-1,0 10-3097,8 1-2727</inkml:trace>
</inkml:ink>
</file>

<file path=ppt/ink/ink2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2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10922,'0'0'10474,"90"17"-10346,-28-15-32,1 2-288,0-2-1505,-8-2-1731,-11 0-1921</inkml:trace>
</inkml:ink>
</file>

<file path=ppt/ink/ink2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2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11627,'0'0'6822,"78"16"-6501,-24-16-193,4 0-288,6 0-2050,-10 0-1794,-5 0-1569</inkml:trace>
</inkml:ink>
</file>

<file path=ppt/ink/ink2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2.8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 10826,'0'0'321,"11"0"298,0-1-452,1 2 1,0-1-1,-1 1 1,1 1-1,-1 0 1,14 5-1,-20-6-114,0 1 0,-1 0-1,1 1 1,-1-1 0,1 1 0,-1-1-1,0 1 1,0 0 0,0 1-1,0-1 1,-1 1 0,0 0-1,1 0 1,-1 0 0,-1 0-1,1 0 1,0 1 0,-1-1-1,3 10 1,-3-7 155,-1 0 0,1 1 0,-2-1 1,1 0-1,-1 1 0,0-1 0,-1 0 0,1 1 0,-2-1 0,1 0 1,-1 1-1,0-1 0,0 0 0,-1 0 0,0-1 0,0 1 1,-1 0-1,1-1 0,-2 0 0,1 0 0,-1 0 0,-8 8 0,-10 10 220,-2-2-1,0 0 0,-46 30 1,45-34-684,-39 25 411,20-25-5782,33-16-3112</inkml:trace>
</inkml:ink>
</file>

<file path=ppt/ink/ink2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3.5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31 4676,'0'0'5088,"8"1"-3108,27-1 284,-34 0-2127,-1-1 1,1 1-1,0 0 0,0 0 1,-1 0-1,1-1 1,0 1-1,0 0 0,-1-1 1,1 1-1,0 0 0,-1-1 1,1 1-1,-1-1 1,1 1-1,0-1 0,-1 0 1,1 1-1,-1-1 1,1 1-1,-1-1 0,0 0 1,1 0-1,-1 1 0,0-1 1,1 0-1,-1 1 1,0-1-1,0 0 0,0 0 1,0 0-1,0 1 1,0-1-1,0 0 0,0 0 1,0 1-1,0-1 0,0 0 1,0 0-1,0 0 1,-1 1-1,1-1 0,0 0 1,0 1-1,-1-1 0,1 0 1,-1 1-1,0-2 1,-7 1-50,0 1 1,-1-1 0,1 1 0,0 1 0,-1 0 0,1 0-1,0 1 1,0 0 0,0 0 0,0 1 0,0 0 0,1 0-1,-1 1 1,1-1 0,-10 8 0,2-1-116,0 0 0,1 1 0,0 1 0,0 0 1,2 1-1,-14 16 0,22-24 15,1 0 1,0-1-1,1 1 1,-1 0-1,1 1 1,0-1-1,0 0 0,0 1 1,1-1-1,0 1 1,-1 9-1,2-13 9,0 0 0,0 0 0,0 0-1,0 0 1,1 1 0,-1-1 0,1 0 0,-1 0-1,1-1 1,0 1 0,0 0 0,0 0 0,0 0-1,0 0 1,0-1 0,0 1 0,1 0-1,-1-1 1,1 1 0,-1-1 0,1 0 0,-1 0-1,1 1 1,0-1 0,0 0 0,0 0 0,-1 0-1,1-1 1,0 1 0,0 0 0,0-1 0,0 1-1,0-1 1,3 0 0,12 2-8,1 0 0,0-2 0,0 0 0,-1-1 0,1-1 0,0-1 0,-1 0 0,32-11 1,-35 9-8,0 0 0,0-1 0,0-1 1,-1 0-1,0-1 0,-1 0 0,1-1 1,-2 0-1,1-1 0,18-21 0,-29 30 28,0 0 0,1-1 0,-1 1-1,0 0 1,0-1 0,0 1 0,0-1 0,0 1-1,-1-1 1,1 0 0,0 1 0,-1-1-1,1 0 1,-1 1 0,1-4 0,-2 4-2,1 1 0,-1 0 1,1 0-1,-1-1 0,1 1 1,-1 0-1,0 0 0,1-1 1,-1 1-1,1 0 0,-1 0 1,0 0-1,1 0 0,-1 0 1,1 0-1,-1 0 0,0 0 1,1 0-1,-1 0 0,1 1 1,-1-1-1,0 0 0,1 0 1,-1 0-1,1 1 0,-1-1 1,0 1-1,-7 2-2,1 1 0,0 0 1,0 0-1,0 1 0,-11 8 0,12-5-12,-1-1 0,1 1 0,0 0 0,1 0-1,0 0 1,0 1 0,1 0 0,0 0-1,-4 16 1,7-22-5,0 0-1,0 1 0,0-1 1,1 0-1,0 1 1,0-1-1,0 1 0,0-1 1,0 1-1,1-1 1,-1 0-1,1 1 0,0-1 1,0 0-1,0 1 1,1-1-1,-1 0 0,1 0 1,-1 0-1,1 0 1,0-1-1,0 1 0,1 0 1,-1-1-1,0 1 1,1-1-1,0 0 0,-1 0 1,1 0-1,5 3 1,1-1-454,1 0 1,0-1-1,0 0 1,1 0-1,-1-1 1,1 0 0,-1-1-1,19 0 1,44-1-5708</inkml:trace>
</inkml:ink>
</file>

<file path=ppt/ink/ink2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4.2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11883,'0'0'5392,"-4"10"-4565,-13 39-480,2 1 0,3 1 0,1 0 0,3 1 0,2 0 0,2 99 0,4-146-390,1-1-1,-1 0 0,1 1 0,-1-1 0,1 0 0,1 0 0,-1 1 0,0-1 0,1 0 0,0 0 0,0 0 0,0-1 1,1 1-1,-1 0 0,1-1 0,0 0 0,0 1 0,0-1 0,0 0 0,1-1 0,-1 1 0,1 0 0,-1-1 1,1 0-1,0 0 0,6 2 0,-2-2-485,-1 0 1,1 0-1,0-1 1,-1-1-1,1 1 1,0-1 0,0 0-1,-1-1 1,1 0-1,0 0 1,-1-1-1,1 0 1,-1 0-1,11-5 1,25-16-4069</inkml:trace>
</inkml:ink>
</file>

<file path=ppt/ink/ink2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41.20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 43 10410,'-11'3'1573,"14"3"-597,18 5 153,2-9-640,0 0 0,-1-2 0,1 0 0,0-2-1,43-8 1,3 0-225,504-19 399,-317 21-152,158 14-251,-369-4-183,1-1-1,56-7 1,-114 2-982,-13 0 297,11 1 296</inkml:trace>
</inkml:ink>
</file>

<file path=ppt/ink/ink2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4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5477,'0'0'11312,"-8"3"-10895,5-1-402,1-1 1,-1 1-1,0-1 0,1 1 1,-1 0-1,1 0 1,0 0-1,-1 0 1,1 0-1,0 1 1,0-1-1,1 1 1,-1-1-1,0 1 1,-1 4-1,-1 4 121,1 1-1,0-1 1,-2 22 0,-3 29 265,2 1 1,3-1 0,8 87 0,-4-141-387,1 0 0,0 0 0,0-1 0,1 1 0,6 11 0,-8-18-4,-1 0 0,1 0 0,0 0 0,-1 1 0,1-1 0,0 0 0,0 0 0,0-1 0,-1 1 0,1 0 0,0 0 0,1 0 0,-1-1 0,0 1-1,0 0 1,0-1 0,2 1 0,-2-1 13,0 0 0,0 0 0,0 0 0,-1-1 0,1 1-1,0 0 1,0-1 0,0 1 0,0-1 0,0 1 0,0-1 0,-1 1-1,1-1 1,0 0 0,-1 1 0,1-1 0,0 0 0,-1 0-1,1 0 1,-1 1 0,1-1 0,-1 0 0,1 0 0,-1 0 0,0 0-1,1 0 1,-1-1 0,7-18-109,0-1-1,-2 0 1,-1-1-1,0 1 1,-1-1 0,-2 0-1,0 0 1,-1 0-1,-2 1 1,0-1 0,-7-28-1,-3 13 84,5 27 74,5 25 40,2-13-107,1 1 0,-1 0 0,1-1 0,-1 1 0,1-1 0,0 1 0,0-1 0,0 1 0,0-1 0,0 0 0,1 1 1,-1-1-1,1 0 0,-1 0 0,1 0 0,0 0 0,0 0 0,0 0 0,2 1 0,1 0 11,0 0 0,0 0-1,1-1 1,-1 1 0,1-1-1,-1-1 1,1 1 0,9 1-1,-5-2 32,1 0 0,-1 0-1,1-1 1,-1 0 0,1-1 0,-1 0-1,1-1 1,-1 0 0,17-6 0,-20 5-15,1-1 1,-1 0 0,0 0-1,0 0 1,0-1 0,0 0-1,-1-1 1,0 1 0,0-1-1,-1 0 1,1-1 0,-1 0-1,-1 1 1,1-1 0,-1-1-1,0 1 1,-1-1 0,0 1-1,0-1 1,-1 0 0,0 0-1,0 0 1,-1 0 0,1-13-1,-2 20-20,0 0 0,0-1-1,0 1 1,0-1-1,0 1 1,0-1-1,0 1 1,-1 0-1,1-1 1,-1 1-1,1 0 1,-1-1-1,1 1 1,-1 0 0,0 0-1,0 0 1,0-1-1,1 1 1,-1 0-1,0 0 1,0 0-1,0 0 1,-1 0-1,1 1 1,0-1-1,0 0 1,0 0 0,-1 1-1,1-1 1,0 1-1,-1-1 1,1 1-1,0 0 1,-1-1-1,1 1 1,-1 0-1,1 0 1,0 0 0,-2 0-1,-1 0 12,0 1-1,0-1 1,0 1 0,0 0 0,0 0-1,0 0 1,1 1 0,-1-1-1,0 1 1,1 0 0,-1 0-1,1 0 1,-4 4 0,-2 3 42,1-1-1,0 2 1,1-1-1,0 1 1,0 1 0,1-1-1,-6 15 1,9-20-26,1 1 0,-1 0-1,1 0 1,0 1 0,1-1 0,0 0-1,0 1 1,0-1 0,1 0-1,-1 1 1,2-1 0,-1 1 0,1-1-1,0 0 1,2 10 0,-1-14-29,-1 1-1,1 0 1,0 0 0,0-1 0,0 1-1,0-1 1,1 0 0,-1 0 0,0 0 0,1 0-1,0 0 1,-1 0 0,1 0 0,0-1-1,0 0 1,0 1 0,0-1 0,0 0-1,0-1 1,5 2 0,9 1 50,0-1 0,28 0 1,-23-1-89,-12-1-161,-1 1 1,1 0 0,0 1-1,-1 0 1,11 4 0,-17-5 170,-1-1 1,0 1 0,0 1-1,0-1 1,1 0 0,-1 1-1,-1-1 1,1 1 0,0-1-1,0 1 1,0 0 0,-1 0 0,1 0-1,-1 0 1,0 0 0,1 0-1,-1 0 1,0 0 0,0 1-1,0-1 1,-1 0 0,1 1-1,0-1 1,-1 0 0,1 5-1,-5 53-67,-1-16-4058,7-39-266,5-4-1650</inkml:trace>
</inkml:ink>
</file>

<file path=ppt/ink/ink2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5.9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27 9929,'0'0'2493,"-8"-1"486,2 0-2476,3 0-278,-1 0 0,0 0 1,1 1-1,-1 0 0,0 0 1,0 0-1,1 0 0,-1 0 0,0 1 1,1-1-1,-1 1 0,1 0 1,-1 0-1,1 1 0,-1-1 1,1 1-1,0-1 0,-7 5 0,2 2 102,0 0-1,0 1 0,1-1 1,0 2-1,-9 14 0,14-21-248,0 1-1,0-1 0,0 1 0,1 0 0,-1 0 1,1 0-1,0-1 0,0 1 0,0 0 0,1 1 1,-1-1-1,1 0 0,0 0 0,0 0 0,1 0 1,-1 0-1,1 0 0,0 0 0,1 5 0,0-7-60,0 0 0,0 0 0,0 0 0,0 0-1,0-1 1,0 1 0,0 0 0,0-1-1,1 0 1,-1 1 0,1-1 0,-1 0 0,1 0-1,0-1 1,-1 1 0,1 0 0,0-1-1,-1 0 1,1 1 0,0-1 0,5-1 0,-1 1 7,0 0-1,0 0 1,0-1 0,0 0 0,0 0 0,0-1 0,12-4 0,-13 2-57,-1 0 0,1 0 1,-1-1-1,0 1 0,0-1 0,-1 0 0,1 0 1,-1-1-1,0 1 0,-1-1 0,1 0 0,-1 0 1,0 0-1,-1 0 0,1-1 0,-1 1 0,0-1 1,-1 0-1,0 1 0,0-1 0,0 0 0,-1 0 1,0 0-1,0 1 0,-1-1 0,0 0 1,-2-8-1,3 13 50,-1 1 0,1-1 0,-1 1 0,1 0-1,-1-1 1,0 1 0,1 0 0,-1 0 0,0-1 0,0 1 0,0 0 0,0 0 0,0 0 0,0 0 0,0 0 0,0 0 0,0 0 0,0 0 0,-1 1 0,1-1 0,0 0 0,-1 1 0,1-1-1,0 1 1,-1 0 0,1-1 0,-1 1 0,1 0 0,-1 0 0,1 0 0,-1-1 0,1 2 0,0-1 0,-1 0 0,1 0 0,-1 0 0,1 1 0,-1-1 0,1 1 0,0-1 0,-1 1-1,1 0 1,0-1 0,0 1 0,-1 0 0,1 0 0,0 0 0,0 0 0,0 0 0,0 0 0,0 0 0,0 0 0,0 0 0,0 0 0,1 1 0,-1-1 0,0 0 0,1 1 0,-1-1 0,1 0-1,0 1 1,-1 1 0,0-1-8,0 0 0,1 0 0,-1 0 0,1 0 0,0 0 0,-1 0 0,1 0 0,0 0 0,0 1 0,0-1 0,1 0-1,-1 0 1,0 0 0,1 0 0,-1 0 0,1 0 0,0 0 0,0 0 0,0 0 0,0 0 0,0 0 0,0-1 0,0 1 0,2 2 0,0-2-5,0 0 0,0 0 0,0 0 1,1 0-1,-1 0 0,0 0 0,1-1 1,0 0-1,-1 0 0,1 0 1,0 0-1,6 1 0,-1-1-53,0-1-1,0 0 1,0 0-1,1 0 1,-1-1-1,0-1 1,0 0-1,0 0 1,0 0-1,-1-1 1,9-5-1,26-25-252,-40 30 297,-1 1 0,0 0 0,0-1 0,0 1 0,0-1-1,0 0 1,-1 1 0,1-1 0,-1 0 0,1 0 0,-1 0 0,0 0 0,0-1 0,0-4-1,-19 54-239,17-43 272,1-1 0,-1 1 0,1-1-1,-1 1 1,1 0 0,0-1 0,0 1 0,0-1 0,1 1 0,-1 0 0,0-1-1,1 1 1,0-1 0,-1 1 0,1-1 0,0 1 0,1-1 0,-1 0 0,0 1 0,0-1-1,3 3 1,0-3-1,-1 0 0,0 0-1,1-1 1,-1 1 0,1-1 0,0 0-1,-1 0 1,1 0 0,0 0-1,0 0 1,0-1 0,0 0-1,-1 0 1,6 0 0,-1 0-46,-1-1 1,0 0 0,1 0-1,-1 0 1,1-1 0,-1 0-1,0 0 1,0-1-1,0 0 1,-1 0 0,1-1-1,-1 0 1,1 0 0,-1 0-1,0-1 1,-1 0-1,1 0 1,-1 0 0,0-1-1,0 1 1,-1-1 0,0-1-1,0 1 1,0-1-1,-1 1 1,3-9 0,-7 11-269,-6 10 190,-6 15 169,12-20-57,0 1-1,0 0 1,1 0 0,-1 0 0,1 0 0,-1 1 0,1-1 0,0 0 0,0 0 0,0 0-1,0 0 1,0 0 0,1 0 0,-1 0 0,1 0 0,-1 0 0,1 0 0,0 0 0,0 0 0,-1 0-1,1 0 1,1 0 0,-1-1 0,0 1 0,2 2 0,0-2-7,0-1 0,0 1 1,0 0-1,0-1 0,0 1 0,0-1 0,1 0 1,-1 0-1,1 0 0,-1-1 0,0 1 0,1-1 1,6 0-1,3 0-193,0-1 0,-1 0 0,1-1 0,0-1 0,-1 0 0,1-1 1,16-7-1,-16 4-36,-2 0 1,1-1-1,12-10 1,-38 61-159,5-20 643,0 1 0,2-1 0,1 1 0,1 1 0,-3 41 0,6 127 981,3-103-1215,-1-88-6,0 0 0,0 0 1,0-1-1,0 1 0,0 0 0,0 0 0,-1 0 0,1 0 0,-1 0 0,1-1 1,-1 1-1,0 0 0,0-1 0,0 1 0,0 0 0,0-1 0,-1 3 0,1-4 30,0 1 0,0 0 0,0-1 0,0 1 0,0-1 0,0 0 0,0 1 0,0-1 0,0 0 0,0 0-1,-1 1 1,1-1 0,0 0 0,0 0 0,0 0 0,0 0 0,0-1 0,0 1 0,0 0 0,0 0-1,-2-1 1,-2-1 46,1 0 0,0-1 0,0 1-1,-1-1 1,1 1 0,1-1 0,-1-1-1,0 1 1,1 0 0,0-1 0,-6-7-1,1-4-246,0 1-1,1-1 0,0 0 1,1-1-1,1 1 0,0-1 0,2 0 1,0-1-1,0 1 0,2-1 1,0 1-1,0-1 0,3-17 1,-1 31 17,-1 0 1,1 0 0,0 0 0,0 0-1,0 0 1,0 0 0,0 1 0,1-1-1,-1 0 1,1 1 0,0-1 0,0 1-1,0-1 1,0 1 0,0 0 0,0 0 0,1 0-1,-1 0 1,1 1 0,3-3 0,5-1-1731,0 0 0,0 1 0,22-6 0,-28 8 882,33-8-5528</inkml:trace>
</inkml:ink>
</file>

<file path=ppt/ink/ink2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6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14350,'-18'118'5952,"14"-77"-4723,-1 51-147,5-88-1059,0 1 0,1 0 0,-1 0 1,1 0-1,0 0 0,0 0 0,1 0 0,0-1 0,-1 1 1,2 0-1,-1-1 0,0 0 0,1 1 0,4 4 0,-5-7-8,0 0 0,0 0 0,1-1-1,-1 1 1,1-1 0,-1 1 0,1-1-1,0 0 1,-1 0 0,1 0-1,0 0 1,0 0 0,0-1 0,0 1-1,-1-1 1,1 0 0,0 0 0,0 0-1,0 0 1,0 0 0,0-1 0,0 1-1,0-1 1,0 0 0,-1 0 0,1 0-1,0 0 1,2-2 0,8-4-125,0 0 0,-1-1 0,0-1 1,13-12-1,-15 13-14,-9 8 193,-3 16 508,-7 20 624,6-26-977,0 0 0,1 0 1,0 0-1,-1 20 0,3-25-294,3 19-367,-3-23 201,1-1 1,-1 1-1,1 0 0,-1-1 0,1 1 1,-1-1-1,1 1 0,0-1 0,-1 1 0,1-1 1,0 0-1,-1 1 0,1-1 0,0 0 1,-1 0-1,1 1 0,0-1 0,0 0 1,-1 0-1,1 0 0,0 0 0,0 0 1,0 0-1,-1 0 0,1 0 0,0 0 1,0 0-1,-1 0 0,1-1 0,1 1 1,16-5-9529</inkml:trace>
</inkml:ink>
</file>

<file path=ppt/ink/ink2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9.3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13645,'-2'29'4808,"0"3"-4368,-21 308 3035,42-372-2712,-8-7-881,-2 1-1,-2-2 1,-2 1-1,1-62 1,-6 107 119,0-1 0,0 1 1,1-1-1,0 1 0,0-1 1,0 1-1,0-1 0,1 1 1,0-1-1,0 0 0,1 0 1,-1 0-1,5 6 0,-3-7 9,-1-1-1,0 1 1,1-1 0,0 0-1,0-1 1,0 1-1,0-1 1,0 0 0,0 0-1,1 0 1,-1 0-1,1-1 1,0 1-1,-1-1 1,1 0 0,8 0-1,-1-1 21,0 1 0,0-2 0,0 0 0,0 0 0,0-1-1,0-1 1,-1 0 0,1 0 0,-1-1 0,0-1 0,17-8 0,-22 10-25,0-1 0,-1 1 0,1-1 0,-1 0 0,0 0 0,0-1 0,0 1 0,-1-1 0,0 0 0,0 0 0,0-1 1,0 1-1,-1-1 0,0 0 0,0 0 0,0 0 0,-1 0 0,0 0 0,0-1 0,-1 1 0,1 0 0,-1-12 0,0 17-7,-1 0-1,0 1 1,0-1-1,0 0 1,1 0-1,-1 0 1,0 1-1,0-1 1,0 0 0,0 0-1,0 0 1,-1 1-1,1-1 1,0 0-1,0 0 1,0 1-1,-1-1 1,1 0-1,0 0 1,-1 1-1,1-1 1,-1 0-1,1 1 1,-1-1-1,1 1 1,-1-1-1,1 1 1,-1-1 0,1 0-1,-1 1 1,0 0-1,1-1 1,-1 1-1,0-1 1,0 1-1,1 0 1,-1 0-1,0-1 1,0 1-1,1 0 1,-1 0-1,0 0 1,0 0-1,0 0 1,1 0-1,-1 0 1,0 0-1,0 0 1,1 0 0,-1 0-1,0 1 1,-1-1-1,-1 2-8,0-1 0,-1 1 0,1 0 1,0 0-1,0 0 0,0 1 0,0-1 0,1 1 0,-1-1 0,-2 4 0,-3 7 50,0-1 0,0 1 0,2 1 0,0-1-1,-7 23 1,10-29-9,1 0 1,0 0-1,1 0 0,0 0 1,0 0-1,0 1 0,1-1 0,0 0 1,1 0-1,-1 0 0,1 1 0,1-1 1,3 11-1,-3-15-18,0 0 0,1 0 0,-1 0 1,1 0-1,0 0 0,0-1 0,0 1 0,0-1 0,0 0 1,1 0-1,-1 0 0,1 0 0,-1-1 0,1 1 0,0-1 0,0 0 1,-1 0-1,1 0 0,0-1 0,0 1 0,0-1 0,0 0 1,0 0-1,0-1 0,4 0 0,3 1 10,0-2 0,0 1 0,-1-1-1,1-1 1,0 0 0,-1 0 0,0-1 0,10-6-1,-14 7-19,-1 0 0,0-1 0,0 1 0,0-1-1,0-1 1,-1 1 0,0-1 0,0 1 0,0-1-1,0 0 1,-1-1 0,0 1 0,0 0-1,0-1 1,-1 0 0,1 0 0,-1 0 0,-1 0-1,1 0 1,-1 0 0,0 0 0,-1 0-1,0-10 1,1 15 8,-1 1 0,0-1-1,0 0 1,0 1 0,0-1-1,0 1 1,0-1 0,-1 0-1,1 1 1,0-1 0,0 1-1,0-1 1,0 0 0,-1 1-1,1-1 1,0 1 0,-1-1-1,1 1 1,0-1 0,-1 1-1,1-1 1,-1 1 0,1-1-1,-1 1 1,1 0 0,-1-1-1,1 1 1,-1 0 0,1-1-1,-1 1 1,1 0 0,-1 0-1,1-1 1,-1 1 0,0 0-1,1 0 1,-1 0 0,0 0-1,1 0 1,-1 0 0,1 0-1,-1 0 1,0 0 0,1 0-1,-1 0 1,1 0 0,-1 1-1,0-1 1,1 0 0,-1 0-1,1 1 1,-1-1 0,1 0-1,-1 1 1,1-1 0,-1 0-1,1 1 1,-1-1 0,1 1-1,-1 0 1,-31 26 356,27-19-250,1 0 0,-1 0 0,2 0 0,-1 0 1,1 1-1,0-1 0,-2 13 0,5-18-86,-1-1-1,1 1 0,-1 0 1,1 0-1,0 0 1,0 0-1,0-1 1,0 1-1,1 0 1,-1 0-1,1 0 0,-1-1 1,1 1-1,0 0 1,0-1-1,0 1 1,1-1-1,-1 1 1,1-1-1,-1 1 0,1-1 1,0 0-1,0 0 1,0 0-1,0 0 1,4 3-1,4 0-114,1 0-1,0-1 1,0 0 0,0-1-1,0 0 1,0-1 0,0 0-1,17 0 1,51-1-5323,-44-2-454</inkml:trace>
</inkml:ink>
</file>

<file path=ppt/ink/ink2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2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10730,'0'0'9865,"0"72"-9320,-9-32-353,2 0-128,3-2-32,3-8 0,1-6 0,0-7-32,0-5-480,5-8-449,0-4-865,-5-8-7110</inkml:trace>
</inkml:ink>
</file>

<file path=ppt/ink/ink2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0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 13677,'0'0'6406,"65"-17"-5445,-33 17-128,8 0-417,1 0-288,1 2-96,1 2-256,-9-1-929,-3 0-865,-11-3-1313,-8 0-513,-6 0-256</inkml:trace>
</inkml:ink>
</file>

<file path=ppt/ink/ink2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0.6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30 12268,'0'0'10025,"81"2"-9064,-34-10-577,7-2-288,-5 2-96,-1 3-704,-8 5-738,-17 0-1216,-10 0-705,-13 8-577,-2 1-1217</inkml:trace>
  <inkml:trace contextRef="#ctx0" brushRef="#br0" timeOffset="1">53 127 8104,'0'0'4196,"-47"29"-1346,42-23-928,5-3-384,7-3-289,11 0 32,11 0-352,10 0-385,1 0-383,9 0-129,-6 0-161,0 0-1120,-1 0-1890,-10 0-1281,-7 0-1473</inkml:trace>
</inkml:ink>
</file>

<file path=ppt/ink/ink2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1.0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74 0 13036,'0'0'1613,"-7"9"458,6-8-2049,-6 6 443,0 1 0,1 0 0,0 0 0,1 0 0,0 0 1,0 1-1,0 0 0,1 0 0,1 0 0,0 1 0,0-1 1,0 1-1,0 12 0,2-21-446,1 0 0,1 0-1,-1 0 1,0 0 0,0 0 0,0 0 0,1 0 0,-1 0 0,0 0-1,1 0 1,-1 0 0,1 0 0,-1 0 0,1 0 0,-1-1-1,1 1 1,0 0 0,-1 0 0,1-1 0,0 1 0,0 0-1,-1-1 1,1 1 0,0 0 0,0-1 0,0 1 0,1-1-1,1 1 14,1 0-1,-1 0 1,1 0-1,-1-1 0,0 0 1,1 1-1,-1-1 1,6-1-1,1 0-15,0-1 0,-1 0 1,1 0-1,-1-1 0,12-5 1,-5-2-318,0 0 0,-1-1 0,0 0 0,17-19 0,20-15 353,-50 44 141,-5 35 661,-13 6-66,12-33-605,1 0-1,0 0 0,1 1 1,-1-1-1,2 1 1,-1-1-1,-1 13 0,4-19-294,0-1-1,-1 1 1,1 0-1,0-1 1,0 1-1,-1-1 0,1 0 1,0 1-1,0-1 1,0 0-1,0 1 1,0-1-1,0 0 1,-1 0-1,1 0 1,0 0-1,0 0 1,0 0-1,0 0 0,0 0 1,0 0-1,0 0 1,0-1-1,-1 1 1,1 0-1,0-1 1,0 1-1,0 0 1,1-2-1,29-9-7833,-9-5 248</inkml:trace>
</inkml:ink>
</file>

<file path=ppt/ink/ink2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1.4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78 8584,'0'0'9903,"8"8"-8857,-5-6-1004,-1 1 0,0 0 0,0-1 0,1 0-1,0 0 1,-1 0 0,1 0 0,0 0 0,0 0 0,0-1 0,0 1 0,0-1-1,0 0 1,1 0 0,-1 0 0,0 0 0,1-1 0,-1 1 0,0-1-1,1 0 1,-1 0 0,1 0 0,-1-1 0,0 1 0,1-1 0,-1 1-1,0-1 1,0 0 0,1-1 0,-1 1 0,0 0 0,0-1 0,0 0 0,0 0-1,-1 0 1,1 0 0,2-2 0,-3 2-34,0 1 0,0-1 0,0 1 0,0-1-1,-1 0 1,1 0 0,0 0 0,-1 0 0,0 0 0,1 0 0,-1 0 0,0 0 0,0 0-1,0-1 1,0 1 0,-1 0 0,1-1 0,-1 1 0,1-1 0,-1 1 0,0-1 0,0 1-1,0-1 1,0 1 0,-1-4 0,0 4-6,0 0 1,0 0-1,-1 0 1,1 0-1,0 0 0,-1 1 1,0-1-1,1 0 0,-1 1 1,0-1-1,0 1 1,0 0-1,0-1 0,0 1 1,0 0-1,0 0 1,0 0-1,0 1 0,0-1 1,-1 0-1,1 1 0,0 0 1,-1-1-1,1 1 1,-5 0-1,1 0 17,0 0 0,0 0 0,0 1 0,0-1 0,0 1 0,0 1 0,0-1 0,1 1 0,-1 0 0,0 0 0,1 1 0,-1 0 0,1 0 0,0 0 0,0 0 0,0 1 0,1 0 0,-1 0 0,1 0 0,0 1 0,0-1 0,0 1 0,1 0 0,0 0 0,-1 0 0,2 1 0,-1-1 0,1 1 0,0 0 0,0-1 0,0 1 0,1 0 0,-1 12 0,2-16-8,0-1 1,0 1-1,1-1 1,-1 1-1,0-1 1,1 0-1,0 1 1,-1-1-1,1 1 1,0-1-1,0 0 1,-1 0-1,1 1 1,0-1-1,0 0 1,0 0-1,1 0 1,-1 0-1,0 0 1,0 0-1,1 0 1,-1-1-1,0 1 1,1 0-1,-1-1 1,1 1-1,-1-1 1,1 1-1,-1-1 1,1 0-1,-1 1 1,3-1-1,61 1 104,-46-1-155,201-15-2069,-219 16 2157,0-1-1,0 1 1,0-1 0,1 1-1,-1 0 1,0 0 0,0 0-1,0-1 1,0 1 0,-1 0-1,1 0 1,0 0 0,0 0 0,0 0-1,-1 1 1,1-1 0,-1 0-1,1 0 1,-1 0 0,1 0-1,-1 1 1,1 1 0,9 15 1228,-10-18-1257,1 0 0,-1 0-1,1 0 1,0 0 0,-1 0 0,1 0-1,-1 0 1,1 0 0,0 0 0,-1 0-1,1 0 1,-1 0 0,1-1 0,-1 1-1,1 0 1,-1 0 0,1-1 0,-1 1-1,1 0 1,-1-1 0,1 1 0,-1 0-1,1-1 1,-1 1 0,1-1 0,-1 1-1,0 0 1,1-1 0,-1 1 0,0-1-1,0 1 1,1-1 0,-1 0 0,0 1-1,0-1 1,4-6 2,-1 0 1,-1-1-1,1 1 0,-1-1 1,0 1-1,-1-1 0,0 1 0,0-1 1,-1 0-1,0 0 0,0 1 0,-1-1 1,0 0-1,0 1 0,-3-9 0,-2-39-985,30 54-6046,-3 3 2254,5 3-1511</inkml:trace>
</inkml:ink>
</file>

<file path=ppt/ink/ink2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1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10 9065,'0'0'4324,"-11"-1"-1815,-1-1-2015,-48-5 2062,57 7-2324,-1 0-1,1 1 1,-1-1 0,1 0-1,-1 1 1,1 0-1,-1 0 1,1 0 0,0 0-1,0 0 1,-1 1 0,1-1-1,0 1 1,0 0-1,0 0 1,-2 3 0,4-5-227,1 0 0,-1 1 0,1-1 0,-1 0 0,1 1 0,-1-1 0,1 0 0,0 1 0,-1-1 0,1 1 0,-1-1 0,1 1 0,0-1 0,0 1 0,-1-1 0,1 1 0,0-1 0,0 1 0,0-1 0,-1 1 0,1 0 0,0-1 0,0 1 0,0-1 0,0 1 0,0 0 0,0-1 0,0 1 0,0-1 0,0 1 0,1-1 0,-1 1 0,0 0 0,0-1 0,0 1 0,1-1 0,-1 1 0,0-1 0,1 1 0,-1-1 0,0 1 0,1-1 0,-1 0 0,1 1 0,-1-1 0,0 0 0,1 1 0,-1-1 0,1 0 0,-1 1 0,1-1 0,0 0 0,-1 0 0,1 1 0,-1-1 0,1 0 0,-1 0 0,1 0 0,-1 0 0,1 0 0,0 0 0,0 0 0,42 3-123,-39-3-10,-2-1 90,-1 1 0,1 0 0,-1 0 0,1 0 0,-1 0-1,1 0 1,-1 0 0,1 1 0,-1-1 0,1 0 0,-1 1 0,0-1 0,1 1 0,-1 0-1,1-1 1,-1 1 0,0 0 0,0 0 0,1 0 0,-1 0 0,0 0 0,1 1 0,-1 1 25,0 0-1,0-1 1,-1 1 0,1 0 0,-1 0 0,0 0 0,1 0 0,-2-1 0,1 1-1,0 3 1,-1 14 68,1 27 103,1 2 721,-11 96-1,8-129-541,-2 0 0,0 0 0,0 0 0,-2-1 0,0 0 0,0 0 0,-2-1 0,0 1 0,-19 25 0,24-37-280,0 0 0,0 0-1,0 0 1,-1 0 0,1 0 0,-1 0 0,0-1 0,1 0-1,-1 0 1,0 0 0,-8 2 0,11-3-47,-1-1 1,1 0-1,-1 1 1,1-1-1,-1 0 0,1 0 1,-1 0-1,1 0 1,-1 0-1,1 0 1,-1 0-1,1-1 0,-1 1 1,1-1-1,-1 1 1,1-1-1,-1 1 0,1-1 1,-1 0-1,1 1 1,0-1-1,0 0 0,-1 0 1,1 0-1,0 0 1,0 0-1,0-1 1,0 1-1,0 0 0,0 0 1,0-1-1,1 1 1,-1 0-1,0-1 0,0-2 1,-2-5-231,-1-1 0,2 1 0,0-1 0,0 1 0,0-1 0,2 0 0,-1 0 0,1 1-1,0-1 1,1 0 0,0 0 0,1 1 0,0-1 0,0 0 0,1 1 0,0 0 0,1 0 0,7-14 0,0 7-1161,0 0 1,1 0-1,1 1 0,0 1 0,1 0 0,0 1 1,1 1-1,24-15 0,-3 2-2436,-2 2-181</inkml:trace>
</inkml:ink>
</file>

<file path=ppt/ink/ink2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0.9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55 12979,'1'-3'343,"0"1"-1,0 0 1,0 0 0,0 0 0,1 0 0,-1 0 0,1 0-1,0 0 1,-1 1 0,1-1 0,0 0 0,0 1 0,0-1-1,0 1 1,0 0 0,0 0 0,0 0 0,1 0-1,3-1 1,6-2 1023,0 0-1,18-2 1,-24 5-985,-5 1-262,41-5 1626,-23 9-1102,-19-4-632,1 1 0,-1-1 0,0 0 0,1 1-1,-1-1 1,0 1 0,1-1 0,-1 0 0,0 1-1,0-1 1,1 1 0,-1-1 0,0 1 0,0-1-1,0 1 1,1-1 0,-1 1 0,0-1-1,0 1 1,0-1 0,0 1 0,0-1 0,0 1-1,0-1 1,0 1 0,0-1 0,-1 1 0,1-1-1,0 1 1,0-1 0,0 1 0,-6 10 62,0 1 0,0-2 0,-1 1 0,0-1 0,-1 0 0,0 0 0,-16 14 0,5-4 30,-11 11 4,14-15-66,0 0 1,2 0-1,0 2 0,1 0 0,-20 35 0,32-51-38,0 0 0,0 0 0,0 0 0,1-1 0,-1 1 0,1 0 0,-1 0 0,1 0 0,-1 0 0,1 0 0,0 0 0,0 0 0,0 0 0,0 0 0,1 0 0,-1 0 0,0 0 0,1 0 0,-1 0 0,1 0 0,0 0 0,-1-1 0,1 1 1,0 0-1,0 0 0,1-1 0,-1 1 0,0-1 0,0 1 0,1-1 0,-1 1 0,1-1 0,-1 0 0,1 0 0,0 1 0,-1-1 0,1 0 0,0-1 0,0 1 0,0 0 0,-1 0 0,3 0 0,7 2-208,-1-1 1,1 0 0,0 0 0,0-1 0,-1 0-1,17-2 1,-15 1-157,-1-1 1,1 0-1,-1-1 1,0 0-1,0-1 0,0 0 1,0-1-1,0 0 0,-1-1 1,0 0-1,11-7 0,9-11-669</inkml:trace>
</inkml:ink>
</file>

<file path=ppt/ink/ink2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2.4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1 13741,'0'0'7634,"-5"10"-6684,-16 30-224,21-39-711,-1 0 0,1 0 0,0 0 0,-1 1 0,1-1-1,0 0 1,0 0 0,0 0 0,0 0 0,0 0 0,0 0 0,0 0 0,1 0-1,-1 0 1,0 0 0,1 0 0,-1 0 0,0 0 0,1 0 0,-1 0 0,1 0 0,-1 0-1,1 0 1,0-1 0,-1 1 0,1 0 0,0 0 0,0-1 0,0 1 0,-1 0-1,1-1 1,0 1 0,0-1 0,0 1 0,0-1 0,0 1 0,0-1 0,0 0 0,0 1-1,0-1 1,0 0 0,0 0 0,2 0 0,46 4 67,-46-5-71,2 1-171,0-1 0,0 0 0,0 0 1,0 0-1,-1-1 0,1 0 1,0 0-1,-1 0 0,1 0 1,-1-1-1,6-4 0,28-13-2381,-43 43 1762,-9 26 1061,-1-3 1074,3 0 0,2 2 0,-9 95 0,19-131-1247,0-2-40,0 0 0,-1 0 0,0 0 0,0 0 0,-1-1 0,-3 11 0,4-18-28,0 0 0,0 0 0,0 0-1,0 0 1,0 0 0,-1-1 0,1 1 0,0-1 0,-1 1 0,1-1 0,-1 1 0,0-1 0,1 0 0,-1 1-1,0-1 1,0 0 0,0 0 0,0-1 0,0 1 0,0 0 0,0-1 0,0 1 0,0-1 0,0 1-1,0-1 1,0 0 0,0 0 0,0 0 0,-1 0 0,1-1 0,0 1 0,0 0 0,0-1 0,-4-1 0,1 0 26,0-1-1,0 1 1,0-1 0,0 0 0,1 0 0,-1-1 0,1 0 0,0 1 0,0-1 0,0-1 0,1 1 0,0 0 0,-1-1 0,1 0 0,1 0 0,-1 0 0,1 0 0,-4-11 0,5 13-90,-1-1-1,1 0 1,-1 0 0,1 0 0,0 0 0,1 0-1,-1 0 1,1 0 0,-1 0 0,1 0 0,1 0-1,-1 0 1,0 0 0,1 0 0,0 0 0,0 0-1,0 0 1,1 0 0,-1 0 0,1 0 0,0 1-1,0-1 1,0 1 0,0-1 0,1 1 0,4-5-1,9-2-179,1 1 0,0 0 0,0 2 0,1 0 0,0 0 0,0 2 0,28-5 0,48-16-6682,-42 5-2639</inkml:trace>
</inkml:ink>
</file>

<file path=ppt/ink/ink2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2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13 10858,'0'0'12033,"-8"-4"-11371,3 3-627,1-1 0,0 1 0,-1-1-1,1 1 1,-1 1 0,1-1 0,-1 0 0,0 1 0,1 0 0,-1 0 0,1 1-1,-1-1 1,-5 2 0,0 1 4,1 0-1,1 0 1,-1 1-1,0 0 1,1 0-1,-16 12 1,20-13-23,0 0 0,0 1 1,0 0-1,0-1 0,0 1 0,1 1 0,-1-1 0,1 0 1,0 1-1,1 0 0,-1-1 0,1 1 0,-3 8 0,5-11-30,0 0-1,-1 0 0,1 0 0,0 0 0,0 0 0,0 0 1,0 0-1,1 0 0,-1 0 0,0 0 0,1 0 0,0 0 1,-1-1-1,1 1 0,0 0 0,0 0 0,0 0 0,0-1 0,0 1 1,0 0-1,1-1 0,-1 1 0,0-1 0,1 0 0,0 1 1,-1-1-1,1 0 0,0 0 0,-1 0 0,1 0 0,0 0 1,0 0-1,0-1 0,0 1 0,0 0 0,0-1 0,0 0 0,2 1 1,11 1-1091,1 1 0,-1-2 0,1 0-1,-1-1 1,25-3 0,3-5-4596</inkml:trace>
</inkml:ink>
</file>

<file path=ppt/ink/ink2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3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 12684,'-8'3'2194,"-51"28"1721,55-28-3727,-1 0 0,1 0 1,0 0-1,1 0 0,-1 1 0,0 0 1,1-1-1,0 1 0,0 0 0,0 1 1,0-1-1,1 0 0,-3 6 0,5-9-185,1 0-1,-1 0 1,0-1-1,0 1 0,0 0 1,1 0-1,-1-1 1,0 1-1,1 0 0,-1-1 1,0 1-1,1-1 1,-1 1-1,1 0 1,-1-1-1,1 1 0,0-1 1,-1 1-1,1-1 1,-1 1-1,1-1 0,0 0 1,-1 1-1,1-1 1,0 0-1,-1 1 1,1-1-1,0 0 0,0 0 1,-1 0-1,1 0 1,0 0-1,0 0 0,0 0 1,-1 0-1,1 0 1,0 0-1,0 0 0,0 0 1,43 0 205,-35-1-176,84-10-360,-73 7 365,0 1 1,0 0 0,0 2 0,23 1 0,-42 1 2,0-1 0,-1 0 0,1 1 0,0-1 0,0 1 0,0 0 0,0-1 0,0 1 0,-1 0 0,1-1 0,0 1 0,0 0 0,-1 0 1,1 0-1,-1 0 0,1 0 0,-1-1 0,1 1 0,-1 0 0,1 0 0,-1 0 0,0 0 0,0 0 0,1 1 0,-1-1 0,0 0 0,0 0 0,0 0 0,0 0 0,0 0 0,-1 1 1,1-1 21,0 1 0,0-1 0,0 0 0,0 1 0,0-1 0,0 0 0,0 0 0,0 1 0,1-1 1,-1 0-1,0 0 0,1 0 0,-1 1 0,1-1 0,-1 0 0,1 0 0,0 0 0,0 0 0,-1 0 1,1 0-1,0 0 0,0 0 0,0 0 0,0 0 0,0-1 0,0 1 0,0 0 0,0-1 1,0 1-1,0-1 0,1 1 0,1 0 0,11-1 42,0-1-1,-1 0 1,1-1 0,0 0-1,-1-2 1,1 1 0,-1-2-1,14-6 1,-15 6-278,0 0 0,1 1 0,-1 0 0,1 1 0,-1 1 0,1 0 1,0 0-1,0 1 0,25 2 0,-37-1 182,0 0 1,0 1-1,-1-1 1,1 0-1,0 1 1,0-1-1,-1 1 0,1-1 1,0 1-1,-1-1 1,1 1-1,-1 0 1,1-1-1,-1 1 1,1 0-1,-1-1 1,1 1-1,-1 0 0,0-1 1,1 1-1,-1 0 1,0 0-1,0 0 1,1 0-1,-1 0 6,0 0 1,0 0-1,0 0 0,1 0 0,-1 0 1,1 0-1,-1 0 0,0-1 0,1 1 1,0 0-1,-1 0 0,1-1 0,-1 1 1,1 0-1,0 0 0,-1-1 0,1 1 1,0-1-1,0 1 0,0-1 0,0 1 1,-1-1-1,1 1 0,0-1 0,2 1 1,51-1-1523,-3-13-5312,-25-1-72</inkml:trace>
</inkml:ink>
</file>

<file path=ppt/ink/ink2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3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1 1 5477</inkml:trace>
</inkml:ink>
</file>

<file path=ppt/ink/ink2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4.0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7015,'0'0'10805,"-1"14"-9690,-5 34-142,-1-1-1,-24 77 0,18-79-73,2 0 0,2 1 0,-5 77 0,16-144-820,1 0-1,1 1 0,2-1 1,-1 1-1,15-32 1,-6 14-48,42-99-71,-50 124-23,1 0 1,0 1-1,1 0 0,1 0 1,0 1-1,1 0 1,0 0-1,11-9 1,-17 17 8,0 1 0,0-1 1,0 1-1,0 0 0,0 0 0,0 0 1,0 1-1,1-1 0,-1 1 1,1 0-1,-1 1 0,1-1 1,-1 1-1,1 0 0,-1 0 0,1 0 1,0 0-1,-1 1 0,1 0 1,-1 0-1,1 0 0,-1 0 1,0 1-1,0 0 0,1 0 1,-1 0-1,0 0 0,-1 1 0,1 0 1,0-1-1,-1 1 0,1 0 1,-1 1-1,0-1 0,0 1 1,-1-1-1,1 1 0,0 0 0,-1 0 1,0 0-1,0 0 0,-1 0 1,1 1-1,-1-1 0,0 1 1,0-1-1,0 1 0,0-1 0,-1 1 1,0 5-1,-1-6 61,0 0 0,0-1 0,0 1 0,0-1 0,-1 1 0,0-1 0,1 0 0,-1 1 0,0-1 0,-1 0 0,1 0 0,-1 0 1,1-1-1,-1 1 0,0-1 0,0 1 0,0-1 0,0 0 0,0 0 0,-1 0 0,1 0 0,-1-1 0,1 0 0,-5 2 0,0 0 17,0 0 0,0 0-1,0-1 1,0 0 0,-1-1 0,1 0 0,-1 0-1,1-1 1,0 0 0,-11-1 0,18 1-144,0-1 1,0 0-1,0 1 0,1-1 1,-1 0-1,0 1 1,0-1-1,0 0 0,1 0 1,-1 0-1,0 0 1,1 1-1,-1-1 1,1 0-1,-1 0 0,1 0 1,-1-1-1,1 1 1,0 0-1,-1 0 0,1 0 1,0 0-1,0 0 1,0 0-1,0 0 0,0 0 1,0-1-1,0 1 1,0 0-1,1 0 0,-1 0 1,1-1-1,11-37-7128,11 14 586</inkml:trace>
</inkml:ink>
</file>

<file path=ppt/ink/ink2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4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10442,'0'0'10250,"-10"12"-9653,2-3-480,2-4 16,1 1 0,-1 0-1,1 0 1,0 1 0,1 0 0,0-1-1,0 2 1,0-1 0,1 0 0,0 1-1,1-1 1,-1 1 0,-1 12 0,4-18-121,1-1 0,0 0 0,-1 0 0,1 0 0,0-1 0,-1 1 0,1 0 1,0 0-1,0 0 0,0 0 0,0-1 0,0 1 0,-1 0 0,1-1 0,1 1 0,-1-1 1,0 1-1,0-1 0,0 1 0,0-1 0,0 0 0,0 0 0,0 1 0,1-1 0,-1 0 1,0 0-1,0 0 0,0 0 0,0-1 0,2 1 0,41-2 145,-44 2-155,14-3-60,0 0 0,-1-1 0,0 0 1,0-1-1,17-9 0,-18 8-88,0 0 0,1 1 0,0 0 0,0 1 0,20-3 0,-33 7 148,1 0-1,-1 0 1,1 0 0,-1 0-1,1 0 1,-1 0 0,0 0-1,1 0 1,-1 0 0,1 1-1,-1-1 1,1 0 0,-1 0-1,0 0 1,1 1 0,-1-1-1,1 0 1,-1 0 0,0 1-1,1-1 1,-1 0 0,0 1-1,1-1 1,-1 0 0,0 1-1,0-1 1,1 1 0,-1-1-1,0 0 1,0 1 0,0-1-1,0 1 1,1-1 0,-1 1-1,0-1 1,0 0 0,0 1-1,0 0 1,-1 27 367,0-26-315,1-1-1,-1 1 0,1 0 1,0 0-1,-1 0 0,1 0 0,0 0 1,0-1-1,0 1 0,0 0 1,1 0-1,-1 0 0,0 0 1,1-1-1,0 1 0,-1 0 0,1 0 1,0-1-1,0 1 0,0 0 1,1 1-1,3-2 55,0 1-1,1-1 1,-1 0 0,0 0-1,1-1 1,-1 0 0,1 0-1,-1 0 1,1-1 0,-1 1 0,0-1-1,11-4 1,63-24-23,-78 28-81,21-8-43,-12 4-132,0 0 1,1 0-1,0 2 0,0-1 1,0 1-1,0 1 1,19-2-1,-29 4 163,0 0 0,0 0 0,-1 0 0,1 0 0,0 1 0,0-1 0,-1 0 0,1 1 0,0-1 0,-1 0 0,1 1 0,-1-1 0,1 1 0,-1-1 0,1 1 0,-1-1 1,1 1-1,-1 0 0,1-1 0,-1 1 0,1-1 0,-1 1 0,0 0 0,1 0 0,-1-1 0,0 1 0,0 0 0,0-1 0,1 1 0,-1 0 0,0 0 0,0-1 0,0 2 0,0 37 389,0-5-16,1-33-590,-1-1-1,1 1 0,0-1 1,-1 1-1,1-1 1,0 1-1,0-1 0,-1 1 1,1-1-1,0 1 0,0-1 1,0 0-1,-1 0 1,1 1-1,0-1 0,0 0 1,0 0-1,0 0 0,0 0 1,0 0-1,0 0 0,-1 0 1,1 0-1,0 0 1,0-1-1,0 1 0,0 0 1,0-1-1,0 1 0,16-8-8972</inkml:trace>
</inkml:ink>
</file>

<file path=ppt/ink/ink2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5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98 9545,'0'0'10164,"11"6"-8850,-7-3-1219,0 0 1,0 0 0,0-1 0,1 1 0,-1-1 0,1 0 0,-1-1-1,1 1 1,0-1 0,0 0 0,0 0 0,0 0 0,0-1 0,0 0-1,0 0 1,0 0 0,0 0 0,0-1 0,0 0 0,0 0 0,-1 0-1,10-4 1,3-3 65,0-2 0,26-18 0,-37 24-141,-1 0-1,0 0 1,0-1 0,0 1 0,-1-1 0,0-1 0,1 1 0,-2 0-1,1-1 1,-1 0 0,3-7 0,-6 13-22,0 1 0,0-1 1,0 0-1,0 0 0,-1 0 0,1 0 0,0 1 1,0-1-1,-1 0 0,1 0 0,0 0 0,0 0 1,-1 0-1,1 0 0,0 0 0,0 0 0,-1 0 1,1 0-1,0 0 0,0 0 0,-1 0 0,1 0 1,0 0-1,0 0 0,-1 0 0,1 0 0,0 0 1,0 0-1,-1 0 0,1 0 0,0 0 0,0-1 1,0 1-1,-1 0 0,1 0 0,0 0 0,0 0 1,0-1-1,-1 1 0,1 0 0,0 0 0,0 0 1,0-1-1,0 1 0,0 0 0,-1 0 0,1-1 1,0 1-1,0 0 0,0 0 0,0-1 0,0 1 1,0 0-1,0 0 0,0-1 0,0 1 0,0 0 1,0 0-1,0-1 0,0 1 0,0 0 0,0 0 1,0-1-1,1 1 0,-1 0 0,0-1 0,-18 13-80,11-4 61,0 0-1,1 0 1,0 1 0,0 0-1,-5 12 1,8-17 19,1 1-1,0-1 1,0 1 0,1-1-1,0 1 1,-1 0 0,2 0 0,-1-1-1,0 1 1,1 0 0,0 0 0,0 0-1,1 7 1,0-11 9,-1 0 1,1 0-1,0 0 1,-1 0-1,1 0 1,0-1-1,-1 1 1,1 0-1,0 0 1,0-1-1,0 1 1,0-1-1,0 1 1,0 0-1,0-1 1,0 0-1,0 1 1,0-1-1,0 0 1,0 1-1,0-1 1,0 0-1,0 0 1,0 0-1,1 0 0,31 0 190,-28-1-166,9-1-36,1-1 0,-1-1 1,0 0-1,0-1 1,0 0-1,-1-1 0,18-11 1,-13 7-573,1 1 0,36-12 1,-55 21 524,1 0 1,-1 0-1,0 0 1,1-1 0,-1 1-1,0 0 1,1 0-1,-1 0 1,1 0-1,-1 0 1,0 0 0,1 0-1,-1 0 1,1 0-1,-1 0 1,0 0-1,1 0 1,-1 0 0,1 0-1,-1 1 1,0-1-1,1 0 1,-1 0-1,0 0 1,1 0 0,-1 1-1,0-1 1,1 0-1,-1 0 1,0 1-1,0-1 1,1 0 0,-1 1-1,0-1 1,0 0-1,1 1 1,-1 16-384,0-16 378,0 0 0,0-1 0,-1 1 0,1 0 0,0 0 0,0 0 1,0 0-1,0 0 0,0 0 0,0 0 0,0-1 0,0 1 0,0 0 0,0 0 0,1 0 0,-1 0 0,0 0 0,1 0 0,-1-1 0,0 1 0,1 0 0,-1 0 0,1 0 0,-1-1 0,1 1 0,0 0 0,-1-1 0,1 1 0,0-1 0,-1 1 0,1 0 0,1 0 0,2-1-241,0 0-1,-1 1 0,1-2 1,0 1-1,-1 0 0,1-1 0,0 1 1,-1-1-1,1 0 0,-1-1 1,1 1-1,-1 0 0,0-1 1,1 0-1,-1 0 0,0 0 0,0 0 1,3-3-1,6-6-1551,0 0-1,18-24 1,-28 32 1444,20-26-3486</inkml:trace>
</inkml:ink>
</file>

<file path=ppt/ink/ink2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5.8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0 7719,'0'0'8003,"-2"9"-7443,-22 73 144,14-53-382,1 1 1,1 0-1,2 0 0,1 1 0,-1 31 0,7 4-72,0-34-1996,-1-1-4696,-3-44-978,-1 2 8288,-44-122 8291,40 117-6821,0 0-1,0 1 1,-13-17 0,20 31-1388,9 8-973,0-1-1,0 0 1,1-1 0,0 0-1,0 0 1,0-1-1,0 0 1,1-1 0,18 5-1,2-2-1270,-1-1 0,32 1 0,-21-4-2042,-1-2-2499</inkml:trace>
</inkml:ink>
</file>

<file path=ppt/ink/ink2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6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9289,'0'0'10826,"-22"77"-9865,11-38-449,6 0-351,0-1-65,5-10-64,0-6-481,9-9-896,7-10 64,-2-3 192,2-10-1378,-3-15-1344,2-4-3172</inkml:trace>
</inkml:ink>
</file>

<file path=ppt/ink/ink2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6.7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13645,'0'0'512,"68"48"-11370</inkml:trace>
</inkml:ink>
</file>

<file path=ppt/ink/ink2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1.3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338 0 15675,'-15'5'255,"0"0"-1,1 1 1,-1 0-1,1 1 1,1 1 0,0 0-1,0 1 1,-14 12-1,11-6 13,0 0-1,2 1 1,0 1 0,1 0-1,-16 27 1,14-16-135,1-1 1,1 2 0,2 0-1,1 0 1,1 1-1,2 0 1,1 1-1,-3 42 1,7-54-133,2 0 0,0 0 0,1 1 1,1-1-1,1 0 0,0 0 0,1-1 0,9 24 0,-9-34 4,0 1 1,0-1-1,0-1 0,1 1 0,0 0 0,0-1 1,1 0-1,0-1 0,1 1 0,-1-1 1,1 0-1,0-1 0,0 1 0,1-1 0,0-1 1,0 0-1,0 0 0,0 0 0,15 3 0,-4-2 81,1-2 0,-1 0 0,1-1 0,-1-2-1,1 1 1,0-2 0,-1-1 0,1 0 0,33-10-1,-26 5 129,0-2-1,-1 0 0,0-2 0,-1-1 1,0-1-1,29-21 0,-40 24-46,0-1-1,-1-1 1,0-1-1,-1 0 0,0 0 1,-1-1-1,0 0 1,-2-1-1,1 0 0,10-26 1,-17 33-116,0 0 1,-1 0-1,0 0 1,0-1-1,0 1 1,-1 0 0,-1-1-1,0 1 1,0 0-1,-2-14 1,1 16-75,-1-1 1,0 1 0,0 0 0,0-1 0,-1 1-1,0 0 1,0 0 0,-1 1 0,0-1-1,0 1 1,0-1 0,0 1 0,-1 1 0,-8-8-1,4 6-192,1 0 0,-1 0 0,0 1-1,-1 0 1,1 1 0,-1 0 0,-18-5-1,8 4-31,-1 1 0,1 1-1,-21 0 1,-15 3-413</inkml:trace>
</inkml:ink>
</file>

<file path=ppt/ink/ink2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7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0 8840,'0'0'6679,"-11"6"-5254,-103 36 1004,112-42-2431,1 0-1,-1 1 1,1-1-1,-1 0 1,1 1-1,-1-1 1,1 1-1,0 0 1,-1 0-1,1-1 1,0 1-1,0 0 1,-1 0 0,1 0-1,0 0 1,0 0-1,0 0 1,0 1-1,-1 0 1,2-1-9,1 0 1,-1 0-1,0 0 0,0-1 1,0 1-1,1 0 0,-1 0 1,0-1-1,1 1 0,-1 0 1,1-1-1,-1 1 0,1 0 1,-1-1-1,1 1 1,-1-1-1,1 1 0,-1-1 1,1 1-1,0-1 0,-1 1 1,1-1-1,0 1 0,0-1 1,0 0-1,68 26-660,-54-22 568,4 2-60,34 13-412,-49-18 549,-1 1 0,0-1 0,0 1 1,0 0-1,-1 0 0,1 0 1,0 0-1,-1 0 0,1 1 0,-1-1 1,0 1-1,4 5 0,-6-7 62,0 0 0,1 0 0,-1 0 0,0 0 0,0 0 0,0 0-1,0 0 1,-1 0 0,1 0 0,0 0 0,0 0 0,-1 0 0,1 0 0,0 0 0,-1 0-1,1-1 1,-1 1 0,1 0 0,-1 0 0,1 0 0,-1 0 0,0-1 0,0 1 0,1 0-1,-1 0 1,0-1 0,0 1 0,0-1 0,0 1 0,1-1 0,-1 1 0,0-1-1,0 0 1,0 1 0,0-1 0,0 0 0,0 0 0,-2 1 0,-47 11 1956,44-11-1823,-23 4-317,-1-2 1,-40 0-1,63-4-2113,9-5-3294,10-5-3392</inkml:trace>
</inkml:ink>
</file>

<file path=ppt/ink/ink2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7.7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93 8104,'0'0'3678,"3"-9"-587,-2 5-2836,12-41 2907,-13 44-3079,0 0 0,0 0-1,1 0 1,-1-1 0,0 1 0,0 0-1,0 0 1,0 0 0,0 0-1,0 0 1,0 0 0,-1 0 0,1-1-1,0 1 1,-1 0 0,1 0 0,-1 0-1,1 0 1,-1 0 0,1 0-1,-1 0 1,0 0 0,1 1 0,-1-1-1,0 0 1,0 0 0,1 0-1,-1 1 1,0-1 0,0 0 0,0 1-1,0-1 1,0 1 0,0-1 0,0 1-1,0 0 1,0-1 0,-1 1-1,1 0 1,0 0 0,-1 0 0,-4 0-49,1 0 0,0 1 1,0 0-1,0 0 0,0 1 1,0-1-1,0 1 0,1 0 1,-1 1-1,0-1 0,1 1 1,0 0-1,0 0 0,-1 0 1,2 0-1,-1 1 0,0-1 1,1 1-1,-6 8 0,4-5-6,1 0 0,-1 0-1,2 0 1,-1 0 0,1 1-1,0-1 1,0 1 0,1 0-1,0 0 1,1 0 0,-1 0-1,1 9 1,1-16-24,0 0 1,0-1-1,0 1 0,0 0 1,0-1-1,0 1 0,0 0 0,0 0 1,1-1-1,-1 1 0,0 0 1,1-1-1,-1 1 0,0 0 1,1-1-1,-1 1 0,0-1 1,1 1-1,-1 0 0,1-1 1,-1 1-1,1-1 0,0 0 1,-1 1-1,1-1 0,-1 1 1,1-1-1,0 0 0,-1 1 1,3-1-1,25-2 175,-19 0-148,-1-1 1,0 0-1,0-1 0,13-7 1,-8 0-36,-1 1-1,0-2 1,17-19 0,11-14-6,-39 45 0,0-1-1,0 0 1,0 1 0,0-1-1,0 1 1,0-1 0,0 1 0,-1 0-1,1-1 1,0 1 0,1 0-1,-1 0 1,0 0 0,0 0-1,0-1 1,0 1 0,0 1 0,0-1-1,0 0 1,0 0 0,0 0-1,0 0 1,0 1 0,0-1-1,0 1 1,0-1 0,0 0 0,0 1-1,1 1 1,31 25-60,-7-5 91,-16-19-21,0-1-1,0 1 1,0-2-1,0 1 1,0-1 0,0-1-1,0 0 1,1 0-1,-1-1 1,0-1-1,16-3 1,-8 2 0,-18 3-1,1 0 1,0-1-1,-1 1 1,1 0-1,0 0 1,-1 0-1,1 0 1,0 0-1,-1 0 0,1 0 1,0 0-1,-1 0 1,1 0-1,0 1 1,-1-1-1,1 0 0,-1 0 1,1 1-1,0-1 1,-1 0-1,1 1 1,-1-1-1,1 0 1,-1 1-1,1-1 0,-1 1 1,1-1-1,-1 1 1,1-1-1,-1 1 1,0-1-1,1 1 0,-1-1 1,1 2-1,-1 25-40,1 1 3,-1-27 38,0 0-1,1-1 1,-1 1 0,0 0 0,1 0-1,-1-1 1,1 1 0,-1 0 0,1-1-1,-1 1 1,1-1 0,-1 1 0,1 0-1,0-1 1,-1 1 0,1-1 0,0 0-1,-1 1 1,1-1 0,0 1 0,-1-1-1,1 0 1,0 0 0,0 1 0,0-1-1,-1 0 1,1 0 0,0 0 0,0 0-1,1 0 1,1 0-1,1 0 0,0-1-1,0 1 1,0-1 0,0 0-1,0 0 1,-1 0-1,1 0 1,0-1 0,-1 0-1,0 1 1,1-1 0,-1-1-1,4-2 1,31-15-2237,-33 19 1148</inkml:trace>
</inkml:ink>
</file>

<file path=ppt/ink/ink2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0 9289,'0'0'4116,"-7"9"-2931,-1 4-485,-1 0 0,2 0-1,0 1 1,0 0 0,-5 20 0,10-30-508,1 1 1,0-1-1,0 1 0,1-1 0,-1 1 1,1 0-1,0-1 0,1 1 0,-1-1 1,1 1-1,1 4 0,-1-6-174,0 0-1,0-1 0,0 1 1,1-1-1,-1 1 1,1-1-1,0 1 0,0-1 1,0 0-1,0 0 1,0 0-1,0 0 0,1 0 1,-1-1-1,0 1 1,1-1-1,0 1 0,-1-1 1,5 2-1,3 0-13,-1-1-1,1 0 1,0 0 0,-1-1-1,1 0 1,0 0-1,0-1 1,0-1-1,0 1 1,-1-2 0,12-2-1,-17 3-25,1 0-1,0 0 1,0-1-1,0 1 1,-1-1-1,1 0 1,-1-1-1,0 1 1,1-1-1,-1 0 1,0 0-1,0 0 1,-1 0 0,1-1-1,-1 0 1,0 0-1,0 0 1,0 0-1,0 0 1,-1 0-1,1-1 1,-1 1-1,2-7 1,-4 10 21,-1 1 0,1 0 0,0-1 0,0 1 0,0-1 0,-1 1 0,1 0 0,0-1 0,-1 1 0,1 0 0,0-1 0,-1 1 0,1 0 0,0 0 0,-1-1 0,1 1-1,-1 0 1,1 0 0,0 0 0,-1-1 0,1 1 0,-1 0 0,1 0 0,-1 0 0,1 0 0,-1 0 0,1 0 0,0 0 0,-1 0 0,1 0 0,-1 0 0,1 0 0,-1 0 0,1 0 0,-1 0 0,1 1 0,0-1 0,-1 0 0,1 0 0,-1 0 0,1 1 0,0-1 0,-1 0 0,1 0 0,-1 1 0,-24 10-11,19-7 98,1 1-1,0 0 0,0 0 1,0 0-1,0 0 1,1 1-1,0 0 0,0 0 1,0 0-1,1 0 1,0 1-1,0-1 0,0 1 1,1 0-1,0 0 1,1 0-1,-1 0 1,1 0-1,0 8 0,2-13-72,0 0 0,0-1-1,0 1 1,0-1 0,0 1-1,1-1 1,-1 1 0,0-1-1,1 0 1,-1 0-1,1 1 1,0-1 0,-1 0-1,1 0 1,0-1 0,-1 1-1,1 0 1,0-1 0,0 1-1,0-1 1,-1 1 0,1-1-1,0 0 1,0 0-1,0 1 1,0-2 0,0 1-1,3 0 1,59-6-59,-51 3-56,-11 3 60,1-1 1,-1 0-1,0 1 0,0-1 1,0 1-1,0 0 0,0 0 1,0 0-1,1 0 0,-1 0 1,0 0-1,3 1 1,-4 0 32,0 0 0,-1 0 0,1 0 0,0 1 0,0-1 0,0 0 0,-1 0 0,1 1 0,-1-1 0,1 0 0,-1 1 0,1-1 0,-1 1 0,0-1 0,0 0 0,0 1 1,0-1-1,0 1 0,0-1 0,0 1 0,0-1 0,-1 3 0,-2 24 505,-2 0 0,-1 0 1,-1-1-1,-19 47 0,0 3 1256,20-56-1388,0-1 0,-2-1 0,0 1 0,-1-2 0,-14 22 0,22-39-321,0 1 0,1-1 0,-1 0 1,0 1-1,0-1 0,0 0 1,0 0-1,0 0 0,0 0 0,0 0 1,-1 0-1,1 0 0,0 0 0,-1-1 1,1 1-1,0 0 0,-1-1 1,1 1-1,-1-1 0,1 1 0,-1-1 1,-1 0-1,2 0-11,0-1 1,-1 1-1,1-1 0,0 1 1,0-1-1,0 0 0,0 1 1,0-1-1,-1 0 1,1 0-1,1 0 0,-1 0 1,0 0-1,0 0 0,0 0 1,0 0-1,1 0 0,-1 0 1,0-3-1,-3-5 28,0 0 0,1-1 0,1 1 0,-1-1 0,0-12 0,1 5-130,0-1 1,2 1-1,0-1 1,1 1 0,0-1-1,2 1 1,0 0 0,1 0-1,7-21 1,-7 30-122,-1 0 0,1 0-1,0 1 1,1 0 0,0 0 0,0 0 0,1 0-1,-1 1 1,1 0 0,1 0 0,-1 0 0,1 1 0,0 0-1,0 0 1,1 1 0,-1 0 0,1 0 0,0 1-1,0 0 1,16-4 0,74-10-5879,-44 7 102</inkml:trace>
</inkml:ink>
</file>

<file path=ppt/ink/ink2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8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1 431 12332,'0'0'1217,"8"-12"197,129-158 1606,-89 117-1893,-3-2 0,53-86 0,-109 164-1032,1 0-1,1 0 1,1 1 0,1 0-1,1 1 1,1-1 0,1 1-1,1 0 1,2 0 0,1 30-1,0-51-144,0-1 1,0 0-1,0 0 0,1 0 0,-1 0 1,1 1-1,0-1 0,0 0 0,0 0 1,0 0-1,0-1 0,1 1 1,-1 0-1,1 0 0,0-1 0,0 1 1,0-1-1,0 1 0,0-1 0,1 0 1,-1 0-1,0 0 0,1 0 0,0 0 1,-1-1-1,1 1 0,0-1 0,0 0 1,0 0-1,0 0 0,0 0 0,0 0 1,0 0-1,0-1 0,1 0 0,-1 0 1,5 0-1,2 0-877,1-1 1,0 0 0,-1-1-1,1 0 1,-1-1-1,1 0 1,-1-1 0,0 0-1,-1 0 1,12-7-1,26-21-5681</inkml:trace>
</inkml:ink>
</file>

<file path=ppt/ink/ink2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9.3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177 1 9865,'0'0'4298,"-11"9"-2088,-11 13-1143,0 0 0,2 1-1,-26 38 1,39-51-826,0 0-1,1 1 1,0-1-1,1 1 1,0 1-1,1-1 0,0 1 1,1 0-1,1 0 1,-1 0-1,2 0 1,0 0-1,0 13 1,1-23-229,0 1 0,1-1 0,-1 0 0,0 0 1,1 0-1,0 0 0,-1 0 0,1-1 0,0 1 0,0 0 1,0 0-1,0 0 0,0-1 0,0 1 0,1 0 0,-1-1 1,1 1-1,-1-1 0,1 0 0,-1 1 0,4 0 1,-2 0 16,1-1 0,-1 1 0,1-1 0,-1 0 0,1-1 0,0 1 1,0 0-1,-1-1 0,1 0 0,0 0 0,4-1 0,1 0 35,-1 0-1,1-1 0,-1 0 0,1 0 0,-1-1 0,0 0 0,0-1 1,0 0-1,12-8 0,-11 5-35,-2-1 0,1 1 0,-1-1 0,-1-1 0,1 1 0,-1-1 0,-1-1 0,0 1 0,0-1 0,-1 1-1,0-1 1,0-1 0,-1 1 0,-1 0 0,0-1 0,0 1 0,-1-1 0,0 0 0,-1 1 0,-2-22 0,1 28-60,-1-1 0,0 1 0,0-1 0,0 1 0,-1 0 0,0 0 0,1 0 0,-1 0 0,-1 0 0,1 1 0,0-1 0,-1 1 0,0 0 0,0 0 0,0 0 1,0 0-1,0 1 0,0 0 0,-1 0 0,1 0 0,-9-2 0,10 3-42,0-1 1,0 1-1,0 0 1,0 1-1,0-1 1,-1 0-1,1 1 1,0 0-1,0 0 1,-1 0-1,1 0 1,0 0-1,0 1 1,-1-1-1,1 1 1,0 0-1,0 0 1,0 0 0,0 0-1,0 1 1,0-1-1,0 1 1,0 0-1,1-1 1,-1 1-1,1 1 1,-1-1-1,1 0 1,0 1-1,0-1 1,0 1-1,-2 3 1,3-4-79,0 0 0,0-1 0,0 1 0,1 0 0,-1-1 0,1 1 0,-1 0 0,1 0 0,0 0 1,0 0-1,0-1 0,0 1 0,0 0 0,0 0 0,0 0 0,0 0 0,1 0 0,-1-1 0,1 1 0,0 0 0,-1 0 0,1-1 1,0 1-1,0 0 0,0-1 0,0 1 0,0-1 0,0 0 0,1 1 0,-1-1 0,0 0 0,1 1 0,-1-1 0,1 0 0,-1 0 1,1 0-1,2 1 0,5 2-1041,0-1 1,-1 0-1,1 0 1,0-1 0,1 0-1,9 1 1,24 1-6538</inkml:trace>
</inkml:ink>
</file>

<file path=ppt/ink/ink2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3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1 12844,'0'0'4799,"-13"10"-2823,-10 8-1466,-121 101 3104,128-104-3320,1 1-1,0 0 0,1 1 0,1 0 0,0 1 0,-18 37 0,29-50-404,0 0-1,0 0 1,1 0-1,-1 1 1,2-1-1,-1 0 0,0 1 1,1 7-1,15-67-8787,-7 19 4848,0-6 378</inkml:trace>
</inkml:ink>
</file>

<file path=ppt/ink/ink2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0.0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0 6758,'0'0'4591,"-10"0"-2434,-3 1-1488,0 0 1,0 1-1,1 0 1,-1 1-1,1 0 0,-15 6 1,24-8-576,0 0 1,0 0-1,0 0 0,0 0 1,0 1-1,1-1 1,-1 1-1,1 0 0,-1 0 1,1 0-1,-1 0 1,1 0-1,0 1 0,0-1 1,0 0-1,0 1 1,1 0-1,-1-1 0,1 1 1,-1 0-1,1 0 1,0 0-1,0 0 0,0 0 1,1 0-1,-1 0 1,1 0-1,-1 0 0,1 0 1,0 1-1,0-1 1,1 0-1,-1 0 0,1 0 1,-1 0-1,3 5 1,-1-4-69,0-1 1,0 1-1,1-1 1,-1 0-1,1 0 1,-1 0-1,1 0 1,0-1 0,0 1-1,1-1 1,-1 0-1,0 1 1,1-2-1,-1 1 1,1 0 0,0-1-1,0 1 1,-1-1-1,1 0 1,0-1-1,0 1 1,5 0 0,5 1 9,0-1 0,0-1 0,0 0 0,0 0 0,15-3 0,-22 1-25,0 0 0,-1-1 0,1 0 0,-1 0 0,0 0 0,0-1 0,0 0 0,0 0 0,-1 0 0,1-1 0,-1 1 0,0-1 0,0-1 0,-1 1 0,6-9 0,-9 12-3,1 0 0,-1 0-1,0-1 1,0 1-1,0-1 1,0 1-1,0-1 1,-1 1 0,1-1-1,-1 1 1,1-1-1,-1 0 1,0 1-1,0-1 1,0 0 0,0 1-1,-2-5 1,1 5-5,0-1 1,0 1 0,-1 0 0,1 0-1,-1 0 1,0-1 0,1 2 0,-1-1-1,0 0 1,0 0 0,0 1 0,-1-1-1,1 1 1,0-1 0,0 1 0,-1 0-1,1 0 1,-1 0 0,1 0 0,-1 1-1,-3-1 1,-4-2 10,0 1 0,0 1 0,-1 0 0,1 0 1,0 1-1,-1 1 0,1-1 0,0 2 0,-20 4 0,27-6-106,0 1 0,-1 0 0,1 0 0,0 1 0,0-1 0,0 1 0,0-1 0,0 1 0,0 0 0,0 0 1,1 0-1,-1 1 0,1-1 0,-1 1 0,1-1 0,0 1 0,0 0 0,0 0 0,0-1 0,1 2 0,-1-1 0,1 0 0,-1 0 0,1 0 0,0 1 0,1-1 0,-1 0 0,1 1 0,-1-1 0,1 1 1,0-1-1,1 7 0,0-5-532,1 0 0,-1 0 0,1 0 0,1 0 0,-1-1 0,1 1 0,-1-1 0,1 1 0,1-1 0,-1 0 0,0 0 1,1-1-1,0 1 0,0-1 0,5 4 0,23 17-4378</inkml:trace>
</inkml:ink>
</file>

<file path=ppt/ink/ink2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0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0 12011,'0'0'4170,"-8"6"-2836,5-4-1255,-17 12 1588,-33 31-1,48-41-1354,1 0-1,0 1 1,0-1-1,0 1 1,1-1 0,0 1-1,0 0 1,0 0-1,0 1 1,1-1 0,0 1-1,0-1 1,0 1-1,1 0 1,-2 6 0,4-11-293,-1 0 1,0 0 0,0-1 0,0 1 0,0 0 0,1-1-1,-1 1 1,0 0 0,1-1 0,-1 1 0,1 0 0,-1-1-1,0 1 1,1 0 0,-1-1 0,1 1 0,0-1 0,-1 1-1,1-1 1,-1 0 0,1 1 0,0-1 0,-1 0 0,1 1-1,0-1 1,0 0 0,0 1 0,32 3 270,29-10-4,-52 4-267,0-1-1,0-1 0,0 0 1,0 0-1,-1-1 1,12-8-1,-18 11-10,0 0 0,0 0 0,0-1 0,0 1 1,-1-1-1,1 0 0,0 0 0,-1 0 0,0 0 0,0 0 0,0 0 0,0-1 0,0 1 0,-1-1 1,0 1-1,1-1 0,-1 0 0,-1 1 0,1-1 0,0-5 0,-1 8-11,0 0 0,0 0-1,-1-1 1,1 1-1,0 0 1,-1-1 0,1 1-1,-1 0 1,0 0 0,1 0-1,-1 0 1,0-1 0,1 1-1,-1 0 1,0 0 0,0 0-1,0 1 1,0-1-1,0 0 1,0 0 0,0 0-1,-3 0 1,-37-13-339,31 13-346,0 0 1,0 0-1,0 1 1,0 0 0,0 1-1,-13 2 1,10 2-3061,6-1-3373</inkml:trace>
</inkml:ink>
</file>

<file path=ppt/ink/ink2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4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14478,'0'0'4548,"5"68"-3843,-5-33-289,-5 6-256,1 4-96,0 3-96,3-1-1057,1-7-2146,0-6-3812</inkml:trace>
</inkml:ink>
</file>

<file path=ppt/ink/ink2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6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49 10954,'-2'-6'3410,"-3"13"-2058,-3 17-743,-1 27 220,3 0 1,1 0 0,3 1-1,6 67 1,-4-104-639,2 0 0,0 0 0,1 0 0,0 0 0,1-1 0,1 1 0,0-1 0,9 18 0,-14-32-181,0 0 0,1 1 0,-1-1 1,0 0-1,0 0 0,0 1 0,0-1 1,0 0-1,0 0 0,1 1 0,-1-1 1,0 0-1,0 0 0,0 1 1,1-1-1,-1 0 0,0 0 0,0 0 1,1 1-1,-1-1 0,0 0 0,0 0 1,1 0-1,-1 0 0,0 0 0,0 0 1,1 0-1,-1 0 0,0 0 0,1 0 1,-1 1-1,0-1 0,1-1 0,-1 1 1,0 0-1,0 0 0,1 0 0,-1 0 1,0 0-1,1 0 0,-1 0 0,0 0 1,0 0-1,1 0 0,-1-1 1,0 1-1,0 0 0,1 0 0,-1 0 1,0-1-1,0 1 0,0 0 0,1 0 1,-1-1-1,0 1 0,0 0 0,0 0 1,0-1-1,0 1 0,1 0 0,-1 0 1,0-1-1,0 1 0,0 0 0,0-1 1,0 1-1,5-20 162,-2-4-325,-1 1 0,-2-1 0,0 1 0,-2-1 0,0 1 0,-1 0 0,-2-1 0,0 2 0,-2-1 0,0 1 0,-14-28 0,21 48 147,-1 1 0,0 0 0,1-1 0,-1 1 0,0 0 0,0 0 1,1 0-1,-1 0 0,0 0 0,0 0 0,0 0 0,0 0 0,-1 0 0,1 0 1,0 0-1,-2 0 0,3 1-2,-1 0 1,1 0-1,0 1 1,-1-1 0,1 0-1,-1 0 1,1 1-1,0-1 1,-1 0-1,1 1 1,0-1-1,0 0 1,-1 1-1,1-1 1,0 0-1,0 1 1,-1-1 0,1 1-1,0-1 1,0 1-1,0-1 1,0 0-1,0 1 1,-1-1-1,1 1 1,0-1-1,0 1 1,0-1-1,0 1 1,1 0 0,-2 3-1,1 0 1,0 1-1,1-1 1,-1 1-1,1-1 1,0 0-1,0 0 1,0 1-1,3 5 1,1-4 57,-1-1 1,1 1-1,0-1 0,0-1 1,0 1-1,1-1 1,0 0-1,-1 0 0,1 0 1,1-1-1,-1 0 0,1 0 1,-1-1-1,1 1 1,0-2-1,-1 1 0,1-1 1,0 0-1,8 0 0,-3 0 13,0 0 0,0-1 0,0 0-1,0-1 1,0-1 0,0 0 0,0 0-1,0-1 1,0-1 0,14-6 0,-11 2-39,-1-1 0,0 0 0,0-1 1,-1-1-1,-1 0 0,1-1 1,-2 0-1,20-26 0,-24 28 1,0-1-1,0 0 1,-1-1-1,-1 1 1,0-1-1,0 0 1,-1-1-1,-1 1 1,0-1-1,0 1 1,0-27-1,-2 39-24,-1-1-1,0 0 0,0 1 1,0-1-1,0 0 1,0 1-1,0-1 1,0 0-1,0 1 1,0-1-1,0 0 1,0 1-1,0-1 0,0 0 1,-1 1-1,1-1 1,0 0-1,0 1 1,-1-1-1,1 0 1,0 1-1,-1-1 1,1 1-1,-1-1 0,1 1 1,-1-1-1,1 1 1,-1-1-1,1 1 1,-1 0-1,1-1 1,-1 1-1,0 0 1,1-1-1,-1 1 0,0 0 1,1 0-1,-1-1 1,0 1-1,1 0 1,-1 0-1,0 0 1,1 0-1,-1 0 1,0 0-1,1 0 0,-1 0 1,0 0-1,0 1 1,1-1-1,-1 0 1,0 1-1,-3 0 5,1 1 0,0-1 0,0 1 0,0 0 0,0 0 0,0 0 0,0 1 0,1-1 0,-4 5 0,-7 12 125,0 0 0,2 1 1,0 1-1,1 0 0,1 0 0,1 1 1,1 0-1,1 0 0,1 0 0,1 1 1,1 0-1,1 0 0,2 40 1,-1-60-116,1 0 0,0 0 1,0 0-1,1 0 0,-1 0 1,1 0-1,-1-1 1,1 1-1,0 0 0,0 0 1,0-1-1,0 1 1,1 0-1,-1-1 0,1 1 1,-1-1-1,1 0 1,0 1-1,0-1 0,0 0 1,0 0-1,5 3 0,-6-4 29,-1-1 21,0-3 119,0 3-260,0-1 0,0 1 0,-1-1 0,1 1 1,0-1-1,0 0 0,0 1 0,0-1 0,0 0 1,0 1-1,0-1 0,0 1 0,0-1 0,0 0 1,0 1-1,0-1 0,1 1 0,-1-1 0,0 0 0,0 1 1,1-1-1,-1 1 0,0-1 0,0 1 0,1-1 1,-1 1-1,1-1 0,-1 1 0,1-1 0,-1 1 0,1 0 1,-1-1-1,1 1 0,-1 0 0,1-1 0,-1 1 1,1 0-1,-1 0 0,1-1 0,0 1 0,-1 0 0,1 0 1,-1 0-1,1 0 0,0 0 0,-1 0 0,1 0 1,-1 0-1,1 0 0,0 0 0,-1 0 0,1 0 1,-1 1-1,1-1 0,0 0 0,0 1 0,-1 7 61,0-7 193,0 0-1,-1 0 1,1 0 0,0 1 0,0-1-1,0 0 1,0 0 0,0 0-1,0 0 1,0 1 0,1-1 0,-1 0-1,0 0 1,1 0 0,-1 0-1,1 0 1,-1 0 0,1 0 0,0 2-1,6-4-23,0 0 0,0 0-1,0 0 1,0-1 0,-1 1-1,1-2 1,-1 1 0,1-1-1,-1 0 1,0 0 0,0-1-1,7-5 1,65-53-931,-69 52 703,0 0-213,-11 19 122,-10 21 325,2-1 0,1 1 0,1 1 0,1 0-1,2 0 1,1 0 0,1 34 0,3-64-640,19-27-7670,-10 10 2374</inkml:trace>
</inkml:ink>
</file>

<file path=ppt/ink/ink2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6.4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 18516,'-1'0'31,"1"0"-1,0 0 1,0 0-1,0 1 1,0-1-1,0 0 1,0 0-1,0 0 1,0 0 0,0 0-1,0 0 1,0 0-1,0 0 1,0 0-1,0 0 1,0 0 0,0 0-1,0 0 1,0 1-1,0-1 1,0 0-1,0 0 1,-1 0-1,1 0 1,0 0 0,0 0-1,0 0 1,0 0-1,0 0 1,0 0-1,0 0 1,0 0 0,0 0-1,0 0 1,0 0-1,-1 0 1,1 0-1,0 0 1,0 0-1,0 0 1,0 0 0,0 0-1,0 0 1,0 0-1,0 0 1,0 0-1,0 0 1,0 0 0,-1 0-1,1-1 1,0 1-1,0 0 1,0 0-1,0 0 1,0 0 0,0 0-1,0 0 1,0 0-1,0 0 1,0 0-1,0 0 1,0 0-1,0 0 1,0-1 0,0 1-1,0 0 1,0 0-1,0 0 1,0 0-1,-5 11 649,-2 14 0,5-17-501,-16 59 275,4 0-1,-8 88 1,22-153-447,0 0 1,-1 0-1,1 0 0,0 0 0,1-1 0,-1 1 1,0 0-1,0 0 0,1 0 0,-1 0 1,1-1-1,0 1 0,-1 0 0,3 2 1,-2-3 0,-1-1 1,1 1-1,0-1 1,0 0-1,0 1 1,-1-1 0,1 0-1,0 1 1,0-1-1,0 0 1,0 0-1,0 0 1,0 0-1,0 0 1,0 0-1,0 0 1,-1 0 0,1 0-1,0 0 1,0 0-1,0-1 1,0 1-1,0 0 1,0-1-1,-1 1 1,1 0-1,0-1 1,0 1 0,0-2-1,6-1 37,-1-1 0,1 1 0,0 1 0,0-1 0,0 1 0,0 0 0,0 1 0,12-1 0,-16 2-34,0 0 1,0 0-1,0 0 1,0 1-1,0 0 1,0-1 0,0 1-1,0 0 1,-1 0-1,1 1 1,0-1 0,-1 1-1,1-1 1,-1 1-1,1 0 1,-1 0-1,0 0 1,1 0 0,-1 0-1,0 0 1,-1 1-1,1-1 1,2 5 0,0 0 50,-1 0 1,1 0-1,-1 1 1,-1 0-1,0-1 0,0 1 1,0 0-1,-1 0 1,0 0-1,0 13 1,-1-19-3,0 1 1,0-1 0,-1 1-1,1-1 1,0 1-1,-1-1 1,0 0-1,1 1 1,-1-1 0,0 0-1,0 0 1,0 1-1,-1-1 1,1 0-1,0 0 1,-1 0-1,1 0 1,-1-1 0,0 1-1,0 0 1,0-1-1,1 1 1,-1-1-1,-1 0 1,1 1 0,0-1-1,0 0 1,0 0-1,-1 0 1,1-1-1,0 1 1,-1-1 0,1 1-1,-1-1 1,1 0-1,0 0 1,-1 0-1,-3 0 1,-1-1 61,0 0 0,0 0 0,0-1 0,0 0 1,0-1-1,0 1 0,0-1 0,-8-5 0,11 5-200,-1 1-1,1-1 0,0 0 1,0 0-1,0 0 1,1 0-1,-1-1 0,1 0 1,-1 0-1,1 0 1,1 0-1,-1 0 0,-2-6 1,5 10 31,-1 0 0,1 0 1,0-1-1,0 1 0,0 0 0,0 0 0,0-1 1,0 1-1,0 0 0,0-1 0,0 1 0,0 0 1,0 0-1,0-1 0,0 1 0,0 0 0,0-1 1,1 1-1,-1 0 0,0 0 0,0-1 1,0 1-1,0 0 0,0 0 0,1-1 0,-1 1 1,0 0-1,0 0 0,0 0 0,1-1 0,-1 1 1,0 0-1,0 0 0,1 0 0,-1 0 0,0 0 1,0-1-1,1 1 0,-1 0 0,0 0 1,1 0-1,-1 0 0,0 0 0,0 0 0,1 0 1,-1 0-1,0 0 0,1 0 0,-1 0 0,0 0 1,0 0-1,1 0 0,20 3-865,-16-2 607,10 1-575</inkml:trace>
</inkml:ink>
</file>

<file path=ppt/ink/ink2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6.5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1 136 10666,'3'1'4827,"15"7"-1742,-12-6-2750,1 0 1,0 0-1,-1-1 1,1 0-1,0-1 1,-1 0-1,1 0 1,0 0-1,0-1 1,-1 1-1,1-2 1,12-3-1,-11 3-289,0-1 0,0 0 1,0-1-1,-1 1 0,1-1 0,-1-1 0,0 0 0,-1 0 1,1 0-1,-1-1 0,0 0 0,0 0 0,-1 0 0,1-1 0,-1 1 1,6-12-1,-11 16-34,1 1 0,0 0 0,0-1 0,-1 1 0,1-1 0,-1 1 0,1-1 0,-1 1 0,0-1 0,1 1 0,-1-1 0,0 1 0,0-1-1,0 1 1,0-1 0,0 1 0,-1-1 0,1 1 0,0-1 0,-1 1 0,1-1 0,-1 1 0,1-1 0,-1 1 0,-1-2 0,1 2-1,-1 0 0,1 0 0,-1 0-1,0 0 1,1 0 0,-1 0 0,0 0 0,0 1-1,0-1 1,0 1 0,1-1 0,-1 1 0,0-1 0,0 1-1,0 0 1,-4 0 0,-1 1 5,-1-1 0,0 2 0,0-1 1,0 1-1,1 0 0,-1 0 0,1 1 0,-14 7 0,9-2 57,1 1-1,0 0 0,1 1 1,0 0-1,0 1 1,1 0-1,1 0 0,-10 16 1,15-22-33,0 1 0,0-1 1,1 0-1,-1 1 1,1-1-1,0 1 0,0 0 1,1-1-1,0 1 1,0 0-1,0 0 0,1 0 1,0 0-1,0 0 0,0 0 1,1 0-1,0 0 1,0 0-1,0-1 0,1 1 1,0 0-1,4 7 1,-2-8-35,0-1 0,0 1-1,0-1 1,1 0 0,0-1 0,0 1 0,0-1 0,0 0 0,0 0 0,1 0 0,-1-1 0,1 1 0,0-2 0,0 1 0,0-1 0,0 1 0,7-1 0,19 3-1055,61-1 0,-77-3 280,44-2-4127,-2-10-4040</inkml:trace>
</inkml:ink>
</file>

<file path=ppt/ink/ink2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7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279 5 11147,'0'0'8077,"-8"-2"-7277,-2 1-646,1 0-1,-1 0 0,1 1 1,0 1-1,-1-1 1,1 2-1,-1-1 0,1 1 1,0 1-1,0-1 1,0 2-1,0-1 0,0 1 1,-15 10-1,12-6 1,0 0 1,0 1-1,0 0 0,1 1 1,-12 14-1,19-20-137,0 0 0,1 1-1,0 0 1,0 0 0,0 0 0,1 0 0,-1 0 0,1 0-1,0 0 1,1 1 0,-1-1 0,1 1 0,0 0-1,1-1 1,-1 1 0,1 8 0,1-12-9,-1-1 1,0 1 0,1-1-1,-1 1 1,1-1-1,0 1 1,-1-1-1,1 0 1,0 1 0,0-1-1,0 0 1,0 0-1,0 0 1,0 0-1,0 0 1,1 0 0,-1 0-1,0 0 1,0 0-1,1 0 1,-1 0-1,1-1 1,-1 1 0,1-1-1,-1 1 1,1-1-1,-1 0 1,3 1-1,51 2 185,-45-3-186,6-1-463,-1-1-1,1 0 0,-1-1 0,0-1 0,0 0 1,0-1-1,0 0 0,21-13 0,-16 7-2573,-1 0 0,34-28 0,-12 2-6857</inkml:trace>
</inkml:ink>
</file>

<file path=ppt/ink/ink2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8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0 11179,'0'0'1452,"-5"10"320,-10 19-411,1 2 0,1 0-1,2 0 1,-14 61 0,-14 148 2266,38-234-3589,0 1-1,1 0 1,0 0 0,0-1-1,0 1 1,1 0 0,2 7-1,-3-12-29,1-1 0,-1 1 0,1-1 1,0 0-1,0 0 0,-1 1 0,1-1 0,0 0 0,0 0 0,0 0 0,1 0 0,-1 0 0,0 0 0,0 0 1,0 0-1,1-1 0,-1 1 0,0 0 0,1-1 0,-1 1 0,1-1 0,-1 1 0,1-1 0,-1 0 1,1 0-1,-1 0 0,1 0 0,-1 0 0,1 0 0,-1 0 0,0 0 0,1 0 0,-1-1 0,1 1 0,-1 0 1,1-1-1,1-1 0,6-1 8,1-1 0,-1 0 1,0-1-1,-1 0 0,1 0 0,-1-1 1,0 0-1,13-14 0,54-61-1951,-58 58 1418,-14 17 423,1 0 1,1 0-1,-1 1 1,1-1 0,0 1-1,0 0 1,11-7-1,-16 12 96,0 0 1,1 0-1,-1 0 0,0 0 1,1 0-1,-1 0 0,0 1 1,0-1-1,1 0 0,-1 0 0,0 0 1,0 0-1,1 1 0,-1-1 1,0 0-1,0 0 0,0 1 1,0-1-1,1 0 0,-1 1 1,0-1-1,0 0 0,0 0 0,0 1 1,0-1-1,0 0 0,0 1 1,0-1-1,0 0 0,0 1 1,0-1-1,0 0 0,0 1 0,0-1 1,0 0-1,0 0 0,0 1 1,0-1-1,0 1 0,-1 15 338,1-16-339,-17 76 1402,13-64-1254,0 0 0,1 1 0,0-1 0,1 1 0,1-1 0,0 1 0,0 0 0,1-1 0,3 21 0,-2-33-200,-1 1 1,1 0-1,-1-1 0,1 1 1,-1 0-1,1-1 0,0 1 0,-1-1 1,1 1-1,0-1 0,0 1 1,-1-1-1,1 1 0,0-1 1,0 0-1,0 0 0,-1 1 1,1-1-1,0 0 0,0 0 1,0 0-1,0 0 0,0 0 0,-1 0 1,1 0-1,0 0 0,0 0 1,0 0-1,0 0 0,-1-1 1,1 1-1,0 0 0,1-1 1,29-12-4767,-9-5-1300,0-6-1656</inkml:trace>
</inkml:ink>
</file>

<file path=ppt/ink/ink2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156 32 2338,'0'0'20169,"-3"-2"-19491,2 0-661,0 1 1,0 0-1,-1 1 0,1-1 1,0 0-1,0 0 1,-1 0-1,1 1 1,-1-1-1,1 1 1,-1-1-1,1 1 1,0 0-1,-1-1 1,0 1-1,1 0 0,-1 0 1,1 0-1,-1 0 1,1 0-1,-1 0 1,1 1-1,-1-1 1,-1 1-1,-2 1-2,0 0 0,0 0-1,0 1 1,1-1 0,-1 1-1,1 0 1,-7 6 0,3-2 49,0 0 0,1 1 0,0 0 0,0 1 1,0-1-1,1 1 0,-7 15 0,11-21-19,1 0 0,0 1 0,0-1-1,0 0 1,0 1 0,1-1 0,-1 0 0,1 1-1,0-1 1,0 1 0,0-1 0,0 1 0,0-1-1,2 6 1,-1-8-35,0 1 1,0-1-1,0 1 0,0-1 0,0 0 0,0 1 1,1-1-1,-1 0 0,0 0 0,1 0 0,-1 0 0,1 0 1,-1 0-1,1-1 0,-1 1 0,1 0 0,0-1 1,-1 1-1,1-1 0,0 1 0,-1-1 0,1 0 0,0 0 1,0 0-1,-1 0 0,1 0 0,0 0 0,0 0 1,-1-1-1,3 0 0,3 0-79,0-1-1,1-1 1,-1 1 0,0-1 0,-1 0-1,1-1 1,0 0 0,-1 0 0,0 0 0,0-1-1,0 0 1,0 0 0,7-10 0,1-1-410,-1 0 1,0-1 0,17-33-1,-28 47 480,-1 0-1,1-1 1,-1 1-1,0 0 1,0-1-1,0 1 1,0-1-1,0 0 1,-1 1-1,0-5 0,-19 28 1047,11-10-816,2 1 0,0 0-1,0 0 1,1 1 0,0 0 0,1-1 0,0 2 0,1-1 0,0 0 0,1 1 0,0 13-1,2-26-223,-1 1-1,1 0 0,1 0 1,-1 0-1,0-1 0,0 1 0,0 0 1,0 0-1,0-1 0,1 1 1,-1 0-1,0-1 0,1 1 0,-1 0 1,1-1-1,-1 1 0,0 0 1,1-1-1,-1 1 0,1-1 0,0 1 1,-1-1-1,1 1 0,-1-1 1,1 1-1,0-1 0,-1 1 0,2-1 1,25 1 144,-19-3-180,0-1 1,0 0 0,0 0 0,12-6 0,171-114-3982,-190 122 4023,1 0 0,-1 0 0,0 1 0,0-1 0,1 0 0,-1 1 0,0 0 0,1-1-1,-1 1 1,1 0 0,-1-1 0,0 1 0,1 0 0,-1 0 0,2 0 0,-2 1 8,-1-1 1,1 0 0,-1 1-1,0-1 1,1 0 0,-1 1-1,1-1 1,-1 0 0,0 1 0,1-1-1,-1 0 1,0 1 0,0-1-1,1 1 1,-1-1 0,0 1-1,0-1 1,1 1 0,-1-1-1,0 1 1,0-1 0,0 1-1,0-1 1,0 1 0,0-1-1,0 1 1,0 0 0,-13 53 1603,3-12-775,12-41-834,0 0 0,1 0 0,-1-1 0,0 1 0,0-1 0,1 1 0,-1-1 0,0 0 0,1 0 0,-1 0 0,0 0 0,1 0 0,-1-1 0,0 1 0,0-1 0,4 0 0,7-4-320,0-1 0,-1 0 0,0-1 0,0 0 0,0-1 0,20-18 0,-21 17-97,0 0 1,1 0-1,0 1 0,1 1 1,25-12-1,-38 43 1874,-23 25-341,19-45-1213,1 1-1,0 0 1,0 0-1,1 0 1,-1 1-1,1-1 1,0 1-1,1-1 1,0 1-1,-1 0 1,2-1-1,-1 1 1,1 0-1,0 6 1,17-12-5834,-2-9-854</inkml:trace>
</inkml:ink>
</file>

<file path=ppt/ink/ink2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9.4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11531,'0'0'8333,"-9"3"-6945,2-2-1162,0 2 0,0-1 0,1 1 0,-1 0-1,1 0 1,0 1 0,-11 7 0,14-9-164,1 1-1,-1-1 1,1 0-1,0 0 1,0 1-1,0 0 1,0-1-1,0 1 1,0 0-1,1 0 1,-1 0-1,1 0 1,0 0-1,0 0 1,0 0-1,0 0 1,1 0-1,-1 1 1,1-1-1,0 0 1,0 1-1,0-1 1,0 4-1,2-7-33,1 1 0,-1 0 0,0-1 0,0 1-1,1-1 1,-1 0 0,0 0 0,0 0 0,1 0 0,-1 0-1,0 0 1,0-1 0,4 0 0,2-2-209,-1-1 0,1 1 0,-1-1 0,0-1-1,0 1 1,0-1 0,-1 0 0,1-1 0,-1 0 0,8-10 0,16-13-817,-35 63 1073,-2-4 307,1 1-1,1-1 0,2 1 1,1 36-1,12 123 1448,-5-130-1492,-4-55-271,2 31 453,-2-1-1,-3 42 1,1-69-389,0 1-1,0-1 1,0 0-1,-1 1 1,-1-1-1,1 0 1,-1 0-1,-1-1 1,1 1-1,-1-1 1,-1 1-1,1-1 1,-1 0-1,0-1 1,-7 7 0,11-11-99,-1-1 0,1 0 0,0 0 1,-1 0-1,1 0 0,-1 0 1,1 0-1,-1 0 0,0-1 1,1 1-1,-1 0 0,0-1 1,1 1-1,-1-1 0,0 0 1,0 0-1,1 1 0,-1-1 0,0 0 1,0-1-1,1 1 0,-1 0 1,0 0-1,-2-1 0,1-1-16,0 0 1,1 1-1,-1-1 0,0 0 0,1 0 0,-1 0 0,1-1 1,0 1-1,0 0 0,0-1 0,0 0 0,-2-3 0,-3-7-188,0 0-1,1-1 1,1 0-1,-6-22 1,5 14-524,2 1 1,0-1-1,2 0 1,0 0-1,2 0 1,2-32-1,-1 44 187,1-1 0,0 0 0,1 1-1,0-1 1,0 1 0,1 0 0,0 0-1,1 0 1,1 1 0,-1 0 0,1 0-1,1 0 1,-1 1 0,17-16-1,4 2-2628,-1 2-1089</inkml:trace>
</inkml:ink>
</file>

<file path=ppt/ink/ink2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49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51 117 12011,'0'0'11985,"10"2"-10698,1 0-1076,0 0 1,1-1-1,-1-1 1,0 0-1,15-2 1,-20 2-185,0-1 1,0-1 0,0 1-1,0-1 1,0 0-1,-1 0 1,1-1-1,-1 0 1,1 0-1,-1 0 1,0-1-1,0 1 1,7-8-1,-8 6 8,1-1 0,-1 0 0,0 0 0,-1 0 0,4-9 0,-6 14-32,0 1 0,-1-1 0,1 0 0,-1 0 0,1 0 0,-1 0 0,1 0 0,-1 0 0,0 0 0,1 1 1,-1-1-1,0 0 0,0 0 0,0 0 0,0 0 0,0 0 0,0 0 0,0 0 0,0 0 0,0 0 0,0 0 0,-1 0 0,1 0 0,0 0 0,-1 0 0,1 0 0,0 0 0,-1 0 0,1 0 0,-1 0 0,0 1 0,1-1 0,-1 0 0,0 0 0,1 1 0,-1-1 0,0 0 1,0 1-1,1-1 0,-1 1 0,0-1 0,0 1 0,0 0 0,0-1 0,0 1 0,-2-1 0,-5 1 6,-1 0 1,0 1-1,1 0 1,-1 1 0,1-1-1,-1 2 1,1-1-1,0 1 1,0 0-1,0 1 1,0 0-1,0 0 1,1 1-1,0 0 1,0 0 0,0 0-1,1 1 1,-1 0-1,-8 12 1,7-9 65,0 0-1,0 1 1,1 0 0,1 0 0,0 1 0,0 0 0,1 0-1,0 0 1,1 0 0,0 1 0,1 0 0,1 0 0,-3 21-1,5-32-65,0 1-1,0 0 0,0 0 1,1-1-1,-1 1 0,0 0 0,1-1 1,0 1-1,-1 0 0,1-1 1,0 1-1,0-1 0,-1 1 1,1-1-1,1 1 0,-1-1 1,0 0-1,0 0 0,0 1 1,1-1-1,-1 0 0,0 0 0,3 1 1,0 0 16,1 0 0,-1 0 0,1-1 0,0 1 0,0-1 0,0 0 0,-1-1 0,8 1 0,6-1-22,-1 0-1,1-1 1,-1-2-1,18-3 1,-14 0-605,1 0-1,-2-2 0,37-17 1,-46 19-1026,0-1 1,0 0-1,-1-1 0,15-13 0,-8 2-6860</inkml:trace>
</inkml:ink>
</file>

<file path=ppt/ink/ink2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4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1 9993,'0'0'12348,"0"9"-11574,-3 36 46,0-18-71,2 48-1,2-74-740,-1-1 0,1 1 0,-1 0 0,1 0 0,0-1 0,0 1 0,-1 0 0,1-1 0,0 1 0,0-1 0,0 1 0,0-1 0,0 1 0,0-1 0,0 0 0,0 1 0,0-1 0,0 0 0,0 0 0,0 0 0,0 1 0,0-1 1,0 0-1,0-1 0,0 1 0,0 0 0,0 0 0,0 0 0,1-1 0,36-6 296,-19 1-280,-1-2 0,25-13 0,-29 13-92,1 1 0,-1 0 0,1 1 1,30-8-1,-44 20 94,0-1 1,0 1 0,-1-1-1,0 0 1,0 11 0,-3 3 36,4 5-52,-1-24-9,1 1 0,0 0 0,0-1 0,0 1 0,0 0 0,0-1 0,0 1 0,0-1 0,0 1 0,1-1 0,-1 0 0,0 0 0,0 1 0,0-1 0,0 0 0,0 0 0,1 0 0,-1 0 1,0 0-1,0 0 0,0-1 0,0 1 0,2 0 0,9-3-127,1 0 0,-1 0 0,0-1 0,0-1 0,19-10 0,-21 10-65,-1 1 1,1-1 0,0 1 0,0 1-1,0 0 1,0 0 0,0 1 0,1 0-1,15 0 1,-25 3 214,0-1-1,0 1 0,-1 0 1,1-1-1,-1 1 1,1 0-1,0-1 1,-1 1-1,1 0 1,-1 0-1,0 0 0,1-1 1,-1 1-1,0 0 1,1 0-1,-1 0 1,0 0-1,0 0 1,0 0-1,0 0 0,0-1 1,0 1-1,0 0 1,0 0-1,0 0 1,0 0-1,0 0 1,-1 0-1,1 0 0,0 0 1,-1-1-1,1 2 1,-11 31 999,8-29-1760,-7 12 2578,6-13-4149,3-18-13473</inkml:trace>
</inkml:ink>
</file>

<file path=ppt/ink/ink2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5.1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1 15182,'0'0'9417,"-12"16"-33471</inkml:trace>
</inkml:ink>
</file>

<file path=ppt/ink/ink2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3 10410,'1'-3'5852,"0"9"-2303,-2 20-1233,-6 39-1936,2-44-250,-3 12-29,2 0-1,1 0 1,-1 37 0,6-70-139,0 0 0,1 0 0,-1 1 0,0-1 0,0 0 0,0 0 0,0 0 0,0 1 0,0-1 0,0 0 0,1 0 0,-1 0 0,0 1 0,0-1 0,0 0 0,0 0 0,1 0 0,-1 0 0,0 0 0,0 0 0,0 1 0,1-1 0,-1 0 0,0 0 0,0 0 0,1 0 0,-1 0 0,0 0 0,0 0 0,0 0 0,1 0 0,-1 0 0,0 0 0,0 0-1,1 0 1,-1 0 0,0 0 0,0 0 0,0-1 0,1 1 0,-1 0 0,0 0 0,0 0 0,0 0 0,1 0 0,-1 0 0,0 0 0,0-1 0,0 1 0,0 0 0,1 0 0,-1 0 0,0-1 0,0 1 0,0 0 0,0 0 0,0 0 0,0-1 0,0 1 0,0 0 0,1-1 0,10-11-2457,-9 7 1426,0 0-1,0-1 1,-1 1 0,1-1 0,-1 1 0,0-10-1,2-18-3964</inkml:trace>
</inkml:ink>
</file>

<file path=ppt/ink/ink2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10025,'0'0'10896,"9"0"-10218,83 4 325,22 1-921,-42-10-2870,-72 5 2791,9-2-2796,-17 2-3492,-7 0 749</inkml:trace>
</inkml:ink>
</file>

<file path=ppt/ink/ink2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6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0 157 14347,'4'1'504,"-1"-1"-1,0 1 1,1-1-1,-1 0 1,0 0 0,1-1-1,-1 1 1,0-1 0,1 1-1,-1-1 1,0 0-1,0-1 1,0 1 0,0 0-1,0-1 1,3-2-1,8-4 465,23-20-1,-25 20-756,-2-2 0,1 1 0,-1-2 0,0 1 0,-1-1 0,8-14 0,-16 24-192,-1 1 0,1-1 0,0 0 0,-1 0 0,0 0 0,1 0 0,-1 0 0,1 0 0,-1 0 0,0 0 0,0 0 0,0 0 0,0 0 0,0 0 0,0 0 0,0 0 0,0 0 0,0-2 0,-1 3-7,1-1-1,0 1 1,-1-1 0,1 1-1,-1 0 1,1-1-1,0 1 1,-1 0-1,1 0 1,-1-1-1,1 1 1,-1 0-1,1 0 1,-1 0-1,1 0 1,-1-1 0,1 1-1,-1 0 1,1 0-1,-1 0 1,1 0-1,-1 0 1,0 0-1,1 1 1,-1-1-1,-3 0 20,1 1 0,0 0 0,-1 0 0,1 0 0,0 1 0,-1-1 0,1 1 0,0 0 0,-3 2 0,-7 7 5,0 1-1,1 0 1,0 1-1,1 0 1,-11 18 0,17-23-45,1 0 0,0 0 0,0 0 0,1 1 0,0-1 0,0 1 0,1 0 0,0 0 1,0 0-1,1 0 0,0 15 0,1-22-56,0 0 0,1 0-1,-1 0 1,0 0 0,1 0 0,-1 0 0,1-1-1,-1 1 1,1 0 0,0 0 0,0 0 0,0-1 0,0 1-1,0 0 1,0-1 0,1 1 0,-1-1 0,0 0-1,1 1 1,-1-1 0,1 0 0,-1 0 0,1 0 0,0 0-1,0 0 1,-1 0 0,1 0 0,3 0 0,2 1-85,-1-1 1,1 0 0,0 0-1,0-1 1,0 1 0,0-2 0,8 0-1,28-5-454</inkml:trace>
</inkml:ink>
</file>

<file path=ppt/ink/ink2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6118,'-8'5'2786,"0"-1"-2289,-37 24 3190,42-26-3273,0 0 0,0 0 1,1 0-1,-1 1 1,1-1-1,0 1 0,-1 0 1,1 0-1,1 0 1,-1 0-1,0 0 0,1 0 1,-1 0-1,0 5 1,2-7-335,0 0 1,0 0 0,0 0 0,1 0 0,-1 0 0,0 0 0,1 0 0,-1 0 0,1 0 0,-1 0-1,1 0 1,-1-1 0,1 1 0,0 0 0,-1 0 0,1 0 0,0-1 0,0 1 0,0-1-1,-1 1 1,1-1 0,0 1 0,0-1 0,0 1 0,0-1 0,0 1 0,0-1 0,0 0-1,0 0 1,0 0 0,0 0 0,0 1 0,0-1 0,0 0 0,0-1 0,1 1 0,51 1 724,-41-2-552,68-2 31,-1 0-4379,-79 3 3941,0 0 0,1 0 0,-1-1-1,0 1 1,0 0 0,1 0 0,-1 0 0,0 0 0,1 0 0,-1 0 0,0 0 0,1 0 0,-1 0 0,0 0 0,1 0-1,-1 0 1,0 0 0,0 0 0,1 0 0,-1 0 0,0 0 0,1 0 0,-1 0 0,0 0 0,1 0 0,-1 1 0,0-1-1,0 0 1,1 0 0,-1 0 0,0 1 0,0-1 0,1 0 0,-1 0 0,0 0 0,0 1 0,0-1 0,0 0 0,1 1-1,-1-1 1,0 0 0,0 0 0,0 1 0,0-1 0,0 0 0,0 1 0,0-1 0,0 0 0,0 1 0,0-1-1,0 0 1,0 1 0,0-1 0,0 0 0,0 0 0,0 1 0,0-1 0,0 0 0,0 1 0,0-1 0,0 0 0,-1 1-1,1-1 1,0 0 0,-1 1 0,-6 7-5697</inkml:trace>
  <inkml:trace contextRef="#ctx0" brushRef="#br0" timeOffset="1">55 216 8616,'0'0'5509,"-53"30"-2978,51-24-706,2-2-543,0 1-417,20-5-33,9 0 1,11 0-96,8-5-449,5-1-192,-1-1-256,-2-1-1698,-8 1-2114,-3-3-3170</inkml:trace>
</inkml:ink>
</file>

<file path=ppt/ink/ink2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9.1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14253,'0'0'4426,"-8"10"-2670,3-4-1494,1-1-23,0-1 1,1 1-1,-1 0 1,1 1-1,0-1 1,0 0-1,0 1 1,1 0-1,0-1 1,0 1 0,0 0-1,1 0 1,0 0-1,-1 8 1,3-13-227,0 0 1,0 0-1,1 0 1,-1 0-1,0-1 1,0 1-1,1 0 1,-1-1-1,0 1 1,1 0-1,-1-1 1,1 0-1,-1 1 1,1-1-1,-1 0 1,1 0-1,-1 0 1,1 0-1,-1 0 1,1 0-1,-1 0 1,2-1-1,38-2 136,-28 0-347,-1 0-1,1-2 1,0 1 0,-1-2 0,0 1 0,13-10 0,-12 8-114,0 0 1,1 0 0,28-9 0,-41 16 334,-1 0 0,0 1 0,1-1 0,-1 0 0,1 0 0,-1 0 0,0 1 0,1-1 0,-1 0 0,0 0 0,1 1 0,-1-1 0,0 0 0,1 1 0,-1-1 0,0 0 0,1 1 0,-1-1 0,0 1 0,0-1 0,0 0 0,1 1 0,-1-1 0,0 1 0,0-1 0,0 0 0,0 1 0,0-1 0,0 1 0,0-1 0,0 1 0,0-1 0,0 1 0,0-1 0,0 0 0,0 1 0,0-1 0,-1 1 0,1-1 0,0 1 0,-4 22 918,-18 18 367,18-34-1169,0-1 1,0 0-1,0 1 1,1 0-1,0 0 0,1 0 1,0 0-1,0 0 0,-2 14 1,7-20-599,0-1 0,-1 1 1,1-1-1,0 0 0,0 0 1,0 0-1,-1 0 0,1 0 1,0-1-1,0 0 0,3 0 1,4-12-5222,1-5-2440</inkml:trace>
</inkml:ink>
</file>

<file path=ppt/ink/ink2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9.4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1 138 12236,'0'0'10500,"8"0"-9277,-1 0-1167,-1 0 0,1-1 1,0 1-1,-1-2 1,1 1-1,-1-1 0,0 0 1,0 0-1,1-1 0,-1 1 1,-1-1-1,1-1 1,0 1-1,-1-1 0,0 0 1,1 0-1,-2-1 0,1 0 1,0 1-1,-1-2 1,0 1-1,0 0 0,-1-1 1,4-7-1,-6 11-46,0-1 0,0 1 1,0 0-1,0-1 0,-1 1 0,1 0 0,-1-1 1,0 1-1,0-1 0,0 1 0,0-1 0,0-1 1,-1 3-7,1 0 0,0 0 0,0 0-1,-1 0 1,1 0 0,-1 0 0,1 0 0,-1 0 0,1 1 0,-1-1 0,0 0 0,1 0 0,-1 1 0,0-1 0,1 0 0,-1 1 0,0-1 0,0 1 0,0-1 0,-1 0 0,-1 0-6,1 1 0,0 0 0,-1-1 1,1 1-1,-1 0 0,1 0 1,0 1-1,-1-1 0,1 0 0,0 1 1,-1-1-1,1 1 0,0 0 1,-1 0-1,1 0 0,0 0 0,0 0 1,0 0-1,0 1 0,0-1 1,0 1-1,-2 2 0,-4 2 37,1 1-1,0 0 1,0 1-1,0-1 1,1 2-1,0-1 1,1 0 0,0 1-1,0 0 1,1 0-1,0 1 1,0-1-1,1 1 1,0 0-1,1 0 1,-1 12-1,3-21-27,0 1-1,1-1 1,-1 1-1,1-1 0,-1 1 1,1-1-1,0 0 0,-1 1 1,1-1-1,0 0 1,0 0-1,0 1 0,0-1 1,0 0-1,0 0 0,0 0 1,0 0-1,1 0 1,-1-1-1,0 1 0,1 0 1,-1 0-1,0-1 0,1 1 1,-1-1-1,1 1 1,-1-1-1,1 0 0,-1 0 1,1 1-1,2-1 0,59 2-90,-48-3-105,10 0-272,0-2 0,0 0 0,29-9 0,-29 6 455,0 1 0,0 1 0,31-1 0,-47 8 1274,-9-3-1247,0 0 1,0 1 0,0-1-1,1 0 1,-1 0 0,0 0-1,1 0 1,-1 1 0,0-1 0,1 0-1,-1 0 1,0 0 0,0 0-1,1 0 1,-1 0 0,0 0-1,1 0 1,-1 0 0,0 0 0,1 0-1,-1 0 1,0 0 0,1 0-1,-1 0 1,0 0 0,1 0-1,-1 0 1,0 0 0,1-1 0,-1 1-1,0 0 1,1 0 0,-1 0-1,0 0 1,0-1 0,1 1-1,-1 0 1,0 0 0,0-1 0,0 1-1,1 0 1,-1 0 0,0-1-1,0 1 1,0 0 0,0-1-1,1 1 1,-1 0 0,0-1 0,0 1-1,0 0 1,0-1 0,0 1-1,0 0 1,0-1 0,0 1-1,0 0 1,0-1 0,0 1 0,0 0-1,0-1 1,-1 1 0,1 0-1,0-1 1,0 1 0,0 0-1,0 0 1,-1-1 0,1-11 34,0 1 0,-1-1 0,0 0 0,-1 1 0,-1 0 0,1-1 0,-2 1 0,0 0 0,0 0 0,-1 1 0,-8-14 0,18 24-3590,17 5 1533,47 28-6423,-37-22 4393</inkml:trace>
</inkml:ink>
</file>

<file path=ppt/ink/ink2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6:59.9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180 53 6086,'0'0'9742,"-10"-8"-7558,1 2-1665,0 0 0,-1 1 0,0-1 0,0 2 0,0 0 1,-18-5-1,26 8-444,0 0-1,0 0 1,-1 1 0,1-1 0,0 1-1,0 0 1,0 0 0,-1 0 0,1 0-1,0 0 1,0 0 0,0 0 0,-1 1-1,1-1 1,0 1 0,0-1 0,0 1 0,0 0-1,0 0 1,0 0 0,0 0 0,0 0-1,0 1 1,1-1 0,-1 1 0,0-1-1,1 1 1,-1-1 0,1 1 0,0 0-1,-1 0 1,1-1 0,0 1 0,0 0 0,0 0-1,0 0 1,1 0 0,-1 1 0,0-1-1,1 0 1,0 0 0,-1 0 0,1 0-1,0 1 1,0-1 0,0 0 0,0 0-1,1 3 1,-1-4-63,0 0 0,0 0 0,1 0 0,-1 0-1,0 0 1,0 0 0,1-1 0,-1 1 0,0 0 0,1 0 0,-1 0-1,1 0 1,-1 0 0,1-1 0,0 1 0,-1 0 0,1 0-1,0-1 1,-1 1 0,1-1 0,0 1 0,0 0 0,0-1-1,0 0 1,1 1 0,31 7 180,-21-8-261,0 0 0,-1-1 0,21-4 0,6-13-745,-34 15 680,0 1-1,0-1 1,0 1-1,0 0 1,1 1 0,-1-1-1,8-1 1,-12 47-235,-25 168 2243,23-189-1638,-10 103 719,10-115-719,0 0 0,-1-1 0,0 1 0,-1-1 0,0 1 0,0-1 0,-1-1 0,-12 19 0,16-26-193,0-1-1,0 1 1,0-1-1,0 0 0,-1 1 1,1-1-1,0 0 1,-1 0-1,1 0 0,-1 0 1,1 0-1,-1 0 1,1 0-1,-1-1 1,0 1-1,1-1 0,-1 1 1,0-1-1,1 1 1,-1-1-1,0 0 1,0 0-1,1 0 0,-3 0 1,1-1-7,0 0 0,1 0 1,-1 0-1,1 0 0,0-1 0,-1 1 0,1-1 1,0 1-1,0-1 0,0 0 0,0 0 1,0 0-1,0 0 0,-1-3 0,-4-4-11,2 0 0,-1-1 0,1 1 0,1-1-1,-1-1 1,-4-19 0,6 17-232,1-1 0,0 1-1,0-1 1,2 0 0,0 1 0,0-1 0,1 0-1,1 1 1,7-26 0,-7 32-180,0 0-1,1 1 1,0-1 0,1 1-1,-1 0 1,1 0-1,0 0 1,1 1 0,-1 0-1,1-1 1,0 2-1,1-1 1,-1 0 0,1 1-1,0 0 1,0 1-1,0-1 1,0 1 0,1 0-1,13-4 1,44-8-7530,-33 8 411</inkml:trace>
</inkml:ink>
</file>

<file path=ppt/ink/ink2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0.4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19 13196,'0'0'6818,"-8"-3"-4747,-26-9-678,33 11-1341,1 1 0,-1 0 0,1-1-1,-1 1 1,1 0 0,-1-1 0,0 1 0,1 0-1,-1 0 1,1 0 0,-1 0 0,0-1 0,1 1-1,-1 0 1,0 0 0,1 0 0,-1 0 0,0 1-1,1-1 1,-1 0 0,0 0 0,1 0 0,-1 0-1,1 1 1,-1-1 0,0 0 0,1 1 0,-1-1-1,1 0 1,-1 1 0,1-1 0,-1 1 0,1-1-1,-1 0 1,1 1 0,0-1 0,-1 1 0,1 0-1,0-1 1,-1 1 0,1-1 0,0 1 0,0-1-1,-1 1 1,1 0 0,0-1 0,0 1 0,0 1-1,0-1-34,0 0 0,0 0 0,0 0 0,0 0-1,0 0 1,0 0 0,1 0 0,-1 0 0,0 0-1,1 0 1,-1 0 0,1 0 0,-1 0 0,1 0-1,0 0 1,-1 0 0,1-1 0,0 1 0,-1 0-1,1 0 1,0-1 0,0 1 0,1 1 0,4-1-56,-1 0 0,0 0 0,1 0 0,-1-1 0,0 0-1,1 0 1,-1 0 0,0-1 0,1 0 0,-1 0 0,0 0 0,0-1 0,0 1 0,0-1 0,0 0 0,9-6 0,-1 2-472,-13 6 493,0 0 0,1 0 0,-1 0 0,0 0 0,1 0 0,-1 0 0,0 0 0,0 0-1,1 0 1,-1 0 0,0 0 0,0 0 0,1 1 0,-1-1 0,0 0 0,0 0 0,1 0 0,-1 0 0,0 0 0,0 0-1,0 1 1,1-1 0,-1 0 0,0 0 0,0 0 0,0 1 0,1-1 0,-1 0 0,0 0 0,0 1 0,0-1 0,0 0-1,0 0 1,0 1 0,0-1 0,0 0 0,0 0 0,0 1 0,0-1 0,4 22-151,-4 31 638,0-42-307,2 118 1476,-1 71-580,-1-198-1034,0 1 0,0-1 0,0 0 0,0 0 0,-1 1 0,1-1 0,-1 0 0,1 0 0,-1 0 0,0 0 1,0 0-1,0 1 0,0-2 0,0 1 0,-1 0 0,1 0 0,-1 0 0,1-1 0,-1 1 0,1 0 0,-1-1 1,0 0-1,0 1 0,0-1 0,0 0 0,0 0 0,0 0 0,0 0 0,0 0 0,0-1 0,0 1 0,-1-1 1,1 1-1,0-1 0,0 0 0,-3 0 0,1 0 26,0 0 0,-1 0 0,1-1 0,0 0 0,0 1 0,0-2 0,0 1 0,0 0 0,0-1 0,0 0 0,0 0 0,1 0 0,-1 0 0,1-1 0,-1 1 0,1-1 0,0 0 0,-5-5 0,3 1-76,0 0 1,1 0-1,0 0 0,0-1 0,0 0 1,1 0-1,0 0 0,1 0 0,0 0 0,0 0 1,1-1-1,0 1 0,0-15 0,1 18 4,1 0 0,-1 0-1,1 0 1,0 0 0,1 1-1,-1-1 1,1 0 0,0 1 0,0-1-1,0 1 1,1 0 0,-1 0-1,1 0 1,0 0 0,0 0 0,1 1-1,-1-1 1,1 1 0,0 0-1,0 0 1,0 0 0,0 0 0,0 1-1,6-3 1,11-3-185,0 1 0,1 1 0,0 1-1,26-2 1,34-9-5318,-42 4-278</inkml:trace>
</inkml:ink>
</file>

<file path=ppt/ink/ink2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82 11435,'0'0'10383,"-2"10"-9550,-17 78 907,3-16-503,3 1 0,-7 121-1,45-240-755,52-149-2238,7-16-570,-80 204 2172,-1-1 1,2 0-1,-1 1 0,1 0 1,8-10-1,-12 16 147,0 0-1,0 0 1,-1 0 0,1 1 0,0-1-1,0 0 1,0 0 0,0 1 0,0-1-1,0 0 1,0 1 0,0-1 0,1 1-1,-1-1 1,0 1 0,0 0 0,0-1-1,0 1 1,1 0 0,-1 0 0,0 0-1,0 0 1,1 0 0,-1 0 0,0 0-1,0 0 1,0 1 0,1-1 0,-1 0-1,0 1 1,0-1 0,0 1 0,0-1-1,0 1 1,0 0 0,0-1 0,0 1-1,0 0 1,0 0 0,0 0 0,0 0-1,0 0 1,-1 0 0,1 0 0,0 0-1,-1 0 1,2 1 0,0 3 49,1-1 0,-1 0 0,0 1 0,0 0 0,0-1 0,0 1 0,-1 0 0,0 0 0,0 0 0,0 0 0,-1 0 0,0 0 0,0 0 0,0 0 0,0 0 0,-1 0-1,0 0 1,0 0 0,0 0 0,-1 0 0,1 0 0,-1 0 0,0-1 0,-1 1 0,1-1 0,-1 0 0,0 1 0,-6 5 0,5-5 45,0-1 0,0 1 1,-1-1-1,1-1 0,-1 1 0,0-1 0,0 1 0,0-1 0,-1-1 1,1 1-1,-1-1 0,0 0 0,1 0 0,-1-1 0,0 0 0,0 0 1,0 0-1,0 0 0,0-1 0,0 0 0,0-1 0,0 1 0,0-1 1,-7-2-1,12 3-152,-1 0-1,1-1 1,0 1 0,0-1-1,0 1 1,0-1 0,0 0 0,0 1-1,0-1 1,0 0 0,0 0 0,0 0-1,0 1 1,0-1 0,1 0 0,-1 0-1,0 0 1,1 0 0,-1-1-1,1 1 1,-1 0 0,1 0 0,-1 0-1,1 0 1,0-1 0,-1 1 0,1 0-1,0 0 1,0 0 0,0-1 0,0 1-1,0 0 1,0 0 0,1-1 0,-1 1-1,0 0 1,1 0 0,-1 0-1,1-2 1,1-1-611,-1 1 0,1-1 0,-1 1 0,1 0 0,0 0 1,0 0-1,0 0 0,1 0 0,-1 1 0,1-1 0,-1 0 0,6-2 0,15-8-4902,1 1-2017</inkml:trace>
</inkml:ink>
</file>

<file path=ppt/ink/ink2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1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21 12460,'0'0'9422,"-1"10"-7719,-9 28-506,6-25-846,0 0 0,1 1-1,1-1 1,0 0 0,0 1 0,2-1 0,0 20 0,1-32-341,-1 1 1,1-1 0,0 0 0,-1 0-1,1 0 1,0 1 0,0-1 0,0 0-1,0 0 1,0 0 0,0 0 0,0-1-1,0 1 1,0 0 0,0 0 0,0-1-1,1 1 1,-1 0 0,0-1 0,1 1-1,-1-1 1,0 0 0,1 1-1,-1-1 1,0 0 0,1 0 0,-1 0-1,1 0 1,-1 0 0,0 0 0,1 0-1,-1-1 1,0 1 0,1 0 0,1-2-1,2 2-15,-1-1-1,0-1 1,1 1-1,-1-1 1,0 0-1,0 1 1,0-2-1,0 1 0,0 0 1,4-5-1,-1-1-158,0-1 0,-1 1 0,0-1-1,9-18 1,-13 23 150,-1 1 0,1-1-1,-1 1 1,1-1 0,-1 1-1,0-1 1,-1 0 0,1 1 0,-1-1-1,1 0 1,-1 0 0,0 1-1,-1-1 1,1 0 0,-1 0 0,1 1-1,-3-7 1,3 9 13,-1 1 0,1 0-1,0-1 1,0 1 0,0-1 0,-1 1 0,1 0-1,0-1 1,-1 1 0,1 0 0,0-1 0,-1 1-1,1 0 1,0 0 0,-1-1 0,1 1 0,-1 0-1,1 0 1,0 0 0,-1-1 0,1 1 0,-1 0-1,1 0 1,0 0 0,-1 0 0,1 0 0,-1 0-1,1 0 1,-1 0 0,1 0 0,-1 0 0,1 0-1,0 0 1,-1 0 0,1 1 0,-1-1 0,1 0-1,-1 0 1,1 0 0,0 1 0,-1-1 0,1 0-1,0 0 1,-1 1 0,1-1 0,0 0 0,-1 1-1,1-1 1,0 0 0,-1 1 0,1-1 0,0 0-1,0 1 1,0-1 0,-1 1 0,1-1 0,0 1-1,0-1 1,0 1 0,-11 26 126,10-25-115,1 0 0,0 0 0,0-1-1,0 1 1,0 0 0,0-1 0,0 1-1,1 0 1,-1 0 0,0-1 0,1 1-1,0-1 1,-1 1 0,1 0 0,0-1-1,0 1 1,0-1 0,0 0-1,0 1 1,0-1 0,0 0 0,0 1-1,0-1 1,1 0 0,-1 0 0,1 0-1,-1 0 1,0 0 0,1-1 0,0 1-1,-1 0 1,1-1 0,-1 1 0,1-1-1,0 1 1,-1-1 0,1 0-1,0 0 1,0 0 0,-1 0 0,1 0-1,0 0 1,2-1 0,3 1-48,1-1 0,-1-1 0,-1 1 0,1-1 0,0-1 0,0 1 0,-1-1 0,1 0 0,10-7-1,-5 0-41,0 1-1,-1-2 0,0 1 1,-1-2-1,0 1 0,-1-1 0,10-17 1,-26 41 251,1 0 0,1 1 0,0 0 1,0 0-1,1 0 0,1 1 0,0 0 1,1-1-1,1 1 0,0 0 1,1 25-1,1-36-196,-1-1 0,1 0 1,0 0-1,0 0 0,0 0 1,0 0-1,0 0 0,0 0 0,0 0 1,0 0-1,1-1 0,-1 1 1,1 0-1,-1-1 0,1 1 0,0-1 1,0 1-1,0-1 0,0 0 1,-1 0-1,2 0 0,-1 0 0,0 0 1,0-1-1,0 1 0,0 0 1,0-1-1,1 0 0,-1 1 0,3-1 1,-3 0-280,1 0-1,-1 0 1,0 0 0,0-1 0,0 1 0,0 0 0,0-1-1,0 0 1,0 1 0,0-1 0,0 0 0,0 0 0,0 0-1,0 0 1,0-1 0,0 1 0,-1 0 0,1-1 0,-1 1 0,2-3-1,11-19-5065,0-6-1997</inkml:trace>
</inkml:ink>
</file>

<file path=ppt/ink/ink2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2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1 10186,'0'0'13292,"-24"46"-14829,39-34-385,-3-2-1441,4 1-2883</inkml:trace>
</inkml:ink>
</file>

<file path=ppt/ink/ink2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2.4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8 15887,'0'0'5888,"-9"-2"-4019,5 1-1700,0 0-44,-1 0 0,1 0-1,-1 0 1,1 1-1,-1-1 1,1 1 0,-1 0-1,1 1 1,-1-1 0,1 1-1,-1 0 1,1 0-1,0 0 1,-1 1 0,1-1-1,0 1 1,-6 4 0,-1 2 90,1 0 1,1 1 0,-1 0 0,2 1-1,-1 0 1,-11 19 0,16-23-130,0 0-1,1 0 1,0 1 0,0-1 0,0 1 0,1 0 0,0 0-1,1 0 1,-1 0 0,1 0 0,1 1 0,-1-1 0,2 13 0,0-18-87,-1 0 0,1-1 0,-1 1 0,1 0 0,0 0 0,0-1 0,0 1 0,0-1 0,0 1 0,0-1 0,0 1 0,0-1 0,1 0 0,-1 0 0,1 1 0,-1-1 0,1 0 0,-1 0 0,1-1 0,-1 1 0,1 0 0,0 0 0,0-1 0,-1 1 0,1-1 0,0 1 0,0-1 0,3 0-1,58 1-952,-52-2 571,1 0-388,0 0 0,0-1 0,-1-1 1,1 0-1,20-8 0,23-17-6247,-25 10 99</inkml:trace>
</inkml:ink>
</file>

<file path=ppt/ink/ink2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2.8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97 10282,'0'0'11413,"-2"6"-10452,1-4-918,0-1-1,1 0 0,-1 0 1,1 0-1,-1 1 1,1-1-1,0 0 1,-1 1-1,1-1 1,0 0-1,0 1 0,0-1 1,0 0-1,0 1 1,0-1-1,0 0 1,1 1-1,-1-1 1,0 0-1,1 0 1,-1 1-1,1-1 0,-1 0 1,1 0-1,0 0 1,-1 1-1,1-1 1,1 1-1,1 0 28,0-1 0,1 1 0,-1 0 0,1-1 0,-1 0 0,1 0 0,0 0 0,0 0 0,-1-1 0,1 1 0,0-1 0,6 0 0,3 0-106,1 0 0,-1-1 0,1 0 0,-1-1 0,0-1 0,0 0 0,21-8 0,-30 10 18,1-1 0,-1 0 0,1-1 0,-1 1 0,0-1 0,0 0 0,0 0 0,0 0 0,-1-1 0,1 1 0,-1-1 0,0 0 0,0 0 0,0 0-1,0 0 1,-1 0 0,0-1 0,0 1 0,0-1 0,0 0 0,-1 1 0,0-1 0,2-9 0,-3 13 25,0 0 1,0 0-1,0 0 0,0-1 1,0 1-1,0 0 0,0 0 1,0-1-1,-1 1 0,1 0 1,0 0-1,-1 0 0,1-1 0,-1 1 1,0 0-1,1 0 0,-1 0 1,0 0-1,1 0 0,-1 0 1,0 0-1,0 0 0,0 1 1,0-1-1,0 0 0,-2-1 1,0 1 18,0-1 1,0 1 0,-1 0-1,1 1 1,0-1-1,-1 0 1,1 1 0,-1 0-1,-6 0 1,1 1 143,-1 0 0,0 0 0,1 1 1,-1 0-1,1 1 0,-13 5 0,8-1 303,0 1 0,1 1 0,0 0-1,1 1 1,-22 21 0,30-28-414,0 1 1,1 0-1,0 0 0,0 0 1,0 1-1,0-1 0,1 1 1,0-1-1,-1 1 1,2 0-1,-1 0 0,1 0 1,-1 0-1,1 0 0,1 0 1,-1 0-1,1 1 0,0-1 1,0 0-1,0 0 0,2 8 1,0-9-68,0-1 1,0 1 0,0 0 0,0 0-1,1-1 1,0 1 0,0-1 0,0 0-1,0 0 1,0 0 0,0 0 0,1-1 0,-1 1-1,1-1 1,0 0 0,0 0 0,0 0-1,0-1 1,0 1 0,0-1 0,0 0-1,9 1 1,8 2-745,1-1-1,-1-1 1,25-1-1,-46-1 718,14 1-1167,-1-1-1,1-1 1,-1 1-1,1-2 1,-1 0-1,0-1 1,1 0 0,-2-1-1,16-6 1,9-10-3667</inkml:trace>
</inkml:ink>
</file>

<file path=ppt/ink/ink2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7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19 18428,'0'-1'81,"1"1"-1,-1-1 1,-1 0 0,1 0-1,0 1 1,0-1 0,0 0 0,0 1-1,0-1 1,-1 0 0,1 1-1,0-1 1,-1 0 0,1 1 0,0-1-1,-1 0 1,1 1 0,-1-1-1,1 1 1,-1-1 0,1 1 0,-1-1-1,1 1 1,-1-1 0,0 1-1,1 0 1,-1-1 0,0 1 0,1 0-1,-1-1 1,0 1 0,1 0-1,-1 0 1,0 0 0,0 0 0,1-1-1,-1 1 1,0 0 0,1 0-1,-1 1 1,0-1 0,0 0-1,1 0 1,-1 0 0,0 0 0,1 1-1,-1-1 1,0 0 0,0 1 0,-4 1 148,1-1 0,-1 1 1,1 0-1,0 0 0,0 1 1,-6 4-1,-3 5-78,0 1 0,1 0-1,0 1 1,1 0 0,0 1-1,2 0 1,0 1 0,0 0-1,1 0 1,1 1 0,1 0 0,1 0-1,-5 20 1,10-35-180,-1 0 0,1 0 0,0 0-1,-1 0 1,1 0 0,0 0 0,0 1 0,1-1 0,-1 0 0,0 0 0,1 0-1,-1 0 1,1 0 0,-1 0 0,1 0 0,0 0 0,0 0 0,0 0 0,0-1-1,0 1 1,1 0 0,-1-1 0,0 1 0,1 0 0,-1-1 0,4 3 0,-2-3-107,0 0 1,0 0 0,0-1 0,0 1-1,0 0 1,0-1 0,0 0 0,0 0-1,1 0 1,-1 0 0,0 0 0,0-1-1,0 1 1,0-1 0,0 0 0,0 0-1,5-3 1,6-2-563,1-2 0,-2 1 0,1-2 0,-1 0 0,0-1 0,-1 0 0,16-17 0,-5 2-145,-1-2 0,26-39 0,-45 60 1298,1 1 0,0-1 0,-1 0 0,-1 0 1,3-15 3020,-11 26-2320,-6 8-236,8-6-700,0 0 0,0 1 1,1-1-1,-1 1 0,2 0 1,-1-1-1,1 1 0,-2 15 0,4-21-217,-1 0-1,1-1 1,0 1-1,0 0 0,0 0 1,0 0-1,0 0 1,1 0-1,-1 0 1,1 0-1,-1 0 0,1 0 1,0 0-1,-1-1 1,1 1-1,0 0 1,0 0-1,0-1 0,0 1 1,1-1-1,-1 1 1,0-1-1,1 1 1,-1-1-1,1 0 0,-1 0 1,1 0-1,0 0 1,-1 0-1,1 0 1,0 0-1,0 0 0,0-1 1,-1 1-1,1-1 1,0 1-1,0-1 1,0 0-1,0 0 0,0 0 1,2 0-1,3 0 2,0-1-1,0 0 0,0 0 1,0 0-1,-1-1 0,1 0 1,0-1-1,-1 1 1,0-1-1,1 0 0,-1-1 1,6-4-1,9-8 127,34-32 0,-49 42-99,37-41 290,-43 47-318,1 0-1,-1 0 1,0 0-1,0 0 0,0 0 1,0 0-1,0 0 1,0 0-1,0 0 0,0 0 1,0 0-1,0 0 1,0 0-1,0 0 0,1 0 1,-1 0-1,0 0 1,0 0-1,0 0 0,0 0 1,0 0-1,0 0 1,0 0-1,0 0 0,0 0 1,0 0-1,0 0 1,0 0-1,1 0 0,-1 0 1,0 0-1,0 0 1,0 0-1,0 0 0,0 0 1,0 1-1,0-1 1,0 0-1,0 0 0,0 0 1,0 0-1,0 0 1,0 0-1,0 0 0,0 0 1,0 0-1,0 0 1,0 0-1,0 0 0,0 0 1,0 1-1,0-1 1,0 0-1,0 0 0,0 0 1,0 0-1,0 0 1,0 0-1,0 0 0,0 0 1,0 0-1,0 0 1,0 0-1,0 1 0,0-1 1,0 0-1,0 0 1,0 0-1,-1 12 54,-5 14-28,1-8-3,2-11-7,0 1 0,1 0 0,1 0 0,-1 0 1,1 0-1,0 11 0,1-18-16,0 0 0,0-1 1,0 1-1,0-1 0,0 1 1,0-1-1,0 1 0,1-1 0,-1 1 1,0-1-1,0 1 0,0-1 1,0 1-1,1-1 0,-1 1 1,0-1-1,1 1 0,-1-1 0,0 1 1,1-1-1,-1 1 0,0-1 1,1 0-1,-1 1 0,1-1 0,-1 0 1,1 1-1,-1-1 0,0 0 1,1 0-1,-1 0 0,1 1 1,0-1-1,-1 0 0,2 0 0,0 0 3,0 0 0,0-1 0,0 1-1,0-1 1,0 1 0,0-1 0,0 0-1,-1 0 1,1 1 0,2-3-1,5-3 9,0 0 0,14-14 0,44-56-209,-67 76 193,0 0 0,0 0 0,0 0 0,0 0 0,0 1 0,0-1 0,0 0 0,0 0 0,0 0 0,0 0 0,0 0 0,0 0 0,0 0-1,1 1 1,-1-1 0,0 0 0,0 0 0,0 0 0,0 0 0,0 0 0,0 0 0,0 0 0,0 0 0,0 0 0,0 1 0,0-1 0,0 0 0,1 0 0,-1 0 0,0 0 0,0 0 0,0 0 0,0 0-1,0 0 1,0 0 0,0 0 0,1 0 0,-1 0 0,0 0 0,0 0 0,0 0 0,0 0 0,0 0 0,0 0 0,0 0 0,1 0 0,-1 0 0,0 0 0,0 0 0,0 0 0,0 0 0,0 0-1,0 0 1,0 0 0,0-1 0,1 1 0,-1 0 0,0 0 0,0 0 0,0 0 0,0 0 0,0 0 0,0 0 0,0 0 0,0 0 0,0-1 0,0 1 0,0 9-71,-4 6-13,2-11 102,0 1 0,0 0-1,1-1 1,0 1 0,0 0 0,0 0-1,1 0 1,0 0 0,-1-1 0,2 1 0,-1 0-1,1 6 1,1-10-7,0 0-1,-1 1 1,1-1-1,0 0 1,0 0-1,0 0 1,0 0-1,0 0 1,0 0-1,0 0 1,0-1 0,0 1-1,0-1 1,0 0-1,1 0 1,-1 1-1,3-2 1,11 4-540,35 22-2627,-38-23 2391</inkml:trace>
</inkml:ink>
</file>

<file path=ppt/ink/ink2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3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485 10 14350,'0'0'6662,"-8"-2"-4623,2 0-1799,0 0 1,-1 1-1,1 0 0,-1 0 0,1 1 1,-1 0-1,1 0 0,-1 0 0,1 1 0,-1 0 1,1 0-1,0 1 0,-8 2 0,-6 5 191,1 0 0,-31 21 0,45-27-382,0 0 1,0 1-1,1 0 1,-1 0-1,1 0 0,0 0 1,0 1-1,0-1 1,1 1-1,0 0 1,-1 0-1,2 0 0,-1 1 1,-3 8-1,6-13-50,1 0 1,-1 0-1,0 0 0,0 0 0,0 0 0,1 0 0,-1 0 0,0 0 0,1 0 0,-1 0 1,1 0-1,-1 0 0,1 0 0,-1 0 0,1 0 0,0-1 0,0 1 0,-1 0 1,1-1-1,0 1 0,0 0 0,0-1 0,0 1 0,-1-1 0,1 1 0,0-1 1,0 1-1,0-1 0,0 0 0,0 0 0,0 1 0,0-1 0,0 0 0,0 0 0,1 0 1,0 0-1,48 3-412,-42-3 282,19 1-291,-14-2 329,0 1 0,-1 0 0,1 1 0,0 0 0,0 1 1,-1 1-1,1 0 0,-1 1 0,22 9 0,-33-12 138,0-1-1,0 0 1,0 1-1,0 0 1,0-1-1,0 1 1,-1-1-1,1 1 1,0 0-1,0 0 1,-1-1-1,1 1 1,0 0-1,-1 0 1,1 0-1,-1 0 1,0 0-1,1 0 1,-1 0-1,1 0 1,-1 0-1,0 0 1,0 0-1,0 0 1,0 0-1,1 0 1,-1 0-1,-1 1 1,1 0 43,-1 0 1,0 0 0,0 0 0,0 0 0,0-1 0,-1 1 0,1 0-1,0-1 1,-1 1 0,1-1 0,-1 1 0,-3 2 0,-6 3 207,0 0 0,-1 0 0,-16 6 0,-205 69 487,103-39-6456,97-32-797,6-3-5563</inkml:trace>
</inkml:ink>
</file>

<file path=ppt/ink/ink2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7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11851,'-14'3'3812,"10"1"-3601,0-1 1,0 1 0,1 0-1,-1 0 1,1 0-1,0 1 1,1-1 0,-1 1-1,1 0 1,0-1-1,0 1 1,-3 9 0,-13 65 1003,16-68-1018,1 0 0,0 0 0,0 0 0,1 0 0,3 19 0,-3-28-150,1 1 1,-1-1-1,1 0 1,0 0-1,0 0 1,0 0-1,0 0 1,0 0-1,0 0 1,0 0-1,1 0 1,-1 0 0,1-1-1,-1 1 1,1-1-1,0 1 1,0-1-1,0 1 1,0-1-1,0 0 1,0 0-1,0 0 1,0 0-1,0 0 1,0-1-1,0 1 1,1-1-1,-1 1 1,0-1-1,0 0 1,1 0 0,-1 0-1,3 0 1,5-1 18,-1 0 1,1-1-1,-1 0 1,1-1-1,-1 0 1,0 0-1,0-1 1,0 0-1,-1-1 1,1 0-1,-1 0 1,0 0-1,-1-1 1,1-1-1,9-9 1,-5 3-52,0 0 1,-1-1 0,0 0 0,-1-1 0,-1 0-1,0 0 1,11-27 0,-17 25 323,-8 17 445,-14 24-247,14-14-467,1 0-1,1 0 1,-1 0-1,2 1 1,-1-1-1,1 1 1,1 0-1,0 0 1,1 11-1,0-19-32,0 1 0,0-1 0,1 1 0,0-1 0,-1 0 0,1 1 0,1-1 0,-1 0 0,0 0 0,1 1 0,-1-1 0,1 0 0,0-1 0,0 1 0,0 0 0,1 0 0,-1-1 0,1 1 0,-1-1 0,1 0 0,0 0 0,0 0 0,0 0 0,0-1 0,0 1 0,0-1 0,0 1 0,1-1 0,-1 0 0,0 0 0,7 0 0,-4 0-6,1 1-1,-1-2 0,1 1 0,-1-1 1,1 0-1,0 0 0,-1-1 0,1 0 1,0 0-1,-1-1 0,0 0 0,1 0 1,-1 0-1,0-1 0,0 1 0,0-2 1,0 1-1,8-7 0,-9 5-7,0 0 0,-1-1 0,1 1 0,-1-1 0,0 0 0,-1 0 0,0 0 0,0-1 0,0 1-1,-1-1 1,0 1 0,0-1 0,0 0 0,-1 0 0,0 0 0,-1 0 0,0-13 0,1 18-2,-1-1 1,-1 0-1,1 1 1,0-1-1,-1 1 1,1-1-1,-1 0 1,0 1-1,1-1 1,-1 1-1,-1 0 1,1-1-1,0 1 1,0 0-1,-1 0 1,0-1-1,1 1 1,-1 0-1,0 1 1,0-1-1,0 0 1,0 0-1,0 1 1,0-1-1,-1 1 1,1 0-1,0 0 1,-1 0-1,1 0 1,-1 0-1,1 0 1,-1 1-1,0-1 1,1 1-1,-1 0 1,1 0-1,-1 0 1,-3 0-1,5 0-23,0 0 0,0 0-1,1 0 1,-1 0 0,0 1 0,1-1 0,-1 0-1,0 0 1,1 1 0,-1-1 0,0 0-1,1 1 1,-1-1 0,1 1 0,-1-1-1,1 1 1,-1-1 0,1 1 0,-1-1 0,1 1-1,-1-1 1,1 1 0,0-1 0,-1 1-1,1 0 1,0-1 0,-1 1 0,1 0 0,0-1-1,0 1 1,0 0 0,0 0 0,0-1-1,0 1 1,0 0 0,0-1 0,0 1-1,0 1 1,0-1 2,0 1 0,0 0 0,1-1-1,-1 1 1,0-1 0,1 1 0,-1-1-1,1 1 1,0-1 0,-1 1 0,1-1 0,0 0-1,0 1 1,0-1 0,0 0 0,0 0 0,2 2-1,6 1-74,1 0-1,0-1 1,0 0-1,0 0 0,0-1 1,0-1-1,0 0 1,1 0-1,-1-1 0,0 0 1,14-2-1,6 1-2166,-28 1 1959,13-2-2668,-8-7-4065,-4 1 1229</inkml:trace>
</inkml:ink>
</file>

<file path=ppt/ink/ink2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7.5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1 7559,'0'0'14659,"-3"9"-13879,-9 30 410,1 0 1,-6 49-1,12-10-2412,4-78 1000,1 1 0,0 0 0,0-1 0,0 1 0,0-1 1,0 1-1,0-1 0,0 1 0,0-1 0,1 1 0,-1-1 1,0 1-1,0-1 0,0 1 0,0-1 0,1 0 0,-1 1 1,0-1-1,1 1 0,-1-1 0,0 1 0,1-1 0,-1 0 1,0 1-1,1-1 0,0 1 0,3-1-5810</inkml:trace>
</inkml:ink>
</file>

<file path=ppt/ink/ink2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8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 42 13421,'0'0'4927,"-4"11"-3907,-9 31 57,1 1 0,2-1 1,3 2-1,-4 54 0,10-97-1083,1 1-1,0-1 1,0 0 0,0 0-1,-1 0 1,1 0 0,0 1-1,1-1 1,-1 0 0,0 0-1,0 0 1,0 0-1,1 0 1,-1 1 0,0-1-1,1 0 1,-1 0 0,1 0-1,0 0 1,-1 0 0,1 0-1,0 0 1,-1 0 0,1-1-1,0 1 1,0 0-1,0 0 1,0-1 0,0 1-1,0 0 1,0-1 0,0 1-1,0-1 1,0 1 0,0-1-1,0 0 1,0 1 0,1-1-1,-1 0 1,0 0-1,0 0 1,0 0 0,0 0-1,1 0 1,-1 0 0,0 0-1,0 0 1,0-1 0,0 1-1,0 0 1,1-1 0,0 0-1,4-2-197,0 1 0,0-1 0,0-1 0,-1 1 0,1-1 0,-1 0 0,0 0 0,6-7 0,5-8-639,-1-2 0,-1 1-1,-1-2 1,21-44 0,-20 32 1259,-1-1 0,14-63 0,-37 145 2968,-2-2-2232,3 1-1,-6 91 1,14-107-1328,2 43 926,-1-67-1116,1-1 1,0 0 0,0 0 0,0 0 0,0 0-1,1 0 1,0-1 0,0 1 0,0 0 0,6 8-1,-8-21-6702,-3-12 993</inkml:trace>
</inkml:ink>
</file>

<file path=ppt/ink/ink2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8.4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6182,'0'0'16495,"0"18"-35649</inkml:trace>
</inkml:ink>
</file>

<file path=ppt/ink/ink2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9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13132,'0'0'4581,"-1"8"-3097,-1 6-1025,-5 25 268,2 0 0,1 0 0,3 0 0,4 54 0,2-73 278,1-11-3331,-1-14-1903,-2-15-470,-3-6-1104</inkml:trace>
</inkml:ink>
</file>

<file path=ppt/ink/ink2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9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30 10570,'0'0'13677,"-18"-29"-13709,25 31-1922,-1 5 256,-1-3-832,1-3-3011</inkml:trace>
</inkml:ink>
</file>

<file path=ppt/ink/ink2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09.8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0 10186,'0'0'11797,"-1"11"-11076,-12 170 341,18-159-2045,-1-18-2243,3-2-3999,-3-2 3125</inkml:trace>
</inkml:ink>
</file>

<file path=ppt/ink/ink2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0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0 156 7687,'0'0'15369,"1"-10"-14979,0 6-347,-1-1-1,1 0 1,0 0-1,1 1 0,-1-1 1,1 1-1,0-1 1,0 1-1,0-1 1,1 1-1,0 0 1,0 0-1,0 1 1,0-1-1,0 0 0,1 1 1,-1 0-1,1 0 1,0 0-1,7-4 1,21-10-224,2 0-2952,-17 2-5837,-11 7 1176</inkml:trace>
</inkml:ink>
</file>

<file path=ppt/ink/ink2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1.2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1 7431,'0'0'13693,"-6"8"-13474,1 4-52,0 0 0,1 1 0,0-1 0,1 1 0,0 0 0,1 0 0,0 0 1,1 0-1,1 22 0,0-18 36,0-7-165,-1-1 0,1 0 0,1 1 0,0-1 0,0 1 0,1-1-1,0 0 1,5 12 0,-7-20-337,0-18-2749,0-19-4757,0 14 1036</inkml:trace>
</inkml:ink>
</file>

<file path=ppt/ink/ink2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7.9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207 1 18300,'-68'51'4160,"-4"4"-1660,12 2-1477,60-57-1020,-1 0 0,1 1 0,-1-1 0,1 1-1,-1-1 1,1 1 0,-1-1 0,1 1 0,0-1 0,-1 1 0,1-1 0,0 1 0,-1 0 0,1-1-1,0 1 1,0-1 0,0 1 0,0 0 0,-1-1 0,1 1 0,0 0 0,0-1 0,0 1 0,1 1 0,-1-2-5,0 0 1,1 1 0,-1-1 0,1 1 0,-1-1-1,1 0 1,-1 1 0,1-1 0,0 0 0,-1 0 0,1 1-1,-1-1 1,1 0 0,0 0 0,-1 0 0,1 0 0,-1 0-1,1 0 1,1 0 0,33-3-82,-34 3 84,49-11-137,-26 5-25,0 2 0,50-4 0,-73 8 148,1 0 1,-1 0-1,1 0 0,-1 0 1,1 0-1,-1 0 0,1 1 1,-1-1-1,1 0 1,-1 1-1,0-1 0,1 1 1,-1 0-1,0-1 1,1 1-1,-1 0 0,0 0 1,0 0-1,0 0 0,1 0 1,-1 0-1,0 0 1,1 2-1,-2-1 17,1-1 1,-1 1-1,1 0 1,-1-1-1,0 1 1,0 0-1,0-1 1,0 1-1,0 0 1,0-1-1,0 1 1,-1 0-1,1-1 1,-1 1-1,1 0 1,-1-1-1,1 1 1,-1-1-1,0 1 1,0-1-1,-1 3 1,-7 8 198,0 0 1,0 0-1,-1-1 1,0 0 0,-1-1-1,-16 12 1,19-16-151,1-1 0,-1 1 1,0-2-1,0 1 1,-1-1-1,1-1 0,-1 0 1,0 0-1,0 0 1,0-1-1,-12 1 0,20-3-129,0 0-1,0 0 0,-1 0 0,1 0 0,0 0 0,0 0 0,0 0 0,0 0 0,0 0 0,0-1 0,0 1 0,0-1 0,0 1 0,0 0 1,0-1-1,0 0 0,0 1 0,0-1 0,0 0 0,0 1 0,0-1 0,1 0 0,-2-1 0,1 1 8,1-1 1,-1 1-1,1-1 0,0 1 1,-1 0-1,1-1 0,0 1 0,0-1 1,0 1-1,0-1 0,0 1 0,1 0 1,-1-1-1,0 1 0,1-1 1,-1 1-1,2-3 0,8-16-707</inkml:trace>
</inkml:ink>
</file>

<file path=ppt/ink/ink2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1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52 10602,'0'0'7757,"-3"-8"-5921,3 5-1743,-2 1 0,1-1-1,0 1 1,0-1 0,-1 1 0,1 0 0,-1 0-1,0-1 1,0 1 0,0 0 0,0 1 0,0-1-1,0 0 1,0 0 0,0 1 0,-1 0-1,1-1 1,-1 1 0,1 0 0,-1 0 0,0 0-1,1 0 1,-1 1 0,0-1 0,1 1 0,-1 0-1,0 0 1,0 0 0,1 0 0,-1 0-1,0 0 1,0 1 0,1-1 0,-1 1 0,0 0-1,1 0 1,-1 0 0,1 0 0,-1 0 0,1 1-1,-5 2 1,-5 3-5,1 0 1,0 0-1,0 1 1,-9 9-1,17-14-69,-1 0 0,1 0 0,0 0 0,1 1-1,-1-1 1,1 1 0,-1-1 0,1 1 0,0 0 0,1 0 0,-1 0 0,0 0 0,1 0 0,0 0 0,0 0 0,0 6 0,1-9-18,1-1 0,-1 1 0,0 0 1,1 0-1,-1 0 0,1 0 1,-1-1-1,1 1 0,-1 0 1,1-1-1,0 1 0,-1 0 1,1-1-1,0 1 0,0-1 1,-1 1-1,1-1 0,0 1 1,0-1-1,0 1 0,0-1 1,0 0-1,-1 0 0,1 1 0,0-1 1,0 0-1,0 0 0,0 0 1,1 0-1,38 2 31,-28-2-50,18 0-174,44 5-793,-68-4 924,-1 0 1,0 0-1,1 0 1,-1 1 0,0 0-1,0 0 1,0 1-1,0-1 1,0 1 0,7 6-1,-10-8 86,-1 0-1,0 0 1,0 0-1,0 1 1,0-1 0,0 0-1,0 0 1,0 1-1,0-1 1,0 0-1,-1 1 1,1-1 0,0 1-1,-1-1 1,0 1-1,1-1 1,-1 1-1,0-1 1,0 1 0,1-1-1,-1 1 1,0-1-1,-1 1 1,1 2-1,-1-1 63,-1 0 0,1 0 0,0 0-1,-1 0 1,0 0 0,0-1-1,0 1 1,0-1 0,0 1 0,0-1-1,-4 3 1,-6 4 224,1-1-1,-1-1 1,-1 0 0,-18 8 0,19-10-169,0 0 1,0-1 0,0 0 0,0-1 0,0 0 0,-1-1 0,1-1 0,-19 1 0,30-2-233,0-1 0,0 1 0,0 0 0,0 0 0,0-1-1,0 1 1,0 0 0,0-1 0,0 1 0,0-1 0,1 1 0,-1-1 0,0 0 0,0 1-1,0-1 1,0 0 0,1 0 0,-1 1 0,0-1 0,1 0 0,-1 0 0,1 0 0,-1 0-1,1 0 1,-1 0 0,1 0 0,0 0 0,-1 0 0,1 0 0,0 0 0,0 0 0,0 0-1,0 0 1,0-2 0,0 0-562,0-1 0,0 1 1,1 0-1,-1 0 0,1 0 0,-1 0 0,1 0 0,0 0 0,1 0 1,2-5-1,12-13-5183</inkml:trace>
</inkml:ink>
</file>

<file path=ppt/ink/ink2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2.1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66 15791,'0'0'6358,"11"0"-6016,-9 0-325,67-5 187,-65 5-193,-1-1 0,1 0 0,0 0 0,0 0 0,0 0 1,0-1-1,-1 1 0,1-1 0,0 0 0,-1 0 0,0 0 0,1-1 1,-1 1-1,0-1 0,0 0 0,0 1 0,3-7 0,-5 9 18,-1-1-1,0 1 0,1-1 1,-1 1-1,0-1 0,1 1 0,-1-1 1,0 1-1,0-1 0,0 1 1,0-1-1,1 1 0,-1-1 1,0 1-1,0-1 0,0 0 0,0 1 1,0-1-1,0 1 0,-1-1 1,1 1-1,0-1 0,0 0 0,0 1 1,0-1-1,-1 1 0,1-1 1,0 1-1,0-1 0,-1 1 1,1-1-1,0 1 0,-1 0 0,0-1 1,-22-4 540,16 6-499,1-1-1,-1 1 0,1 1 0,-1-1 0,-11 5 1,4 2 18,0 1 0,1-1 0,0 2 0,0 0 0,1 1 0,-16 17 0,24-23-20,-1 1 0,1-1 0,0 0 0,0 1 0,1 0 0,-1 0 0,1 0 0,1 0 0,-1 0 1,1 1-1,0-1 0,1 1 0,-1 0 0,1-1 0,1 1 0,-1 0 0,2 12 0,-1-16-59,1-1-1,0 0 0,0 0 0,0 0 1,0 0-1,0 0 0,0 0 1,1-1-1,-1 1 0,1 0 1,-1-1-1,1 1 0,0-1 0,-1 1 1,1-1-1,0 0 0,0 1 1,0-1-1,0 0 0,0 0 0,0-1 1,0 1-1,0 0 0,1-1 1,-1 1-1,0-1 0,3 0 1,9 2-67,1-1 0,0 0 0,14-2 1,-13 1-270,-7-1-260,0 1 1,1-1-1,-1 0 1,0-1-1,0 0 1,0 0-1,11-5 1,-16 4-180,1 1 1,-1 0-1,1-1 0,-1 0 1,0 0-1,0 0 1,-1 0-1,1-1 1,3-5-1,7-13-6403</inkml:trace>
</inkml:ink>
</file>

<file path=ppt/ink/ink2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2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12043,'0'0'10666,"72"-35"-12331,-43 34-2307,2-2-4196</inkml:trace>
</inkml:ink>
</file>

<file path=ppt/ink/ink2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3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58 9865,'0'0'10362,"-1"9"-9839,-10 77 370,-10 156 1572,21-241-2454,0 0-1,-1 0 1,1 0-1,0 0 1,0 0-1,0 0 1,0 0-1,0 0 1,0 0-1,0 0 1,0 0-1,1 0 1,-1 0-1,0 0 1,1 0 0,-1 0-1,0 0 1,1 0-1,-1-1 1,1 1-1,-1 0 1,1 0-1,0 0 1,-1-1-1,1 1 1,0 0-1,0-1 1,-1 1-1,1 0 1,0-1-1,0 1 1,0-1-1,0 1 1,0-1-1,0 0 1,0 1-1,0-1 1,0 0 0,0 0-1,0 1 1,0-1-1,0 0 1,0 0-1,0 0 1,0 0-1,0-1 1,0 1-1,0 0 1,0 0-1,0-1 1,0 1-1,1-1 1,3-1 6,-1 0 1,0 0-1,1-1 0,-1 0 1,0 1-1,-1-1 0,1-1 1,0 1-1,5-7 1,-4 1-110,0 1 1,-1-1 0,-1 1-1,1-1 1,-1 0 0,-1-1 0,1 1-1,-2 0 1,1-1 0,-1 1 0,-1-18-1,0 19 55,0 0 1,0 0-1,-1 1 0,0-1 0,-1 0 0,0 1 0,0-1 0,0 1 0,-1 0 0,0 0 0,-1 0 0,1 0 0,-1 0 0,-10-11 0,15 18 31,-1 0 1,0 0-1,0 1 0,0-1 1,0 0-1,0 0 0,0 0 1,0 1-1,0-1 1,0 0-1,0 0 0,0 0 1,0 1-1,0-1 0,0 0 1,0 0-1,0 0 0,0 1 1,0-1-1,0 0 1,0 0-1,0 0 0,0 1 1,0-1-1,0 0 0,0 0 1,-1 0-1,1 1 0,0-1 1,0 0-1,0 0 1,0 0-1,0 0 0,-1 1 1,1-1-1,0 0 0,0 0 1,0 0-1,-1 0 0,1 0 1,0 0-1,0 0 0,0 0 1,-1 0-1,1 0 1,0 0-1,0 1 0,0-1 1,-1 0-1,1 0 0,0 0 1,0 0-1,0-1 0,-1 1 1,1 0-1,0 0 1,0 0-1,0 0 0,-1 0 1,1 0-1,0 0 0,0 0 1,0 0-1,-1 0 0,1-1 1,0 1-1,0 0 1,1 17 20,1-14 5,0-1 1,0 1 0,0 0 0,0-1 0,0 0 0,0 1 0,1-1 0,-1 0-1,1 0 1,0 0 0,-1-1 0,1 1 0,0 0 0,0-1 0,0 0 0,0 0-1,0 0 1,0 0 0,1 0 0,5 0 0,71 4 325,-73-5-324,4-1-8,0 0 1,0 0-1,0-1 1,-1-1 0,1 0-1,-1 0 1,0-1-1,0-1 1,0 1 0,0-2-1,-1 1 1,14-11-1,-19 13-5,1-1 0,-1 0 0,1 0 0,-1 0 0,0 0 0,-1 0 0,1-1 0,-1 0 0,0 0 0,0 0 0,0 0 0,-1 0-1,0 0 1,0-1 0,0 1 0,0-1 0,-1 1 0,0-1 0,0 0 0,-1 0 0,0 1 0,0-1 0,0 0 0,-1 0-1,-1-8 1,2 14-10,0-1-1,-1 0 1,1 0-1,-1 0 0,1 1 1,-1-1-1,1 0 1,-1 0-1,1 1 1,-1-1-1,0 0 0,1 1 1,-1-1-1,0 1 1,0-1-1,1 1 0,-1-1 1,0 1-1,0 0 1,0-1-1,0 1 0,1 0 1,-1 0-1,0-1 1,0 1-1,0 0 1,0 0-1,0 0 0,0 0 1,0 0-1,1 0 1,-1 1-1,0-1 0,0 0 1,0 0-1,0 0 1,0 1-1,0-1 0,1 1 1,-1-1-1,0 1 1,0-1-1,1 1 1,-2 0-1,-33 25-7,25-15 46,0 1-1,1 0 1,1 1-1,0 0 1,1 0-1,0 1 1,1 0-1,1 0 1,0 0-1,1 1 1,-5 27-1,9-40-25,0 1-1,0-1 1,0 0 0,0 0-1,1 1 1,-1-1 0,0 0-1,1 0 1,0 0 0,-1 0-1,1 1 1,0-1 0,0 0 0,0 0-1,1 0 1,-1-1 0,0 1-1,1 0 1,-1 0 0,1-1-1,2 3 1,0-2 10,0 1 0,0-1 0,0 0 1,0 0-1,0-1 0,0 1 0,1-1 0,-1 0 1,1 0-1,5 0 0,5 0-87,0-1 1,-1-1-1,1 0 1,0-1-1,26-6 1,-11-2-290,-23 7 293,1 0 1,0 1-1,0 0 0,1 0 0,12-1 0,-21 5 74,1-1-1,0 1 1,0-1 0,-1 1 0,1-1-1,-1 1 1,1 0 0,-1-1 0,0 1-1,0 0 1,1-1 0,-1 1-1,0 0 1,-1-1 0,1 1 0,0 0-1,0-1 1,-1 1 0,0 2 0,-2 6 96,0 0 0,0 0 0,-10 18 1,9-21-130,0 0 0,1 0 0,0 0 0,0 1 1,1-1-1,0 1 0,0 0 0,0 11 0,2-19-96,0 1 0,0-1 0,0 1 0,0-1 0,0 1-1,0-1 1,0 0 0,0 1 0,0-1 0,1 1 0,-1-1-1,0 1 1,0-1 0,0 0 0,1 1 0,-1-1 0,0 0 0,0 1-1,1-1 1,-1 0 0,0 1 0,1-1 0,-1 0 0,0 0-1,1 1 1,-1-1 0,0 0 0,1 0 0,-1 0 0,1 1 0,-1-1-1,0 0 1,1 0 0,-1 0 0,1 0 0,-1 0 0,0 0-1,1 0 1,-1 0 0,1 0 0,-1 0 0,1 0 0,-1 0 0,0 0-1,1 0 1,-1-1 0,1 1 0,0 0 0,1 0-506,13-2-5207</inkml:trace>
</inkml:ink>
</file>

<file path=ppt/ink/ink2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32 6086,'0'0'11424,"8"3"-9171,0 0-1858,-1 0 1,1 0-1,0-1 0,-1 0 1,11 0-1,-15-1-338,-1-1 0,1 0 0,-1 0-1,1 0 1,-1-1 0,1 1 0,-1 0-1,1-1 1,-1 0 0,0 1 0,1-1 0,-1 0-1,0 0 1,0-1 0,1 1 0,-1 0 0,0-1-1,0 1 1,0-1 0,-1 0 0,1 1 0,0-1-1,0 0 1,-1 0 0,2-3 0,-2 4-40,-1 1 0,0 0 0,0-1 0,1 1 0,-1-1 0,0 1 0,0-1 0,1 1 0,-1-1 0,0 1 0,0-1 0,0 1 0,0-1 0,0 1 0,0-1 0,0 1 0,0-1 0,0 1 0,0-1 0,0 1 0,0-1 0,0 1-1,0-1 1,0 1 0,0-1 0,-1 1 0,1 0 0,0-1 0,0 1 0,-1-1 0,1 1 0,0-1 0,-1 1 0,-18-6 127,-25 12-97,37-2 19,-1 0 0,1 0-1,0 0 1,0 1-1,0 0 1,1 1 0,0 0-1,0 0 1,0 0-1,-6 9 1,9-11-5,0-1 0,0 1 0,1 0 0,0-1 0,0 1 1,0 0-1,0 1 0,0-1 0,1 0 0,0 0 0,0 1 0,0-1 0,0 0 0,1 1 1,0-1-1,0 1 0,0-1 0,0 1 0,1-1 0,-1 1 0,3 5 0,-1-7-60,0 0 0,0 0 0,0-1 0,0 1 0,1 0 0,0-1 0,-1 1 0,1-1 0,0 0 0,0 0 0,0 0 0,0-1 0,1 1 0,-1-1 0,0 1 0,1-1 0,-1 0 0,5 0 0,8 3-457,0-1-1,28 1 1,-19-3-1272,0-1 0,25-3 0,-1-8-3995</inkml:trace>
</inkml:ink>
</file>

<file path=ppt/ink/ink2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6.1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7 11531,'-3'-7'4880,"-3"13"-3356,-5 14-903,7-4-206,0 0 1,1 0-1,1 0 0,1 0 0,0 1 0,1-1 1,1 0-1,4 22 0,-4-34-385,1 0-1,-1 0 1,1-1-1,0 1 1,0-1 0,1 1-1,-1-1 1,1 0-1,0 0 1,-1 0-1,1 0 1,1 0 0,-1-1-1,0 1 1,1-1-1,-1 0 1,1 0-1,0 0 1,-1-1 0,1 1-1,4 0 1,2 1 28,-1-1 0,1 0 0,-1 0 0,1-1 0,0 0 1,0-1-1,17-1 0,-25 0 19,1 0 0,-1 1 0,0-1 1,0 0-1,0-1 0,0 1 0,0 0 0,0-1 1,0 1-1,0-1 0,-1 1 0,1-1 0,-1 0 1,1 0-1,-1 0 0,1 0 0,-1 0 0,0 0 1,1-2-1,19-49 389,-16 39-394,1 0-2,-4 10 21,0 0 1,0 0-1,-1 0 0,1-1 1,-1 1-1,0 0 0,0-6 1,-1 10-55,-1 0 0,0 0 171,-7 4-278,7-4 68,1 0 0,-1 0 0,0 1 0,1-1 0,-1 0 0,1 1 1,-1-1-1,0 1 0,1-1 0,-1 0 0,1 1 0,-1-1 0,1 1 1,-1 0-1,1-1 0,0 1 0,-1-1 0,1 1 0,0 0 0,-1-1 1,1 1-1,0 0 0,0-1 0,-1 2 0,-13 2 242,14-4-261,-3 0-2851,2 0 3827,2 10-906,0 0-1,0 0 0,1 0 1,0 0-1,0 0 0,1-1 1,1 1-1,7 15 0,-9-21-4,-1-1 0,1 1 0,1 0 0,-1-1 0,1 0 0,-1 1 0,1-1 0,0 0 0,0 0 0,0-1 0,0 1 0,1-1 0,-1 1 0,1-1-1,0 0 1,-1-1 0,1 1 0,0 0 0,0-1 0,0 0 0,0 0 0,0 0 0,6 0 0,-5-1-11,1-1 1,-1 1-1,0-1 1,1-1-1,-1 1 1,0-1-1,0 1 0,0-1 1,0-1-1,0 1 1,0-1-1,-1 0 1,1 0-1,-1 0 1,0 0-1,0-1 1,0 0-1,0 0 0,-1 0 1,0 0-1,1-1 1,-1 1-1,-1-1 1,3-5-1,0 0 4,-1-1 0,0 1 0,0-1 0,-2 1 1,1-1-1,-1 0 0,-1 0 0,0 0 0,0-1 0,-1 1 0,-2-12 0,2 23-39,0-1 1,0 1-1,0-1 1,0 1-1,0 0 0,0-1 1,0 1-1,0-1 1,-1 1-1,1 0 0,0-1 1,0 1-1,0-1 1,-1 1-1,1 0 1,0-1-1,0 1 0,-1 0 1,1-1-1,0 1 1,-1 0-1,1 0 0,0-1 1,-1 1-1,1 0 1,0 0-1,-1 0 0,1-1 1,-1 1-1,1 0 1,0 0-1,-1 0 0,1 0 1,-1 0-1,1 0 1,-1 0-1,1 0 0,0 0 1,-1 0-1,1 0 1,-1 0-1,1 0 0,0 0 1,-1 0-1,1 1 1,-1-1-1,0 0-3,0 1-1,0-1 1,0 1 0,1-1-1,-1 1 1,0-1 0,0 1-1,1-1 1,-1 1 0,0 0-1,1-1 1,-1 1 0,0 0-1,1 0 1,-1 0 0,1-1 0,-1 1-1,1 0 1,0 0 0,-1 1-1,1-1-2,0 0 0,0 0 0,0 0-1,0 0 1,0 0 0,0 0 0,0-1-1,0 1 1,0 0 0,1 0 0,-1 0 0,0 0-1,1-1 1,-1 1 0,1 0 0,-1 0-1,1-1 1,-1 1 0,1 0 0,-1-1 0,1 1-1,-1 0 1,1-1 0,0 1 0,0-1-1,-1 1 1,1-1 0,1 1 0,1 1-196,0-1 1,0 0 0,0-1 0,0 1-1,0 0 1,1-1 0,-1 0-1,0 0 1,3 0 0,-2 0-314,-1 0-1,0 0 1,1 0 0,-1-1 0,0 1 0,1-1 0,-1 0-1,0 0 1,0 0 0,0 0 0,0-1 0,0 1 0,0-1 0,0 0-1,-1 0 1,1 0 0,0 0 0,-1 0 0,3-3 0,1-11-4347</inkml:trace>
</inkml:ink>
</file>

<file path=ppt/ink/ink2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 26 14029,'-4'-25'5120,"-4"34"-2390,-10 43-1857,4-5-295,4-19 1,2 0 1,1 0-1,2 0 1,-4 48-1,9-74-568,0-1 0,0 1 0,0 0 0,0 0 0,0-1 0,0 1-1,1 0 1,-1-1 0,1 1 0,-1 0 0,1-1 0,0 1-1,-1-1 1,1 1 0,0-1 0,0 1 0,0-1 0,0 0-1,0 1 1,0-1 0,1 0 0,-1 0 0,0 0 0,1 0 0,1 2-1,0-2 13,0 0-1,1-1 0,-1 1 1,0 0-1,0-1 0,1 0 1,-1 0-1,0 0 0,0 0 1,1 0-1,-1-1 0,5 0 1,4-3-64,1 0 1,-1 0 0,0-1 0,-1 0 0,22-14-1,-23 12-21,13-6 81,-22 14-4,-1 0 0,1 0 1,0 0-1,-1 0 1,0 0-1,1 0 1,-1 0-1,0 0 0,1 0 1,-1 1-1,0-1 1,0 0-1,0 0 1,0 0-1,0 0 0,0 0 1,0 1-1,0-1 1,-1 0-1,1 0 0,0 0 1,-1 0-1,1 0 1,-1 2-1,-4 19 228,-5 51 224,10-72-574,1-1 0,-1 1 0,0-1 0,0 1 0,1 0 0,-1-1 0,0 1 0,1-1 0,-1 1 0,0-1 0,1 1 0,-1-1 0,1 1 0,-1-1 0,1 0 0,-1 1 0,1-1 0,-1 0 0,1 1 0,0-1 0,-1 0 0,1 0 0,-1 1 0,1-1 0,0 0 0,-1 0 0,1 0 0,0 0 0,-1 0 0,1 0 0,-1 0 0,1 0 0,0 0 0,-1 0 0,1 0 0,0 0 0,-1-1 0,1 1 0,-1 0 0,1 0 0,0-1 0,-1 1 0,1 0 0,-1-1 0,1 1 0,0-1 0,29-16-10340,-11-2 1260</inkml:trace>
</inkml:ink>
</file>

<file path=ppt/ink/ink2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7.3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96 255 7015,'0'0'10490,"-10"6"-8312,0 0-1735,1 0 0,0 0 0,0 1-1,-8 7 1,14-11-277,0 1 0,0-1 0,1 0 0,-1 1 0,1 0-1,-1-1 1,1 1 0,0 0 0,1 0 0,-1 0 0,1 1 0,0-1-1,0 0 1,0 1 0,0-1 0,0 6 0,1-9-144,0 0 0,1 0 1,-1 0-1,0 0 0,0 0 1,1 0-1,-1 0 0,0 0 1,1 0-1,-1 0 0,1 0 1,-1 0-1,1-1 0,0 1 0,-1 0 1,1 0-1,0 0 0,0-1 1,-1 1-1,1-1 0,0 1 1,0 0-1,0-1 0,1 1 1,32 8 278,-26-9-272,0 0 0,1 0 0,-1 0 0,1-1 0,-1 0 0,10-3 0,-14 2-44,1 0 1,-1-1-1,1 1 0,-1-1 0,0 0 1,0 0-1,0-1 0,-1 1 0,1-1 1,-1 1-1,0-1 0,0 0 0,0-1 1,0 1-1,-1 0 0,1-1 0,2-8 1,-1 2-7,-1 0 1,0-1 0,0 1 0,-1-1 0,-1 0 0,0-16 0,-1 27 25,0 1-1,0 0 0,0-1 1,0 1-1,0-1 0,0 1 1,0 0-1,0-1 0,0 1 0,-1-1 1,1 1-1,0 0 0,0-1 1,0 1-1,-1 0 0,1-1 1,0 1-1,-1 0 0,1-1 1,0 1-1,-1 0 0,1 0 1,0-1-1,-1 1 0,1 0 1,0 0-1,-1 0 0,1-1 0,-1 1 1,1 0-1,0 0 0,-1 0 1,1 0-1,-1 0 0,1 0 1,0 0-1,-1 0 0,1 0 1,-1 0-1,1 0 0,-1 0 1,1 0-1,-1 1 0,0-1-2,0 0 1,1 0-1,-1 0 0,0 1 0,0-1 1,1 0-1,-1 1 0,0-1 0,1 0 0,-1 1 1,0-1-1,1 1 0,-1-1 0,0 1 1,1 0-1,-1-1 0,1 1 0,-1-1 1,1 1-1,0 0 0,-1 0 0,1-1 0,0 1 1,-1 1-1,1-1 9,-1 1 1,1-1-1,0 1 0,0 0 1,0-1-1,0 1 0,0 0 1,0-1-1,1 1 0,-1-1 1,1 1-1,-1 0 0,1-1 1,-1 1-1,1-1 0,0 0 1,0 1-1,-1-1 0,1 1 1,0-1-1,0 0 0,1 0 1,-1 0-1,0 1 0,2 0 1,1 0 4,-1 0 0,1 0 0,0-1 0,-1 0 0,1 1 0,0-1 0,0-1 0,0 1 0,0 0 0,6-1 0,3 0 5,1 0 0,-1-1 0,0-1 0,1 0 1,24-8-1,-23 4-82,0-1 0,0 0 0,0-1 0,-1-1 0,0 0 0,-1-1-1,0 0 1,18-19 0,-24 22 63,-1 0 0,1-1-1,-1 0 1,-1 0 0,1-1-1,-1 1 1,-1-1 0,0 0-1,0-1 1,-1 1-1,0-1 1,0 1 0,-1-1-1,-1 0 1,1-13 0,-2 22 4,0 0 0,1 0 0,-1 1 1,-1-1-1,1 0 0,0 0 0,0 0 1,0 1-1,0-1 0,0 0 0,-1 0 1,1 1-1,0-1 0,-1 0 0,1 1 1,-1-1-1,1 0 0,0 1 0,-1-1 1,0 1-1,1-1 0,-1 0 0,1 1 1,-1-1-1,0 1 0,1 0 0,-1-1 1,0 1-1,0-1 0,-26 3 137,21 0-124,0 1 1,-1 0-1,1 0 0,0 0 0,1 1 0,-9 6 0,3 1 80,1 0 0,0 1 0,0 0 0,2 0 0,-1 1 0,2 0 0,0 1 0,0 0 0,1 0 0,1 0 0,-5 19 0,9-28-86,0 1 0,0-1 1,0 1-1,1 0 0,-1-1 0,1 1 1,1-1-1,-1 1 0,1 0 0,0-1 1,0 1-1,1-1 0,-1 1 1,1-1-1,1 0 0,-1 0 0,1 0 1,-1 0-1,2 0 0,-1-1 0,0 1 1,1-1-1,0 0 0,0 0 1,0 0-1,0 0 0,1-1 0,-1 0 1,1 0-1,0 0 0,0 0 0,0-1 1,6 2-1,-6-1-19,1-1-1,0 0 1,0-1 0,-1 1 0,1-1-1,0 0 1,0 0 0,0-1 0,0 0-1,1 0 1,-1 0 0,8-2 0,-9 1-1,-1-1 0,0 0 1,1 0-1,-1 0 1,0 0-1,0-1 0,0 1 1,-1-1-1,1 0 1,-1 0-1,1-1 0,-1 1 1,0-1-1,0 1 1,4-9-1,24-17 13,4-5 4,-34 33-10,0 0 0,0 0 1,0 0-1,0-1 0,0 1 0,-1 0 0,1-1 1,0 1-1,-1 0 0,0-1 0,1 1 0,-1-1 1,0 1-1,1-1 0,-1 1 0,0-1 1,0 1-1,0 0 0,0-1 0,0 1 0,-1-1 1,1 1-1,0-1 0,-1 1 0,0-2 0,0 2-4,-1-1 0,1 1 0,-1 0 0,0 0 0,1 0-1,-1 0 1,0 1 0,0-1 0,1 0 0,-1 1-1,0-1 1,0 1 0,0 0 0,0-1 0,0 1 0,0 0-1,1 0 1,-1 0 0,0 1 0,0-1 0,-2 1-1,-2-1-11,1 1-1,0 0 1,0 0-1,-1 0 0,1 1 1,-9 4-1,8-3 54,2 1 0,-1 0-1,0 0 1,1 1 0,-1-1-1,1 1 1,0 0 0,1 0 0,-1 0-1,1 1 1,0-1 0,1 1-1,-1 0 1,1 0 0,0-1 0,1 1-1,-1 1 1,1-1 0,0 0-1,1 0 1,-1 0 0,1 1-1,1 6 1,0-11-24,0 1-1,0-1 1,0 1 0,1-1-1,-1 0 1,1 0-1,-1 1 1,1-1 0,0 0-1,0 0 1,0-1 0,0 1-1,0 0 1,0-1-1,1 1 1,-1-1 0,0 0-1,1 1 1,-1-1 0,1-1-1,0 1 1,-1 0-1,1 0 1,-1-1 0,1 0-1,4 1 1,12 1-172,1 0-1,27-1 1,-37-1-110,1 0-640,0 0-1,0 0 0,0-2 0,0 1 0,0-1 0,0-1 0,-1 0 0,16-6 0,9-11-7556</inkml:trace>
</inkml:ink>
</file>

<file path=ppt/ink/ink2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8.1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13164,'-3'0'418,"1"0"0,0 1 1,-1-1-1,1 1 0,0-1 0,0 1 0,0 0 0,0 0 0,0 0 0,0 0 0,0 0 0,0 1 0,0-1 0,0 1 0,0-1 0,1 1 0,-1-1 0,1 1 0,-3 3 0,1 0-131,0-1 0,1 1 0,-1 0 0,1 0 0,0 0 0,0 0 0,1 0 0,0 0 0,-1 6 0,1-6-257,1-1 0,-1 0 0,1 1 1,0-1-1,1 0 0,-1 1 0,1-1 1,0 0-1,0 0 0,0 0 0,3 6 1,-3-7 7,0-1 0,0 0 0,1 0 0,-1 0 1,1-1-1,-1 1 0,1 0 0,0 0 0,0-1 0,-1 1 1,1-1-1,0 0 0,0 1 0,1-1 0,-1 0 0,0 0 1,0 0-1,0-1 0,1 1 0,-1-1 0,4 1 1,14 0 4,-1-1 1,1 0 0,0-2 0,-1 0-1,1-2 1,-1 0 0,0-1 0,0-1-1,26-12 1,-13 6-47,58-13 1,-89 25 9,-1 0-1,1 0 1,0 0 0,-1 1 0,1-1-1,-1 0 1,1 0 0,0 1 0,-1-1-1,1 0 1,-1 1 0,1-1 0,-1 1-1,1-1 1,-1 1 0,1-1-1,-1 1 1,1-1 0,-1 1 0,0-1-1,1 1 1,-1-1 0,0 1 0,0 0-1,1-1 1,-1 1 0,0-1 0,0 1-1,0 0 1,0-1 0,0 1-1,0 0 1,0-1 0,0 1 0,0 0-1,0-1 1,0 1 0,0 0 0,0-1-1,-1 2 1,-3 36 716,3-30-505,1-6-193,-1-1-1,1 1 1,0-1-1,-1 0 1,1 1-1,0-1 1,0 1-1,0-1 1,1 1-1,-1-1 1,0 1-1,0-1 0,1 0 1,-1 1-1,1-1 1,-1 0-1,1 1 1,0-1-1,-1 0 1,1 0-1,0 1 1,0-1-1,0 0 1,0 0-1,0 0 1,0 0-1,2 1 1,1-1 3,0 0-1,0 0 1,0 0 0,0 0 0,0-1-1,0 0 1,0 0 0,5-1 0,7 1 29,-2-1-147,-1 0 0,0-1 0,1-1 0,17-6 0,-18 5-629,0 1-1,0 0 1,1 0 0,18 0 0,-32 3 693,0 0 1,1 0-1,-1 1 1,0-1-1,0 0 1,0 0 0,0 0-1,1 1 1,-1-1-1,0 0 1,0 0-1,0 0 1,0 1 0,0-1-1,0 0 1,0 0-1,0 1 1,0-1-1,0 0 1,0 0-1,0 1 1,0-1 0,0 0-1,0 0 1,0 0-1,0 1 1,0-1-1,0 0 1,0 0 0,0 1-1,0-1 1,0 0-1,-1 0 1,1 0-1,0 1 1,0-1 0,0 0-1,0 0 1,0 0-1,-1 0 1,1 1-1,0-1 1,0 0 0,0 0-1,-1 0 1,1 0-1,0 0 1,-1 1-1,-7 8-1274,-11-4-6686,14-5 26</inkml:trace>
</inkml:ink>
</file>

<file path=ppt/ink/ink2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8.4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15246,'0'0'4164,"68"36"-14413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16.3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0 285 14595,'5'2'1600,"10"-7"-1047,12-19-233,7-7 1408,14-12-1360,4-2-472,9-2 224,1 0 48,1 3-144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4:32.7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866 23 10786,'-45'-7'1369,"-68"-1"0,96 8-1130,1 0 0,-1 2 0,1 0 0,0 1 1,0 1-1,0 0 0,-24 10 0,11 0-131,1 2 0,0 0 0,1 2 0,1 1 1,-35 32-1,12-3-41,-65 81-1,88-96 15,1 0 0,2 2 0,2 1-1,-26 57 1,37-68 3,1 1 1,1-1-1,2 2 1,0-1-1,2 1 1,0 0-1,1 52 0,5-51-29,0-1 0,2 1 0,0-1 0,2 0 0,1-1 0,2 1 0,21 46 0,-21-56-50,0 0-1,2-1 0,0 0 1,0 0-1,2-2 1,0 1-1,0-2 1,2 0-1,-1 0 1,2-1-1,-1-1 0,19 9 1,-6-6-4,1-2 0,0 0 0,1-3 0,0 0 0,1-2 1,0-1-1,44 3 0,2-5-12,143-12-1,-155 2-151,1-3-1,99-28 1,-124 25 57,-1-3 0,0-1 0,-1-1 0,-1-3 0,36-24 0,-22 7 102,-1-1 0,-3-3 0,-1-2 0,-3-2 0,-1-2 0,59-84 0,-84 103 44,0 0 1,-2-1 0,-1 0 0,-1-2 0,-2 1 0,9-34-1,-18 50-4,0 0-1,-1-1 0,-1 1 1,0 0-1,-1-1 0,-1 1 0,-2-16 1,2 20-4,-2 0 0,0 0 1,0 0-1,-1 0 1,0 0-1,0 0 0,-1 1 1,-1 0-1,1 0 0,-13-13 1,2 5 30,-1 0 0,-1 2 0,0 0 1,-1 1-1,-1 1 0,-32-17 0,-8 1 97,-69-23 1,42 23-105,-1 4 1,-1 4-1,-1 3 1,-163-10-1,234 27-85,1 1 1,-35 4-1,26 3-62</inkml:trace>
</inkml:ink>
</file>

<file path=ppt/ink/ink3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8.3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0 26862,'-9'5'8,"-5"1"-24,-4 8 24,4 1 0,-2 7 24,6-6 16,-9 24 48,1-8-24,9 2 16,6-3-8,9-7-56,8-7-88,9-9-976,4-10 968</inkml:trace>
</inkml:ink>
</file>

<file path=ppt/ink/ink30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8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201 215 15214,'0'0'3732,"-12"-1"-2654,4 0-846,0 1 0,0 0 0,0 0 0,-1 1 0,1 0 0,0 0-1,0 1 1,0 0 0,0 1 0,0-1 0,1 2 0,-1-1 0,1 1-1,0 0 1,0 0 0,0 1 0,1 0 0,-1 0 0,1 1 0,1 0 0,-1 0-1,-5 7 1,9-11-175,1 0-1,-1 0 1,1 0-1,-1 1 0,1-1 1,0 0-1,0 1 1,0-1-1,0 1 0,0-1 1,1 1-1,-1-1 1,1 1-1,-1 0 1,1-1-1,0 1 0,0 0 1,0-1-1,1 1 1,-1-1-1,1 1 0,-1 0 1,2 2-1,0-3-42,0 0 0,0 0 0,0-1 0,1 1-1,-1 0 1,1-1 0,-1 0 0,1 1 0,0-1-1,-1 0 1,1 0 0,0 0 0,0-1 0,-1 1 0,1-1-1,0 0 1,0 1 0,0-1 0,0 0 0,4-1 0,5 0-1,1-1 1,0 0 0,-1-1 0,0 0 0,0-1-1,0 0 1,0-1 0,0 0 0,-1-1-1,0 0 1,0-1 0,-1 0 0,18-15 0,-1-3-63,0-1 1,-2-1 0,32-45 0,-17 8-78,-37 59 118,-1 0 0,0 1 0,0-1 1,0 0-1,-1 0 0,0 0 0,0 0 1,0 0-1,0-1 0,-1 1 0,0-10 1,0 14 5,-1 1 0,1-1 0,-1 0 0,1 1 0,0-1 0,-1 0 1,1 1-1,-1-1 0,1 1 0,-1-1 0,0 1 0,1-1 0,-1 1 0,1-1 0,-1 1 1,0 0-1,1-1 0,-1 1 0,0 0 0,0 0 0,1-1 0,-1 1 0,0 0 1,0 0-1,1 0 0,-1 0 0,0 0 0,0 0 0,1 0 0,-1 0 0,0 0 0,0 1 1,1-1-1,-1 0 0,-1 1 0,-26 8 27,19-2 46,0 0 1,0 1-1,1-1 1,0 1-1,0 1 1,1 0-1,0 0 1,1 0-1,-1 1 1,2 0-1,0 0 1,0 0-1,1 1 1,0 0-1,0 0 1,2 0-1,-1 0 1,1 0-1,1 1 1,0-1-1,1 0 1,1 23-1,1-29-64,0 0 0,0 1 0,0-1 0,0 0 0,1 0 0,0 0 0,0-1 1,0 1-1,1-1 0,-1 0 0,1 0 0,0 0 0,1 0 0,-1 0 0,0-1 0,1 0 0,0 0 0,0 0 0,0-1 0,0 0 0,0 0 0,0 0 0,9 2 0,1 0-337,-1-1 0,1 0 0,0-1 0,0-1 0,0 0 0,0-1 0,26-4 0,-32 2 6,-1-1 1,1 0 0,-1 0 0,1-1 0,-1 0 0,0 0 0,-1-1 0,1 0 0,-1-1 0,0 0 0,0 0 0,-1 0 0,10-12 0,-7 8 442,-1-1-1,0-1 1,0 0 0,-1 0 0,-1 0-1,0-1 1,-1 0 0,5-14 0,-10 26-39,0 0 0,1 0 0,-1 0 0,0 0 0,0 0 0,0 0 0,0 0 0,0 0 1,0 0-1,0 0 0,0 1 0,0-1 0,-1 0 0,1 0 0,0 0 0,-1 0 0,1 0 1,0 0-1,-1 0 0,1 0 0,-1 1 0,1-1 0,-1 0 0,0 0 0,1 1 0,-1-1 1,0 0-1,0 1 0,1-1 0,-1 1 0,0-1 0,0 1 0,0-1 0,0 1 0,1-1 1,-1 1-1,0 0 0,0 0 0,0-1 0,0 1 0,0 0 0,0 0 0,0 0 0,0 0 1,0 0-1,0 0 0,0 0 0,0 1 0,0-1 0,-1 1 0,-4-1-39,0 1 1,1 0-1,-1 0 0,0 1 0,1 0 0,-1 0 0,-8 5 0,-4 4 42,1 1-1,1 0 0,0 2 0,-23 24 0,33-32 20,1 1 0,-1-1 0,1 1 0,1 0-1,-1 0 1,2 1 0,-1-1 0,0 1 0,1 0-1,1 0 1,0 0 0,0 0 0,0 0-1,0 11 1,2-17-92,0 0 0,1 0 0,-1 0 0,1 0 0,0 0 0,-1 0 0,1 0 0,0 0-1,0 0 1,0 0 0,1 0 0,-1 0 0,0-1 0,1 1 0,-1 0 0,1-1 0,-1 1 0,1-1 0,0 0-1,0 1 1,0-1 0,0 0 0,-1 0 0,1 0 0,1-1 0,-1 1 0,0 0 0,0-1 0,0 1 0,4-1-1,9 3-56,1-1-1,-1-1 0,20-1 0,-25 0-68,3 0-290,0-1 0,1-1 1,-1 0-1,0 0 0,0-2 0,0 1 0,-1-2 0,17-7 0,-13 4-1447,0-1 0,-1-1-1,18-14 1,3-6-5034</inkml:trace>
</inkml:ink>
</file>

<file path=ppt/ink/ink30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9.3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259 1 14125,'0'0'6454,"-10"11"-4622,-59 61 860,37-43-2184,3 2 0,0 1-1,2 1 1,-30 48 0,52-75-4625,6-19-2802,1 3 5250,2-18-4556</inkml:trace>
</inkml:ink>
</file>

<file path=ppt/ink/ink30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19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13196,'0'0'9770,"20"54"-7945,3-26-479,6-1-738,2 2-319,-1-2-225,8-2 0,-7 0-993,-2-6-1954,0-7-3010</inkml:trace>
</inkml:ink>
</file>

<file path=ppt/ink/ink30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0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9385,'0'0'12844,"-3"14"-12107,-9 37 316,2-1 1,-4 85-1,14-132-1031,0 0 0,0 1 0,0-1 0,1 0 0,0 0 0,-1 0 0,1 0 0,0 0 0,1 0 0,-1 0 0,0 0 0,1 0 0,0 0 0,-1-1 0,1 1 0,0-1 0,1 1 0,-1-1 0,0 0 1,1 0-1,-1 0 0,1 0 0,-1 0 0,1 0 0,0-1 0,0 0 0,0 1 0,0-1 0,0 0 0,0 0 0,0-1 0,0 1 0,4 0 0,14 1-75,-1 0 0,0-2 0,1 0-1,26-4 1,-5 1-361,-21 8 268,-21-5 156,0 0 0,0 1 1,1-1-1,-1 1 1,0-1-1,0 0 1,0 1-1,0-1 0,0 1 1,0-1-1,0 1 1,0-1-1,1 0 0,-1 1 1,-1-1-1,1 1 1,0-1-1,0 1 1,0-1-1,0 0 0,0 1 1,0-1-1,0 1 1,-1-1-1,1 0 1,0 1-1,0-1 0,-1 1 1,-1 2 64,0-1 1,-1 1 0,1 0 0,-1-1 0,1 0-1,-1 0 1,0 0 0,0 0 0,-6 3-1,-7 1-18,-1-2-1,0 1 0,0-2 0,0 0 1,-1-2-1,1 1 0,-1-2 1,1 0-1,-1-2 0,-25-4 1,40 5-92,0 0 0,0 0 0,0-1 1,0 1-1,0-1 0,0 0 0,0 0 1,0 0-1,1 0 0,-1-1 1,-3-4-1,5 6-81,0 0-1,1 1 1,-1-1 0,1 0 0,-1 0 0,0 0-1,1 0 1,0 0 0,-1 0 0,1 0 0,0 0-1,-1 0 1,1 0 0,0 0 0,0 0 0,0 0-1,0 0 1,0 0 0,0 0 0,0-1 0,0 1 0,0 0-1,1 0 1,-1 0 0,0 0 0,1 0 0,-1 0-1,1 0 1,-1 0 0,1 1 0,-1-1 0,1 0-1,0 0 1,-1 0 0,1 0 0,0 1 0,0-1-1,-1 0 1,1 1 0,0-1 0,0 1 0,2-2-1,5-2-1231,1 1-1,0 0 0,-1 0 0,1 1 0,10-2 0,20-2-3775</inkml:trace>
</inkml:ink>
</file>

<file path=ppt/ink/ink30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0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25 6983,'0'0'3651,"-10"-1"-795,-34-3-11,42 4-2619,-1 0 0,0 1 0,1-1 0,-1 1 0,0-1 0,1 1 0,-1 0 0,1 0 0,-1 0 0,1 0 0,-1 0 0,1 1 0,0-1 0,0 1 0,0 0 0,0 0 0,0-1 0,0 1 0,0 0 0,0 1 0,1-1 0,-1 0 0,1 0 0,0 1 0,0-1 0,0 1 0,0-1 0,0 1 0,0-1 0,0 1 0,0 3 0,1-4-140,-1 1 0,0 0 0,1 0 0,0-1 1,-1 1-1,1 0 0,0 0 0,1-1 0,-1 1 0,0 0 0,1 0 0,-1-1 0,1 1 0,0 0 0,0-1 0,0 1 0,0-1 0,1 1 0,-1-1 0,1 1 0,-1-1 0,1 0 0,0 0 0,0 0 0,0 0 0,0 0 0,0 0 0,3 1 0,6 1-58,0 0 0,1-1 0,-1-1 0,1 0 1,0 0-1,-1-1 0,1-1 0,0 0 0,0 0 0,-1-1 0,1-1 0,0 0 1,-1 0-1,21-8 0,-23 7-60,0-1 1,0 1-1,-1-1 1,1-1-1,-1 0 1,0 0-1,0 0 1,-1-1 0,0 0-1,0-1 1,0 0-1,-1 0 1,1 0-1,-2-1 1,1 0-1,-1 0 1,-1 0-1,7-16 1,-8 6 1,-14 26-5,-13 26 78,15-14 23,1 1-1,1 0 0,1 0 0,1 0 0,1 0 0,1 1 0,1 0 0,0 0 0,2-1 0,1 1 0,0 0 0,2 0 0,0-1 0,1 1 0,11 28 0,-13-44-51,3 9-18,-1 0-1,0-1 1,-1 1 0,-1 1-1,1 17 1,-3-29 15,0-1-1,0 1 1,-1 0 0,0-1 0,1 1-1,-1-1 1,-1 1 0,1-1 0,0 1-1,-1-1 1,0 1 0,1-1 0,-1 0-1,-1 0 1,1 0 0,0 0 0,-1-1-1,1 1 1,-1-1 0,0 1 0,0-1-1,0 0 1,0 0 0,0 0 0,-1 0-1,-4 1 1,0 1 160,-1-1 0,0 0 0,1 0 0,-1-1-1,0-1 1,0 1 0,-1-1 0,1-1 0,0 0 0,0 0 0,-11-2 0,17 2-132,-1-1 0,1 0 0,-1 0 1,1 0-1,-1-1 0,1 1 0,0-1 1,0 0-1,0 0 0,0 0 0,0 0 1,0 0-1,1-1 0,-1 1 0,1-1 1,-1 0-1,1 1 0,0-1 0,0 0 0,0-1 1,1 1-1,-1 0 0,1 0 0,0-1 1,-1 1-1,2-1 0,-1 1 0,0-1 1,1 1-1,-1-6 0,1 1-92,-1 1-1,1-1 0,1 1 1,-1-1-1,1 1 0,1-1 1,-1 1-1,1 0 1,0 0-1,1 0 0,0 0 1,6-11-1,-3 9-71,1 0 0,-1 1 1,2 0-1,-1 0 0,1 0 0,1 1 0,-1 0 1,11-6-1,3 0 13,0 0 0,1 2 0,1 0 0,0 2 1,34-10-1,129-19-4632,-135 30 1286,21-7-4992</inkml:trace>
</inkml:ink>
</file>

<file path=ppt/ink/ink30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2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0 13901,'0'0'8766,"0"11"-7907,-3 14-434,-1 0-1,0 0 0,-2-1 1,-1 1-1,-2-1 1,-16 35-1,9-18-89,-17 57 0,32-94-323,0-1 1,0 0-1,0 1 0,1-1 0,-1 1 1,1-1-1,0 1 0,0 0 1,0-1-1,1 1 0,-1-1 0,2 4 1,-1-5 5,0-1 0,0 0 0,0 1 0,0-1 0,0 0 0,1 0 0,-1 0 0,1 0 0,-1 0 1,0 0-1,1 0 0,-1-1 0,1 1 0,0 0 0,-1-1 0,1 0 0,0 1 0,-1-1 0,1 0 0,0 1 1,-1-1-1,1 0 0,0 0 0,-1-1 0,3 1 0,21-1 115,0-1 0,0-1 0,0-1 1,0-1-1,25-9 0,-35 9-641,-1 0 1,0-1-1,0-1 1,0 0-1,0-1 1,-1 0-1,-1-1 1,0-1-1,18-16 1,-27 22-362,1 0 1,-1-1-1,0 1 1,0-1-1,0 0 1,-1 0-1,0 0 0,0 0 1,2-6-1,-1-17-6439</inkml:trace>
</inkml:ink>
</file>

<file path=ppt/ink/ink30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3.0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13164,'0'0'4036,"-26"60"-2370,19-28 224,2 5 160,3 4-353,-2 1-384,4-2-480,0 1-288,0-3-193,0-3-224,9-1-96,-5-6-64,5-2-833,2-6-1153,-4-9-1441,0-11-3812</inkml:trace>
</inkml:ink>
</file>

<file path=ppt/ink/ink30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274 0 14542,'0'0'5242,"-8"10"-4489,-22 32 570,2 1 0,2 2-1,-33 76 1,28-55-2100,-52 83 0,76-140-719,5-24-17695</inkml:trace>
</inkml:ink>
</file>

<file path=ppt/ink/ink30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4.2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 6 10602,'-8'0'555,"4"0"-325,-1 0-1,1 0 1,-1 1-1,1 0 1,-1 0 0,1 0-1,0 1 1,0-1-1,-1 1 1,1 0-1,0 0 1,0 0-1,1 1 1,-1 0-1,0-1 1,1 1 0,0 0-1,0 1 1,0-1-1,0 1 1,0-1-1,0 1 1,1 0-1,0 0 1,0 0 0,0 0-1,0 0 1,1 0-1,0 1 1,-2 5-1,2-8-140,1 0-1,-1 1 1,0 0-1,1-1 0,0 1 1,-1-1-1,1 1 1,0-1-1,1 1 0,-1 0 1,0-1-1,1 1 1,-1-1-1,1 1 0,0-1 1,-1 1-1,1-1 1,1 1-1,-1-1 0,0 0 1,1 0-1,-1 0 1,1 0-1,-1 0 0,1 0 1,0 0-1,0 0 1,0 0-1,3 1 1,2 0 109,0 0 0,0-1 0,0 0 0,0 0 0,1-1 0,-1 0 1,1 0-1,-1-1 0,9-1 0,-5 1-70,0-1 0,-1 0 0,1 0-1,-1-1 1,0-1 0,1 0 0,-1 0 0,18-10 0,-24 11-71,1 0 1,-1-1-1,0 0 1,0 1 0,0-1-1,-1-1 1,1 1 0,-1-1-1,1 1 1,-1-1-1,-1 0 1,1 0 0,0 0-1,-1 0 1,0-1 0,0 1-1,0-1 1,0 1-1,-1-1 1,0 0 0,1-7-1,-1 10-45,-1 0 0,0 0 0,0 0-1,0 0 1,-1 0 0,1 0 0,0 0 0,-1 0-1,1 0 1,-1 0 0,0 0 0,0 0 0,1 1-1,-1-1 1,0 0 0,-1 0 0,1 1 0,0-1-1,0 1 1,-1-1 0,1 1 0,-1 0 0,-2-3-1,0 2-15,0 0 0,0 0 0,-1 0 0,1 0 0,-1 1 0,1 0-1,-1 0 1,0 0 0,-9 0 0,4 0-86,-1 1-1,1 1 1,-1-1 0,1 2-1,0 0 1,-1 0 0,1 1-1,-19 7 1,19-4-39,0 1 0,1 0 0,0 0 0,0 1 0,0 0 0,1 1 0,1 0 0,-1 0 0,2 1 0,-1-1 0,-9 21 0,13-24-153,1 0 1,0 0-1,0 0 1,0 0-1,1 0 1,0 1-1,0-1 1,1 0-1,0 1 1,0 8-1,1-11-234,0 0 0,0 1 0,0-1-1,1 0 1,-1 0 0,1 0 0,0 0-1,0 0 1,0 0 0,1-1 0,-1 1 0,1-1-1,0 1 1,0-1 0,0 0 0,5 3-1,25 17-6940</inkml:trace>
</inkml:ink>
</file>

<file path=ppt/ink/ink30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4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313 0 14157,'0'0'3481,"-9"2"-1885,-5 0-1272,1 2-1,0 0 0,1 0 0,-1 1 1,1 1-1,0 0 0,0 0 1,1 1-1,-1 1 0,-12 12 1,15-13-100,1 0 1,0 1-1,0 1 1,1 0-1,0-1 1,1 2-1,0-1 1,0 1-1,1 0 1,0 0-1,1 1 1,0-1-1,-4 21 1,7-28-186,1-1 0,-1 1 0,1-1 1,0 1-1,0 0 0,0-1 0,0 1 0,0 0 0,1-1 1,-1 1-1,1 0 0,0-1 0,0 1 0,0-1 0,0 0 1,0 1-1,0-1 0,1 0 0,-1 1 0,1-1 0,1 2 1,1-1-10,-1-1 0,0 0 1,0 0-1,1 0 0,-1 0 1,1 0-1,0-1 0,-1 0 1,1 0-1,0 0 0,0 0 1,7 1-1,2-2 6,-1 1-1,1-2 0,-1 0 1,0 0-1,1-1 1,-1-1-1,0 0 0,15-6 1,-15 4-14,-1-1 1,1 0 0,-1-1-1,0 0 1,0-1-1,-1 0 1,0 0 0,9-11-1,-15 15 24,-1 0-1,0 1 1,0-1-1,0-1 0,0 1 1,-1 0-1,1 0 1,-1-1-1,0 0 1,-1 1-1,1-1 1,-1 0-1,0 0 1,0 0-1,0 0 0,-1 0 1,0 0-1,0 0 1,0 0-1,0 0 1,-1 1-1,0-1 1,0 0-1,-2-7 1,0 8-75,1 0-1,-1 0 1,0 0 0,0 0 0,0 0 0,-1 1 0,1 0 0,-1-1 0,0 1 0,1 0 0,-2 1 0,1-1 0,0 1 0,0 0-1,-1 0 1,1 0 0,-1 1 0,0-1 0,-7 0 0,-7-2-750,-1 1-1,1 1 1,-30 0-1,34 2-276,1 1 1,-1 1-1,0 0 0,-21 6 0,-25 15-6306,12 0-1975</inkml:trace>
</inkml:ink>
</file>

<file path=ppt/ink/ink3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1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99 0 17580,'-1'3'1663,"-19"52"1093,14-40-2232,0 1 0,1 0 0,-5 24-1,10-39-522,0 0 0,0 0-1,0 0 1,0 0-1,0 0 1,1 0-1,-1 0 1,0 0-1,0 0 1,1 0-1,-1 0 1,0 0-1,1 0 1,-1 0-1,1 0 1,-1 0-1,1 0 1,0-1 0,-1 1-1,1 0 1,0 0-1,-1-1 1,1 1-1,0 0 1,0-1-1,0 1 1,0-1-1,0 1 1,-1-1-1,1 0 1,0 1-1,0-1 1,0 0-1,0 1 1,0-1 0,0 0-1,0 0 1,2 0-1,8 1-23,-1-1 0,0 0 1,14-3-1,-1 2 0,-14 1 28,0 0-1,0 1 1,0 0 0,-1 0-1,1 1 1,14 5-1,-21-6 19,0 0-1,0 0 1,0-1-1,0 2 1,0-1-1,0 0 0,0 0 1,-1 0-1,1 1 1,-1-1-1,1 1 1,-1 0-1,1-1 0,-1 1 1,0 0-1,0 0 1,0-1-1,0 1 1,0 0-1,0 0 0,0 0 1,-1 1-1,1-1 1,-1 0-1,1 0 1,-1 0-1,0 0 0,0 0 1,0 0-1,0 1 1,0-1-1,-1 0 1,0 4-1,-1-1 73,0 1 0,-1-1-1,1 0 1,-1 0 0,0 0 0,0 0 0,-1 0-1,0-1 1,1 1 0,-2-1 0,1 0 0,0 0-1,-1-1 1,0 1 0,1-1 0,-1 0 0,-11 5-1,9-5-89,-1 0 0,1 0 0,-1 0 0,0-1 0,1 0 0,-1 0 0,0-1 0,0 0 0,0-1 0,0 0 0,0 0 0,-14-2 0,18 1-70,1-1 1,-1 1-1,0-1 0,0 0 1,1 0-1,-1 0 0,1 0 1,0 0-1,-1-1 1,1 0-1,0 0 0,1 1 1,-1-2-1,0 1 0,1 0 1,0 0-1,-1-1 0,-1-5 1,-5-17-342</inkml:trace>
</inkml:ink>
</file>

<file path=ppt/ink/ink30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7:25.01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0 425 13036,'0'0'1570,"14"-1"-593,56-10 1968,104-30 1,-59 13-1694,1109-176 173,-528 102-1377,-623 88 198,31-5 664,-36 14-7853</inkml:trace>
</inkml:ink>
</file>

<file path=ppt/ink/ink30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8:57.2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60 152 6342,'-4'-8'1180,"-1"-1"-917,-3-2 154,2 0-1,0 0 1,0 0 0,1-1 0,0 0 0,1 0 0,1-1-1,-4-22 1,11 33-445,1 1-1,-1 0 0,1 0 1,-1 1-1,1-1 0,0 1 1,-1 0-1,1 0 1,0 0-1,5 2 0,103 14-18,-70-9 50,65 4-1,381-28-10,-53-1 662,1171 44 2565,-784-15-2124,-91-5-98,-447 12-808,66 0-4782,-236-17-548</inkml:trace>
</inkml:ink>
</file>

<file path=ppt/ink/ink30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00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376 38 3267,'-43'-8'846,"0"2"-1,-56-2 1,0 1-292,8-1 3097,175 21-3122,0-3 0,110-2 0,-32-2-50,-69 0-389,1126 77 2159,173-17-1169,1-58-103,-1129-8-830,902-48 243,-520 13-144,-196 10-217,348-8 112,-784 34-252,0 0 0,0 1 0,0 1 0,-1 1 0,26 9 0,-25-8-1689,1 0-1,0-1 0,29 4 1,-18-7-4073</inkml:trace>
</inkml:ink>
</file>

<file path=ppt/ink/ink30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12.2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17 120 3075,'-16'2'6408,"32"5"-5897,7 1-421,-6-1-52,0-1-1,0-1 1,1-1-1,0 0 0,0-1 1,25 1-1,112-5 176,-129 0-175,261-31 1932,-54 4-1287,505 14-210,-491 16-129,409 32 388,1 1-402,523-47 1394,252-32-1286,-858 41-392,-66 1-17,74-24 67,281-19 27,15 39-99,-510 8-11,-252-1 48,121-2 124,-228-1-165,0 1 0,0-1 0,0-1 0,17-6 0,10-3 18,-34 12-64,-2 0-180,1 1 0,-1-1 0,0 0 0,0 1 0,0-1 0,0 0 0,0 1 0,0-1 0,0 0 0,0 0 0,0 1 0,0-1 0,0 0 0,0 1 0,0-1 0,0 0 0,0 1 0,0-1 0,-1 0 0,1 0 0,0 1 0,0-1 0,0 0 0,0 1 0,0-1 0,-1 0 0,1 0 0,0 0 0,0 1 1,-1-1-1,1 0 0,0 0 0,0 0 0,-1 1 0,1-1 0,-7 0-4113</inkml:trace>
</inkml:ink>
</file>

<file path=ppt/ink/ink30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15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2272 332 5317,'0'0'3422,"-5"-9"-2878,-1 2-478,0 1 0,0-1 0,0 1 0,-1 0 0,0 1 0,0 0 0,-1 0 0,1 0 0,-1 1 0,0 0 0,0 1 0,0-1 0,-12-2 0,-139-36 399,-93-31 111,-44-19 1143,234 78-1377,-1 3-1,-118-7 1,119 19-301,0 2 0,0 3 0,1 3 1,0 2-1,0 3 0,-86 32 0,130-40-36,-91 31 145,-172 84-1,264-112-109,1 0 0,1 1-1,-1 1 1,2 0-1,-1 1 1,2 1-1,-1 0 1,2 0-1,0 1 1,1 1 0,0 0-1,1 0 1,1 1-1,0 0 1,-8 24-1,10-18-41,0 0 0,1 1 0,2-1 0,0 1 0,2 0 0,0 0 0,1 0 0,2 0 0,0 0 0,1 0 0,10 32 0,0-12-7,2-1 0,1 0 0,3-1 0,1-1 0,2-1 0,1-1 0,3-1 0,1-1 0,1-1 0,2-2 0,1-1 0,2-1 0,1-2 0,1-1 0,1-2 0,2-1 0,0-3 0,2 0 0,0-3 0,1-1 0,63 17 1,-11-11 10,1-4 1,1-4 0,1-4-1,0-5 1,0-3 0,0-5-1,119-16 1,-145 6 5,-1-3-1,0-3 1,-2-3 0,0-3-1,-1-3 1,87-47 0,-113 51 15,-1-2-1,-1-2 1,-1-1 0,-1-1 0,-2-3-1,-1-1 1,-1-1 0,-2-1 0,-1-2-1,44-74 1,-62 89 28,0 0 0,-2-1 0,-1 0 0,0-1 0,-2 0 0,0 0 0,-2 0 0,-1-1 0,1-40 0,-4 48 17,-1 0 0,-1 0 1,0 0-1,-1 0 0,-1 1 0,-1-1 0,0 1 1,-1 0-1,0 0 0,-2 1 0,1 0 1,-2 0-1,0 1 0,0 0 0,-14-13 1,-3 0 3,-2 1 0,-1 2 0,-1 1 0,-1 1 0,-1 1 0,0 2 0,-2 2 0,0 0 0,0 3 0,-1 1 0,-53-11 0,21 9-202,-1 4 0,0 2 0,0 3 1,-1 4-1,-89 8 0,10 17-1881,18-3-3051,64-18-1061</inkml:trace>
</inkml:ink>
</file>

<file path=ppt/ink/ink30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55.6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11 7079,'-52'-10'2658,"205"43"-1858,217 18-1,162-16 949,-457-32-1390,2238 68 2765,-1426-55-3029,729 6-151,-821-22-370,-783 0 283,-9 1 31,0-1 0,0 1 1,0-1-1,0 0 0,0 0 1,0 0-1,0 0 0,0-1 1,0 1-1,0-1 1,0 0-1,0 0 0,0 0 1,-1 0-1,1 0 0,0-1 1,-1 1-1,5-4 0,-7 5 46,0 0 0,1-1 0,-1 1 0,0-1 0,0 1 0,0-1 0,0 1 0,0 0 0,0-1 0,0 1 0,0-1-1,0 1 1,0-1 0,0 1 0,0-1 0,0 1 0,0 0 0,-1-1 0,1 1 0,0-1 0,0 1 0,0 0-1,-1-1 1,1 1 0,0-1 0,0 1 0,-1 0 0,1-1 0,-1 1 0,-23-17-2746</inkml:trace>
</inkml:ink>
</file>

<file path=ppt/ink/ink30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29:56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1 166 9833,'9'-1'49,"0"-1"-1,1 0 1,-1 0 0,0 0-1,0-1 1,10-5-1,19-6 376,48-7 126,132-15 0,94 9-293,-77 9-200,45-5 176,338 17-1,-308 40-894,-270-28-198,24 2-2471</inkml:trace>
</inkml:ink>
</file>

<file path=ppt/ink/ink30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0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3032 374 6246,'-64'-51'552,"-3"2"0,-2 3 0,-122-59 1,142 82-324,-1 3 1,-1 3 0,-1 1 0,0 3-1,-1 2 1,-87-7 0,34 14-230,0 5 1,0 4 0,-186 34-1,157-9-114,1 5-1,-186 76 0,238-77 114,2 3 1,1 4-1,2 3 0,2 3 0,3 4 0,-128 114 0,164-128 17,1 2-1,2 1 1,2 1-1,2 2 1,-36 69-1,47-75 10,2 1 0,1 1 1,3 0-1,1 1 0,1 1 0,3-1 0,-4 67 0,10-75 2,2 0 0,1 0-1,1-1 1,2 1-1,1-1 1,1 0 0,2-1-1,1 0 1,2 0-1,0-1 1,18 29 0,-8-22 31,2-1 0,1-2 0,1 0 0,2-1 1,1-2-1,2-1 0,65 47 0,-41-39 12,2-3-1,1-2 0,2-3 1,1-2-1,0-3 0,2-3 1,98 20-1,-59-23 24,0-5 0,1-3 0,0-6 0,115-9 0,-112-5-69,-2-4-1,0-5 1,0-5 0,-3-4 0,0-5 0,-2-4-1,-1-4 1,-3-4 0,-1-5 0,101-71-1,-144 84-7,-1-1 0,-3-3 0,-1-2 0,-2-2 0,-2-2 0,69-99 0,-88 110-1,-3 0-1,0-1 1,-3-2 0,-1 1-1,-1-2 1,-3 0 0,-1-1 0,-2 0-1,-2 0 1,-1-1 0,-1-49 0,-5 71-7,-1 0 1,-1 1-1,-1-1 1,-1 1-1,-1 0 1,0-1 0,-1 2-1,-1-1 1,-1 1-1,-1 0 1,-13-21-1,8 19-61,-1 0-1,-1 1 1,-1 1-1,0 0 1,-2 1-1,0 1 1,0 1-1,-34-20 1,5 9-546,-2 1 0,0 3 1,-1 2-1,-2 2 0,1 2 1,-93-14-1,28 14-2390</inkml:trace>
</inkml:ink>
</file>

<file path=ppt/ink/ink30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0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1 10474,'-1'6'134,"0"1"0,-1-1 0,1 0 0,-1 0 1,-1 0-1,1 0 0,-5 8 0,-10 25 709,-56 343 2236,2-6-2746,60-358-1855,11-18 1417,-1 0-1,1 1 0,0-1 1,-1 0-1,1 0 0,-1 0 1,1 0-1,-1 0 0,1 0 1,0 0-1,-1 0 0,1 0 1,-1 0-1,1 0 1,-1 0-1,1 0 0,-1 0 1,1 0-1,0-1 0,-1 1 1,1 0-1,-1 0 0,1 0 1,0-1-1,-1 1 0,1 0 1,0 0-1,-1-1 0,1 1 1,0 0-1,-1-1 0,1 1 1,0-1-1,0 1 0,-1 0 1,1-1-1,0 1 0,0-1 1,0 1-1,-1 0 1,1-1-1,0 0 0,-8-18-3289</inkml:trace>
</inkml:ink>
</file>

<file path=ppt/ink/ink30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0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15 335 6502,'-2'-7'1324,"1"2"-1187,-10-61 3766,11 62-3712,0 0 1,0 0-1,0 0 0,1 0 1,-1 0-1,1 0 0,0 0 1,0 0-1,0 0 0,1 1 0,-1-1 1,1 0-1,0 1 0,0-1 1,0 1-1,5-5 0,11-9 169,1 2-1,0 0 0,2 1 0,28-15 1,94-40-188,-114 56-101,-24 11-74,0-1 0,0 1 0,1 0-1,-1 0 1,1 1 0,-1 0 0,1 0 0,-1 0 0,1 0 0,0 1 0,6 1 0,-9-1-1,0 1 0,-1 0 0,1 0-1,0 0 1,0 1 0,-1-1 0,1 1-1,-1-1 1,0 1 0,1 0 0,-1 0 0,0 0-1,0 0 1,0 1 0,0-1 0,0 0-1,-1 1 1,1-1 0,-1 1 0,1 0 0,-1-1-1,1 4 1,28 86-1145,-17-48-2485,-3-13-439</inkml:trace>
</inkml:ink>
</file>

<file path=ppt/ink/ink3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58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53 16972,'12'-5'2216,"2"1"-1144,0 1-456,3-2 1537,2 2-697,3-2-1056,2-1-688,2 0 344,2-3-160,1 3-232</inkml:trace>
</inkml:ink>
</file>

<file path=ppt/ink/ink30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1.7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321 123 8808,'-1'-8'1282,"1"-4"-1091,-5-49 3718,5 59-3727,0 0 0,-1 0 0,1 0 0,-1 1-1,1-1 1,-1 0 0,0 0 0,1 0 0,-1 0 0,0 1 0,0-1-1,-1 0 1,1 1 0,0-1 0,0 1 0,-1 0 0,1-1 0,-1 1-1,1 0 1,-1 0 0,1 0 0,-1 0 0,0 0 0,0 0 0,0 0 0,1 0-1,-5 0 1,0 1-116,-1 1-1,0 0 1,0 0-1,0 0 0,1 1 1,-1 0-1,0 0 1,1 1-1,0 0 1,0 0-1,0 0 1,0 1-1,0 0 0,0 0 1,-5 6-1,-11 10-20,0 1-1,-20 25 0,28-28-28,0 0 0,-16 27 0,27-39-25,0-1 1,0 1 0,0 0-1,1 0 1,0 0 0,0 0-1,0 0 1,1 0-1,0 0 1,0 1 0,1-1-1,-1 0 1,2 10 0,0-15-25,-1 1-1,1-1 1,0 0 0,0 1 0,0-1 0,-1 0 0,1 1 0,1-1 0,-1 0 0,0 0 0,0 0-1,0 0 1,1 0 0,-1 0 0,0 0 0,1-1 0,-1 1 0,0 0 0,1-1 0,-1 1-1,1-1 1,0 1 0,-1-1 0,1 0 0,-1 0 0,1 0 0,1 0 0,54 0-806,-42-1 565,91-8-1427,-66 4 902,54 0 0,-92 5 801,0 0 0,0-1 0,0 1 0,0 0 0,0 0-1,0 1 1,0-1 0,0 0 0,0 1 0,0-1 0,0 1-1,0-1 1,-1 1 0,1 0 0,0 0 0,0 0 0,-1 0 0,1 0-1,-1 0 1,1 1 0,-1-1 0,1 0 0,-1 1 0,0-1 0,1 1-1,-1-1 1,0 1 0,0 0 0,0 0 0,0-1 0,-1 1 0,1 0-1,0 0 1,-1 0 0,1 0 0,-1 0 0,0 0 0,0 0 0,0 0-1,0 0 1,0 3 0,-1 1 181,-1 1-1,1-1 1,-1 0-1,0 0 1,-1 0 0,1-1-1,-1 1 1,-1 0-1,1-1 1,-1 0-1,-8 10 1,-6 2 390,-1 0 0,-1 0 1,0-2-1,-1-1 0,-35 18 0,38-23-396,1-1 1,-2 0-1,1-2 1,-1 0-1,0-1 0,0-1 1,-34 3-1,52-7-216,0 0 1,0 1-1,0-1 1,0 0-1,0 0 0,0 0 1,0 0-1,0 0 1,0 0-1,0 0 0,0-1 1,0 1-1,0 0 1,0-1-1,0 1 0,0 0 1,0-1-1,0 1 1,0-1-1,0 1 0,0-1 1,0 0-1,0 1 1,1-1-1,-1 0 0,0 0 1,1 0-1,-1 0 1,0 1-1,1-1 0,-1 0 1,1 0-1,-1 0 1,1 0-1,0 0 0,-1 0 1,1 0-1,0 0 1,0 0-1,0 0 0,0-1 1,0 1-1,0 0 1,0 0-1,0 0 0,0 0 1,0 0-1,0 0 1,1 0-1,-1 0 0,1-1 1,1-4-517,0-1 1,1 1-1,0 0 1,0 0-1,1 1 1,0-1-1,4-5 1,23-23-2996,7-1-566</inkml:trace>
</inkml:ink>
</file>

<file path=ppt/ink/ink30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3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230 155 7079,'2'-2'404,"0"0"0,0 0 0,0 0 1,0-1-1,-1 1 0,1-1 0,-1 1 0,1-1 1,-1 0-1,0 1 0,0-1 0,0 0 1,0 0-1,-1 0 0,1 0 0,-1 0 1,0 0-1,1 0 0,-1 0 0,-1 0 0,1 0 1,0 0-1,-1 0 0,0 0 0,-1-3 1,1 4-225,-1-1 1,0 1-1,1-1 1,-1 1-1,0 0 1,-1 0-1,1 0 1,0 0-1,-1 0 1,1 1-1,-1-1 1,1 1-1,-1-1 1,0 1 0,1 0-1,-1 0 1,0 0-1,0 1 1,0-1-1,0 0 1,0 1-1,0 0 1,0 0-1,0 0 1,-3 1-1,-1-1-136,-1 2 0,1-1 0,0 1 0,0 1 0,0-1-1,0 1 1,0 0 0,1 1 0,-1-1 0,1 1-1,0 1 1,0-1 0,0 1 0,1 0 0,-1 0 0,1 1-1,0 0 1,1 0 0,0 0 0,0 0 0,0 0-1,-5 13 1,2-5-30,1 1 0,0 0 0,1 0 0,1 0 0,0 0 0,1 1 0,1 0 0,0 0 0,1 28 0,1-41-12,0-1 0,1 1 0,-1-1-1,1 1 1,0-1 0,-1 1 0,1-1-1,0 0 1,0 1 0,1-1 0,-1 0 0,0 0-1,1 0 1,-1 0 0,1 0 0,0 0 0,-1 0-1,1 0 1,0-1 0,0 1 0,0-1-1,1 1 1,-1-1 0,0 0 0,0 0 0,1 0-1,-1 0 1,1 0 0,-1-1 0,1 1 0,-1-1-1,1 0 1,-1 1 0,1-1 0,-1 0 0,4-1-1,3 1 25,0-1 0,-1 0 0,1-1 0,0 0 0,0 0 0,-1-1 0,0 0 0,1 0 0,9-6 0,0-2 5,0-1 1,-1 0-1,-1-1 0,0-1 1,-1 0-1,-1-1 1,22-29-1,-28 34-20,-1-1-1,-1 0 1,0-1 0,0 1-1,-1-1 1,-1 0 0,0 0-1,-1-1 1,0 1 0,-1-1-1,0 0 1,-1 1 0,0-23-1,-1 32-48,-1 1 0,1-1 0,0 1 0,-1 0 0,1-1 0,-1 1 0,0 0 0,0-1 0,0 1 0,0 0 0,0 0 0,-2-3 0,3 5-37,-1-1 0,0 0 1,1 1-1,-1-1 0,0 1 1,1-1-1,-1 1 0,0-1 1,0 1-1,1-1 0,-1 1 1,0 0-1,0-1 0,0 1 1,0 0-1,0 0 0,1-1 1,-1 1-1,0 0 0,0 0 1,0 0-1,-1 1 0,0-1-167,0 1 0,1 0-1,-1 0 1,0 0 0,0 0 0,1 0-1,-1 0 1,1 0 0,-1 0 0,1 1-1,0-1 1,-1 1 0,1-1 0,0 1-1,0 0 1,0-1 0,0 1 0,0 0-1,1-1 1,-1 1 0,0 0 0,1 0-1,-1 0 1,1 0 0,0 0 0,0 0-1,0 3 1,-1 13-3137,1-4-363</inkml:trace>
</inkml:ink>
</file>

<file path=ppt/ink/ink30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0 11563,'0'0'9780,"-10"1"-9198,4 0-533,0 0 1,1 1-1,-1-1 1,1 1 0,-1 0-1,1 0 1,0 1-1,0-1 1,0 1-1,0 0 1,0 1 0,1-1-1,-1 1 1,1 0-1,0 0 1,0 0-1,0 1 1,1-1 0,0 1-1,-3 5 1,-10 13 405,-23 46 1,36-62-421,0 0 0,0 0 1,0 0-1,1 1 0,0-1 1,0 1-1,1-1 0,0 1 0,0 0 1,1 0-1,1 12 0,-1-18-35,1 0 0,0 0-1,0 0 1,0 0 0,0-1-1,1 1 1,-1-1-1,0 1 1,1 0 0,-1-1-1,1 0 1,-1 1 0,1-1-1,0 0 1,0 0 0,-1 0-1,1 0 1,0 0 0,0-1-1,0 1 1,0 0-1,0-1 1,0 1 0,0-1-1,0 0 1,3 0 0,65 1-251,-52-1-140,-2-1-709,0 0 1,-1-1-1,1 0 0,-1-1 1,30-11-1,-7 1-4420</inkml:trace>
</inkml:ink>
</file>

<file path=ppt/ink/ink30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3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1 8872,'0'0'11307,"-31"72"-10346,31-42-384,0 1-257,4-3-160,3 0-128,4-5-32,-2-2-128,0-4-545,1-4-384,-1-5-288,-1-6-1153,-3-2-1730,-3-5-2146</inkml:trace>
</inkml:ink>
</file>

<file path=ppt/ink/ink30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4.3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13549,'0'0'10410,"-11"4"-10538,19 6-929,2-2-833,-2-2-1570,1-2-2882</inkml:trace>
</inkml:ink>
</file>

<file path=ppt/ink/ink30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4.6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120 425 12364,'0'0'3197,"-8"3"-1419,3-1-1649,-1 1 0,1-1 0,-1 1 0,1 0 0,0 1 0,0-1 0,1 1 0,-1 0 0,1 0 0,0 1 0,0-1 0,0 1 0,0 0 0,1 0 0,0 0 0,0 1 0,-4 10 0,1-3 77,1 0 0,1 1 0,0-1-1,0 1 1,2 0 0,0 0 0,0 0-1,1 0 1,1 0 0,3 25 0,-3-37-200,0-1 0,0 1 1,1 0-1,-1 0 1,1 0-1,-1-1 0,1 1 1,0 0-1,0-1 0,0 1 1,0 0-1,0-1 1,0 1-1,0-1 0,0 0 1,1 1-1,-1-1 0,0 0 1,1 0-1,-1 0 1,1 1-1,0-2 0,1 2 1,0-1 8,0 0 1,0-1-1,0 0 1,0 1-1,0-1 1,0 0-1,0 0 1,0-1-1,0 1 1,0-1-1,0 1 1,0-1-1,3-1 1,3-2 28,0 0 1,-1 0-1,1-1 1,-1 0-1,0 0 1,0-1-1,13-13 1,-8 5-46,-1-1 0,-1-1 0,-1 1 1,0-2-1,-1 1 0,0-1 0,-2-1 1,0 1-1,-1-1 0,-1-1 0,0 1 1,-1-1-1,1-23 0,-5 42 1,0 0 0,0 0 1,0 0-1,0 0 0,0-1 0,0 1 0,0 0 0,0 0 0,0 0 1,1-1-1,-1 1 0,0 0 0,0 0 0,0 0 0,-1-1 0,1 1 1,0 0-1,0 0 0,0 0 0,0 0 0,0-1 0,0 1 0,0 0 1,0 0-1,0 0 0,0 0 0,0-1 0,0 1 0,-1 0 0,1 0 1,0 0-1,0 0 0,0 0 0,0-1 0,-1 1 0,1 0 1,0 0-1,0 0 0,0 0 0,0 0 0,-1 0 0,1 0 0,0 0 1,0 0-1,0 0 0,0 0 0,-1 0 0,1 0 0,0 0 0,-10 9-34,-6 17 8,11-15 59,0 0 0,1 0 1,0 1-1,1-1 1,0 1-1,1-1 0,0 1 1,1 0-1,0 0 0,1 0 1,2 19-1,-1-29-28,0 0 0,-1 0 0,1-1 0,0 1 0,0 0 0,0 0 0,0-1 0,1 1-1,-1-1 1,0 1 0,1-1 0,-1 1 0,1-1 0,-1 0 0,1 0 0,0 0 0,0 0 0,-1 0 0,1 0 0,0 0 0,0 0 0,0-1 0,0 1-1,0-1 1,0 1 0,0-1 0,0 0 0,0 0 0,0 0 0,0 0 0,0 0 0,4-1 0,0 0 10,-1 0 0,1 0 1,-1 0-1,1-1 0,-1 0 1,1 0-1,-1 0 0,0 0 0,0-1 1,8-6-1,7-9 9,-2-1 0,0-1 0,-1-1 1,-1-1-1,-1 0 0,-1 0 0,20-47 0,-10 13 38,-3-2 0,19-78 0,-35 115-37,-1-1 1,-1 0-1,2-38 1,-5 60-26,0-1 0,0 1 1,0 0-1,0-1 0,0 1 1,0-1-1,0 1 1,0 0-1,0-1 0,0 1 1,0 0-1,0-1 0,0 1 1,0-1-1,0 1 1,0 0-1,0-1 0,0 1 1,-1 0-1,1-1 1,0 1-1,0 0 0,0-1 1,-1 1-1,1 0 0,0 0 1,0-1-1,-1 1 1,1 0-1,0 0 0,-1-1 1,1 1-1,0 0 0,-1 0 1,1 0-1,0 0 1,-1-1-1,1 1 0,0 0 1,-1 0-1,1 0 1,-1 0-1,1 0 0,0 0 1,-1 0-1,1 0 0,-1 0 1,1 0-1,0 0 1,-1 0-1,1 0 0,0 0 1,-1 1-1,1-1 0,0 0 1,-1 0-1,1 0 1,0 1-1,-1-1 0,1 0 1,0 0-1,-1 1 1,-20 18 7,7 0 68,0 1 0,1 1 0,1 0 0,1 0 0,-15 45 0,21-52-33,1 1 0,0-1 0,1 1 0,0 0 0,2 0 0,-1 0 0,2 1 0,0-1 0,1 0-1,5 27 1,-4-36-30,1 1-1,0-1 1,0 0 0,0 0-1,1 0 1,-1-1-1,2 1 1,-1-1-1,0 0 1,1 0-1,0 0 1,0-1-1,1 0 1,-1 0-1,1 0 1,0 0-1,11 4 1,-8-4-240,0 0 0,0-1 0,1 0 0,-1-1-1,13 2 1,-14-3-505,-1-1 0,1 1 0,-1-2 0,1 1 0,-1-1 0,15-3 0,10-10-5979</inkml:trace>
</inkml:ink>
</file>

<file path=ppt/ink/ink30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5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221 10 15214,'0'0'6417,"-11"-2"-5648,3 0-705,5 1-54,0 0-1,-1 0 0,1 0 1,0 0-1,-1 1 1,1 0-1,0-1 1,-1 1-1,1 0 1,0 1-1,-1-1 1,1 1-1,0-1 0,-1 1 1,1 0-1,0 0 1,0 0-1,0 1 1,0-1-1,0 1 1,-4 2-1,-68 65 44,69-62-55,0 0 1,0 0-1,1 0 0,0 1 1,0 0-1,1 0 1,-1 0-1,2 0 1,-4 10-1,7-18 0,0 1-1,0 0 0,0-1 0,0 1 0,0 0 0,0-1 1,0 1-1,1-1 0,-1 1 0,0 0 0,0-1 0,0 1 0,1-1 1,-1 1-1,0-1 0,1 1 0,-1-1 0,0 1 0,1-1 0,-1 1 1,1-1-1,-1 1 0,0-1 0,1 0 0,-1 1 0,1-1 0,0 0 1,-1 1-1,1-1 0,-1 0 0,1 0 0,-1 0 0,1 1 0,0-1 1,-1 0-1,1 0 0,-1 0 0,1 0 0,1 0 0,31 1 51,-25-1-46,60-3-23,-44 1-271,0 1-1,1 1 0,-1 1 0,1 1 1,44 10-1,-67-12 277,-1 0 0,0 0 0,1 1 1,-1-1-1,0 1 0,1-1 0,-1 1 0,0-1 0,1 1 1,-1 0-1,0 0 0,0 0 0,0-1 0,0 1 1,0 0-1,0 0 0,0 0 0,0 1 0,0-1 1,0 0-1,-1 0 0,1 0 0,0 1 0,-1-1 0,1 0 1,-1 1-1,1-1 0,-1 0 0,0 1 0,0-1 1,0 1-1,1-1 0,-1 0 0,0 1 0,-1-1 1,1 1-1,0 2 0,-2-1 55,0 1 0,1-1-1,-1 1 1,-1-1 0,1 1 0,0-1 0,-1 0 0,1 0-1,-1 0 1,0-1 0,0 1 0,-4 2 0,-12 9 106,0-1 0,0-1 0,-1 0 0,-1-2 1,0 0-1,0-2 0,-1 0 0,1-1 0,-36 5 1,56-11-218,0-1-1,0 0 1,-1 0 0,1 1 0,0-1 0,0 0 0,0 0 0,0 0-1,0 0 1,-1-1 0,1 1 0,0 0 0,0 0 0,0-1 0,0 1-1,0-1 1,0 1 0,0-1 0,0 1 0,0-1 0,0 0 0,0 1 0,0-1-1,0 0 1,0 0 0,1 0 0,-1 1 0,0-1 0,0 0 0,1 0-1,-1 0 1,1 0 0,-1 0 0,1 0 0,-1-1 0,1 1 0,0 0-1,0 0 1,-1 0 0,1 0 0,0 0 0,0 0 0,0-1 0,0 1-1,0 0 1,0 0 0,1 0 0,-1 0 0,1-2 0,0-4-929,1 1-1,0 0 1,1 0 0,-1 0 0,1 0 0,0 0 0,6-7-1,17-21-7587</inkml:trace>
</inkml:ink>
</file>

<file path=ppt/ink/ink30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5.6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54 241 12268,'0'0'2530,"8"-2"710,4-1-2769,-1-1 1,0-1-1,0 1 0,0-2 0,-1 0 0,0 0 0,0-1 0,0 0 0,-1 0 0,13-14 0,-15 14-421,0 1 1,-1-1-1,0 0 0,-1-1 0,0 1 0,0-1 0,0 0 0,-1 0 1,0-1-1,-1 1 0,0-1 0,0 0 0,-1 0 0,0 0 1,1-13-1,-3 21-25,0 1 0,0-1 0,0 0 0,0 0 0,0 0 0,0 0 0,0 1 0,0-1 0,-1 0 0,1 0 0,0 1 0,-1-1 0,1 0 0,0 0 0,-1 1 0,1-1 0,-1 0 0,1 1 0,-1-1 0,1 0 0,-1 1 0,0-1 0,1 1 0,-1-1 0,0 1 0,1-1 0,-1 1 0,0 0 0,0-1 0,-2 0 1,1 1 0,0 0 0,-1 0 0,1-1 0,0 1 0,-1 1 1,1-1-1,0 0 0,0 1 0,-4 0 0,-2 1-13,0 1 0,1 0 0,0 0 0,0 1 0,-12 8 0,1 3 6,0 1-1,2 1 0,-29 37 1,36-42 27,1 0 0,0 1 0,1 0 1,0 0-1,1 1 0,0 0 0,-4 18 1,9-30-46,0 0 1,1 0 0,0-1 0,-1 1 0,1 0 0,0 0 0,0 0 0,0 0 0,0-1 0,0 1 0,0 0-1,1 0 1,-1 0 0,0-1 0,1 1 0,0 0 0,-1 0 0,1-1 0,0 1 0,0-1 0,0 1-1,0 0 1,0-1 0,0 0 0,0 1 0,1-1 0,-1 0 0,0 0 0,1 1 0,-1-1 0,1 0 0,-1-1-1,1 1 1,0 0 0,-1 0 0,1-1 0,0 1 0,0-1 0,3 1 0,6 1-136,1-1 0,-1-1 0,1 0 0,0-1 0,13-2 0,-17 2-25,83-18-2777,-3-10-4158,-36 6-140</inkml:trace>
</inkml:ink>
</file>

<file path=ppt/ink/ink30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5.9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59 5701,'0'0'8782,"-2"-9"-5990,-11-26-763,13 34-1959,0 0 0,-1 0 0,1 0 1,-1 1-1,1-1 0,-1 0 1,1 0-1,-1 1 0,0-1 0,1 0 1,-1 1-1,0-1 0,1 0 0,-1 1 1,0-1-1,0 1 0,0-1 1,0 1-1,1 0 0,-1-1 0,0 1 1,0 0-1,0 0 0,0-1 0,0 1 1,0 0-1,0 0 0,0 0 1,0 0-1,0 0 0,0 0 0,0 1 1,0-1-1,0 0 0,1 0 0,-1 1 1,0-1-1,-1 1 0,-26 18 174,14-5-141,1 1 1,0 1-1,1 0 0,-16 27 1,23-34-41,0 0 1,1 1 0,0 0-1,0 0 1,1 0 0,0 0-1,1 0 1,0 1 0,1-1-1,0 15 1,1-23-138,1 0 1,-1-1-1,1 1 1,0 0-1,0 0 0,0-1 1,0 1-1,0 0 1,0-1-1,0 1 1,1-1-1,-1 1 0,0-1 1,1 0-1,0 0 1,-1 0-1,1 0 0,-1 0 1,1 0-1,0 0 1,0 0-1,0 0 1,-1-1-1,1 1 0,0-1 1,0 1-1,0-1 1,0 0-1,0 0 1,0 0-1,3 0 0,5 0-1119,-1 0 0,0 0 0,0-1 0,0 0 0,16-4 0,9-10-5592</inkml:trace>
</inkml:ink>
</file>

<file path=ppt/ink/ink30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6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38 12300,'0'0'2199,"-10"12"32,3-4-1958,-5 5 605,1 1 1,-18 29-1,26-39-714,0 1 0,0 1 0,1-1 0,0 0 0,0 1 0,0-1 0,1 1 0,0-1 0,0 1 0,0 0-1,1-1 1,-1 1 0,2 0 0,-1 0 0,2 6 0,-2-10-157,1 0 1,0 0-1,0 0 1,0 0-1,0-1 1,1 1-1,-1-1 0,0 1 1,1-1-1,-1 1 1,1-1-1,0 0 1,-1 0-1,1 1 0,0-1 1,0 0-1,-1-1 1,1 1-1,0 0 0,0 0 1,0-1-1,0 0 1,0 1-1,0-1 1,0 0-1,0 0 0,0 0 1,0 0-1,0 0 1,1 0-1,2-1 1,0 0-4,0 1 0,1-1 0,-1 0 0,0-1 1,1 1-1,-1-1 0,0 0 0,0-1 1,0 1-1,-1-1 0,5-3 0,-1-1-23,-1-1-1,0 0 0,-1-1 1,0 1-1,0-1 0,-1-1 1,0 1-1,-1-1 0,0 1 0,-1-1 1,0 0-1,0-1 0,-1 1 1,0 0-1,0-17 0,-2 27 18,0 0 0,0 0-1,0 0 1,1-1-1,-1 1 1,0 0 0,0 0-1,0 0 1,0 0-1,-1 0 1,1 0 0,0 0-1,0 0 1,0-1-1,0 1 1,0 0 0,0 0-1,0 0 1,0 0-1,0 0 1,0 0 0,0 0-1,0 0 1,0 0-1,0-1 1,0 1 0,0 0-1,-1 0 1,1 0-1,0 0 1,0 0-1,0 0 1,0 0 0,0 0-1,0 0 1,0 0-1,0 0 1,0 0 0,-1 0-1,1 0 1,0 0-1,0 0 1,0 0 0,0 0-1,0 0 1,0 0-1,0 0 1,-1 0 0,1 0-1,0 0 1,0 0-1,0 0 1,0 0 0,0 0-1,0 0 1,0 0-1,0 0 1,-1 0 0,1 0-1,0 0 1,0 1-1,0-1 1,0 0 0,0 0-1,0 0 1,0 0-1,-11 11-61,-6 13 108,9-12 73,1 1 1,1 0-1,0 1 1,0-1-1,2 1 1,0 0-1,0 0 0,1 1 1,-1 25-1,4-38-111,0-1 1,0 0-1,0 1 0,0-1 0,0 0 0,1 0 0,-1 1 0,0-1 1,1 0-1,-1 0 0,1 0 0,0 0 0,-1 1 0,1-1 0,0 0 1,0 0-1,-1 0 0,1 0 0,0-1 0,0 1 0,0 0 0,0 0 1,0 0-1,0-1 0,1 1 0,1 0 0,1 1 1,0-1 0,0 0 0,0 0 0,0-1 0,0 1 0,0-1 0,1 0 0,6-1 0,0 0-118,0 0 0,0-1 0,0-1 0,0 0 0,21-9 0,-12 0-245,-1-1 0,0-1 1,23-21-1,12-10 289,-54 45 72,0 0 0,0 0 0,0 0 0,1 0 0,-1 0-1,0 0 1,0-1 0,0 1 0,0 0 0,0 0 0,0 0 0,0 0 0,1 0-1,-1 0 1,0 0 0,0 0 0,0 0 0,0-1 0,0 1 0,1 0-1,-1 0 1,0 0 0,0 0 0,0 0 0,0 0 0,1 0 0,-1 0 0,0 0-1,0 0 1,0 0 0,0 0 0,1 0 0,-1 1 0,0-1 0,0 0 0,0 0-1,0 0 1,0 0 0,1 0 0,-1 0 0,0 0 0,0 0 0,0 0 0,0 0-1,0 1 1,0-1 0,0 0 0,1 0 0,-1 0 0,0 0 0,0 0 0,0 1-1,0-1 1,0 0 0,0 0 0,0 0 0,0 0 0,0 0 0,0 1 0,0-1-1,0 0 1,0 0 0,0 0 0,0 0 0,0 1 0,0-1 0,0 0 0,0 0-1,-4 21 198,-11 20 258,19-56-173,-1-1-1,0 0 1,-1 0 0,-1-25-1,7-48 550,-8 88-889,1 0 0,-1 0 0,1 0 0,-1-1 0,1 1 0,0 0-1,-1 0 1,1 0 0,0 0 0,0 0 0,0 0 0,0 0 0,0 0 0,0 1-1,0-1 1,0 0 0,0 0 0,0 1 0,0-1 0,0 1 0,1-1 0,-1 1 0,0 0-1,0-1 1,1 1 0,-1 0 0,0 0 0,0 0 0,1 0 0,-1 0 0,2 0-1,52 6-3793,-32-2 1675,5-2-4298</inkml:trace>
</inkml:ink>
</file>

<file path=ppt/ink/ink3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09.9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 5 16988,'10'-2'883,"-1"1"0,1 0 0,0 0 1,0 1-1,-1 1 0,1-1 0,16 5 0,-23-5-816,-1 1 0,0-1-1,0 1 1,1 0-1,-1 0 1,0 0-1,0 0 1,0 0-1,0 1 1,0-1-1,0 1 1,-1-1-1,1 1 1,0-1-1,-1 1 1,1 0-1,-1 0 1,0 0-1,1 0 1,-1 0 0,0 0-1,0 0 1,0 1-1,-1-1 1,1 0-1,0 0 1,-1 1-1,0-1 1,1 0-1,-1 1 1,0-1-1,0 0 1,0 1-1,-1-1 1,1 0-1,-2 5 1,0 2-51,0 0 0,-1-1 0,-1 1 0,0 0 0,0-1 0,0 0 0,-7 9 0,-44 54 31,19-26-22,29-36-57,-13 17-71,19-24 42,0-1 0,0 1 0,1-1 0,-1 0 0,0 1 0,1-1 0,-1 1 0,1 0 0,-1-1 0,1 1 0,0-1 0,-1 1 0,1 0 0,0 1 0,1-2 41,-1 0-1,0-1 0,1 1 1,-1-1-1,1 1 0,-1-1 1,1 1-1,-1-1 0,1 1 1,0-1-1,-1 1 0,1-1 1,0 0-1,-1 1 0,1-1 1,0 0-1,-1 0 0,1 1 0,0-1 1,-1 0-1,1 0 0,0 0 1,0 0-1,-1 0 0,1 0 1,0 0-1,0 0 0,-1 0 1,1-1-1,0 1 0,-1 0 1,1 0-1,0 0 0,-1-1 1,2 0-1,25-9 93,2-6-384,7-5-100</inkml:trace>
  <inkml:trace contextRef="#ctx0" brushRef="#br0" timeOffset="1">359 65 19500,'-1'0'82,"1"-1"0,-1 1-1,0 0 1,0 0 0,0 0 0,1 0-1,-1 0 1,0 0 0,0 0 0,0 0-1,1 0 1,-1 0 0,0 0 0,0 0-1,0 1 1,1-1 0,-1 0 0,0 1-1,1-1 1,-1 0 0,0 1 0,1-1-1,-1 1 1,0-1 0,1 1 0,-1 0-1,1-1 1,-1 1 0,1-1 0,-1 1-1,1 0 1,-1-1 0,1 1 0,0 0-1,-1 1 1,-12 28 1289,12-26-1332,0-1 0,1 1-1,-1 0 1,1-1 0,0 1-1,1 0 1,-1-1 0,0 1-1,1 0 1,0-1 0,0 1-1,0-1 1,0 1 0,3 5-1,-2-7-21,-1 1-1,1-1 1,0 0-1,0 0 1,0 0-1,0 0 1,1 0-1,-1 0 1,0-1-1,1 1 1,-1 0-1,1-1 1,0 0-1,-1 0 1,1 0-1,0 0 1,0 0-1,-1-1 0,4 1 1,4 0 138,0 0 0,0-1 0,0 0 0,0-1 0,0 0 0,-1-1 0,1 0 0,0 0 0,14-6 0,-19 6-69,-1 1 0,0-1-1,0 0 1,0 0 0,-1 0 0,1-1 0,-1 1 0,1-1-1,-1 0 1,0 0 0,0 0 0,0 0 0,0-1-1,0 1 1,-1-1 0,0 1 0,1-1 0,-1 0 0,-1 0-1,1 0 1,-1 0 0,1 0 0,-1-1 0,0-3-1,0 4-111,-1 1-1,0 0 1,-1 0-1,1 0 0,0-1 1,-1 1-1,0 0 0,0 0 1,0 0-1,0 0 0,0 0 1,-1 0-1,1 0 1,-1 0-1,0 1 0,1-1 1,-1 1-1,-1-1 0,1 1 1,0 0-1,0-1 0,-1 1 1,0 1-1,1-1 1,-1 0-1,0 1 0,0-1 1,0 1-1,0 0 0,0 0 1,0 0-1,0 0 0,0 0 1,-5 0-1,2 0-237,-1 0 0,0 1 0,0-1 0,0 1 0,0 1 0,0-1 0,0 1 0,1 0 0,-1 1 0,0-1 1,1 2-1,-1-1 0,1 1 0,-1-1 0,-6 6 0,-12 15-819</inkml:trace>
</inkml:ink>
</file>

<file path=ppt/ink/ink30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6.8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1 11018,'0'0'11595,"-4"77"-11018,4-42-321,0 4-224,0-4-32,0-6-672,4-5-930,11-11-928,1-11-866,-2-2-127,1-17-2210</inkml:trace>
</inkml:ink>
</file>

<file path=ppt/ink/ink30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7.5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0 12236,'0'0'5183,"-4"9"-3907,-4 16-686,2 0 0,0 0-1,1 0 1,-1 40 0,4-11-31,5 71 1,-2-119-555,0 1 0,0-1 0,0 1-1,1-1 1,0 0 0,0 0 0,0 0 0,1 0 0,5 7 0,-8-11-12,1-1 0,0 0 0,0 0 0,-1 0-1,1-1 1,0 1 0,0 0 0,0 0 0,0 0 0,0-1 0,1 1 0,-1 0 0,0-1 0,0 1 0,0-1 0,1 0 0,-1 1-1,0-1 1,0 0 0,2 1 0,-1-2-23,0 1 1,0-1-1,0 1 0,0-1 0,0 0 1,0 0-1,0 0 0,-1 0 0,1 0 1,0 0-1,-1 0 0,1 0 0,-1-1 1,1 1-1,-1-1 0,1 1 0,0-3 1,4-4-90,0 0 0,0-1 1,-1 1-1,-1-1 1,1 0-1,-2-1 0,1 1 1,-1-1-1,-1 1 1,1-1-1,-2 0 1,1 0-1,-1-13 0,-14 110 434,13-85-304,0 0-1,0 0 1,0-1-1,0 1 1,1 0-1,-1 0 1,1 0-1,-1 0 1,1 0-1,-1 0 0,1 0 1,0-1-1,0 1 1,0 0-1,0 0 1,0-1-1,0 1 1,0-1-1,1 1 1,-1-1-1,1 0 1,-1 1-1,1-1 1,-1 0-1,1 0 0,0 0 1,-1 0-1,1 0 1,0 0-1,0-1 1,0 1-1,0-1 1,0 1-1,0-1 1,-1 0-1,1 0 1,0 1-1,0-1 1,0-1-1,0 1 0,0 0 1,0 0-1,3-1 1,3-1 29,1 0 1,-1 0-1,0-1 1,1 1-1,-1-2 0,-1 1 1,1-1-1,0-1 1,7-5-1,-3-1-21,0 0 0,0-1-1,11-17 1,16-15-259,-39 72-433,0 37 649,-2-21 195,2 0 0,1 0 1,3 0-1,2 0 0,21 83 1,-23-115-147,0 1 1,-1 0 0,0 0 0,-1 0 0,-1 0-1,0 18 1,-1-29 37,0 0 1,0 1-1,0-1 0,0 0 0,0 0 1,-1 1-1,1-1 0,-1 0 0,0 0 1,1 0-1,-1 0 0,0 0 0,0 0 1,0 0-1,-1 0 0,1 0 0,0 0 1,-1 0-1,1-1 0,-1 1 0,0-1 1,1 1-1,-1-1 0,0 0 0,0 1 1,0-1-1,0 0 0,0 0 0,0 0 1,0-1-1,0 1 0,0 0 0,-1-1 1,1 0-1,0 1 0,0-1 0,0 0 1,-1 0-1,1 0 0,0 0 0,0-1 1,-1 1-1,1-1 0,-3 0 1,0-1 1,0 0 0,1 0 0,-1 0 0,0 0 0,1-1 0,-1 0 0,1 0 0,0 0 0,0-1 0,1 1 0,-1-1 0,0 0 1,1 0-1,0 0 0,0-1 0,-4-8 0,-2-4 113,0-1 1,2 1-1,-7-24 1,8 23-373,2-1 0,0 0-1,1 0 1,1 0 0,0-29 0,3 38 46,-1 0 0,1 0-1,1 0 1,0 0 0,0 1 0,1-1 0,0 1 0,1 0 0,0 0-1,1 0 1,-1 0 0,9-10 0,1 3-1055,6-9-2154,-12 6-1890,-6-1-2269</inkml:trace>
</inkml:ink>
</file>

<file path=ppt/ink/ink30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7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13164,'0'0'577</inkml:trace>
</inkml:ink>
</file>

<file path=ppt/ink/ink30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8.3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78 9737,'0'0'4239,"1"-10"-1356,3-30-390,-4 38-2397,0 1-1,0 0 1,-1 0 0,1 0 0,0 0 0,0-1 0,-1 1 0,1 0 0,-1 0 0,1 0-1,-1 0 1,1 0 0,-1 0 0,0 0 0,1 0 0,-1 0 0,0 0 0,0 1 0,1-1-1,-1 0 1,0 0 0,0 1 0,0-1 0,0 0 0,0 1 0,0-1 0,0 1-1,0 0 1,-1-1 0,1 1 0,0 0 0,0-1 0,0 1 0,0 0 0,-1 0 0,-1 0 0,-39 4 680,33-1-722,1 0 1,-1 1 0,1 0 0,0 0-1,0 1 1,1 0 0,-1 1 0,1-1-1,0 1 1,-12 14 0,14-15-58,0 1 0,0 0 0,0 1 1,1-1-1,0 1 0,0 0 0,0 0 0,1 0 1,0 0-1,1 1 0,-1-1 0,-1 16 1,4-22-19,0 0 0,0 0 0,0 0 0,0 0 0,0 0 0,0 0 0,0 0 0,1 0 0,-1 0 0,0 0 0,1 0 0,-1 0 0,1 0 0,-1 0 0,1 0 0,-1-1 0,1 1 0,0 0 0,-1 0 0,1 0 0,0-1 0,0 1 0,-1-1 1,1 1-1,0 0 0,1 0 0,33 5-302,37-16 25,-71 10 294,70-24-710,-59 19 526,0 0 0,0 1 0,0 0 0,0 1 0,1 0 0,0 1 1,-1 0-1,1 1 0,0 0 0,14 2 0,-26 0 192,0-1 0,0 1 1,0 0-1,0 0 0,0-1 1,0 1-1,0 0 0,0 0 1,-1 0-1,1 0 0,0 0 0,-1 0 1,1 0-1,-1 0 0,1 0 1,-1 0-1,0 0 0,1 1 1,-1-1-1,0 0 0,0 0 1,0 0-1,0 1 0,0-1 0,0 0 1,0 0-1,0 0 0,0 0 1,0 1-1,-1-1 0,1 0 1,0 0-1,-1 0 0,1 0 0,-2 1 1,-15 43 715,5-25-190,-1-1 0,0-1-1,-1 0 1,-1-1 0,-1 0-1,-1-1 1,0-1 0,-27 19 0,43-33-489,-1 0 0,1 1 0,-1-1 0,0 0 0,1 0 0,-1 0 0,0-1 1,0 1-1,0 0 0,1-1 0,-1 1 0,0-1 0,0 0 0,0 1 0,0-1 1,0 0-1,-3 0 0,4-1-88,0 1 0,0-1 0,1 1 0,-1-1 0,1 0 0,-1 1 1,1-1-1,-1 0 0,1 1 0,-1-1 0,1 0 0,-1 0 0,1 1 0,0-1 0,0 0 0,-1 0 0,1 0 1,0 1-1,0-1 0,0 0 0,0 0 0,0 0 0,0 0 0,0 0 0,0 1 0,0-3 0,1-4-555,1 0-1,-1 0 0,1 0 0,1 0 0,-1 0 0,1 1 0,7-13 0,38-44-8173,-23 34 2915</inkml:trace>
</inkml:ink>
</file>

<file path=ppt/ink/ink30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8.7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39 8168,'0'0'9182,"1"-8"-7298,-1-4-1830,1-6 1871,-1 50-776,2-26-1186,-1-1-1,1 1 1,1 0-1,-1-1 1,1 1-1,0-1 0,0 0 1,1 0-1,-1 0 1,1 0-1,0-1 0,6 6 1,19 28-243,-22-25 301,-2 1 1,1 0 0,-2 1-1,0-1 1,-1 1-1,0 0 1,-1 0-1,-1 0 1,0 0 0,-1 0-1,-1 0 1,-4 25-1,1-12 460,-3 0 0,0-1 0,-1 1 0,-2-1 0,-22 43-1,29-64-310,-1 0 0,0 0 0,0 0 0,0 0 0,-1-1 0,1 0 0,-7 5 0,11-9-152,-1 0 1,0-1 0,0 1 0,1-1-1,-1 0 1,0 1 0,0-1-1,1 1 1,-1-1 0,0 0-1,0 0 1,0 1 0,0-1-1,1 0 1,-1 0 0,0 0-1,0 0 1,0 0 0,0 0-1,0 0 1,1 0 0,-1-1-1,0 1 1,-1-1 0,0 0 0,1 0 1,0 0-1,-1-1 1,1 1-1,0-1 0,0 1 1,0-1-1,0 1 1,0-1-1,0 0 1,1 0-1,-1 1 0,1-1 1,-1 0-1,1 0 1,-1-3-1,-4-28-256,2 0 1,1-1-1,1 1 0,2-1 1,7-46-1,-6 71-20,-1 0 1,1-1-1,0 1 1,1 0-1,0 0 0,1 0 1,-1 1-1,2-1 0,-1 1 1,1 0-1,1 0 0,-1 1 1,14-14-1,-10 13-1050,0 1 0,0 0 0,1 0 0,0 1 0,0 0-1,21-7 1,-3 3-2189</inkml:trace>
</inkml:ink>
</file>

<file path=ppt/ink/ink30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19.5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1 7847,'0'0'12108,"-1"8"-11585,-4 323 2853,7-182-3079,-2-134-283,-1-10-6,1-1 0,0 1-1,0-1 1,0 1 0,0 0-1,1-1 1,0 1 0,0-1 0,0 1-1,0-1 1,4 8 0,-5-12-2,1 1 0,-1-1 0,0 0 0,0 0 0,0 1 0,1-1 0,-1 0 0,0 0 0,0 0 0,1 1 0,-1-1 0,0 0 0,0 0 0,1 0 0,-1 0 0,0 0 0,1 1 0,-1-1 0,0 0 0,1 0 0,-1 0 0,0 0 0,1 0 0,-1 0 0,0 0 0,1 0 0,-1 0 0,0 0 0,0 0 0,1 0 1,-1-1-1,0 1 0,1 0 0,-1 0 0,0 0 0,1 0 0,-1 0 0,0-1 0,0 1 0,1 0 0,-1 0 0,0 0 0,0-1 0,0 1 0,1 0 0,-1 0 0,0-1 0,0 1 0,1-1 0,6-14 285,-2-6-412,-2 1-1,0-1 1,-1 0-1,-1 0 0,-1 0 1,-1 0-1,-1 0 1,-1 0-1,0 0 1,-2 0-1,0 1 1,-16-36-1,21 55 103,0 1 0,0-1 0,0 0 0,0 1 0,0-1 0,-1 1 0,1-1-1,0 1 1,0-1 0,-1 1 0,1-1 0,0 1 0,-1-1 0,1 1 0,0 0 0,-1-1 0,1 1 0,0-1 0,-1 1 0,1 0 0,-1-1-1,1 1 1,-1 0 0,1 0 0,-1-1 0,1 1 0,-1 0 0,1 0 0,-1 0 0,0-1 0,1 1 0,-2 0 0,-3 18-222,6 30 155,0-45 71,0 1-1,0 0 1,0 0-1,1 0 0,0-1 1,-1 1-1,1-1 0,0 1 1,1-1-1,-1 0 0,1 0 1,-1 0-1,1 0 0,0 0 1,0 0-1,0-1 0,0 0 1,1 1-1,-1-1 1,1-1-1,-1 1 0,1 0 1,0-1-1,7 2 0,-8-2 18,0 0-1,-1-1 0,1 1 0,0-1 1,0 0-1,0 0 0,0 0 0,0 0 1,0-1-1,-1 1 0,1-1 0,0 0 1,0 0-1,0 0 0,-1 0 0,1 0 1,-1 0-1,1-1 0,-1 1 1,1-1-1,-1 0 0,0 0 0,0 0 1,0 0-1,0 0 0,0 0 0,0 0 1,0-1-1,-1 1 0,1-1 0,-1 1 1,0-1-1,0 0 0,1-4 0,2-4-28,-1 0-1,-1-1 0,0 0 0,0-17 1,-2 28 19,0 1 1,0 0-1,0 0 1,-1-1-1,1 1 1,0 0-1,0 0 1,-1 0-1,1 0 1,0-1 0,-1 1-1,1 0 1,0 0-1,0 0 1,-1 0-1,1 0 1,0 0-1,-1 0 1,1 0-1,0 0 1,-1 0-1,1 0 1,0 0-1,-1 0 1,1 0 0,0 0-1,0 0 1,-1 0-1,1 0 1,0 0-1,-1 0 1,1 1-1,0-1 1,0 0-1,-1 0 1,1 0-1,0 0 1,0 1-1,-1-1 1,1 0 0,0 0-1,0 1 1,0-1-1,-1 0 1,1 1-1,-13 9-364,-5 12-2506,7-6-3506,6-10 1868</inkml:trace>
</inkml:ink>
</file>

<file path=ppt/ink/ink30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20.1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 7 5093,'0'0'16800,"-10"-3"-16587,5 2-165,0 0-1,0 1 1,0-1-1,0 1 0,-1 0 1,1 0-1,0 1 1,0-1-1,0 1 0,-10 3 1,13-3-17,0-1 0,0 1 1,-1 0-1,1 0 0,0 0 1,0 0-1,1 1 0,-1-1 1,0 0-1,0 1 0,1-1 1,-1 1-1,1 0 0,-1 0 1,1-1-1,0 1 0,-1 0 0,1 0 1,0 0-1,0 0 0,0 0 1,1 1-1,-1-1 0,1 0 1,-1 0-1,1 0 0,-1 1 1,1-1-1,0 0 0,0 1 1,0-1-1,1 0 0,-1 0 0,1 3 1,0-4-28,0 1-1,0-1 1,-1 0 0,1 0 0,0 0 0,0 0-1,0 0 1,1 0 0,-1 0 0,0 0 0,0 0-1,0-1 1,1 1 0,-1 0 0,0-1 0,1 1-1,-1-1 1,1 0 0,-1 1 0,0-1 0,1 0-1,-1 0 1,3 0 0,44 3 86,-35-3-79,-8 0-37,0 0 0,0 1 0,0 0 0,0-1 0,0 1 0,-1 1 0,1-1 0,0 1 0,0 0 0,-1 0 0,6 3 0,-8-3 20,-1-1 0,1 1 0,-1 0 0,0 0 0,1 0 0,-1 0 0,0 0 0,0 0 0,-1 0 0,1 0 0,0 0 0,0 0 0,-1 0 0,0 1 0,1-1 0,-1 0 0,0 0 0,0 1 0,0-1 0,0 0 0,-1 0 0,1 1 0,0-1 0,-1 0 0,0 0 0,0 0 0,-1 4-1,0-2 60,0 0 0,-1 0 0,1-1 0,-1 1 0,0-1 0,0 1 0,0-1 0,-1 0 0,1 0 0,-1 0 0,1-1 0,-1 1 0,0-1 0,0 0 0,0 0 0,0 0 0,-1-1 0,1 1 0,0-1 0,-1 0 0,1-1 0,-1 1 0,1-1-1,-9 1 1,21-9-10398,2 2 3907</inkml:trace>
</inkml:ink>
</file>

<file path=ppt/ink/ink30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21.1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1 179 6342,'0'0'13842,"1"3"-12801,0-2-1004,-1-1 0,1 1 0,-1 0-1,1-1 1,-1 1 0,1 0 0,-1-1-1,1 1 1,-1-1 0,1 0 0,0 1-1,-1-1 1,1 1 0,0-1 0,-1 0-1,1 1 1,0-1 0,0 0-1,-1 0 1,1 0 0,0 1 0,0-1-1,0 0 1,-1 0 0,1 0 0,0 0-1,0-1 1,-1 1 0,1 0 0,0 0-1,0 0 1,1-1 0,37-16 571,33-36-53,-70 52-528,53-51 235,-52 48-203,0 1 0,0-1-1,0 0 1,-1 0 0,1 1-1,-1-2 1,0 1-1,0 0 1,-1 0 0,1-1-1,-1 1 1,0-1 0,1-7-1,-2 12-45,-1-1-1,1 1 0,-1 0 0,1 0 0,-1 0 0,1-1 0,-1 1 0,1 0 1,-1 0-1,1 0 0,-1 0 0,1 0 0,-1 0 0,1 0 0,-1 0 0,1 0 1,-1 1-1,1-1 0,-1 0 0,1 0 0,-1 0 0,1 0 0,-1 1 0,1-1 1,-1 0-1,1 1 0,0-1 0,-1 0 0,1 1 0,-1 0 0,-16 9-78,3 4 52,1 0 0,0 0-1,2 2 1,-12 17 0,19-26 14,-1 0-1,1 0 1,1 1 0,0-1-1,0 1 1,0 0 0,1 0 0,0 0-1,0 0 1,1 1 0,-1 15-1,3-23 0,0 1-1,-1-1 0,1 1 1,0-1-1,0 1 0,0-1 1,0 0-1,0 0 0,0 1 1,1-1-1,-1 0 0,0 0 1,0 0-1,1 0 0,-1-1 1,1 1-1,-1 0 0,1 0 1,-1-1-1,1 1 0,-1-1 1,1 0-1,0 1 0,-1-1 1,1 0-1,-1 0 0,1 0 1,0 0-1,-1 0 0,3-1 1,58-4 68,-36-2-473,0-1-1,0-2 0,-1 0 0,46-27 0,39-16-319,-109 53 759,-1 0-1,0 0 0,1 0 0,-1 1 1,0-1-1,1 0 0,-1 0 0,1 0 1,-1 0-1,0 1 0,1-1 1,-1 0-1,0 0 0,1 1 0,-1-1 1,0 0-1,0 0 0,1 1 0,-1-1 1,0 0-1,0 1 0,1-1 0,-1 0 1,0 1-1,0-1 0,0 1 0,0-1 1,0 0-1,1 1 0,-1-1 1,0 1-1,0-1 0,0 0 0,0 1 1,0-1-1,0 1 0,0-1 0,-1 0 1,1 1-1,0-1 0,0 0 0,0 1 1,0-1-1,0 1 0,-1-1 1,1 0-1,0 1 0,-6 34 1023,3-18-295,3-16-718,0 0 1,0 0 0,0 0-1,0 0 1,0 0 0,0-1 0,1 1-1,-1 0 1,0 0 0,0 0 0,1 0-1,-1-1 1,1 1 0,-1 0 0,1-1-1,-1 1 1,1 0 0,-1 0 0,1-1-1,-1 1 1,1-1 0,0 1 0,-1-1-1,1 1 1,0-1 0,0 1 0,-1-1-1,1 0 1,0 1 0,1-1 0,1 1 25,0-1 0,1 1 0,-1-1 0,0 0 0,1 0 0,-1 0 0,1-1 0,4 0 0,65-23 171,-69 23-221,25-12 16,-10 5-172,1 0 0,-1 1-1,1 1 1,30-6 0,-50 12 135,1 0 0,0 0 0,-1 0 0,1 0 0,0 1 0,-1-1 1,1 0-1,0 0 0,-1 0 0,1 1 0,0-1 0,-1 0 0,1 0 0,-1 1 0,1-1 0,0 1 0,-1-1 0,1 0 1,-1 1-1,1-1 0,-1 1 0,0-1 0,1 1 0,-1 0 0,1-1 0,-1 1 0,0-1 0,0 1 0,1 0 0,-1-1 0,0 1 1,0 0-1,0-1 0,0 1 0,1 0 0,-1-1 0,0 1 0,0 0 0,0-1 0,-1 2 0,-3 37 366,2-18-120,2-21-225,1 1 0,-1 0 0,1-1 0,-1 1 0,1-1 0,0 1-1,-1-1 1,1 1 0,0-1 0,-1 1 0,1-1 0,0 1 0,0-1 0,-1 0 0,1 1 0,0-1 0,0 0 0,0 0 0,0 0 0,-1 0 0,1 0 0,0 0 0,0 0 0,0 0 0,0 0 0,-1 0 0,1 0 0,2-1 0,26-3 107,-12-1-140,0-1 1,-1-1 0,17-9-1,-22 10-233,0 0-1,0 1 0,1 0 1,-1 1-1,1 0 0,0 1 1,0 0-1,19-1 0,-30 4 243,-1 0 1,1 1-1,-1-1 0,1 1 0,-1-1 0,1 0 0,-1 1 1,0-1-1,1 1 0,-1-1 0,0 1 0,1-1 0,-1 1 1,0-1-1,0 1 0,0-1 0,1 1 0,-1-1 0,0 1 1,0 0-1,0-1 0,0 1 0,0-1 0,0 1 1,0-1-1,0 1 0,0 0 0,0-1 0,0 1 0,-1-1 1,1 1-1,0-1 0,0 1 0,-7 33 55,4-16-2478,3-14-1847</inkml:trace>
</inkml:ink>
</file>

<file path=ppt/ink/ink30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22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1549 8680,'14'0'-155,"72"-4"149,0-3 0,100-21-1,186-56-15,-227 49 176,1282-267 2987,-228 53-1740,-765 151-402,1229-266-394,11 67 2068,-1490 267-4399,-64 3-3830,-46 4-2345</inkml:trace>
</inkml:ink>
</file>

<file path=ppt/ink/ink30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33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1910 79 6054,'-10'-3'405,"-51"-15"813,20 4-692,-1 2-1,-1 1 0,0 3 0,-56-4 0,24 12-511,-1 4 0,1 4 0,-97 21 0,-213 83 1270,324-89-1156,2 2 0,0 4 0,2 1 0,-97 71 1,112-69-127,1 2 0,2 2 0,2 1 1,1 2-1,2 2 0,-40 61 1,60-80 1,2 1 0,0 0 0,2 0 0,0 1 0,2 0 0,1 1 0,1 0 0,0 0 0,2 0 0,-1 47 0,5-52-14,1 1 1,2-1-1,0 1 0,0-1 1,2 0-1,1 0 0,0-1 1,2 0-1,0 0 0,1 0 1,1-1-1,0 0 1,25 30-1,-2-11 38,1-1 0,2-2 0,1-1 0,2-3 0,1-1 0,1-1 0,1-3 0,2-1 0,0-2 0,1-3-1,1-1 1,90 22 0,-32-19 172,2-4 0,0-4-1,0-6 1,206-11-1,182-56 734,-5-41-771,-368 73-125,196-72 1,-281 86-23,-1-1 1,-1-2-1,0-2 0,-2-1 1,0-1-1,-1-2 1,-1-1-1,-1-1 1,45-53-1,-64 66 49,-1-1 0,0-1-1,-1 1 1,0-1 0,-2-1 0,1 1-1,-2-1 1,0 0 0,-1-1 0,0 1 0,-1-1-1,-1 0 1,-1 1 0,0-28 0,-3 24 12,0 0 0,-2-1 0,0 1 0,-1 1 0,0-1 0,-2 1 0,0 0 0,-2 0 0,0 1 0,0 0 0,-20-25 0,2 9-1,-2 0 0,-1 2 0,-2 1 0,-1 2 0,-1 1 0,-1 2 0,-1 1 0,-2 2 0,0 1 1,-1 2-1,-1 2 0,-83-24 0,42 21-205,-2 3 0,1 4 0,-2 3 1,0 4-1,-149 9 0,-125 49-3074,191-22-1653,56-14-3497</inkml:trace>
</inkml:ink>
</file>

<file path=ppt/ink/ink3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0.3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1 195 13155,'2'1'207,"0"1"0,0 0 1,0-1-1,0 1 0,1-1 1,-1 1-1,0-1 0,1 0 0,-1 0 1,1 0-1,0-1 0,-1 1 1,1-1-1,0 1 0,-1-1 1,1 0-1,0 0 0,-1 0 0,4 0 1,11-2 977,30-6 1,-35 6-336,296-66 4266,145-24-5917,-349 79-2169,-104 14 2935,0-1 0,1 0 0,-1-1 0,1 1 0,-1 0 0,1 0 0,-1 0 0,0 0 0,1 0 1,-1 0-1,1 0 0,-1-1 0,0 1 0,1 0 0,-1 0 0,0-1 0,1 1 0,-1 0 0,0 0 0,1-1 0,-1 1 0,0 0 0,0-1 0,1 1 0,-1 0 0,0-1 0,0 1 0,0-1 0,1 1 0,-1 0 0,0-1 0,0 1 0,0-1 0,0 1 0,0 0 0,0-1 0,0 1 0,0-1 0,0 1 0,0-1 0,0 1 0,0 0 0,0-1 0,0 1 0,-1-1 0,1 1 0,0 0 0,0-1 0,0 1 0,0-1 0,-1 1 0,1 0 0,0-1 0,-1 1 0,1-1 0,-8-9-573</inkml:trace>
</inkml:ink>
</file>

<file path=ppt/ink/ink30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0:55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4164 177 9161,'-571'-65'201,"-414"-27"1514,-489 73-1160,1366 22-563,-109 18-1,153-10 23,0 2 0,1 3 0,-69 27-1,98-29 7,0 1 0,1 1 0,1 2 0,0 2 0,2 0 0,-48 43-1,58-43 3,1 0-1,1 0 0,1 2 0,1 0 1,1 1-1,1 1 0,1 0 1,2 1-1,0 0 0,-8 27 0,9-18-23,1 1-1,2 0 0,1 1 0,2 0 0,1 0 0,2-1 0,6 64 0,-1-70-7,2-1 0,0 0 0,2-1 0,1 1 0,1-2 0,2 1 0,0-2 0,2 1 0,0-2 0,21 27 0,-8-19 17,1-2-1,1-1 1,1-2 0,2 0 0,1-2 0,0-2-1,2-1 1,1-2 0,63 27 0,-3-10 25,1-4 1,171 35-1,332 14 113,9-51-6,-506-27-134,864 18 198,1088-114-1,-1382 7-138,-15-62-15,-579 124-66,113-50 1,-169 62 4,0 0 0,-1-2 1,-1 0-1,0-2 0,-1 0 1,-1-1-1,0-1 0,-1 0 1,20-27-1,-31 34 108,-1 0 0,0-1-1,-1 0 1,0-1 0,0 1 0,-1-1-1,-1 0 1,0 0 0,0 0-1,-2 0 1,1 0 0,-2-1 0,1 1-1,-2 0 1,1-1 0,-2 1 0,0 0-1,0 0 1,-1 0 0,-1 0 0,-7-18-1,-2-1 51,-2 0 0,-1 2 0,-1 0 0,-2 1 0,0 0 0,-42-43 0,26 36-65,-1 2 0,-1 1 0,-2 2 0,-1 1 0,-68-36 0,44 34-30,-1 2 0,-2 3 1,-89-23-1,20 19-97,-1 6 0,-2 6 0,-195-1 0,32 22-2804,-542 73-1,672-51-32</inkml:trace>
</inkml:ink>
</file>

<file path=ppt/ink/ink30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18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2517 4420,'0'0'2477,"12"-7"-2407,573-331 3213,-82 84-2416,-280 148-624,-16 3 85,584-265 1346,-416 211-1562,473-180 251,-265 126-331,128-44 11,193-89 896,-826 313-4248,-75 28 1136,-3 0-1302</inkml:trace>
</inkml:ink>
</file>

<file path=ppt/ink/ink30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18.7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0 0 1089</inkml:trace>
</inkml:ink>
</file>

<file path=ppt/ink/ink30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19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125 222 4036,'-10'0'539,"1"0"-352,-40 0 1558,45 0-1476,1 0-1,-1-1 1,1 1-1,-1-1 1,1 0-1,-1 0 1,1 0-1,0-1 0,-1 1 1,1-1-1,0 0 1,0 0-1,-3-2 1,5 4-234,1-1 0,-1 1-1,1-1 1,0 1 0,-1 0 0,1-1 0,-1 1 0,1-1 0,0 1 0,-1-1 0,1 1 0,0-1 0,0 0 0,0 1-1,-1-1 1,1 1 0,0-1 0,0 1 0,0-1 0,0 0 0,0 1 0,0-1 0,0 1 0,0-1 0,0 0-1,0 1 1,0-1 0,1 1 0,-1-1 0,0 1 0,1-2 0,17-12 186,34-2-448,-48 15 301,441-84 50,-152 33-72,-276 49-43,1-2 64,1 2 0,0 0 0,-1 1 0,28 1 0,-45 1-60,-1 0 0,1 1 1,0-1-1,0 0 1,-1 1-1,1-1 0,0 0 1,-1 1-1,1-1 0,0 1 1,-1-1-1,1 1 1,-1-1-1,1 1 0,-1 0 1,1-1-1,-1 1 0,1 0 1,-1-1-1,1 1 1,-1 0-1,0-1 0,0 1 1,1 0-1,-1 0 1,0 0-1,0-1 0,0 1 1,0 0-1,0 0 0,0-1 1,0 1-1,0 0 1,0 0-1,0 0 0,-1 1 1,-10 31 590,-12-5-413,-1 0-1,-1-1 1,-2-1-1,-39 29 1,31-27-155,0 3 1,-36 42 0,56-56-340,2 1 1,-21 35-1,30-45-133,0 1 0,0-1 0,1 1 0,0 0-1,1 0 1,0 0 0,0 0 0,1 1 0,-1 10 0,2 4-2436</inkml:trace>
</inkml:ink>
</file>

<file path=ppt/ink/ink30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13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2166 66 5862,'-260'-15'-20,"-135"-17"1940,322 23-1821,0 2 1,-1 4-1,0 3 1,1 4-1,-1 2 1,1 4-1,-100 26 0,103-18-36,2 3 0,1 3 0,1 3 0,1 3 0,-72 45 0,109-58-40,0 2 0,1 1 0,0 1 0,2 2 0,1 0 0,1 2 0,1 0 0,1 2 0,1 0 0,2 1 0,0 1 0,2 1 0,-14 36 0,24-47-27,1 1 1,1 0-1,0 0 1,2 0-1,0 0 1,1 0-1,2 0 1,0 1-1,0-1 1,2 0-1,1 0 1,0 0-1,2-1 1,0 0-1,15 33 1,12 14-22,4-1 1,85 116-1,-92-139 21,85 117-137,251 269-1,227 100 104,-444-416 104,3-8 0,214 110 1,-157-112 42,4-10 0,437 127 1,-455-172-32,2-8 0,1-9 0,349 8 0,-412-38-65,-1-5-1,1-7 0,-2-5 1,0-7-1,186-56 1,-196 38 34,135-67-1,-183 71-9,-3-2-1,130-96 1,-185 121-24,0-1 0,-1-1 0,-1 0 0,0-1 0,-2 0 0,0-1 0,-1-1 0,0 0 0,-2 0 0,-1-1 0,0-1 0,-2 1 0,0-1 0,-1-1 0,-2 1 0,0-1 0,-1 0 0,-1-37 0,-3 20 11,-1 0-1,-2 0 1,-2 0 0,-1 1 0,-3 0 0,-1 0 0,-1 1 0,-2 1 0,-37-68 0,7 35-18,-2 2 0,-3 2 1,-3 2-1,-3 3 1,-2 2-1,-88-69 1,29 38 348,-3 5 0,-221-116 0,-473-162 112,260 127-480,12 9-30,426 188 70,-2 5-1,-220-34 1,251 57-479,-1 3 0,-1 5 0,1 3 0,0 4 0,0 4 0,1 4 0,0 3 0,-147 47 0,161-37-1384,14-5-1095</inkml:trace>
</inkml:ink>
</file>

<file path=ppt/ink/ink30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2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1225 1 5125,'-25'4'86,"-354"73"991,294-55-977,1 4 0,-112 50 0,162-59-200,1 1 0,1 1 0,0 2 0,2 1 0,0 1 0,2 2 0,1 1 0,-47 57 0,58-61 42,0 0 0,1 1 0,2 1 0,0 0-1,2 1 1,1 0 0,0 0 0,2 1 0,1 1 0,2-1-1,0 1 1,2 0 0,-1 29 0,4-24 62,2 1-1,1-1 1,1 1 0,2-1 0,1-1-1,2 1 1,0-1 0,3-1 0,21 43-1,-5-22 15,2-2 0,54 68 0,88 82 65,-123-143-70,448 456 215,-393-420-213,3-5 0,3-5 0,144 80 0,345 123 46,26-61 172,-471-177-182,2-6 0,231 29 0,-287-60-28,1-4 1,0-4-1,0-4 0,-1-6 1,109-21-1,-73 1-11,242-86 0,-305 86 86,-2-3-1,-1-3 1,-2-3 0,117-85 0,-163 104 50,-1-1-1,0 0 1,-1-1 0,-1-2 0,-1 0 0,-1 0 0,22-41 0,-28 42 15,-1-1 0,-2 0 0,0 0 0,-1-1 0,-1 0 0,-1 0 0,-1-1 0,-1 1 0,-1-35 0,-3 21-7,-2 1 0,-2-1 0,-1 1 0,-2 0 0,-23-65 0,4 33-96,-3 2 0,-38-63 0,20 49 8,-4 3 0,-3 3 0,-98-104 0,65 91-25,-3 4-1,-120-84 0,37 50-61,-5 9 0,-372-166-1,415 219-92,-2 6-1,-2 6 1,-154-26-1,117 40-276,-1 7 0,-204 2 0,124 20-1423,-392 48-1,546-32 436</inkml:trace>
</inkml:ink>
</file>

<file path=ppt/ink/ink30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25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51 1057,'0'0'3886,"-8"-3"-3400,-112-44 2082,134 57-1807,0 0 0,-1 1 0,0 1 0,13 15 0,42 38-66,21-2-430,2-4 0,170 80 0,-164-90 109,25 9 635,-57-28-470,72 44 1,-86-46-319,0-2 0,2-2 1,61 18-1,-55-21-32,-1 2 0,76 42 0,310 188 226,18-37-323,-281-148-74,137 56 22,285 110-39,-543-212 4,493 205 15,-175-66-8,616 211 180,-395-213-133,-558-153-2750,-40-5 1202,-12-2-3172,-33-6 215,14 0 730</inkml:trace>
</inkml:ink>
</file>

<file path=ppt/ink/ink30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26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254 278 2370,'-43'-1'1319,"10"0"-1075,-1 2-1,-46 6 1,20 10 3424,60-17-3632,-1 0 1,1 0-1,0 0 1,0 0 0,0 0-1,0 0 1,0 0-1,-1 1 1,1-1 0,0 0-1,0 0 1,0 0-1,0 0 1,0 0 0,0 0-1,-1 0 1,1 0-1,0 0 1,0 1 0,0-1-1,0 0 1,0 0-1,0 0 1,0 0 0,0 0-1,0 0 1,0 1-1,-1-1 1,1 0 0,0 0-1,0 0 1,0 0-1,0 0 1,0 1-1,0-1 1,0 0 0,0 0-1,0 0 1,0 0-1,0 1 1,0-1 0,1 0-1,-1 0 1,0 0-1,0 0 1,0 0 0,0 0-1,0 1 1,0-1-1,0 0 1,0 0 0,11 7 591,23 7-666,-26-12 337,162 67 1728,176 63-476,-271-108-1219,1-3 1,133 18-1,-186-36-224,0-2 0,0 0 0,26-3 0,-48 2-104,1 0 1,-1-1-1,0 1 0,0 0 1,1-1-1,-1 1 0,0-1 0,0 1 1,0-1-1,0 0 0,0 0 1,0 1-1,0-1 0,0 0 1,0 0-1,0 0 0,0 0 0,0 0 1,0 0-1,-1 0 0,1 0 1,-1 0-1,1-1 0,0 1 0,-1 0 1,0 0-1,1-1 0,-1 1 1,0 0-1,0 0 0,0-1 1,0 1-1,0 0 0,0-1 0,0 1 1,0 0-1,0 0 0,0-1 1,-1 1-1,1 0 0,-2-2 1,1-4 110,-1 0 0,-1 0 0,0 0 1,0 1-1,0-1 0,-6-8 1,-122-153 1130,67 89-1004,-76-122-1,127 176-186,-2-4-315,6 15-3368,6 12-39,-2 0-1159</inkml:trace>
</inkml:ink>
</file>

<file path=ppt/ink/ink30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35.1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432 331 5926,'-1'-34'20,"1"-8"199,-2 1 0,-2-1 0,-18-75 0,21 114-121,0-1-1,0 1 0,0 0 0,-1 0 0,1 0 0,-1 0 0,0 0 0,0 0 0,0 0 0,0 0 0,-1 1 1,1-1-1,-1 1 0,0 0 0,1 0 0,-5-3 0,4 4-55,1 0 0,-1 1 0,1-1 0,-1 0 0,1 1 0,-1-1 0,0 1 0,1 0 0,-1 0 0,1 0 0,-1 0 0,0 1 0,1-1 0,-1 1 0,1 0 0,-1-1 0,1 1 0,-1 0 0,1 0 0,0 1 0,-1-1 0,1 0 0,-2 3 0,-7 4-18,1 0-1,0 1 1,1 1-1,0 0 1,1 0 0,0 0-1,-12 23 1,-40 89 49,28-41 168,4 0 0,4 2 0,3 1 0,-13 120 0,22-84-122,5 1 1,14 190 0,-3-264-128,2 1 1,2-1-1,2-1 1,23 64-1,-27-92-4,1-1 0,0 0 0,2 0 0,0-1 0,0 0 0,2-1 0,0 0-1,1-1 1,0 0 0,1 0 0,0-1 0,1-1 0,1-1 0,19 13 0,-25-19-15,0-1 0,1 1-1,0-1 1,0-1 0,0 0 0,0 0 0,0-1 0,1-1 0,-1 0 0,1 0-1,-1 0 1,1-2 0,-1 1 0,0-1 0,20-5 0,-18 2 8,1-1 1,-1 0 0,0 0-1,0-1 1,-1-1 0,0 0-1,0-1 1,-1 0 0,0 0-1,0-1 1,-1-1 0,11-12-1,5-13 26,-1 0 0,-1-1 0,-2-2 0,-2 0 1,-1-1-1,19-64 0,-10 8 107,25-168 0,-38 168-3,-4 0-1,-5 0 1,-11-173 0,3 245-63,-1-1-1,-1 1 1,-1 0 0,0 1 0,-2-1-1,-1 1 1,-1 1 0,-18-31 0,22 42-44,0 1 1,-1 0 0,0 1 0,-1 0-1,1 0 1,-1 0 0,-1 1-1,0 0 1,0 1 0,0 0-1,0 0 1,-1 1 0,0 0-1,0 1 1,-1 0 0,1 0 0,-1 2-1,0-1 1,0 1 0,-11-1-1,4 2-504,0 1 0,0 0 0,0 2 0,0 0 0,-34 8 0,10 2-2719</inkml:trace>
</inkml:ink>
</file>

<file path=ppt/ink/ink30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36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386 70 7783,'-10'2'-229,"0"0"286,0 0 0,0 2 0,1-1 0,-1 1 0,1 0 0,0 1 0,0 0 0,1 0 1,-1 1-1,1 0 0,0 1 0,-13 14 0,-4 9 88,2 1 1,0 0-1,3 2 1,0 1-1,3 0 1,0 1-1,2 1 1,2 0-1,2 1 1,-14 73-1,9 4 119,4 0 0,4 157-1,8-229-256,2-1-1,2 1 1,1-1-1,13 47 1,-15-75-33,1 0 0,0 0 0,1-1 0,0 0 1,1 0-1,0 0 0,1-1 0,0 0 0,1 0 1,0-1-1,0 0 0,1 0 0,1-1 0,0 0 0,0-1 1,1 0-1,12 8 0,-16-13 18,0 1 0,0-2 0,0 1 0,0-1 0,0 0 0,0 0 0,0-1 0,1 0 0,-1 0 0,1 0 0,-1-1 0,1-1 0,-1 1 0,0-1 0,1 0 0,7-3 0,-6 1 10,1-1 0,-1-1 0,0 1 1,0-2-1,-1 1 0,0-1 0,0 0 0,0-1 0,-1 0 1,11-12-1,2-7 16,-2 0 0,0-2 1,-2 0-1,-1-1 0,-2 0 1,15-44-1,-4-7 330,-3-1-1,-3-1 1,10-120 0,-20 82 283,-13-215 0,4 310-636,-1 0 1,-1 0-1,-2 0 0,0 0 0,-1 1 0,-2 0 0,0 0 0,-2 0 1,0 1-1,-16-23 0,24 41-57,-2 1-1,1-1 1,0 1 0,-1 0-1,0 0 1,0 1-1,0-1 1,0 1 0,0 0-1,-1 0 1,1 0 0,-1 0-1,0 1 1,0 0 0,0 0-1,0 0 1,-10-1 0,9 3 2,-1 0-1,1 0 1,-1 0 0,1 1 0,0 0 0,-1 1 0,1-1-1,0 1 1,0 0 0,0 1 0,0-1 0,-10 7 0,-8 7-296,1 2 0,0 1 1,1 1-1,1 0 0,-18 24 0,37-42 300,-34 38-2170,10-9-1537</inkml:trace>
</inkml:ink>
</file>

<file path=ppt/ink/ink3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0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18932,'0'0'152,"0"0"0,1 0-1,-1 0 1,0 0 0,1 1-1,-1-1 1,0 0 0,1 0 0,-1 0-1,0 0 1,1 0 0,-1 0 0,0 0-1,0 1 1,1-1 0,-1 0-1,0 0 1,0 0 0,1 1 0,-1-1-1,0 0 1,0 0 0,1 1 0,-1-1-1,0 0 1,0 1 0,0-1 0,0 0-1,0 0 1,1 1 0,-1 14 2080,-12 23-1575,7-23-358,2-6-267,1 1 0,0-1 0,1 1 0,0 0 0,0 12 0,1-21-44,1 1 0,-1-1-1,0 1 1,0-1 0,1 1 0,-1-1 0,1 1 0,-1-1-1,1 0 1,-1 1 0,1-1 0,0 0 0,0 1 0,0-1-1,0 0 1,0 0 0,2 2 0,-2-2-39,1-1 1,-1 1-1,1-1 1,0 1-1,-1-1 1,1 1-1,0-1 1,-1 0-1,1 0 1,0 0-1,-1 0 1,1 0-1,0 0 1,0 0-1,-1-1 1,1 1-1,0-1 1,-1 1-1,3-2 1,5-2-695,1 0 1,-2-1-1,1 0 0,-1-1 1,0 0-1,0 0 1,14-15-1,43-54-6552,-63 73 7119,-11 33 2394,-21 79 3469,21-66-3646,-4 81 1,12-120-1997,1 26 315,0-30-393,0 0-1,1 0 1,-1 0-1,0 0 1,0 0 0,0 0-1,1 1 1,-1-1-1,0 0 1,1 0-1,-1-1 1,1 1-1,-1 0 1,1 0 0,0 0-1,-1 0 1,1 0-1,0 0 1,-1-1-1,1 1 1,0 0 0,2 0-1,-2 0-13,-1-1-1,1 0 1,0 0-1,0-1 1,0 1-1,0 0 1,0 0-1,-1 0 1,1-1 0,0 1-1,0 0 1,-1-1-1,1 1 1,0 0-1,0-1 1,-1 1-1,1-1 1,0 1-1,-1-1 1,1 0-1,-1 1 1,1-1 0,-1 0-1,1 1 1,0-3-1,15-23-259,-12 19 66,14-28-427</inkml:trace>
</inkml:ink>
</file>

<file path=ppt/ink/ink30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0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2278 6662,'0'0'2248,"12"-9"-2115,294-285 387,-11-38-408,-162 178-87,167-195 14,317-343 2271,-511 591-2074,5 6 1,145-97 0,-190 151-1440,-19 24-2618,-28 15 698</inkml:trace>
</inkml:ink>
</file>

<file path=ppt/ink/ink30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0.5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0 3491,'0'0'2034,"-9"10"-966,-3 1-868,-2 3 537,1 0 0,-17 23 1,26-31-621,1 0 1,-1 0-1,1 0 1,0 0-1,0 1 1,1-1-1,0 1 1,0 0 0,1 0-1,0-1 1,-1 14-1,2-12-44,1 1 1,0 0-1,1-1 0,0 0 0,0 1 1,1-1-1,0 0 0,0 0 0,1 0 0,0-1 1,8 12-1,7 6 113,41 44-1,-24-30-148,45 53-15,413 439-12,-314-342 271,188 253 1,-329-392-253,91 101 274,7-4-1,270 221 1,-252-235 181,-7 7 0,212 257 0,-320-347-459,92 107-1,-116-142-325,-1 0 0,2-1 0,0 0 0,0-2 0,1 0 0,1-1-1,24 10 1,2-8-2016,-8-11-1606</inkml:trace>
</inkml:ink>
</file>

<file path=ppt/ink/ink30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1.9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106 151 8040,'-38'-138'7377,"38"137"-7300,0 1 0,0-1-1,0 1 1,0-1 0,0 1-1,0 0 1,0-1 0,0 1 0,0-1-1,-1 1 1,1-1 0,0 1-1,0-1 1,0 1 0,0 0-1,-1-1 1,1 1 0,0-1-1,0 1 1,-1 0 0,1-1 0,0 1-1,-1 0 1,1-1 0,0 1-1,-1 0 1,1-1 0,0 1-1,-1 0 1,1 0 0,-1 0-1,0-1 1,-7 14 591,-3 26-605,6 6 155,2 1 0,3 0 0,1-1 0,2 1 0,3-1 0,1 1 0,2-2 0,2 1 0,2-1 0,2-1 0,36 71 0,-30-81 287,-21-33-484,0-1-1,0 1 0,0 0 1,0 0-1,0 0 1,1 0-1,-1 0 0,0 0 1,0 0-1,0 0 0,0 0 1,0 0-1,0 0 1,0 0-1,0 0 0,0 0 1,0-1-1,0 1 0,0 0 1,0 0-1,0 0 0,0 0 1,0 0-1,0 0 1,0 0-1,1 0 0,-1 0 1,0 0-1,0 0 0,0 0 1,0 0-1,0 0 1,0 0-1,0 0 0,0 0 1,0 0-1,0 0 0,0 0 1,0 0-1,1 0 0,-1 0 1,0 0-1,0 0 1,0 0-1,0 0 0,0 0 1,0 0-1,-10-21 888,-133-246-982,128 247-100,10 21-189,5 12 163,1-11 198,-1 0 0,1 0 0,0 0 0,0 0-1,0-1 1,0 1 0,0 0 0,0-1 0,0 1 0,1 0 0,-1-1 0,0 0 0,1 1 0,0-1-1,-1 0 1,1 0 0,0 0 0,-1 0 0,1 0 0,0 0 0,0 0 0,0-1 0,0 1 0,0 0-1,0-1 1,0 0 0,0 0 0,0 1 0,0-1 0,3-1 0,0 2 28,1-1-1,-1 0 1,1-1 0,-1 0 0,1 0 0,-1 0 0,1 0-1,-1-1 1,0 0 0,8-3 0,-4-3 4,0 1 0,0-1 0,-1-1 0,0 0 1,0 0-1,-1 0 0,0-1 0,-1 0 0,0 0 0,-1-1 0,0 0 1,-1 0-1,0 0 0,0 0 0,-1-1 0,3-22 0,-7 50-33,1-6 38,0 1 0,0-1 0,1 0 0,0 0 0,3 13 0,-3-21-10,0 0 0,-1 1-1,1-1 1,0 0 0,1 0-1,-1 0 1,0 1-1,1-1 1,-1 0 0,1-1-1,-1 1 1,1 0 0,0 0-1,0-1 1,0 1 0,0-1-1,0 0 1,0 1-1,0-1 1,0 0 0,1 0-1,-1 0 1,0-1 0,1 1-1,-1-1 1,1 1 0,3-1-1,2 1 79,-1-1 0,0 0 0,0-1 0,0 0 0,0 0 0,0 0 0,0-1 0,0 0 0,-1 0-1,1-1 1,0 0 0,10-7 0,1-2 33,0-1-1,28-28 0,-34 29-64,-7 8-87,-3 43-502,-2-38 520,0 0 0,0 1 0,1-1 0,-1 0 0,1 0 0,-1 1 0,1-1 0,-1 0 0,1 0 0,0 0 0,-1 0 0,1 0 0,0 0 0,0 0 0,0 0 0,0 0 0,-1 0 0,2-1-1,-1 1 1,0 0 0,0 0 0,0-1 0,0 1 0,0-1 0,2 1 0,0 0 4,0-1 0,0 0 0,0 0 0,1 0 0,-1 0 1,0 0-1,0 0 0,0-1 0,0 0 0,4-1 0,4-2-72,0-1-1,0 0 1,-1 0 0,15-11 0,-22 14-382,0-1 0,1 1 0,-1-1-1,-1 0 1,1 0 0,0 0 0,-1 0 0,1 0 0,2-6 0,-4 7 32,-1 0 1,1 0 0,0 0-1,-1 1 1,0-1-1,1 0 1,-1 0-1,0 0 1,0 0 0,0 0-1,0 1 1,0-1-1,-1 0 1,1 0 0,-1 0-1,1 0 1,-1 1-1,1-1 1,-1 0 0,0 0-1,0 1 1,0-1-1,-2-2 1,-13-14-3915</inkml:trace>
</inkml:ink>
</file>

<file path=ppt/ink/ink30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2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46 5701,'0'0'10875,"10"0"-11868,7 2 264,0 1 0,0 1 0,0 1 0,15 6 0,63 15-4024,-81-23 4079,0-2-1,0 0 0,0 0 0,28-3 1,-42 2 810,0 0-1,1 0 1,-1 0 0,1 0 0,-1 0 0,0 0 0,1 1 0,-1-1 0,0 0 0,1 0 0,-1-1 0,1 1 0,-1 0 0,0 0-1,1 0 1,-1 0 0,0 0 0,1 0 0,-1 0 0,0 0 0,1-1 0,-1 1 0,0 0 0,1 0 0,-1-1 0,0 1 0,1 0 0,-1 0-1,0-1 1,0 1 0,1 0 0,-1-1 0,0 1 0,0 0 0,0-1 0,0 1 0,1 0 0,-1-1 0,0 1 0,0 0 0,0-1-1,0 1 1,0 0 0,0-1 0,0 1 0,0-1 0,0 1 0,0 0 0,0-1 0,-1 0 201,0 0 0,0 0 0,0 1 0,1-1-1,-1 1 1,0-1 0,0 1 0,0-1 0,0 1 0,0 0 0,0-1 0,0 1 0,0 0 0,0 0 0,-1 0 0,-1 0-1,-1 0-217,0 0-1,-1 0 0,1 1 0,0 0 0,-1 0 0,1 0 0,0 1 0,0-1 0,0 1 0,0 0 0,0 0 1,0 0-1,1 1 0,-1 0 0,1-1 0,-1 1 0,1 0 0,0 0 0,0 1 0,1-1 0,-1 1 0,0-1 1,1 1-1,0 0 0,0 0 0,0 0 0,1 0 0,-1 0 0,1 1 0,0-1 0,0 0 0,0 8 0,1-11-104,0 0-1,0 0 0,0 0 0,0 0 0,1 0 0,-1 0 0,0-1 0,1 1 0,-1 0 0,0 0 0,1 0 0,-1 0 0,1-1 0,-1 1 0,1 0 1,-1-1-1,1 1 0,0 0 0,-1-1 0,1 1 0,0-1 0,0 1 0,-1-1 0,1 1 0,0-1 0,1 1 0,32 4 381,-23-5-219,0-1 1,0 0-1,0-1 0,11-4 0,-3-2-69,0-1 0,-1-1-1,-1 0 1,1-1 0,-2-2-1,1 1 1,-2-2 0,28-30-1,-42 43-100,-1 1 107,-1 4-94,-1 1 0,1-1 0,0 0 0,1 1 0,-1-1 0,1 1 0,0 5 0,5-9 5,-1 0 0,1 0 0,-1 0 0,1-1 0,0 0 0,-1 0 0,1 0 0,0 0 0,-1-1 0,1 1 0,0-1 0,7-3 0,5-2-935,0 0 1,0-2-1,31-18 1,11-17-8143,-43 31 4954</inkml:trace>
</inkml:ink>
</file>

<file path=ppt/ink/ink30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2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44 137 673,'0'0'6085,"8"-8"-4569,-4 5-1240,36-31 1382,-37 31-1181,-1 1 1,1-1-1,-1 1 1,1-1 0,-1 0-1,0 0 1,0 0-1,-1-1 1,1 1-1,0 0 1,-1-1-1,0 1 1,0-1 0,1-3 506,-11 16-872,-20 18 151,-26 25 2037,52-48-2088,-1 1 0,1-1 0,0 1 0,0-1 0,0 1 0,1 0 0,0 0 0,0 0 0,0 0 1,-2 10-1,4-14-208,0 0-1,0 0 1,0 0 0,0 0 0,0 0 0,0 0 0,0 0 0,0 0 0,0 0 0,1 0 0,-1-1 0,0 1 0,0 0 0,1 0 0,-1 0-1,1 0 1,-1-1 0,1 1 0,-1 0 0,1 0 0,0-1 0,-1 1 0,1 0 0,0-1 0,-1 1 0,1-1 0,0 1 0,1 0 0,1 0 26,0 0 0,1 0 0,-1 0 0,0 0 0,1 0 0,-1-1 0,0 0 0,6 1 0,0-2-41,1 1 1,0-1-1,0-1 0,-1 0 1,12-4-1,-2-2-996,-1 0 1,-1-2-1,1-1 0,-1 0 1,15-14-1,-22 17 52,0-1 1,0 0-1,-1 0 0,-1-1 0,1-1 1,-2 1-1,0-1 0,11-20 0,-15 21-168,-1-2 3796,-3 11-2491,1 1 1,0-1-1,0 1 1,-1 0-1,1-1 1,0 1-1,0-1 1,-1 1-1,1 0 1,0-1-1,-1 1 1,1 0-1,-1-1 1,1 1-1,0 0 1,-1 0-1,1 0 1,-1-1-1,1 1 0,-1 0 1,1 0-1,-1 0 1,1 0-1,-1 0 1,1 0-1,-1 0 1,1 0-1,-1 0 1,1 0-1,-1 0 1,1 0-1,-1 0 1,1 0-1,0 0 1,-1 0-1,0 1 1,-1 0-8,1-1-1,-1 1 1,1 0 0,-1 0 0,1 0 0,0 0 0,-1 1 0,1-1 0,0 0 0,0 0 0,0 1 0,0-1 0,0 1-1,0-1 1,1 1 0,-1-1 0,0 1 0,1 0 0,-1-1 0,1 1 0,-1 0 0,1-1 0,0 1 0,0 0 0,0 2 0,-1 45 1789,1-47-1933,1 1-1,0-1 0,0 1 0,0-1 1,0 0-1,1 0 0,-1 0 0,0 0 1,1 0-1,0 0 0,-1 0 0,1 0 1,0 0-1,0-1 0,0 1 0,0-1 1,0 1-1,0-1 0,1 0 0,2 1 1,-4-1-102,0 0 0,1-1 0,-1 1 0,1-1 0,-1 0 0,1 1 0,-1-1 0,1 0 0,-1 0 0,1 0 1,-1 0-1,1 0 0,-1 0 0,3-1 0,-3 1-98,0-1 1,0 1-1,-1-1 1,1 1-1,0-1 1,0 1-1,-1-1 1,1 0-1,0 1 1,-1-1-1,1 0 1,-1 1-1,1-1 1,-1 0-1,1 0 1,-1 0-1,1 1 1,-1-1-1,0 0 1,1 0-1,-1 0 1,0 0-1,0 0 1,0 0-1,0-1 1,2-19-3777,-2-7-919</inkml:trace>
</inkml:ink>
</file>

<file path=ppt/ink/ink30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3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11979,'0'0'8424,"29"59"-9000,-2-41-1122,-3-2-1633,6-1-993,-1-4-385</inkml:trace>
</inkml:ink>
</file>

<file path=ppt/ink/ink30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3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138 395 4484,'0'0'11520,"-11"1"-10035,0 0-1071,-1 0 1,1 1-1,0 1 1,-19 6 0,28-9-351,-1 1 0,0 1 0,0-1 0,0 0 1,0 1-1,1-1 0,-1 1 0,1 0 0,-1 0 1,1 0-1,0 0 0,0 1 0,0-1 0,0 0 0,0 1 1,0-1-1,1 1 0,-1 0 0,1 0 0,0 0 1,0-1-1,0 1 0,0 0 0,0 0 0,1 0 1,-1 6-1,1-8-60,0 0 0,0 0 0,0 0 0,0 0 0,0 0 0,1 0 0,-1-1 0,0 1 0,1 0 0,-1 0 0,1 0 0,-1 0 0,1 0 0,-1-1 0,1 1 0,-1 0 0,1 0 0,0-1 0,-1 1 0,1-1 0,0 1 1,0 0-1,0-1 0,-1 1 0,2-1 0,30 6 261,-25-6-207,0 0 0,0-1 0,1 0 0,-1 0-1,0-1 1,0 0 0,7-3 0,1-3-13,-1 0 0,0-2 0,-1 1-1,14-14 1,-22 19-60,0 0-1,-1-1 0,1 0 1,-1 1-1,0-2 0,0 1 1,-1 0-1,0-1 0,0 0 1,0 0-1,0 0 0,-1 0 1,2-9-1,-7 18-49,0 1-1,0 0 1,1 0 0,-1 0 0,1 1-1,0-1 1,0 0 0,-2 7 0,4-10 88,-1 1 0,1 0 0,0-1 1,0 1-1,-1 0 0,1-1 0,0 1 1,0 0-1,1 0 0,-1-1 0,0 1 0,0 0 1,1-1-1,-1 1 0,1 0 0,0-1 1,-1 1-1,1-1 0,0 1 0,0-1 1,0 1-1,0-1 0,0 0 0,0 1 0,2 1 1,0-2 38,-1 0 0,0-1 0,1 1 0,-1 0 0,1-1 0,-1 1 0,1-1 0,-1 0 0,1 0 0,-1 0 0,1 0 0,0 0 0,-1 0 0,1-1 0,2 0 0,7-3 127,1 0 1,-1 0-1,0-1 1,-1-1-1,21-12 1,-11 3-148,-1-1 0,-1-1 0,0-1 0,-1 0 0,-1-1 0,24-36-1,-33 43-28,-1 1-1,0-1 1,-1 0-1,-1-1 1,0 1-1,0-1 1,-1 0-1,-1 0 1,0-1-1,-1 1 1,-1 0-1,0-1 0,0 0 1,-2-16-1,1 29-16,0-1-1,-1 1 0,1 0 1,0 0-1,0-1 0,0 1 0,-1 0 1,1 0-1,-1 0 0,1-1 0,-1 1 1,1 0-1,-1 0 0,1 0 1,-1 0-1,0 0 0,0 0 0,0 0 1,0 0-1,0 0 0,0 1 0,0-1 1,0 0-1,0 0 0,0 1 1,0-1-1,0 1 0,0-1 0,0 1 1,-1-1-1,1 1 0,0 0 0,0 0 1,-1 0-1,1-1 0,0 1 1,0 0-1,-1 0 0,1 1 0,0-1 1,0 0-1,-1 0 0,1 1 0,0-1 1,0 0-1,0 1 0,-1 0 1,1-1-1,0 1 0,-1 0 0,-5 3-32,0 0 0,0 0 0,0 1-1,1 0 1,0 0 0,-9 9 0,1 2 51,0 1 1,2 1-1,-19 33 1,26-43 49,1 1 1,0 0-1,1 0 1,0 0 0,0 1-1,1-1 1,0 1 0,1-1-1,0 1 1,0 17-1,2-23-48,0 0 0,0 0-1,1-1 1,-1 1 0,1 0-1,0-1 1,0 1-1,0-1 1,0 0 0,1 1-1,-1-1 1,1 0 0,0 0-1,0-1 1,0 1 0,0-1-1,0 1 1,1-1 0,-1 0-1,1 0 1,-1-1-1,1 1 1,0-1 0,0 1-1,-1-1 1,6 0 0,10 4-26,0-1 0,0-2 1,0 0-1,20 0 0,-25-2-238,71-2-2518,-76 0 1669,0 0 0,-1 0 0,0 0 0,13-6 0,25-17-7957</inkml:trace>
</inkml:ink>
</file>

<file path=ppt/ink/ink30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5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 12268,'-9'1'274,"0"0"0,-1 0 0,1 1 0,0 0-1,0 1 1,0 0 0,1 0 0,-1 1 0,1 0 0,0 0 0,0 1 0,0 0 0,1 1 0,-1 0 0,1 0 0,1 0 0,-1 1 0,-8 11 0,7-8-128,1 1 0,0 0 1,0 0-1,1 0 0,1 1 0,0-1 0,0 1 0,1 1 0,1-1 1,0 0-1,1 1 0,-2 25 0,4-36-142,0 1 1,1-1-1,-1 1 0,1 0 1,-1-1-1,1 1 0,0-1 1,0 0-1,0 1 0,0-1 1,0 0-1,0 1 0,1-1 1,-1 0-1,1 0 0,0 0 0,-1 0 1,1 0-1,0-1 0,0 1 1,0 0-1,0-1 0,1 0 1,-1 1-1,0-1 0,1 0 1,-1 0-1,1 0 0,-1-1 1,1 1-1,-1 0 0,1-1 1,-1 0-1,1 0 0,-1 1 1,1-2-1,3 1 0,5 0 32,0-1 1,0 0-1,0 0 0,0-1 0,0-1 0,0 0 1,18-8-1,-5 0-829,-1-2 1,41-29 0,-53 34-346,0-1 1,-1 0-1,0 0 0,-1-1 1,0-1-1,-1 1 1,11-18-1,-7-4-4168</inkml:trace>
</inkml:ink>
</file>

<file path=ppt/ink/ink30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6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35 107 7175,'0'0'8707,"-5"9"-8200,0 0-340,1 1 1,0-1 0,0 1-1,1 0 1,0 0 0,1 0-1,0 0 1,1 0-1,0 12 1,0-10 46,3 48 252,-2-59-453,0 1 1,0 0-1,0 0 0,1-1 1,-1 1-1,0 0 1,1-1-1,-1 1 0,1 0 1,0-1-1,0 1 0,-1-1 1,1 1-1,0-1 1,0 1-1,0-1 0,1 0 1,-1 1-1,0-1 0,0 0 1,1 0-1,-1 0 1,1 0-1,-1 0 0,1 0 1,1 1-1,-1-2 10,-1 0 0,0-1 0,0 1 0,0 0 0,1 0 0,-1-1 0,0 1 0,0-1 0,0 1 0,0-1 0,1 1 0,-1-1 0,0 0 0,0 1 0,0-1 0,0 0 0,0 0 0,-1 0 0,1 0 0,0 0 0,0 0 0,-1 0 0,1 0 0,0 0 0,-1 0 0,1 0 0,0-3 0,12-35 303,-13 37-330,5-17 85,-1 1 0,0-1 0,-1 0-1,-2 0 1,0 0 0,-1 0 0,-4-34-1,4 53-63,0 1-1,0-1 1,0 0-1,0 0 1,0 0 0,-1 1-1,1-1 1,0 0-1,0 0 1,0 0-1,-1 0 1,1 1-1,0-1 1,0 0-1,-1 0 1,1 0 0,0 0-1,0 0 1,-1 0-1,1 0 1,0 0-1,0 0 1,-1 0-1,1 0 1,0 0-1,0 0 1,-1 0 0,1 0-1,0 0 1,0 0-1,-1 0 1,1 0-1,0 0 1,0 0-1,-1 0 1,1-1-1,0 1 1,0 0 0,-1 0-1,1 0 1,0 0-1,0-1 1,0 1-1,0 0 1,-1 0-1,1 0 1,0-1-1,0 1 1,0 0 0,0 0-1,0-1 1,0 1-1,-1 0 1,1 0-1,0-1 1,0 1-1,-7 22-8,7-22-8,-1 7 13,1-1 0,-1 0 0,1 0 1,0 0-1,1 1 0,2 10 0,-3-15-4,1-1 0,0 1 0,-1-1 0,1 0-1,0 1 1,0-1 0,0 0 0,0 0-1,0 0 1,0 0 0,1 0 0,-1 0-1,0 0 1,1 0 0,-1 0 0,0 0 0,1-1-1,-1 1 1,1 0 0,-1-1 0,1 0-1,-1 1 1,1-1 0,-1 0 0,1 0 0,-1 1-1,1-1 1,0 0 0,-1-1 0,1 1-1,2-1 1,2 0 22,-1 0-1,0 0 1,0-1-1,0 0 0,0 0 1,0 0-1,0-1 1,0 1-1,-1-1 1,1 0-1,-1-1 1,0 1-1,0-1 1,0 0-1,0 0 0,-1 0 1,1 0-1,-1 0 1,0-1-1,3-6 1,5-11 28,-1 0 1,-1 0 0,7-27-1,-15 48-51,-3 18-91,1 0 0,0 0 0,3 23 0,-1 0 207,-1-35-101,0 1 31,0-1-1,0 1 1,0 0 0,0-1 0,1 1 0,0 0 0,1-1 0,1 7-1,-2-11-21,1 1-1,-1-1 0,0 1 0,1-1 1,-1 1-1,1-1 0,-1 0 0,1 0 1,-1 0-1,1 0 0,0 0 0,0 0 0,0 0 1,-1-1-1,1 1 0,0 0 0,0-1 1,0 0-1,0 1 0,0-1 0,0 0 1,0 0-1,0 0 0,0 0 0,0-1 1,4 0-1,-3 1-24,0-1-1,1 1 1,-1-1 0,0 0 0,0 0 0,0 0 0,1-1-1,-1 1 1,-1-1 0,1 1 0,0-1 0,0 0-1,-1 0 1,1 0 0,-1-1 0,1 1 0,-1-1 0,0 1-1,0-1 1,0 0 0,0 0 0,2-5 0,-2 4-298,-1-1-1,1 1 1,-1 0 0,0-1 0,0 1 0,0-1-1,0-5 1,-1 5-431,-1 0 0,1 0 0,0 1 0,-1-1 0,0 0 0,0 0 0,-3-4 0,-10-22-4478</inkml:trace>
</inkml:ink>
</file>

<file path=ppt/ink/ink30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9449,'0'0'11563,"67"27"-14061,-37-27-930,5 0-1344,-3-2 1120</inkml:trace>
</inkml:ink>
</file>

<file path=ppt/ink/ink3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212 10 14667,'0'0'70,"0"-1"0,1 1 0,-1 0 0,0-1 0,0 1 0,0 0 0,0-1 0,0 1 0,0 0 0,0-1 0,0 1 0,0 0 0,0 0 0,-1-1 0,1 1 0,0 0-1,0-1 1,0 1 0,0 0 0,0-1 0,-1 1 0,1 0 0,0 0 0,0-1 0,0 1 0,-1 0 0,1 0 0,0-1 0,0 1 0,-1 0 0,1 0 0,0 0 0,-1 0 0,1-1 0,-15 1 1549,-15 11 953,25-8-2291,0 1 1,0 0-1,0 0 0,0 0 0,1 1 1,-5 5-1,7-8-231,1 0 0,-1 0-1,1 0 1,-1 1 0,1-1 0,0 0-1,0 1 1,0-1 0,0 1 0,1-1-1,-1 1 1,0-1 0,1 1 0,0-1 0,0 1-1,0 0 1,0 3 0,0-5-36,1 0 1,0 1-1,-1-1 1,1 0-1,0 0 1,0 0-1,-1 0 1,1-1-1,0 1 1,0 0-1,0 0 1,0 0 0,0-1-1,0 1 1,0 0-1,1-1 1,-1 1-1,0-1 1,0 1-1,0-1 1,1 0-1,-1 0 1,0 1-1,0-1 1,1 0-1,-1 0 1,0 0-1,0 0 1,1-1-1,-1 1 1,0 0-1,2-1 1,41-10 94,-11-6-63,-27 14-43,-1 0-1,1 0 0,-1 1 1,1-1-1,0 1 0,9-2 1,-14 4-4,-1 0 0,1 0 1,-1 0-1,0 0 0,1 0 1,-1 0-1,0 1 0,1-1 0,-1 0 1,0 0-1,1 0 0,-1 1 1,0-1-1,0 0 0,1 0 1,-1 1-1,0-1 0,0 0 1,1 1-1,-1-1 0,0 0 1,0 1-1,0-1 0,0 0 0,1 1 1,-1-1-1,0 0 0,0 1 1,0-1-1,0 0 0,0 1 1,0-1-1,0 1 0,0-1 1,0 0-1,0 1 0,0-1 1,-2 19-23,2-16 17,-1 38 25,-2 28 542,2-65-471,0 0 0,1 1 0,-1-1 0,-1 0 0,1 0 0,0 0 0,-1 0 0,0 0 0,0-1 0,0 1 0,-1 0 0,-3 3 0,3-4-30,-1 0 0,0 0 0,0-1 0,0 0 0,0 0 0,0 0 0,0 0 0,0-1 0,-1 1 0,1-1 0,0 0 0,-1-1 0,1 1 0,-1-1 0,-4 0 0,-11 0 47,1-1 0,-21-4 0,35 4-76,-11-1-13,10 2-104,0-1-1,0 1 1,0-1 0,0-1-1,0 1 1,0-1-1,0 0 1,0 0 0,0-1-1,-9-6 1,14 9 18,1 0 1,0-1-1,-1 1 1,1 0-1,0-1 0,-1 1 1,1-1-1,0 1 1,0 0-1,0-1 1,0 1-1,-1-1 1,1 1-1,0-1 1,0 1-1,0-1 0,0 1 1,0-1-1,0 1 1,0-1-1,0 1 1,0-1-1,0 1 1,0 0-1,0-1 1,1 1-1,-1-1 0,0 1 1,0-1-1,0 1 1,1 0-1,-1-1 1,0 1-1,1-1 1,-1 1-1,0 0 1,0-1-1,1 1 0,-1 0 1,1-1-1,-1 1 1,1-1-1,21-11-1376,-18 10 1393,22-9-837,10-1-102</inkml:trace>
</inkml:ink>
</file>

<file path=ppt/ink/ink30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7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5157,'0'0'9871,"-8"5"-7747,-5 4-1388,-69 48 2552,75-51-3158,0-1-1,0 2 1,0-1-1,1 1 0,0 0 1,0 0-1,1 0 1,-9 17-1,14-24-138,0 0 1,0 1-1,0-1 0,0 0 0,-1 1 1,1-1-1,0 1 0,0-1 0,0 0 1,0 1-1,0-1 0,0 1 0,0-1 0,0 0 1,0 1-1,1-1 0,-1 1 0,0-1 1,0 0-1,0 1 0,0-1 0,0 0 1,1 1-1,-1-1 0,0 0 0,0 1 1,1-1-1,-1 0 0,0 1 0,0-1 1,1 0-1,-1 0 0,0 1 0,1-1 0,-1 0 1,0 0-1,1 0 0,-1 0 0,1 1 1,0-1-1,24 2-135,24-10-501,-16-2-328,-18 4 416,1 1-1,-1 1 0,1 1 1,0 0-1,24-1 1,-39 4 563,0 0 1,0 0-1,-1 1 1,1-1-1,0 0 0,-1 0 1,1 1-1,0-1 1,-1 1-1,1-1 1,-1 0-1,1 1 1,0-1-1,-1 1 1,1-1-1,-1 1 1,1 0-1,-1-1 1,0 1-1,1-1 1,-1 1-1,0 0 0,1 0 1,-1-1-1,0 1 1,0 0-1,1-1 1,-1 1-1,0 0 1,0 0-1,0-1 1,0 1-1,0 0 1,0 0-1,0-1 1,0 1-1,-1 0 1,1-1-1,0 1 0,0 0 1,-1 0-1,1-1 1,0 1-1,-1 0 1,1-1-1,-1 1 1,-17 36 1445,6-23-928,0-1-1,-1-1 1,0 0 0,-1 0 0,0-2-1,-1 0 1,0 0 0,-20 8 0,35-18-567,0 1 0,-1-1 1,1 0-1,-1 1 0,1-1 1,-1 0-1,1 0 0,0 0 1,-1 1-1,1-1 0,-1 0 1,1 0-1,-1 0 0,1 0 0,-1 0 1,1 0-1,-1 0 0,1 0 1,-1 0-1,1 0 0,-1 0 1,1 0-1,-1 0 0,1 0 1,-1 0-1,1-1 0,-1 1 1,1 0-1,-1 0 0,1-1 1,0 1-1,-1 0 0,1 0 0,-1-1 1,5-18-2640,27-31-3858,-25 40 4796,17-27-4048</inkml:trace>
</inkml:ink>
</file>

<file path=ppt/ink/ink30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53 7015,'0'0'8840,"6"62"-7142,-12-29-1,6 5-640,-2-4-320,2-4-513,0-5-128,8-8-64,2-7-897,3-7-512,-2-3-545,-2-7-768,-4-11-641,-5-8-1634</inkml:trace>
  <inkml:trace contextRef="#ctx0" brushRef="#br0" timeOffset="1">35 74 5093,'0'0'3171,"-21"-52"-481,15 39 353,1 7-448,3 3-1026,2 9-1825,9 2-1185,7 0-770,2-4-863,4 0-994</inkml:trace>
</inkml:ink>
</file>

<file path=ppt/ink/ink30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7.7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0 10154,'0'0'5461,"-11"10"-3470,-105 96 2814,116-106-4810,0 0 0,0 0 1,1 0-1,-1 0 0,0 0 1,0 0-1,0 0 1,0 0-1,0 0 0,0 0 1,0 0-1,1 0 0,-1 0 1,0 0-1,0 0 1,0 0-1,0 0 0,0 0 1,0 0-1,0 0 1,0 0-1,1 0 0,-1 0 1,0 1-1,0-1 0,0 0 1,0 0-1,0 0 1,0 0-1,0 0 0,0 0 1,0 0-1,0 0 0,0 1 1,0-1-1,0 0 1,0 0-1,0 0 0,0 0 1,0 0-1,0 0 1,0 0-1,0 1 0,0-1 1,0 0-1,0 0 0,0 0 1,0 0-1,0 0 1,0 0-1,0 0 0,0 0 1,0 1-1,0-1 0,0 0 1,0 0-1,0 0 1,0 0-1,0 0 0,0 0 1,0 0-1,-1 0 1,20-3-206,18-9-555,-23 6 429,0 2 0,0-1-1,0 1 1,0 1 0,1 1-1,0 0 1,-1 1 0,23 1-1,-37 0 367,1 0 0,-1 0 0,1 0-1,-1 0 1,1 1 0,-1-1-1,0 0 1,1 1 0,-1-1-1,1 0 1,-1 1 0,0-1-1,1 0 1,-1 1 0,0-1-1,1 0 1,-1 1 0,0-1-1,0 1 1,1-1 0,-1 1-1,0-1 1,0 1 0,0-1-1,0 1 1,0-1 0,0 1-1,0-1 1,0 1 0,0-1-1,0 1 1,0-1 0,0 1-1,0-1 1,0 1 0,0-1 0,0 1-1,0-1 1,-1 1 0,1-1-1,0 1 1,0-1 0,-1 0-1,1 1 1,0-1 0,-1 1-1,-13 22 1609,-2-9-321,-1 0 1,-29 19 0,38-28-1205,0 0 1,0-1-1,-1 1 1,0-2 0,0 1-1,0-1 1,0-1-1,-12 3 1,22-7-2717,-1 2 2466,0 0 0,0 0 0,0 0 0,0 0 0,0 0 0,0 0 0,0-1 0,0 1 0,0 0 0,-1 0 0,1 0 0,0 0 0,0 0 0,0 0 0,0 0 0,0 0 0,-1-1-2465,1 1 2465,0 0 0,-1 0 0,1 0 0,0 0 0,0 0 0,0 0 0,6-10-6926</inkml:trace>
</inkml:ink>
</file>

<file path=ppt/ink/ink30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8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331 126 7399,'0'-9'3064,"0"1"-2329,0 0-1,-1 0 1,0 0-1,0 0 1,-1 1-1,0-1 1,-3-10-1,3 15-511,1 1 0,-1-1 0,1 0 0,-1 1 0,0-1-1,0 1 1,0-1 0,0 1 0,0 0 0,-1 0 0,1 0-1,-1 0 1,1 1 0,-1-1 0,0 0 0,1 1 0,-1 0-1,0 0 1,0 0 0,0 0 0,0 0 0,0 1-1,0-1 1,0 1 0,-6 0 0,2 0-198,0 0 0,0 0 1,-1 1-1,1 1 0,0-1 0,0 1 1,0 0-1,0 1 0,0-1 0,1 1 0,-1 1 1,1-1-1,-7 6 0,3-2-3,1 1-1,0 1 0,0-1 1,1 1-1,0 1 1,1 0-1,-9 14 0,5-5 56,1 2-1,1-1 0,0 1 1,2 0-1,1 1 1,0 0-1,2 0 0,-3 28 1,6-47-69,1 0 0,0-1 0,-1 1 0,1 0 1,0 0-1,0-1 0,1 1 0,-1 0 0,1-1 1,-1 1-1,1 0 0,0-1 0,0 1 0,0-1 0,0 1 1,0-1-1,1 1 0,-1-1 0,1 0 0,-1 0 1,1 0-1,0 0 0,0 0 0,0 0 0,0 0 0,0-1 1,1 1-1,-1-1 0,5 3 0,2-2-8,0 0 0,-1 0 0,1-1 0,0 0 0,1-1 0,-1 0 0,16-2 0,1-1-645,0-1-1,0-1 1,-1-1-1,28-11 0,45-23-7085,-41 15-1601</inkml:trace>
</inkml:ink>
</file>

<file path=ppt/ink/ink30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9.4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173 132 7239,'0'0'5183,"0"-9"-2225,-1-31-518,2 38-2312,-1 1 0,-1-1 1,1 0-1,0 1 1,0-1-1,0 1 0,-1-1 1,1 1-1,-1-1 0,1 1 1,-1-1-1,0 1 1,1 0-1,-1-1 0,0 1 1,0 0-1,0-1 1,0 1-1,0 0 0,0 0 1,0 0-1,-1 0 1,1 0-1,0 0 0,-1 0 1,1 1-1,0-1 1,-1 0-1,1 1 0,-1-1 1,1 1-1,-1-1 1,1 1-1,-1 0 0,0 0 1,1 0-1,-1-1 1,1 2-1,-1-1 0,1 0 1,-1 0-1,0 0 1,-2 2-1,-1-1-106,0 0 0,0 0 0,0 1 0,0 0 1,0 0-1,1 0 0,-1 0 0,0 1 0,1 0 0,0 0 0,-4 3 0,0 4-35,0 0 0,1 1-1,1-1 1,0 1 0,-9 21-1,12-26 10,1 1-1,0 0 1,0 0-1,1 0 1,-1 0 0,2 0-1,-1 0 1,1 0-1,0 0 1,0 1-1,2 8 1,-1-14 8,-1-1 1,1 1-1,-1-1 1,1 0-1,0 0 1,-1 1-1,1-1 0,0 0 1,0 0-1,0 0 1,0 0-1,0 0 1,0 0-1,1 0 0,-1 0 1,0 0-1,0-1 1,1 1-1,-1 0 1,0-1-1,1 1 0,-1-1 1,1 0-1,-1 1 1,0-1-1,1 0 0,-1 0 1,1 0-1,-1 0 1,1 0-1,-1 0 1,1 0-1,-1 0 0,1-1 1,-1 1-1,0-1 1,1 1-1,1-1 1,3-1 28,0 0 1,0-1 0,0 1 0,-1-1 0,1 0-1,-1 0 1,9-7 0,3-7 5,-1-1 0,-1 0 1,-1-1-1,0-1 0,-2 0 0,0-1 0,-1 0 0,8-24 0,-18 44-45,-1 0 0,0 0 0,0 0-1,1 0 1,-1 0 0,1 0 0,-1 0-1,1 0 1,-1 0 0,1 0-1,0 0 1,-1 1 0,1-1 0,0 0-1,0 0 1,0 1 0,-1-1-1,1 0 1,0 1 0,0-1 0,0 1-1,0-1 1,0 1 0,0 0 0,0-1-1,0 1 1,0 0 0,1-1 0,0 2-6,0-1 0,0 1 1,0-1-1,-1 1 1,1 0-1,0 0 1,-1 0-1,1 0 1,-1 0-1,1 0 0,-1 0 1,1 0-1,-1 1 1,2 2-1,4 4-10,-1 0 1,0 1-1,-1 0 0,7 14 0,-9-12 76,-1 0 0,0 0 0,-1 0 0,0 1 0,-1-1 0,0 0 0,-3 22 0,7-52-6,2 0-1,0 1 0,14-26 0,2-9-6,-18 43-54,3-7-143,-5 34 42,-2-15 120,0-1 1,-1 0-1,1 1 0,0-1 1,0 0-1,1 1 0,-1-1 1,0 0-1,0 1 0,1-1 1,-1 0-1,0 1 0,1-1 1,0 0-1,-1 0 0,1 1 1,0-1-1,-1 0 0,1 0 1,0 0-1,0 0 0,0 0 1,0 0-1,0 0 0,0 0 1,0-1-1,2 2 0,-1-2 6,0 1-1,0-1 0,1 0 0,-1 0 0,0-1 1,0 1-1,0 0 0,0-1 0,1 1 0,-1-1 1,0 0-1,0 1 0,0-1 0,0 0 0,0 0 1,0 0-1,2-2 0,-1 0-63,1 1 0,-1 0 0,0-1 0,0 0 1,0 0-1,0 0 0,0 0 0,0-1 0,-1 1 0,0-1 0,1 1 0,-1-1 0,-1 0 0,1 0 1,-1 0-1,1 0 0,0-4 0,-2 8-422,1-1 0,0 1 0,-1-1 0,1 1 0,-1-1 0,1 1-1,0 0 1,-1-1 0,1 1 0,0 0 0,-1-1 0,1 1 0,0 0 0,-1 0 0,1 0 0,0 0 0,0 0 0,-1 0 0,1 0 0,0 0 0,0 0 0,-1 0 0,1 0 0,0 0 0,1 1 0,1-1-1204,9 0-1509</inkml:trace>
</inkml:ink>
</file>

<file path=ppt/ink/ink30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49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86 7751,'0'0'16144,"-7"8"-16048,2-3-74,2-2-11,0-1-1,0 1 1,1 0-1,-1 0 1,1 0 0,0 1-1,0-1 1,0 0 0,0 1-1,0-1 1,1 1-1,-1 0 1,1 0 0,0-1-1,-1 8 1,3-10-6,-1 0 0,0-1 0,1 1 0,-1-1 0,0 1 0,1-1 0,-1 1 0,1-1 0,-1 1 0,1-1 0,-1 1 0,1-1 0,-1 0 0,1 1 0,-1-1 0,1 0 0,-1 1 0,1-1 0,0 0 0,-1 0 0,1 1 1,0-1-1,-1 0 0,1 0 0,0 0 0,-1 0 0,1 0 0,0 0 0,-1 0 0,1 0 0,0 0 0,-1 0 0,1-1 0,-1 1 0,1 0 0,0 0 0,-1-1 0,1 1 0,-1 0 0,2-1 0,29-12 163,111-87-857,-142 100 680,1 0 0,-1-1 0,1 1-1,-1 0 1,1 0 0,-1-1 0,1 1 0,-1 0 0,1 0 0,-1 0-1,1 0 1,-1 0 0,1 0 0,-1 0 0,1 0 0,-1 0 0,1 0-1,-1 0 1,1 0 0,-1 0 0,1 0 0,-1 1 0,1-1 0,-1 0 0,0 0-1,1 0 1,-1 1 0,1-1 0,-1 0 0,1 1 0,-1-1 0,0 0-1,1 1 1,-1-1 0,0 0 0,1 1 0,-1-1 0,0 1 0,0-1-1,1 1 1,-1-1 0,0 1 0,0-1 0,0 1 0,0-1 0,0 1 0,1-1-1,-1 1 1,0-1 0,0 1 0,0-1 0,0 1 0,0-1 0,-1 1-1,1-1 1,0 1 0,0 0 0,-2 44 218,0-29 10,5-16-165,0 0 0,0-1 0,0 1 0,0-1 0,0 0 0,-1 0 0,1 0-1,0 0 1,0 0 0,3-3 0,40-27 54,-33 21-386,0 1 0,0 0 1,1 1-1,0 1 0,23-9 0,-37 16 266,0 0 1,1 0-1,-1 0 0,0 0 0,1 0 0,-1 0 1,0 1-1,1-1 0,-1 0 0,0 0 0,1 0 1,-1 1-1,0-1 0,0 0 0,1 0 0,-1 1 1,0-1-1,0 0 0,0 0 0,1 1 0,-1-1 1,0 0-1,0 1 0,0-1 0,0 0 0,0 1 1,1-1-1,-1 0 0,0 1 0,0-1 0,0 0 1,0 1-1,0-1 0,0 1 0,0-1 0,0 0 1,0 1-1,-1-1 0,1 0 0,0 1 0,0-1 1,0 0-1,0 1 0,0-1 0,-1 0 0,1 1 1,-7 27 241,4-14 89,6-14-302,0-1 0,0 1 0,0-1 0,0 0 0,0 0 0,0 0 0,0 0 0,-1-1 0,1 1 0,3-3 0,34-25-4336,-15 7-2381,-6 5 374</inkml:trace>
</inkml:ink>
</file>

<file path=ppt/ink/ink30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1:50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58 10218,'0'0'9272,"-8"-2"-9288,-24-2-10,31 4 12,0 0 0,-1 1 0,1-1 0,0 1 1,0-1-1,0 1 0,0-1 0,0 1 0,-1-1 1,1 1-1,0 0 0,0 0 0,1-1 0,-1 1 1,0 0-1,0 0 0,0 0 0,0 0 0,1 0 0,-1 0 1,1 0-1,-2 3 0,2-4 85,0 0 0,0 0 0,0 1 0,0-1-1,0 0 1,0 1 0,0-1 0,0 0 0,0 0 0,0 1 0,0-1 0,0 0-1,0 1 1,0-1 0,-1 0 0,1 0 0,0 1 0,0-1 0,0 0 0,0 0-1,-1 0 1,1 1 0,0-1 0,0 0 0,0 0 0,-1 0 0,1 0 0,0 1-1,0-1 1,-1 0 0,1 0 0,0 0 0,0 0 0,-1 0 0,1 0 0,0 0-1,-1 0 1,1 0 0,0 0 0,0 0 0,-1 0 0,1 0 0,0 0 0,-1 0 0,1 0-1,0 0 1,0 0 0,-1 0 0,1 0 0,0 0 0,0 0 0,-1-1 0,1 1-1,0 0 1,-1 0 0,1-1-65,0 1-1,0 0 1,-1-1 0,1 1-1,0 0 1,0-1-1,0 1 1,-1 0 0,1-1-1,0 1 1,-1 0 0,1 0-1,0 0 1,-1-1-1,1 1 1,0 0 0,-1 0-1,1 0 1,0 0-1,-1 0 1,1-1 0,-1 1-1,1 0 1,0 0 0,-1 0-1,1 0 1,-1 0-1,1 0 1,0 0 0,-1 0-1,1 1 1,-1-1-1,1 0 1,0 0 0,-1 0-1,1 0 1,0 0-1,-1 1 1,1-1 0,0 0-1,-1 0 1,1 0 0,0 1-1,-1-1 1,1 0-1,0 1 1,-1-1 0,-6 18 12,6-16-12,1-1-1,0 1 0,0 0 1,0 0-1,0 0 0,0 0 1,0-1-1,1 1 0,-1 0 0,1 0 1,-1-1-1,1 1 0,0 0 1,0-1-1,-1 1 0,1 0 0,0-1 1,1 1-1,-1-1 0,0 0 1,0 1-1,0-1 0,1 0 1,-1 0-1,4 2 0,-3-2 39,0-1-1,0 1 0,1-1 1,-1 0-1,1 0 0,-1 0 1,0 0-1,1 0 0,-1 0 1,0-1-1,1 1 0,-1-1 1,0 0-1,0 1 0,1-1 1,-1 0-1,2-2 0,1 1 11,-1 0 0,1-1-1,-1 0 1,0 0 0,0 0-1,-1 0 1,1 0 0,-1-1-1,1 1 1,-1-1 0,0 0-1,0 0 1,-1-1 0,1 1-1,-1 0 1,0-1 0,0 1-1,-1-1 1,2-7 0,-3 9-35,0 1 1,-1-1-1,1 1 0,-1 0 1,1-1-1,-1 1 1,0 0-1,0-1 1,0 1-1,-1 0 0,1 0 1,0 0-1,-1 0 1,1 0-1,-1 0 0,0 1 1,0-1-1,1 0 1,-1 1-1,0-1 1,-3 0-1,4 1-226,0 1-1,-1-1 1,1 1 0,0-1-1,0 1 1,-1 0 0,1 0-1,0 0 1,-1 0 0,1 0-1,0 0 1,0 0 0,-1 0 0,1 0-1,0 1 1,-1-1 0,0 1-1,-7 10-6491,8-5 1157</inkml:trace>
</inkml:ink>
</file>

<file path=ppt/ink/ink30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38.1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5093,'0'0'518,"-8"1"-412,-25 4-42,32-5-61,1 0-1,-1 0 0,1 0 0,-1 0 0,1 0 1,-1 0-1,1 1 0,-1-1 0,1 0 0,-1 0 0,1 1 1,-1-1-1,1 0 0,0 0 0,-1 1 0,1-1 0,-1 1 1,1-1-1,0 0 0,-1 1 0,1-1 0,0 1 0,-1-1 1,1 1-1,0-1 0,0 1 0,0-1 0,-1 1 1,1-1-1,0 1 0,0-1 0,0 1 0,0-1 0,0 1 1,0-1-1,0 1 0,0-1 0,0 1 0,0-1 0,0 1 1,1 0-1,-1-1 0,0 1 0,0-1 0,0 1 0,1-1 1,-1 0-1,0 1 0,0-1 0,1 1 0,-1-1 1,1 1-1,0 0 0,17 18-7,18 4 142,65 31 0,5 2-112,13 13 1,211 88 1,5 11 940,29 12 249,105-16-518,199 83-606,-538-185-70,11 6 2,191 63 0,152-13 79,9-36 61,-359-61-138,405 28 143,1-41 191,-530-8-351,11-1 202,-1 2 0,34 5 0,-47-5-133,0 1 0,0 0 0,-1 1-1,1-1 1,0 1 0,-1 1-1,0-1 1,0 1 0,0 0-1,0 1 1,6 5 0,137 136-3820,-118-115 571</inkml:trace>
</inkml:ink>
</file>

<file path=ppt/ink/ink30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2:54.3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1878 273 6374,'0'0'-593,"-10"-11"775,-9-7-54,-1 0 0,-1 1 0,0 1 0,-1 1 1,-26-13-1,-12 2 667,-1 2-1,-1 3 1,-1 3 0,-81-12 0,48 16-776,-1 4-1,-120 4 1,171 8-2,1 3 0,0 1 0,0 2 0,0 2 0,1 3-1,-53 21 1,42-10 80,1 1 0,2 3 0,1 3 0,-63 48 0,94-64-59,1 2-1,1 0 0,0 1 1,1 1-1,1 0 0,1 1 1,1 1-1,1 0 0,1 1 1,-17 40-1,22-41 3,1 0 0,0 1-1,1 0 1,2 0 0,0 0 0,2 0 0,0 1 0,1-1 0,2 0 0,0 0 0,1 1-1,8 26 1,-4-24-19,1 0 0,1 0-1,2-1 1,0 0 0,1-1-1,2 0 1,0-1 0,2 0-1,0-2 1,29 30 0,-19-26 31,2-1 0,0-2 0,1-1 0,0-1 0,2-1 0,0-2 1,41 14-1,-8-8 86,2-3 0,0-3 1,1-3-1,0-3 0,1-2 1,0-4-1,119-8 0,-135-1-51,-1-2-1,1-2 1,-2-3 0,1-2-1,-2-2 1,0-2-1,-1-2 1,-1-3 0,-1-1-1,-1-3 1,79-60-1,-94 63-27,-2-1-1,0-2 1,-2-1 0,-1 0-1,-1-2 1,-1-1-1,-2-1 1,-2-1-1,0 0 1,-3-2-1,0 0 1,-3 0-1,0-1 1,-3-1-1,-1 0 1,8-72-1,-16 90 95,0 0 0,-1 0 0,-1 1 0,0-1 0,-2 0 0,0 0 0,-7-20 0,6 29-106,0 0 1,0 1 0,-1 0-1,0 0 1,-1 0-1,0 0 1,0 1 0,-1 0-1,0 1 1,0-1 0,-1 1-1,0 1 1,0-1-1,-15-8 1,-3 2-59,0 0 0,-1 2 0,-1 0 0,0 2-1,0 2 1,0 0 0,-48-4 0,-210 1-3629,221 10 1646,22 0-1139</inkml:trace>
</inkml:ink>
</file>

<file path=ppt/ink/ink30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3:07.9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1 487 8712,'0'0'2691,"11"-10"-2595,1 0-80,1 0 0,1 1 0,-1 1 0,2 0 0,-1 1 0,1 0 0,25-7 0,467-76-219,-390 74 182,877-48 600,-338 36-235,-65-21 236,802-43 437,-491 57-801,-182 6-128,579 33-79,-483 7 35,-221 1 96,-451-1-416,0 6 0,154 38 0,-142-20-3579,-82-25-981</inkml:trace>
</inkml:ink>
</file>

<file path=ppt/ink/ink3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1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9 20084,'-1'-1'91,"1"1"-1,0-1 1,-1 1 0,1-1-1,-1 1 1,1-1-1,0 1 1,-1-1-1,1 1 1,-1-1-1,1 1 1,-1 0 0,0-1-1,1 1 1,-1 0-1,1-1 1,-1 1-1,0 0 1,1 0-1,-1 0 1,0-1 0,1 1-1,-1 0 1,1 0-1,-1 0 1,0 0-1,1 0 1,-1 0 0,0 0-1,1 1 1,-1-1-1,0 0 1,0 0-1,-24 9 1136,18-4-1044,0 0-1,0 0 0,1 0 0,-1 1 1,1 0-1,1 0 0,-1 1 1,1-1-1,0 1 0,-7 14 1,9-15-176,-1 1 1,2 0 0,-1 0 0,1 0-1,0 0 1,0 0 0,1 0-1,0 0 1,0 0 0,1 1 0,-1-1-1,3 13 1,-2-18 0,1 0 0,-1 0 0,1 0-1,-1 1 1,1-1 0,0 0 0,0 0 0,0 0 0,0 0 0,1 0-1,-1-1 1,0 1 0,1 0 0,-1-1 0,1 1 0,0-1-1,-1 1 1,1-1 0,0 0 0,0 1 0,0-1 0,0 0 0,0 0-1,0-1 1,0 1 0,0 0 0,0-1 0,1 1 0,-1-1 0,0 0-1,0 1 1,0-1 0,1 0 0,-1-1 0,0 1 0,0 0 0,5-2-1,1 1 40,1-1 0,-1-1 0,1 1-1,-1-2 1,0 1 0,0-1 0,0 0-1,9-7 1,-8 4 28,0 0 0,0-1 0,-1 0 0,0-1 0,-1 0 0,7-9 0,-12 14-54,0 0 0,0 1-1,0-1 1,0 0-1,-1 0 1,1 0 0,-1-1-1,1-6 1,-2 9-30,0 0 1,0 0-1,0-1 1,0 1-1,-1 0 0,1-1 1,-1 1-1,1 0 1,-1 0-1,0 0 1,0-1-1,1 1 0,-2 0 1,1 0-1,0 0 1,-3-3-1,0 2-104,1 1 1,-1-1-1,0 1 0,0 0 0,0 0 1,0 0-1,0 0 0,0 1 0,0 0 0,-1 0 1,1 0-1,-1 0 0,1 1 0,-1-1 1,1 1-1,0 0 0,-1 1 0,-4 0 0,-13 4-394</inkml:trace>
</inkml:ink>
</file>

<file path=ppt/ink/ink30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3:16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5862,'0'0'1548,"32"0"-1201,161-14 2573,2 0-1756,41 20-726,-91-1 408,189-16 0,-192-1-106,162 9 1,143 29-661,-439-26-72,684 16 111,-245-13-110,830 3 98,-1098-8-80,374-13 31,61-1 199,1785 3 148,-1794 2-366,151 0-30,-701 14-1216,78 15 0,2-1-3746,-77-14 1515</inkml:trace>
</inkml:ink>
</file>

<file path=ppt/ink/ink30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3:22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2540 232 4356,'-15'-4'256,"-627"-145"4005,542 127-4107,-11 1 223,-205-13 0,-115 33-383,378 4 40,-1 2 1,1 3 0,0 1 0,1 4 0,0 1 0,1 3 0,1 2 0,1 2-1,-67 39 1,87-42 12,2 1-1,0 2 1,1 0-1,2 2 1,0 0-1,-40 53 1,48-54 13,2 1 1,0 0 0,2 1 0,1 1-1,1 0 1,1 0 0,1 1-1,1 0 1,-5 39 0,8-32 0,1 0 0,2 0 0,1 0 0,2 0 0,2 0 0,0 0 0,2-1 0,2 0 0,1 0 0,1 0 0,2-1 0,1-1 0,1 0 0,2-1 0,0 0 0,2-2 1,2 0-1,0-1 0,2 0 0,0-2 0,2-1 0,46 35 0,-25-27-23,1-2 0,1-2-1,1-2 1,1-2 0,99 31 0,-76-35-27,1-3 0,0-3-1,134 7 1,-79-21 24,-1-4-1,1-7 1,-2-4-1,221-60 1,-222 40 13,195-84 0,-243 84 339,-2-2 0,-2-4 0,108-83 0,-150 100-138,-1-1 0,-2-2 0,-1-1-1,-1 0 1,-1-2 0,-2-1 0,-1-2 0,18-36-1,-25 40-117,-2-1 1,-2 0-1,0-1 0,-2 0 0,-2-1 0,-1 1 0,-1-1 0,-2-1 0,-2-62 0,-2 81-88,0 1-1,-1-1 1,0 1-1,-1 0 1,-1 0-1,-1 0 1,0 0-1,0 1 1,-1-1-1,-1 1 1,-10-15-1,10 19-44,-1 0 0,0 1-1,0-1 1,-1 2 0,0-1-1,0 1 1,-1 0 0,0 1-1,0 0 1,0 1 0,-1 0-1,0 1 1,0 0 0,-17-4-1,-23 0-1241,0 2-1,-1 2 1,0 3-1,-103 10 1,125-7 259,-61 4-2212</inkml:trace>
</inkml:ink>
</file>

<file path=ppt/ink/ink30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23.6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0 6598,'0'0'2253,"-3"9"-1879,1-3-294,1-5-45,0 0 0,1 0 0,-1 0 0,0 1 0,1-1 0,-1 0 0,1 0 0,0 0 0,-1 1-1,1-1 1,0 0 0,0 1 0,0-1 0,0 0 0,0 0 0,0 1 0,0-1 0,0 0 0,0 1-1,1-1 1,-1 0 0,1 0 0,-1 0 0,1 1 0,-1-1 0,1 0 0,-1 0 0,1 0 0,0 0-1,0 0 1,0 0 0,-1 0 0,1 0 0,0 0 0,0 0 0,0-1 0,0 1 0,1 0 0,-1-1-1,0 1 1,0-1 0,0 1 0,1-1 0,-1 1 0,0-1 0,0 0 0,1 0 0,-1 1 0,1-1-1,59 9 676,0-3 0,1-2-1,84-6 1,-38 0-575,1296 19 842,-937-21-625,783 24 961,-40 31-581,-827-32-490,-198-7-986,-106-9-1471,4-3-1896</inkml:trace>
</inkml:ink>
</file>

<file path=ppt/ink/ink30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24.5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0 180 11851,'389'-22'1025,"-94"3"-1431,804-6 1108,-136 5 529,953-55 1587,-1807 71-2716,182-3-680,-64 4-4684,-141-1 762</inkml:trace>
</inkml:ink>
</file>

<file path=ppt/ink/ink30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26.2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 3716,'0'0'4542,"-1"-1"-4497,1 1-1,0 0 1,0 0-1,0-1 1,0 1-1,0 0 1,0-1-1,0 1 1,0 0-1,0-1 1,0 1-1,1 0 1,-1 0-1,0-1 1,0 1-1,0 0 1,0-1-1,0 1 1,1 0-1,-1 0 1,0-1-1,0 1 1,0 0-1,1 0 1,-1 0-1,0-1 1,0 1-1,0 0 1,1 0-1,-1 0 1,0 0-1,1-1 1,-1 1-1,0 0 1,0 0-1,1 0 0,-1 0 1,1 0-1,209 0 1079,1531 38 2783,-1527-23-3662,1164 49 890,-260-64-419,-1113 0-1323,12-2-3274,-16-2 193</inkml:trace>
</inkml:ink>
</file>

<file path=ppt/ink/ink30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32.5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1 190 5765,'0'0'6994,"11"-6"-6498,35-16 718,1 2-1,90-24 1,-27 22-1019,175-11 0,-130 18-121,338-5 171,-209 15 12,-235 2-197,-1 3 0,1 2 0,-1 2-1,95 20 1,-37-2 178,0-5-1,1-5 1,120-1-1,166 18-42,101 3-117,-118-20 283,262-6 329,-94-55-86,-494 47-792,55 3 0,-2 13-3189,-25 1 120,1-3 1,129 2-1,-126-14-1665</inkml:trace>
</inkml:ink>
</file>

<file path=ppt/ink/ink30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41.1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7335,'0'0'1858,"8"-6"-1511,13-5-250,0 2 1,0 0-1,1 1 0,0 1 1,0 1-1,1 1 1,25-3-1,334-22 1418,2 33-339,-67 21 91,-35-1-767,-48-15-255,514 36 1522,-150 5-1339,-423-46-282,249-26 1,108-49 1272,-526 72-1423,15-2-159,0 1 0,0 1 1,0 1-1,28 4 1,18 2-5074,-33-6 624</inkml:trace>
</inkml:ink>
</file>

<file path=ppt/ink/ink30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4:51.6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23 2947,'80'-6'5083,"4"0"-3728,880-5 1106,305 43-1728,-520-6-116,1005 74 152,-763-42-91,-203-18-139,412 20-288,-506-34 492,-80-1-525,163-20-134,338 12-66,-367 30 116,495 13 95,-204-98 171,3-82-363,-875 101-29,370-56 38,-464 62-44,-35 7 1,-1-1 0,73-25-1,-109 32 9,1-1 0,0 0 0,0 0 0,-1 0 0,1 0 0,-1 0 0,1-1 0,-1 1-1,0 0 1,1-1 0,-1 1 0,0-1 0,0 1 0,0-1 0,0 0 0,0 1 0,0-1-1,-1 0 1,1 0 0,-1 1 0,1-1 0,-1 0 0,1 0 0,-1 0 0,0 0 0,0 0 0,0-3-1,0 2 7,0 0 0,0 0 0,1 0 0,-1 0 0,1 1-1,0-1 1,0 0 0,0 0 0,0 0 0,0 1 0,3-5 0,11-24 274,-15 29-282,0 0 0,1 0 0,-1 0 1,1 0-1,0 0 0,0 0 0,-1 0 0,1 1 0,0-1 0,1 0 0,-1 1 0,0-1 0,0 0 0,1 1 0,-1 0 0,1-1 0,-1 1 1,1 0-1,-1 0 0,1 0 0,0 0 0,0 0 0,0 0 0,-1 0 0,1 1 0,0-1 0,0 1 0,0-1 0,0 1 0,0 0 0,2-1 0,10 0-32,39-9-60,-52 10 35,-37-5-843,29 5-2519</inkml:trace>
</inkml:ink>
</file>

<file path=ppt/ink/ink30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06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0 100 8264,'14'-17'1665,"5"10"-1432,-1 2-1,1 0 1,0 1-1,0 1 1,27-1-1,98 5 1117,267 17 1118,-121-7-2347,34 0 998,561-3 275,-566-21-1122,20 0-24,-335 13-246,820-26 57,-52-25-53,-400 59-6,-179 0 2,864 68 31,-223-35 0,931-37 161,-1520 2-51,-106 0 83,204-18 0,403-31-81,-103 59-149,87-7 2,225 16 11,-518-11 27,-187-11-70,406-11 40,-641 8-10,364-30 21,16 0 0,95 13-6539,-525 17 1900</inkml:trace>
</inkml:ink>
</file>

<file path=ppt/ink/ink30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08.9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77 4740,'2'-4'220,"1"0"0,-1 0 0,1 1-1,0-1 1,0 0 0,0 1 0,0 0-1,0 0 1,1 0 0,0 0 0,-1 0-1,1 1 1,0 0 0,0-1-1,0 2 1,1-1 0,-1 0 0,0 1-1,7-2 1,-3 3-151,-1 0 0,1 0 0,0 0-1,0 1 1,0 0 0,0 0 0,-1 1 0,1 0-1,0 0 1,10 6 0,6-2 286,0 0 0,0-2 0,1-1 0,-1 0 0,1-2 0,0-1 0,33-4 0,13 2 24,310 17 428,0 0-34,33-6 741,306-9-679,160-16-187,-452 17-180,-21 0-315,241-5 431,-188-56 197,-394 49-762,-24 8 39,-41 3-131,-1-1-1,1 1 1,-1 0 0,1 0 0,-1 0 0,1 0-1,0 0 1,-1 0 0,1 0 0,-1 0 0,1 0-1,0 0 1,-1 1 0,1-1 0,-1 0-1,1 0 1,-1 0 0,1 1 0,-1-1 0,1 0-1,-1 0 1,1 1 0,-1-1 0,1 1 0,-1-1-1,0 0 1,1 1 0,-1-1 0,1 1 0,-1-1-1,0 1 1,0-1 0,1 1 0,-1-1 0,0 1-1,0-1 1,1 1 0,-1 0 0,0-1 0,0 1-1,0-1 1,0 1 0,0-1 0,0 1 0,0 0-1,0-1 1,0 1 0,0-1 0,0 1 0,-1-1-1,1 1 1,0 0 0,0-1 0,-1 1-1,1-1 1,0 1 0,0-1 0,-1 1 0,1-1-1,-1 0 1,1 1 0,0-1 0,-1 1 0,1-1-1,-1 0 1,0 1 0,-17 12-3819</inkml:trace>
</inkml:ink>
</file>

<file path=ppt/ink/ink3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0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16988,'12'16'2008,"6"-3"-1016,8-6-352,13-4 1441,5-1-665,10 1-496,1-3-183,1 3-409,-3-1-256,-9-1-737,-4 1-415,-17 1 856,-10-3-200,-6-5-168</inkml:trace>
</inkml:ink>
</file>

<file path=ppt/ink/ink30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25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42 6662,'-12'7'457,"6"-4"-132,0 0 0,1 1-1,-1 0 1,1 0 0,0 0-1,0 1 1,-6 8 0,10-12-276,0 0 0,1 0 0,-1 0 1,1 0-1,-1 0 0,1 1 1,0-1-1,-1 0 0,1 0 1,0 0-1,0 1 0,0-1 1,0 0-1,0 1 0,0-1 0,0 0 1,0 0-1,1 2 0,0 0-32,0-1 1,1 1-1,-1-1 0,0 1 0,1-1 0,0 0 0,0 0 0,0 0 0,-1 0 0,2 0 0,3 3 0,9 5 120,1 0 0,1-1-1,0-1 1,0 0 0,0-1 0,20 4-1,111 23 455,-74-25-292,0-3-1,85-3 1,-18-2 129,390 14-153,210 9 336,333-18 148,-630-15-620,293-2 213,-182 26 409,-5 1-359,1031-79-103,-1111 43-236,7 0-35,715-45 175,-1023 55-29,315-59-1,-297 39-143,2 8 1,370 6-1,-85 50 39,-433-28 6,-1 2-1,0 2 0,45 16 1,-58-15-28,1-2 1,1 0-1,0-2 1,0-2-1,0 0 1,1-2 0,51-1-1,-72-4-436,0 0 0,0 0-1,0 0 1,-1-1 0,1-1 0,-1 0-1,1 0 1,-1 0 0,-1-1 0,1 0-1,8-8 1,16-17-3850</inkml:trace>
</inkml:ink>
</file>

<file path=ppt/ink/ink30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5:49.3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1855 273 5285,'-15'1'-555,"-112"6"2482,-247-18 0,309 5-2046,1 3 0,-1 3 0,0 3 0,1 3 0,0 2 0,-112 30 0,97-17 494,1 4-1,1 4 1,-86 43-1,130-54-182,1 0 0,1 2 0,1 2 0,1 1 0,1 0-1,1 3 1,1 0 0,1 1 0,-31 46 0,47-60-173,1 0 0,1 1 0,0 0 0,1 1 0,1 0 0,0 0 0,1 0 0,0 0 0,2 0 0,0 1 0,0 0 0,1-1 0,1 1 0,1 0 0,0-1 0,1 1 0,1-1 0,0 1 0,1-1 0,1 0-1,0 0 1,1-1 0,0 0 0,2 0 0,-1 0 0,11 12 0,12 10-25,1-1 0,2-2 0,1-2 0,2-1 0,1-1 0,1-2 0,1-2 0,47 22 0,-3-7-4,3-3-1,0-4 1,99 23-1,-15-17-52,198 20 0,178-10 173,-525-48-110,177 11 98,233-15 0,-311-7-68,0-5 0,-1-4-1,140-44 1,-178 39-32,-1-4 0,-2-4 0,107-58 0,-150 69 1,-1-2 1,-2-1 0,51-47-1,-64 52 16,-2 0-1,0-1 0,-2-1 1,0-1-1,-1 0 1,18-39-1,-24 38 48,0 0-1,-2 0 1,0-1 0,-2 0-1,0-1 1,-2 1-1,-1-1 1,-1 1 0,0-1-1,-2 1 1,-1 0 0,-2 0-1,0 0 1,-1 0 0,-1 0-1,-12-24 1,1 6 77,-2 0 0,-1 2 1,-3 0-1,-1 2 0,-2 0 0,-1 2 1,-58-56-1,44 55 52,-1 2 1,-1 2-1,-2 2 1,-1 2-1,-1 2 1,-2 3-1,0 1 0,-2 3 1,0 2-1,-56-12 1,17 11-112,-2 4 1,0 3-1,0 5 1,0 4 0,-106 10-1,109 1-501,0 4 0,-112 30-1,137-23-2248,-111 47 1,121-39-1175</inkml:trace>
</inkml:ink>
</file>

<file path=ppt/ink/ink30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7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 17457,'0'0'2178,"0"59"-1218,0-33-159,0 3-256,0 3-417,3 2-96,-3 5-64,0-1-801,0 1-320,0 0-577,0-6-1313,-9-3-896,-2-11-2371</inkml:trace>
</inkml:ink>
</file>

<file path=ppt/ink/ink30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7.5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15118,'0'0'2915,"79"0"-1249,-31-6 31,12-5-832,3 2-481,-4 1-287,-5 1-65,-10 1-64,-5 1-321,-10 0-480,-9 2-448,-6-3-993,-8-3-1986,-6-2-1185</inkml:trace>
</inkml:ink>
</file>

<file path=ppt/ink/ink30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7.8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83 12139,'0'0'10474,"73"-50"-9353,-22 42-352,10 1-513,8 1-224,-5 0 65,-1 2-738,-7 3-1153,-11 1-1345,-11-1-2306,-10 1-1249</inkml:trace>
</inkml:ink>
</file>

<file path=ppt/ink/ink30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8.2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14542,'0'0'5498,"1"8"-4318,0-3-1095,-1-4-29,0 1 0,0 0 0,0-1 0,0 1 0,1 0 0,-1-1 0,1 1 0,-1-1 0,1 1 0,-1 0 0,1-1 0,0 1 0,0-1 0,0 0 0,0 1 0,0-1 0,0 0 0,0 1 0,0-1 0,0 0 0,1 0 0,-1 0 0,0 0 0,1 0 0,-1 0 0,1-1 0,-1 1 0,1 0 0,0-1 0,-1 1 0,1-1 0,-1 0 0,1 1 0,0-1 0,-1 0 0,1 0 0,0 0 0,1 0 0,7-1 11,0 0 1,-1-1-1,1 0 1,-1 0-1,1-1 1,-1 0-1,0-1 1,0 0-1,-1 0 1,1-1-1,-1 0 1,0-1-1,11-9 1,-9 8-36,-10 7-41,0 0 0,0 0 0,1 0 0,-1 0 1,0 0-1,0 0 0,1 0 0,-1 0 0,0-1 0,0 1 0,1 0 1,-1 0-1,0 0 0,0 0 0,1 0 0,-1 0 0,0 0 0,0 1 1,1-1-1,-1 0 0,0 0 0,0 0 0,0 0 0,1 0 0,-1 0 1,0 0-1,0 0 0,0 1 0,1-1 0,-1 0 0,0 0 0,0 0 1,0 0-1,1 1 0,-1-1 0,0 0 0,0 0 0,0 0 0,0 1 1,0-1-1,0 0 0,0 0 0,0 1 0,1-1 0,-1 0 0,0 0 1,0 1-1,0-1 0,4 24 72,-4 37 566,0-49-540,0-7-5,0 1 1,1 0 0,0-1-1,0 1 1,0-1 0,1 1-1,-1-1 1,1 1 0,1-1-1,-1 0 1,6 8-1,-7-11-179,1 0-1,-1 0 1,1 0-1,0 0 0,-1-1 1,1 1-1,0 0 1,0-1-1,0 0 0,1 1 1,-1-1-1,0 0 1,0 0-1,1 0 0,-1-1 1,0 1-1,1 0 1,-1-1-1,1 0 0,-1 1 1,1-1-1,-1 0 1,1 0-1,-1-1 0,1 1 1,-1 0-1,1-1 1,-1 1-1,3-2 0,3-5-5301,-3-8-4767</inkml:trace>
</inkml:ink>
</file>

<file path=ppt/ink/ink30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9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12940,'0'0'5691,"2"9"-5061,10 87 643,-5 1-1,-5 128 1,-3-123-1055,1-146 1548,-5-125-2934,5 169 1146,1 1 0,-1-1 0,0 1 0,0-1 0,1 0 0,-1 1 0,0-1 0,1 0 0,-1 1 0,1-1 0,-1 0 0,1 1 0,-1-1 0,0 0 0,1 0 0,-1 0 0,1 1 0,-1-1 0,1 0 0,-1 0 0,1 0 0,-1 0 0,1 0 0,-1 0 0,1 0 0,-1 0 0,1 0 0,-1 0 0,1 0 0,-1 0 0,1-1 0,-1 1 0,1 0 0,-1 0 0,0 0 0,1-1 0,-1 1 0,1 0 0,-1-1 0,0 1 0,1 0 0,-1 0 0,0-1 0,1 1 0,-1-1 0,0 1 0,1 0 0,-1-1 0,0 1 0,0-1 0,1 1 0,-1-1 0,0 1 0,0-1 0,0 1 0,0-1 0,0 1 0,0-1 0,0 1 0,0-1 0,0 1 0,0-1 0,0 1 0,0-1 0,0 1 0,0 0 0,0-1 0,0 1 0,-1-2 1,42 37-182,-28-23 183,-6-7 34,1 0 1,0 0-1,0 0 1,0-1-1,0 0 1,1-1-1,-1 0 0,1 0 1,0-1-1,0 0 1,12 0-1,-18-1 27,0-1-1,0 0 0,-1 0 0,1 0 1,0-1-1,-1 1 0,1-1 1,-1 1-1,1-1 0,0 0 1,-1 0-1,1 0 0,-1 0 0,0-1 1,1 1-1,-1 0 0,0-1 1,0 0-1,0 0 0,0 1 1,0-1-1,0 0 0,-1-1 1,1 1-1,-1 0 0,1 0 0,-1-1 1,0 1-1,0-1 0,0 1 1,0-1-1,0 1 0,0-1 1,-1 1-1,0-1 0,1 0 0,-1 0 1,0 1-1,0-1 0,-1-3 1,1 5-40,0 0 0,0 0 0,0 0 0,-1 1 1,1-1-1,0 0 0,-1 0 0,1 1 0,0-1 0,-1 0 1,1 0-1,-1 1 0,1-1 0,-1 1 0,1-1 0,-1 0 1,0 1-1,1-1 0,-1 1 0,0-1 0,1 1 1,-1 0-1,0-1 0,0 1 0,1 0 0,-1-1 0,0 1 1,0 0-1,1 0 0,-1 0 0,0 0 0,0-1 1,0 1-1,0 0 0,1 1 0,-1-1 0,0 0 0,0 0 1,0 0-1,-1 1 0,-1-1-32,1 1 0,-1-1-1,0 1 1,0 0 0,1 0 0,-1 0 0,0 0 0,1 0 0,-1 1-1,1-1 1,-3 3 0,1 0 25,0 0 0,1 0 0,0 1-1,-1-1 1,2 1 0,-1 0 0,1 0 0,-1 0 0,1 0-1,1 0 1,-2 7 0,2-10 6,1-1 0,0 1 0,0 0-1,0 0 1,0-1 0,0 1 0,1 0 0,-1 0 0,0-1-1,1 1 1,-1 0 0,1-1 0,0 1 0,-1-1 0,1 1-1,0 0 1,0-1 0,0 0 0,0 1 0,0-1 0,1 0-1,-1 1 1,0-1 0,1 0 0,-1 0 0,0 0 0,1 0-1,-1 0 1,1-1 0,0 1 0,-1 0 0,1-1 0,0 1-1,-1-1 1,1 1 0,3-1 0,15 3 66,1-1 0,-1-1-1,29-1 1,42 2-59,-83-1-28,0 0 0,0 0 0,-1 1 0,1 1-1,0-1 1,-1 1 0,0 1 0,0-1 0,8 6 0,-15-9 112,0 0 1,1 0-1,-1 1 1,0-1 0,1 0-1,-1 0 1,0 1 0,1-1-1,-1 0 1,1 0-1,-1 0 1,1 0 0,-1 1-1,1-1 1,-1 0-1,0 0 1,1 0 0,-1 0-1,1 0 1,-1 0-1,1 0 1,-1 0 0,1 0-1,-1-1 1,0 1-1,1 0 1,-1 0 0,1 0-1,-1 0 1,1-1-1,-1 1 1,0 0 0,1 0-1,-1-1 1,0 1-1,1-1 1,7-21 1399,-7-41-938,-1 49-226,0-71-674,2 84 6,0 1 0,0-1 0,0 1 0,0 0 0,0 0 0,0 0 0,0 0 0,0 0 0,0 0 0,0 0 0,0 1 0,0-1 1,0 1-1,2 1 0,37 10-6487,-17-9-133</inkml:trace>
</inkml:ink>
</file>

<file path=ppt/ink/ink30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09.8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0 14990,'-4'60'7159,"1"-31"-6899,1 0-1,3 30 1,-1-58-250,0 1 0,0-1-1,0 0 1,0 1 0,0-1-1,1 0 1,-1 1 0,0-1-1,1 0 1,-1 0-1,1 0 1,0 1 0,-1-1-1,1 0 1,0 0 0,0 0-1,-1 0 1,1 0 0,0 0-1,0 0 1,0 0-1,0-1 1,0 1 0,1 0-1,1 0 1,-1 0 48,0-1 0,1 1 0,-1-1 0,0 0 0,1 0 0,-1 0 0,0 0 0,1-1 0,-1 1 0,0-1 0,0 1 0,1-1 0,2-1 0,5-2 146,0-1 0,0-1 0,0 0-1,15-12 1,-8 1-72,-15 14-52,0 0-1,1 0 1,-1 0-1,1 1 1,0-1-1,0 1 0,0-1 1,0 1-1,0 0 1,0 0-1,1 1 0,-1-1 1,6-1-1,-7 5-91,0-1 0,0 1 0,0 0 0,0 0 0,0 0 1,0 1-1,-1-1 0,1 0 0,-1 1 0,1-1 0,-1 1 0,0-1 0,0 1 0,0 0 0,-1-1 0,1 1 0,0 5 0,8 16 3,-8-22-124,0-1 0,1 1 0,-1 0 0,1-1 0,-1 1 0,1 0 0,0-1 0,-1 0 0,1 0 0,0 1-1,0-1 1,0 0 0,0 0 0,0-1 0,0 1 0,0 0 0,0-1 0,1 1 0,-1-1 0,0 0 0,0 1 0,0-1 0,1 0 0,-1 0 0,0-1 0,0 1 0,0 0 0,1-1 0,-1 1 0,0-1 0,3-1 0,3-2-1084,0 1 0,0-1 0,-1-1 0,1 1 1,-1-1-1,10-9 0,7-9-4223</inkml:trace>
</inkml:ink>
</file>

<file path=ppt/ink/ink30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0.7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99 270 11115,'0'0'4254,"-8"8"-2375,-5 3-1360,1-1 180,1 0 0,-1 1 1,2 0-1,-16 21 0,26-32-701,-1 1 1,1-1-1,-1 1 0,1-1 1,-1 1-1,1-1 0,-1 1 1,1 0-1,0-1 1,-1 1-1,1 0 0,0-1 1,0 1-1,-1 0 1,1-1-1,0 1 0,0 0 1,0 0-1,0-1 0,0 1 1,0 0-1,0 0 1,0-1-1,0 1 0,0 0 1,1-1-1,-1 1 0,0 0 1,0-1-1,1 1 1,-1 0-1,0-1 0,1 1 1,-1 0-1,1-1 1,-1 1-1,1-1 0,-1 1 1,1-1-1,-1 1 0,1-1 1,-1 1-1,1-1 1,0 0-1,-1 1 0,1-1 1,-1 0-1,1 1 0,0-1 1,0 0-1,-1 0 1,1 0-1,0 0 0,-1 1 1,1-1-1,0 0 0,0 0 1,-1-1-1,1 1 1,0 0-1,0 0 0,-1 0 1,1 0-1,0-1 1,0 1-1,4-1-126,0 1 1,0-1-1,0 0 1,0-1-1,0 1 1,0-1-1,0 0 1,4-3-1,-8 5 115,2-2-88,0 0 0,0-1 0,0 1 0,0-1 1,0 1-1,0-1 0,0 0 0,-1 0 0,0 0 0,1-1 0,-1 1 1,0 0-1,2-6 0,-32 39 250,25-26-128,0 1 0,0-1 1,1 1-1,0 0 0,0 0 0,0 0 0,1 0 0,0 1 0,0-1 0,0 0 0,1 0 0,-1 1 0,1-1 0,0 1 0,1-1 0,0 6 0,0-10-10,0 0 1,0 0-1,0 0 1,0 0-1,0 0 1,1 0-1,-1 0 0,0 0 1,0-1-1,0 1 1,1 0-1,-1-1 0,0 1 1,1-1-1,-1 0 1,1 1-1,-1-1 0,0 0 1,1 0-1,-1 0 1,1 0-1,-1 0 1,1 0-1,0-1 0,38-5 339,-32 2-337,0 0 1,0-1-1,0 0 0,0-1 0,-1 0 0,0 0 0,-1 0 0,1-1 0,-1 0 0,0 0 1,-1-1-1,0 0 0,0 0 0,-1 0 0,6-14 0,5-15-43,-1-1 0,9-45 0,-21 79 38,13-51-12,-5 22 652,10-59 0,-26 141-410,-43 300 960,45-324-1176,2 0-1,0 37 0,5-58 790,2-10 163,4-9 263,3-31-452,6-52 0,-7-7-2494,-9 111 1707,-1 0 0,1 0 0,-1 0-1,2-1 1,-1 1 0,0-1 0,1 1 0,0-1-1,1 0 1,-1 0 0,1 0 0,0-1 0,0 0-1,0 1 1,1-1 0,-1 0 0,1-1 0,0 1 0,0-1-1,1 0 1,-1-1 0,0 1 0,1-1 0,0 0-1,0 0 1,-1-1 0,1 1 0,0-1 0,0-1-1,0 1 1,0-1 0,0 0 0,0-1 0,0 1 0,0-1-1,0 0 1,0 0 0,9-4 0,-10 2 23,-1 1 0,1-1 1,-1 0-1,0 0 1,0-1-1,0 1 0,0-1 1,-1 0-1,0 0 0,0 0 1,0 0-1,0-1 0,0 1 1,-1-1-1,0 0 0,0 1 1,0-1-1,2-10 0,-4 15-25,0 0-1,0 0 0,0-1 0,0 1 0,0 0 0,0 0 0,0-1 0,0 1 0,0 0 0,-1 0 0,1-1 0,0 1 1,0 0-1,0 0 0,0 0 0,0-1 0,0 1 0,-1 0 0,1 0 0,0 0 0,0-1 0,0 1 0,-1 0 1,1 0-1,0 0 0,0 0 0,-1 0 0,1-1 0,0 1 0,0 0 0,0 0 0,-1 0 0,1 0 0,0 0 0,0 0 1,-1 0-1,1 0 0,0 0 0,0 0 0,-1 0 0,1 0 0,0 0 0,-1 0 0,1 0 0,0 0 0,0 0 1,0 1-1,-1-1 0,1 0 0,0 0 0,0 0 0,-1 0 0,1 0 0,0 1 0,0-1 0,0 0 0,0 0 0,-1 0 1,1 1-1,0-1 0,0 0 0,0 0 0,0 0 0,0 1 0,-1-1 0,-14 13-359,11-8 398,0 1 0,0 0 1,0 1-1,1-1 0,-1 0 0,2 1 1,-1 0-1,1 0 0,0 0 0,0 0 1,1 0-1,0 0 0,0 0 0,1 11 1,0-15-107,0 0 1,1 0 0,0 0 0,-1 0 0,1 0-1,0 0 1,1 0 0,-1-1 0,0 1-1,1 0 1,0-1 0,0 1 0,-1-1 0,1 1-1,1-1 1,-1 0 0,0 0 0,0 0 0,1 0-1,-1-1 1,1 1 0,0-1 0,-1 1-1,1-1 1,0 0 0,0 0 0,0 0 0,0 0-1,0-1 1,0 1 0,0-1 0,0 0 0,0 1-1,0-1 1,6-1 0,-7 1-281,0 0 0,0-1 0,0 1 0,0 0 0,0 0 0,0-1 0,0 1 0,0-1 0,0 0 0,-1 0 0,1 1 0,0-1 0,0 0 0,-1-1 0,1 1 0,-1 0 0,1 0 0,-1-1 0,1 1 0,-1-1 0,0 1 0,1-1 0,-1 1 0,0-1 0,0 0 0,0 0 0,-1 1 0,1-1 1,0-3-1,12-22-6434</inkml:trace>
</inkml:ink>
</file>

<file path=ppt/ink/ink30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1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11563,'0'0'4452,"-29"52"-4516,29-29-96,7-3-1890,4-3-1730</inkml:trace>
</inkml:ink>
</file>

<file path=ppt/ink/ink3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5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43 15395,'34'14'2161,"4"-6"-985,0-8-472,5-2 1409,0-4-553,1-4-1000,-6-3-672,-1 4 296,-8-2-184,-6-2-304</inkml:trace>
</inkml:ink>
</file>

<file path=ppt/ink/ink30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1.4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0 10602,'0'0'2189,"-9"7"208,2-2-2068,-35 28 2113,40-31-2241,0 1 0,-1-1 0,1 0 0,0 1 0,0 0 1,0-1-1,0 1 0,1 0 0,-1 0 0,1 0 0,0 0 1,0 0-1,0 1 0,0-1 0,0 5 0,1-7-177,1-1-1,0 1 1,0 0 0,0-1-1,0 1 1,0-1-1,0 1 1,0-1-1,0 0 1,0 1-1,0-1 1,0 0 0,0 0-1,0 1 1,0-1-1,0 0 1,0 0-1,0 0 1,0 0-1,0-1 1,1 1 0,29-2 381,-20 0-387,1-1 1,-1 0-1,21-9 1,-24 8 20,1 0 0,-1 1 0,1 0 1,0 1-1,0 0 0,0 0 0,0 1 1,14 0-1,-22 2 50,0-1 1,0 2-1,1-1 0,-1 0 1,0 0-1,0 0 0,0 0 0,0 1 1,0-1-1,-1 1 0,1-1 1,0 0-1,0 1 0,-1-1 1,1 1-1,0 2 0,-1-1-22,1-1 0,0 1 0,1 0 0,-1-1 0,0 1 0,1-1 0,-1 1 0,1-1 0,0 0 0,0 1 0,2 1 0,2-2-227,1 0 0,-1 0 1,1 0-1,0-1 0,0 0 0,-1 0 0,1-1 0,0 0 0,11-1 0,34-5-6296,-19-2-314</inkml:trace>
</inkml:ink>
</file>

<file path=ppt/ink/ink30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1.7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118 240 6566,'0'0'8237,"-9"0"-4959,3 0-2957,-5 0 550,0 0 1,0 1-1,-21 3 0,30-4-846,0 0 0,1 1 0,-1-1 0,0 0 0,1 1 0,-1-1 0,1 1 0,-1-1 0,1 1 0,-1 0-1,1 0 1,-1 0 0,1 0 0,0 0 0,-1 0 0,1 0 0,0 0 0,0 0 0,0 0 0,0 1 0,0-1-1,0 1 1,0-1 0,0 0 0,1 1 0,-1-1 0,0 1 0,1 0 0,-1-1 0,1 1 0,0 0 0,0-1-1,-1 1 1,1-1 0,0 1 0,0 0 0,1-1 0,-1 3 0,1-3-36,0 1-1,0-1 1,1 0 0,-1 0 0,0 0-1,1 0 1,-1 0 0,0 0-1,1 0 1,-1 0 0,1 0 0,0-1-1,-1 1 1,1-1 0,-1 1 0,1-1-1,0 0 1,0 1 0,-1-1-1,1 0 1,0 0 0,-1 0 0,1 0-1,0-1 1,2 0 0,46-7-1148,-45 5 926,1 1 0,-1-1 0,1 0-1,-1 0 1,0-1 0,0 1 0,-1-1 0,1 0 0,-1 0 0,0-1 0,7-9 0,-37 39 2042,24-23-1711,1 0 0,-1 0 0,1 0 0,0 1 0,0-1 0,0 0 0,0 0 0,0 1-1,0-1 1,0 1 0,1-1 0,-1 0 0,1 1 0,0-1 0,0 1 0,0-1 0,0 1 0,0-1 0,0 1-1,1-1 1,-1 1 0,1-1 0,2 5 0,-2-5-11,1 0 1,0 1-1,-1-1 0,1-1 1,0 1-1,1 0 0,-1 0 1,0-1-1,0 1 0,1-1 1,-1 0-1,1 1 0,-1-1 0,1 0 1,0-1-1,-1 1 0,1 0 1,0-1-1,-1 1 0,1-1 1,4 0-1,6-1-9,-1 0 1,1 0-1,-1-1 0,0-1 1,1 0-1,-1 0 0,-1-2 1,1 1-1,0-2 0,-1 1 1,0-1-1,-1-1 0,1 0 1,-1-1-1,0 0 0,-1 0 1,15-18-1,-13 15-156,-2-1 0,1 0 0,-1 0 0,-1-1 0,0 0 0,-1-1 0,-1 1 0,0-2 0,-1 1 0,0 0 0,-1-1 0,0 0 0,-2 0 0,2-22 0,-4 36 70,0 0 1,1 0-1,-1 0 0,0 0 0,0 0 0,-1 0 0,1 0 0,0 0 1,0 0-1,0 0 0,-1 0 0,1 0 0,-1 0 0,1 0 1,0 0-1,-1 0 0,0 0 0,1 0 0,-1 0 0,0 0 0,1 1 1,-1-1-1,0 0 0,0 0 0,0 1 0,1-1 0,-1 1 1,0-1-1,0 0 0,0 1 0,0 0 0,0-1 0,0 1 0,0 0 1,0-1-1,0 1 0,0 0 0,0 0 0,-1 0 0,1 0 1,0 0-1,0 0 0,0 0 0,0 0 0,0 1 0,0-1 0,-2 1 1,-2 0 4,0 1 1,0 0-1,1 0 1,-1 0 0,1 1-1,-1-1 1,1 1 0,0 0-1,-5 4 1,0 3 172,0-1-1,1 1 1,-1 1-1,2-1 1,0 1 0,0 1-1,1-1 1,-5 14 0,9-21-139,0 0 0,1 0 0,0 1 0,0-1 0,0 0 0,1 0 0,0 1 0,-1-1 1,1 0-1,1 0 0,-1 1 0,1-1 0,-1 0 0,1 0 0,0 0 0,1 1 1,-1-1-1,1-1 0,0 1 0,0 0 0,0 0 0,0-1 0,1 1 0,-1-1 0,1 1 1,0-1-1,0 0 0,5 4 0,2 0-252,0 0 0,1 0-1,0-1 1,0 0 0,0-1 0,0-1 0,1 0 0,20 5 0,-23-7-966,1-1 0,0 0 0,-1-1 0,1 1 1,0-2-1,18-2 0,11-11-8555</inkml:trace>
</inkml:ink>
</file>

<file path=ppt/ink/ink30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2.2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15727,'0'0'6785,"-8"11"-6534,-6 11-38,2 0 0,0 2-1,1-1 1,1 2 0,2-1 0,0 1 0,-8 51 0,14-67-173,1 0 1,1 0 0,0 1-1,0-1 1,0 0 0,1 0-1,4 17 1,-3-23-81,-1 0-1,1 0 1,-1 0 0,1 0-1,0-1 1,0 1 0,0 0-1,1-1 1,-1 1 0,0-1-1,1 0 1,0 0 0,-1 0-1,1 0 1,0-1 0,0 1-1,0-1 1,0 1 0,1-1-1,-1 0 1,0 0 0,0-1-1,1 1 1,4 0 0,11 1-1210,1 0 0,30-1 0,8-9-4636,-22-5 611</inkml:trace>
</inkml:ink>
</file>

<file path=ppt/ink/ink30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0 11531,'0'0'5493,"-11"3"-4148,0 0-959,0 1-1,0 1 1,0 0 0,1 1-1,0 0 1,-19 14-1,26-18-286,-1 1-1,1-1 0,0 1 1,0-1-1,0 1 0,1 0 1,-1 0-1,1 0 1,-1 1-1,1-1 0,0 1 1,0-1-1,1 1 1,-1-1-1,1 1 0,-1 0 1,1 0-1,1 0 0,-1 0 1,0 0-1,1 0 1,0 0-1,0 0 0,0 0 1,0 0-1,1 0 1,0 0-1,1 5 0,0-6-80,-1-1 0,1-1 0,0 1 0,0 0 0,0 0 0,0-1 0,1 1 0,-1-1 0,0 0 0,1 1 0,-1-1 0,0 0 0,1 0 0,0-1 0,-1 1 0,1 0 0,-1-1 0,1 0 0,0 0 0,-1 1 0,1-2 0,3 1 0,4 0 51,1 0 0,-1-1 0,1 0-1,13-4 1,-16 1-108,0 1-1,0-1 1,0-1-1,-1 1 1,1-1-1,-1-1 0,0 1 1,-1-1-1,0 0 1,1-1-1,-2 1 1,1-1-1,-1-1 0,0 1 1,-1-1-1,6-12 1,-15 32-818,1-4 709,0 1 0,1 1-1,0-1 1,1 0-1,-1 1 1,0 9 0,3-17 22,0 0 1,0 1 0,0-1 0,1 0 0,-1 0 0,0 0-1,1 0 1,-1 0 0,1 0 0,0-1 0,0 1 0,-1 0-1,1 0 1,1 0 0,-1-1 0,0 1 0,0 0 0,0-1-1,1 1 1,-1-1 0,1 0 0,0 1 0,-1-1-1,1 0 1,0 0 0,-1 0 0,1 0 0,0 0 0,0 0-1,0-1 1,0 1 0,0-1 0,0 1 0,0-1 0,0 0-1,0 0 1,3 0 0,21 1-3089,6-1-966</inkml:trace>
</inkml:ink>
</file>

<file path=ppt/ink/ink30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3.0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0 13421,'0'0'4003,"-7"9"-3143,-1 2-549,0 0 0,1 0 0,0 1 1,1 0-1,0 0 0,1 0 0,0 1 0,1 0 0,1 0 0,0 0 1,0 0-1,2 1 0,-1 16 0,1-24-290,1 0 0,0 0 1,1 0-1,-1 0 0,1 0 0,1 0 0,-1 0 0,1 0 1,0 0-1,0 0 0,4 6 0,-4-9-114,0-1 0,1 1 0,0-1 0,-1 1 0,1-1 0,0 0 0,0 0 0,1 0 0,-1 0 0,0-1 0,0 1 0,1-1 0,-1 0-1,1 0 1,-1 0 0,1 0 0,0-1 0,-1 0 0,8 1 0,1-1-660,-4 0 453,0 1 1,0-1 0,0 1 0,13 4 0,-20-5 309,-1 0 0,0 0 0,1 0 0,-1 0 0,1 1 0,-1-1 0,0 0 0,1 0 0,-1 0 0,0 1 0,1-1 1,-1 0-1,0 0 0,1 1 0,-1-1 0,0 0 0,0 1 0,1-1 0,-1 0 0,0 1 0,0-1 0,1 1 1,-1-1-1,0 0 0,0 1 0,0-1 0,0 1 0,0-1 0,0 0 0,0 1 0,0-1 0,0 1 0,0-1 0,0 0 1,0 1-1,-1 1 108,0 0 1,-1 0-1,1 0 1,0 0-1,-1-1 1,1 1-1,-1-1 1,0 1-1,0-1 1,1 0-1,-5 3 1,-5 3 296,0-1 1,-1 1-1,0-2 1,0 1-1,-1-2 1,1 0-1,-1 0 1,0-1-1,0-1 1,0 0-1,-27 0 1,40-2-513,-1 0 0,0 0 0,1 0 0,-1 0 0,0 0 0,1-1 0,-1 1 0,0 0 0,0 0 0,1-1-1,-1 1 1,1 0 0,-1-1 0,0 1 0,1-1 0,-1 1 0,1-1 0,-1 1 0,1-1 0,-1 1 0,1-1 0,0 1 0,-1-1 0,1 0 0,-1 1 0,1-1 0,0 1 0,0-1 0,-1 0 0,1 0 0,0 1 0,0-1 0,0 0 0,0 1 0,0-1 0,0 0 0,0 1 0,0-1 0,0 0 0,0 0 0,0 1-1,1-2 1,-1-1-559,1 1 0,0-1-1,0 1 1,-1-1 0,2 1-1,-1 0 1,0 0-1,0-1 1,1 1 0,-1 0-1,1 0 1,1-2-1,17-12-5850</inkml:trace>
</inkml:ink>
</file>

<file path=ppt/ink/ink30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3.3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184 112 12620,'0'0'4767,"-11"-1"-3272,-3 0-982,-1 0-1,0 2 1,-26 2 0,35-2-311,1 0 0,-1 0 0,0 1 1,1 0-1,0 0 0,-1 0 0,1 1 0,0-1 0,0 1 0,0 0 0,0 1 0,1-1 1,-1 1-1,1 0 0,-4 5 0,8-9-192,-1 1 0,1-1 1,0 0-1,-1 1 0,1-1 0,0 1 1,0-1-1,0 1 0,-1-1 1,1 1-1,0-1 0,0 1 0,0-1 1,0 1-1,0-1 0,0 1 0,0-1 1,0 1-1,0-1 0,0 1 1,0-1-1,1 1 0,-1-1 0,0 0 1,0 1-1,0-1 0,0 1 0,1-1 1,-1 1-1,0-1 0,1 0 0,-1 1 1,0-1-1,1 1 0,-1-1 1,0 0-1,1 0 0,-1 1 0,1-1 1,-1 0-1,0 1 0,1-1 0,-1 0 1,1 0-1,-1 0 0,1 0 1,-1 0-1,1 1 0,-1-1 0,1 0 1,-1 0-1,1 0 0,-1 0 0,1 0 1,-1 0-1,1-1 0,-1 1 0,1 0 1,0 0-1,42 1 409,-34-2-376,181 2-1644,-188-1 1772,-1-1 1,0 1 0,1 0-1,-1 0 1,1-1 0,-1 1-1,0 0 1,1-1 0,-1 1-1,0-1 1,0 0 0,1 1-1,-1-1 1,0 0 0,0 0-1,0 0 1,0 0 0,0 0-1,0 0 1,0 0 0,0 0-1,-1 0 1,1 0 0,0-1-1,-1 1 1,1 0 0,0 0-1,-1-1 1,0 1 0,1 0-1,-1-1 1,0-2 0,5-58-252,-3 30 255,-2 29-270,0 0 0,0 0 1,1 0-1,-1 0 0,1 0 0,0 0 1,0 0-1,0 0 0,0 0 0,1 0 1,-1 0-1,4-3 0,-3 4-177,1 1 0,-1 0 0,1-1 0,-1 1 0,1 0 0,0 1 0,-1-1 0,1 0 0,0 1 0,0 0 0,0-1 0,-1 1 0,1 0 0,5 1 0,48 6-6876,-21-1-59</inkml:trace>
</inkml:ink>
</file>

<file path=ppt/ink/ink30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4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190 98 1505,'0'0'13912,"1"-11"-9817,3-34-2067,-4 43-1950,0 0-1,0 1 1,-1-1-1,1 0 0,0 0 1,-1 1-1,1-1 1,-1 1-1,1-1 0,-1 0 1,0 1-1,1-1 1,-1 1-1,0 0 1,0-1-1,0 1 0,-1 0 1,1-1-1,0 1 1,0 0-1,-1 0 0,1 0 1,0 0-1,-1 0 1,1 0-1,-1 1 0,1-1 1,-1 0-1,0 1 1,1-1-1,-1 1 1,0 0-1,1-1 0,-1 1 1,0 0-1,-1 0 1,-2 0-58,0 0 0,0 0 0,0 0 0,0 1 0,1 0 0,-1 0 0,0 0 1,0 0-1,1 1 0,-7 3 0,3 0-36,1 0-1,0 1 1,0 0 0,1 0-1,-1 1 1,1-1 0,1 1-1,-1 1 1,1-1 0,0 1 0,1 0-1,0 0 1,0 0 0,1 1-1,0 0 1,0-1 0,-1 13-1,4-21 15,0 1 0,0 0 0,0 0-1,0 0 1,0 0 0,1 0 0,-1 0 0,0-1-1,1 1 1,-1 0 0,0 0 0,1-1-1,-1 1 1,1 0 0,-1 0 0,1-1 0,0 1-1,-1 0 1,1-1 0,-1 1 0,1-1-1,0 1 1,0-1 0,-1 1 0,3 0 0,27 4 105,32-13 204,-48 2-265,0 1 0,0-2-1,0 0 1,18-13 0,-20 12-54,1 0 0,1 1 0,-1 1 0,19-7 0,-31 13-16,0 0 1,0 0-1,0 1 0,-1-1 1,1 1-1,0-1 0,-1 0 0,1 1 1,0-1-1,-1 1 0,1 0 0,-1-1 1,1 1-1,0 0 0,-1-1 1,0 1-1,1 0 0,-1-1 0,1 1 1,-1 0-1,0 0 0,0-1 1,1 1-1,-1 0 0,0 0 0,0 0 1,0 1-1,9 33 99,-7-24-108,-2-9 41,1 0 0,-1 0 0,1 0 1,0 0-1,0 0 0,-1 0 0,1 0 0,1 0 0,-1 0 0,0 0 0,0 0 0,1-1 0,-1 1 1,1 0-1,-1-1 0,1 0 0,3 3 0,-4-4 4,1 1 1,-1-1-1,1 0 1,-1 1-1,0-1 1,1 0-1,-1 0 0,1 0 1,-1 0-1,1 0 1,-1 0-1,0-1 1,1 1-1,-1 0 0,1-1 1,-1 1-1,0-1 1,1 1-1,-1-1 1,2-1-1,1 0 15,-1-1 1,1 0-1,0 0 1,-1 0-1,0-1 1,0 1-1,0-1 1,0 0-1,0 0 1,-1 0-1,0 0 1,0 0-1,0 0 1,2-8-1,2-33 832,-6 45-888,1 0 57,0 0-1,0 0 1,0 0-1,0 0 1,0 0-1,0 0 1,0 0-1,0 0 1,0 0-1,0 1 1,0-1-1,-1 0 1,1 1-1,0-1 1,0 1-1,0-1 1,0 1-1,0-1 1,-1 1-1,1-1 1,0 1-1,0 0 1,-1 0-1,1-1 1,-1 1-1,1 0 1,-1 0-1,1 0 1,-1-1-1,1 1 0,-1 0 1,1 0-1,-1 0 1,0 0-1,0 1 1,3 38 1167,-3-30-1092,0-10-351,1 0 1,0 0 0,0 0-1,0 0 1,0 0-1,-1 0 1,1 0 0,0-1-1,0 1 1,0 0 0,-1 0-1,1-1 1,0 1-1,-1-1 1,1 1 0,0-1-1,-1 1 1,1-1-1,0 1 1,-1-1 0,2 0-1,2-5-4830</inkml:trace>
</inkml:ink>
</file>

<file path=ppt/ink/ink30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5.2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86 13357,'1'-9'1538,"0"0"1,0 0 0,-1 0 0,-1-15 0,1 23-1476,0 0 0,0 0 0,0 0 0,0 0 0,0 0 0,0 0 0,0 0 0,-1 0 0,1 0 0,0 0-1,-1 0 1,1 0 0,-1 0 0,1 0 0,-1 0 0,1 0 0,-1 1 0,0-1 0,1 0 0,-1 0 0,0 1 0,1-1 0,-1 1 0,0-1 0,0 0 0,0 1 0,0 0 0,0-1 0,0 1 0,0-1 0,1 1 0,-1 0 0,0 0 0,0 0 0,0-1 0,0 1 0,0 0 0,0 0 0,0 0 0,0 0 0,0 1 0,0-1 0,0 0 0,0 0 0,0 1 0,0-1 0,0 0 0,0 1 0,0-1 0,0 1 0,0-1 0,1 1 0,-1 0 0,0-1 0,-1 2 0,-4 3-58,1-1 0,0 1-1,0 0 1,1 0 0,-1 1 0,1 0 0,0-1 0,-3 8 0,4-10-18,1 1 1,0-1 0,1 1-1,-1 0 1,1-1 0,-1 1-1,1 0 1,0 0 0,1 0 0,-1 0-1,1 0 1,-1-1 0,1 1-1,0 0 1,1 0 0,0 4-1,1-6-7,0-1 0,1 1 0,-1-1 0,1 0 0,-1 0-1,1 0 1,-1 0 0,1 0 0,0-1 0,-1 1 0,1-1-1,0 0 1,0 0 0,-1 0 0,1 0 0,0 0-1,4-2 1,15 3-279,-18 0 232,0 0 0,-1 1 0,1-1-1,-1 1 1,1 0 0,-1 0 0,0 1-1,0-1 1,0 0 0,0 1 0,0 0-1,0 0 1,-1 0 0,1 0 0,-1 0-1,0 0 1,0 1 0,0-1 0,0 1-1,-1-1 1,0 1 0,1 0 0,-1 0-1,0 0 1,-1-1 0,1 9 0,2 8 43,-2 0 1,0 0 0,-1 0-1,-3 20 1,1-30 200,0 0 1,-1 1-1,1-1 1,-2 0-1,0 0 1,0-1 0,-1 1-1,0-1 1,0 0-1,-1 0 1,-1 0-1,-7 7 1,10-11 30,0 0 0,0-1 1,-1 0-1,0 0 0,0 0 1,0 0-1,0-1 1,0 0-1,-1 0 0,0 0 1,1-1-1,-1 0 0,0 0 1,0 0-1,0-1 1,-1 0-1,1 0 0,0 0 1,0-1-1,0 0 0,-12-2 1,14 1-188,1 0 1,0-1-1,-1 0 1,1 0-1,0 0 1,0 0-1,0 0 1,0-1-1,0 0 1,1 1-1,-1-1 1,1 0-1,-1 0 1,1 0-1,0 0 1,1-1-1,-1 1 1,0 0-1,1-1 1,0 0-1,0 1 1,0-1-1,0 0 1,0 1 0,1-8-1,-2 3-250,1-1-1,1 0 1,0 1-1,0-1 1,0 1-1,1-1 1,1 0 0,-1 1-1,1 0 1,5-13-1,-2 13-411,-1 0-1,2 1 0,-1-1 1,1 1-1,0 0 0,1 1 1,-1 0-1,10-7 1,35-22-7139,-12 13 226</inkml:trace>
</inkml:ink>
</file>

<file path=ppt/ink/ink30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5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 15983,'0'0'4879,"-9"0"-3720,2 0-976,0 1 0,0 1 0,1-1 1,-1 1-1,0 0 0,1 0 0,0 1 0,-1 0 1,-10 7-1,14-8-134,1-1 0,-1 1 1,0 0-1,1 0 1,-1 0-1,1 1 0,0-1 1,0 1-1,0-1 0,0 1 1,0 0-1,1-1 0,-1 1 1,1 0-1,-1 0 0,1 0 1,0 0-1,0 0 0,1 0 1,-1 1-1,1-1 0,-1 0 1,1 0-1,0 1 0,0-1 1,0 0-1,2 5 1,-2-7-43,1 0 1,0 0 0,0 0 0,-1 0-1,1 0 1,0 0 0,0 0 0,0 0-1,0 0 1,0 0 0,0-1 0,1 1 0,-1-1-1,0 1 1,0-1 0,0 1 0,1-1-1,-1 1 1,0-1 0,0 0 0,1 0-1,-1 0 1,3 0 0,37 1 145,-32-1-87,1-1-97,0 0 0,0-1 0,-1 0 0,1 0 0,-1-1 0,1-1 0,-1 1 0,15-9 0,-12 5-331,1 2 1,0 0 0,18-5 0,-30 10 335,-1 0 1,1 0-1,-1 0 1,1 0-1,-1 1 1,0-1-1,1 0 1,-1 0-1,1 1 1,-1-1-1,0 0 1,1 1-1,-1-1 1,0 0-1,1 1 1,-1-1-1,0 1 1,0-1-1,1 1 0,-1-1 1,0 0-1,0 1 1,0-1-1,0 1 1,1-1-1,-1 1 1,0-1-1,0 1 1,0-1-1,0 1 1,0-1-1,0 1 1,0-1-1,-1 1 1,1-1-1,0 1 1,0-1-1,0 1 1,0-1-1,0 0 0,-1 1 1,1-1-1,0 1 1,0-1-1,-1 0 1,0 1-1,-7 25 404,6-23-248,0 1 0,1 0-1,-1-1 1,1 1 0,0 0 0,0 0 0,1 0 0,-1 0-1,1 0 1,0 4 0,0-8-93,0 1 0,0-1 0,0 1 0,0-1 0,0 1 0,1 0-1,-1-1 1,0 1 0,0-1 0,1 1 0,-1-1 0,0 0 0,1 1 0,-1-1 0,0 1 0,1-1-1,-1 1 1,1-1 0,-1 0 0,1 1 0,-1-1 0,1 0 0,-1 0 0,1 1 0,-1-1-1,1 0 1,26-5 502,-12-3-777,0-1 1,0 0 0,-1-2 0,0 1-1,-1-2 1,0 0 0,-1 0 0,17-23-1,-29 35 236,0 0 0,1 0 0,-1 0 1,0-1-1,0 1 0,0 0 0,0 0 0,0 0 0,0 0 0,0 0 0,0 0 0,0 0 0,1 0 0,-1 0 0,0 0 0,0 0 0,0 0 0,0 0 0,0 0 1,0 0-1,0 0 0,1 0 0,-1 0 0,0 0 0,0 0 0,0 0 0,0 0 0,0 0 0,0 0 0,1 0 0,-1 0 0,0 0 0,0 0 0,0 0 0,0 0 0,0 0 1,0 0-1,0 0 0,0 0 0,1 0 0,-1 0 0,0 0 0,0 1 0,0-1 0,0 0 0,0 0 0,0 0 0,0 0 0,0 0 0,0 0 0,0 0 0,0 1 1,0-1-1,0 0 0,0 0 0,0 0 0,0 0 0,0 0 0,0 0 0,0 0 0,0 1 0,0-1 0,0 0 0,0 0 0,0 0 0,0 0 0,3 17 376,-3-14-276,0-1 0,0 1 0,0-1 0,1 1 0,-1-1 0,1 1 0,-1-1 0,1 0 0,0 1 0,0-1 0,3 5 0,1-5-49,0 0-1,0-1 0,0 1 1,0-1-1,0 0 0,0 0 1,0-1-1,0 0 0,1 0 0,-1 0 1,5-1-1,1 0-51,-1 0 1,1-1-1,-1 0 0,15-6 0,-18 6-43,0-1 0,-1 0 0,0 0 0,1-1 0,-1 0 0,0 0-1,-1 0 1,1-1 0,-1 0 0,8-8 0,-32 37 1091,15-21-964,1 0 1,-1 1-1,1 0 0,0 0 0,1 0 0,-1 0 0,0 0 0,1 0 1,0 1-1,0-1 0,1 1 0,-1-1 0,1 1 0,0 0 0,-1 6 1,2-10-175,0-1 1,0 1-1,0-1 1,-1 1-1,1 0 1,0-1-1,0 1 1,0-1-1,1 1 1,-1-1-1,0 1 1,0-1-1,0 1 1,0-1-1,0 1 1,1-1-1,-1 1 1,0-1-1,0 1 1,1-1-1,-1 1 1,0-1-1,1 0 1,-1 1-1,0-1 1,1 1-1,-1-1 1,1 0-1,-1 1 1,1-1-1,-1 0 1,1 0-1,-1 1 1,1-1-1,-1 0 1,1 0-1,-1 0 1,2 0-1,-1 0-270,0 0 0,0 0-1,0-1 1,0 1 0,0-1-1,0 1 1,0-1 0,0 1-1,-1-1 1,1 0 0,0 1-1,0-1 1,0 0-1,-1 0 1,1 1 0,0-1-1,-1 0 1,1 0 0,0-1-1,7-17-7280</inkml:trace>
</inkml:ink>
</file>

<file path=ppt/ink/ink30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6.2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13485,'0'0'8296,"53"44"-10250,-32-28-1441,4 1-1698,1-2 416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5:38.2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1 127 15595,'-1'-1'489,"10"-1"603,146-25 789,-101 16-1686,1 2 0,57-2 0,777 16-134,-781-3-74,3-6-189,-17-1-263,-645 27-1158,381-4 1161,-101 7-61,196-21 439,-118-10 0,135-2 204,58 7-118,0 1 0,0 0 0,0 0 0,0 0 0,0-1-1,0 1 1,1 0 0,-1 0 0,0 0 0,0 0-1,0-1 1,0 1 0,0 0 0,0 0 0,0 0-1,0 0 1,0-1 0,0 1 0,1 0 0,-1 0-1,0 0 1,0 0 0,0 0 0,0 0 0,0 0-1,1-1 1,-1 1 0,0 0 0,0 0 0,0 0-1,0 0 1,1 0 0,-1 0 0,0 0 0,0 0-1,0 0 1,1 0 0,-1 0 0,0 0 0,10-2 16,-1 1 1,1 0 0,0 1 0,16 1-1,1 0 3,345 2 146,486-11 65,-132-51-366,-290 19 60,-211 37 547,-209 3-395,-8-5 22</inkml:trace>
</inkml:ink>
</file>

<file path=ppt/ink/ink3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2.9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 18580,'3'-6'2168,"5"1"-1455,1 8-353,5 8 1296,1 9-728,5 4-208,5 8-640,4 2-224,4-3-384,0-1-176,-1-5-296,-2-4-200,-4-7-1833,-4-5 2257,-10-7-336,-10-1-225</inkml:trace>
</inkml:ink>
</file>

<file path=ppt/ink/ink31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6.6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126 1 13036,'0'0'5510,"-8"0"-4005,7 0-1485,-11 0 609,0 0 0,0 1 0,0 1 0,-15 3 1,25-5-613,0 1 1,0-1 0,0 0 0,0 1 0,1-1 0,-1 1 0,0 0 0,0 0 0,1-1-1,-1 1 1,0 0 0,1 0 0,-1 1 0,1-1 0,-1 0 0,1 0 0,0 1-1,0-1 1,-1 1 0,1-1 0,0 1 0,0 0 0,0-1 0,1 1 0,-1 0-1,0-1 1,1 1 0,-1 0 0,1 0 0,-1 0 0,1 0 0,0 0 0,0-1-1,0 1 1,0 0 0,0 0 0,0 0 0,1 0 0,-1 0 0,0 0 0,1-1 0,1 4-1,-1-3-119,0 0-1,1 0 0,-1-1 0,1 1 0,-1 0 0,1-1 1,0 1-1,0-1 0,0 1 0,0-1 0,0 0 0,0 0 1,0 0-1,0 0 0,4 1 0,41 11-1149,-29-8 589,-15-5 665,0 1 0,-1 0-1,1-1 1,0 1 0,-1 1 0,1-1 0,-1 0 0,1 1 0,-1-1 0,0 1 0,1 0 0,-1-1 0,0 1 0,0 0 0,0 1 0,0-1 0,2 4-1,-4-6 64,0 1-1,0 0 0,1 0 0,-1 0 0,0 0 0,0-1 0,0 1 0,0 0 0,0 0 0,0 0 0,-1 0 0,1 0 0,0-1 0,0 1 0,-1 0 0,1 0 0,0 0 0,-1-1 0,1 1 1,0 0-1,-2 1 0,-25 17 1353,19-16-1093,0 0 0,0 0 0,0-1 0,0 0 0,-10 1 1,-21-6-2297,38 3 1720,1-1 0,-1 1-1,1 0 1,-1-1 0,1 1 0,-1 0-1,1-1 1,0 1 0,-1 0-1,1-1 1,-1 1 0,1-1 0,0 1-1,0-1 1,-1 1 0,1-1-1,0 1 1,0-1 0,-1 0 0,1 1-1,0-1 1,0 1 0,0-1-1,0 1 1,0-1 0,0-1 0,0-10-5626</inkml:trace>
</inkml:ink>
</file>

<file path=ppt/ink/ink31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6.9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157 8 15855,'0'0'3945,"-12"2"-2915,-5 1-254,-1 1 0,-28 11-1,42-14-669,1 0-1,0 0 0,-1 0 0,1 1 1,0-1-1,-1 1 0,1 0 1,0 0-1,0 0 0,0 1 1,1-1-1,-1 0 0,0 1 0,1 0 1,0 0-1,0 0 0,0 0 1,0 0-1,0 0 0,0 0 1,1 0-1,0 1 0,-1-1 0,0 7 1,2-9-100,1 0 0,0 0 0,-1 0 0,1 0 0,-1 0 0,1 0 0,0-1-1,0 1 1,0 0 0,0 0 0,-1 0 0,1-1 0,0 1 0,0 0 0,0-1 0,0 1 0,1-1 0,-1 1 0,0-1 0,0 0 0,0 1 0,0-1 0,0 0 0,0 0 0,1 0 0,-1 0 0,0 0 0,0 0 0,0 0 0,2 0 0,40-4-20,-36 1-193,1-1 0,-1 0 1,0 0-1,0-1 0,0 0 1,-1 0-1,0 0 1,0-1-1,0 0 0,-1 0 1,1 0-1,-1-1 0,-1 0 1,0 0-1,0 0 1,6-15-1,-21 37 14,-5 19 290,15-31-109,0 0 1,0 0-1,1 0 1,-1 1-1,1-1 0,0 0 1,0 0-1,0 1 1,0-1-1,0 0 1,1 0-1,-1 1 0,1-1 1,0 0-1,0 0 1,0 0-1,1 0 1,-1 0-1,1 0 0,-1-1 1,1 1-1,0 0 1,0-1-1,0 1 1,1-1-1,2 3 0,-2-4-235,-1 1-1,1 0 1,0-1-1,0 0 0,0 0 1,0 0-1,0 0 0,1 0 1,-1 0-1,0-1 0,4 1 1,-1-1-617,-1 0 1,1-1 0,-1 0-1,1 0 1,-1 0 0,1 0-1,7-4 1,21-13-7134</inkml:trace>
</inkml:ink>
</file>

<file path=ppt/ink/ink31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7.3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 2498,'0'0'17393,"-9"6"-16454,4-3-784,0 1 0,0-1 0,1 2 0,-1-1-1,1 0 1,0 1 0,0 0 0,1 0 0,-1 0 0,1 0-1,0 0 1,1 1 0,-1-1 0,1 1 0,0 0-1,1 0 1,-1 0 0,1 0 0,0 0 0,0 7-1,-6 235 1208,8-163-1309,-1-85-5,-1-13 294,-3-31-931,-3 1 0,-23-82 0,29 122 722,2 9-97,-1-1 0,2 1 0,-1-1-1,1 1 1,0-1 0,0 1 0,0-1-1,1 0 1,-1 0 0,1 0 0,1-1-1,-1 1 1,1-1 0,-1 0 0,1 0-1,0 0 1,1 0 0,-1 0 0,1-1-1,0 0 1,-1 0 0,8 2 0,-5-1 9,0 0 1,0-1 0,1 0-1,-1 0 1,1-1 0,0 1 0,0-2-1,-1 1 1,1-1 0,0-1-1,0 0 1,1 0 0,-1 0-1,0-1 1,9-2 0,-12 1-15,0-1 1,-1 0-1,1-1 1,-1 1-1,1-1 1,-1 0-1,-1 0 1,1 0-1,0 0 1,-1-1-1,0 1 1,0-1 0,0 0-1,-1 0 1,1 0-1,-1 0 1,-1-1-1,1 1 1,-1 0-1,2-11 1,-4 16-24,0 0 1,0 0-1,1 0 1,-1 0 0,0 0-1,0 0 1,0 0-1,0 1 1,1-1 0,-1 0-1,0 1 1,0-1-1,1 1 1,-1-1 0,0 1-1,0-1 1,1 1-1,-1-1 1,1 1-1,-1 0 1,0-1 0,0 2-1,-2 3 44,-1 0 0,1 0 0,-1 0 0,2 1 0,-1 0 0,0-1 0,1 1 0,0 0 0,1 0 0,-1 0-1,1 0 1,1 0 0,-1 1 0,1-1 0,0 0 0,0 0 0,0 1 0,3 6 0,-3-9-36,2 0 0,-1-1 0,0 1 0,1 0 0,0-1 0,-1 0 0,1 1 0,1-1 0,-1 0 0,0 0 0,1 0 0,0 0 1,-1-1-1,1 1 0,0-1 0,1 1 0,-1-1 0,0 0 0,1 0 0,-1-1 0,1 1 0,-1-1 0,1 1 0,0-1 0,-1 0 0,1-1 0,0 1 0,0-1 0,7 1 0,-8-1-178,0 0 0,1 0-1,-1 0 1,1 0 0,-1-1 0,1 1-1,-1-1 1,0 0 0,1 0-1,-1 0 1,0 0 0,0-1 0,0 1-1,0-1 1,0 0 0,0 0-1,0 0 1,-1 0 0,1-1 0,-1 1-1,1 0 1,3-6 0,-3 1-983,1 0 1,-1 0-1,0-1 1,0 1-1,-1-1 1,0 1 0,-1-1-1,1 0 1,-1-9-1,3-33-11747</inkml:trace>
</inkml:ink>
</file>

<file path=ppt/ink/ink31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7.7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13741,'0'0'3940,"-15"51"-2211,15-29-736,0 0-352,11 2-417,2-1-64,3-2-576,2-1-1538,-2-6-2146,2-5-2690</inkml:trace>
</inkml:ink>
</file>

<file path=ppt/ink/ink31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18.0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 9641,'0'0'10901,"-9"3"-10287,2 0-339,0 0 0,0 1 0,0 0 0,0 0 0,1 0 0,-12 10 0,15-11-121,0 0 0,0 0 0,0 0-1,1 1 1,-1-1 0,1 1 0,0 0-1,0-1 1,0 1 0,0 0-1,0 0 1,1 0 0,0 1 0,0-1-1,0 0 1,0 0 0,1 5-1,-1-7-123,1 0 0,0 0 0,0 0 0,0 0 0,0 0-1,1 0 1,-1 0 0,0-1 0,1 1 0,-1 0-1,1 0 1,0 0 0,0-1 0,-1 1 0,1 0-1,0-1 1,2 3 0,-1-3-2,1 1-1,-1-1 1,0-1 0,0 1-1,1 0 1,-1 0 0,1-1-1,-1 0 1,0 1-1,1-1 1,-1 0 0,1 0-1,2 0 1,10-1-168,-1-1 1,0 0-1,1 0 1,-1-2-1,0 0 1,-1 0-1,1-1 1,23-13-1,-1 1-8,-35 17 162,-1 0-1,0-1 1,0 1-1,1 0 1,-1 0-1,0-1 1,0 1-1,1 0 1,-1 0 0,0 0-1,1-1 1,-1 1-1,0 0 1,1 0-1,-1 0 1,0 0 0,1 0-1,-1-1 1,1 1-1,-1 0 1,0 0-1,1 0 1,-1 0-1,0 0 1,1 0 0,-1 0-1,1 0 1,-1 1-1,0-1 1,1 0-1,-1 0 1,0 0-1,1 0 1,-1 0 0,0 1-1,1-1 1,-1 0-1,0 0 1,1 0-1,-1 1 1,0-1 0,0 0-1,1 1 1,-1-1-1,0 0 1,0 0-1,0 1 1,1-1-1,-1 0 1,0 1 0,0-1-1,0 1 1,0-1-1,0 0 1,0 1-1,0 0 1,-8 27 1495,0 5-438,11-32-1023,0 0 1,0-1-1,0 1 1,1-1-1,-1 0 1,0 1 0,1-1-1,-1-1 1,4 1-1,-2-1 0,18 0-690,-1-1-1,43-10 1,-44 7 323,1 0 1,41-1 0,-62 7 411,0-1 1,-1 1-1,1 0 1,-1-1-1,1 1 1,0 0-1,-1 0 1,1 0 0,-1-1-1,0 1 1,1 0-1,-1 0 1,0 0-1,1 0 1,-1 0-1,0 0 1,0 0-1,0 0 1,0-1-1,0 1 1,0 0 0,0 0-1,0 0 1,0 2-1,-2 35 1142,1-25-879,1-12-409,1-1 1,-1 1-1,0 0 1,0-1-1,0 1 1,1 0-1,-1-1 0,0 1 1,1 0-1,-1-1 1,1 1-1,-1 0 1,1-1-1,-1 1 1,1-1-1,-1 1 1,1-1-1,-1 1 1,1-1-1,0 0 1,-1 1-1,1-1 1,0 0-1,-1 1 1,1-1-1,0 0 0,0 0 1,-1 0-1,1 0 1,0 0-1,-1 0 1,1 1-1,1-2 1,28 0-6652,-26 1 5307,17-4-8671</inkml:trace>
</inkml:ink>
</file>

<file path=ppt/ink/ink31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37.8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8456,'0'0'4831,"13"-3"-4462,30-3-197,1 3 0,-1 1 0,68 5 0,1247 12 3424,-755-21-3188,412 8 710,761-2-437,-1427-7-392,-55 0-773,-97 7-3191,-150 0-1648</inkml:trace>
</inkml:ink>
</file>

<file path=ppt/ink/ink31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6:51.5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70 1794,'126'3'6408,"62"8"-3846,46 2-1165,-133-9-655,114 18 0,-88-5-210,139 1 0,129-18 968,-265-1-1342,165-10-67,31-1-91,2597 0 1276,-2400 1-1232,0 0 174,1655 1-58,-1628-4-48,-45 0 171,670 13 9,-24 1 83,-292-35-302,-567 19-50,505 6-23,-581 23 72,-83-3-1553,1-7-4311,-67-6 1078</inkml:trace>
</inkml:ink>
</file>

<file path=ppt/ink/ink31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00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3587,'0'0'1757,"9"0"-1544,68 0 2739,-37 16-1783,139-21 2771,132 5-3972,-115 32 215,-130-19-144,70 6 1,460-7 784,-460-12-607,177-20-21,-76 2-93,707 11 238,-563 9-148,1773-11 741,-1431-6-899,-94 0-6,-423 13-30,600 6-57,-395 20-5697,-308-23 1928</inkml:trace>
</inkml:ink>
</file>

<file path=ppt/ink/ink31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07.2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57 1313,'-13'0'1410,"10"1"-1098,-1-1 0,1 1 1,0-1-1,0 0 0,0 0 0,-1 0 1,1-1-1,0 1 0,0-1 1,0 0-1,0 0 0,0 0 0,0 0 1,0 0-1,0 0 0,0-1 1,0 0-1,1 1 0,-1-1 1,1 0-1,-1 0 0,1-1 0,-4-3 1,6 6-255,0 0 1,0-1-1,0 1 1,0 0-1,0 0 1,0-1-1,1 1 1,-1 0-1,0-1 1,0 1 0,0 0-1,0 0 1,0 0-1,0-1 1,0 1-1,1 0 1,-1 0-1,0-1 1,0 1-1,0 0 1,1 0-1,-1 0 1,0 0-1,0-1 1,1 1 0,-1 0-1,0 0 1,0 0-1,1 0 1,-1 0-1,0 0 1,0 0-1,1 0 1,-1-1-1,0 1 1,0 0-1,1 0 1,-1 0-1,0 0 1,1 0-1,-1 1 1,0-1 0,1 0-1,27-3 621,45 2-1161,-59 1 753,1185-12 2067,-571 17-1511,-1 31 406,107 7-891,2-37 505,-98-3-290,790-29-338,182-48 68,1 72 8,-131 49-172,-740 17-631,-583-51-3901,-86-13-1234</inkml:trace>
</inkml:ink>
</file>

<file path=ppt/ink/ink31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28.4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69 230 5093,'-13'0'660,"1"-1"1,-1-1 0,-17-4-1,29 5-345,9 1-315,131 1 120,559-23 1,641-63 551,-345 61-401,119 1 19,1209-7 623,-2292 29-902,1585-9 1563,73-9-1804,-1450 15-874,-106 3-2697,-78-1-1581</inkml:trace>
</inkml:ink>
</file>

<file path=ppt/ink/ink3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3.39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0 246 17620,'17'0'2488,"6"-3"-1415,12-9-361,5-5 1440,12-6-696,3-2-199,0-5-705,0-1-376,-7 0 608,-1 5-648,-5 2-88,-4 1-16</inkml:trace>
</inkml:ink>
</file>

<file path=ppt/ink/ink31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1.4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17969,'0'0'4068,"29"50"-4132,-15-49-1346,6-1-1536,-8-3-4037</inkml:trace>
</inkml:ink>
</file>

<file path=ppt/ink/ink31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5.2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10 11307,'7'-9'7197,"-7"28"-4763,-10 47-2616,8-51 1127,-7 70-465,3 143 1,6-175-1320,3-28-838,6-12-4109</inkml:trace>
</inkml:ink>
</file>

<file path=ppt/ink/ink31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5.6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48 8776,'0'0'9673,"85"21"-8391,-40-21-450,7-4-383,9-5-257,0 0-128,-7 0 0,0 1-384,-10 3-801,-12 1-961,-9 0-1249,-8-5-961,-13 1-5542</inkml:trace>
</inkml:ink>
</file>

<file path=ppt/ink/ink31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5.9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11 14414,'0'0'4868,"47"-10"-3843,-7 21-256,7 1-609,3 2-96,6 0-608,-4-2-1538,-5-2-2306,2-4-2275</inkml:trace>
</inkml:ink>
</file>

<file path=ppt/ink/ink31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6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 10698,'-3'12'2200,"-3"6"-1331,1-3 165,0-1 0,1 1 0,0-1 0,1 1 0,1 0 0,0 0 0,1 1 0,2 21-1,-1-36-1001,1 0 0,-1 0-1,1 0 1,0 0-1,-1 0 1,1 0-1,0 0 1,0 0-1,0 0 1,-1-1-1,1 1 1,0 0-1,0-1 1,0 1 0,0 0-1,1-1 1,-1 0-1,0 1 1,0-1-1,0 1 1,0-1-1,0 0 1,0 0-1,1 0 1,-1 0-1,2 0 1,34-1 397,-34 1-354,14-4-198,0 0-1,-1-1 0,1-1 0,-1 0 1,-1-1-1,1-1 0,-1-1 0,-1 0 0,23-18 1,7-3-503,-43 29 628,-1 1-1,0 0 0,0 0 1,1-1-1,-1 1 0,0 0 0,0 0 1,1 0-1,-1-1 0,0 1 1,0 0-1,1 0 0,-1 0 0,0 0 1,1 0-1,-1 0 0,0 0 1,1 0-1,-1-1 0,0 1 0,1 0 1,-1 0-1,0 0 0,1 0 1,-1 1-1,0-1 0,1 0 1,-1 0-1,0 0 0,1 0 0,-1 0 1,0 0-1,1 0 0,-1 1 1,0-1-1,0 0 0,1 0 0,-1 0 1,0 1-1,0-1 0,1 0 1,-1 19 216,-16 35 417,12-39-390,1-7-103,1 1 0,1 0 0,-1 0 0,2-1 0,-1 13 0,1-19-249,1 0 1,-1 0-1,0 0 1,1 0-1,-1 0 1,1 0-1,0 0 1,0 0-1,-1 0 1,1 0-1,0 0 1,2 1-1,-2-2-258,0 0-1,0 0 0,0 0 0,1 0 1,-1 0-1,0 0 0,1-1 1,-1 1-1,0 0 0,1-1 0,-1 1 1,1-1-1,-1 1 0,1-1 1,-1 0-1,1 0 0,2 0 0,19 0-8837</inkml:trace>
</inkml:ink>
</file>

<file path=ppt/ink/ink31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7.3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87 11179,'0'0'5557,"-2"-8"-3470,2 8-2073,0-3 49,0 1-1,0 0 1,-1 0 0,1 0 0,-1 0 0,0 0 0,0 0 0,1 0-1,-1 0 1,0 0 0,-1 0 0,1 0 0,0 0 0,-1 1-1,1-1 1,-1 0 0,1 1 0,-1-1 0,0 1 0,1 0-1,-1 0 1,0-1 0,0 1 0,0 0 0,0 1 0,0-1-1,0 0 1,0 0 0,0 1 0,0 0 0,-1-1 0,-1 1-1,-1-1-46,0 1-1,0 0 0,-1 0 0,1 1 0,0-1 0,0 1 1,0 0-1,0 0 0,0 1 0,0-1 0,1 1 1,-1 0-1,1 1 0,-1-1 0,1 1 0,-1 0 0,1 0 1,0 0-1,1 1 0,-1-1 0,0 1 0,1 0 0,0 0 1,0 0-1,0 0 0,1 1 0,-1-1 0,1 1 0,0-1 1,0 1-1,0 0 0,1 0 0,0 0 0,0 0 0,0 0 1,1 0-1,-1 6 0,1-10-14,1 0 0,-1 1 0,0-1-1,0 0 1,0 0 0,1 0 0,-1-1 0,0 1 0,1 0-1,-1 0 1,1 0 0,0 0 0,-1 0 0,1 0 0,-1-1 0,1 1-1,0 0 1,0 0 0,-1-1 0,1 1 0,0-1 0,0 1-1,0 0 1,0-1 0,0 0 0,1 1 0,36 7 67,39-13-367,55-30-1463,-131 35 1750,0 0 0,0 0 0,0 0 0,0 0-1,0 0 1,0 1 0,0-1 0,0 0 0,0 0 0,0 1-1,0-1 1,0 0 0,-1 1 0,1-1 0,0 1 0,0 0-1,0-1 1,0 1 0,-1-1 0,1 1 0,0 0 0,-1 0 0,1-1-1,0 1 1,-1 0 0,1 0 0,-1 0 0,1 0 0,-1 0-1,0 0 1,1 0 0,-1 0 0,0 0 0,0 0 0,1 0-1,-1 0 1,0 2 0,0 48 61,-1-33 124,-1 6 133,0-1 0,-1 1 0,-2-1 0,0 0 0,-16 40 0,4-18 1285,-45 78 0,57-114-1373,-23 36 208,27-44-407,0 0 0,1 1 0,-1-1 0,0 0 0,0 0-1,0 0 1,0 0 0,0 0 0,-1 0 0,1 0 0,0 0-1,0 0 1,-1 0 0,1-1 0,0 1 0,-1 0 0,1-1-1,-1 1 1,1-1 0,-1 0 0,1 1 0,-1-1 0,1 0 0,-1 0-1,1 0 1,-3-1 0,2 0-7,0-1-1,0 0 0,1 0 1,-1 0-1,0 0 1,1 0-1,0-1 0,0 1 1,-1 0-1,1-1 1,1 1-1,-1 0 1,0-1-1,1 1 0,-1-1 1,1 0-1,-1-3 1,-3-50-869,3 46 703,0 0 0,1 0-1,1 0 1,-1 0 0,1 0 0,1 0 0,0 0 0,0 1-1,1-1 1,0 1 0,1-1 0,0 1 0,1 0 0,-1 0 0,13-15-1,13-9-69,2 1-1,62-48 0,-61 54 8,-2 0 0,0-2 0,39-48 0,-47 41 251,-22 33 2,-1 0 0,1 0 0,0 0 0,0 0 1,-1 0-1,1 0 0,-1 0 0,0 0 0,1 0 0,-1 0 0,0 0 0,0 0 1,0 0-1,0 0 0,-1 0 0,1 0 0,-1 0 0,0-2 0,0 3-23,1 1-1,-1-1 0,0 0 1,0 1-1,0-1 0,0 1 1,1-1-1,-1 1 1,0-1-1,0 1 0,0 0 1,0 0-1,0-1 0,0 1 1,0 0-1,0 0 0,0 0 1,0 0-1,0 0 0,0 0 1,0 0-1,-2 1 0,-23 5-2,14 2 40,0 0-1,1 0 1,0 2 0,1-1-1,0 1 1,1 1 0,0-1-1,0 2 1,1-1 0,1 1 0,0 0-1,-11 26 1,18-36-32,-1-1 0,0 1 0,1-1 0,-1 1 0,1 0 0,0-1 0,-1 1 0,1 0 0,0-1 0,0 1 0,0 0 0,0-1 0,0 1 0,0 0 0,1-1 0,-1 1 0,1 0 0,-1-1 1,1 1-1,-1-1 0,1 1 0,0-1 0,1 3 0,0-3 1,0 1 0,0-1 0,0 0 1,-1 0-1,1 0 0,0 0 0,0 0 0,1-1 1,-1 1-1,0 0 0,0-1 0,0 0 0,0 0 1,1 1-1,2-1 0,11-2 38,0 1 0,0-2 0,29-8 0,-43 11-59,44-14-186,-24 7-57,1 0 0,0 1-1,0 2 1,0 0-1,1 1 1,40 1-1,-62 3 256,0-1 0,0 0 1,-1 1-1,1 0 0,0-1 0,0 1 0,-1 0 0,1 0 0,0 0 0,-1 0 0,1 0 0,-1 0 0,1 0 0,-1 1 0,0-1 0,1 0 0,-1 1 0,0-1 0,0 1 0,0 0 0,0-1 1,0 1-1,-1 0 0,1-1 0,0 1 0,-1 0 0,1 0 0,-1 0 0,1 2 0,0 7 387,0 1 1,0-1-1,-2 22 1,0-13 369,2-20-753,-1 1 1,1 0-1,0-1 1,-1 1-1,1-1 0,0 0 1,0 1-1,0-1 1,-1 0-1,1 1 0,0-1 1,0 0-1,0 0 1,0 0-1,0 0 0,-1 1 1,1-1-1,0 0 1,0-1-1,0 1 1,0 0-1,0 0 0,-1 0 1,3-1-1,24-4 154,-12-2-465,-1 0 0,0 0-1,0-1 1,23-19 0,-24 17 112,1 0 0,1 1 0,28-14 0,-42 77 1931,-1-54-1789,0 1 0,0-1 0,0 1 0,0-1 1,0 1-1,0 0 0,0-1 0,0 1 0,0-1 0,0 1 0,0-1 1,0 1-1,1-1 0,-1 1 0,0-1 0,0 1 0,1-1 0,-1 1 1,0-1-1,1 1 0,-1-1 0,1 1 0,-1-1 0,1 1 0,15 0-4769,-13-1 3628,12-1-7571</inkml:trace>
</inkml:ink>
</file>

<file path=ppt/ink/ink31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8.1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0 151 5317,'47'-14'13052,"0"0"-8255,26-13-4406,-59 22-387,0-2 0,0 0 0,-1 0 0,0-1 0,0-1 0,14-13 0,-20 13 375,-16 12-215,-15 13-179,14-7 25,1 0-1,1 0 0,-1 1 0,2 0 1,-1 1-1,1 0 0,1 0 1,0 0-1,1 1 0,0-1 0,0 1 1,2 1-1,-1-1 0,-1 14 0,5-24-6,0 0 0,0-1 0,1 1 0,-1-1 0,0 1 0,1 0 0,-1-1 0,1 1 0,-1-1 0,1 1 0,0-1 0,0 0 0,0 1 0,0-1 0,0 0 0,0 1 0,0-1 0,0 0 0,0 0 0,0 0 0,1 0 0,-1 0 0,0 0 0,1 0 0,-1-1 0,1 1 0,-1 0 0,1-1 0,-1 1 0,1-1 0,-1 0 0,1 1 0,0-1 0,2 0 0,8 1 33,1 0 0,-1-1 0,20-3 0,-21 2-50,16-3-685,0-1 0,-1-1 0,39-14-1,12-4-763,-66 24 9052,-13-26-7314,2 8-841,1 0 1,5-31 0,8 8-2545,-12 37 2184,0 0 0,1 0 0,-1 0 0,1 0 0,0 1 0,0-1-1,4-2 1,5-4-6014</inkml:trace>
</inkml:ink>
</file>

<file path=ppt/ink/ink31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8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47 1121,'0'0'18455,"-10"-4"-17879,-34-12-165,41 16-389,1 0-1,0 0 0,-1 0 0,1 0 0,0 0 0,-1 1 0,1-1 0,0 1 0,-1-1 0,1 1 0,0 0 1,0 0-1,0 0 0,0 0 0,-1 0 0,2 1 0,-1-1 0,0 1 0,-2 1 0,-28 33 370,28-31-280,2-2-73,-1 0 1,1 0-1,-1 1 0,1-1 1,0 1-1,0-1 0,0 1 0,1 0 1,-1 0-1,1 0 0,0 0 1,0 0-1,1 0 0,-1 0 1,1 0-1,0 5 0,0-8-30,1 0-1,0-1 0,0 1 1,-1 0-1,1-1 1,0 1-1,0 0 1,0-1-1,0 1 0,0-1 1,0 0-1,0 1 1,0-1-1,0 0 0,0 1 1,0-1-1,0 0 1,0 0-1,0 0 0,0 0 1,0 0-1,1 0 1,30-2 142,-27 2-108,13-4 9,0 0 0,0-1 0,-1-1 0,0 0 0,0-1 0,0-1 0,-1-1-1,0 0 1,-1-1 0,0-1 0,0 0 0,-1-1 0,-1-1 0,17-19 0,-23 21 357,-12 13 190,-15 18-323,11-5-158,-1 0 0,-11 26 0,19-35-52,0 0-1,0-1 1,0 1 0,0 1-1,1-1 1,0 0-1,0 0 1,1 0 0,0 1-1,0-1 1,1 6-1,-1-10-56,1-1 1,0 0-1,0 0 0,-1 0 0,1 0 0,0 0 1,0 0-1,0 0 0,0 0 0,1 0 0,-1 0 0,0 0 1,0-1-1,0 1 0,1 0 0,-1-1 0,0 1 1,1-1-1,-1 0 0,0 1 0,1-1 0,-1 0 0,1 0 1,-1 0-1,0 0 0,4 0 0,40-2-1590,-18-6-1728,1-9-2765</inkml:trace>
</inkml:ink>
</file>

<file path=ppt/ink/ink31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49.7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63 10762,'0'0'2018,"0"-8"422,1-40 1713,-1 48-4107,0-1 0,0 1 1,-1 0-1,1-1 0,0 1 0,0 0 1,-1-1-1,1 1 0,0 0 0,0-1 1,-1 1-1,1 0 0,0 0 0,-1-1 0,1 1 1,-1 0-1,1 0 0,0 0 0,-1-1 1,1 1-1,-1 0 0,1 0 0,0 0 1,-1 0-1,1 0 0,-1 0 0,1 0 1,0 0-1,-1 0 0,1 0 0,-1 0 0,1 0 1,-1 0-1,1 0 0,0 1 0,-1-1 1,1 0-1,0 0 0,-1 0 0,0 1 1,-15 9-16,13-5-27,1 0 0,-1 0 1,1 1-1,0-1 0,0 1 0,0 0 0,1-1 0,-1 10 1,2-14 5,1-1 1,-1 0-1,0 0 1,0 0-1,1 1 1,-1-1 0,0 0-1,1 0 1,-1 0-1,0 0 1,1 0-1,-1 0 1,1 0 0,-1 0-1,0 0 1,1 0-1,-1 0 1,0 0-1,1 0 1,-1 0 0,0 0-1,1 0 1,-1 0-1,0 0 1,1 0-1,-1 0 1,0 0 0,1-1-1,-1 1 1,0 0-1,1 0 1,-1 0 0,0-1-1,0 1 1,1 0-1,-1 0 1,0-1-1,0 1 1,1-1 0,13-9 9,-10 3-1140,-2 8-2545,-1 14-2024,-3-3 1301</inkml:trace>
</inkml:ink>
</file>

<file path=ppt/ink/ink31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0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14318,'0'0'6694,"0"10"-5909,-4 43 534,-2 0 1,-19 81 0,-8 56 385,33-188-1827,-1 36 293,7-24-2355,-5-14 1941,-1 0-1,1 0 1,-1 1-1,1-1 1,0 0-1,-1 0 0,1 0 1,-1 0-1,1 0 1,-1 0-1,1 0 1,0 0-1,-1 0 1,1 0-1,-1 0 0,1 0 1,0 0-1,-1 0 1,1-1-1,-1 1 1,1 0-1,-1 0 1,1-1-1,-1 1 0,2-1 1,3-5-5843</inkml:trace>
</inkml:ink>
</file>

<file path=ppt/ink/ink3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3.8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8 13883,'-2'12'2072,"4"-1"-1103,11-5-289,4 0 2328,12-4-1751,8-2-145,14-2-312,7-1-104,14-4-112,6 0-128,0 0-456,-2 1-336,-2 4-784,-7 2 1944,-10 3-984,-8-6-104,-11-8-128</inkml:trace>
</inkml:ink>
</file>

<file path=ppt/ink/ink31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0 195 9065,'0'0'7452,"12"-12"-6379,5-3-711,1 0 0,0 1 0,2 1 0,-1 0 1,42-18-1,-47 25-255,-1 0 0,1 2 1,1-1-1,-1 2 1,0 0-1,1 1 0,0 0 1,26 1-1,-40 1-105,-1 0 0,1 0 1,0 0-1,0 0 0,0 1 1,0-1-1,0 0 0,0 1 0,-1-1 1,1 1-1,0-1 0,0 1 0,-1-1 1,1 1-1,0-1 0,-1 1 0,1 0 1,0-1-1,-1 1 0,1 0 0,-1 0 1,1-1-1,-1 1 0,0 0 0,1 0 1,0 1-1,-1 29 333,-20 29 411,8-37-482,6-11-71,0 0 0,0 0-1,1 1 1,1 0 0,-5 18-1,9-30-181,0 0 0,0-1-1,0 1 1,0 0 0,0 0 0,0 0-1,0-1 1,0 1 0,0 0-1,0 0 1,1-1 0,-1 1 0,0 0-1,0 0 1,1-1 0,-1 1-1,1 0 1,-1-1 0,0 1 0,1 0-1,-1-1 1,1 1 0,0-1-1,-1 1 1,1 0 0,-1-1 0,1 0-1,0 1 1,-1-1 0,1 1-1,1-1 1,32 3 225,-23-5-170,0 0-1,0 0 1,0-1 0,12-6 0,2-3-29,0-1 1,-2-2-1,23-17 1,-36 25-35,-1 0 0,0-1 0,0-1 0,-1 0 0,0 0 1,0 0-1,-1-1 0,-1 0 0,9-16 0,-15 19-122,-9 18 41,-13 22 83,19-28 22,1 1-1,0-1 1,0 1-1,0-1 1,1 1-1,-1 0 1,2-1-1,-1 1 1,0 0-1,1 0 1,0 0-1,1-1 1,-1 1-1,1 0 1,1 6-1,0-9-10,-1 0-1,1 0 0,-1 0 1,1 0-1,0 0 0,0 0 1,0 0-1,1 0 0,-1-1 0,1 1 1,-1-1-1,1 0 0,0 0 1,0 0-1,0 0 0,0 0 1,0-1-1,1 1 0,-1-1 1,0 0-1,1 0 0,-1 0 0,0-1 1,1 1-1,5 0 0,1 0 3,1 0 0,-1-1-1,0 0 1,0-1 0,1 0-1,-1 0 1,0-1-1,0 0 1,0-1 0,13-5-1,-18 5-10,0 1 0,-1-1-1,1 0 1,-1 0 0,0 0-1,0-1 1,0 1 0,-1-1-1,1 0 1,-1 0 0,0 0-1,0-1 1,0 1-1,0-1 1,-1 1 0,0-1-1,0 0 1,0 0 0,-1 0-1,1 0 1,-1-1 0,0-5-1,0 0 79,0 0-1,-1 0 0,0 0 1,-3-20-1,2 28-65,1 1 0,-1 0 1,1 0-1,-1 0 0,0-1 0,0 1 1,0 0-1,0 0 0,0 0 0,-1 0 0,1 1 1,0-1-1,-3-2 0,2 3-14,1 0-1,0 1 1,0-1 0,-1 1-1,1-1 1,0 1-1,-1-1 1,1 1 0,0 0-1,-1 0 1,1 0 0,0 0-1,-1 0 1,1 0 0,0 0-1,-1 0 1,1 0 0,0 1-1,-1-1 1,1 0 0,0 1-1,-1 0 1,1-1-1,0 1 1,-1 0 0,1 0-5,0-1 0,0 1 0,1 0 0,-1-1 0,0 1 0,1 0 0,-1-1 0,0 1 0,1 0 0,-1 0 0,1 0 0,0-1 0,-1 1 0,1 0 0,-1 0 0,1 0 0,0 0 0,0 0 0,0 0 0,0 0 0,-1 0 0,1 0 0,0 0 0,0-1 0,1 1 0,-1 0 0,0 0 0,0 0 0,0 0 0,1 0 0,-1 1 0,1 0 0,0 0 0,-1 0 0,1 0 0,0 0 0,0-1 0,0 1 0,0 0 0,0 0 0,1-1 0,-1 1 0,0-1 0,1 1 0,2 1 0,8 1-36,0 1 0,0-2 0,1 0 1,0 0-1,-1-1 0,1-1 0,0 0 0,0-1 1,0 0-1,0-1 0,0 0 0,-1-1 0,1 0 1,0-2-1,-1 1 0,20-9 0,-26 9 78,0 0-1,-1-1 1,1 1-1,-1-1 1,0 0-1,0-1 1,0 1-1,-1-1 1,0 0-1,1 0 1,-2 0-1,1 0 1,-1-1-1,1 0 1,-2 0-1,1 0 1,-1 0-1,1 0 1,-2 0-1,1 0 1,0-9-1,-5 15-39,1 0-1,-1 0 1,0 1-1,0-1 1,0 1 0,0-1-1,1 1 1,-1 0-1,-3 1 1,-6 6 3,-1 0 1,2 1-1,-1 1 0,1 0 1,1 1-1,0-1 0,0 2 1,1 0-1,1 0 0,-12 20 1,19-29 3,-1-1 0,1 1 0,0-1-1,0 1 1,0-1 0,0 1 0,1 0 0,-1 0 0,1-1 0,-1 1 0,1 0 0,0 0 0,0-1 0,0 1 0,0 0 0,1 0 0,-1-1-1,1 1 1,0 0 0,-1-1 0,3 6 0,0-5-28,-1-1-1,0 1 1,1-1 0,-1 0-1,1 1 1,0-1-1,0 0 1,0 0 0,0-1-1,0 1 1,0-1 0,0 1-1,1-1 1,6 1-1,11 2-993,0-1-1,1-1 1,-1-1-1,31-3 1,14-2-4102</inkml:trace>
</inkml:ink>
</file>

<file path=ppt/ink/ink31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1.6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3812,'0'0'-1378</inkml:trace>
</inkml:ink>
</file>

<file path=ppt/ink/ink31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2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303 89 10186,'0'0'7997,"6"-9"-5606,16-30-416,-21 38-1910,0 0-1,-1 0 1,1 1-1,-1-1 1,0 0-1,1 0 1,-1 0-1,0 0 1,0 0-1,1 0 1,-1 0-1,0 0 0,0 0 1,0 0-1,0 0 1,0 1-1,0-1 1,0 0-1,-1 0 1,1 0-1,0 0 1,0 0-1,-1 0 1,1 0-1,-1 0 1,1 0-1,-1 1 1,1-1-1,-1 0 0,1 0 1,-1 1-1,0-1 1,1 0-1,-1 1 1,0-1-1,1 0 1,-1 1-1,0-1 1,0 1-1,0-1 1,0 1-1,0 0 1,1-1-1,-1 1 1,0 0-1,-1 0 0,-46-6 390,43 6-308,-9 1-116,0 0-1,1 0 0,-1 1 0,0 1 0,1 1 1,0 0-1,0 0 0,0 1 0,0 1 0,-17 10 0,22-12-12,1 1 0,1-1 0,-1 1 0,1 0-1,-1 0 1,2 1 0,-1 0 0,0 0-1,1 1 1,0-1 0,1 1 0,0 0 0,0 0-1,0 1 1,1-1 0,0 1 0,0-1-1,1 1 1,-2 9 0,4-15-13,0-1 0,0 1 0,0 0 0,0 0 0,0 0 0,1-1-1,-1 1 1,0 0 0,1 0 0,-1-1 0,1 1 0,0-1 0,0 1 0,-1 0 0,1-1 0,0 1 0,0-1 0,1 0-1,-1 1 1,0-1 0,2 2 0,1 0 3,0-1-1,0 1 1,0-1 0,0 0-1,0 0 1,0-1 0,1 1-1,5 1 1,10 0-249,0 0 0,40 1 1,-52-4 25,92 0-3104,-75-1-81,49-9 0,-18-4-3678</inkml:trace>
</inkml:ink>
</file>

<file path=ppt/ink/ink31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20 10122,'0'0'8194,"-12"-4"-7036,7 2-1082,1-1 39,-1 1-1,0 0 0,0 1 1,0-1-1,0 1 0,-1 0 0,1 0 1,0 1-1,0-1 0,-1 1 1,1 1-1,0-1 0,0 1 0,-1-1 1,1 1-1,0 1 0,0-1 1,-10 5-1,2 1 324,0 1 0,1 1 0,-21 18 0,29-24-319,0 0-1,1 1 1,0 0 0,0-1-1,0 1 1,0 0 0,1 0-1,0 0 1,0 1-1,0-1 1,0 1 0,0-1-1,1 1 1,0-1 0,0 1-1,-1 6 1,3-10-107,-1 1 0,1-1 0,-1 0-1,1 0 1,0 0 0,-1 1 0,1-1 0,0 0 0,0 0 0,0 0 0,0 0 0,-1 0 0,2-1 0,-1 1-1,0 0 1,0 0 0,0-1 0,0 1 0,0 0 0,1-1 0,-1 1 0,0-1 0,0 0 0,1 1 0,-1-1-1,0 0 1,1 0 0,-1 0 0,0 0 0,1 0 0,1 0 0,53-1 182,-50 0-166,8-1-185,1 0 0,0-1 1,0-1-1,-1 0 0,0-1 0,0-1 0,21-11 1,-1-3-504,52-41 1,-108 114 1940,20-50-1188,0 0 0,1 0-1,0 0 1,0 0 0,0 0-1,0 0 1,0 0 0,0 0 0,1 1-1,0-1 1,-1 0 0,1 0-1,1 7 1,0-9-68,0 0 0,0 1 0,1-1-1,-1 0 1,0 0 0,1 0 0,-1 1 0,1-2-1,-1 1 1,1 0 0,0 0 0,-1 0 0,1-1 0,0 1-1,-1-1 1,1 1 0,0-1 0,0 0 0,-1 0-1,1 0 1,0 0 0,0 0 0,-1 0 0,1 0-1,2-1 1,7 0-185,1-1 0,-1 0 0,0 0 0,0-1 0,-1-1-1,1 0 1,12-6 0,-15 5 66,1 1-1,0 0 0,1 1 1,-1 0-1,1 0 0,-1 1 1,1 1-1,-1-1 0,1 1 1,11 1-1,-19 1 184,-1 0 1,1 0-1,-1 0 0,1 0 0,0 0 1,-1 1-1,0-1 0,1 1 1,-1-1-1,0 1 0,0-1 0,0 1 1,0 0-1,0-1 0,0 1 0,0 0 1,-1 0-1,1 0 0,0 3 1,8 15-1142,4-10-4006,-3-10-435</inkml:trace>
</inkml:ink>
</file>

<file path=ppt/ink/ink31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3.3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51 116 6919,'-6'1'3268,"-29"-2"6012,25-6-6089,19-6-1090,6 2-2070,1 0-1,0 0 1,0 2-1,1 0 1,0 1-1,1 1 1,0 0-1,0 2 1,0 0-1,1 1 1,0 0-1,-1 2 1,25-1-1,-42 4-50,0-1-1,0 0 0,1 1 1,-1-1-1,0 1 0,0-1 1,0 1-1,0-1 0,0 1 1,0 0-1,0 0 0,0-1 1,0 1-1,0 0 0,-1 0 1,1 0-1,0 0 0,0 0 1,-1 0-1,1 0 0,-1 0 1,1 0-1,-1 1 0,1-1 1,-1 0-1,0 0 0,0 0 1,1 1-1,-1-1 0,0 0 1,0 0-1,0 0 0,0 1 0,0-1 1,-1 0-1,1 0 0,0 0 1,-1 2-1,-13 55-120,12-49 26,-3 9-1107,5-13-6674</inkml:trace>
</inkml:ink>
</file>

<file path=ppt/ink/ink31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4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9641,'0'0'8403,"3"10"-7480,2 8-329,-1 0 0,-1-1 0,1 36 0,-4-52-578,0 0 1,0 0-1,0 1 0,0-1 1,0 0-1,1 0 0,-1 0 1,0 1-1,0-1 0,1 0 1,-1 0-1,1 0 1,-1 0-1,1 0 0,-1 0 1,1 0-1,0 0 0,0 0 1,-1 0-1,1 0 0,0 0 1,0 0-1,0 0 1,0-1-1,0 1 0,1 0 1,0 0 35,1 0 0,-1-1 0,1 1 0,-1-1 0,1 0 0,-1 0 0,1 0 0,-1 0 0,0 0 0,1 0 0,-1-1 0,4 0 0,10-5 224,0 1 0,0-2 0,17-10 0,-22 11-224,13-6-92,-14 6 0,-1 1 1,1 0-1,0 1 1,0 0-1,13-3 0,-22 8 29,0-1-1,0 1 0,0 0 1,0 0-1,0 0 0,-1-1 0,1 1 1,0 0-1,-1 0 0,1 0 0,-1 0 1,1 0-1,-1 0 0,0 0 1,1 1-1,-1-1 0,0 0 0,0 0 1,1 0-1,-1 0 0,0 0 1,0 0-1,0 1 0,-1-1 0,1 0 1,0 0-1,0 0 0,0 0 0,-1 2 1,-5 38 112,5-40-103,1-1 0,-1 1 1,1 0-1,-1 0 1,1 0-1,0 0 1,0 0-1,-1 0 0,1 0 1,0 0-1,0 0 1,0 0-1,0 0 1,0 0-1,0 0 1,0 0-1,0 0 0,0 0 1,1 0-1,-1 0 1,0 0-1,1 0 1,-1 0-1,1-1 1,-1 1-1,1 0 0,-1 0 1,1 0-1,0 0 1,1 0-77,-1-1 0,1 1 0,-1-1 1,1 0-1,0 0 0,-1 0 0,1 0 1,-1 0-1,1 0 0,0 0 0,-1 0 1,1-1-1,-1 1 0,1 0 1,2-2-1,63-31-5020,-63 31 4531,30-19-4991,2-1-2999</inkml:trace>
</inkml:ink>
</file>

<file path=ppt/ink/ink31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4.8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117 302 10858,'0'0'5915,"-9"3"-4153,8-3-1730,-55 23 1626,52-21-1465,0 0-1,1 0 1,-1 0 0,1 1-1,-1-1 1,1 1 0,0 0-1,0 0 1,0 0 0,0 0-1,1 0 1,0 1 0,-1-1 0,-2 8-1,4-10-182,1-1-1,0 1 1,0-1-1,0 1 0,0-1 1,0 1-1,0-1 1,0 0-1,0 1 1,0-1-1,0 1 0,0-1 1,0 1-1,0-1 1,1 1-1,-1-1 1,0 1-1,0-1 1,0 0-1,1 1 0,-1-1 1,0 1-1,1-1 1,-1 0-1,0 1 1,1-1-1,-1 0 0,0 1 1,1-1-1,-1 0 1,0 0-1,1 1 1,-1-1-1,1 0 1,23 5 133,24-7-318,-38 0-76,1-1-1,0 0 1,-1-1-1,1 0 1,-1 0 0,0-1-1,10-7 1,-15 9 179,0 0 0,-1 0 0,1 0 1,0-1-1,-1 0 0,0 0 0,0 0 0,0 0 0,-1-1 1,1 1-1,-1-1 0,0 0 0,0 0 0,-1 0 1,3-7-1,-19 30 712,13-17-610,0 1-1,0 0 0,1-1 1,-1 1-1,1-1 0,-1 1 1,1 0-1,0-1 1,0 1-1,0 0 0,0-1 1,0 1-1,0 0 0,0-1 1,0 1-1,1 0 0,-1-1 1,1 1-1,-1 0 0,1-1 1,0 1-1,-1-1 0,1 1 1,0-1-1,0 0 0,0 1 1,0-1-1,0 0 0,0 0 1,1 1-1,-1-1 0,0 0 1,1 0-1,-1 0 0,1-1 1,2 2-1,2 0 13,1-1 0,-1 0 0,1 0 0,-1 0 0,1-1-1,-1 0 1,1-1 0,9-1 0,-6 0-90,-1 0 0,0 0 0,0-1 0,0-1-1,0 1 1,0-2 0,-1 1 0,0-1 0,0 0 0,0-1 0,0 0-1,-1 0 1,0-1 0,0 1 0,-1-2 0,0 1 0,0-1 0,-1 0-1,0 0 1,0 0 0,5-14 0,-1 1 24,-1 0 0,0-1 1,-2 0-1,-1 0 0,-1 0 0,0-1 1,-1-42-1,-2 65 38,-1 0 1,0 0 0,0 0-1,0-1 1,0 1-1,0 0 1,0 0-1,0 0 1,0 0-1,0 0 1,0-1-1,0 1 1,0 0-1,0 0 1,0 0-1,0 0 1,0 0-1,0-1 1,0 1-1,0 0 1,0 0-1,0 0 1,0 0-1,0 0 1,0-1-1,0 1 1,0 0 0,-1 0-1,1 0 1,0 0-1,0 0 1,0 0-1,0-1 1,0 1-1,0 0 1,0 0-1,0 0 1,-1 0-1,1 0 1,0 0-1,0 0 1,0 0-1,0 0 1,0 0-1,-1 0 1,1 0-1,0 0 1,0 0-1,0 0 1,0 0-1,-1 0 1,1 0-1,0 0 1,0 0 0,0 0-1,-1 0 1,-8 9 212,-7 17-188,5-7 167,1-1 0,2 2-1,-1-1 1,2 1-1,1 1 1,1-1 0,-6 43-1,10-52-227,0 0 1,1 0-1,1 0 0,0-1 1,0 1-1,1 0 0,0 0 1,1-1-1,0 1 0,1-1 1,0 0-1,1 0 0,0 0 1,0 0-1,1-1 0,0 0 1,10 10-1,-16-18 13,1 0 0,0 0 0,0 0 0,-1 0 0,1 0 1,0 0-1,0 0 0,0 0 0,0 0 0,0 0 0,0-1 0,0 1 0,1 0 1,-1-1-1,0 1 0,0-1 0,2 1 0,-4-18-93,-20-33 33,3 19 547,-38-49 1,23 36-107,33 44-343,-1-1 0,0 1 0,1-1 0,-1 1 0,1-1 0,0 0 0,-1 1 0,1-1 0,-1 0 0,1 1 0,0-1 0,0 0 0,-1 1 0,1-1 0,0 0 1,0 0-1,0 1 0,0-1 0,0 0 0,0 0 0,0 1 0,0-1 0,0 0 0,0 0 0,0 1 0,1-1 0,-1 0 0,0 0 0,0 1 0,1-1 0,-1 0 0,1 1 0,-1-1 0,0 0 0,1 1 0,-1-1 0,1 1 0,-1-1 0,1 1 0,0-1 0,-1 1 0,1-1 0,0 1 0,-1 0 0,1-1 0,0 1 0,-1 0 0,1-1 0,0 1 0,0 0 0,-1 0 0,1 0 0,0 0 0,0 0 0,-1 0 1,1 0-1,0 0 0,1 0 0,59-1-381,-45 2 267,17 0-891,71-5-7908,-52-5-2118</inkml:trace>
</inkml:ink>
</file>

<file path=ppt/ink/ink31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5.4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257 39 12620,'1'-1'314,"0"0"0,0 1 0,-1-1 1,1 0-1,0 0 0,-1 0 0,1 0 0,0 0 1,-1 0-1,1 0 0,-1 0 0,0 0 0,1 0 1,-1 0-1,0 0 0,1 0 0,-1 0 0,0 0 0,0-1 1,0 1-1,0 0 0,0 0 0,0 0 0,0 0 1,-1 0-1,1 0 0,0 0 0,-1 0 0,1 0 1,-2-2-1,1 2-146,-1 0 1,0 0 0,0 0-1,0 1 1,0-1 0,0 1-1,0 0 1,0-1 0,0 1-1,1 0 1,-1 0 0,0 0-1,0 0 1,0 1-1,-3 0 1,-8 1-153,0 1 0,1 0 0,-1 1 0,-13 7 0,6 0 36,1 1-1,0 1 0,-17 16 0,30-25-16,1 0-1,0 1 1,0 0-1,1 0 0,0 1 1,0-1-1,0 1 0,0 0 1,1 0-1,0 0 1,0 1-1,0-1 0,1 1 1,-2 7-1,4-12-28,0-1 1,0 1-1,0 0 0,0-1 0,0 1 0,0-1 0,1 1 1,-1 0-1,1-1 0,-1 1 0,1-1 0,-1 1 1,1-1-1,0 1 0,-1-1 0,1 0 0,0 1 0,0-1 1,0 0-1,0 0 0,2 2 0,0-1 7,1 1 1,-1-1-1,0 0 0,1-1 1,-1 1-1,1-1 0,0 1 0,6 0 1,8 2-54,1-2 1,-1 0 0,19-2 0,-25 1-92,31 0-2520,0-2-1,77-11 1,-58-2-3691</inkml:trace>
</inkml:ink>
</file>

<file path=ppt/ink/ink31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5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216 22 11307,'0'0'7740,"-10"-4"-6747,7 4-963,-2-3 61,0 1 1,-1 1-1,0-1 0,1 1 0,-1 0 0,0 0 1,1 1-1,-1-1 0,0 1 0,0 0 0,1 1 0,-1 0 1,0 0-1,0 0 0,1 0 0,-9 4 0,4 0 135,0 1-1,0 0 0,1 1 1,-17 14-1,23-18-117,0 0-1,0 0 1,0 0 0,0 0 0,1 1-1,0 0 1,-1-1 0,1 1-1,1 0 1,-1 0 0,0 0-1,1 0 1,0 0 0,0 0 0,0 0-1,0 6 1,1-9-96,1 0 1,-1 0-1,0 0 1,1 0-1,-1 1 1,1-1-1,-1 0 0,1 0 1,-1 0-1,1 0 1,0 0-1,0 0 1,0 0-1,-1-1 1,1 1-1,0 0 0,0 0 1,0-1-1,0 1 1,0 0-1,0-1 1,0 1-1,1-1 1,-1 0-1,0 1 0,0-1 1,0 0-1,0 1 1,1-1-1,-1 0 1,2 0-1,46 2 189,-38-2-143,1-1-85,0 0 0,0-1 0,-1 0 0,1-1 0,0 0 0,-1 0 0,1-2 0,-1 1 0,0-1 0,10-7 0,-13 7 6,-1 1 0,-1-1 0,1 0 0,0 0 1,-1-1-1,0 0 0,-1 0 0,1-1 0,-1 1 0,0-1 1,-1 0-1,0 0 0,0-1 0,0 1 0,2-11 1,-6 18 22,0-1 0,0 1 0,0 0 0,0 0 1,0 0-1,0-1 0,0 1 0,0 0 0,0 0 1,0 0-1,-1 0 0,1 0 0,0-1 0,0 1 0,0 0 1,0 0-1,0 0 0,-1 0 0,1 0 0,0 0 1,0 0-1,0 0 0,-1-1 0,1 1 0,0 0 1,0 0-1,0 0 0,0 0 0,-1 0 0,1 0 0,0 0 1,0 0-1,0 0 0,-1 0 0,1 0 0,0 0 1,0 1-1,0-1 0,-1 0 0,1 0 0,0 0 1,0 0-1,0 0 0,0 0 0,-1 0 0,1 0 1,0 0-1,0 1 0,0-1 0,0 0 0,0 0 0,0 0 1,-1 0-1,1 1 0,0-1 0,0 0 0,0 0 1,0 0-1,0 1 0,-13 7 32,6 0 36,0 1 0,1-1 0,-1 1 0,2 0 0,-1 1 0,1-1 0,-5 16 0,8-20-38,0 1 1,0 0-1,0-1 0,1 1 1,0 0-1,0 0 1,1 0-1,-1 0 1,1 0-1,1 0 0,-1 0 1,1 0-1,0 0 1,0 0-1,3 6 0,-3-9-87,0-1-1,1 0 0,0 1 0,-1-1 0,1 0 0,0 0 0,0 0 0,0 0 0,0-1 0,0 1 1,0 0-1,1-1 0,-1 0 0,1 1 0,-1-1 0,1 0 0,2 1 0,48 6-6091,-25-8-1658</inkml:trace>
</inkml:ink>
</file>

<file path=ppt/ink/ink31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7.0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374 62 7431,'1'-2'654,"-1"-1"1,1 1-1,-1-1 1,0 1-1,1-1 0,-1 1 1,0-1-1,0 1 1,-1-1-1,1 1 0,0-1 1,-1 1-1,0-1 1,-1-3-1,2 5-393,-1 0-1,0-1 1,0 1-1,0 0 1,0 0 0,0-1-1,0 1 1,-1 0-1,1 0 1,0 0 0,-1 1-1,1-1 1,0 0-1,-1 0 1,1 1-1,-1-1 1,-2 0 0,-2 0-111,0 0 0,-1 1 0,1 0 0,0 0 1,0 1-1,0-1 0,0 1 0,0 1 0,0-1 0,0 1 1,-7 3-1,-11 3 5,1 2-1,0 1 1,0 1 0,2 0 0,-1 2 0,1 1-1,-28 25 1,48-38-153,-1-1 0,0 1 0,1-1 0,0 1 1,-1 0-1,1-1 0,0 1 0,0 0 0,0 0 0,0 0 0,0 0 0,1 0 0,-1 0 0,0 0 0,1 0 0,0 0 0,-1 4 0,2-5 0,-1 0 1,0 0-1,1 1 1,-1-1-1,1 0 1,0 0-1,-1 0 1,1 0-1,0 0 0,0 0 1,-1 0-1,1 0 1,0 0-1,0 0 1,0 0-1,0 0 0,0-1 1,1 1-1,-1 0 1,0-1-1,1 1 1,9 3 16,0 0 0,1-2 0,-1 1 0,1-1 0,11 0-1,-8-1 3,15 3-33,-20-4-38,0 0 1,0 1-1,-1 0 0,1 1 0,0 0 0,-1 0 1,0 1-1,1 1 0,-1-1 0,0 2 1,12 7-1,-20-12 46,0 1 0,0 0 0,0 0 0,0 0 0,0-1 0,0 1 0,0 0 1,-1 0-1,1 0 0,0 0 0,-1 0 0,1 1 0,-1-1 0,1 0 0,-1 0 0,0 0 0,1 0 0,-1 0 0,0 1 0,0-1 0,0 0 1,0 0-1,0 1 0,0-1 0,0 0 0,0 2 0,-1-1 52,-1 0-1,1 0 1,0 0-1,0 0 1,-1 0-1,1-1 1,-1 1-1,0 0 1,1-1 0,-1 0-1,0 1 1,0-1-1,-2 1 1,-8 4 410,1-1 0,-1 0 0,-22 6 0,3-3-132,-1-2 1,0-1-1,0-1 1,0-2-1,-38-1 1,65-3-1829,12-1-200,11-1-790,42-1-5890,-18 0 1715</inkml:trace>
</inkml:ink>
</file>

<file path=ppt/ink/ink3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7 159 15731,'-1'4'431,"-1"1"0,1-1 0,0 1 0,0 0 0,1-1 0,-1 1 0,1 0 0,0-1 0,2 10-1,-2-13-332,0 0-1,0 0 0,0-1 0,1 1 0,-1 0 0,0-1 0,1 1 0,-1 0 0,1 0 0,-1-1 1,1 1-1,-1-1 0,1 1 0,-1 0 0,1-1 0,0 1 0,-1-1 0,1 1 0,0-1 0,-1 0 1,1 1-1,0-1 0,1 1 0,0-1 33,0 0 0,0 0-1,0 0 1,0 0 0,0-1 0,0 1 0,0-1 0,0 1-1,0-1 1,0 0 0,0 1 0,0-1 0,0 0 0,1-2 0,11-5 246,-1-1 1,0 0 0,-1-1 0,0-1 0,11-12 0,50-65 746,-33 36-609,-29 43-381,-11 9-131,0 0 0,0 0 0,0-1 0,0 1 1,0 0-1,0 0 0,0 0 0,1 0 0,-1 0 0,0 0 0,0 0 0,0 0 0,0 0 0,0 0 0,0 0 0,0 1 0,0-1 0,0 0 1,1 0-1,-1 0 0,0 0 0,0 0 0,0 0 0,0 0 0,0 0 0,0 0 0,0 0 0,0 0 0,0 0 0,0 0 0,0 0 1,0 0-1,0 0 0,1 1 0,-1-1 0,0 0 0,0 0 0,0 0 0,0 0 0,0 0 0,0 0 0,0 0 0,0 0 0,0 0 1,0 1-1,0-1 0,0 0 0,0 0 0,0 0 0,0 0 0,0 0 0,0 0 0,0 0 0,0 0 0,-1 1 0,-5 23 51,5-19-93,-22 64-369,10-33-487,2 0 0,1 1-1,-5 42 1,15-71 304,7-12-12,8-15-64</inkml:trace>
</inkml:ink>
</file>

<file path=ppt/ink/ink31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7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0 5733,'0'0'14083,"-9"7"-13127,6-5-920,0 0 91,-1 0 0,1 1 1,0 0-1,-1-1 0,1 1 1,1 0-1,-1 1 0,0-1 1,1 0-1,-1 1 0,1-1 1,0 1-1,0 0 0,1 0 1,-1 0-1,1 0 0,0 0 0,0 0 1,0 0-1,0 0 0,1 0 1,0 0-1,-1 1 0,2 6 1,0-9-86,0 0 1,1 0-1,-1 0 1,0 0-1,1-1 1,-1 1-1,1 0 1,0-1-1,0 1 1,0-1-1,0 1 1,-1-1-1,2 0 1,-1 0-1,0 0 1,0 0-1,0 0 1,0 0-1,1 0 1,-1-1-1,0 1 1,1-1-1,-1 0 1,0 0-1,1 0 1,3 0-1,67-2 215,-62 0-275,0 0 1,0-1-1,-1 0 1,1-1 0,-1 0-1,18-11 1,-22 12-27,0 0 0,-1-1 1,1 0-1,-1 0 1,0-1-1,0 0 1,0 1-1,-1-2 0,1 1 1,-1 0-1,0-1 1,3-7-1,-63 107 97,49-78 77,1 0-1,0 1 0,1-1 0,1 1 1,1 0-1,1 0 0,-1 20 1,9 122 333,0-38-727,-6-117 270,0-1 0,-1 1 0,1-1 0,-1 1 0,0-1 0,0 1 0,0-1 0,0 0 0,-1 0 1,1 1-1,-1-1 0,0 0 0,0 0 0,0-1 0,0 1 0,0 0 0,-1-1 0,0 1 0,1-1 0,-1 0 1,0 0-1,-3 2 0,4-3 38,0 0 0,0 0 1,0 0-1,0-1 0,0 1 0,0-1 1,-1 1-1,1-1 0,0 0 0,0 0 1,0 0-1,0 0 0,-1 0 0,1 0 1,0 0-1,0-1 0,0 1 0,0-1 1,0 0-1,0 0 0,0 0 0,0 1 1,0-2-1,0 1 0,0 0 0,1 0 1,-1-1-1,0 1 0,1-1 0,-1 1 1,1-1-1,0 0 0,-1 1 1,1-1-1,0 0 0,-1-2 0,-4-8 6,0 0-1,1 0 1,0 0-1,1-1 1,0 1-1,1-1 1,-2-18-1,1-9-714,2-43 1,2 82 652,0-2-77,0 0-1,0-1 0,0 1 0,1 0 0,-1-1 1,1 1-1,0 0 0,0-1 0,0 1 1,0 0-1,1 0 0,-1 0 0,1 0 0,0 0 1,0 0-1,0 1 0,0-1 0,0 1 0,0-1 1,1 1-1,-1 0 0,1 0 0,0 0 1,3-2-1,5-1-862,1 0 1,-1 1 0,1 1 0,-1 0-1,20-2 1,-6 0-1704,24-4-4659</inkml:trace>
</inkml:ink>
</file>

<file path=ppt/ink/ink31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8.3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14318,'0'0'5253,"4"64"-4901,-4-35-32,0-2-224,0 2-64,0-6-256,11-2-769,3-8-865,2-8-2338,0-5-2306</inkml:trace>
</inkml:ink>
</file>

<file path=ppt/ink/ink31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8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66 10762,'0'0'2963,"11"-8"-555,-10 7-2346,11-8 678,-1 0 0,1 1 0,21-10 0,-30 16-662,1 0 0,0 0 0,0 1 0,-1 0 0,1-1 1,0 1-1,0 1 0,0-1 0,0 1 0,0-1 0,0 1 0,0 0 0,1 0 0,-1 1 0,0-1 1,0 1-1,0 0 0,-1 0 0,1 0 0,0 1 0,6 3 0,-7-3-55,-1 0 0,0 0-1,0 1 1,0-1 0,0 0-1,0 1 1,-1 0 0,1-1 0,-1 1-1,0 0 1,1 0 0,-2 0 0,1 0-1,0 0 1,0 0 0,-1 0-1,1 0 1,-1 0 0,0 0 0,0 0-1,0 0 1,-1 0 0,1 0 0,-1 0-1,0 0 1,1 0 0,-4 6-1,0 4 286,-1 0-1,-1 0 0,0-1 1,-14 21-1,6-13 33,10-15-214,-1 1 1,1 0-1,0 0 0,0 0 1,1 0-1,0 0 0,0 1 1,1-1-1,0 1 0,-2 7 0,4-13-110,1 0 0,0 0-1,-1-1 1,1 1-1,-1 0 1,1-1-1,0 1 1,-1 0-1,1-1 1,0 1-1,0 0 1,0-1 0,-1 0-1,1 1 1,0-1-1,0 1 1,0-1-1,0 0 1,0 0-1,0 1 1,0-1 0,0 0-1,0 0 1,-1 0-1,1 0 1,0 0-1,0 0 1,0 0-1,0-1 1,0 1-1,0 0 1,0 0 0,0-1-1,1 1 1,39-9 235,-21 0-303,-2 0 0,1-2 1,-1 0-1,0 0 0,-1-2 0,-1 0 1,0-1-1,-1-1 0,0 0 0,-1-1 1,-1-1-1,17-27 0,-37 96-690,4-40 798,1 1-1,1-1 1,0 1-1,0-1 0,2 17 1,-1-26-35,1-1 1,-1 1 0,1 0-1,-1-1 1,1 1 0,0-1-1,0 1 1,0 0 0,0-1-1,0 0 1,1 1 0,-1-1-1,1 0 1,0 0 0,-1 0-1,1 0 1,0 0-1,0 0 1,0 0 0,1 0-1,-1-1 1,0 0 0,1 1-1,-1-1 1,0 0 0,1 0-1,0 0 1,-1 0 0,1-1-1,5 2 1,-3-1 31,0-1 0,1 1 0,-1-1 0,0 0 0,0 0 0,1-1-1,-1 0 1,0 0 0,0 0 0,0 0 0,0-1 0,0 0 0,0 0 0,0 0 0,0-1 0,-1 1 0,1-1 0,-1 0 0,0 0 0,0-1 0,0 1 0,0-1 0,-1 0 0,1 0 0,-1 0 0,0-1-1,0 1 1,-1-1 0,1 0 0,-1 1 0,0-1 0,0 0 0,-1 0 0,0 0 0,1-1 0,-1-7 0,2-3 102,-1-1-1,-1 0 1,-1-20-1,0 33-164,-1 0-1,1 1 0,0-1 0,-1 0 0,0 1 0,0-1 0,0 1 0,0 0 1,0-1-1,-1 1 0,0 0 0,1 0 0,-1-1 0,0 2 0,-1-1 0,1 0 0,0 0 1,-1 1-1,0-1 0,1 1 0,-7-4 0,9 5-55,-1 1-1,1 0 1,0 0 0,-1-1 0,1 1-1,-1 0 1,1 0 0,0-1 0,-1 1-1,1 0 1,-1 0 0,1 0 0,-1 0-1,1 0 1,-1 0 0,1-1-1,-1 1 1,1 0 0,-1 0 0,1 1-1,-1-1 1,1 0 0,-1 0 0,1 0-1,-1 0 1,1 0 0,-1 0-1,1 1 1,0-1 0,-1 0 0,1 0-1,-1 1 1,1-1 0,-1 1 0,2 17-2101,0-14 1471,1 0 1,-1 1 0,1-1 0,0 0 0,1 0 0,-1 0 0,5 6 0,18 8-5193</inkml:trace>
</inkml:ink>
</file>

<file path=ppt/ink/ink31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9.5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45 0 5830,'0'0'12043,"0"9"-10927,-3 30 289,-1 0 0,-10 43 0,-8 56 1325,22-134-2683,-1 2 18,1 0 1,0 0-1,0 1 1,0-1-1,1 0 1,1 7-1,-2-11-56,1-1 0,0 1 0,-1-1 0,1 1-1,0-1 1,0 0 0,0 1 0,0-1 0,0 0 0,0 0-1,0 1 1,0-1 0,1 0 0,-1 0 0,0 0 0,1-1-1,-1 1 1,1 0 0,-1 0 0,1-1 0,-1 1 0,1-1-1,-1 1 1,1-1 0,0 0 0,-1 1 0,4-1 0,2 0 0,0 1 0,1-1 1,-1-1-1,1 1 0,-1-1 0,0-1 1,1 1-1,-1-1 0,0-1 1,13-5-1,-2-2-349,-1 0 1,26-22-1,-4 4 7,-39 28 325,1 1-1,-1-1 1,1 1-1,0 0 1,-1-1-1,0 1 1,1 0-1,-1 0 1,1-1-1,-1 1 0,0 0 1,0 0-1,1 0 1,-1-1-1,0 1 1,0 0-1,0 0 1,0 0-1,0 0 1,0-1-1,0 1 1,0 0-1,0 0 0,-1 0 1,1 0-1,0-1 1,0 1-1,-1 1 1,-4 39 390,5-37-367,-1-1 5,1-1 1,-1 1-1,1 0 1,0 0-1,0-1 1,0 1-1,0 0 1,0 0-1,0-1 1,1 1-1,0 0 1,-1-1-1,1 1 0,0 0 1,0-1-1,0 1 1,3 3-1,-1-4-1,-1-1 0,0 0 1,0 0-1,1 0 0,-1 0 0,0 0 0,1 0 0,-1-1 0,1 1 0,-1-1 0,1 1 0,-1-1 0,1 0 0,-1 0 0,1-1 0,-1 1 0,1 0 0,-1-1 0,1 1 1,3-2-1,-1 0-66,1 0 1,-1 0 0,0-1-1,0 0 1,0 0 0,0 0-1,0 0 1,0-1 0,-1 1-1,0-1 1,0-1 0,0 1-1,0 0 1,0-1 0,-1 0-1,4-7 1,0 1-84,-1-1 0,-1 0 0,0 0 0,0-1 0,-1 1 0,2-15 0,-6 29 114,-4 11 289,2 0 0,0 1 0,-1 21 1,3-32-292,-1 0 1,1-1 0,0 1-1,0 0 1,0-1 0,0 1 0,1 0-1,-1-1 1,1 1 0,-1-1 0,1 1-1,0-1 1,0 1 0,0-1 0,1 1-1,-1-1 1,0 0 0,1 0 0,0 0-1,-1 0 1,1 0 0,0 0 0,0 0-1,0 0 1,0-1 0,0 1 0,0-1-1,1 1 1,-1-1 0,1 0 0,-1 0-1,4 1 1,19-1-2525,-23-1 2059,-1-1-1,1 1 1,0 0-1,-1 0 1,1-1 0,-1 1-1,1-1 1,-1 0-1,0 1 1,1-1-1,-1 0 1,1 0 0,-1 0-1,0 0 1,0 0-1,0 0 1,0 0-1,1 0 1,-2 0 0,1-1-1,0 1 1,1-3-1,4-17-9194</inkml:trace>
</inkml:ink>
</file>

<file path=ppt/ink/ink31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7:59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12876,'0'0'7495,"-6"60"-7559,19-41-1633,1-2-2371,1 0-1922</inkml:trace>
</inkml:ink>
</file>

<file path=ppt/ink/ink31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0.3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183 315 16239,'0'0'2568,"-9"-2"-342,4 1-2060,-51-6 1452,53 7-1515,-1 0-1,0 1 0,0-1 1,1 1-1,-1 0 0,0 0 1,1 0-1,-1 0 1,1 0-1,-1 1 0,1 0 1,0 0-1,0 0 0,-1 0 1,-2 3-1,0 1 43,1-1 0,0 1 0,0 1 0,1-1 0,-1 1 0,2-1 0,-1 1 0,1 0 0,0 1 0,0-1 0,1 0 0,-3 12 0,5-16-129,-1-1 0,1 1-1,0 0 1,0 0 0,0-1 0,0 1 0,1 0 0,-1 0 0,1-1 0,0 1-1,-1 0 1,1-1 0,0 1 0,1 0 0,-1-1 0,0 0 0,1 1-1,-1-1 1,1 0 0,0 0 0,0 0 0,0 0 0,0 0 0,0 0 0,0 0-1,0-1 1,1 1 0,-1-1 0,1 1 0,-1-1 0,1 0 0,-1 0-1,1 0 1,0-1 0,-1 1 0,1-1 0,4 1 0,7 1-12,0 0 0,1-1 1,-1 0-1,0-1 0,1-1 0,-1 0 1,0-1-1,0-1 0,0 0 0,0-1 1,0 0-1,-1-1 0,0-1 0,0 0 0,15-9 1,-9 2-27,0-1 0,-1-1 0,0-1 1,-1 0-1,-1-1 0,-1-1 0,0 0 0,18-32 1,-24 37 33,0 0 0,-2 0-1,0-1 1,0 0 0,-1 0 0,-1 0 0,0-1 0,-1 0 0,-1 0 0,0 0 0,-1 0 0,0-25 0,-3 37-12,1 0 1,-1-1 0,0 1 0,0 0 0,0 0 0,0 0 0,0 0-1,-1 0 1,0 0 0,1 0 0,-1 0 0,0 0 0,-1 1 0,1-1 0,0 1-1,-1 0 1,1 0 0,-1-1 0,0 2 0,1-1 0,-1 0 0,0 0 0,0 1-1,0 0 1,0 0 0,-1 0 0,1 0 0,0 0 0,0 0 0,-1 1-1,-6-1 1,1 1-17,-1-1-1,1 1 1,-1 0-1,1 1 0,-1 0 1,1 1-1,0 0 1,0 1-1,-1-1 0,-11 7 1,11-3 29,0 0 1,0 1 0,1 0 0,0 1 0,0 0-1,0 0 1,1 1 0,-10 14 0,15-19-6,1 0 1,0 0-1,0 0 1,0 0-1,0 0 0,1 0 1,-1 0-1,1 1 1,0-1-1,0 0 0,0 6 1,1-7-7,1 0 0,-1-1 1,0 1-1,1 0 0,0-1 0,-1 1 1,1-1-1,0 1 0,0-1 0,1 0 1,-1 1-1,0-1 0,1 0 0,-1 0 1,1 0-1,0 0 0,0 0 0,0 0 0,0 0 1,3 1-1,13 9-149,1 0-1,0-2 1,24 10 0,-26-14-96,0 2 1,-1 0-1,0 1 0,28 21 1,-40-26 222,1 1 1,-1-1-1,0 1 1,0 0-1,-1 0 1,1 0-1,-1 0 1,0 1-1,0-1 1,-1 1-1,0 0 1,0 0-1,0 0 1,-1 0-1,0 0 1,0 0-1,0 0 1,-1 11-1,-1-6 422,0 0-1,-1 0 1,0 0-1,-7 18 0,6-18-1028,0-1-1,0 1 0,1 0 0,-1 18 1</inkml:trace>
</inkml:ink>
</file>

<file path=ppt/ink/ink31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3.7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14990,'0'0'5291,"0"14"-4912,-29 513 4996,49-603-4822,40-100 0,-39 119-863,-13 33 95,-2 4 118,1 0 0,0 1-1,2 0 1,0 0 0,1 0-1,1 1 1,20-26 0,-29 42 82,0 0 0,0 0 1,1 0-1,-1 0 0,0 1 1,1-1-1,0 0 0,-1 1 0,1 0 1,0 0-1,0 0 0,-1 0 1,1 0-1,0 0 0,0 1 0,0-1 1,0 1-1,0 0 0,0 0 1,0 0-1,0 0 0,0 1 0,0-1 1,0 1-1,0-1 0,0 1 1,-1 0-1,1 1 0,0-1 0,0 0 1,-1 1-1,1-1 0,-1 1 1,1 0-1,-1 0 0,0 0 0,0 0 1,0 0-1,0 0 0,3 4 1,0 1-30,0 0 0,1 0 0,-2 0 0,1 1 0,-1-1 0,-1 1 0,1 0 0,-1 0 0,-1 1 0,1-1 0,-1 1 0,1 15 0,-3-20 106,0 0-1,0 0 1,-1 0-1,1 1 1,-1-1-1,0 0 0,-1 0 1,1 0-1,0 0 1,-1-1-1,0 1 1,0 0-1,0-1 1,-1 1-1,1-1 0,-1 0 1,0 1-1,0-1 1,0-1-1,0 1 1,0 0-1,0-1 1,-6 3-1,2-1 64,0-1 0,0 0 0,-1-1 0,1 0 0,-1 0-1,1 0 1,-1-1 0,0 0 0,0-1 0,1 1 0,-15-3 0,20 2-206,0 0 1,0 0-1,0 0 1,1 0-1,-1-1 0,0 1 1,0 0-1,1-1 1,-1 0-1,0 1 1,1-1-1,-1 0 1,1 0-1,-1 0 0,1 0 1,-1 0-1,1 0 1,0-1-1,-1 1 1,1 0-1,0-1 0,0 1 1,0 0-1,0-1 1,0 0-1,0 1 1,1-1-1,-1 1 1,0-1-1,1 0 0,0 0 1,-1 1-1,1-1 1,0 0-1,0 0 1,0 0-1,0-2 0,0 1-327,1 0-1,-1 0 0,1 0 0,0 0 1,0 0-1,0 0 0,1 0 0,-1 1 1,1-1-1,-1 0 0,1 1 0,0-1 1,0 1-1,0 0 0,1-1 0,-1 1 1,0 0-1,1 0 0,-1 1 0,1-1 0,3-1 1,23-9-4044,5 2-497</inkml:trace>
</inkml:ink>
</file>

<file path=ppt/ink/ink31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4.4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17 14061,'0'0'11862,"-9"2"-11760,1 1-84,1 0 0,-1 1 0,1 0 1,0 0-1,0 0 0,1 1 0,0 0 1,-1 1-1,1-1 0,1 1 1,-1 0-1,1 0 0,0 1 0,1-1 1,0 1-1,0 0 0,0 1 0,-3 8 1,5-11 28,-1 1 1,1 0-1,0-1 1,0 1-1,1 0 1,0 0-1,0 0 1,0 0-1,1 6 1,0-10-43,0 0 1,1 0 0,-1-1-1,1 1 1,-1 0 0,1-1-1,0 1 1,-1-1 0,1 1-1,0-1 1,0 1 0,0-1-1,0 0 1,1 1-1,-1-1 1,0 0 0,0 0-1,1 0 1,-1 0 0,1 0-1,-1 0 1,1 0 0,-1 0-1,1-1 1,0 1-1,-1 0 1,1-1 0,0 0-1,-1 1 1,1-1 0,0 0-1,0 0 1,-1 0 0,3 0-1,4 0 1,0-1-1,0 0 0,0 0 1,-1 0-1,1-1 1,-1 0-1,1-1 0,-1 1 1,1-1-1,-1-1 0,0 0 1,-1 0-1,1 0 0,-1-1 1,1 0-1,-2 0 1,1 0-1,8-10 0,-7 8-14,-1-1-1,0 0 0,0-1 1,-1 1-1,0-1 0,0 0 1,-1 0-1,0-1 0,-1 1 1,0-1-1,0 0 1,-1 1-1,-1-1 0,2-13 1,-3 23 7,0-1 0,0 1 0,0-1 0,0 1 0,0-1 1,0 1-1,0-1 0,0 1 0,-1-1 0,1 1 0,0-1 1,0 1-1,0-1 0,0 1 0,-1-1 0,1 1 1,0-1-1,-1 1 0,1-1 0,0 1 0,-1 0 0,1-1 1,0 1-1,-1 0 0,1-1 0,-1 1 0,1 0 0,0-1 1,-1 1-1,1 0 0,-1 0 0,0-1 0,-18 5-119,-15 19-50,30-19 160,0 1 0,1 0 0,0 0 0,0 0 0,0 0 0,1 1-1,0-1 1,0 1 0,-3 11 0,5-16 12,0 1 1,-1 0-1,1-1 0,0 1 0,0 0 0,0-1 1,0 1-1,0 0 0,0-1 0,1 1 0,-1-1 1,1 1-1,-1-1 0,1 1 0,-1-1 0,1 1 1,0-1-1,0 1 0,0-1 0,0 1 0,0-1 1,0 0-1,0 0 0,0 0 0,0 0 1,0 0-1,1 0 0,-1 0 0,0 0 0,1 0 1,-1 0-1,1-1 0,-1 1 0,1 0 0,0-1 1,-1 0-1,1 1 0,1-1 0,23 3-308,0-2 0,-1 0 0,1-2 0,0-1 0,26-5 0,66-4 46,-109 11 239,-2 0 64,-1 0 0,0 0-1,0 1 1,0-1 0,0 1 0,8 3 0,-12-4 11,0 1 0,0 0 0,-1 0 0,1 1 0,0-1 0,0 0 0,-1 0 0,1 1 0,-1-1 0,1 1 0,-1 0 0,0-1 0,0 1-1,0 0 1,0 0 0,0 0 0,0-1 0,0 1 0,0 0 0,-1 0 0,1 0 0,0 4 0,-1-6-38,0 0-1,0 0 1,0-1-1,0 1 1,0 0 0,0 0-1,0 0 1,0-1-1,0 1 1,0 0-1,0 0 1,0 0-1,0-1 1,1 1-1,-1 0 1,0 0 0,0 0-1,0 0 1,0-1-1,0 1 1,1 0-1,-1 0 1,0 0-1,0 0 1,0 0 0,0-1-1,1 1 1,-1 0-1,0 0 1,0 0-1,0 0 1,1 0-1,-1 0 1,0 0 0,0 0-1,0 0 1,1 0-1,-1 0 1,0 0-1,0 0 1,1 0-1,-1 0 1,0 0-1,0 0 1,0 0 0,1 0-1,-1 0 1,0 0-1,0 0 1,0 0-1,1 1 1,-1-1-1,0 0 1,0 0 0,0 0-1,0 0 1,1 0-1,-1 1 1,0-1-1,0 0 1,0 0-1,0 0 1,0 1-1,0-1 1,0 0 0,1 1-1,7-19 292,-5-7-125,-1 16-194,-1-1-1,1 0 1,-2 0-1,1 0 1,-2 1-1,1-1 1,-1 0-1,0 0 1,-1 0-1,-5-14 0,16 23-4254,32 8 598,-8 1-414,6-2-1088</inkml:trace>
</inkml:ink>
</file>

<file path=ppt/ink/ink31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5.1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28 10378,'0'0'9806,"-9"-5"-8188,4 2-1454,0 0 0,0 0 0,0 1 0,0-1 0,-1 1 0,1 1 0,-1-1 0,-9-1 0,12 3-110,0 0 0,0 0 0,0 0 0,-1 1 0,1-1 0,0 1 0,0 0 0,0 0 0,0 0 0,0 0 0,0 0 0,0 1 0,0-1 0,1 1 0,-1 0 0,1 0 0,-1 0 0,1 0 0,0 0 0,-4 5 0,1-2 117,1 0 0,0 1-1,1-1 1,-1 1-1,1 0 1,0 0-1,0 0 1,1 0 0,-3 10-1,5-14-150,-1 0-1,1-1 0,0 1 1,0 0-1,0-1 0,0 1 1,0 0-1,0-1 0,1 1 1,-1 0-1,0-1 0,1 1 1,0 0-1,-1-1 0,1 1 1,0-1-1,0 1 0,-1-1 1,1 1-1,0-1 0,1 0 1,-1 1-1,0-1 0,0 0 1,0 0-1,1 0 0,-1 0 1,1 0-1,-1 0 0,1 0 1,-1-1-1,1 1 0,-1 0 1,1-1-1,0 1 0,-1-1 1,1 0-1,0 0 0,-1 1 1,3-1-1,4 0-58,1 1 1,-1-1-1,1-1 1,0 1-1,-1-2 1,0 1-1,1-1 1,-1 0 0,0-1-1,0 0 1,0 0-1,0-1 1,-1 0-1,1 0 1,-1 0-1,0-1 1,0-1-1,-1 1 1,1-1-1,-1 0 1,-1 0-1,1-1 1,-1 0-1,0 0 1,-1 0-1,1 0 1,-1-1 0,5-13-1,-21 41 589,9-16-470,0 1 1,0-1 0,0 1 0,1-1 0,0 1-1,0 0 1,0 0 0,0 0 0,1 0 0,0 0-1,0 1 1,0-1 0,1 0 0,0 10 0,0-14-69,1 1 1,0-1 0,0 1-1,0-1 1,0 1-1,0-1 1,0 1 0,0-1-1,1 0 1,-1 0 0,0 0-1,1 1 1,-1-1 0,1 0-1,-1-1 1,1 1-1,-1 0 1,1 0 0,0-1-1,-1 1 1,1-1 0,0 1-1,0-1 1,-1 0-1,1 0 1,0 0 0,0 0-1,2 0 1,55-3 117,-44-1-336,0 0 0,-1-1-1,21-10 1,-21 9 5,-1 0 0,1 1 1,27-7-1,-40 13 215,-1-1 0,1 1-1,0-1 1,-1 1 0,1-1 0,-1 1 0,1 0-1,-1-1 1,1 1 0,-1 0 0,0-1 0,1 1-1,-1 0 1,0-1 0,1 1 0,-1 0 0,0 0-1,0 0 1,0-1 0,0 1 0,1 0 0,-1 0-1,0 0 1,-1-1 0,1 1 0,0 0 0,0 0 0,0-1-1,0 1 1,-1 0 0,1 0 0,0-1 0,-1 1-1,1 1 1,-8 31 645,7-30-611,0-1 0,0 1 0,0 0-1,0 0 1,1 0 0,-1 0-1,1 0 1,0 0 0,0 0-1,0 0 1,1 0 0,-1 0 0,1 0-1,0 4 1,0-5-21,0-1 1,0 1-1,0-1 1,0 1-1,0-1 1,0 1-1,0-1 0,0 0 1,1 1-1,-1-1 1,0 0-1,1 0 1,-1 0-1,1 0 0,-1 0 1,1-1-1,0 1 1,2 0-1,2 1-34,-1-1 0,1-1 0,0 1 0,0-1 0,0 0-1,0-1 1,0 1 0,0-1 0,0 0 0,-1 0 0,1-1 0,0 0 0,7-4-1,57-32-1333,-51 26 1154,0 1 1,22-9 0,-38 27 1009,-2-4-796,0 0 0,1 0 1,-1 0-1,0 0 0,1-1 0,0 1 0,0 0 1,4 4-1,23 5 39,-26-12-143,-1 1 0,0-1 0,0 1 0,1-1 0,-1 1 0,0 0 0,0 0 1,0 0-1,0 0 0,0 0 0,0 1 0,0-1 0,0 0 0,0 1 1,0 0-1,-1-1 0,1 1 0,-1 0 0,1 0 0,-1 0 0,0 0 1,0 0-1,0 0 0,0 0 0,0 0 0,0 0 0,0 1 0,-1-1 1,1 0-1,-1 4 0,0-4-529,0 9 72</inkml:trace>
</inkml:ink>
</file>

<file path=ppt/ink/ink31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5.7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15 170 11691,'-14'7'6093,"19"-7"-1992,25-14-2075,-27 12-1942,24-16 112,-1 0 0,0-2 0,-2 0 0,0-2 0,24-29-1,-42 39-182,-14 13-146,-14 15-13,10-3 152,0 1 1,1 0-1,-12 21 1,20-30 21,0 0 0,1 0 0,-1 0 1,1 0-1,1 1 0,-1-1 0,1 1 0,0 0 0,0-1 0,1 1 0,-1 0 1,1-1-1,0 1 0,2 9 0,-1-13-25,0 1 0,1-1 0,-1 1 0,1-1 0,-1 0 0,1 0 0,0 0 0,0 0 0,0 0 0,0 0 0,0 0 0,0 0 0,0-1 0,1 1 0,-1-1 0,0 0 0,1 0 0,0 0 0,-1 0 0,1 0 0,-1 0 0,1-1 0,0 1 0,0-1 0,-1 0 0,6 0 0,5 1-457,1 0 0,-1-2 0,1 1 0,16-4 0,-21 2-299,1-1 0,-1 0-1,0 0 1,0-1-1,11-7 1,38-30-7293,-22 5-1238</inkml:trace>
</inkml:ink>
</file>

<file path=ppt/ink/ink3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4.9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67 0 14051,'-16'21'1511,"6"-8"-418,1 0-1,-12 23 1,20-33-894,-1 0 0,1 0 1,0 0-1,-1 0 0,2 0 1,-1 1-1,0-1 0,1 0 1,-1 1-1,1-1 0,0 0 1,0 1-1,0-1 0,1 0 1,-1 1-1,1-1 0,1 6 0,0-7-148,-1 0 0,0 0-1,1 0 1,-1-1 0,1 1-1,-1-1 1,1 1 0,0-1-1,0 1 1,-1-1 0,1 0-1,0 0 1,0 0 0,0 0-1,0 0 1,1 0 0,-1-1-1,0 1 1,0-1 0,0 0-1,5 1 1,4 0 104,0-1 0,-1 0-1,13-2 1,-13 1 68,0-1-1,0 0 1,0 0-1,-1-1 1,1-1-1,-1 1 1,1-2-1,-1 1 1,0-1-1,-1 0 1,1-1-1,-1 0 1,11-11-1,-18 16-185,0 0 0,0 0-1,0 0 1,0 0 0,-1 0-1,1-1 1,0 1-1,0 0 1,-1-1 0,1 1-1,-1 0 1,1-1 0,-1 1-1,0 0 1,0-1-1,0 1 1,1-1 0,-1 1-1,0-1 1,-1 1-1,1-1 1,0 1 0,0 0-1,-1-1 1,1 1 0,0 0-1,-1-1 1,0 1-1,1 0 1,-1-1 0,0 1-1,1 0 1,-1 0 0,0 0-1,0 0 1,0-1-1,0 1 1,0 1 0,0-1-1,-1 0 1,1 0-1,0 0 1,0 1 0,-2-2-1,-5-2-17,-1-1-1,1 2 1,-1-1-1,1 1 1,-16-3 0,5 1-710,1 1 0,-1 1 0,0 1 0,0 1 0,-27 1 1,39 2 76,7-2 599,0 0 1,1 0 0,-1 0 0,0 0 0,0 0-1,0 0 1,0 0 0,0 0 0,0 0 0,0 0-1,0 0 1,0-1 0,0 1 0,1 0 0,-1 0-1,0 0 1,0 0 0,0 0 0,0 0 0,0 0-1,0 0 1,0 0 0,0 1 0,0-1 0,1 0 0,-1 0-1,0 0 1,0 0 0,0 0 0,0 0 0,0 0-1,0 0 1,0 0 0,0 0 0,0 0 0,0 0-1,0 0 1,1 0 0,-1 0 0,0 0 0,0 1-1,0-1 1,0 0 0,0 0 0,0 0 0,0 0-1,0 0 1,0 0 0,0 0 0,0 0 0,0 0-1,0 0 1,0 1 0,0-1 0,0 0 0,0 0-1,0 0 1,0 0 0,0 0 0,0 0 0,0 0-1,0 0 1,0 0 0,0 1 0,0-1 0,18 1-865</inkml:trace>
</inkml:ink>
</file>

<file path=ppt/ink/ink31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6.4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0 15919,'0'0'2611,"-9"5"-700,-1 2-1634,1 1 1,0 0-1,1 0 1,-1 1 0,1 0-1,1 0 1,0 1-1,0 0 1,1 0 0,0 1-1,1-1 1,-6 20-1,1 1 1,2 1 0,1 0-1,1 1 1,2-1-1,1 1 1,2 0 0,6 62-1,1-77-209,4-25 79,6-27-31,-9 9-339,0 1 0,-2-2-1,0 1 1,-2-1 0,0-32-1,-8 70 89,4-10 153,1 1 0,0-1 0,0 1 0,-1-1 1,1 1-1,1-1 0,-1 1 0,0-1 1,1 1-1,-1-1 0,1 0 0,1 4 1,0-3 2,1 1-1,0-1 1,0 0 0,0 0 0,1 0 0,-1 0 0,0-1 0,1 1-1,0-1 1,0 0 0,0 0 0,0 0 0,0 0 0,0-1 0,0 0-1,0 0 1,7 1 0,9 1 60,-1-1 1,30-1-1,-38-1-47,1-1 0,-1 0-1,0-1 1,1 0 0,-1-1 0,0 0 0,21-10 0,-29 12-22,0 0 0,0-1 1,0 1-1,0-1 1,0 0-1,-1 0 1,1 0-1,0 0 1,-1-1-1,1 1 1,-1-1-1,0 1 0,0-1 1,0 0-1,0 0 1,-1 0-1,1 0 1,-1 0-1,1 0 1,-1 0-1,0-1 0,0 1 1,-1 0-1,1-1 1,-1 1-1,0 0 1,1-1-1,-1 1 1,-1-1-1,0-5 1,1 8-13,-1 0 1,1 0 0,-1 0 0,1 0-1,-1 0 1,0 0 0,1 1 0,-1-1-1,0 0 1,1 0 0,-1 1 0,0-1-1,0 0 1,0 1 0,0-1 0,0 1-1,0-1 1,0 1 0,0-1 0,0 1-1,0 0 1,0-1 0,0 1 0,0 0-1,0 0 1,0 0 0,0 0 0,0 0-1,0 0 1,0 0 0,0 0 0,0 0-1,0 1 1,-1-1 0,1 0 0,-1 1-1,-2 0-8,0 0 0,0 1-1,0-1 1,0 1-1,0 0 1,1 0-1,-1 0 1,-3 3-1,2-1 23,1 1-1,0-1 0,0 1 1,0 0-1,1 1 0,0-1 1,-1 1-1,2-1 0,-1 1 0,-1 6 1,3-10-10,1 0 0,-1 0-1,1 0 1,-1 0 0,1 0 0,0 0 0,0 0 0,0 0 0,0 0 0,1 0 0,-1 0 0,1 0 0,-1 0-1,1 0 1,-1 0 0,1-1 0,0 1 0,0 0 0,0 0 0,0-1 0,0 1 0,0 0 0,0-1-1,1 1 1,-1-1 0,1 0 0,-1 1 0,1-1 0,-1 0 0,1 0 0,0 0 0,0 0 0,-1 0 0,5 1-1,14 5-177,1 0 0,1-2 0,-1 0 0,42 3 0,89-3-291,-143-5 551,-8 0-11,0 0 1,-1 0-1,1 0 0,0 0 0,-1 0 1,1 0-1,0 0 0,-1-1 0,1 1 1,0 0-1,-1 0 0,1 0 0,-1-1 0,1 1 1,0 0-1,-1-1 0,1 1 0,-1-1 1,1 1-1,-1 0 0,1-1 0,-1 1 0,1-1 1,-1 1-1,0-1 0,1 0 0,-1 1 1,0-1-1,1 0 0,-2-24 1218,-24-30-374,20 44-791,0 1-113,1 2-49,0 0-1,0 0 0,1 0 1,0 0-1,1-1 0,-1 1 1,0-12-1,3 20-7,0-1 0,1 1 0,-1-1 0,0 1 0,1-1 0,-1 1 0,0-1 0,1 1 0,-1-1 0,1 1 0,-1-1-1,0 1 1,1 0 0,-1-1 0,1 1 0,-1 0 0,1-1 0,-1 1 0,1 0 0,0 0 0,-1 0 0,1-1 0,-1 1 0,1 0 0,-1 0 0,1 0 0,0 0 0,-1 0 0,1 0 0,0 0 0,25 0-641,-19 1 374,128 2-8991,-77-3-384</inkml:trace>
</inkml:ink>
</file>

<file path=ppt/ink/ink31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7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11435,'0'0'8146,"0"8"-7115,0 35 1903,-11 81 0,5-70-5602,3-12-8054,3-62 2020</inkml:trace>
</inkml:ink>
</file>

<file path=ppt/ink/ink31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7.9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17040,'0'0'4612,"36"42"-6886,-11-34-672,0 0-3268</inkml:trace>
</inkml:ink>
</file>

<file path=ppt/ink/ink31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8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1 14446,'0'0'3021,"-10"0"-165,-7 0-2015,-49 0 1438,61 0-2187,-1 0 0,0 1 0,1 0 1,-1 0-1,1 0 0,0 0 0,-1 1 0,1 0 0,-7 4 0,11-5-134,0-1-1,1 1 0,-1 0 0,0-1 0,1 1 0,-1 0 0,0 0 1,1-1-1,-1 1 0,1 0 0,-1 0 0,1 0 0,0 0 1,-1-1-1,1 1 0,0 0 0,0 0 0,-1 0 0,1 0 0,0 0 1,0 0-1,0 0 0,0 0 0,0 0 0,0 0 0,1 0 1,-1 0-1,0 0 0,0 0 0,1-1 0,-1 1 0,1 0 1,-1 0-1,0 0 0,1 0 0,0-1 0,-1 1 0,1 0 0,-1 0 1,1-1-1,0 1 0,-1 0 0,1-1 0,0 1 0,0-1 1,0 1-1,0-1 0,-1 1 0,3-1 0,3 5-274,1-1 1,0 0-1,0 0 0,13 4 0,40 4-820,-50-11 1055,0 0 1,0 1 0,0 0-1,-1 1 1,1 0 0,-1 0-1,16 8 1,-23-10 156,-1 0 1,0 0-1,0-1 0,0 1 1,0 0-1,0 0 0,0 0 1,-1 0-1,1 0 0,0 0 1,0 0-1,-1 1 0,1-1 1,-1 0-1,1 0 0,-1 0 1,1 1-1,-1-1 0,0 0 1,1 1-1,-1-1 0,0 0 1,0 1-1,0-1 0,0 0 1,0 1-1,-1-1 0,1 0 1,0 1-1,0-1 0,-1 0 1,1 0-1,-1 1 0,1-1 1,-1 0-1,0 0 0,1 0 1,-1 0-1,0 0 0,0 0 1,0 0-1,0 0 0,0 0 1,0 0-1,0 0 0,-2 1 1,-4 4 438,-1 1 0,0-1 1,-1-1-1,-13 8 0,13-8-424,-1-1-1,1 1 1,-1-2 0,0 0-1,0 0 1,0-1-1,-1 0 1,-14 1-1,24-4-520,1 0-1,-1 0 1,1 1-1,0-1 1,-1 0-1,1 0 1,0 0 0,0 0-1,-1 0 1,1 0-1,0 0 1,0 0-1,0 0 1,0 0-1,0 0 1,0 0-1,1 0 1,-1 0-1,0 1 1,0-1-1,1 0 1,0-2-1,9-16-10191</inkml:trace>
</inkml:ink>
</file>

<file path=ppt/ink/ink31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09.7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0 10442,'-4'12'9469,"-17"43"-8464,20-50-947,-1 1 1,1 0-1,0 0 1,0 1-1,1-1 1,0 0-1,0 0 1,1 0-1,-1 0 1,3 7-1,-2-10-42,0-1-1,1 1 0,0-1 1,-1 0-1,1 1 1,0-1-1,0 0 1,0 0-1,0 0 1,1 0-1,-1-1 1,0 1-1,1-1 0,-1 1 1,1-1-1,-1 0 1,1 0-1,0 0 1,0 0-1,-1-1 1,1 1-1,0-1 1,3 1-1,51 6-515,-43-6 269,-1 0 0,1 1 0,-1 0 0,1 1 0,-1 1 0,0 0 0,0 1 1,22 11-1,-33-15 296,0 1 1,0 0-1,1-1 1,-1 1-1,0 0 1,-1 0-1,1 1 1,0-1-1,-1 0 1,1 1-1,-1-1 1,1 0-1,-1 1 1,0 0-1,0-1 1,0 1-1,-1 0 1,1-1-1,-1 1 1,1 0-1,-1 0 1,0-1-1,0 1 1,0 0-1,0 0 1,-1 0-1,1-1 1,-1 1-1,0 0 1,0-1-1,0 1 1,0 0-1,0-1 1,0 1-1,-1-1 1,-2 4-1,-2 3 385,0 0-1,-1 0 1,0-1 0,0 0-1,-1 0 1,0 0 0,0-1-1,-12 7 1,10-8-41,0 0 1,0-1 0,-1 0-1,0 0 1,0-1 0,-17 4-1,25-8-443,1 1 0,-1-1 1,1 1-1,0-1 0,-1 0 0,1 0 0,-1 0 0,1 0 0,0 0 0,-1 0 0,1-1 0,-1 1 0,1-1 0,0 0 0,0 0 0,-1 0 1,1 0-1,0 0 0,0 0 0,0-1 0,0 1 0,0 0 0,0-1 0,0 0 0,1 1 0,-1-1 0,1 0 0,-1 0 0,1 0 0,0 0 1,-1 0-1,1-1 0,0 1 0,0 0 0,1 0 0,-2-5 0,0 1-680,1 0 1,0 0 0,0 0-1,1 0 1,0 0-1,0-1 1,0 1-1,0 0 1,1 0-1,0 0 1,1 0-1,-1 0 1,1 0 0,0 0-1,1 1 1,5-11-1,10-11-5238</inkml:trace>
</inkml:ink>
</file>

<file path=ppt/ink/ink31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0.1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97 11211,'0'0'13709,"7"5"-13288,-7-4-417,3 1 19,0 0-1,0 0 1,-1 0 0,1-1-1,0 1 1,0-1 0,1 1-1,-1-1 1,0 0 0,0 0-1,1 0 1,-1-1-1,0 1 1,1-1 0,-1 0-1,0 0 1,1 0 0,-1 0-1,1-1 1,-1 1 0,0-1-1,1 0 1,-1 0 0,0 0-1,4-2 1,2-2 13,0 0 0,0-1-1,0 0 1,13-12 0,-20 17-25,0 0 0,-1-1-1,1 1 1,0-1 0,-1 1 0,1-1-1,-1 0 1,0 1 0,0-1 0,0 0-1,0 0 1,0 0 0,0 0 0,0 0-1,0 0 1,-1 0 0,1 0 0,-1-1-1,1 1 1,-1 0 0,0 0 0,0 0-1,0 0 1,0-1 0,-1 1 0,1 0-1,0 0 1,-1 0 0,0 0 0,0-3-1,-1 4-4,1 0-1,-1 0 1,1 0-1,-1-1 0,0 2 1,1-1-1,-1 0 1,0 0-1,0 1 1,1-1-1,-1 1 1,0-1-1,0 1 0,0 0 1,0-1-1,0 1 1,0 0-1,-3 1 1,-39 5-8,36-3 21,0 1 0,0 0 0,0 0 0,0 1 0,1 0 0,0 0 0,0 1 0,0 0 0,1 0 0,-1 0 0,2 1 0,-1 0 0,1 0 0,0 0 0,0 1 0,1 0 0,0 0 0,0 0 0,1 0 0,0 1 0,1-1 0,-1 1 0,2 0 0,-2 9 0,4-15-17,-1-1 0,1 0 1,-1 0-1,1 1 0,0-1 0,0 0 1,0 0-1,0 0 0,0 0 0,1 0 0,-1 0 1,1 0-1,-1 0 0,1 0 0,0-1 1,-1 1-1,1-1 0,0 1 0,0-1 1,0 0-1,0 0 0,0 0 0,1 0 0,-1 0 1,0 0-1,0 0 0,1-1 0,-1 1 1,0-1-1,5 1 0,12 1-418,-1 0 1,36-1-1,-41-1-194,43-3-3624,-1-11-3218</inkml:trace>
</inkml:ink>
</file>

<file path=ppt/ink/ink31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15951,'0'0'3465,"2"8"-2307,4 23 128,-2 1 0,-1 0 0,-1 1 0,-4 45 0,1-28-391,5 56 1,-4-106-921,0 0 0,1 0-1,-1-1 1,0 1 0,0 0 0,0 0-1,0 0 1,0 0 0,1 0 0,-1 0-1,0 0 1,0 0 0,0 0-1,0 0 1,1-1 0,-1 1 0,0 0-1,0 0 1,0 0 0,0 0 0,1 0-1,-1 0 1,0 0 0,0 1 0,0-1-1,0 0 1,1 0 0,-1 0-1,0 0 1,0 0 0,0 0 0,0 0-1,1 0 1,-1 0 0,0 0 0,0 0-1,0 1 1,0-1 0,0 0 0,0 0-1,1 0 1,-1 0 0,0 0-1,0 1 1,5-20-712,-5-25-1072,-2 1-1,-11-62 0,13 108 1892,1 1-1,-1-1 0,1 1 0,0-1 0,0 0 0,1 1 1,-1-1-1,1 0 0,-1 0 0,1 0 0,0 0 1,0 0-1,0 0 0,1 0 0,-1-1 0,1 1 0,-1-1 1,1 0-1,0 0 0,0 0 0,0 0 0,0 0 0,0-1 1,0 1-1,1-1 0,-1 0 0,0 0 0,7 1 1,0-1-46,0-1 0,0 0 0,0 0 0,0-1 0,0-1 0,-1 1 1,1-2-1,0 1 0,-1-1 0,0-1 0,0 0 0,0 0 1,0-1-1,0 0 0,-1 0 0,0-1 0,8-7 0,-7 5-70,-1 0 0,1 0 0,-2-1 0,1-1 0,-1 1-1,-1-1 1,1 0 0,-2-1 0,1 1 0,-1-1 0,-1 0 0,0 0 0,-1-1-1,2-12 1,-5 24 31,0 0 0,0 1 0,0-1 0,0 0 0,-1 0 0,1 0 0,0 0-1,0 0 1,0 0 0,0 0 0,-1 0 0,1 1 0,0-1 0,0 0 0,0 0 0,-1 0-1,1 0 1,0 0 0,0 0 0,-1 0 0,1 0 0,0 0 0,0 0 0,0 0 0,-1 0 0,1 0-1,0-1 1,0 1 0,0 0 0,-1 0 0,1 0 0,0 0 0,0 0 0,0 0 0,0 0-1,-1 0 1,1-1 0,0 1 0,0 0 0,0 0 0,0 0 0,0 0 0,0-1 0,-1 1-1,1 0 1,0 0 0,0 0 0,0-1 0,0 1 0,0 0 0,0 0 0,-13 19 68,3 8 144,1 0 0,2 1 0,1 0-1,1 0 1,1 0 0,2 0 0,0 1 0,6 51-1,8-42-153,-11-37-38,0 0 0,0 1-1,0-1 1,-1 0-1,1 0 1,1 0 0,-1 0-1,0 1 1,0-1 0,0-1-1,1 1 1,-1 0 0,0 0-1,1 0 1,-1-1 0,1 1-1,-1-1 1,0 1 0,1-1-1,0 0 1,-1 1-1,3-1 1,-3 0-14,0-1-1,-1 1 1,1-1-1,0 0 1,0 1-1,0-1 1,-1 0-1,1 1 0,0-1 1,-1 0-1,1 0 1,-1 1-1,1-1 1,-1 0-1,1 0 1,-1 0-1,1 0 1,-1 0-1,0 0 1,0 0-1,1 0 1,-1 0-1,0 0 1,0 0-1,0 0 1,0 0-1,0 0 1,0 0-1,-1-1 1,-1-36-692,2 37 652,-5-26-1163,-1 0-1,-2 0 1,0 1 0,-2 0 0,-17-33-1,27 59 1221,0 0-1,0 0 1,0 0-1,0 0 1,0 0-1,0 0 1,0 1 0,0-1-1,0 0 1,0 0-1,0 0 1,0 0-1,1 0 1,-1 0-1,0 1 1,0-1-1,0 0 1,0 0-1,-1 0 1,1 0-1,0 0 1,0 1-1,0-1 1,0 0-1,0 0 1,0 0-1,0 0 1,0 0-1,0 0 1,0 0 0,0 1-1,0-1 1,0 0-1,0 0 1,-1 0-1,1 0 1,0 0-1,0 0 1,0 0-1,0 0 1,0 0-1,0 0 1,0 0-1,-1 1 1,1-1-1,0 0 1,0 0-1,0 0 1,0 0-1,0 0 1,0 0-1,-1 0 1,1 0-1,0 0 1,0 0 0,0 0-1,0 0 1,0 0-1,-1-1 1,1 1-1,0 0 1,2 16 285,1-12-287,0 0-1,0-1 0,0 1 0,0-1 0,0 0 1,1 0-1,-1 0 0,1 0 0,0 0 0,0-1 1,0 0-1,0 0 0,1 0 0,-1 0 0,0-1 1,1 0-1,5 2 0,12 1-1587,1-1 1,31 0-1,-6 0-6117,-25 0 2018</inkml:trace>
</inkml:ink>
</file>

<file path=ppt/ink/ink31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1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81 121 2338,'0'0'20660,"10"-7"-20158,10-5-270,3-2 392,0 0-1,23-21 1,-45 34-578,0 0-1,0 1 1,-1-1-1,1 0 1,0 1 0,0-1-1,0 0 1,-1 0-1,1 0 1,-1 0 0,1 0-1,0 0 1,-1 0 0,0 0-1,1 0 1,-1 0-1,0 0 1,1 0 0,-1 0-1,0 0 1,0 0 0,0-2-1,0 2-7,-1 0-1,1 0 1,-1 0 0,1 1-1,-1-1 1,0 0-1,1 0 1,-1 1 0,0-1-1,0 1 1,1-1-1,-1 1 1,0-1 0,0 1-1,0-1 1,0 1-1,0 0 1,0-1 0,0 1-1,-1 0 1,-4-2-5,0 1 0,0 1 0,0-1 1,-1 1-1,1 0 0,-11 2 0,10 0-38,0 0 0,-1 1 0,1 0 0,1 0 0,-1 1 0,0 0 0,1 0 0,0 0 0,0 1 0,0 0 0,1 0 0,-1 1 0,1-1 1,-6 11-1,5-9 87,1 0 1,0 1-1,1 0 1,0 0-1,0 0 1,1 1-1,0-1 1,0 1-1,1 0 1,0-1-1,1 1 1,-1 9-1,2-16-68,0 0-1,1 0 0,-1 0 0,0 0 1,1 0-1,-1 0 0,1-1 0,-1 1 1,1 0-1,0 0 0,0-1 0,0 1 1,0 0-1,0-1 0,0 1 0,0-1 1,1 1-1,-1-1 0,0 0 0,1 1 1,-1-1-1,1 0 0,2 1 0,1 1-2,0-1 1,0 0-1,0-1 0,1 1 0,-1-1 0,0 0 0,1 0 0,8 0 0,-3-1-47,-1 0 0,0-1 1,1 0-1,-1 0 0,0-1 1,0-1-1,0 1 0,19-9 1,-18 4 4,-1-1 1,-1 0-1,1 0 1,-2 0-1,1-1 1,-1-1 0,0 1-1,-1-1 1,9-17-1,-16 27 13,1-1 0,-1 0 0,0 1 0,1-1 0,-1 0 1,1 1-1,-1-1 0,1 0 0,-1 1 0,1-1 0,0 1 0,-1-1 0,1 1 0,0 0 0,-1-1 0,1 1 0,0-1 0,0 1 0,-1 0 0,1 0 0,0-1 0,0 1 0,-1 0 0,1 0 0,0 0 0,0 0 0,0 0 0,0 0 0,-1 0 0,3 1 1,-1-1 7,0 1 0,0 0 0,0 1 0,0-1 0,0 0 0,0 1 0,0-1 0,0 1 0,0 0 1,2 2-1,1 3 10,1 0 1,-1 1 0,-1-1 0,8 16-1,-9-13-20,-1 0 0,0 0 0,-1 1-1,0-1 1,-1 0 0,-1 12 0,1-12 87,0 0 0,0 0 0,1 0 0,0 0 1,5 19-1,-5-28-52,-1-1 1,0 1-1,1-1 1,-1 1-1,1-1 0,-1 1 1,1-1-1,-1 1 1,1-1-1,-1 0 1,1 1-1,-1-1 0,1 1 1,0-1-1,-1 0 1,1 0-1,0 1 1,-1-1-1,1 0 0,0 0 1,-1 0-1,1 0 1,0 0-1,-1 0 1,1 0-1,0 0 0,-1 0 1,1 0-1,0 0 1,-1 0-1,1-1 1,0 1-1,-1 0 0,1 0 1,0-1-1,-1 1 1,1 0-1,-1-1 1,1 1-1,-1-1 0,1 1 1,-1 0-1,1-1 1,-1 1-1,1-1 1,-1 0-1,1 0 0,24-25 254,-19 17-252,0-1 0,-1 0 0,0 0-1,-1 0 1,0-1 0,-1 1 0,0-1 0,3-21 0,-4 11 1,0 1 0,-2-1 0,-3-40 0,-2 40 59,4 20-96,1 1 1,0-1 0,-1 0-1,1 1 1,0-1-1,-1 0 1,1 1 0,0-1-1,0 0 1,0 1 0,0-1-1,0 0 1,0 1-1,0-1 1,0 0 0,0 1-1,0-1 1,0 0-1,0 1 1,1-1 0,-1 0-1,0 0 1,2 0-86,0 1 0,0 0 1,0 0-1,0 0 0,0 0 0,0 0 0,0 0 1,0 1-1,0-1 0,0 0 0,0 1 1,-1 0-1,3 0 0,57 13-5720,-23-11-91</inkml:trace>
</inkml:ink>
</file>

<file path=ppt/ink/ink31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2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181 0 5317,'0'0'19848,"-9"9"-19149,-14 14-181,1 2-1,1 0 0,-30 49 0,43-62-433,1 1-1,0 0 1,1 0-1,1 0 0,0 1 1,1 0-1,0 0 1,1 0-1,1 0 0,0 1 1,0 27-1,2-38-102,1-1 0,0 1 0,0 0 0,0-1 0,0 1 0,1-1 0,-1 1 0,1-1 0,0 1 0,0-1 0,0 0 0,0 0 0,0 0 0,1 0 0,0-1 0,-1 1 0,1-1 0,0 1 0,0-1 0,0 0 0,1 0 0,-1 0 0,0-1 0,1 1 0,-1-1 0,1 1 0,5 0 0,5 1-1198,1 0-1,0-1 1,0 0-1,1-2 1,23-1-1,16-3-7163</inkml:trace>
</inkml:ink>
</file>

<file path=ppt/ink/ink31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2.7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15983,'0'0'7399,"-20"60"-6694,11-23-161,0-2-319,4 1-97,5-2-64,0-5-32,0-3-417,0-3-864,3-10-737,-3-4-1281</inkml:trace>
</inkml:ink>
</file>

<file path=ppt/ink/ink3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15.3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 16 18572,'-5'4'268,"1"-1"1,0 1 0,-1-1-1,2 1 1,-1 0-1,0 1 1,1-1-1,0 0 1,0 1-1,0 0 1,0 0-1,1 0 1,0 0-1,0 0 1,0 0-1,1 1 1,0-1-1,-1 9 1,1-10-221,1-1 0,0 1 0,0 0 0,0 0 0,0 0 0,1 0 0,-1 0 0,1-1 0,0 1 0,0 0 0,1 0 0,1 3 1,-2-5-21,0 0 0,1 0 1,-1 0-1,1 0 0,0 0 1,-1-1-1,1 1 1,0 0-1,0-1 0,0 0 1,0 1-1,0-1 1,0 0-1,1 0 0,-1 0 1,0 0-1,1 0 0,-1-1 1,0 1-1,4 0 1,0-1 86,0-1 0,-1 1 0,1-1 0,0 1 0,0-2 0,-1 1 0,1-1 0,-1 1 0,1-2 0,-1 1 0,0 0 0,1-1 0,4-4 0,-6 5-11,0-1-1,0 0 0,0 0 0,0 0 0,-1 0 0,1-1 1,-1 1-1,0-1 0,0 0 0,0 0 0,-1 0 1,0 0-1,1 0 0,-1-1 0,0 1 0,1-6 0,-3 7-75,0 0 0,0 0 0,-1 0 0,1 0 0,-1 0 0,1 0 0,-1 0 0,0 0 0,0 1 0,0-1 0,-1 0 0,1 1 0,-1-1-1,1 0 1,-1 1 0,0 0 0,0-1 0,0 1 0,0 0 0,0 0 0,-1 0 0,1 0 0,-1 1 0,1-1 0,-4-1 0,-5-3-289,1 1 0,-1 0-1,0 0 1,0 1 0,-13-3 0,22 7 211,0-1 0,0 1 0,0-1 0,-1 1 0,1-1 0,0 1-1,0 0 1,0 0 0,-1 0 0,1 1 0,0-1 0,0 0 0,-4 2 0,-3 8-422</inkml:trace>
</inkml:ink>
</file>

<file path=ppt/ink/ink31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3.1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7 135 12075,'0'0'2824,"-1"-11"305,-4-32-503,5 41-2496,0 0-1,0 0 1,0-1 0,1 1-1,-1 0 1,1 0-1,-1 0 1,1 0-1,0 0 1,0 0 0,0 0-1,0 0 1,0 0-1,1 0 1,-1 1-1,1-1 1,-1 0 0,1 1-1,-1-1 1,1 1-1,0 0 1,0 0 0,-1-1-1,1 1 1,3-1-1,4-2 42,0 0 0,0 1-1,1 1 1,9-3-1,-14 4-84,21-4 7,1 1 0,-1 1-1,42 1 1,-56 2-96,0 1 1,-1 0-1,1 0 0,0 2 1,-1-1-1,1 1 0,-1 1 1,0 0-1,0 1 1,13 7-1,-21-11 33,-1 0-1,1 1 1,-1-1-1,0 1 1,1-1 0,-1 1-1,0 0 1,0 0-1,0 0 1,-1 0 0,1 0-1,0 0 1,-1 1-1,1-1 1,-1 0 0,0 1-1,0-1 1,0 1-1,0 0 1,0-1 0,-1 1-1,1 0 1,-1-1-1,0 1 1,1 0 0,-1 0-1,0-1 1,-1 1-1,1 0 1,0-1-1,-1 1 1,0 0 0,1-1-1,-1 1 1,0 0-1,-1-1 1,1 1 0,0-1-1,-1 0 1,1 1-1,-1-1 1,-3 3 0,-5 7 367,-1-1 0,-1-1 1,0 0-1,0 0 0,-26 14 1,27-18-306,7-4-117,0 0-1,-1 1 1,1-1 0,0 1-1,0 0 1,-7 6-1,46-3-2734,-29-6 2387,6 1 111,1 1 0,-2 0 0,1 1 0,0 0-1,0 1 1,-1 0 0,0 0 0,15 10 0,-23-12 308,1 0-1,-1 0 0,0 1 0,0-1 1,0 1-1,-1 0 0,1 0 0,-1 0 1,1 0-1,-1 0 0,0 1 0,0-1 1,-1 1-1,1-1 0,-1 1 0,1 0 1,-1-1-1,0 1 0,-1 0 0,1 0 1,-1 0-1,1 0 0,-1 0 0,-1 0 1,1 0-1,0-1 0,-1 1 0,0 0 1,0 0-1,-1 5 0,-1-3 103,0-1-1,1 1 1,-2 0 0,1-1-1,-1 0 1,0 0-1,0 0 1,0 0 0,0-1-1,-1 1 1,0-1 0,0 0-1,0-1 1,-1 1-1,1-1 1,-1 0 0,-8 3-1,2-1 138,-1 0 1,1-1-1,-1-1 0,0 0 0,0 0 0,0-2 0,-21 1 0,31-2-373,0 0 0,0 0 0,0 0 0,0-1 0,0 0-1,0 0 1,0 0 0,0 0 0,0 0 0,1 0 0,-1-1 0,0 1 0,0-1-1,1 0 1,0 0 0,-1 0 0,-2-3 0,0 0-924,1-1 1,0 0-1,1 0 1,0 0-1,0 0 1,0 0-1,-2-8 1,-5-24-9522</inkml:trace>
</inkml:ink>
</file>

<file path=ppt/ink/ink31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3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348 1 13357,'0'0'13805,"-11"6"-13752,-26 15 32,2 3 0,0 1 0,-31 29-1,-97 104-989,255-244-11069,-53 43 7100</inkml:trace>
</inkml:ink>
</file>

<file path=ppt/ink/ink31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4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0 9769,'0'0'8680,"-1"9"-6736,-2 10-1191,-1 0 0,0-1 0,-2 1 0,0-1 1,-15 29-1,12-30-608,1 1 0,1 0 0,1 0 0,0 1 0,1 0 0,2 0 1,-4 29-1,7-43-156,0 1 1,0-1 0,1 1 0,-1-1-1,1 1 1,0-1 0,1 1-1,3 8 1,-4-12-106,0 0 0,0-1 0,1 1 0,-1-1 0,0 0 0,1 1 0,-1-1 0,1 0 0,0 0 0,-1 0 0,1 0 0,0 0 0,-1 0-1,1 0 1,0 0 0,0-1 0,0 1 0,0-1 0,0 0 0,0 1 0,0-1 0,0 0 0,0 0 0,0 0 0,0 0 0,0-1 0,3 0 0,-4 1-95,0 0 0,0 0 1,0-1-1,0 1 0,0 0 0,0-1 0,0 1 1,0 0-1,0-1 0,-1 1 0,1-1 1,0 0-1,0 1 0,0-1 0,-1 1 0,1-1 1,0 0-1,-1 0 0,1 0 0,0 1 1,-1-1-1,1 0 0,-1 0 0,0 0 0,1 0 1,-1 0-1,0 0 0,1-1 0,0-17-5325</inkml:trace>
</inkml:ink>
</file>

<file path=ppt/ink/ink31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4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 7495,'0'0'7751,"-45"-4"-2562,59 4-4484,17 0 192,3 5-321,9-1-319,11 0-225,1 0-64,-1-2-1282,-6 2-2081,-3-2-3491</inkml:trace>
  <inkml:trace contextRef="#ctx0" brushRef="#br0" timeOffset="1">727 105 9513,'0'0'11979,"-25"67"-10217,16-36-32,3 4-705,1 1-449,3 3-352,0-1-192,2 1-352,0-9-1538,0-4-1409,0-10-4228</inkml:trace>
</inkml:ink>
</file>

<file path=ppt/ink/ink31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6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0 12043,'0'0'5462,"0"10"-3882,-12 105 2292,5-67-2944,0 48 0,4-4-2685,3-91 1622,0-1 0,0 0-1,-1 0 1,1 1 0,0-1-1,0 0 1,0 0 0,0 1-1,0-1 1,0 0 0,1 0-1,-1 1 1,0-1-1,0 0 1,0 0 0,0 1-1,0-1 1,0 0 0,0 0-1,0 1 1,1-1 0,-1 0-1,0 0 1,0 0 0,0 0-1,0 1 1,1-1-1,-1 0 1,0 0 0,0 0-1,1 0 1,-1 1 0,0-1-1,0 0 1,0 0 0,1 0-1,-1 0 1,0 0-1,0 0 1,1 0 0,-1 0-1,0 0 1,1 0 0,-1 0-1,0 0 1,0 0 0,1 0-1,-1 0 1,0 0-1,2 0-601,7 0-5942</inkml:trace>
</inkml:ink>
</file>

<file path=ppt/ink/ink31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6.8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13 10378,'0'0'11750,"0"-13"-9631,-2 24-1432,-1 0-1,-1 0 1,0-1 0,0 1-1,-8 12 1,-3 8 67,4-3-261,-42 108 381,47-116-872,0-1-1,2 2 1,0-1 0,2 0-1,-1 21 1,3-40-3,0-1-1,1 0 1,-1 1 0,0-1-1,1 0 1,-1 1-1,0-1 1,1 0 0,-1 1-1,1-1 1,-1 0-1,0 0 1,1 1 0,-1-1-1,1 0 1,-1 0-1,1 0 1,-1 0 0,0 0-1,1 0 1,-1 0-1,1 0 1,-1 0 0,1 0-1,-1 0 1,1 0-1,-1 0 1,1 0 0,-1 0-1,1 0 1,-1 0-1,0 0 1,1-1 0,-1 1-1,1 0 1,-1 0-1,1-1 1,-1 1 0,0 0-1,1-1 1,20-9 48,5-5-996,-1 1 1,47-16 0,17 3-9906,-62 21 5115</inkml:trace>
</inkml:ink>
</file>

<file path=ppt/ink/ink31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7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245 22 6342,'0'0'14761,"-12"-5"-13400,6 2-1190,3 1-97,-1 0 0,1 1 0,-1-1 0,1 1 0,-1-1 0,0 1 0,0 0 0,0 1 0,0-1 0,1 1 0,-1 0 0,0 0 0,0 0 0,0 0 0,0 0 0,0 1 0,0 0 0,1 0 0,-1 0 0,0 0 0,-4 3 0,-5 3 107,0 1 0,1 1-1,0 0 1,1 0 0,-19 21 0,24-25-52,1 1 1,1 0 0,-1 1 0,1-1-1,0 1 1,1 0 0,-1 0-1,1 0 1,1 1 0,-1-1-1,1 1 1,-2 14 0,4-20-101,0 0 1,0 1 0,0-1 0,0 0-1,1 0 1,-1 0 0,0 0 0,1 0-1,0 0 1,-1 0 0,1 0 0,0 0-1,0 0 1,0 0 0,0 0 0,0-1-1,1 1 1,-1 0 0,0-1-1,1 1 1,-1-1 0,1 1 0,2 0-1,0 1 4,1-1-1,-1 0 0,1 0 1,0 0-1,0 0 1,-1-1-1,1 0 0,0 0 1,9 0-1,-1 0-2,-1-1 1,1-1-1,0 0 1,-1 0-1,1-1 1,-1-1-1,20-7 1,-21 5-6,0 0 0,-1-1 1,1 0-1,-1-1 1,-1 0-1,1-1 0,10-11 1,-16 15-16,1-1 1,-1 0 0,-1 0-1,1-1 1,-1 1 0,0-1-1,0 1 1,0-1 0,-1 0-1,0 0 1,0 0 0,0-1-1,-1 1 1,0 0 0,0-10-1,-1 14-123,-1-1-1,1 1 1,-1-1-1,0 1 1,1 0-1,-1-1 0,0 1 1,0 0-1,-1 0 1,1-1-1,0 1 1,-1 0-1,1 0 0,-1 1 1,0-1-1,0 0 1,0 0-1,0 1 0,0-1 1,0 1-1,0 0 1,0 0-1,0-1 1,-1 1-1,1 1 0,0-1 1,-1 0-1,-3 0 1,-3-2-692,0 1 1,0 1-1,-1 0 0,1 0 1,0 0-1,-13 2 1,11 1-4834</inkml:trace>
</inkml:ink>
</file>

<file path=ppt/ink/ink31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18.0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1 11499,'9'3'1585,"2"2"-1148,0 0 0,0 1 0,-1 0-1,1 1 1,-1 0 0,-1 1 0,1 0-1,-1 0 1,-1 1 0,0 0 0,0 0-1,0 1 1,-1 0 0,-1 1 0,10 19-1,-11-16-99,0 0 0,0 0 0,-1 0-1,-1 1 1,0-1 0,-1 1-1,-1 0 1,0 0 0,-1-1-1,-1 1 1,0 0 0,-1 0-1,-5 22 1,-1-12-53,-1 0 0,-2 0 0,0-1 1,-1 0-1,-2-1 0,0 0 0,-22 25 0,7-13-573,-2-1-1,-1-1 1,-52 39 0,44-43-3053,12-17-2616,2-6-5423</inkml:trace>
</inkml:ink>
</file>

<file path=ppt/ink/ink31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5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40 4965,'2'-4'-255,"17"-27"8493,-12 27-3251,-8 20-2882,-22 72 345,15-61-2156,1 0-1,1 0 1,2 0 0,-2 41 0,10-11-1542,7-21-4199,-9-30 856</inkml:trace>
</inkml:ink>
</file>

<file path=ppt/ink/ink31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6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31 320,'0'0'11542,"-8"1"-9610,-23 7-277,31-8-1606,1 0 1,-1 0-1,0 0 0,1 0 0,-1 0 0,0 0 0,1 1 0,-1-1 1,1 0-1,-1 0 0,0 0 0,1 0 0,-1 1 0,0-1 0,0 0 0,1 0 1,-1 1-1,0-1 0,1 0 0,-1 0 0,0 1 0,0-1 0,0 0 1,1 1-1,-1-1 0,0 0 0,0 1 0,0-1 0,0 1 0,0-1 1,1 0-1,-1 1 0,0-1 0,0 0 0,0 1 0,0-1 0,0 1 0,0-1 1,0 0-1,0 1 0,-1-1 0,1 0 0,0 1 0,0-1 0,0 1 1,0-1-1,0 0 0,-1 1 0,1-1 0,0 0 0,0 0 0,-1 1 1,1-1-1,0 0 0,0 1 0,-1-1 0,1 0 0,0 0 0,-1 0 1,1 1-1,0-1 0,-1 0 0,1 0 0,0 0 0,-1 0 0,1 0 0,0 1 1,-1-1-1,0 0 0,25 10 953,5-3-687,1-2 0,0-1 0,-1-2 0,1-1 1,60-5-1,-62 1-1088,0-1 0,0-2 0,39-13 0,-62 18 256,0-1 1,0 1 0,0-1-1,-1-1 1,1 1-1,-1-1 1,1 0 0,-1 0-1,0 0 1,4-5 0,3-12-3173</inkml:trace>
</inkml:ink>
</file>

<file path=ppt/ink/ink3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2.9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111 0 17980,'-1'2'2546,"-15"23"2384,4-8-4628,2-1 0,1 2 0,-13 30 0,22-46-302,-1-1-1,1 0 1,0 0-1,0 0 0,0 0 1,0 0-1,1 0 0,-1 1 1,0-1-1,0 0 1,1 0-1,-1 0 0,0 0 1,1 0-1,-1 0 1,1 0-1,0 0 0,-1 0 1,1 0-1,0-1 1,-1 1-1,1 0 0,0 0 1,0 0-1,0-1 1,0 1-1,0-1 0,0 1 1,0 0-1,0-1 1,1 1-1,6 2-15,0 0 0,1 0 0,10 2-1,-1-1 4,-8 0 8,-1-1-1,1 2 1,-1-1-1,0 1 1,0 1-1,0 0 1,-1 0-1,0 0 1,13 14-1,-19-17 7,1 0 0,-1 0-1,0 0 1,1 0 0,-2 1 0,1-1-1,0 0 1,-1 1 0,1-1-1,-1 1 1,0 0 0,0 0 0,0-1-1,-1 1 1,1 0 0,-1 0-1,0 0 1,0-1 0,0 1 0,-1 0-1,0 0 1,1 0 0,-1-1-1,0 1 1,-1 0 0,1-1 0,-1 1-1,1-1 1,-4 5 0,1-2 32,0-1 0,-1 0-1,1 0 1,-1 0 0,0 0 0,0-1 0,-1 0 0,1 0 0,-1 0 0,0 0 0,0-1 0,0 0 0,0-1 0,-1 1 0,1-1 0,-10 1 0,11-2-53,1 0 0,0 0 0,0-1-1,0 0 1,0 0 0,0 0 0,-1-1 0,1 1 0,0-1 0,0 0 0,0 0 0,0 0 0,0-1 0,0 1 0,1-1 0,-1 0 0,0 0 0,1 0 0,-1-1 0,1 1 0,0-1 0,0 0 0,0 0 0,0 0-1,1 0 1,-1 0 0,-3-8 0,2 3-273,0 0 0,1 0 0,0 0 0,1-1 0,0 1 0,0-1 0,0-11 0,1-1-128,0 0-1,3-20 1,5-5-466</inkml:trace>
</inkml:ink>
</file>

<file path=ppt/ink/ink31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6.6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 10570,'0'0'8680,"70"-26"-7719,-27 24-96,13 2-417,0 0-287,-2 0-129,-4 0-353,-5 4-1569,-7-4-2978,-9 0-2948</inkml:trace>
</inkml:ink>
</file>

<file path=ppt/ink/ink31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280 1 12492,'0'0'3785,"-2"9"-2728,-36 106 1858,24-78-2313,1 1-1,2-1 0,2 2 1,1-1-1,-5 70 0,13-106-597,0 0 0,0 1 0,0-1 0,1 0 0,-1 1 0,0-1 0,1 0 0,-1 1 0,1-1 0,0 0 1,0 0-1,0 0 0,0 1 0,0-1 0,1 0 0,-1-1 0,0 1 0,1 0 0,0 0 0,-1-1 0,1 1 0,0 0 0,0-1 0,0 0 0,0 1 0,0-1 0,0 0 0,0 0 0,0 0 0,0-1 0,1 1 0,-1 0 0,0-1 0,1 1 0,-1-1 0,0 0 0,1 0 0,-1 0 0,0 0 0,1 0 0,-1-1 0,0 1 0,1-1 0,-1 1 0,0-1 0,0 0 0,1 0 0,-1 0 0,0 0 1,0 0-1,0 0 0,0-1 0,0 1 0,-1-1 0,1 1 0,0-1 0,-1 0 0,1 0 0,-1 1 0,3-5 0,-2 2-435,-1 1 0,1-1 0,-1 0 0,0 0 0,0 1 1,0-1-1,-1 0 0,1 0 0,-1 0 0,0 0 0,0 0 0,0 0 1,0 0-1,-1 1 0,0-1 0,0 0 0,0 0 0,0 0 0,0 1 0,-1-1 1,0 1-1,1-1 0,-2 1 0,1-1 0,0 1 0,0 0 0,-1 0 1,0 0-1,1 1 0,-1-1 0,0 1 0,-1-1 0,-3-2 0,-6-4-680,0 1-1,0 0 1,-14-6-1,-38-13 2238,56 23-138,-58-19 3933,35 15 2357,169 19-4829,-1-8-4322,-98-6-1794,-5-7-3177</inkml:trace>
</inkml:ink>
</file>

<file path=ppt/ink/ink31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8.0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82 10378,'2'-1'338,"-1"-1"0,0 1 0,0 0 0,0 0 0,0-1 0,0 1 0,0 0 0,-1-1 0,1 1 0,0-1 0,-1 1 0,1-1 0,-1 0 1,0 1-1,1-1 0,-1 1 0,0-1 0,0 0 0,0 1 0,0-1 0,0 0 0,0 1 0,-1-1 0,0-2 0,0 3-172,0-1 0,0 1-1,0 0 1,-1 0 0,1 0 0,-1 0-1,1 0 1,-1 0 0,1 0-1,-1 0 1,1 1 0,-1-1 0,0 1-1,1-1 1,-1 1 0,0 0 0,0-1-1,-2 1 1,-4 0-98,0-1 0,0 1 0,0 1-1,0 0 1,0 0 0,0 1 0,0-1 0,0 2-1,-7 2 1,4 2-52,0 0 0,1 0 0,0 1 0,0 0 0,0 1 0,-15 19 0,21-24 24,1 0 1,-1 0-1,1 1 0,0-1 0,1 1 0,-1 0 1,1 0-1,0 0 0,0 0 0,0 0 0,1 0 0,0 1 1,0-1-1,0 0 0,1 1 0,0-1 0,0 0 0,1 11 1,0-14-30,0-1 0,0 1 1,1-1-1,-1 1 0,0-1 1,1 0-1,-1 0 0,1 1 1,-1-1-1,1 0 0,-1 0 1,1 0-1,0-1 0,0 1 1,-1 0-1,1-1 0,0 1 1,0-1-1,0 1 0,0-1 1,-1 0-1,1 0 0,0 0 1,0 0-1,0 0 0,0 0 1,2-1-1,56-8 323,-40 2-323,0-1-1,0 0 1,-1-2 0,0 0-1,0-1 1,-1-1 0,-1-1-1,0 0 1,-1-1 0,0-1-1,-1-1 1,14-19 0,-26 32 6,0-1 0,-1 1 0,0-1 1,0 0-1,0 0 0,0 0 0,-1 0 1,0 0-1,0 0 0,0-1 0,0 1 1,0-5-1,-14 11 191,4 7-152,1-1-1,0 1 1,1 0-1,0 1 1,1-1-1,0 2 1,0-1-1,1 0 1,0 1-1,1 0 1,0 0-1,1 1 1,0-1-1,-2 20 1,5-29-69,0 1 0,0 0-1,0-1 1,1 1 0,-1 0 0,1-1 0,-1 1 0,1 0-1,0-1 1,0 1 0,0-1 0,0 0 0,1 1 0,-1-1-1,1 0 1,-1 1 0,1-1 0,0 0 0,0 0-1,0-1 1,0 1 0,0 0 0,0-1 0,0 1 0,1-1-1,-1 1 1,0-1 0,1 0 0,-1 0 0,1 0 0,-1-1-1,1 1 1,0-1 0,4 1 0,-1 0-431,0-1 1,-1 0-1,1 0 0,0 0 1,0-1-1,11-2 0,-12 2-444,0-1 0,1 0 0,-1 0 0,-1 0 0,1-1 0,0 1 0,6-6-1,14-14-5314</inkml:trace>
</inkml:ink>
</file>

<file path=ppt/ink/ink31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8.3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0 13677,'0'0'7698,"-5"11"-6929,-13 30-154,2 1 0,1 0 0,2 2 1,2-1-1,2 1 0,2 1 0,-1 54 1,11-83-1164,5-15-3008,-6-2 2944,-1 0-1,0 0 1,1 0-1,-1 0 0,0 0 1,0 0-1,0-1 0,0 1 1,0 0-1,0-1 1,0 1-1,0-1 0,-1 1 1,2-3-1,4-17-6402</inkml:trace>
</inkml:ink>
</file>

<file path=ppt/ink/ink31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8.9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9 11691,'0'0'11125,"-8"4"-10874,3-2-191,1 1 0,-1 0 0,1 1 0,0-1 0,0 1 0,1-1 0,-1 1 0,1 0 0,-1 0 0,1 1 0,1-1 0,-1 1 0,0 0 0,1-1 0,0 1 0,0 0 0,1 0 0,-1 0 0,1 1 0,0-1 0,1 0 0,-1 0 0,1 1 0,1 9 0,-1-14-53,0 0 0,0 0 0,0 0 0,0 0 0,0 0-1,1 1 1,-1-1 0,0 0 0,1 0 0,-1 0 0,1 0-1,-1 0 1,1 0 0,-1 0 0,1 0 0,0 0 0,-1-1 0,1 1-1,0 0 1,0 0 0,0 0 0,0-1 0,0 1 0,1 0 0,1 1 15,0-1 1,0 0 0,0-1-1,0 1 1,0 0 0,1-1 0,-1 0-1,0 1 1,4-2 0,1 1 10,-1-1 1,0 0 0,1 0-1,-1-1 1,0 0-1,0 0 1,12-6 0,-5-1-111,0-1 1,0 0 0,-1 0 0,0-2 0,-1 1 0,-1-2 0,18-22 0,-32 41 89,0 0-1,0 0 1,0 0-1,1 0 1,-1 1-1,2 0 1,-1-1 0,1 1-1,-1 13 1,2-17 11,0-1 0,0 1 1,0-1-1,0 0 0,0 1 1,1-1-1,-1 0 0,1 1 1,0-1-1,0 0 0,0 0 0,0 0 1,0 1-1,0-1 0,0 0 1,1 0-1,-1-1 0,1 1 1,-1 0-1,1 0 0,0-1 0,0 1 1,-1-1-1,1 1 0,0-1 1,1 0-1,-1 0 0,0 0 1,0 0-1,0 0 0,1 0 0,-1-1 1,0 1-1,1-1 0,-1 0 1,3 1-1,2-1 1,0 1-1,0-1 1,0 0 0,-1-1 0,1 0-1,0 0 1,0 0 0,-1-1-1,1 0 1,-1 0 0,0-1 0,1 1-1,-1-2 1,8-4 0,-10 5-12,-1 0 1,1 0 0,-1-1 0,0 1-1,0-1 1,0 0 0,0 0-1,0 0 1,-1 0 0,0 0 0,0 0-1,0-1 1,0 1 0,-1-1-1,0 1 1,0-1 0,0 0 0,0 1-1,-1-1 1,0 0 0,0-8 0,-1 11-21,0-1 1,0 0 0,0 1 0,-1-1 0,1 1-1,0-1 1,-1 1 0,0-1 0,0 1 0,0 0-1,0 0 1,0 0 0,0 0 0,0 1-1,0-1 1,-1 0 0,1 1 0,-1-1 0,1 1-1,-1 0 1,0 0 0,1 0 0,-1 0 0,0 1-1,0-1 1,0 1 0,1 0 0,-1 0 0,0-1-1,0 2 1,0-1 0,0 0 0,0 1 0,1-1-1,-1 1 1,-3 1 0,5-2-58,0 1 1,1-1-1,-1 1 0,1-1 1,-1 0-1,0 1 0,1 0 1,-1-1-1,1 1 0,-1-1 0,1 1 1,-1 0-1,1-1 0,0 1 1,-1 0-1,1-1 0,0 1 1,0 0-1,-1-1 0,1 1 1,0 0-1,0 0 0,0-1 0,0 1 1,0 0-1,0 0 0,0-1 1,0 1-1,0 0 0,0 0 1,0-1-1,1 1 0,-1 0 1,0 0-1,0-1 0,1 1 1,-1 0-1,1-1 0,-1 1 0,0 0 1,1-1-1,-1 1 0,1-1 1,-1 1-1,2 0 0,1 2-421,0 0 0,0-1 0,0 1-1,0-1 1,0 0 0,1 0-1,6 3 1,0-2-880,0 0-1,0-1 1,1 0-1,11 0 0,16-1-3945</inkml:trace>
</inkml:ink>
</file>

<file path=ppt/ink/ink31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9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18 12524,'0'0'7201,"-11"-4"-5076,-39-9-903,46 13-1096,1 0-1,-1 0 0,0 0 0,0 0 0,1 0 0,-1 1 1,0 0-1,1 0 0,-1 0 0,1 0 0,-1 1 0,1-1 1,-1 1-1,1 0 0,0 0 0,0 0 0,0 0 0,-5 5 1,2-1 91,0-1 0,1 1 0,0 0 0,0 0 1,1 1-1,0 0 0,-4 7 0,7-12-191,0-1 0,0 1 0,0 0-1,1 0 1,-1 0 0,0 0 0,1 0-1,-1 0 1,1 0 0,0 0 0,0 0 0,0 0-1,0 0 1,0 0 0,0 0 0,0 0-1,1 0 1,-1 0 0,1 0 0,-1 0-1,1 0 1,0-1 0,0 1 0,1 2-1,0-2-1,0 0-1,0 0 0,0-1 0,1 1 1,-1-1-1,0 1 0,1-1 0,-1 0 1,1 0-1,0 0 0,-1 0 0,1-1 1,-1 1-1,1-1 0,5 1 0,0-1-89,0 0-1,0 0 0,0 0 0,-1-1 0,1 0 0,0-1 0,0 0 0,0 0 1,-1-1-1,1 0 0,11-6 0,-13 5 1,-1 0 1,0-1 0,0 0-1,0 0 1,-1 0-1,0 0 1,0-1-1,0 1 1,0-1-1,-1 0 1,0 0-1,-1 0 1,1-1-1,-1 1 1,0-1-1,-1 1 1,1-1 0,0-10-1,-3 17 73,0 0 0,0 0-1,1 0 1,-1 0 0,0 0 0,0 0 0,1 0-1,-1 0 1,0 0 0,0 0 0,1 1-1,-1-1 1,0 0 0,1 1 0,-1-1-1,0 0 1,1 1 0,-1-1 0,0 1 0,1-1-1,-1 1 1,1-1 0,-1 1 0,1-1-1,-1 2 1,-2 1 5,1 0 0,-1 0 0,1 0 0,0 1 0,0-1 0,1 1 0,-1-1 0,1 1 0,-1 0 0,1 0 0,0-1 0,1 1 0,-1 0-1,1 0 1,-1 7 0,2-9-142,-1 0 0,0 0-1,1-1 1,-1 1-1,1 0 1,0 0 0,-1-1-1,1 1 1,0 0 0,0-1-1,0 1 1,0-1-1,1 1 1,-1-1 0,0 1-1,1-1 1,-1 0 0,1 0-1,-1 0 1,1 0-1,-1 0 1,1 0 0,0 0-1,-1 0 1,1-1 0,0 1-1,0-1 1,0 1-1,-1-1 1,1 0 0,0 0-1,0 0 1,0 0 0,2 0-1,2 1-849,1-1 0,-1 0 1,1 0-1,-1 0 0,1-1 0,-1 0 0,0-1 0,1 1 1,-1-1-1,11-5 0,9-10-5047</inkml:trace>
</inkml:ink>
</file>

<file path=ppt/ink/ink31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29.7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8136,'0'0'9326,"-5"8"-7901,-18 29 285,18-10-119,5-27-1553,0 1-1,0 0 0,1 0 1,-1-1-1,0 1 0,1 0 1,-1-1-1,0 1 0,1 0 0,-1-1 1,1 1-1,-1-1 0,1 1 1,-1-1-1,1 1 0,0-1 1,-1 1-1,1-1 0,0 1 1,-1-1-1,1 0 0,0 1 0,-1-1 1,1 0-1,0 0 0,0 0 1,-1 0-1,1 1 0,0-1 1,0 0-1,1 0 0,7 0-195,1 0 1,-1-1-1,1 0 1,-1 0-1,0-1 0,1 0 1,-1-1-1,0 0 1,0 0-1,0-1 0,-1 0 1,0-1-1,1 0 0,-1 0 1,-1-1-1,1 0 1,-1 0-1,7-7 0,-24 54 372,-1 2 616,2 1 0,1 0 0,-1 76 0,-2 7 153,9-111-751,-1 0 1,-1-1 0,0 1 0,-7 16-1,10-29-142,0 0-1,-1 1 1,1-1-1,0 0 1,-1 0-1,0 0 1,0-1-1,0 1 1,0 0 0,0-1-1,0 1 1,-1-1-1,1 1 1,-1-1-1,1 0 1,-1 0-1,0-1 1,0 1-1,0 0 1,0-1-1,0 0 1,0 0-1,-1 0 1,1 0-1,-7 1 1,9-2-64,0-1-1,-1 1 1,1-1 0,-1 1-1,1-1 1,0 0 0,-1 1 0,1-1-1,0 0 1,0 0 0,0 0-1,0 0 1,-1 0 0,1 0 0,0 0-1,1 0 1,-1-1 0,0 1-1,0 0 1,0-1 0,1 1 0,-1 0-1,1-1 1,-1 1 0,1-1-1,-1-1 1,-8-44-4,9 45-23,-2-13-12,-8-114-2328,9 114 1706,1 1 0,1 0-1,1-1 1,0 1 0,1 0-1,8-26 1,-8 34 337,0 1-1,0-1 0,0 1 1,1 0-1,0 0 1,0 0-1,0 0 0,1 1 1,-1 0-1,11-8 1,33-15-6481,-11 13 1708</inkml:trace>
</inkml:ink>
</file>

<file path=ppt/ink/ink31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0.0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114 5 11787,'0'0'12818,"-10"-2"-12108,5 1-650,0 0 1,0 1-1,0-1 1,0 1-1,0 0 0,0 0 1,0 1-1,0 0 1,-7 1-1,10-1-73,0 0-1,0 0 0,1 0 0,-1 0 0,0 0 1,0 0-1,1 0 0,-1 1 0,1-1 0,-1 1 1,1-1-1,-1 1 0,1 0 0,0-1 0,0 1 1,0 0-1,0 0 0,0 0 0,0 0 0,1 0 1,-1 0-1,0 0 0,1 0 0,0 0 0,-1 0 1,1 0-1,0 0 0,0 0 0,0 0 0,1 0 1,-1 0-1,1 3 0,-1-4-59,1 0 0,0 0 0,-1 1 0,1-1 0,0 0 0,0 0 0,0 0-1,0 0 1,0 0 0,0 0 0,0 0 0,0 0 0,0 0 0,0 0 0,1-1 0,-1 1 0,0 0 0,0-1 0,1 1 0,-1-1 0,0 0-1,1 1 1,1-1 0,43 8-1332,-33-6 624,2 0-20,36 8-1119,-49-10 1983,0 1 0,1-1 0,-1 1 0,0 0 0,0 0-1,0-1 1,-1 2 0,1-1 0,0 0 0,0 0 0,0 0 0,-1 1-1,1-1 1,-1 1 0,1-1 0,-1 1 0,0 0 0,3 3 0,-4-4 62,0 0-1,0 0 1,0 0 0,0-1 0,0 1 0,0 0 0,-1 0 0,1 0 0,0 0 0,0 0 0,-1-1-1,1 1 1,-1 0 0,1 0 0,0-1 0,-1 1 0,0 0 0,1 0 0,-1-1 0,1 1 0,-1-1 0,0 1-1,1 0 1,-1-1 0,0 1 0,0-1 0,1 0 0,-1 1 0,0-1 0,0 0 0,-1 1 0,-30 10 1217,28-10-1140,-1 1-243,-80 17 1584,79-18-2242,0-1 0,0 0 0,0 0 0,0 0 0,0 0 0,0-1 1,-6-1-1,3-3-6337</inkml:trace>
</inkml:ink>
</file>

<file path=ppt/ink/ink31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0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208 238 9769,'0'0'8670,"1"-8"-6439,0 6-2170,-1 0 61,1 0-1,-1 0 0,0 0 0,1 0 0,-1 0 0,0-1 0,0 1 1,0 0-1,-1 0 0,1 0 0,0 0 0,-2-3 0,1 4-43,0 0 0,0 0-1,0 0 1,0 0 0,0 0-1,-1 1 1,1-1-1,0 0 1,0 1 0,-1-1-1,1 0 1,-1 1-1,1 0 1,-1-1 0,1 1-1,-1 0 1,1 0 0,-1 0-1,1 0 1,-1 0-1,1 0 1,-1 0 0,1 0-1,-3 1 1,-5 1-12,0 0 0,0 0 0,1 1 0,-1 0 0,1 1 0,0-1-1,0 2 1,0-1 0,0 1 0,1 0 0,-13 12 0,15-13-43,-1 1-1,1 0 1,0 1 0,0-1-1,1 1 1,0 0-1,0 0 1,0 0 0,1 0-1,0 1 1,0 0 0,0-1-1,1 1 1,0 0-1,-1 9 1,3-15-20,0 0 1,0 0-1,0-1 0,0 1 1,0 0-1,0 0 1,1 0-1,-1 0 0,0 0 1,0 0-1,1 0 0,-1-1 1,1 1-1,-1 0 0,1 0 1,-1 0-1,1-1 0,0 1 1,-1 0-1,1-1 0,0 1 1,-1-1-1,1 1 1,0 0-1,0-1 0,-1 0 1,2 1-1,32 5 135,-22-6-85,0-1 0,0 0-1,21-6 1,-13 0-44,0-1 0,0 0 0,-1-1 0,0-2 0,-1 0 0,0 0 0,-1-2 0,-1 0 0,17-16 1,-21 17-1,0-1 0,-1 0 1,0 0-1,-1-1 0,-1 0 1,0 0-1,-1-1 0,0-1 1,-2 1-1,1-1 1,6-29-1,-12 8 227,-9 28-33,-10 18-167,11-1-2,0-1 0,0 2 0,0-1 0,1 1 0,0 0 0,1 0 0,0 1 0,1-1 0,0 1 0,0 0 0,-3 15 0,2-1 262,0 0 0,1 0-1,0 48 1,4-65-354,1-1-1,0 1 1,0 0-1,0-1 1,1 1-1,0-1 1,0 1 0,0-1-1,1 0 1,0 0-1,0 0 1,1 0-1,8 10 1,15 6-3546,6-9-4455,-16-12-2639</inkml:trace>
</inkml:ink>
</file>

<file path=ppt/ink/ink31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1.1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26 131 9833,'0'0'9326,"7"0"-7366,5 0-1705,1 0 1,-1-2-1,0 1 1,0-2 0,0 1-1,0-1 1,-1-1 0,1-1-1,-1 1 1,0-2-1,0 1 1,0-1 0,-1-1-1,0 0 1,0-1-1,14-14 1,-23 21-246,0 0 0,0 0 0,0 0 0,0 0 1,0 0-1,0 0 0,-1-1 0,1 1 0,0 0 0,-1-1 0,1 1 0,-1 0 0,1-1 0,-1 1 0,1-1 1,-1 1-1,0 0 0,0-1 0,0 1 0,0-1 0,0 1 0,0-1 0,-1-2 0,0 3-8,0 0-1,0 0 1,0 0-1,0 0 1,0 0-1,0 1 1,0-1-1,0 0 1,-1 0-1,1 1 0,0-1 1,-1 1-1,1 0 1,0-1-1,-1 1 1,1 0-1,0-1 1,-1 1-1,-2 0 1,-4 0-16,0 0 0,0 1 0,0 0 0,0 0 0,0 1 0,0 0 0,-11 4 0,7 0 26,0 1 0,1 1 0,0-1 0,0 2 0,1 0 0,-1 0 0,-9 12 0,15-15 31,0 0 1,0 0-1,1 1 0,-1-1 0,2 1 0,-1 0 0,1 0 0,0 0 0,0 1 0,0-1 0,1 1 0,1-1 0,-2 15 1,3-20-49,0 0 1,0-1 0,0 1 0,1 0 0,-1-1 0,0 1 0,1 0 0,0-1 0,-1 1 0,1-1-1,0 1 1,0-1 0,0 1 0,0-1 0,0 0 0,0 1 0,0-1 0,0 0 0,1 0 0,-1 0-1,0 0 1,3 1 0,0 1-106,1-1 0,-1 0 0,1 0 0,0 0 0,0-1 0,0 0 0,8 1 0,4 0-1176,-1-1 0,0-1 0,1-1 0,16-2 0,7-9-5536,0-5-3738</inkml:trace>
</inkml:ink>
</file>

<file path=ppt/ink/ink3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3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28 16780,'0'-3'2008,"1"2"-1024,1-1-360,2 1 1177,4-1-305,6 2-440,4-1-256,7-2-351,2-2-233,7 0-769,3 2-567,2 2 944,4 1-176,-3 1-168</inkml:trace>
</inkml:ink>
</file>

<file path=ppt/ink/ink31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44 10025,'0'0'9503,"-9"9"-8532,-5 7-484,1 0 0,0 1 0,1 1 0,1 0 0,1 1 0,1 0-1,0 0 1,2 1 0,-8 29 0,-2 54-367,11-58 84,-1-1 0,-16 46-1,14-73 938,7-31 9,5-32-531,14-14-1056,2 0 0,4 1 0,31-60 0,-45 101 92,1-6-170,3 0-1,0 1 0,28-37 1,-37 54 474,1 1 0,0 0 1,1 0-1,-1 0 0,1 0 1,0 1-1,0 0 0,9-4 1,-11 6 32,-1 1 0,1 0 0,0 0 0,-1 0 0,1 0 0,0 0 0,0 1 1,0 0-1,0 0 0,-1 0 0,1 0 0,0 1 0,0-1 0,0 1 0,-1 0 1,8 3-1,-8-3 0,0 1 0,0 0 0,0 0 0,0 0 0,0 0 0,0 0 0,-1 1 0,1-1 0,-1 1 0,0 0 0,0 0 0,0-1 0,0 1 0,0 1 0,0-1 0,-1 0 0,0 0 0,0 1 0,0-1 0,0 0 0,0 1-1,0-1 1,-1 1 0,0-1 0,0 1 0,0-1 0,-1 7 0,1-3 92,-1-1 0,0 1-1,0-1 1,-1 0 0,1 0-1,-2 0 1,1 0 0,-1 0-1,1 0 1,-2 0-1,1-1 1,-1 1 0,1-1-1,-8 7 1,2-4 279,-1 0 1,0-1-1,-1 0 1,-16 9-1,23-14-359,0 0 0,0 0 0,-1-1 0,1 1 0,0-1-1,-1 0 1,1 0 0,-1 0 0,1-1 0,-1 0 0,1 1 0,-1-2 0,0 1-1,1 0 1,-8-3 0,10 2-196,1 1 0,-1-1 0,1 0-1,-1 0 1,1 0 0,0 0 0,-1 0 0,1 0-1,0 0 1,0 0 0,0-1 0,0 1 0,0 0-1,0-1 1,0 1 0,0-1 0,0-2 0,-4-16-5029,5 0-2632</inkml:trace>
</inkml:ink>
</file>

<file path=ppt/ink/ink31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2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63 15407,'0'0'10735,"9"-1"-10666,-5 1-68,33-5 94,-36 5-94,1-1 0,-1 0-1,1 1 1,-1-1 0,0 0 0,0 0 0,1 0-1,-1 0 1,0 0 0,0 0 0,0 0-1,0 0 1,0 0 0,0-1 0,0 1 0,-1 0-1,1-1 1,0 1 0,-1 0 0,1-1-1,-1 1 1,1-1 0,-1 1 0,0-1 0,0 1-1,0-1 1,0-2 0,1 3-18,-1 0 1,0 1-1,0-1 0,0 0 1,0 0-1,0 1 1,0-1-1,0 0 0,0 0 1,0 1-1,-1-1 1,1 0-1,0 1 0,0-1 1,-1 0-1,1 1 1,0-1-1,-1 0 0,1 1 1,-1-1-1,1 0 0,-1 1 1,1-1-1,-1 1 1,1-1-1,-1 1 0,1-1 1,-1 1-1,0 0 1,1-1-1,-1 1 0,0 0 1,1-1-1,-1 1 1,0 0-1,1 0 0,-1 0 1,0 0-1,0-1 0,1 1 1,-1 0-1,0 0 1,0 0-1,1 1 0,-1-1 1,0 0-1,1 0 1,-1 0-1,0 0 0,0 1 1,1-1-1,-2 1 1,-1 0-18,0 1 1,-1-1 0,1 1 0,0 0 0,0 0 0,0 0 0,0 1 0,1-1 0,-1 1 0,-3 3 0,3-1 78,-1 1 1,0-1-1,1 1 0,0 0 0,1 0 1,-1 0-1,1 0 0,0 1 1,-1 8-1,3-14-22,-1 1 1,1 0 0,0 0-1,0-1 1,0 1-1,0 0 1,1 0-1,-1-1 1,0 1 0,1 0-1,-1 0 1,1-1-1,0 1 1,-1 0-1,1-1 1,0 1 0,0-1-1,0 1 1,0-1-1,0 0 1,1 1-1,-1-1 1,0 0-1,1 0 1,-1 0 0,1 0-1,-1 0 1,1 0-1,-1 0 1,1 0-1,-1-1 1,1 1 0,0 0-1,0-1 1,-1 0-1,1 1 1,0-1-1,1 0 1,18 1-149,-1 0-1,0-1 1,0-2-1,0 0 1,0-1-1,0-1 1,0-1-1,-1 0 1,26-12-1,36-8-450,-81 25 597,1-1 0,-1 1 0,0 0 1,1-1-1,-1 1 0,1 0 0,-1 0 0,1-1 0,-1 1 1,1 0-1,0 0 0,-1 0 0,1 0 0,-1 0 0,1 0 0,-1 0 1,1 0-1,-1 0 0,1 0 0,0 0 0,-1 0 0,1 0 0,-1 0 1,1 0-1,-1 1 0,1-1 0,-1 0 0,1 0 0,-1 1 1,1-1-1,-1 0 0,1 1 0,-1-1 0,0 0 0,1 1 0,-1-1 1,1 1-1,-1-1 0,0 0 0,0 1 0,1-1 0,-1 1 1,0-1-1,0 1 0,1-1 0,-1 1 0,0 0 0,0-1 0,0 1 1,0-1-1,0 1 0,0 0 0,-12 35 1348,1-4-277,11-31-1081,0 0 0,1-1 0,-1 1 0,1-1 1,0 1-1,-1 0 0,1-1 0,-1 1 0,1-1 0,0 0 0,-1 1 0,1-1 0,0 0 0,0 1 1,-1-1-1,1 0 0,0 0 0,0 1 0,-1-1 0,1 0 0,0 0 0,0 0 0,-1 0 0,1 0 1,0 0-1,1-1 0,30 1-96,-26 0-23,6-2-319,1 0 0,-1 0 0,1-2 0,-1 1 0,0-1 0,0-1 0,17-9 0,-12 5-1782,0 2 1,30-9-1,-29 16-2665,-10 5 1244</inkml:trace>
</inkml:ink>
</file>

<file path=ppt/ink/ink31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2.5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138 192 15983,'0'0'3315,"-8"-3"-784,3 2-2263,-1-1 0,1 1 0,-1 0-1,1 1 1,-1-1 0,0 1 0,1 1 0,-1-1 0,1 1 0,-1-1 0,-7 3 0,10-2-157,0 1 0,0-1 1,0 0-1,0 1 0,0-1 0,0 1 0,1 0 1,-1 0-1,0 0 0,1 1 0,0-1 0,-1 1 0,1-1 1,0 1-1,0 0 0,1-1 0,-1 1 0,0 0 1,1 0-1,0 0 0,0 1 0,0-1 0,0 0 0,-1 4 1,2-5-93,0-1 0,-1 1 1,1-1-1,0 1 0,0 0 0,0-1 1,0 1-1,0 0 0,0-1 1,0 1-1,1-1 0,-1 1 1,0-1-1,1 1 0,0-1 0,-1 1 1,1-1-1,0 1 0,0-1 1,-1 1-1,1-1 0,0 0 0,0 0 1,1 1-1,1 1 0,0-2 1,0 1 0,0-1 0,0 0 0,0 0-1,0 0 1,0 0 0,1 0 0,-1 0 0,0-1-1,0 0 1,1 0 0,3 0 0,2 0-62,1-1-1,0 0 1,-1-1 0,1 0 0,-1-1-1,0 0 1,0 0 0,12-6 0,-5-2-180,0-1 0,-1 0 1,0-1-1,-1 0 1,0-1-1,19-27 1,-26 32 185,0-1 0,0 0 0,-2-1 0,1 1 0,-1-1 0,-1 0 0,0 0 0,0 0 0,-1-1 0,0 0 1,-1 1-1,0-13 0,-2 23 56,0 1 0,0-1 0,-1 1 0,1-1-1,0 1 1,0 0 0,-1-1 0,1 1 0,0-1 0,-1 1 0,1 0 0,0-1 0,-1 1 0,1 0 0,0 0 0,-1-1 0,1 1 0,-1 0 0,1 0 0,-1 0-1,1-1 1,0 1 0,-1 0 0,1 0 0,-1 0 0,1 0 0,-1 0 0,1 0 0,-1 0 0,1 0 0,-1 0 0,1 0 0,-1 0 0,1 0 0,-1 0 0,1 0 0,-1 1-1,1-1 1,0 0 0,-1 0 0,1 0 0,-1 1 0,1-1 0,0 0 0,-1 1 0,1-1 0,0 0 0,-1 1 0,1-1 0,-24 15 211,13-3-36,0-1 0,1 2 0,0 0 1,1 0-1,0 0 0,-11 27 0,15-31-131,2 0 0,-1 0-1,1 0 1,1 1 0,0-1-1,0 1 1,1-1-1,0 1 1,0 0 0,1 0-1,1-1 1,2 16 0,-2-21-153,0-1 0,0 1 0,1-1 0,-1 1 0,1-1 1,0 0-1,0 0 0,0 0 0,1 0 0,-1 0 0,1 0 0,-1-1 1,1 1-1,0-1 0,0 1 0,0-1 0,0 0 0,1-1 1,-1 1-1,0 0 0,1-1 0,5 2 0,1-1-1255,0 1 0,-1-2 0,1 0 0,0 0 0,0 0 0,0-1 0,15-2 0,12-6-7107</inkml:trace>
</inkml:ink>
</file>

<file path=ppt/ink/ink31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32.9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0 14574,'0'0'6790,"-8"0"-4692,-4 2-1367,1-1-1,0 2 1,-1-1-1,1 2 1,-13 5 0,20-8-665,0 0 0,0 0-1,0 1 1,1 0 0,-1 0 0,1 0 0,-1 0 0,1 0 0,0 1 0,0-1 0,0 1 0,0 0 0,0 0 0,1 0 0,-1 1 0,1-1 0,0 0 0,0 1 0,0 0 0,0-1 0,-1 6 0,3-8-93,0 0 0,1-1 0,-1 1 0,0 0 0,1 0 0,-1 0 0,1 0 0,-1 0 1,1 0-1,-1-1 0,1 1 0,0 0 0,-1 0 0,1-1 0,0 1 0,0 0 0,-1-1 0,1 1 0,0-1 0,0 1 0,0-1 0,0 1 0,0-1 0,0 0 0,0 1 0,0-1 0,0 0 0,-1 0 0,1 0 1,0 0-1,2 0 0,40 4-792,-34-3 514,19 1-858,64 6-2707,-84-7 3769,-1 1 0,1 0 0,0 0 0,-1 1 0,1 0 0,-1 0 0,0 0 0,13 9 1,-19-11 207,0-1 1,-1 1-1,1-1 1,0 1-1,0 0 1,-1-1-1,1 1 1,0 0 0,-1-1-1,1 1 1,-1 0-1,1 0 1,-1-1-1,1 1 1,-1 0-1,0 0 1,1 0 0,-1 0-1,0 0 1,0-1-1,1 1 1,-1 0-1,0 0 1,0 0-1,0 0 1,0 0 0,0 0-1,0 0 1,-1 1-1,0 0 66,0 0 0,0 0 0,-1-1-1,1 1 1,0-1 0,-1 1 0,1-1-1,-1 0 1,1 1 0,-1-1 0,0 0-1,-3 2 1,-7 2 368,1 0-1,-1-1 0,-16 4 0,-4-1-51,0-2-1,-33 1 0,-23-3-4424,72-5-2246,5-4-5328</inkml:trace>
</inkml:ink>
</file>

<file path=ppt/ink/ink31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47.0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50 3171,'0'0'10773,"5"-6"-9652,0 1-531,8-13-202,-9-1 3657,-37 18-1749,23 1-2163,-1 1 0,1 1-1,-1 0 1,1 0 0,0 1 0,0 0 0,0 1 0,-12 6 0,19-9-85,-1 1 1,1-1 0,0 1-1,0 0 1,0 0-1,0 0 1,1 0 0,-1 0-1,0 1 1,1-1-1,0 1 1,-1 0 0,1 0-1,0 0 1,1 0 0,-1 0-1,0 0 1,1 0-1,0 0 1,0 1 0,0-1-1,0 1 1,0-1-1,1 1 1,-1-1 0,1 1-1,0 5 1,1-8-42,-1 0 0,1 0 0,-1 0 0,1 0-1,-1 0 1,1 0 0,0 0 0,-1 0 0,1 0 0,0-1 0,0 1 0,0 0 0,0-1 0,0 1-1,0 0 1,0-1 0,0 1 0,0-1 0,0 0 0,0 1 0,0-1 0,0 0 0,0 0 0,0 1-1,0-1 1,2 0 0,35 1 145,-29-1-84,0-1-50,-1 1 1,1-1-1,0-1 1,0 0 0,-1 0-1,1-1 1,-1 0-1,0 0 1,14-8 0,-18 9-8,0 0 0,-1-1-1,1 1 1,-1-1 0,0 1 0,0-1 0,0 0 0,0-1 0,0 1 0,-1 0 0,1-1 0,-1 1 0,0-1 0,0 0 0,0 0 0,-1 0 0,1 0 0,-1 0 0,0 0 0,0 0-1,0 0 1,0-5 0,-2 8-4,1 0 0,0 1-1,0-1 1,-1 1 0,1-1 0,0 0-1,-1 1 1,1-1 0,0 1-1,-1-1 1,1 1 0,-1-1-1,1 1 1,-1-1 0,1 1-1,-1-1 1,0 1 0,1 0-1,-1-1 1,1 1 0,-1 0-1,0 0 1,1-1 0,-1 1 0,0 0-1,1 0 1,-1 0 0,0 0-1,0 0 1,1 0 0,-1 0-1,0 0 1,1 0 0,-1 0-1,0 0 1,1 1 0,-1-1-1,0 0 1,1 0 0,-1 1 0,0-1-1,1 0 1,-1 1 0,1-1-1,-2 1 1,-30 16 75,29-14-64,0 0 0,0 0 1,0 0-1,0 0 0,1 1 0,-1-1 0,1 1 0,0-1 0,0 1 1,0 0-1,0 0 0,1 0 0,-1 0 0,0 7 0,3-10-12,-1 0 0,1 0 0,0 0 0,-1 0 0,1 0 1,0 0-1,0-1 0,0 1 0,0 0 0,0 0 0,0-1 0,0 1 0,0 0 0,0-1 0,0 0 0,0 1 0,1-1 0,-1 1 0,0-1 0,0 0 0,0 0 0,1 0 0,-1 0 0,0 0 0,0 0 0,0 0 0,2 0 0,48 0 135,-38-1-98,16-1-146,0-1 1,0-1 0,0-2-1,30-10 1,-20 5-363,47-6 0,-85 17 469,0-1 1,-1 1-1,1 0 0,-1 0 0,1 0 0,-1 0 0,1 0 0,0-1 1,-1 1-1,1 0 0,-1 0 0,1 0 0,-1 1 0,1-1 0,0 0 1,-1 0-1,1 0 0,-1 0 0,1 0 0,-1 1 0,1-1 0,-1 0 1,1 1-1,-1-1 0,1 0 0,-1 1 0,1-1 0,-1 0 0,1 1 1,-1-1-1,0 1 0,1-1 0,-1 1 0,0-1 0,1 1 0,-1-1 1,0 1-1,0-1 0,0 1 0,1 0 0,-1-1 0,0 1 0,0-1 1,0 1-1,0-1 0,0 1 0,0 0 0,0-1 0,0 1 0,0-1 0,0 1 1,0-1-1,-1 1 0,1 0 0,0-1 0,0 1 0,-1-1 0,1 1 1,0-1-1,0 1 0,-1-1 0,1 1 0,-1 0 0,-31 47 883,17-26-282,15-21-591,1-1 0,-1 1 0,1-1 0,-1 1 0,0-1 0,1 1 0,0-1 0,-1 1 0,1-1 0,-1 0 0,1 1 0,-1-1 0,1 0 0,0 1 0,-1-1 0,1 0 0,0 0 0,-1 0 0,1 0 0,-1 0 0,1 0 0,0 1-1,0-1 1,-1-1 0,1 1 0,0 0 0,-1 0 0,1 0 0,1 0 0,24-2 74,-9-1-352,0 0 1,26-11-1,-33 10 42,1 0-1,0 1 1,0 0 0,0 1-1,0 0 1,1 0-1,-1 2 1,22 0 0,-33 0 240,1 1 0,-1-1-1,1 0 1,-1 1 0,0-1 0,1 1 0,-1 0 0,0-1-1,1 1 1,-1-1 0,0 1 0,0-1 0,1 1 0,-1 0 0,0-1-1,0 1 1,0-1 0,0 1 0,0 0 0,0-1 0,0 1 0,0 0-1,0-1 1,0 1 0,0-1 0,0 1 0,-1 0 0,1-1 0,0 1-1,0-1 1,-1 1 0,1-1 0,0 1 0,-1 0 0,1-1-1,-1 0 1,1 1 0,-1 0 0,-12 21 524,1-8-267,8-10-263,1-1 0,0 1 0,-1 0 1,1 0-1,0 0 0,1 1 1,-1-1-1,1 1 0,0-1 0,0 1 1,-2 9-1,4-13-363,1-1 0,-1 1 1,1-1-1,-1 0 0,1 1 0,0-1 0,-1 0 1,1 1-1,-1-1 0,1 0 0,0 0 0,-1 1 1,1-1-1,0 0 0,-1 0 0,1 0 0,0 0 1,-1 0-1,1 0 0,0 0 0,-1 0 0,1 0 0,0-1 1,-1 1-1,1 0 0,0 0 0,0-1 0,10-3-10710</inkml:trace>
</inkml:ink>
</file>

<file path=ppt/ink/ink31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49.5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63 25 10666,'0'0'4981,"-4"12"-3791,-11 40 148,1 1-1,4 0 0,1 1 0,3 0 1,1 73-1,5-126-873,18-243-517,-20 232-113,-1 17-81,-3 20 19,6-24 233,0 0 0,0-1 0,1 1 0,-1 0 0,1 0 0,-1 0 0,1-1 0,0 1 0,0 0 0,0-1-1,1 1 1,-1 0 0,0-1 0,1 0 0,0 1 0,-1-1 0,1 0 0,0 0 0,0 0 0,3 2 0,0-1 17,-1 0 0,1-1 0,0 0 0,0 1 0,0-2 0,0 1 0,0-1 0,0 1 0,0-1 1,8 0-1,-1 0 21,1-1 1,-1-1 0,1 0 0,-1 0 0,1-1 0,-1-1 0,0 0-1,0 0 1,11-6 0,-5 0-18,-1-1-1,0 0 1,-1-2-1,0 0 1,-1 0-1,21-24 1,-30 30-17,0 0 1,0-1-1,-1 1 0,0-1 1,-1-1-1,1 1 0,-1-1 1,-1 1-1,0-1 0,0 0 1,0 0-1,-1-1 0,0 1 1,-1 0-1,1-1 0,-2 1 1,1-15-1,-2 22-8,1 1-1,0-1 1,0 0 0,0 0-1,-1 1 1,1-1 0,0 0-1,-1 1 1,1-1-1,0 0 1,-1 1 0,1-1-1,-1 1 1,1-1 0,-1 1-1,0-1 1,1 1 0,-1-1-1,1 1 1,-1-1 0,0 1-1,1 0 1,-1-1 0,0 1-1,1 0 1,-1 0-1,0 0 1,0-1 0,1 1-1,-1 0 1,0 0 0,0 0-1,1 0 1,-1 0 0,0 0-1,0 0 1,1 1 0,-1-1-1,0 0 1,0 0-1,1 1 1,-1-1 0,0 0-1,0 1 1,-31 16 18,24-9 46,0-1 0,0 1 0,1 1 0,0-1 0,1 1 0,-1 1 1,2-1-1,0 1 0,0 0 0,0 0 0,1 0 0,1 1 0,0-1 0,0 1 0,-2 21 0,6-30-59,-1 0 0,0-1 1,0 1-1,1-1 0,-1 1 0,1-1 0,-1 1 0,1-1 1,0 1-1,0-1 0,-1 0 0,1 1 0,0-1 0,0 0 1,0 0-1,0 0 0,1 0 0,-1 0 0,0 0 0,0 0 1,1 0-1,-1 0 0,0 0 0,1-1 0,-1 1 0,1 0 0,-1-1 1,1 1-1,-1-1 0,1 0 0,-1 0 0,3 1 0,60 1-41,-46-3-197,87-2-1754,-104 3 1977,-1 0 0,1 0 0,0 0 0,0 0 1,-1 1-1,1-1 0,0 0 0,-1 0 0,1 1 0,0-1 0,-1 0 0,1 1 0,-1-1 0,1 1 0,0-1 1,-1 1-1,1-1 0,-1 1 0,0-1 0,1 1 0,-1 0 0,1-1 0,-1 1 0,0-1 0,1 1 0,-1 0 0,0-1 1,1 2-1,2 30 363,-14 26 826,3-40-1012,5-12-266,1 0-1,-1 1 1,1-1 0,0 1-1,0-1 1,1 1-1,-1 10 1,3-17-473,0 0 0,0 0 0,1 0 0,-1 0 0,0-1 0,0 1 0,0 0 0,0 0 1,0-1-1,0 1 0,1-1 0,-1 1 0,0-1 0,0 1 0,0-1 0,0 0 0,0 0 0,13-13-6443</inkml:trace>
</inkml:ink>
</file>

<file path=ppt/ink/ink31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49.8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75 10570,'0'0'12027,"9"6"-10809,-4-3-1123,1 1 0,1-1 0,-1 0 1,0-1-1,1 1 0,-1-1 1,1 0-1,0-1 0,0 0 0,-1 0 1,1 0-1,0-1 0,0 0 1,0 0-1,0-1 0,0 0 0,0 0 1,-1 0-1,9-4 0,48-23 33,-59 26-113,1 0 0,-1-1 0,0 1-1,-1-1 1,1 0 0,-1 0 0,1 0 0,-1-1-1,0 1 1,0-1 0,0 0 0,3-6 0,-6 9-14,1 1 1,-1-1-1,0 1 0,0-1 1,1 0-1,-1 1 1,0-1-1,0 0 1,0 1-1,0-1 0,0 0 1,0 1-1,0-1 1,0 0-1,0 1 1,0-1-1,0 1 1,-1-1-1,1 0 0,0 1 1,0-1-1,-1 0 1,1 1-1,0-1 1,-1 1-1,1-1 0,0 1 1,-1-1-1,1 1 1,-1-1-1,1 1 1,-1 0-1,1-1 1,-1 1-1,1-1 0,-1 1 1,0 0-1,1 0 1,-1-1-1,1 1 1,-1 0-1,0 0 1,1 0-1,-1 0 0,0 0 1,0 0-1,-37-1-30,32 1 28,-8 2 22,1 0 1,0 0-1,0 1 0,0 1 1,0 0-1,0 1 0,1 1 1,0 0-1,0 0 1,0 1-1,1 0 0,0 1 1,1 1-1,0 0 0,0 0 1,1 1-1,-14 16 0,22-23 5,-1-1 0,1 0 0,-1 0 0,1 1-1,0-1 1,0 1 0,0-1 0,0 1 0,1 0-1,-1-1 1,1 1 0,-1 0 0,1 0 0,0-1-1,0 1 1,0 0 0,0-1 0,1 1 0,-1 0-1,1-1 1,1 5 0,0-4-5,0 0 0,0-1 0,0 1 0,0 0 0,0-1 0,1 0 0,-1 1 1,1-1-1,0 0 0,0 0 0,0-1 0,0 1 0,0 0 0,6 1 0,11 3-248,0-1 0,1 0-1,0-2 1,29 2 0,-41-4-54,68 2-2928,-23-3-1873,14 0-6791</inkml:trace>
</inkml:ink>
</file>

<file path=ppt/ink/ink31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1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143 1 12300,'-8'3'1041,"-1"1"-709,1 0 1,0 1 0,0 1 0,0-1-1,1 1 1,0 0 0,0 1 0,0 0-1,1 0 1,0 0 0,0 1 0,1 0-1,0 0 1,-6 12 0,-11 41 1243,21-57-1503,0 0 0,0 0 0,0 0 0,1 1 0,-1-1 0,1 0 0,0 0 0,0 1 0,1-1 0,-1 0 0,1 0 0,2 7 0,-2-10-65,0 0 0,0 1 1,0-1-1,1 0 0,-1 0 0,0 0 0,1 0 1,-1-1-1,0 1 0,1 0 0,-1-1 0,1 1 0,-1-1 1,1 1-1,0-1 0,-1 1 0,1-1 0,-1 0 1,1 0-1,0 0 0,-1 0 0,3-1 0,37-3 301,-28-1-394,1 0 0,-1-1 0,1 0 1,-2-1-1,1 0 0,21-18 0,-7 3-1342,42-44-1,-61 58 1695,0-1 0,-1-1 0,-1 1 0,0-1 0,6-12-1,-76 145 2447,-55 128-456,111-230-2064,-2 1-23,2 0 0,0 1 0,2-1 0,1 1 0,0 1 0,-1 28 0,10-49-1705,4-10 542,7-14-589,9-44-7382,-8 24 727</inkml:trace>
</inkml:ink>
</file>

<file path=ppt/ink/ink31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1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 13132,'0'0'10693,"-9"11"-9855,-5 8-344,1 1 0,-16 30-1,24-42-409,1 0 1,1 0-1,-1 0 1,2 1-1,-1 0 0,1-1 1,0 1-1,1 0 0,0 0 1,0 0-1,1 14 0,1-21-78,-1-1 0,1 0 0,0 0-1,-1 0 1,1 0 0,0-1-1,0 1 1,0 0 0,-1 0 0,1 0-1,0-1 1,0 1 0,0 0-1,0-1 1,0 1 0,1-1 0,-1 1-1,0-1 1,0 0 0,0 1-1,0-1 1,1 0 0,-1 0 0,0 0-1,0 0 1,0 0 0,0 0-1,1 0 1,-1 0 0,0 0 0,0-1-1,0 1 1,0 0 0,1-1-1,0 0 1,45-16 109,-29 6-611,-1-2 0,0 0 0,0-1 0,-2 0 0,0-1 0,-1-1-1,0-1 1,-1 0 0,-1 0 0,-1-1 0,13-27 0,-26 53 1419,-10 30-118,1 0 0,3 0 0,-5 43 0,13-80-830,0 0 0,0 0 0,0 0 1,0 0-1,0 0 0,1 0 0,-1 0 0,0 0 0,0 0 1,1 0-1,-1 0 0,1 0 0,-1-1 0,1 1 0,-1 0 0,1 0 1,-1 0-1,1-1 0,0 1 0,-1 0 0,1-1 0,0 1 1,0 0-1,-1-1 0,1 1 0,0-1 0,1 1 0,0 0-211,-1-1 0,1 0 0,-1 0-1,1 1 1,-1-1 0,1 0-1,-1 0 1,1-1 0,-1 1 0,1 0-1,-1 0 1,1-1 0,-1 1-1,1-1 1,-1 1 0,1-1 0,2-1-1,15-16-6676</inkml:trace>
</inkml:ink>
</file>

<file path=ppt/ink/ink31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2.1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0 215 13453,'0'0'6352,"10"-3"-4846,31-14-953,0-1 1,-1-3-1,0-1 0,-2-2 1,43-36-1,-79 59-545,2-2 17,0 0 1,0 0-1,0-1 1,0 1-1,-1-1 0,1 0 1,-1 0-1,0 0 0,4-6 1,-7 9-24,0 1 1,0 0-1,-1 0 0,1-1 1,0 1-1,0 0 0,0 0 0,0-1 1,0 1-1,0 0 0,0 0 1,0-1-1,-1 1 0,1 0 1,0 0-1,0 0 0,0-1 1,0 1-1,-1 0 0,1 0 1,0 0-1,0 0 0,0 0 1,-1-1-1,1 1 0,0 0 1,0 0-1,-1 0 0,1 0 1,0 0-1,0 0 0,-1 0 1,1 0-1,0 0 0,0 0 1,-1 0-1,1 0 0,0 0 1,-1 0-1,1 0 0,0 0 0,0 0 1,-1 0-1,1 0 0,0 0 1,0 0-1,0 1 0,-1-1 1,1 0-1,-1 0 0,-15 5-67,7-1 48,1 1 0,1 0 0,-1 1 1,1 0-1,0 0 0,0 1 0,1-1 0,-11 16 0,-40 65-67,56-85 80,-35 67 111,34-65-98,1 0 0,-1 0-1,1 0 1,0 1 0,0-1 0,0 1 0,0-1 0,1 1 0,0-1 0,0 1 0,0-1 0,0 1-1,1-1 1,2 9 0,-2-12-30,0 0-1,0 0 0,0 0 0,0 0 1,0-1-1,1 1 0,-1 0 1,0-1-1,1 1 0,-1-1 1,0 1-1,1-1 0,-1 0 1,0 1-1,1-1 0,-1 0 0,1 0 1,-1 0-1,1 0 0,1-1 1,34-2-916,-36 3 845,7-1-509,0-1 1,-1 0-1,1 0 0,0-1 0,10-5 1,34-24-6878,-16 6 191</inkml:trace>
</inkml:ink>
</file>

<file path=ppt/ink/ink3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4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25 16388,'19'-6'1473,"0"1"1,0 0 0,25-2 0,-36 7-1234,0-1 1,0 1 0,-1 0-1,1 1 1,0 0-1,0 0 1,0 0 0,-1 1-1,1 0 1,13 7-1,-19-9-222,-1 0 0,0 1 1,0-1-1,0 1 0,0-1 0,0 1 0,1 0 0,-1-1 0,0 1 0,0 0 0,-1 0 0,1 0 0,0 0 0,0 0 0,0 0 0,0 0 0,-1 0 0,1 0 0,-1 0 1,1 0-1,-1 0 0,1 1 0,-1-1 0,1 0 0,-1 0 0,0 0 0,0 1 0,0-1 0,0 0 0,0 1 0,0-1 0,0 0 0,0 0 0,0 1 0,0-1 0,-1 0 1,1 0-1,-1 0 0,1 1 0,-1-1 0,1 0 0,-1 0 0,0 0 0,1 0 0,-1 0 0,0 0 0,0 0 0,0 0 0,-1 1 0,-7 6 33,1-1-1,-1 0 0,0 0 0,-15 7 1,17-9 7,-20 11 57,13-8-31,0 0 1,0 1-1,1 1 0,0 0 1,-15 16-1,27-25-77,0 0 0,0 0-1,0 0 1,-1 1 0,1-1 0,0 1 0,0-1-1,1 0 1,-1 1 0,0 0 0,0-1-1,1 1 1,-1-1 0,1 1 0,0 0 0,-1-1-1,1 1 1,0 0 0,0 0 0,0-1 0,0 1-1,0 0 1,0-1 0,1 1 0,-1 0-1,0-1 1,1 1 0,0 0 0,-1-1 0,1 1-1,0-1 1,0 1 0,0-1 0,-1 1 0,2-1-1,-1 0 1,0 1 0,0-1 0,0 0-1,1 0 1,-1 0 0,0 0 0,1 0 0,2 1-1,3 2-175,1 0 0,-1-1 0,1 0 0,0 0 0,0-1 0,0 0 0,0 0 0,9 0 0,-8-2 91,0 0 0,1-1 0,-1 0 0,0 0 0,0-1 0,-1 0 0,1-1 0,0 0 0,9-5 0,24-9-412</inkml:trace>
</inkml:ink>
</file>

<file path=ppt/ink/ink31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0 15022,'0'0'5114,"-11"5"-3581,-3 2-1027,-1 1 0,1 0 0,1 1 0,-18 15 0,25-19-414,0 0-1,0 1 1,1-1 0,0 1 0,0 0 0,0 0 0,1 1 0,0-1 0,0 1 0,0 0 0,1 0 0,0 0 0,-2 11-1,5-18-104,0 1-1,0-1 1,0 1-1,0-1 1,0 1-1,0 0 0,1-1 1,-1 1-1,0-1 1,0 1-1,1-1 0,-1 1 1,0-1-1,1 1 1,-1-1-1,1 0 1,-1 1-1,0-1 0,1 0 1,-1 1-1,1-1 1,-1 0-1,1 1 0,-1-1 1,1 0-1,-1 0 1,1 1-1,-1-1 1,1 0-1,0 0 0,-1 0 1,1 0-1,-1 0 1,1 0-1,-1 0 1,1 0-1,0 0 0,29 0-143,-22-1 126,74-6-783,-65 5 547,0 0-1,1 0 1,-1 2-1,1 0 1,22 3-1,-40-3 272,1 0-1,-1 0 0,0 0 0,1 1 0,-1-1 0,0 0 0,1 0 0,-1 0 0,0 0 0,1 0 0,-1 0 0,0 1 0,1-1 1,-1 0-1,0 0 0,1 0 0,-1 1 0,0-1 0,0 0 0,1 0 0,-1 1 0,0-1 0,0 0 0,0 0 0,0 1 0,1-1 1,-1 0-1,0 1 0,0-1 0,0 0 0,0 1 0,0-1 0,0 0 0,0 1 0,0-1 0,0 1 0,0-1 0,-8 15 574,-17 8 641,22-21-1136,-91 56 1803,83-51-1770,-1-1-1,0-1 1,0 0 0,-1 0 0,0-2-1,-16 4 1,29-7-191,-1 0-1,1 0 0,-1 0 1,1 0-1,-1 1 1,1-1-1,0 0 0,-1 0 1,1 0-1,-1 0 0,1-1 1,-1 1-1,1 0 1,-1 0-1,1 0 0,0 0 1,-1 0-1,1-1 0,-1 1 1,1 0-1,0 0 1,-1 0-1,1-1 0,-1 1 1,1 0-1,0-1 0,0 1 1,-1 0-1,1-1 1,0 1-1,-1-1 0,1 1 1,0 0-1,0-1 0,-1 0 1,5-18-2770,17-20-2856,1 6 342</inkml:trace>
</inkml:ink>
</file>

<file path=ppt/ink/ink31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3.0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0 14157,'0'0'5899,"-1"9"-4682,-6 29 297,-1 1 0,-18 50 0,14-57-1122,3 1 0,0 0 0,3 0 0,-6 63 1,12-96-391,0 0 1,0 0 0,0 1 0,-1-1 0,1 0 0,0 0-1,0 1 1,0-1 0,0 0 0,0 0 0,0 1 0,0-1-1,0 0 1,0 0 0,0 1 0,0-1 0,0 0 0,1 0-1,-1 1 1,0-1 0,0 0 0,0 0 0,0 0-1,0 1 1,0-1 0,1 0 0,-1 0 0,0 0 0,0 1-1,0-1 1,0 0 0,1 0 0,-1 0 0,0 0 0,0 0-1,0 1 1,1-1 0,-1 0 0,0 0 0,0 0 0,1 0-1,-1 0 1,0 0 0,0 0 0,1 0 0,-1 0 0,0 0-1,0 0 1,1 0 0,12-11 49,10-21-368,-21 28 230,7-11-399,-1 0 0,0-1 0,-1 1 0,-1-1-1,-1-1 1,0 1 0,-1-1 0,3-31 0,-7 47 495,0 39 76,-1-32-24,1 0 0,0 0 0,1-1 0,-1 1 0,1 0 0,1 0 0,-1-1 0,1 1 0,0-1 0,4 9 0,-4-11-38,0 0 1,0-1 0,0 0 0,1 0-1,-1 1 1,1-1 0,0-1-1,-1 1 1,1 0 0,0-1 0,0 1-1,0-1 1,0 0 0,0 0-1,0 0 1,1 0 0,-1-1 0,0 1-1,0-1 1,6 0 0,1 0-8,0 0 0,0-1 1,0 0-1,0 0 0,0-1 0,-1 0 1,1-1-1,-1 0 0,1-1 0,-1 0 1,11-6-1,-6 1-76,0 0 1,0-1-1,-1-1 1,0 0-1,21-24 1,-68 123 2962,29-77-2723,0 0 1,2 1-1,-1 0 1,2-1-1,-1 1 1,0 17-1,3-29-199,0 0 0,0 1-1,0-1 1,0 0-1,0 1 1,0-1 0,0 0-1,0 1 1,0-1-1,0 0 1,0 1 0,0-1-1,0 0 1,0 1-1,0-1 1,0 0 0,0 0-1,1 1 1,-1-1-1,0 0 1,0 1 0,0-1-1,0 0 1,1 0-1,-1 1 1,0-1 0,0 0-1,1 0 1,-1 0 0,0 1-1,0-1 1,1 0-1,-1 0 1,0 0 0,1 0-1,-1 0 1,0 0-1,1 1 1,-1-1 0,0 0-1,0 0 1,1 0-1,0 0 1,15-9-1203,12-21-2925,-12 0-1625,-1-4-4564</inkml:trace>
</inkml:ink>
</file>

<file path=ppt/ink/ink31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3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15663,'0'0'4879,"-2"9"-3806,1-6-1050,0-1-1,0 1 1,0 0-1,0-1 1,1 1-1,0 0 1,-1-1-1,1 1 1,0 0 0,0-1-1,0 1 1,1 0-1,-1-1 1,1 1-1,-1 0 1,1-1-1,0 1 1,0-1-1,0 1 1,0-1-1,0 1 1,1-1 0,-1 0-1,1 0 1,0 1-1,-1-1 1,1 0-1,0-1 1,0 1-1,0 0 1,1-1-1,-1 1 1,0-1-1,1 1 1,4 1 0,31 10-2380,-20-9-877,-1-1 0,1-1 1,23-1-1,-9 0 3339,-24-1 753,-8 0-655,1 0 0,0 0 0,-1 0 0,1 0-1,-1 1 1,1-1 0,-1 0 0,1 0 0,-1 1-1,1-1 1,-1 0 0,1 1 0,-1-1 0,0 1-1,1-1 1,-1 1 0,0-1 0,1 0 0,-1 1 0,0-1-1,1 1 1,-1 0 0,0-1 0,0 1 0,0-1-1,1 1 1,-1-1 0,0 1 0,0-1 0,0 1-1,0 0 1,0-1 0,0 1 0,0-1 0,0 1 0,0-1-1,-1 1 1,1 0 0,-6 25 3103,-43 73 2556,9-24-3481,39-73-2373,1-1 1,-1 0-1,0 0 1,1 1-1,-1-1 1,0 1-1,1-1 1,0 0-1,-1 1 1,1-1-1,0 1 1,0-1-1,0 1 1,0-1 0,0 1-1,0-1 1,0 1-1,0-1 1,1 2-1,0-2-14,-1-1-1,1 1 1,0-1-1,-1 0 1,1 1-1,0-1 1,0 0-1,-1 0 1,1 0-1,0 1 1,0-1-1,-1 0 1,1 0-1,0 0 1,0 0-1,-1 0 1,1-1-1,0 1 1,0 0-1,-1 0 1,1 0-1,0-1 1,0 1-1,-1 0 1,2-1-1,51-29-1526,-43 22 1211,0 0 0,1 1 1,0 1-1,1 0 0,-1 0 1,1 1-1,0 0 1,1 2-1,-1-1 0,1 1 1,17-1-1,-29 3 352,0 1-1,-1 0 1,1 0 0,0 1 0,0-1-1,-1 0 1,1 0 0,0 0 0,0 0-1,-1 1 1,1-1 0,0 0-1,-1 1 1,1-1 0,0 0 0,-1 1-1,1-1 1,-1 1 0,1-1-1,-1 1 1,1-1 0,-1 1 0,1 0-1,-1-1 1,1 1 0,-1 0 0,0-1-1,1 2 1,2 22 1847,-3-23-1814,0 1 0,0-1 0,-1 0 0,1 0-1,0 0 1,0 1 0,0-1 0,0 0 0,0 0 0,0 0 0,1 1 0,-1-1 0,0 0 0,0 0-1,1 0 1,-1 0 0,1 0 0,-1 0 0,1 0 0,0 0 0,-1 0 0,1 0 0,0 0-1,0 0 1,-1 0 0,1 0 0,0 0 0,0-1 0,0 1 0,0 0 0,0-1 0,0 1 0,0-1-1,1 1 1,-1-1 0,1 1 0,8-2-182,-1 0 1,1 0-1,-1-1 0,0 0 0,0-1 1,0 0-1,0 0 0,0-1 1,-1 0-1,11-7 0,-10 5-92,0 1 0,0 1 0,0 0 0,0 0 0,1 1 0,0 0 0,0 0 0,0 1 0,12 0 0,-21 2 331,0 1 1,-1 0 0,1 0 0,0 0 0,-1-1 0,1 1 0,-1 0 0,1 0 0,-1 0 0,1 0 0,-1 0 0,0 0 0,1 0 0,-1 1 0,0-1 0,0 0 0,0 0 0,0 0 0,0 0-1,0 0 1,0 0 0,0 0 0,0 0 0,0 0 0,-1 0 0,1 1 0,0-1 0,-1 0 0,0 1 0,-9 37 996,9-25-584,0-2-1884,0-8-4936</inkml:trace>
</inkml:ink>
</file>

<file path=ppt/ink/ink31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4.4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72 1 12204,'0'0'9459,"-9"5"-8626,5-4-730,1 1 1,-1 0 0,0 0-1,0 1 1,1-1-1,-1 1 1,1 0-1,0-1 1,0 2-1,0-1 1,0 0-1,0 1 1,1-1-1,0 1 1,-1-1-1,1 1 1,1 0-1,-1 0 1,0 0-1,1 0 1,0 1 0,0-1-1,0 0 1,1 0-1,-1 1 1,1-1-1,1 8 1,-1-10-91,1-1 1,0 0 0,-1 0 0,1 1-1,0-1 1,0 0 0,0 0 0,0 0-1,0 0 1,0 0 0,0 0-1,0-1 1,0 1 0,1 0 0,-1 0-1,0-1 1,1 1 0,-1-1 0,0 1-1,1-1 1,-1 0 0,0 1 0,1-1-1,-1 0 1,1 0 0,-1 0 0,0 0-1,1 0 1,-1 0 0,2-1-1,48-5 266,-37 2-457,0-2-1,0 0 0,0 0 0,16-12 0,34-14-1644,-63 31 1796,-1 1 0,0 0 0,1 0 0,-1 0-1,1 0 1,-1-1 0,1 1 0,-1 0 0,1 0 0,-1 0 0,1 0 0,-1 0-1,1 0 1,-1 0 0,1 1 0,-1-1 0,1 0 0,-1 0 0,1 0 0,-1 0-1,1 1 1,-1-1 0,0 0 0,1 0 0,-1 1 0,1-1 0,-1 0 0,0 1-1,1-1 1,-1 0 0,1 1 0,5 21-287,-6 38 535,-1-40-98,-5 163 1559,4-154-821,-3 1 1,0-1 0,-1 0-1,-13 33 1,19-60-783,-1 0 1,0 0-1,1 0 1,-1 0-1,0 0 0,0-1 1,0 1-1,0 0 1,0 0-1,-1-1 1,1 1-1,0 0 1,-1-1-1,1 1 1,-1-1-1,0 0 1,1 0-1,-1 1 1,-4 0-1,5-2-63,-1 0 0,0 0 0,1-1 0,-1 1 0,0-1 1,1 0-1,-1 1 0,1-1 0,-1 0 0,1 0 0,-1 0 0,1 0 0,0 0 0,0 0 0,-1 0 0,1 0 0,0-1 0,0 1 0,0 0 1,0-1-1,0 1 0,0-1 0,1 1 0,-2-4 0,-7-11-249,-49-93-3029,51 96 1992,2-1 0,0-1 0,0 1 0,1-1 0,1 1 0,-1-17 0,4 7-3044,6 0-800</inkml:trace>
</inkml:ink>
</file>

<file path=ppt/ink/ink31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5.0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191 64 15727,'0'0'7586,"-11"-6"-6503,3 1-884,0 1-1,0 0 0,0 0 0,0 1 1,-1 0-1,-11-2 0,16 4-159,1 1 0,-1-1 0,0 1 0,1 0 0,-1 1 0,0-1 0,0 0 0,1 1 0,-1 0 0,1 0 0,-1 0 0,1 0 0,-1 1 0,1 0 0,0-1 0,0 1 0,-1 0 0,1 0 0,1 1 0,-1-1 0,0 1 0,-3 3 0,3-2-12,0-1 0,0 1 0,0 0 0,1 0 0,-1 0 1,1 1-1,0-1 0,0 1 0,1-1 0,-1 1 0,1-1 0,0 1 0,0 0 0,0 8 0,2-12-21,-1 0 0,1 0 0,-1 0 0,1 0 0,-1 0 0,1-1 0,0 1 0,-1 0 0,1-1 0,0 1 0,0 0 0,-1-1 0,1 1 0,0-1 0,0 1 0,0-1 0,0 1 0,0-1 0,0 0 0,0 1 0,0-1 0,0 0 0,0 0 0,0 0 0,0 0 0,0 0 0,0 0 0,0 0 0,0 0 0,0 0 0,1-1 0,38-4 261,-30 2-327,0-2-1,0 0 1,0 0 0,-1 0 0,0-1-1,0-1 1,0 0 0,-1 0-1,0 0 1,0-1 0,-1 0 0,0-1-1,0 0 1,-1 0 0,0 0-1,9-21 1,-15 29 39,-6 55 342,4-47-238,0 1-1,1 0 0,0 0 1,1 0-1,0 0 0,0 0 0,0-1 1,3 14-1,-2-19-66,0 0 0,0 0-1,0 0 1,0 0 0,0 0 0,0-1 0,0 1-1,0 0 1,1-1 0,-1 1 0,1-1 0,-1 0-1,1 1 1,0-1 0,-1 0 0,1 0 0,0 0-1,0 0 1,0 0 0,0 0 0,0-1-1,0 1 1,0-1 0,0 1 0,0-1 0,0 0-1,0 0 1,0 0 0,0 0 0,0 0 0,0 0-1,0 0 1,0-1 0,0 1 0,0-1 0,0 0-1,3-1 1,3 0-15,0-1 0,-1 0 0,1-1 0,-1 1 0,0-1 0,0-1 0,-1 1 0,9-9 0,-6 4-51,-1 0 1,0-1 0,-1 0 0,0-1-1,-1 1 1,0-1 0,0-1 0,5-18 0,-14 40 79,0 0 1,1 1-1,-1-1 1,2 0-1,-1 14 1,2-22-19,0 0 0,0 0 0,0 0 0,0 0 0,0 0 0,1 0 0,-1 0 0,1 0 0,-1-1 0,1 1 0,0 0 0,-1 0 0,1-1 0,0 1 0,0 0 0,1-1 0,-1 1 0,0-1 0,0 1 0,1-1 1,-1 0-1,1 1 0,-1-1 0,1 0 0,0 0 0,-1 0 0,1 0 0,0-1 0,-1 1 0,1 0 0,0-1 0,0 1 0,0-1 0,0 1 0,0-1 0,0 0 0,2 0 0,4 0-71,1 0-1,-1-1 1,1 0 0,-1-1-1,1 0 1,-1 0-1,0-1 1,0 0 0,0 0-1,-1-1 1,1 1 0,-1-2-1,0 1 1,0-1-1,0 0 1,-1-1 0,1 0-1,-1 0 1,-1 0-1,1-1 1,-1 1 0,0-1-1,6-13 1,-22 66 1342,10-43-1368,1 0 1,0 1-1,0-1 1,0 0-1,1 1 1,-1-1 0,1 0-1,0 1 1,1 4-1,-1-7-113,0 1 0,0-1-1,0 1 1,0-1 0,0 0-1,0 1 1,0-1 0,0 0-1,0 1 1,1-1 0,-1 0 0,1 0-1,-1 0 1,1 0 0,-1-1-1,1 1 1,-1 0 0,1-1-1,0 1 1,3 0 0,19 1-5915</inkml:trace>
</inkml:ink>
</file>

<file path=ppt/ink/ink31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5.9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33 10154,'0'0'12828,"-9"-2"-11563,-29-4-395,35 6-848,1 1 0,-1 0-1,0 0 1,1 0 0,-1 0 0,0 1-1,1-1 1,0 1 0,-1-1 0,1 1-1,0 0 1,0 0 0,0 0 0,0 0-1,0 0 1,0 1 0,0-1 0,1 0-1,-1 1 1,1-1 0,0 1 0,0 0-1,0-1 1,0 1 0,0 0 0,0 4-1,2-6-27,-1 0 0,1-1 0,-1 1 1,1 0-1,0-1 0,-1 1 0,1-1 0,0 1 0,0-1 0,-1 1 0,1-1 0,0 0 0,0 1 0,0-1 0,0 0 0,-1 1 0,1-1 0,0 0 0,0 0 0,0 0 0,0 0 1,0 0-1,0 0 0,0 0 0,-1 0 0,1 0 0,0-1 0,0 1 0,0 0 0,1-1 0,31-7-450,-7-7-378,-22 12 744,1 0 0,-1 1 0,1-1 0,-1 1 1,1 0-1,9-3 0,-12 33-198,-6 11 720,2-33-309,1 1 0,0 0 1,1-1-1,-1 1 1,1 0-1,0-1 0,1 1 1,0 0-1,3 11 0,-3-17-92,1 1-1,-1-1 0,1 1 0,-1-1 1,1 0-1,0 0 0,0 1 1,0-1-1,-1-1 0,1 1 1,0 0-1,0 0 0,1-1 0,-1 1 1,0-1-1,0 0 0,0 1 1,0-1-1,0 0 0,0 0 1,5-1-1,47-6 232,-36 2-504,0-1 0,-1-1-1,-1-1 1,28-17 0,-27 15-38,0 1-1,0 0 1,34-11-1,-51 21 295,0-1-1,1 0 0,-1 0 0,0 1 1,1-1-1,-1 0 0,0 1 1,0-1-1,0 0 0,1 1 0,-1-1 1,0 0-1,0 1 0,0-1 1,0 1-1,0-1 0,1 0 0,-1 1 1,0-1-1,0 1 0,0-1 1,0 0-1,0 1 0,0-1 0,0 1 1,-1-1-1,1 0 0,0 1 1,0-1-1,0 1 0,0-1 0,0 0 1,-1 1-1,1-1 0,0 0 1,0 1-1,-1-1 0,1 0 0,0 1 1,-1-1-1,-11 31 940,6-17-588,6-8-295,2-6 55,9-15 210,9-29 123,-16 18-683,4-21-728,-7 46 912,-1-1 1,0 1 0,1 0 0,0-1 0,-1 1 0,1 0-1,0 0 1,-1 0 0,1-1 0,0 1 0,0 0-1,0 0 1,0 0 0,0 0 0,0 0 0,1 1-1,-1-1 1,0 0 0,0 0 0,1 1 0,-1-1-1,0 1 1,1-1 0,-1 1 0,0 0 0,3-1 0,60-4-10498,-31 1 758</inkml:trace>
</inkml:ink>
</file>

<file path=ppt/ink/ink31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6.5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64 9001,'0'0'10783,"10"7"-9539,-4-3-1077,1-1 0,0 1 0,0-1 1,0 0-1,0 0 0,1-1 0,-1 0 0,0-1 0,1 1 0,0-1 1,-1-1-1,1 0 0,0 0 0,0 0 0,9-2 0,-3-1-81,0 1 0,0-2 0,0 0 0,-1-1 0,0 0 0,0-1 0,0 0 0,-1-1 0,23-17 0,-34 24-83,-1-1 1,1 1-1,0 0 1,-1-1-1,1 1 1,-1 0-1,1-1 1,-1 1-1,1-1 1,-1 1-1,1 0 1,-1-1-1,0 1 1,1-1-1,-1 0 1,1 1-1,-1-1 1,0 1-1,0-1 1,1 0-1,-1 1 1,0-1-1,0 1 1,0-1-1,0 0 1,0 1 0,0-1-1,0 0 1,0 1-1,0-1 1,0 0-1,0 1 1,0-1-1,0 0 1,0 1-1,-1-1 1,1 0-1,0 1 1,0-1-1,-1 1 1,1-1-1,0 1 1,-1-1-1,1 1 1,-1-1-1,1 1 1,-1-1-1,1 1 1,-1-1-1,1 1 1,-1 0-1,1-1 1,-1 1-1,0 0 1,1-1-1,-1 1 1,1 0-1,-1 0 1,0 0-1,1 0 1,-1-1-1,0 1 1,1 0-1,-1 0 1,0 0-1,1 0 1,-2 1-1,-53-3 19,50 2-4,-2 1 0,0 0 1,0 1-1,0-1 1,0 2 0,1-1-1,-1 1 1,1-1-1,-1 2 1,1-1 0,0 1-1,-10 7 1,14-9-10,0 0 0,0-1-1,-1 1 1,1 0 0,1 0 0,-1 0 0,0 0-1,0 1 1,1-1 0,-1 0 0,1 1 0,0-1 0,0 1-1,-1-1 1,2 1 0,-1 0 0,0-1 0,1 1-1,-1 0 1,1-1 0,0 1 0,-1 0 0,2 0 0,-1 0-1,0-1 1,0 1 0,1 0 0,0 0 0,-1-1-1,1 1 1,0-1 0,0 1 0,2 2 0,0-2-22,-1 0 0,1 0 0,0-1 0,-1 0 1,1 1-1,0-1 0,1 0 0,-1-1 0,0 1 0,1 0 1,-1-1-1,0 0 0,1 0 0,0 0 0,-1 0 1,8 0-1,65 3-1658,-68-4 1232,45-1-3639,2-7-3829</inkml:trace>
</inkml:ink>
</file>

<file path=ppt/ink/ink31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7.2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9 9257,'0'0'9550,"0"10"-8690,-16 464 6053,32-499-6433,31-197-3050,-14 47 362,-32 169 2186,1-1 0,0 1 0,1 0 0,-1 0 0,1 0 0,0 0-1,5-7 1,-7 11 18,0 1 0,0 0-1,0 0 1,0 0 0,0 1-1,0-1 1,0 0 0,0 0-1,0 0 1,0 1 0,0-1-1,1 0 1,-1 1 0,0-1-1,1 1 1,-1 0 0,0-1-1,0 1 1,1 0 0,-1 0-1,0 0 1,1 0 0,-1 0 0,1 0-1,-1 0 1,0 0 0,0 1-1,1-1 1,-1 0 0,0 1-1,1-1 1,-1 1 0,0 0-1,0-1 1,0 1 0,0 0-1,0 0 1,1-1 0,-1 1-1,-1 0 1,1 0 0,2 2-1,0 0 55,0 0 0,0 1 0,-1-1-1,1 1 1,-1-1 0,1 1-1,-1 0 1,0 0 0,0 0-1,-1 0 1,1 0 0,-1 1 0,0-1-1,0 0 1,-1 1 0,1-1-1,-1 0 1,0 1 0,0-1 0,0 1-1,-1-1 1,0 0 0,1 1-1,-1-1 1,-1 0 0,1 0 0,-1 0-1,-2 5 1,1-4 36,1 0 0,-1 0 0,0-1 0,0 0 0,-1 0 0,1 0 0,-1 0 1,0 0-1,0-1 0,0 1 0,-1-1 0,1 0 0,-1 0 0,1-1 0,-1 0 0,0 0 0,0 0 0,0 0 0,-1-1 0,1 1 0,0-1 1,0-1-1,-8 1 0,12-1-170,0 0 0,1 0 0,-1 0 0,0 0 0,0 0 0,0 0 1,0-1-1,1 1 0,-1 0 0,0-1 0,0 1 0,1 0 0,-1-1 0,0 1 1,0-1-1,1 1 0,-1-1 0,1 0 0,-1 1 0,0-1 0,1 0 0,-1 1 1,1-1-1,0 0 0,-1 1 0,1-1 0,0 0 0,-1 0 0,1 0 0,0 1 1,-1-3-1,3-29-6057,7 12 237</inkml:trace>
</inkml:ink>
</file>

<file path=ppt/ink/ink31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7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219 9 11659,'0'0'6235,"-9"-2"-3864,2 0-2174,-1 1 1,1 0-1,0 0 1,-1 0-1,1 1 1,0 0-1,-1 0 1,1 1-1,-1 0 1,1 0-1,0 1 1,0 0-1,0 0 1,0 1-1,0 0 1,-6 3-1,5 0-104,0 0-1,0 1 1,1 0-1,0 0 1,0 1-1,1-1 1,-5 10-1,8-14-61,1 1-1,0-1 1,0 1-1,0-1 1,1 1-1,-1 0 1,1 0 0,0 0-1,0 0 1,1 0-1,-1 0 1,1 0-1,0 0 1,0 0-1,0 0 1,0 0-1,1 0 1,-1 0-1,3 7 1,-1-8-25,-1-1 1,1 0-1,0 0 1,0 0-1,-1-1 1,1 1-1,0 0 1,1-1-1,-1 1 1,0-1-1,0 0 1,1 0-1,-1 0 1,0 0-1,1 0 1,-1 0-1,1-1 1,0 1-1,-1-1 1,1 1-1,-1-1 1,1 0-1,0 0 1,-1-1-1,1 1 1,-1 0-1,4-1 1,1 0-6,0 0 1,1-1 0,-1 0 0,0 0-1,0 0 1,0-1 0,0 0 0,9-6-1,-11 6-13,0 0-1,0-1 0,0 0 0,-1-1 0,1 1 1,-1-1-1,0 1 0,0-1 0,-1 0 0,0-1 1,0 1-1,0-1 0,0 1 0,-1-1 0,0 0 0,0 0 1,-1 0-1,1 0 0,-1 0 0,-1 0 0,1 0 1,-1 0-1,0-1 0,-1-6 0,1 12-16,-1 1 0,1-1 0,0 0 0,0 0 0,-1 1 0,1-1 0,-1 0-1,1 0 1,-1 1 0,1-1 0,-1 1 0,1-1 0,-1 0 0,1 1 0,-1-1 0,0 1 0,1-1 0,-1 1 0,0 0-1,0-1 1,1 1 0,-1 0 0,0-1 0,0 1 0,1 0 0,-1 0 0,0 0 0,0 0 0,0 0 0,1 0-1,-1 0 1,0 0 0,0 0 0,0 0 0,1 0 0,-1 0 0,0 0 0,0 1 0,0-1 0,1 0 0,-2 1 0,2-1-88,-1 1 0,0-1 1,1 0-1,-1 0 0,0 1 1,1-1-1,-1 1 0,1-1 1,-1 0-1,1 1 0,-1-1 1,1 1-1,-1-1 0,1 1 1,-1 0-1,1-1 0,0 1 1,-1-1-1,1 1 0,0 0 1,-1-1-1,1 1 0,0 0 1,0-1-1,0 1 0,0 0 1,-1-1-1,1 1 0,0 0 0,0 0 1,1-1-1,-1 1 0,0 0 1,0-1-1,0 1 0,0 0 1,0-1-1,1 1 0,-1 0 1,0-1-1,1 1 0,-1 0 1,0-1-1,1 1 0,-1-1 1,2 2-1,11 5-3353,5-1-1083</inkml:trace>
</inkml:ink>
</file>

<file path=ppt/ink/ink31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8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1 10218,'0'0'9369,"-9"-1"-6951,-1 1-2011,0 0 0,0 1 1,1 0-1,-1 0 0,0 1 0,-12 4 1,18-5-322,1 0 0,-1 0 1,0 1-1,0-1 0,1 1 1,-1 0-1,1 0 0,0 0 1,0 0-1,-1 1 0,1-1 1,1 1-1,-1 0 0,0 0 1,1 0-1,-1 0 0,1 0 1,0 0-1,0 1 0,0-1 1,1 1-1,-3 5 0,4-8-112,0 0-1,1 0 1,-1 0-1,0 0 0,0 0 1,0 0-1,1 0 1,-1 0-1,1 0 0,-1-1 1,1 1-1,-1 0 0,1 0 1,-1 0-1,1 0 1,0-1-1,-1 1 0,1 0 1,0-1-1,0 1 1,0 0-1,-1-1 0,1 1 1,0-1-1,0 1 1,0-1-1,0 0 0,0 1 1,0-1-1,0 0 0,0 0 1,0 1-1,0-1 1,0 0-1,0 0 0,1 0 1,49 3-1742,-38-3 1253,10 1-530,-12-1 573,0 0 0,1 0 0,-1 1 0,0 1 0,0 0 0,-1 1 0,1 0 0,0 0 0,19 10 0,-29-13 579,-1 1 0,1-1 0,-1 0 0,1 1 0,-1-1 0,1 0 0,-1 1 0,0-1 0,1 1-1,-1-1 1,1 0 0,-1 1 0,0-1 0,0 1 0,1-1 0,-1 1 0,0-1 0,0 1 0,1-1 0,-1 1 0,0 0 0,0-1 0,0 1 0,0-1 0,0 1 0,0-1 0,0 1 0,0 0 0,0-1 0,0 2 0,-15 12 1837,-32 7-132,39-19-1426,-3 3-164,-9 4-91,-1-1 1,0-1-1,-1-1 1,0-1-1,0-1 1,-29 2-1,56-16-4327,69-32-5878,-42 23 5014</inkml:trace>
</inkml:ink>
</file>

<file path=ppt/ink/ink3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4.3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186 35 17412,'-1'-2'162,"0"0"1,0 0-1,0 0 1,0 0-1,-1 0 1,1 0-1,-1 0 1,1 0-1,-1 1 1,1-1-1,-1 1 1,0-1-1,0 1 1,0 0-1,0-1 1,0 1-1,0 0 1,-1 0-1,1 1 1,0-1-1,0 0 0,-1 1 1,1-1-1,0 1 1,-1 0-1,1 0 1,0 0-1,-1 0 1,1 0-1,-5 1 1,1 0 23,1 0 0,-1 0 0,0 0 0,0 1 0,0 0-1,1 0 1,-1 1 0,1 0 0,0 0 0,0 0 0,-7 5 0,7-2-157,0-1 0,1 1 0,-1 1 0,1-1 1,0 1-1,0-1 0,1 1 0,0 0 0,0 0 0,1 1 0,0-1 0,0 0 0,1 1 0,0 0 1,0-1-1,1 11 0,-1-14-20,1-1 0,0 0 0,1 0 1,-1 0-1,1 0 0,-1 1 0,1-1 0,0 0 1,0 0-1,0 0 0,1-1 0,-1 1 0,1 0 1,-1 0-1,1-1 0,0 1 0,0-1 0,0 1 1,0-1-1,1 0 0,-1 0 0,1 0 0,-1 0 1,1 0-1,0 0 0,-1-1 0,1 0 1,0 1-1,0-1 0,0 0 0,0 0 0,0-1 1,0 1-1,1-1 0,-1 1 0,0-1 0,0 0 1,0 0-1,0 0 0,5-2 0,1 1 53,-1-1 1,1 0-1,-1-1 0,0 0 1,0-1-1,0 1 0,0-1 1,0-1-1,-1 0 0,13-11 1,-15 12-6,-1 0 1,1 0-1,-1-1 1,0 0-1,-1 0 1,1 0 0,3-8-1,-6 11-24,1-1 0,-1 0 0,0 0 0,0 0 0,-1 0 0,1 0 0,-1 0 0,1-1 0,-1 1 0,0 0 0,0 0 0,-1 0 0,1 0 0,-2-6-1,1 6-56,0 0 0,0 1 0,-1-1 0,1 1 0,-1-1-1,0 1 1,1 0 0,-1-1 0,0 1 0,-1 0 0,1 0-1,0 1 1,0-1 0,-1 0 0,1 1 0,-1-1-1,1 1 1,-1 0 0,0 0 0,-3-1 0,2 1 12,1 0 1,-1 0 0,0 0-1,0 1 1,0-1-1,1 1 1,-1 0 0,0 0-1,0 0 1,0 1-1,0 0 1,0-1-1,1 1 1,-7 3 0,-4 5-233</inkml:trace>
</inkml:ink>
</file>

<file path=ppt/ink/ink31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1 13229,'0'0'9182,"-6"11"-7778,-1 2-1036,-32 63 1688,37-71-1963,0 0 0,0-1 0,0 1 1,1 0-1,0 0 0,0 0 0,0 0 0,0 0 1,1 0-1,0 0 0,0 0 0,1 0 0,-1 1 1,3 6-1,-2-11-92,0 0 0,0 0 0,0 1 0,1-1-1,-1-1 1,1 1 0,-1 0 0,0 0 0,1 0 0,0-1 0,-1 1 0,1-1 0,-1 1 0,1-1 0,0 0 0,-1 1 0,1-1 0,0 0 0,-1 0-1,1 0 1,0 0 0,1-1 0,40-5-551,-27 0-195,-1-1 0,1 0 0,25-18-1,-27 16 501,0 0 0,1 1 0,26-9 0,-41 17 308,0-1-1,1 1 0,-1 0 1,1 0-1,-1 0 1,0 0-1,1 0 1,-1 0-1,1 0 0,-1 0 1,1 0-1,-1 0 1,0 0-1,1 0 0,-1 0 1,1 0-1,-1 0 1,1 0-1,-1 1 0,0-1 1,1 0-1,-1 0 1,0 0-1,1 1 0,-1-1 1,1 0-1,-1 0 1,0 1-1,0-1 0,1 0 1,-1 1-1,0-1 1,0 1-1,1-1 1,-1 0-1,0 1 0,0-1 1,0 0-1,1 1 1,-1-1-1,0 1 0,0-1 1,0 1-1,0-1 1,0 0-1,0 1 0,0-1 1,0 1-1,0-1 1,0 1-1,0-1 0,0 0 1,-1 1-1,1-1 1,0 1-1,0-1 1,0 0-1,-1 2 0,1-2-38,0 1 0,-1 0-1,1-1 1,0 1 0,0 0-1,0-1 1,0 1 0,0 0-1,0-1 1,0 1 0,0 0 0,0 0-1,0-1 1,0 1 0,1 0-1,-1-1 1,0 1 0,0 0-1,1-1 1,-1 1 0,0 0-1,1-1 1,-1 1 0,1-1-1,-1 1 1,1-1 0,-1 1-1,1-1 1,-1 1 0,1-1-1,-1 0 1,1 1 0,0-1-1,0 1 1,9-1-144,-1 0-1,0 0 1,0-1-1,0 0 0,0-1 1,0 0-1,0 0 1,0-1-1,-1 0 1,1-1-1,-1 0 1,14-9-1,-11 7-354,-1 1-1,1 0 1,0 0-1,1 1 1,-1 1-1,24-5 1,-35 8 508,0 0-1,1 0 1,-1 0 0,0 0-1,1 0 1,-1 0 0,0 0 0,1 0-1,-1 0 1,0 0 0,1 0-1,-1 1 1,0-1 0,1 0 0,-1 0-1,0 0 1,1 0 0,-1 1-1,0-1 1,1 0 0,-1 0 0,0 0-1,0 1 1,1-1 0,-1 0 0,0 1-1,0-1 1,0 0 0,0 1-1,1-1 1,-1 0 0,0 0 0,0 1-1,0-1 1,0 1 0,0-1-1,0 0 1,0 1 0,0-1 0,0 1-1,-4 21 995,-18 23 152,20-42-1091,-3 7-850,-6 12 3124,6-18-5850,6-25-20413</inkml:trace>
</inkml:ink>
</file>

<file path=ppt/ink/ink31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9.4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230 8 14414,'0'0'8984,"-8"-2"-7489,2 0-1405,-1 1 1,0 0-1,0 0 0,1 1 1,-1-1-1,0 1 0,0 1 0,0-1 1,0 1-1,1 1 0,-1-1 1,0 1-1,1 0 0,0 1 1,-1-1-1,1 1 0,0 1 1,0-1-1,0 1 0,1 0 1,-1 0-1,1 0 0,0 1 1,-5 6-1,10-11-98,-1 1-1,0-1 0,1 1 1,-1-1-1,1 1 1,-1 0-1,0-1 1,1 1-1,-1 0 1,1 0-1,0-1 1,-1 1-1,1 0 1,0 0-1,-1-1 1,1 1-1,0 0 1,0 0-1,0 0 1,0 0-1,0-1 1,0 1-1,0 0 1,0 0-1,0 0 1,0 0-1,0 0 0,0-1 1,0 1-1,1 0 1,0 1-1,0-1-18,0 0 1,1-1-1,-1 1 0,1-1 0,-1 1 0,1-1 0,-1 1 0,1-1 0,0 0 0,-1 0 0,1 0 0,-1 1 0,1-2 0,0 1 0,1 0 0,61-14-1351,-58 12 1096,2-2-129,1 1 0,1 0 1,-1 0-1,0 1 1,1 0-1,13 0 1,-20 2 381,-1 0 1,0 0-1,1 1 1,-1-1-1,0 1 0,1 0 1,-1 0-1,0 0 1,0 0-1,1 0 1,-1 0-1,0 0 1,0 1-1,0-1 1,-1 1-1,1-1 0,0 1 1,-1 0-1,1 0 1,-1 0-1,1 0 1,-1 0-1,0 0 1,0 0-1,0 0 1,0 1-1,0-1 1,0 0-1,-1 1 0,1 3 1,4 19 390,-1 1 0,-1 0 1,-1-1-1,-2 1 0,0 0 1,-2-1-1,-1 1 0,-1-1 1,-1 1-1,-1-1 0,-1 0 0,-1-1 1,-2 0-1,-12 24 0,14-33 18,-1 1-1,0-1 0,-1-1 0,-13 15 0,20-26-337,0 0 1,1 0-1,-1 0 0,0 0 0,-1 0 1,1-1-1,0 0 0,-1 1 0,1-1 1,-1-1-1,0 1 0,0 0 0,1-1 0,-1 0 1,0 0-1,0 0 0,0 0 0,0-1 1,-1 0-1,1 1 0,0-1 0,0-1 1,-7 0-1,7-1-55,0 0-1,1-1 1,-1 1 0,0-1 0,1 1-1,0-1 1,0 0 0,0 0 0,0-1-1,0 1 1,0-1 0,1 1 0,0-1-1,0 0 1,0 0 0,0 0 0,0 0-1,-1-7 1,-1-1-162,0-1 0,1-1 0,0 1 0,-1-25 0,3 32 158,1 0-1,0 0 1,0 0 0,0 0-1,1 0 1,0 0-1,0 0 1,1 0-1,-1 0 1,1 0-1,1 1 1,-1-1 0,1 1-1,0 0 1,0 0-1,1 0 1,-1 0-1,1 0 1,0 1-1,0-1 1,1 1-1,-1 0 1,1 1 0,0-1-1,10-5 1,9-4 8,0 1 0,44-15 0,4-1-1644,-59 22 67,-1-1 0,0 0 0,16-11 0,-6-2-4697</inkml:trace>
</inkml:ink>
</file>

<file path=ppt/ink/ink31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8:59.8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14670,'0'0'6406</inkml:trace>
</inkml:ink>
</file>

<file path=ppt/ink/ink31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0.1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0 12748,'0'0'10986,"0"66"-10089,-3-28-352,-3 3-289,1 0-160,3 2-64,-2 3-224,4-6-1474,0-3-1505,0-7-2978</inkml:trace>
</inkml:ink>
</file>

<file path=ppt/ink/ink31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0.5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 14542,'0'0'10570,"-21"46"-10891</inkml:trace>
</inkml:ink>
</file>

<file path=ppt/ink/ink31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5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9833,'0'0'6214,"74"31"-5157,-24-27-192,8-3-481,5-1-256,9 0-224,-2 0-1537,-7 0-2723,-9 0-1282</inkml:trace>
</inkml:ink>
</file>

<file path=ppt/ink/ink31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5.8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 12940,'0'0'1249,"1"9"-79,2 232 4235,-3-117-6209,-17-150-8421,1 3 1757</inkml:trace>
</inkml:ink>
</file>

<file path=ppt/ink/ink31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6.1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12107,'0'0'7239,"60"-8"-5893,-20 8-257,5 0-353,1 0-383,8 0-193,-5 0-64,-4 0-320,0-1-1186,-7-4-1056,-9-2-3011,-4-2-4389</inkml:trace>
</inkml:ink>
</file>

<file path=ppt/ink/ink31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6.8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63 9257,'0'0'11499,"57"-15"-10250,-26 8-416,0 0-321,3 0-320,0 2-192,4 1 0,-2-1-640,-2 2-1122,-1 0-2274,-5-3-2498</inkml:trace>
</inkml:ink>
</file>

<file path=ppt/ink/ink31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7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29 13229,'0'0'9080,"-11"-5"-8194,-35-16-357,43 20-518,0 1-1,1-1 1,-1 1 0,1 0 0,-1 0 0,0 0-1,1 0 1,-1 0 0,0 1 0,1-1-1,-1 1 1,1 0 0,-1 0 0,1-1 0,-1 2-1,1-1 1,-1 0 0,1 0 0,0 1 0,0-1-1,0 1 1,0 0 0,0 0 0,0 0 0,-2 3-1,-4 5-26,0 0 0,1 0-1,-10 18 1,16-25 36,-2 2-7,0 0 1,0 0-1,1 0 1,0 0-1,0 0 1,0 1 0,1-1-1,-1 1 1,2-1-1,-1 1 1,0 0-1,1 9 1,1-14-3,0-1 0,-1 1-1,1 0 1,0 0 0,-1-1 0,1 1 0,0-1 0,0 1 0,0-1 0,0 1-1,-1-1 1,1 1 0,0-1 0,0 0 0,0 0 0,0 1 0,0-1-1,0 0 1,0 0 0,0 0 0,0 0 0,0 0 0,0 0 0,1 0 0,26-3 147,-27 3-150,13-4 30,0 0 0,0 0 1,0-2-1,-1 1 0,20-13 1,-24 12-80,1 1 0,-1 0 0,1 0 0,0 1 0,0 0 0,0 1 0,1 0 0,-1 1 0,1 0 0,0 0 0,16 1 0,-26 1 47,0 1 0,0 0 0,0-1 0,0 1 0,0 0 0,0 0 0,0 0 0,0 0-1,0 0 1,-1 0 0,1 0 0,0 0 0,-1 0 0,1 0 0,0 0 0,-1 0 0,1 0 0,-1 0 0,0 1 0,1-1 0,-1 0 0,0 0 0,0 1 0,0-1-1,0 0 1,0 0 0,0 2 0,0 45 855,-1-36-505,3-2 705,3-13-450,8-30-267,-8 16-234,0 1 0,-1-1 0,2-23-1,-6 39-111,1 1 0,-1-1-1,0 1 1,0-1 0,1 1-1,-1-1 1,1 1 0,-1-1-1,0 1 1,1 0 0,-1-1-1,1 1 1,-1 0 0,1-1-1,-1 1 1,1 0 0,-1-1-1,1 1 1,0 0 0,-1 0-1,1 0 1,-1 0 0,1 0-1,-1-1 1,1 1 0,0 0-1,-1 0 1,1 1 0,0-1-1,26 0-1119,-19 0 451,44-6-6018,-19-3-801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24.1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5 11058,'-4'2'628,"2"-1"-437,0 1 1,0-1-1,0 0 0,0 0 1,0-1-1,0 1 0,-1 0 0,1-1 1,0 1-1,0-1 0,-1 0 0,1 0 1,0 1-1,-4-2 0,8 1 42,0-1 0,0 1-1,0-1 1,0 1 0,0 0 0,0 0 0,0 0-1,0 0 1,0 0 0,3 1 0,4 3-154,0-1 1,0 0-1,1-1 1,-1 0-1,1-1 1,0 0-1,0 0 1,17-1 0,5-3-2,43-10 0,-45 7 5,52-4-1,-38 12-37,0 1 0,65 13 0,36 4-12,63-17-16,-12-2 4,120 6-29,-112-4 97,-85 5-5,-2 6 1,119 30-1,11-12-56,2-21-6,33 3-8,76 9 2,489-32 0,-327-10 10,30-2-5,503-58-28,-1039 78 13,9-1 17,0 1-1,0 1 1,45 5-1,-68-5-19,1 0 0,-1 0 0,0 0 0,0 0 0,1 1 0,-1-1 0,0 0 0,0 0 0,1 0 0,-1 0 0,0 0 0,0 1 0,0-1 0,1 0 0,-1 0 0,0 0 0,0 1 0,0-1 0,0 0 0,1 0 0,-1 1 0,0-1 0,0 0 0,0 0 0,0 1 0,0-1 0,0 0 0,0 0 0,0 1 0,0-1-1,0 0 1,0 1 0,0-1 0,0 0 0,0 0 0,0 1 0,0-1 0,0 0 0,0 0 0,0 1 0,0-1 0,0 0 0,0 1 0,-1-1 0,1 0 0,0 0 0,0 0 0,0 1 0,0-1 0,-1 0 0,1 0 0,0 0 0,0 1 0,0-1 0,-1 0 0,1 0 0,0 0 0,0 0 0,-1 0 0,1 0 0,0 1 0,-1-1 0,1 0 0,0 0-1,0 0 1,-1 0 0,1 0 0,-1 0-19,1 0 0,-1 1 0,1-1 0,-1 0-1,0 1 1,1-1 0,-1 0 0,1 0 0,-1 0-1,0 0 1,1 1 0,-1-1 0,0 0 0,1 0 0,-1 0-1,1 0 1,-1-1 0,0 1 0,1 0 0,-1 0-1,0 0 1,1 0 0,-1-1 0,1 1 0,-1 0-1,1-1 1,-1 1 0,0 0 0,1-1 0,-1 1 0,1 0-1,0-1 1,-1 1 0,1-1 0,-1 1 0,1-1-1,0 1 1,-1-2 0,-4-15-115,2-7-70</inkml:trace>
</inkml:ink>
</file>

<file path=ppt/ink/ink3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5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78 13955,'178'-9'5602,"-59"1"-4191,481 10 156,-407 2-1536,-137-2-76,127-2 134,-154-2-264,0-1 0,0-1 0,0-2 0,30-9 0,-38 4-409,-21 11 574,1-1 0,-1 1 0,0 0 0,1 0 0,-1-1 0,0 1 0,1 0 0,-1-1 0,0 1 0,0-1 0,1 1 0,-1 0 0,0-1 0,0 1 0,0-1 0,0 1 0,0-1 0,1 1 0,-1 0 0,0-1 0,0 1 0,0-1 0,0 1-1,0-1 1,0 1 0,0 0 0,-1-1 0,1 1 0,0-1 0,0 1 0,0-1 0,0 1 0,0 0 0,-1-1 0,1 1 0,0-1 0,0 1 0,-1 0 0,1-1 0,0 1 0,-1 0 0,1-1 0,0 1 0,-1 0 0,1 0 0,0-1 0,-1 1 0,1 0 0,-1 0 0,-21-10-348</inkml:trace>
</inkml:ink>
</file>

<file path=ppt/ink/ink32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8.2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11915,'0'0'7874,"5"8"-6614,1 3-871,-1-1-1,0 1 0,-1 0 1,0 1-1,-1-1 0,0 1 1,2 16-1,-5-27-365,0 1-1,0-1 0,0 1 1,1-1-1,-1 0 0,0 1 1,1-1-1,-1 0 0,1 0 1,0 1-1,-1-1 0,1 0 1,0 0-1,0 0 1,0 0-1,0 0 0,0 0 1,0 0-1,0 0 0,0 0 1,0 0-1,0-1 0,0 1 1,1 0-1,1 0 0,0 0 17,0-1 0,0 1 0,0-1 0,1 0 0,-1 0 0,0 0 0,0-1 0,0 1 0,0-1 0,0 0 0,4-1 0,10-4 66,-1-2 0,1 0 0,17-12 1,-26 15-118,9-6 0,35-19 59,-49 29-63,0-1 1,0 1-1,0 0 1,0 0-1,0 0 1,0 0-1,0 0 1,0 1-1,1-1 1,-1 1 0,0 0-1,0 0 1,7 1-1,-9 1 52,0 0 0,1 0 0,-2 0 0,1 0 0,0 1 0,0-1 0,-1 0 0,1 0 0,-1 1 0,1-1 0,-1 0 0,0 1 0,0-1 0,0 0 0,0 1 0,-1-1 0,1 0 0,-2 4 0,2 20 529,3-25-541,0-1 0,0 1 0,0-1 0,0 0-1,-1 0 1,1 0 0,0-1 0,0 1 0,0 0-1,0-1 1,-1 0 0,6-2 0,8-4-361,-11 5 71,0 0-1,-1 0 1,1 0-1,0 0 1,0 1-1,0-1 1,0 1-1,0 1 1,0-1-1,0 1 1,0 0-1,9 0 1,-13 1 246,0 0-1,0-1 1,0 1-1,0 0 1,0-1 0,-1 1-1,1 0 1,0 0-1,0 0 1,-1 0 0,1 0-1,-1-1 1,1 1 0,-1 0-1,1 1 1,-1-1-1,1 0 1,-1 0 0,0 0-1,0 0 1,0 0-1,1 0 1,-1 0 0,0 2-1,3 12-2075,6-9-7016,-4-6 1323</inkml:trace>
</inkml:ink>
</file>

<file path=ppt/ink/ink32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8.9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1 18065,'0'0'2530,"-6"12"-1638,-9 25-203,2 0 1,1 1-1,1 1 0,3 0 1,1 0-1,2 1 0,-1 63 1,26-163-1085,-8-18-1650,-10 81 2033,0 0-1,1-1 1,-1 1-1,0 0 1,1-1 0,-1 1-1,1-1 1,0 0-1,0 1 1,0-2 0,0 1-1,0 0 1,1 0-1,-1-1 1,0 0 0,1 0-1,-1 0 1,1 0-1,-1 0 1,6 0 0,10 1 83,1-1 0,28-1 1,-32 0-53,-10-1-3,1 1-1,0-1 1,-1 0-1,1 0 1,-1-1 0,7-2-1,-11 3 0,0 1 0,0-1 1,-1 0-1,1 1 0,-1-1 0,1 0 0,-1 0 0,1 0 0,-1 0 1,1-1-1,-1 1 0,0 0 0,0 0 0,0-1 0,1 1 0,-1-1 1,-1 1-1,1-1 0,0 0 0,0 1 0,-1-1 0,1 0 0,0 1 1,-1-1-1,0 0 0,1-2 0,-3 4 12,1-1 0,-1 1 0,0-1 0,0 1 0,1-1 0,-1 1 0,0 0 0,0 0 0,1 0 0,-1 0 0,0 0 0,0 1 0,1-1 0,-1 0 0,-2 2 0,-1 1 9,0 0-1,1 1 1,0 0-1,0 0 0,0 0 1,0 0-1,0 1 0,1-1 1,0 1-1,0 0 0,0 0 1,1 0-1,0 0 1,-1 1-1,2-1 0,-1 1 1,1-1-1,0 1 0,0-1 1,0 1-1,1 0 0,0-1 1,1 12-1,0-15-25,-1-1 0,1 1 0,0-1 1,0 0-1,0 1 0,0-1 0,0 0 0,1 0 0,-1 1 0,0-1 0,0 0 0,1 0 0,-1-1 0,1 1 0,-1 0 0,1 0 1,-1-1-1,1 1 0,-1-1 0,1 1 0,0-1 0,-1 1 0,1-1 0,3 0 0,47 1-44,-39-1-114,15-1-9,1 0 0,52-10 1,-80 10 224,-1 1 0,1-1 0,-1 1 0,0-1 0,1 1 0,-1 0 0,0-1-1,1 0 1,-1 1 0,0-1 0,1 1 0,-1-1 0,0 1 0,0-1 0,0 1 0,0-1 0,0 0 0,1 1 0,-1-1 0,0 1 0,0-1 0,-1 0 0,1 1 0,0-1 0,0 1-1,0-1 1,0 0 0,0 1 0,-1-1 0,1 1 0,0-1 0,0 1 0,-1-2 0,-11-27-247,8 20 333,-1-5-246,0-1 0,1 0 1,1 0-1,0 0 0,-1-21 1,5 35-24,-1 0 1,1 0-1,-1 1 1,0-1 0,1 1-1,0-1 1,-1 0-1,1 1 1,-1-1-1,1 1 1,0-1-1,-1 1 1,1-1-1,0 1 1,0 0-1,-1-1 1,1 1 0,0 0-1,0 0 1,-1 0-1,1-1 1,0 1-1,0 0 1,0 0-1,-1 0 1,1 0-1,0 0 1,1 1-1,32-1-6031,-26 0 2293,1 0-1080</inkml:trace>
</inkml:ink>
</file>

<file path=ppt/ink/ink32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9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16 14798,'0'0'4356,"54"-15"-5029,-31 20-2626,2 3-2082</inkml:trace>
</inkml:ink>
</file>

<file path=ppt/ink/ink32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09.7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12236,'0'0'8450,"1"8"-7510,1 15-172,-2-11-448,1 1-1,0-1 0,1 1 0,0-1 0,1 1 0,0-1 0,1 0 0,5 12 1,-7-22-298,-1-1 0,0 1 0,1-1 0,-1 0 0,1 0 0,-1 0 0,1 1 0,0-2 0,-1 1 0,1 0 0,0 0 0,0 0 0,0-1 0,0 1 0,-1-1 0,1 0 1,0 1-1,0-1 0,0 0 0,0 0 0,0 0 0,0 0 0,0-1 0,0 1 0,0 0 0,0-1 0,-1 1 0,1-1 0,0 0 0,3-1 0,6-3 43,0-1-1,0 0 0,15-12 0,-18 12-65,-6 5-5,1-1-1,-1 0 1,0 1-1,1-1 1,-1 1 0,1 0-1,-1 0 1,1 0-1,0 0 1,-1 0 0,1 1-1,0-1 1,4 0-1,-5 2-6,-1-1-1,0 1 0,0 0 0,0-1 1,0 1-1,0 0 0,0-1 0,0 1 1,0 0-1,0 0 0,0 0 1,-1 0-1,1 0 0,0 0 0,-1 0 1,1 0-1,0 0 0,-1 1 0,0-1 1,1 0-1,-1 0 0,1 0 0,-1 1 1,0-1-1,0 0 0,0 0 1,0 1-1,0-1 0,0 2 0,0 5 242,1-1-394,-1-1 1,1 1 0,0 0-1,1-1 1,-1 1-1,6 11 1,-7-17 18,1 0 1,0 1-1,0-1 0,0 0 1,0 0-1,0 0 0,0 0 0,1 0 1,-1 0-1,0 0 0,0 0 1,1-1-1,-1 1 0,1 0 1,-1-1-1,0 1 0,1-1 0,-1 0 1,1 1-1,-1-1 0,1 0 1,0 0-1,-1 0 0,1 0 1,-1 0-1,1 0 0,-1 0 1,1-1-1,-1 1 0,1 0 0,-1-1 1,1 1-1,-1-1 0,0 0 1,1 0-1,1-1 0,40-29-7540,-16 10 2370</inkml:trace>
</inkml:ink>
</file>

<file path=ppt/ink/ink32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110 296 10698,'0'0'9401,"-8"3"-8648,-1 0-637,-2 0 231,1 1 0,-1 0-1,-15 9 1,23-11-315,1-1 0,0 1-1,0-1 1,-1 1 0,1 0-1,0 0 1,0 0-1,0 0 1,1 0 0,-1 0-1,1 0 1,-1 1 0,1-1-1,0 1 1,-1-1-1,1 1 1,0-1 0,1 1-1,-1 0 1,0-1 0,0 6-1,2-7-36,0 1-1,-1-1 1,1 0-1,-1 0 1,1 0-1,0 0 1,0 0 0,0-1-1,-1 1 1,1 0-1,0 0 1,0 0-1,0-1 1,0 1 0,0-1-1,1 1 1,-1 0-1,0-1 1,0 0-1,0 1 1,0-1-1,1 0 1,-1 0 0,0 1-1,0-1 1,0 0-1,1 0 1,-1 0-1,2-1 1,41-1-291,-37 0 306,-1-1 0,0 1 0,0-1 0,0-1 0,0 1 0,0-1 0,-1 0 0,0 0 0,0 0 0,0-1 0,0 1 0,0-1 1,-1-1-1,0 1 0,0-1 0,-1 1 0,0-1 0,0 0 0,0 0 0,0 0 0,-1-1 0,0 1 0,0-1 0,0-7 0,-2 14 15,0 0-1,-1-1 1,1 1 0,0 0-1,0 0 1,-1-1 0,1 1 0,0 0-1,-1 0 1,1-1 0,-1 1-1,1 0 1,0 0 0,-1 0-1,1 0 1,0 0 0,-1 0-1,1 0 1,-1 0 0,1 0 0,0 0-1,-1 0 1,1 0 0,-1 0-1,1 0 1,0 0 0,-1 0-1,1 0 1,-1 0 0,1 0-1,0 1 1,-1-1 0,1 0 0,0 0-1,-1 1 1,-14 5 132,11-2-148,0 0 0,0 0 0,0 1-1,1-1 1,0 1 0,0 0 0,0-1-1,0 2 1,1-1 0,0 0 0,0 0-1,0 1 1,1-1 0,0 1 0,0-1-1,0 1 1,1-1 0,-1 1 0,2 8-1,-1-11-22,1 1 0,-1-1 0,1 0 1,-1 1-1,1-1 0,0 0 0,1 0 0,-1 0 0,0 0 0,1 0 0,0 0 0,-1 0 0,1-1 0,0 1 0,1 0 0,-1-1 0,0 0 0,1 0 0,-1 1 0,1-1 1,0-1-1,-1 1 0,1 0 0,0-1 0,0 1 0,0-1 0,1 0 0,-1 0 0,0 0 0,0 0 0,1-1 0,-1 0 0,6 1 0,-1-1-139,1-1-1,-1 1 0,0-1 0,1-1 0,-1 0 1,0 0-1,0 0 0,0-1 0,-1 0 0,1-1 1,13-8-1,-9 4-311,0-1 1,-1-1-1,0 0 0,-1 0 0,0-1 1,11-14-1,-1-5-442,-1-1-1,-1-1 1,-2-1-1,20-56 1,-33 81 981,19-63-186,-16 26 3652,-10 49-1021,-14 21-2321,6 8 24,1 1 0,2 1 0,1-1 0,2 1 0,1 1 0,2-1 0,2 1 0,1-1 0,6 52 1,-6-85-208,0 0 1,1 0-1,-1 0 1,1 0-1,-1 0 1,1 0 0,0 0-1,0 0 1,0 0-1,0 0 1,0 0 0,0 0-1,1 0 1,-1-1-1,0 1 1,1-1 0,2 3-1,-3-4 16,-1 1-1,1-1 1,-1 0 0,1 0-1,-1 1 1,1-1-1,-1 0 1,1 0 0,-1 0-1,1 0 1,-1 0 0,1 0-1,0 0 1,-1 0-1,1 0 1,-1 0 0,1 0-1,-1 0 1,1 0-1,-1-1 1,1 1 0,-1 0-1,1 0 1,-1 0-1,1-1 1,12-20 1156,-9 4-984,0 0 0,-1 0 0,1-23 0,-3 33-204,-1 0 0,0 0 0,0 0 0,-1 0 0,0 0 0,0 0 0,0 0 0,-1 0 1,0 1-1,-1-1 0,-2-6 0,4 12-8,0-1 0,1 1 0,-1 0 0,0 0 1,0 0-1,0 0 0,0 0 0,0 0 0,0 0 0,0 0 1,0 0-1,0 0 0,-1 1 0,1-1 0,0 0 1,-2 0-1,2 1-3,1 0 0,-1 0 0,1 0 0,-1 0 1,1 0-1,-1 0 0,1 1 0,-1-1 0,1 0 0,0 0 1,-1 0-1,1 0 0,-1 1 0,1-1 0,-1 0 0,1 1 0,-1-1 1,1 0-1,0 1 0,-1-1 0,1 0 0,0 1 0,-1-1 1,1 1-1,0-1 0,0 0 0,-1 1 0,1 0 0,-1 1 1,1 0-1,-1 1 0,1-1 0,-1 0 0,1 0 0,0 0 0,0 1 0,0-1 0,0 0 0,0 0 1,0 1-1,1-1 0,-1 0 0,1 0 0,0 0 0,-1 0 0,1 0 0,0 0 0,2 3 0,1 0 19,1 1-1,0-1 0,0-1 0,0 1 1,0-1-1,1 0 0,0 0 0,0 0 0,0-1 1,0 0-1,1 0 0,-1-1 0,1 1 0,-1-1 1,11 1-1,0 0 25,0-1 1,0 0-1,0-1 1,0-1-1,22-3 1,-31 1-15,-1 1 0,1-2 0,-1 1 0,1-1 1,-1 0-1,0-1 0,0 1 0,-1-1 0,12-10 1,-14 12 4,0-1 1,-1 0-1,1 0 1,-1-1-1,0 1 1,0-1-1,0 1 0,0-1 1,-1 0-1,0 0 1,1 0-1,-1-1 1,-1 1-1,1 0 1,-1-1-1,0 1 1,2-9-1,-5 13 11,1 0-1,-1 1 0,1-1 1,-1 1-1,1-1 0,0 1 1,-1-1-1,1 1 0,0 0 1,-1 0-1,1 0 0,0 0 1,0 0-1,0 0 0,0 0 1,-2 2-1,-1 2 24,0 1 1,0 0-1,1 0 1,0 1-1,0-1 1,0 1-1,1-1 0,0 1 1,0 0-1,1 0 1,0 0-1,0 0 0,0 10 1,2-15-49,-1 1 0,0 0 0,1 0 1,-1-1-1,1 1 0,0 0 0,0-1 0,0 1 0,0 0 1,1-1-1,-1 1 0,0-1 0,1 0 0,0 0 0,0 1 0,0-1 1,0 0-1,0-1 0,0 1 0,0 0 0,0 0 0,1-1 1,-1 0-1,1 1 0,-1-1 0,1 0 0,-1 0 0,1 0 1,0-1-1,0 1 0,-1-1 0,1 1 0,0-1 0,0 0 1,4 0-1,38-3-2551,-42 2 2040,-1 0-1,1 0 1,0-1 0,-1 1 0,1 0 0,-1-1-1,1 0 1,-1 1 0,0-1 0,1 0 0,-1 0-1,0-1 1,3-3 0,11-20-6277</inkml:trace>
</inkml:ink>
</file>

<file path=ppt/ink/ink32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1.0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13741,'0'0'8680,"65"56"-11979,-38-40-288,-4 0-1698,6 1-1249</inkml:trace>
</inkml:ink>
</file>

<file path=ppt/ink/ink32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1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0 5317,'0'0'15641,"-9"1"-14178,-3 0-1077,0 1 0,1 1 0,-1 0 0,1 0 0,0 1 0,-11 6 0,18-8-228,0 0 1,0 0-1,0 1 1,0 0-1,1 0 1,-1 0-1,1 0 0,0 0 1,-5 7-1,7-8-105,-1 0 0,1 0-1,0 0 1,0 1-1,0-1 1,1 0 0,-1 1-1,1-1 1,-1 1-1,1-1 1,0 0 0,0 1-1,0-1 1,0 1 0,0-1-1,0 1 1,1-1-1,-1 1 1,3 3 0,-3-4-44,1-1 0,0 0 0,0 0 0,0 0 0,0 0 0,0 0 0,0 0 0,0 0 0,1 0 0,-1 0 0,0 0 0,0 0 0,1-1 0,-1 1 0,1-1 0,-1 1 0,0-1 0,1 1 0,-1-1 0,1 0 0,-1 0 0,3 1 0,41-1 143,-34-1-132,2 0-221,0-1 0,0-1 0,0 0 0,-1 0 0,1-2 1,19-9-1,-18 8-49,1 0 1,-1 1-1,1 1 1,21-5-1,-35 10 282,-1-1-1,1 0 0,0 1 1,-1-1-1,1 1 0,-1-1 0,0 1 1,1-1-1,-1 1 0,1-1 1,-1 1-1,0-1 0,1 1 1,-1 0-1,0-1 0,0 1 0,0-1 1,1 1-1,-1 0 0,0-1 1,0 1-1,0 0 0,0-1 0,0 1 1,0 0-1,0-1 0,0 1 1,0 0-1,0-1 0,-1 1 1,1 0-1,0-1 0,0 1 0,-1-1 1,1 2-1,-8 29 632,8-30-622,-1 0-16,0 1 0,1-1 0,-1 1 0,0 0-1,1-1 1,-1 1 0,1 0 0,0-1-1,0 1 1,0 0 0,0-1 0,0 1-1,0 0 1,0 0 0,0-1 0,0 1 0,1 0-1,-1-1 1,1 1 0,-1 0 0,1-1-1,0 1 1,0-1 0,0 1 0,0-1-1,0 1 1,0-1 0,0 0 0,0 1 0,0-1-1,0 0 1,1 0 0,-1 0 0,1 0-1,-1 0 1,1 0 0,-1 0 0,1-1-1,-1 1 1,3 0 0,3 0-68,0 0-1,0-1 1,0 0 0,0 0-1,0 0 1,0-1-1,0 0 1,0 0 0,8-4-1,26-9-894,-31 10 489,0 0 1,1 1-1,-1 0 1,0 0-1,1 1 0,14 0 1,-25 2 458,1 1 0,-1 0 1,1-1-1,-1 1 0,0-1 1,1 1-1,-1 0 0,0 0 0,1-1 1,-1 1-1,0 0 0,0 0 0,0-1 1,1 1-1,-1 0 0,0 0 1,0 0-1,0-1 0,0 1 0,0 0 1,-1 0-1,1-1 0,0 1 0,0 0 1,0 0-1,-1 1 0,-4 15-1322,2-10-2687</inkml:trace>
</inkml:ink>
</file>

<file path=ppt/ink/ink32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2.8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28 11499,'0'-1'285,"0"0"0,0 0 0,-1 0 0,1 0 0,0 0 0,0 0 0,0 0 0,-1 0 0,1 0 0,0 0 0,-1 0 0,1 0 0,-1 0 0,1 1 0,-1-1 0,0 0 0,1 0 0,-1 0 0,0 1 0,1-1 0,-1 0 0,0 1 0,0-1-1,0 1 1,-1-2 0,-1 1-74,0 0-1,1 1 1,-1-1 0,0 1-1,1-1 1,-1 1-1,0 0 1,0 0-1,-4 0 1,0 1-166,1 0 1,0 0-1,0 1 1,0-1-1,1 1 0,-1 0 1,0 1-1,-10 6 1,12-6 17,0 0 1,0 0 0,0 1-1,1 0 1,-1-1-1,1 1 1,0 1-1,0-1 1,1 0-1,-1 1 1,1-1 0,0 1-1,0 0 1,0 0-1,1 0 1,0 0-1,0 0 1,0 0-1,0 0 1,1 10 0,0-14-47,1 0 0,0 1 1,0-1-1,0 0 0,-1 0 1,1 0-1,0 0 0,0 0 1,1 0-1,-1 0 1,0 0-1,0 0 0,0-1 1,0 1-1,1 0 0,-1-1 1,0 1-1,1-1 0,-1 1 1,1-1-1,-1 0 1,0 1-1,1-1 0,-1 0 1,1 0-1,-1 0 0,1 0 1,1-1-1,46-2 259,-38-1-243,1 0-1,0 0 1,-1-1 0,0 0-1,0-1 1,-1-1 0,1 1 0,-1-2-1,-1 1 1,1-1 0,-1-1-1,-1 0 1,1 0 0,-2 0-1,9-13 1,-23 26 701,-6 11-710,8-4 78,0 0-1,1 1 0,0 0 1,1 0-1,0 0 1,1 0-1,0 1 1,1-1-1,1 24 0,0-33-90,1 0 0,0 0 0,-1-1-1,1 1 1,0 0 0,0-1 0,0 1-1,1-1 1,-1 1 0,1-1-1,-1 0 1,1 1 0,0-1 0,0 0-1,0 0 1,0 0 0,0-1 0,0 1-1,0 0 1,1-1 0,-1 1-1,1-1 1,-1 0 0,1 0 0,0 0-1,-1 0 1,1 0 0,0-1 0,-1 1-1,4-1 1,0 1-313,-1 0 0,1-1-1,0 0 1,-1 0 0,1 0 0,9-2 0,-12 1-266,0 1 1,1-1 0,-1-1-1,0 1 1,0 0 0,0-1-1,0 1 1,0-1 0,0 0-1,4-3 1,13-18-7345</inkml:trace>
</inkml:ink>
</file>

<file path=ppt/ink/ink32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3.2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 12844,'0'0'10223,"-8"10"-9427,-6 10-63,0 1 0,1 1 0,-19 43 0,26-51-457,0 1 0,2 0 1,-1 0-1,2 0 0,0 0 0,1 0 1,0 1-1,2 26 0,1-38-274,0 0-1,0 0 0,0-1 1,0 1-1,1 0 1,-1-1-1,1 1 1,0-1-1,1 1 1,-1-1-1,0 0 1,1 0-1,0 0 0,-1-1 1,1 1-1,0 0 1,1-1-1,-1 0 1,0 0-1,1 0 1,-1 0-1,1 0 1,-1-1-1,1 0 0,0 1 1,0-1-1,6 0 1,8 3-1264,-1-2 1,0 0-1,1-1 0,33-2 1,-12-6-4649,0-12-5877</inkml:trace>
</inkml:ink>
</file>

<file path=ppt/ink/ink32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3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66 11659,'0'0'5947,"4"-8"-3027,14-28-923,-18 36-1940,1-1 0,-1 1 1,0-1-1,1 1 0,-1-1 1,0 0-1,0 1 0,0-1 1,0 1-1,1-1 1,-1 1-1,0-1 0,0 1 1,0-1-1,0 0 0,0 1 1,0-1-1,-1 1 0,1-1 1,0 1-1,0-1 0,0 0 1,0 1-1,-1-1 0,1 1 1,0-1-1,0 1 1,-1-1-1,1 1 0,0-1 1,-1 1-1,1 0 0,-1-1 1,1 1-1,-1 0 0,1-1 1,-1 1-1,1 0 0,-1-1 1,1 1-1,-1 0 0,1 0 1,-1-1-1,1 1 1,-1 0-1,1 0 0,-1 0 1,0 0-1,1 0 0,-1 0 1,-32 1 247,29-1-199,-4 2-94,0 0 0,0 0-1,1 1 1,-1 0 0,1 0-1,-1 1 1,1 0 0,0 0 0,1 1-1,-1 0 1,1 0 0,0 0-1,0 1 1,-8 9 0,9-10 12,1 1 1,-1 0-1,1 0 1,0 0-1,0 0 1,0 1 0,1-1-1,0 1 1,1 0-1,-1 0 1,1 0-1,1 0 1,-1 1-1,1-1 1,1 0-1,-1 8 1,2-13-51,-1 0 1,1 0-1,-1 0 1,1 0-1,0 0 1,0 0-1,0 0 1,0 0-1,1-1 1,-1 1-1,0 0 1,1-1-1,-1 1 1,1-1-1,-1 0 1,1 1-1,0-1 1,-1 0-1,1 0 1,0 0-1,0 0 1,0 0-1,0-1 1,0 1-1,0 0 1,0-1-1,3 1 1,8 1-555,0 0 1,0-1 0,17-1-1,-20 0-13,45-1-3101,5-6-2371</inkml:trace>
</inkml:ink>
</file>

<file path=ppt/ink/ink3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6.22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0 16900,'1'0'120,"-1"0"0,1 0 0,-1 0 0,1 0 0,-1 0 0,1 0 0,0 0 0,-1 0 0,1 0 0,-1 0 0,1 1 0,-1-1 0,1 0 0,-1 0 0,1 0 0,-1 1 0,1-1 0,-1 0 0,1 0 0,-1 1 0,0-1 0,1 0 0,-1 1 0,1-1 0,-1 1 0,1 0 0,2 17 1964,-10 30-352,3-29-1563,-1 17 10,-4 45-19,8-72-151,1 1-1,0-1 0,1 1 1,0-1-1,1 1 0,2 9 1,-3-17-6,-1 0 1,1 0-1,0 0 0,0 0 1,0 0-1,0-1 1,0 1-1,0 0 1,0-1-1,1 1 1,-1-1-1,1 1 1,-1-1-1,1 0 1,-1 0-1,1 1 1,0-1-1,-1 0 1,4 1-1,-2-1-41,0-1 0,0 1 0,1 0 1,-1-1-1,0 0 0,0 0 0,1 0 0,-1 0 0,0 0 0,1-1 0,2 0 0,4-2-26,1 0 0,-1-1 0,0 0-1,0-1 1,-1 0 0,12-8 0,-5 1-3,-1-1 1,26-26 0,-9 3-122</inkml:trace>
</inkml:ink>
</file>

<file path=ppt/ink/ink32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4.3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0 14798,'-9'0'2157,"-4"1"-1464,1-1 1,-1 2-1,0 0 0,0 1 1,1 0-1,-18 7 1,24-8-542,1 0 1,0 0 0,0 1 0,0 0 0,0 0 0,1 0 0,-1 0 0,1 1 0,0 0-1,-1 0 1,2 0 0,-1 0 0,0 1 0,1-1 0,0 1 0,0 0 0,1 0-1,-1 0 1,-2 8 0,5-12-140,0 1 0,-1 0 0,1-1 0,0 1 0,0-1 0,0 1 0,0 0 0,0-1 0,0 1 0,1 0 0,-1-1 0,0 1 0,1-1 0,-1 1 0,1-1 0,0 1 0,-1-1 0,1 1 0,0-1 0,0 0 0,0 1 0,0-1 0,0 0 0,0 0 0,1 1 0,-1-1 0,0 0 0,1-1 0,-1 1 0,0 0 0,1 0 0,-1 0 0,1-1 0,-1 1 0,1-1 0,0 1 0,-1-1 0,1 0 0,-1 1 0,3-1 0,11 2 51,0 0 0,-1-1 1,25-2-1,-22 1-42,11-2-422,1 0 0,-1-2 0,36-10 0,12-1 291,-75 15 181,-1 0-1,1 0 1,-1 0-1,0 1 0,1-1 1,-1 0-1,0 0 1,1 1-1,-1-1 0,0 0 1,0 0-1,1 1 0,-1-1 1,0 0-1,0 1 1,1-1-1,-1 1 0,0-1 1,0 0-1,0 1 1,0-1-1,1 0 0,-1 1 1,0-1-1,0 1 1,0-1-1,0 0 0,0 1 1,0-1-1,0 1 1,0-1-1,0 1 0,0-1 1,-1 0-1,1 1 1,0-1-1,0 1 0,0 0-38,-1 0 0,1 0 0,0-1 0,0 1-1,0 0 1,0 0 0,0 0 0,0 0 0,0 0-1,0 0 1,0 0 0,1 0 0,-1 0 0,0 0-1,0-1 1,1 1 0,-1 0 0,1 0 0,-1 0-1,1-1 1,-1 1 0,1 0 0,-1 0 0,1-1-1,0 1 1,-1 0 0,1-1 0,0 1 0,0-1-1,-1 1 1,1-1 0,0 0 0,0 1 0,0-1-1,0 0 1,0 1 0,-1-1 0,1 0 0,1 0-1,21-1-109,-1-1-1,0-2 0,36-9 1,-37 7-151,1 1 0,0 1 0,36-2 0,-57 6 245,-1 1 1,1-1-1,-1 0 1,1 1-1,0-1 1,-1 0-1,1 1 0,-1-1 1,0 1-1,1-1 1,-1 1-1,1-1 1,-1 1-1,1-1 0,-1 1 1,0-1-1,0 1 1,1-1-1,-1 1 1,0-1-1,0 1 1,1 0-1,-1-1 0,0 1 1,0 0-1,0-1 1,0 1-1,0 0 1,0-1-1,0 1 0,0-1 1,0 1-1,-1 0 1,1 0-1,0 1 4,-1-1 0,1 0 0,0 0 1,0 1-1,0-1 0,0 0 0,1 0 0,-1 0 0,0 1 0,0-1 0,1 0 0,-1 0 1,0 0-1,1 0 0,0 1 0,-1-1 0,1 0 0,-1 0 0,1 0 0,0 0 0,0 0 1,0-1-1,0 1 0,-1 0 0,1 0 0,0 0 0,2 0 0,8 1-75,1 0 1,0 0-1,0-1 0,0-1 1,0 0-1,0-1 0,0 0 0,21-5 1,41-2-2571,-71 14 1869,-3-6 619,0 0 0,0 1-1,0-1 1,0 0 0,0 0 0,0 1-1,0-1 1,0 0 0,0 0 0,0 1-1,0-1 1,0 0 0,0 0-1,0 0 1,0 1 0,0-1 0,0 0-1,0 0 1,0 1 0,1-1 0,-1 0-1,0 0 1,0 0 0,0 1-1,0-1 1,0 0 0,1 0 0,-1 0-1,0 0 1,0 1 0,0-1 0,1 0-1,-1 0 1,0 0 0,0 0 0,0 0-1,1 0 1,-1 0 0,0 0-1,1 1 1,7-1-6761</inkml:trace>
</inkml:ink>
</file>

<file path=ppt/ink/ink32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5.0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 23 6470,'0'0'16069,"-8"9"-15333,-6 11-314,1 1 0,1 0-1,1 1 1,1 0 0,-15 45-1,11-18 8,1 2 0,-6 52 0,18-92-423,0-5 5,0-1 0,0 1 1,1 0-1,-1 0 1,2 0-1,0 9 1,-1-14-4,1-1 1,-1 1-1,0-1 1,1 1-1,-1-1 1,1 1 0,-1-1-1,1 0 1,-1 1-1,1-1 1,-1 0-1,1 1 1,-1-1-1,1 0 1,-1 0-1,1 1 1,-1-1 0,1 0-1,0 0 1,-1 0-1,1 0 1,-1 0-1,1 0 1,0 0-1,-1 0 1,1 0-1,-1 0 1,1 0 0,0 0-1,-1 0 1,1 0-1,-1-1 1,1 1-1,-1 0 1,1 0-1,-1-1 1,1 1-1,-1 0 1,1-1 0,-1 1-1,1-1 1,-1 1-1,1-1 1,-1 1-1,0 0 1,1-1-1,-1 0 1,25-21 195,5-17-151,-2 0 1,39-75-1,-44 72-147,1 0-1,57-70 1,-75 105 54,0 1 1,0 0 0,1 0-1,0 0 1,0 1 0,10-5-1,-13 8-4,-1 0 0,1 0 0,0 1 0,0 0-1,0-1 1,0 1 0,0 1 0,0-1 0,0 1 0,0-1-1,1 1 1,-1 0 0,0 1 0,0-1 0,5 2 0,-7-2 15,0 1 1,-1 0 0,1-1 0,-1 1 0,1 0-1,-1 0 1,1 0 0,-1 0 0,1 0 0,-1 0-1,0 1 1,0-1 0,0 0 0,1 1 0,-1-1-1,0 1 1,-1-1 0,1 1 0,0-1 0,0 1-1,-1 0 1,1-1 0,-1 1 0,1 0 0,-1 0-1,0-1 1,0 1 0,0 0 0,0 0 0,0-1-1,0 1 1,0 0 0,0 0 0,-1 2 0,0 1 28,0-1 0,0 1 1,-1 0-1,0 0 1,1 0-1,-2-1 1,1 1-1,0-1 0,-1 1 1,-5 5-1,-5 3 157,0-1 0,-1 0 0,-23 14-1,32-23-231,0 1 0,-1-1-1,1 0 1,-1-1 0,1 1 0,-1-1-1,0 0 1,0-1 0,0 1-1,0-1 1,0 0 0,0-1 0,-11 0-1,17 0-265,-1-1 0,1 0-1,0 0 1,-1 0 0,1 0 0,0 0-1,0 0 1,-1 0 0,1 0-1,0 0 1,0 0 0,0 1 0,0-1-1,0 0 1,0 0 0,1 0 0,-1 0-1,1-2 1,-1 2-494,4-19-6681</inkml:trace>
</inkml:ink>
</file>

<file path=ppt/ink/ink32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6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57 8360,'2'-3'918,"0"0"0,0 0 0,-1 0 0,1-1 0,-1 1 0,1-1-1,-1 1 1,0-1 0,-1 1 0,2-5 0,-3 8-747,1-1-1,0 0 1,0 1-1,0-1 1,0 1-1,-1-1 1,1 0 0,0 1-1,0-1 1,-1 1-1,1-1 1,0 1-1,-1-1 1,1 1-1,-1-1 1,1 1-1,-1 0 1,1-1-1,-1 1 1,1-1 0,-1 1-1,0-1 1,-25-3 468,19 5-596,1 0-1,-1 0 1,1 1 0,0 0-1,0 0 1,0 0-1,0 1 1,0 0 0,0 0-1,1 0 1,-1 1 0,1 0-1,0 0 1,-5 5-1,6-5 16,0-1 0,1 1 0,-1-1 0,1 1 0,0 0 0,0 0 0,1 1 0,-1-1 0,1 0 0,0 1 0,0 0 0,0-1 0,1 1 0,-1 0 0,1 0 0,0 0 0,1 0-1,-1 9 1,2-13-44,0 1-1,0-1 1,0 0-1,0 0 0,0 0 1,0 1-1,0-1 1,0 0-1,0-1 1,1 1-1,-1 0 0,0 0 1,0 0-1,1-1 1,-1 1-1,1-1 0,-1 1 1,1-1-1,-1 1 1,1-1-1,-1 0 0,1 0 1,-1 0-1,1 0 1,-1 0-1,1 0 0,1 0 1,48-4 198,-36 0-249,0-1 1,0 0-1,-1-2 1,1 1-1,-2-2 1,1 0-1,-1 0 1,0-1-1,0-1 1,-1 0-1,18-20 1,-19 15 8,-19 18-28,-22 23 28,18-12 144,1 1 0,-14 23 0,23-34-149,-1 0 0,1 0 0,0 0 0,0 0 0,1 0 0,-1 0 0,1 1 0,0-1 0,0 0 0,0 1-1,1-1 1,0 1 0,0-1 0,0 1 0,0-1 0,1 6 0,0-9-298,1 0-1,-1 0 0,0 0 1,1 0-1,-1 0 1,1 0-1,-1-1 0,1 1 1,-1-1-1,1 1 0,-1-1 1,1 1-1,-1-1 1,1 0-1,0 0 0,-1 1 1,1-1-1,0-1 0,-1 1 1,1 0-1,0 0 1,-1-1-1,1 1 0,2-1 1,15-5-6994</inkml:trace>
</inkml:ink>
</file>

<file path=ppt/ink/ink32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7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56 10410,'0'0'5322,"8"-7"-3005,1 0-1799,0 1-1,0 0 1,1 0-1,0 1 1,0 1-1,12-5 0,-20 8-473,0 1 0,0-1 0,0 0 0,0 0 0,1 1 0,-1-1 0,0 1 0,0 0 0,1 0 0,-1-1 0,0 2 0,0-1 0,0 0 0,1 0 0,-1 1 0,0-1 0,0 1 0,0-1-1,0 1 1,1 0 0,-1 0 0,0 0 0,-1 0 0,1 1 0,0-1 0,0 0 0,0 1 0,-1-1 0,1 1 0,-1 0 0,1-1 0,-1 1 0,0 0 0,0 0 0,1 0 0,-1 0-1,0 0 1,-1 0 0,1 0 0,0 0 0,-1 1 0,1-1 0,-1 0 0,1 4 0,-1 2 104,0 0 0,0 0-1,0 0 1,-1 0 0,0 0 0,-1 0-1,1-1 1,-2 1 0,-4 11 0,-27 50 2531,26-56-1257,34-62-1504,-2 0 0,22-71 0,-36 129-351,-4-3 440,0 1 0,1-1 0,0-1 0,0 1 0,1-1 0,8 4 0,-8-6-10,0-1 1,0 0-1,1 0 1,-1-1-1,1 0 1,0-1-1,-1 0 0,1 0 1,15-3-1,-20 2 2,0 1-1,0-1 1,0-1 0,0 1-1,-1 0 1,1-1-1,0 0 1,-1 0-1,1 0 1,-1 0-1,1-1 1,-1 1 0,0-1-1,0 0 1,0 0-1,0 0 1,-1 0-1,1-1 1,-1 1-1,0-1 1,0 1-1,2-5 1,-44 49-373,34-33 408,0 0-1,1 0 0,1 1 1,-1 0-1,1 0 1,1 0-1,0 0 0,0 0 1,1 1-1,0 0 0,-1 16 1,3-25-89,1 0 0,-1 0 0,1 0 0,-1 0 0,1 0 0,-1 0 1,1-1-1,0 1 0,0 0 0,-1 0 0,1-1 0,0 1 0,0 0 0,0-1 1,-1 1-1,1-1 0,0 1 0,0-1 0,0 1 0,0-1 0,0 0 1,0 0-1,0 1 0,0-1 0,0 0 0,0 0 0,0 0 0,1 0 0,-1 0 1,0 0-1,0 0 0,0-1 0,0 1 0,0 0 0,0 0 0,1-1 0,2 0-885,1 0-1,-1 1 1,1-2-1,-1 1 1,0 0-1,1-1 1,-1 0-1,4-2 0,11-14-6463</inkml:trace>
</inkml:ink>
</file>

<file path=ppt/ink/ink32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7.3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0 6022,'0'0'17905,"-23"50"-18674,43-31-640,-6-1-866,11 1-1312,-1-4-1410,1-2 449,-2-4 2114</inkml:trace>
</inkml:ink>
</file>

<file path=ppt/ink/ink32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7.7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10 7143,'0'0'17947,"-9"-2"-17082,2 1-734,0 1-1,0 0 1,0 0-1,0 0 1,0 1-1,0 0 1,0 0 0,-10 4-1,14-4-110,0 0-1,0 0 1,1 0-1,-1 0 1,0 0-1,1 1 1,-1-1-1,1 1 1,0 0-1,0-1 1,-1 1-1,1 0 1,0 0-1,1 1 1,-1-1-1,0 0 1,1 1-1,-1-1 1,1 1-1,-1-1 1,1 1-1,0 0 1,0 0-1,1-1 1,-1 1-1,1 0 1,-1 0-1,1 3 1,0-4-83,1 0 1,0-1 0,0 1 0,-1-1 0,1 1 0,0-1 0,0 1-1,1-1 1,-1 0 0,0 1 0,0-1 0,1 0 0,-1 0 0,1 0 0,-1 0-1,1 0 1,-1 0 0,1 0 0,-1-1 0,1 1 0,0 0 0,0-1 0,1 1-1,53 14-1977,-41-12 1285,-5 0 279,46 14-796,-54-16 1301,1 0-1,-1-1 1,0 1-1,0 0 1,1 1-1,-1-1 1,0 0-1,0 1 1,0-1-1,0 1 1,-1 0-1,1-1 1,0 1-1,-1 0 0,1 0 1,-1 0-1,1 0 1,0 4-1,-2-5 83,0 1-1,0-1 1,0 1-1,-1 0 1,1-1-1,-1 1 0,1-1 1,-1 1-1,0-1 1,1 1-1,-1-1 1,0 0-1,0 1 0,0-1 1,0 0-1,0 0 1,0 0-1,-1 1 1,1-1-1,0 0 1,0-1-1,-1 1 0,1 0 1,-1 0-1,1 0 1,-1-1-1,-2 2 1,-51 17 520,45-16-447,7-3-193,-3 3-26,0-1 0,0 0 0,-1-1 0,1 1 0,-1-1 0,1-1 0,-1 1-1,1-1 1,-1 0 0,-11-2 0,17 2-99,0-1 0,1 1 0,-1-1-1,0 1 1,1-1 0,-1 1 0,1-1 0,-1 0 0,1 1-1,-1-1 1,1 0 0,-1 1 0,1-1 0,0 0 0,-1 1 0,1-1-1,0 0 1,0 0 0,-1 0 0,1 1 0,0-1 0,0 0 0,0 0-1,0 0 1,0 1 0,0-1 0,0 0 0,0 0 0,1 1-1,-1-1 1,0 0 0,0 0 0,1 0 0,-1 0 0,16-26-6440,7 8 904</inkml:trace>
  <inkml:trace contextRef="#ctx0" brushRef="#br0" timeOffset="1">345 0 12876,'0'0'11883,"-16"58"-10826,7-32-256,0-3-416,5 2-257,4-2-32,0-4-96,0-4-385,0-4-704,4-5-640,-1-6-161,3 0-1185,4-13-2402,5-8-3460</inkml:trace>
</inkml:ink>
</file>

<file path=ppt/ink/ink32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8.0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0 10122,'0'0'12587,"-16"34"-14252,23-11-673,4 0-1634,-1-3-1601</inkml:trace>
</inkml:ink>
</file>

<file path=ppt/ink/ink32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8.4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1 2114,'0'0'14980,"-10"4"-12963,-6 5-1205,1 0 0,0 1 0,1 1 0,-14 13 0,24-21-646,0 0 0,1 0 1,-1 1-1,1-1 0,0 1 1,0 0-1,0 0 0,0 0 1,1 0-1,-1 1 0,1-1 1,0 1-1,1-1 0,-1 1 1,1 0-1,0 0 0,0-1 1,0 1-1,1 0 0,0 0 1,0 0-1,1 9 0,-1-13-151,1 0 0,0 0 1,-1 0-1,1 0 0,0 0 0,0 0 0,0 0 0,0 0 0,0 0 1,0 0-1,0-1 0,0 1 0,0 0 0,0-1 0,1 1 0,-1-1 1,0 1-1,0-1 0,1 1 0,-1-1 0,0 0 0,1 0 0,-1 0 1,2 0-1,38 0 131,-32 0-137,3-2-178,1-1 0,0 0 1,-1 0-1,0-2 0,0 1 0,0-2 1,0 1-1,-1-2 0,0 1 0,0-2 1,-1 1-1,13-13 0,-25 22 318,0 0 0,-1 1 0,1-1 0,0 1 0,1-1 0,-1 1 0,0 0-1,1-1 1,-1 1 0,1 0 0,0 0 0,0 0 0,0 0 0,0 0 0,1 0 0,-1 1 0,1-1 0,0 0 0,0 6 0,1-9-141,-1 1-1,1 0 1,0-1 0,0 1 0,0 0-1,0-1 1,-1 1 0,1-1 0,0 1 0,0-1-1,0 0 1,0 1 0,0-1 0,0 0 0,0 0-1,0 1 1,0-1 0,0 0 0,0 0-1,0 0 1,2-1 0,30 1-177,-24-1-73,3 0-201,1-1 0,-1 0 0,0-1 0,-1 0 0,1-1 0,-1 0 0,1-1 0,17-11 0,-17 10 127,-11 6 118,-21 22-74,18-19 127,-7 24-1340,11-12-4604,6-11 467</inkml:trace>
</inkml:ink>
</file>

<file path=ppt/ink/ink32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8.7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89 0 13549,'0'0'9897,"-2"5"-9870,1-3-56,0-1 1,0 1-1,0-1 0,0 1 1,1-1-1,-1 1 0,1 0 1,-1-1-1,1 1 0,0 0 1,0-1-1,-1 1 0,1 0 1,0 0-1,0-1 0,1 1 1,-1 0-1,0 0 0,1-1 1,-1 1-1,1 0 1,-1-1-1,1 1 0,0-1 1,-1 1-1,1-1 0,0 1 1,0-1-1,0 1 0,1-1 1,-1 0-1,0 0 0,0 1 1,1-1-1,-1 0 0,0 0 1,1 0-1,-1 0 0,1-1 1,0 1-1,-1 0 0,1-1 1,0 1-1,-1-1 0,1 1 1,0-1-1,-1 0 1,3 0-1,22 6-451,-16-5 443,1 1 0,-1 0 0,0 1 0,0 0 0,0 1 0,0 0 0,0 0 0,-1 1 1,0 0-1,13 10 0,-21-14 112,0 0 0,0-1 0,-1 1 0,1 0 1,0 0-1,0 0 0,-1 0 0,1 0 0,-1 0 0,1 0 1,-1 0-1,1 0 0,-1 0 0,1 0 0,-1 0 0,0 0 0,0 0 1,0 0-1,1 0 0,-1 0 0,0 1 0,0-1 0,0 0 1,-1 0-1,1 0 0,0 0 0,-1 2 0,0-1 87,0-1-1,-1 1 1,1 0-1,0-1 1,-1 1-1,0-1 1,1 1-1,-1-1 1,0 0-1,0 0 1,1 0-1,-1 0 1,-3 1-1,-7 2 603,0 0 0,-1 0-1,-18 2 1,-55 4 1250,77-9-2144,1-1 0,-1 0-1,1-1 1,-1 1 0,0-1-1,1-1 1,-15-4 0,22 6-145,0-1 0,1 1 0,-1 0 0,0-1 0,1 1 0,-1-1 0,1 1 0,-1 0 0,0-1 0,1 1 0,-1-1 1,1 0-1,-1 1 0,1-1 0,-1 1 0,1-1 0,0 0 0,-1 1 0,1-1 0,0 0 0,0 1 0,-1-1 0,1-1 0,-1-8-6366</inkml:trace>
</inkml:ink>
</file>

<file path=ppt/ink/ink32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82 14157,'0'0'8585,"70"0"-7721,-25 0-63,11 0-641,5-9-96,7 1-608,-4-2-930,0-3-1184,-1 0-962,-7-1-992,-9-1-1666</inkml:trace>
</inkml:ink>
</file>

<file path=ppt/ink/ink3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6.6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103 0 15891,'-18'40'1713,"-2"7"-905,-1 2-288,4 2 928,3-2-319,6-8-329,4-6-232,7-12-656,5-6-352,5-11 1656,1-4-1208,1-7-40,5-4-8</inkml:trace>
</inkml:ink>
</file>

<file path=ppt/ink/ink32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19.6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0 8904,'0'0'10341,"6"8"-10117,42 36-56,-33-32-145,0 1 1,-1 0-1,24 30 1,-36-41 40,-1 0 1,1 1 0,-1-1-1,0 0 1,0 0 0,0 1-1,0-1 1,-1 1 0,1-1-1,-1 1 1,1-1 0,-1 1-1,0-1 1,0 1 0,0-1 0,0 1-1,-1-1 1,1 1 0,0-1-1,-1 1 1,0-1 0,0 0-1,0 1 1,0-1 0,0 0-1,0 1 1,0-1 0,-1 0-1,1 0 1,-1 0 0,0 0-1,1-1 1,-5 4 0,-5 4 309,-1 0 1,0-1 0,-1 0 0,-22 10-1,10-5-603,-3 4 347,7-3-2802,7-7-5218</inkml:trace>
</inkml:ink>
</file>

<file path=ppt/ink/ink32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0.1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38 1 12268,'0'0'7046,"16"57"-6533,-16-23-33,0 4-95,0-2-225,0-3-96,0-2-32,0-5 0,0-4-32,0-1-545,-3-5-512,-8-6-929,2-1-896,-5-5-1058,-3-4-3939</inkml:trace>
</inkml:ink>
</file>

<file path=ppt/ink/ink32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0.4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69 9801,'0'0'3395,"50"14"-1088,-12-14-1122,11 0 0,10 0-160,1 0-128,6-6-321,-3-2-416,-7 2-128,-7-2-512,-15-3-1025,-7 1-1442,-14-6-1602,-8-1-4195</inkml:trace>
</inkml:ink>
</file>

<file path=ppt/ink/ink32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0.8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12396,'0'0'5157,"81"-1"-4068,-34 5-225,5 3-575,9-1-225,6 0-737,1-4-1345,3-2-2146,-8 0-1057</inkml:trace>
</inkml:ink>
</file>

<file path=ppt/ink/ink32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1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9993,'-9'7'2088,"-1"1"-1455,0 0 1,0 1-1,1 0 1,0 1-1,0 0 1,1 0-1,1 0 1,-1 1-1,2 1 1,0-1-1,0 1 1,1 0-1,0 0 1,-3 16-1,3-3-140,2 0 0,-1 51 0,4-69-477,0 0 1,1 0-1,-1 0 0,2-1 1,-1 1-1,1 0 0,0 0 1,0-1-1,0 1 0,1-1 1,0 0-1,1 1 0,0-1 1,-1-1-1,10 11 0,-10-14 5,0 0 1,0 0-1,1 0 0,-1-1 0,0 0 0,1 1 0,-1-1 0,0 0 0,1-1 0,0 1 0,-1-1 0,1 1 1,-1-1-1,1 0 0,-1 0 0,1-1 0,0 1 0,3-2 0,64-18-588,-70 20 557,92-36-8077,-59 20 2796</inkml:trace>
</inkml:ink>
</file>

<file path=ppt/ink/ink32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1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318 47 10474,'-8'-4'2456,"-1"0"-1784,0 1 0,0 0 0,0 0 0,-1 1 0,1 0 0,-1 0 0,1 1 0,-16 1 0,16 0-469,1 1 0,-1 0 0,1 0 0,0 1-1,-1 0 1,1 1 0,0-1 0,0 2 0,1-1 0,-1 1-1,-9 7 1,9-7-48,1 1-1,0 0 1,0 1 0,0-1-1,0 1 1,1 1-1,0-1 1,1 1-1,-1 0 1,1 1 0,1-1-1,-1 1 1,1 0-1,1 0 1,0 0-1,0 0 1,0 1 0,1-1-1,0 1 1,1 0-1,-1 11 1,2-18-138,0 1 0,0-1 0,0 1 0,1-1 0,-1 1 0,1-1 0,0 1 0,0-1 0,0 1 0,0-1 0,0 0 0,0 0 0,1 0 0,-1 1 0,1-1 0,-1 0 0,1-1 0,3 4 0,0-1 13,0-1 0,-1 0-1,1-1 1,0 1 0,1-1-1,-1 0 1,0 0 0,8 1-1,7 1 41,0-1 0,1-1 0,35-1 0,-42-2-64,0-1 1,0 0-1,-1-1 1,1 0-1,-1-1 1,0-1-1,0 0 1,0-1-1,0 0 1,17-13-1,-24 16 63,-1-1 0,0 0 0,0 0 0,0 0 0,0 0 0,0-1-1,-1 1 1,0-1 0,0-1 0,0 1 0,-1 0 0,0-1 0,0 0 0,0 1 0,-1-1 0,1 0-1,-2-1 1,1 1 0,-1 0 0,1 0 0,-2-1 0,1 1 0,-1-1 0,-1-12 0,0 15-57,-1-1 1,0 0-1,0 1 1,-1-1 0,1 1-1,-1 0 1,0-1-1,0 1 1,0 1-1,-1-1 1,1 0 0,-1 1-1,0 0 1,0 0-1,0 0 1,-1 0-1,1 1 1,-1-1-1,1 1 1,-1 0 0,-6-1-1,-5-3-424,-1 1 0,0 1 0,0 0 1,-32-2-1,-2 8-2141,49-1 2203,0-1-1,0 1 1,0 0 0,0 0 0,0-1 0,0 1-1,0 1 1,0-1 0,0 0 0,0 0 0,1 1-1,-3 1 1,-5 14-5650</inkml:trace>
</inkml:ink>
</file>

<file path=ppt/ink/ink32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29.0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 2594,'0'0'15631,"54"31"-14093,-18-29-33,7-2-704,0 0-481,2 0-224,4 0-32,-9-4-32,-6-1-384,-5 0-1153,-15-4-2563,-3-3-4997</inkml:trace>
</inkml:ink>
</file>

<file path=ppt/ink/ink32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1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7 3523,'0'0'6673,"-7"2"-5359,1-1-1075,-2 1 548,-1 0-1,1 1 1,-1-1 0,1 2-1,-9 4 1,16-3 2068,12-1-1921,13-2-73,314-3 1877,-664 20-2652,570-38-15,-144 10 130,-129 12-173,0 1 0,0 1 0,-37 12 0,-15 3 180,58-14-108,-29 4-23,47-10-106,5-2-28,26-10-157,28-7-1112,0 2 0,1 2 0,1 3 0,86-8 0,-211 52-4973,41-23 2663</inkml:trace>
</inkml:ink>
</file>

<file path=ppt/ink/ink32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2.1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 9929,'0'0'4922,"1"11"-3459,4 230 2522,-5-181-3785,0-60-262,0 0-1,-1 0 0,1 0 0,0 0 0,0 0 0,0 0 0,0 0 0,0-1 0,0 1 0,-1 0 1,1 0-1,0 0 0,0 0 0,0 0 0,0 0 0,0 0 0,-1 0 0,1 0 0,0 0 1,0 0-1,0 0 0,0 0 0,-1 0 0,1 0 0,0 0 0,0 0 0,0 0 0,0 0 1,-1 0-1,1 0 0,0 0 0,0 0 0,0 0 0,0 0 0,0 1 0,0-1 0,-1 0 1,1 0-1,0 0 0,0 0 0,0 0 0,0 0 0,0 0 0,0 1 0,0-1 0,0 0 1,-1 0-1,1 0 0,0 0 0,0 1 0,0-1 0,0 0 0,0 0 0,0 0 0,-8-13-3460,-2-6-2147</inkml:trace>
</inkml:ink>
</file>

<file path=ppt/ink/ink32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 12236,'0'0'9833,"80"-21"-9193,-35 25-159,3 0-97,6-2-31,4-1-257,-4-1-96,-3 0-929,-3 0-1121,-14-2-2306,-5-8-2467</inkml:trace>
</inkml:ink>
</file>

<file path=ppt/ink/ink3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143 60 16812,'3'-5'459,"0"-1"0,-1 0 1,0 1-1,2-12 1,-4 16-415,0 1 1,1-1 0,-1 0 0,0 1 0,0-1 0,0 0 0,0 1 0,0-1 0,0 0 0,0 1 0,0-1 0,0 0 0,0 1 0,-1-1 0,1 1 0,0-1 0,0 0 0,0 1 0,-1-1 0,1 1 0,0-1 0,-1 0-1,1 1 1,-1-1 0,1 1 0,-1 0 0,1-1 0,0 1 0,-1-1 0,0 1 0,1-1 0,-1 1 0,1 0 0,-1 0 0,1-1 0,-1 1 0,0 0 0,1 0 0,-1 0 0,0-1 0,1 1 0,-1 0 0,0 0 0,1 0 0,-1 0-1,1 0 1,-1 0 0,0 1 0,1-1 0,-1 0 0,0 0 0,1 0 0,-1 0 0,0 1 0,1-1 0,-1 0 0,0 1 0,-4 1 183,-1 1 1,1 0-1,0 0 0,0 0 0,0 0 1,0 1-1,1-1 0,0 1 1,-1 1-1,1-1 0,-6 10 1,-1 1-34,1 0 1,-12 26 0,16-28-135,0 0 0,-4 17 0,9-28-48,0 1-1,0 0 1,0 1 0,1-1-1,-1 0 1,1 0-1,0 0 1,0 0 0,0 0-1,0 0 1,1 0-1,-1 0 1,1 0 0,0 0-1,0 0 1,2 5-1,-2-7-4,0 0-1,0 0 0,0 0 1,0 0-1,0 0 0,0 0 1,0-1-1,0 1 0,1 0 1,-1-1-1,0 1 0,1-1 0,-1 1 1,0-1-1,1 0 0,-1 0 1,0 1-1,1-1 0,-1 0 1,1 0-1,-1 0 0,0-1 1,1 1-1,-1 0 0,1 0 1,-1-1-1,3 0 0,3-1 17,0-1 0,-1 0 0,14-7 0,-8 1 15,0 0 1,18-16 0,10-9-79,-40 34 34,0-1 0,1 1 0,-1 0 1,0 0-1,0 0 0,1-1 0,-1 1 1,0 0-1,1 0 0,-1 0 1,0 0-1,1 0 0,-1 0 0,0-1 1,1 1-1,-1 0 0,0 0 0,1 0 1,-1 0-1,1 0 0,-1 0 1,0 1-1,1-1 0,-1 0 0,0 0 1,1 0-1,-1 0 0,0 0 0,1 0 1,-1 1-1,0-1 0,0 0 1,1 0-1,-1 0 0,0 1 0,0-1 1,1 0-1,-1 0 0,0 1 0,0-1 1,0 0-1,1 1 0,-1-1 0,0 0 1,0 1-1,0-1 0,0 0 1,0 1-1,0-1 0,1 0 0,-1 1 1,0-1-1,0 0 0,0 1 0,0-1 1,0 0-1,0 1 0,-1-1 1,2 29-101,-1-22 79,0 6-8,-1 15 124,1 0 0,1-1 0,2 0 0,1 1 0,1-1 1,8 28-1,-8-42 2,10 30 251,-14-41-300,-1 0 0,1 1 0,-1-1 1,1 0-1,-1 1 0,0-1 1,0 0-1,0 1 0,0-1 1,0 1-1,-1-1 0,1 0 1,-1 1-1,0 1 0,0-3-15,0 0-1,0 0 0,0 0 1,-1 0-1,1 0 1,0 0-1,0-1 1,-1 1-1,1 0 0,0-1 1,-1 1-1,1-1 1,0 1-1,-1-1 1,1 0-1,-1 0 1,1 1-1,-1-1 0,1 0 1,0 0-1,-1-1 1,1 1-1,-1 0 1,1 0-1,-1-1 0,0 0 1,-40-12 455,-31-24 52,64 32-682,1 0-1,0-1 1,1 0-1,-1 0 1,1-1-1,-7-8 1,14 15 94,-1 0-1,1 0 1,0-1 0,0 1-1,0 0 1,0 0 0,-1-1 0,1 1-1,0 0 1,0 0 0,0-1-1,0 1 1,0 0 0,0 0-1,0-1 1,0 1 0,0 0-1,0 0 1,0-1 0,0 1 0,0 0-1,0 0 1,0-1 0,0 1-1,0 0 1,0-1 0,0 1-1,0 0 1,0 0 0,0-1-1,1 1 1,-1 0 0,0 0 0,0 0-1,0-1 1,0 1 0,1 0-1,-1 0 1,0 0 0,0-1-1,0 1 1,1 0 0,-1 0 0,12-4-1233,-11 3 1062,39-13-1475,-10 2 676</inkml:trace>
</inkml:ink>
</file>

<file path=ppt/ink/ink32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3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9097,'0'0'14093,"69"-3"-13581,-40 3-191,5 0-225,5 0-32,-4 0-320,4 0-962,-5 0-2113,-5-2-2883</inkml:trace>
</inkml:ink>
</file>

<file path=ppt/ink/ink32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4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98 48 10025,'0'0'10901,"-2"-7"-9651,-9-24-317,10 30-923,1 0-1,-1 1 1,0-1-1,1 0 0,-1 1 1,0-1-1,0 1 1,1-1-1,-1 1 0,0-1 1,0 1-1,0-1 1,1 1-1,-1 0 0,0-1 1,0 1-1,0 0 1,0 0-1,0 0 1,0 0-1,0 0 0,0 0 1,0 0-1,0 0 1,1 0-1,-1 0 0,0 0 1,0 1-1,0-1 1,0 0-1,0 1 1,0-1-1,1 0 0,-1 1 1,0-1-1,0 1 1,1 0-1,-1-1 0,0 1 1,1 0-1,-1-1 1,0 1-1,1 0 0,-1-1 1,0 3-1,-4 1-16,1 1 0,0-1 0,0 1 0,0 0 0,0 1 0,1-1-1,0 1 1,0-1 0,1 1 0,-1 0 0,1 0 0,0 0 0,1 0 0,-1 1-1,1-1 1,1 0 0,-1 1 0,1-1 0,0 0 0,2 9 0,-2-14 27,1 1 0,0-1 0,0 1 0,0-1 0,0 0 0,0 0 0,0 1 0,0-1 0,1 0 0,-1 0 0,0 0 0,1 0 0,-1-1 0,1 1 0,-1 0 0,1 0 0,-1-1 0,1 1 0,-1-1 0,1 1 0,-1-1 0,1 0 0,0 0 0,-1 0 0,1 0 0,0 0 0,-1 0 0,1 0 0,0 0 0,-1-1 0,3 0 0,2 0 62,0 0 0,0 0 0,-1 0 0,1-1 0,-1 0 0,1 0-1,-1 0 1,5-4 0,-9 6-65,3-3 43,-1 1 0,0 0 0,1-1 0,-1 1 0,0-1 0,0 0 0,0 0 0,-1-1 0,1 1 0,-1 0 0,0-1 0,1 0 0,-2 1 0,1-1 0,1-4 0,-4 7-61,0 1 0,-1-1 0,1 1 0,0-1-1,-1 1 1,1 0 0,-1 0 0,1-1 0,-1 1 0,1 0 0,0 0 0,-1 1 0,1-1-1,-1 0 1,1 0 0,-1 1 0,1-1 0,0 1 0,-2 0 0,-4 0-13,12-4 2,29-13 65,-25 11-69,1 0-1,0 0 1,-1 1-1,1 1 1,1 0-1,-1 0 1,0 1-1,1 0 0,15 0 1,-22 2-4,0-1 0,0 2 1,0-1-1,-1 0 0,1 1 0,0-1 1,0 1-1,0 0 0,-1 1 0,1-1 1,-1 0-1,6 4 0,-7-3 12,-1-1-1,1 1 1,0 0-1,-1 0 1,1 1-1,-1-1 1,0 0-1,0 0 1,0 1-1,0-1 0,0 0 1,0 1-1,-1-1 1,1 1-1,-1-1 1,0 1-1,1 0 1,-1-1-1,-1 6 1,-8 62 1401,12-74-1278,-1 1-1,1-1 1,-1 0 0,0 0-1,0 0 1,-1-1 0,1 1-1,-1 0 1,2-8 0,0 2-13,0-3-33,1 0-1,-2 0 1,0 0-1,0 0 1,-1-20-1,-1 33-142,84 7-1283,-1 1-4744,-59-8 314</inkml:trace>
</inkml:ink>
</file>

<file path=ppt/ink/ink32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5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 0 12396,'-1'13'6923,"-3"23"-3793,2-19-2723,1 1 0,1-1-1,4 33 1,-4-49-374,1 0-1,-1 0 1,1 0 0,0 0-1,0 0 1,0 0 0,-1 0-1,1 0 1,0-1 0,0 1-1,0 0 1,0-1 0,0 1-1,0-1 1,0 1 0,0-1-1,1 0 1,-1 1-1,0-1 1,0 0 0,0 0-1,0 1 1,0-1 0,1 0-1,-1 0 1,2-1 0,33-2 740,-23-1-697,0 0-1,0-1 1,-1-1-1,0 0 1,0 0-1,21-17 1,16-8 20,-48 31-96,-1 0-1,0 0 1,0-1 0,1 1 0,-1 0 0,0 0 0,0 0 0,1 0 0,-1 0 0,0 0 0,0 0 0,1 0-1,-1 0 1,0 0 0,1 0 0,-1 0 0,0 0 0,0 0 0,1 0 0,-1 0 0,0 0 0,0 0 0,1 0 0,-1 0-1,0 0 1,0 0 0,1 1 0,-1-1 0,0 0 0,0 0 0,1 0 0,-1 0 0,0 1 0,0-1 0,0 0 0,1 0-1,-1 0 1,0 1 0,0-1 0,0 1 0,3 16 1,-6 33 5,1-32-4,6 0-3487,17-16-2858,-2-2-389</inkml:trace>
</inkml:ink>
</file>

<file path=ppt/ink/ink32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5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14 16047,'0'0'5755,"-8"-2"-5307,5 1-427,0 0 0,0 1 0,0-1 0,0 1-1,-1 0 1,1 0 0,0 0 0,0 0 0,-1 1-1,1-1 1,0 1 0,0 0 0,0 0 0,0 0-1,0 0 1,0 1 0,0-1 0,0 1 0,1 0 0,-1 0-1,1 0 1,-1 0 0,1 0 0,-1 0 0,1 0-1,0 1 1,0 0 0,0-1 0,1 1 0,-1 0-1,1 0 1,-1 0 0,1 0 0,0 0 0,0 0-1,0 0 1,0 0 0,0 4 0,1-6-5,0 1 1,0-1 0,-1 0-1,1 1 1,0-1 0,0 0-1,0 1 1,1-1 0,-1 0-1,0 1 1,0-1-1,1 0 1,-1 1 0,1-1-1,-1 0 1,1 1 0,-1-1-1,1 0 1,0 0 0,0 0-1,0 0 1,-1 0-1,1 0 1,0 0 0,0 0-1,0 0 1,2 1 0,0-1 18,0 0 0,0 1 0,0-1 1,0-1-1,1 1 0,-1 0 0,0-1 1,0 1-1,1-1 0,-1 0 0,4 0 1,4-1 15,-1-1 1,1 1-1,-1-2 1,1 1-1,-1-1 1,16-8-1,33-26 72,-55 35-107,-1-1 0,0 1 0,0-1 0,0 0 0,0 0 0,0 0 0,0 0 0,-1-1 0,0 1 0,1-1 0,-1 1 0,-1-1 0,1 0 0,1-4 0,-3 7-9,0 1 0,0 0 0,0-1 0,0 1 0,0 0 0,-1 0 0,1-1 0,0 1 0,0 0 0,0 0 0,0-1 0,-1 1 0,1 0 0,0 0 0,0-1 0,-1 1 0,1 0 0,0 0 0,0 0 0,-1 0 0,1 0 0,0-1 0,-1 1 0,1 0 0,0 0 0,0 0 0,-1 0 0,1 0 0,0 0 0,-1 0 0,1 0 0,0 0 0,-1 0 0,1 0 0,0 0 0,0 0 0,-1 0 0,1 0 0,0 0 0,-1 1 0,1-1 0,0 0-1,0 0 1,-1 0 0,1 0 0,0 1 0,0-1 0,-1 0 0,1 0 0,0 0 0,0 1 0,-1-1 0,1 0 0,0 0 0,0 1 0,-18 10-115,14-6 98,-1-1-1,1 1 1,0 0 0,0 1-1,0-1 1,0 1 0,1-1 0,0 1-1,1 0 1,-3 8 0,4-12 3,0 0 0,1 0 1,-1 0-1,1 0 0,-1 1 1,1-1-1,0 0 0,0 0 1,0 0-1,0 0 0,0 0 1,1 1-1,-1-1 0,1 0 1,-1 0-1,1 0 0,0 0 0,-1 0 1,1 0-1,0 0 0,1-1 1,-1 1-1,0 0 0,0 0 1,1-1-1,-1 1 0,1-1 1,-1 1-1,1-1 0,0 0 1,0 0-1,-1 1 0,1-1 1,4 1-1,0 0-395,1 0 0,-1 0 0,1 0 0,0-1 0,10 1 0,18-2-4254,-6-3-3309</inkml:trace>
</inkml:ink>
</file>

<file path=ppt/ink/ink32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7.8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147 2 11147,'3'-1'5608,"-3"8"-2258,-3 28-1295,-7 47-1618,9-81-255,-8 61 480,3 1 0,2-1 0,5 80 0,-1-139-1080,-2-12-249,-12-29-907,-88-122 1158,102 159 464,0 1 0,1-1 0,-1 1-1,0-1 1,0 1 0,1 0 0,-1-1 0,0 1 0,0-1 0,1 1 0,-1 0 0,1-1 0,-1 1 0,0 0 0,1 0-1,-1-1 1,1 1 0,-1 0 0,0 0 0,1-1 0,-1 1 0,1 0 0,-1 0 0,1 0 0,-1 0 0,1 0 0,-1 0-1,1 0 1,-1 0 0,1 0 0,-1 0 0,1 0 0,-1 0 0,1 0 0,-1 0 0,1 0 0,-1 1 0,1-1-1,0 0 1,29 3-154,20 7 38,46 6-1697,-30-12-6492,-37-4-530</inkml:trace>
</inkml:ink>
</file>

<file path=ppt/ink/ink32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8.2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0 10570,'0'0'8712,"-21"60"-6918,15-37-673,3 2-544,-1 0-257,4-4-160,0-3-160,0-4 0,4-2-705,5-8-448,0-4-448,3 0-449,-1-16-1377,0-3-1378</inkml:trace>
</inkml:ink>
</file>

<file path=ppt/ink/ink32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8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10 9449,'0'0'11563,"-29"-9"-11627,29 22-1153,2 0-1442,5-4-2786</inkml:trace>
</inkml:ink>
</file>

<file path=ppt/ink/ink32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8.9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13 8072,'0'0'13901,"-5"-3"-13084,3 2-775,0 0 1,0 0-1,1 0 0,-1 0 1,0 0-1,0 0 1,0 1-1,0-1 1,0 1-1,0-1 1,0 1-1,0 0 1,-1 0-1,1 0 1,0 0-1,0 0 1,-4 1-1,3 0-13,0 1-1,-1 0 0,1-1 1,0 1-1,0 1 0,0-1 1,0 0-1,0 1 1,0-1-1,1 1 0,-4 5 1,1-3 83,1 1 1,0 0 0,0 0 0,0 0 0,0 1 0,1-1 0,0 1 0,1 0-1,0 0 1,0 0 0,0 0 0,1 0 0,-1 9 0,2-15-107,0 0-1,0-1 1,0 1 0,0 0 0,1-1-1,-1 1 1,0 0 0,0-1 0,1 1 0,-1 0-1,1-1 1,-1 1 0,0-1 0,1 1-1,-1 0 1,1-1 0,-1 0 0,1 1 0,0-1-1,-1 1 1,1-1 0,-1 1 0,1-1-1,0 0 1,-1 0 0,1 1 0,1-1 0,28 4 245,27-9 83,-44 1-506,-1 0-1,1-1 1,-1 0 0,12-8-1,38-15-486,-62 28 690,1 0 1,-1 0 0,0 0-1,1 0 1,-1 1 0,0-1 0,0 0-1,1 0 1,-1 0 0,0 0-1,0 0 1,1 1 0,-1-1-1,0 0 1,0 0 0,1 0 0,-1 1-1,0-1 1,0 0 0,0 0-1,1 1 1,-1-1 0,0 0-1,0 1 1,0-1 0,0 0 0,0 0-1,0 1 1,0-1 0,0 0-1,0 1 1,0-1 0,0 0-1,0 1 1,0-1 0,0 0 0,0 1-1,0-1 1,1 24 791,-2-21-740,1-1 0,0 1 0,0-1 0,0 1 0,0-1 0,0 0 1,0 1-1,1-1 0,-1 1 0,1-1 0,0 0 0,1 4 0,8-4-58,1-1 1,0 0-1,-1 0 1,1-1-1,0 0 1,-1 0-1,1-2 1,15-3-1,24-13-1107,-43 15 896,0-1-1,0 1 1,1 1 0,-1-1-1,1 1 1,15-2 0,-23 23-2254,1 0-5829</inkml:trace>
</inkml:ink>
</file>

<file path=ppt/ink/ink32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39.3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135 284 14157,'0'0'5723,"-10"-1"-3924,1 2-1493,0-1 0,0 1 0,1 1-1,-1 0 1,0 0 0,0 0 0,-8 5-1,14-6-251,1-1 0,-1 1 0,1 0 0,0 1 0,-1-1 0,1 0 0,0 1 0,0-1 0,0 1 0,0-1 0,0 1 0,0 0 0,0 0 0,1 0 0,-1 0 0,0 0 0,1 1 0,0-1 0,0 0 0,0 1 0,0-1 0,0 1-1,0-1 1,0 1 0,1-1 0,-1 1 0,1-1 0,0 1 0,0 0 0,0-1 0,0 1 0,0 0 0,1-1 0,0 5 0,0-6-44,1 0 1,-1 1-1,0-1 0,1 0 0,-1 0 1,1 0-1,-1 0 0,1 0 1,0-1-1,-1 1 0,1 0 1,0-1-1,0 1 0,-1-1 0,1 1 1,0-1-1,0 0 0,0 0 1,-1 0-1,1 0 0,0 0 0,0 0 1,3-2-1,45-6-38,-41 4-79,-1-1 0,1 1 1,-1-1-1,0-1 0,0 1 0,0-1 0,-1-1 1,0 1-1,0-1 0,-1-1 0,0 1 1,0-1-1,0 0 0,-1 0 0,-1-1 1,5-11-1,-9 21 125,0-1 0,0 0 0,0 0 0,0 0 0,0 0 0,-1 0 1,1 1-1,0-1 0,0 0 0,0 0 0,0 0 0,-1 0 0,1 0 0,0 0 0,0 0 0,0 0 1,-1 0-1,1 0 0,0 0 0,0 0 0,0 0 0,-1 0 0,1 0 0,0 0 0,0 0 1,0 0-1,-1 0 0,1 0 0,0 0 0,0 0 0,0 0 0,-1 0 0,1 0 0,0 0 1,0 0-1,0-1 0,0 1 0,-1 0 0,1 0 0,0 0 0,0 0 0,0 0 0,0-1 0,0 1 1,-1 0-1,1 0 0,0 0 0,0-1 0,0 1 0,0 0 0,0 0 0,0 0 0,0-1 1,0 1-1,0 0 0,0 0 0,0 0 0,0-1 0,0 1 0,0 0 0,0 0 0,0-1 0,-15 12 256,10-6-196,0-1 1,0 1-1,1 0 0,-1 0 0,1 0 0,0 1 0,1-1 0,-1 1 0,1 0 0,0 0 0,1 0 0,0 0 0,0 1 0,0-1 0,0 1 0,1-1 0,0 1 0,1 0 0,-1-1 0,2 10 0,0-14-83,0 0 0,0 0 1,0 0-1,0 0 0,0-1 0,1 1 0,-1 0 0,1-1 0,-1 1 0,1-1 0,0 1 0,-1-1 0,1 0 0,0 0 0,0 0 0,0 0 0,0 0 0,0 0 1,0-1-1,0 1 0,0 0 0,0-1 0,1 0 0,-1 1 0,0-1 0,0 0 0,0 0 0,1-1 0,-1 1 0,0 0 0,3-1 0,4 0-120,0 0 0,-1-1-1,1 0 1,0 0-1,0-1 1,10-5 0,3-5-32,-1-1 1,0-1-1,-1-1 1,0 0-1,-2-2 1,0 0-1,28-39 1,-10 7 178,-3-2 0,29-59 1,-61 110 3,-1 0 0,1 0 1,0 0-1,-1 0 1,1 0-1,0 0 0,-1-1 1,0 1-1,1 0 1,-1 0-1,0 0 0,1-1 1,-1 1-1,0 0 0,0-1 1,0 1-1,0 0 1,0-2-1,-17 9 471,-24 30-241,9-4 197,-46 63 1,70-85-354,2 0 0,-1 0 0,1 1 0,1 0 0,0 0 1,0 0-1,1 0 0,1 1 0,0 0 0,0 0 1,-1 20-1,4-30-89,0 0 1,0 0 0,1 0 0,-1-1-1,0 1 1,1 0 0,-1 0 0,1 0-1,0 0 1,0-1 0,0 1-1,0 0 1,0-1 0,0 1 0,0-1-1,0 1 1,0-1 0,1 0 0,-1 1-1,1-1 1,-1 0 0,3 1 0,1 1-21,0-1 0,0 1 0,0-1 0,0-1 0,0 1 1,1-1-1,9 2 0,5-2-1019,1 0 0,-1-1 0,25-3 0,-9-6-4311,3-6-4222</inkml:trace>
</inkml:ink>
</file>

<file path=ppt/ink/ink32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0.2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0 132 8136,'3'2'9773,"5"0"-4665,49-1-2762,-38-2-2189,-1-1 0,1-1 1,-1 0-1,0-1 0,20-8 0,-27 9-136,0-2 0,0 1 0,0-2 0,-1 1 0,0-2 0,0 1 0,0-1 0,-1-1 0,10-8 0,-18 15-17,0 0-1,0 0 1,0 0 0,0 0 0,0 0-1,0 0 1,-1 0 0,1 0 0,0 0-1,-1 0 1,1-1 0,0 1 0,-1 0-1,1 0 1,-1-1 0,0 1 0,1 0 0,-1-1-1,0 1 1,0 0 0,0-1 0,0 1-1,0 0 1,0-1 0,-1 0 0,0 0-8,0 1 1,0 0 0,0 1-1,0-1 1,0 0 0,0 0 0,0 0-1,-1 1 1,1-1 0,0 0 0,0 1-1,-1 0 1,1-1 0,0 1-1,-1 0 1,1-1 0,-1 1 0,1 0-1,-2 0 1,-6 0-15,0 0-1,0 0 1,0 1 0,0 1-1,0-1 1,-12 5 0,9-1 16,-1 2 1,1-1 0,0 2-1,0-1 1,1 2 0,-18 15-1,23-18 3,1 0 1,-1 0-1,1 0 0,0 0 0,0 1 0,1 0 0,0 0 0,0 0 0,1 0 1,0 1-1,0-1 0,-3 17 0,6-22-40,-1-1 0,1 1 0,0 0 0,0 0 0,0-1 0,1 1 0,-1 0 0,0 0 0,1-1 0,-1 1 0,1 0 0,-1-1 0,1 1 0,0 0 0,0-1 0,0 1 0,0-1 1,0 0-1,0 1 0,0-1 0,1 2 0,1-1-191,1 0 0,-1 0 0,0 0 0,1 0 0,-1 0 0,1-1 0,-1 1 0,1-1 0,5 1 0,8 1-1593,1 0 0,0-2-1,23-1 1,-31 0 587,38 0-9980</inkml:trace>
</inkml:ink>
</file>

<file path=ppt/ink/ink3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119 42 17524,'-1'-2'183,"0"1"0,0 0 0,0 0 0,0 0 0,0 0 0,-1 0 0,1 0 0,0 1 0,-1-1 0,1 0 0,0 1 0,-1-1 0,1 0 0,-1 1 0,1 0 0,-1-1 0,0 1 0,1 0 0,-1 0 0,1 0 0,-1 0 0,-2 0 0,2 1 0,0 0 0,0 0 0,0 0 1,0 0-1,0 1 0,0-1 0,0 0 0,0 1 1,0-1-1,1 1 0,-1 0 0,1 0 0,-3 3 0,-2 5 109,0 0 0,1 1 0,0-1-1,-7 21 1,6-11-235,1 1 0,1-1 0,-1 23 0,4-33-58,0 0 1,1-1-1,0 1 1,1 0-1,0 0 1,1 0-1,0 0 0,5 13 1,-6-20 0,0 0 0,0 0 0,1 0 0,-1 0 1,1-1-1,0 1 0,0-1 0,0 1 0,0-1 0,0 0 0,1 0 0,-1 0 1,1 0-1,-1 0 0,1 0 0,0 0 0,0-1 0,-1 0 0,1 1 0,0-1 1,0 0-1,0-1 0,1 1 0,-1 0 0,0-1 0,0 0 0,0 0 0,4 0 1,-1 0 27,0-1 1,0 0 0,0-1 0,0 0 0,0 1-1,0-2 1,-1 1 0,1-1 0,-1 0-1,1 0 1,-1 0 0,0-1 0,7-6 0,-4 1 68,0 1 0,0-1 0,-1-1 1,-1 0-1,0 0 0,0 0 0,0 0 1,-2-1-1,1 0 0,-1 0 0,-1-1 1,0 1-1,-1-1 0,2-14 0,-3 19-111,0 0 1,-1 0-1,0 0 0,-1 0 0,1 1 1,-1-1-1,-1 0 0,1 0 0,-1 1 0,0-1 1,0 1-1,-1-1 0,0 1 0,0 0 0,-1 0 1,0 0-1,0 1 0,0-1 0,0 1 1,-1 0-1,0 0 0,0 0 0,0 1 0,-1 0 1,-9-6-1,13 9 14,0 0 0,0 0 0,1 0 0,-1 0 0,0 1 0,0-1 0,0 0 0,-1 1 0,1-1 0,0 1 0,0 0 0,0 0 0,0 0 0,0 0 0,0 0 0,-5 1 0,3 2-232</inkml:trace>
</inkml:ink>
</file>

<file path=ppt/ink/ink32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0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248 13 10666,'0'0'3128,"-9"-2"-21,-6-2-2224,1 2 0,-1 0-1,0 0 1,1 1 0,-1 1-1,-24 3 1,33-3-733,1 1-1,-1 0 1,1 0 0,0 0-1,-1 1 1,1 0-1,0 0 1,0 0 0,0 1-1,0-1 1,1 1-1,-1 0 1,1 1 0,0-1-1,-1 1 1,2 0-1,-1 0 1,0 0 0,1 0-1,0 0 1,0 1-1,0 0 1,-2 5 0,4-8-131,0-1 0,1 1 1,0 0-1,-1-1 0,1 1 1,0 0-1,0-1 1,0 1-1,0 0 0,0-1 1,0 1-1,0 0 0,1-1 1,-1 1-1,0-1 0,1 1 1,0 0-1,-1-1 1,1 1-1,0-1 0,0 1 1,0-1-1,0 0 0,0 1 1,0-1-1,0 0 0,0 0 1,0 0-1,1 0 1,-1 0-1,0 0 0,1 0 1,-1 0-1,1 0 0,-1-1 1,1 1-1,0-1 1,-1 1-1,1-1 0,2 1 1,9 2-127,0 0 1,0-1 0,25 1 0,-34-3 30,89 1-5342,-45-3-1522</inkml:trace>
</inkml:ink>
</file>

<file path=ppt/ink/ink32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1.5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80 6566,'0'0'5440,"4"-9"-2285,-4 8-3122,14-36 3379,-13 37-3282,-1-1 1,1 0 0,-1 0-1,0 0 1,0 0 0,1 0 0,-1 0-1,0 0 1,0 0 0,0 0-1,0 0 1,0 0 0,0 0-1,0 0 1,-1 0 0,1 0-1,0 0 1,0 0 0,-1 0 0,1 1-1,0-1 1,-1 0 0,1 0-1,-1 0 1,1 0 0,-1 1-1,0-1 1,1 0 0,-1 0-1,0 1 1,0-1 0,1 1 0,-1-1-1,0 1 1,0-1 0,0 1-1,0-1 1,1 1 0,-1 0-1,-2-1 1,-4 0-97,-1 1-1,1 0 1,0 1-1,-1-1 1,1 1-1,0 1 1,0-1-1,0 1 1,0 1 0,0-1-1,0 1 1,0 0-1,1 1 1,0 0-1,-1 0 1,1 0-1,1 0 1,-1 1 0,1 0-1,0 1 1,0-1-1,0 1 1,1 0-1,-1 0 1,2 0-1,-1 0 1,1 1 0,0 0-1,0 0 1,0-1-1,1 2 1,0-1-1,1 0 1,-1 11-1,2-16-26,0-1-1,0 0 0,0 0 0,0 1 0,0-1 0,1 0 0,-1 0 0,1 1 0,-1-1 0,1 0 0,-1 0 0,1 0 1,-1 0-1,1 0 0,0 0 0,0 0 0,0 0 0,0 0 0,-1 0 0,1 0 0,0-1 0,1 1 0,1 1 1,0 0 9,1-1 0,0 1 0,-1-1 0,1 0 0,0 0 0,0-1 1,0 1-1,4-1 0,5 0 23,0 0 0,0-1-1,0-1 1,14-3 0,-16 2-21,1-1-1,-1-1 0,0 1 0,0-2 1,-1 0-1,16-11 0,-21 14-6,0 0 0,-1-1 1,1 0-1,-1 0 0,0-1 0,0 1 0,0-1 0,-1 0 0,1 0 0,-1 0 1,-1 0-1,1 0 0,-1-1 0,1 0 0,0-5 0,-3 9 2,0 0-1,0 0 1,-1 0 0,1 0-1,-1 0 1,1 0 0,-1 1-1,0-1 1,0 0 0,0 0-1,0 1 1,0-1-1,0 1 1,0-1 0,0 1-1,-1-1 1,1 1 0,-1 0-1,1-1 1,-1 1 0,1 0-1,-1 0 1,0 0-1,1 0 1,-1 1 0,0-1-1,0 0 1,0 1 0,1-1-1,-1 1 1,0 0 0,0-1-1,0 1 1,0 0-1,0 0 1,-2 1 0,2-2-68,0 1 0,0-1 1,0 1-1,0 0 0,0 0 1,0 0-1,0 0 1,0 0-1,0 0 0,0 1 1,0-1-1,0 1 0,1-1 1,-1 1-1,0 0 0,0 0 1,0-1-1,1 1 0,-1 1 1,0-1-1,1 0 0,-1 0 1,1 0-1,-1 1 0,1-1 1,0 1-1,0-1 0,-1 1 1,1 0-1,0-1 0,1 1 1,-1 0-1,0 0 0,0 0 1,0 2-1,2-3-153,-1 0 0,1 0 0,-1 0-1,1 0 1,0 0 0,0 0 0,0 0 0,-1 0-1,1-1 1,0 1 0,0 0 0,0 0 0,0-1 0,0 1-1,0-1 1,0 1 0,1-1 0,-1 1 0,0-1-1,0 1 1,0-1 0,0 0 0,1 0 0,-1 0-1,0 0 1,0 0 0,1 0 0,-1 0 0,0 0 0,3-1-1,-1 1-533,23 0-4666</inkml:trace>
</inkml:ink>
</file>

<file path=ppt/ink/ink32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2.38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0 8136,'0'0'13340,"-5"11"-12486,-20 54 345,23-58-1046,0-1 1,1 0 0,0 0 0,0 1-1,0-1 1,1 0 0,0 1-1,0-1 1,0 1 0,1-1 0,2 8-1,-2-12-132,1 0-1,-1 0 0,1 0 0,-1 0 1,1-1-1,0 1 0,0-1 0,0 0 1,0 1-1,0-1 0,0 0 0,0 0 1,0 0-1,0 0 0,0 0 0,1-1 1,-1 1-1,0-1 0,1 1 0,-1-1 1,0 0-1,1 0 0,-1 0 0,3-1 1,59-5 220,-51 2-360,0-1 0,-1-1 0,0 1 0,0-2-1,-1 0 1,18-13 0,-15 10 31,0 1-1,31-15 0,-45 45 762,-18 14-160,16-31-506,-1 0 0,1 0-1,0 0 1,0 1 0,0-1-1,0 1 1,1-1 0,0 1 0,0-1-1,-1 10 1,3-13-274,0-1 1,0 1-1,0 0 0,0-1 1,0 1-1,0 0 1,0-1-1,0 1 1,0-1-1,1 0 0,-1 1 1,0-1-1,0 0 1,0 0-1,1 1 0,-1-1 1,0 0-1,0 0 1,1 0-1,-1-1 0,0 1 1,0 0-1,0 0 1,1-1-1,0 0 0,-1 1 104,17-4-6627</inkml:trace>
</inkml:ink>
</file>

<file path=ppt/ink/ink32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3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7 16784,'0'0'1543,"-11"3"875,-1 0-1792,0 1 1,1 1-1,0 0 0,-1 0 0,-16 12 1,24-14-502,0 0 0,0-1 0,0 2 0,0-1 0,1 0 0,-1 1 0,1-1 0,0 1 1,0 0-1,0 0 0,1 1 0,0-1 0,-1 0 0,1 1 0,1-1 0,-1 1 0,1 0 0,-1 0 0,1-1 1,0 7-1,1-10-120,0 1 1,0-1 0,1 0 0,-1 0 0,0 0 0,1 0-1,-1 0 1,0 0 0,1 0 0,-1 0 0,1 0 0,0 0-1,-1 0 1,1 0 0,0 0 0,0 0 0,-1 0-1,1 0 1,0-1 0,0 1 0,0 0 0,0-1 0,0 1-1,0-1 1,1 1 0,38 8 73,-29-9-149,-1 0-1,1 0 1,0-1-1,-1-1 1,15-3-1,-16 1 20,1 0-1,-1-1 0,0 0 1,-1 0-1,1-1 0,-1 0 0,0-1 1,0 0-1,-1 0 0,0-1 0,-1 1 1,11-16-1,-17 22 420,-7 34 534,7-32-894,-1 1-1,1-1 0,0 0 0,0 1 1,0-1-1,0 1 0,0-1 0,0 0 1,0 1-1,0-1 0,1 0 0,-1 1 1,0-1-1,1 1 0,-1-1 0,1 0 1,0 0-1,-1 1 0,1-1 0,0 0 1,0 0-1,0 0 0,0 0 0,0 0 1,0 0-1,1 1 0,1 0-42,1 0 0,-1-1 0,0 0 0,1 1 0,-1-1 0,1 0-1,-1 0 1,1-1 0,0 1 0,4-1 0,8 1-241,0-2 0,0 0 1,0-1-1,17-4 0,-6-2-116,-1-1-1,-1-1 1,31-17-1,-58 28 600,-1 1 0,0 0-1,1 1 1,-1-1-1,1 0 1,0 1-1,0-1 1,0 1-1,0-1 1,0 1-1,0 0 1,1 0 0,-1 0-1,1 0 1,-2 6-1,3-8-185,-1 0-1,1 0 1,0 1-1,-1-1 1,1 0-1,0 1 1,0-1 0,0 0-1,0 1 1,0-1-1,0 0 1,0 1-1,0-1 1,0 0-1,1 0 1,-1 1-1,1-1 1,-1 0 0,1 0-1,-1 1 1,1-1-1,0 0 1,-1 0-1,1 0 1,0 0-1,0 0 1,0 0-1,0 0 1,0 0 0,0 0-1,0-1 1,0 1-1,0 0 1,0-1-1,1 1 1,-1 0-1,0-1 1,0 0-1,2 1 1,7 1-149,-1-1 1,1 0-1,0-1 0,-1 0 1,1 0-1,0-1 0,-1 0 1,1-1-1,-1 0 0,1 0 0,-1-1 1,0 0-1,12-7 0,-6 3-58,-2-1-1,1-1 0,-1 0 0,0-1 0,-1 0 0,0-1 0,13-16 0,-34 37 1283,6-7-1014,1-1 0,-1 1 0,1-1 0,-1 1 0,1 0 1,0 0-1,0 0 0,0 0 0,1 0 0,-1 0 0,1 0 0,0 1 1,0-1-1,0 1 0,0-1 0,0 1 0,1-1 0,-1 1 0,1 5 0,1-7-76,0 0 0,1-1 0,-1 1 0,0 0 0,1-1 0,-1 0-1,1 1 1,-1-1 0,1 0 0,0 0 0,-1 0 0,1 0-1,0 0 1,0 0 0,0 0 0,0 0 0,-1-1 0,1 1 0,0-1-1,0 0 1,0 0 0,0 1 0,1-1 0,-1 0 0,0-1 0,2 1-1,60-4-504,-48-1 376,-1 0 0,1-2-1,-1 0 1,-1-1 0,1 0 0,-1-1 0,-1 0 0,0-1 0,0-1-1,-1 0 1,0-1 0,-1 0 0,0-1 0,12-19 0,-66 78 2573,40-42-2351,1 0 0,-1 0-1,1 1 1,1-1 0,-1 1 0,0 0-1,1-1 1,0 1 0,0 0 0,1 0 0,-1 0-1,1 8 1,1-11-100,-1 0 0,1 0 0,-1 0 1,1 0-1,0 0 0,0 0 0,0-1 0,0 1 0,0 0 0,0-1 0,0 1 0,1-1 0,-1 1 1,1-1-1,-1 1 0,1-1 0,-1 0 0,1 0 0,0 0 0,0 0 0,-1 0 0,1 0 1,0 0-1,0-1 0,0 1 0,0-1 0,0 1 0,0-1 0,0 0 0,0 0 0,0 0 0,3 0 1,2 1-302,-1-1 1,1 0-1,-1 0 1,1-1-1,-1 1 1,0-2-1,1 1 1,-1 0-1,0-1 1,0-1-1,10-4 1,-12 5-294,-1-1 0,1 0 0,-1 0 0,0 0 0,0 0 0,0-1 0,0 0 0,-1 1 0,1-1 0,-1 0 0,0 0-1,0 0 1,0 0 0,-1 0 0,1-1 0,-1 1 0,1-9 0,4-21-5218</inkml:trace>
</inkml:ink>
</file>

<file path=ppt/ink/ink32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3.5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11627,'0'0'11563,"-13"58"-13004,33-43-994,0-5-1793,3-1-1729</inkml:trace>
</inkml:ink>
</file>

<file path=ppt/ink/ink32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3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173 1 10826,'0'0'15113,"-1"2"-14627,-5 8-246,-1 0 0,0-1 0,0 0 0,-1 0 0,0-1 0,0 0 0,-1-1 0,-15 11 0,-4 5 403,20-17-464,-30 29 541,37-33-701,0-1 1,0 0-1,-1 0 1,1 1-1,0-1 1,0 1-1,0-1 1,1 1-1,-1-1 1,0 1-1,1 0 1,-1-1-1,1 1 0,-1 0 1,1 0-1,0-1 1,-1 1-1,1 0 1,0 0-1,0-1 1,0 1-1,1 0 1,-1 2-1,2-3-11,-1 0 0,0 0-1,1 1 1,-1-1 0,1 0 0,-1 0-1,1 0 1,-1-1 0,1 1-1,0 0 1,0-1 0,-1 1 0,1-1-1,0 1 1,0-1 0,0 0 0,-1 1-1,4-1 1,42 1-163,-37-1 8,18 1-391,41-2-1626,-23-8-2228,-11-6-2201</inkml:trace>
</inkml:ink>
</file>

<file path=ppt/ink/ink32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4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135 1 11627,'0'0'8349,"-5"11"-7719,-26 70 340,5 1 1,2 2-1,-16 115 0,36-170-439,0 50 1,4-79-527,0 0 1,0 1 0,0-1-1,0 0 1,0 0 0,0 0 0,0 1-1,0-1 1,0 0 0,0 0 0,0 0-1,0 1 1,0-1 0,0 0 0,0 0-1,0 0 1,0 0 0,0 1-1,0-1 1,0 0 0,0 0 0,1 0-1,-1 1 1,0-1 0,0 0 0,0 0-1,0 0 1,0 0 0,1 0 0,-1 1-1,0-1 1,0 0 0,0 0 0,0 0-1,1 0 1,-1 0 0,0 0-1,0 0 1,0 0 0,0 0 0,1 1-1,-1-1 1,0 0 0,0 0 0,0 0-1,1 0 1,-1 0 0,0 0 0,0 0-1,1-1 1,11-7 298,8-16 60,127-234-662,-76 130 121,-69 123 134,0 1-1,1-1 1,-1 1 0,1 0-1,0 0 1,0 0-1,0 0 1,1 1-1,0-1 1,-1 1-1,1 0 1,0 0 0,1 0-1,-1 0 1,0 1-1,1 0 1,-1 0-1,1 0 1,0 0-1,0 1 1,-1 0 0,1 0-1,0 0 1,0 1-1,0-1 1,0 1-1,0 0 1,6 1-1,-10 0 39,0-1 0,1 0 0,-1 1 0,0-1 0,0 1 0,0 0 0,0-1 0,0 1 0,0 0 0,0-1 0,0 1 0,0 0 0,0 0 0,0 0 0,0 0 0,0 0 0,-1 0 0,1 0 0,0 0 0,-1 0 0,1 0 0,-1 0 0,1 1 0,-1-1 0,0 0 0,0 0 0,1 1 0,-1-1 0,0 0 0,0 0 0,0 1 0,0-1 0,0 0 0,0 0 0,-1 1 0,1-1 0,0 0-1,-1 2 1,-1 1 12,1 0-1,0 0 0,-1 0 0,0-1 0,0 1 0,0-1 1,0 1-1,0-1 0,-1 0 0,-4 5 0,-7 3 65,-1 0-1,0-2 0,0 0 1,-1 0-1,0-1 0,0-1 0,-20 5 1,26-9-571,0-1 0,-1 0 0,1-1 0,-14 1-1,24-2 394,0 0 0,-1 0-1,1 0 1,0 0-1,0 0 1,0 0-1,0 0 1,-1 0-1,1 0 1,0-1-1,0 1 1,0 0-1,0 0 1,0 0-1,-1 0 1,1 0-1,0 0 1,0 0-1,0-1 1,0 1-1,0 0 1,0 0-1,0 0 1,0 0-1,0 0 1,-1-1-1,1 1 1,0 0-1,0 0 1,0 0-1,0 0 1,0-1-1,0 1 1,0 0-1,0 0 1,0 0-1,0 0 1,0-1-1,0 1 1,0 0-1,0 0 1,1 0-1,-1 0 1,0-1-1,0 1 1,0 0-1,0 0 1,0 0-1,0 0 1,0 0-1,0-1 1,0 1-1,1 0 1,-1 0-1,0 0 1,0 0-1,0 0 1,0 0-1,0 0 1,1 0-1,-1 0 1,0-1-1,0 1 1,0 0-1,0 0 1,1 0-1,10-9-3382,13-4-2537</inkml:trace>
</inkml:ink>
</file>

<file path=ppt/ink/ink32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5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103 254 8712,'0'0'15076,"-8"-1"-14943,5 1-126,0 0 0,0 0-1,0 0 1,0 0 0,0 1 0,0-1-1,1 1 1,-1 0 0,0 0-1,0 0 1,0 0 0,1 0 0,-1 1-1,0-1 1,1 1 0,0 0-1,-1 0 1,-2 3 0,1-1 12,0 1 1,0-1-1,1 1 1,0 0-1,0 1 1,0-1-1,1 0 1,-1 1-1,1 0 1,-2 8-1,3-12-5,1 0 0,-1 0 1,0 1-1,1-1 0,-1 0 0,1 1 0,-1-1 0,1 0 1,0 1-1,0-1 0,0 0 0,1 1 0,-1-1 1,1 0-1,-1 0 0,1 1 0,-1-1 0,1 0 0,0 0 1,0 0-1,0 0 0,1 0 0,-1 0 0,0 0 1,1 0-1,-1 0 0,1 0 0,3 2 0,0-2 14,1 1 0,0-1-1,-1 0 1,1-1 0,0 0-1,0 0 1,0 0-1,0 0 1,0-1 0,7-1-1,-5 1-10,-1-2-1,0 1 0,0-1 0,0 0 1,-1 0-1,1-1 0,0 1 0,-1-2 1,1 1-1,-1-1 0,0 0 0,0 0 1,-1-1-1,1 1 0,-1-1 0,0-1 1,0 1-1,-1-1 0,8-11 1,-5 7-14,-1-1 1,0 0-1,0 0 1,-1 0-1,-1-1 1,0 1 0,0-1-1,-1 0 1,-1 0-1,0 0 1,0-13 0,-3 15-235,-4 12-36,-1 17 1,6-18 263,0 1 0,0-1 0,0 1 0,0 0 0,1-1 0,-1 1 0,0-1 0,1 1 0,-1 0 0,1-1 0,0 1 0,0-1 0,-1 0 0,1 1 0,0-1 0,0 0 0,0 1 0,0-1 0,1 0 0,-1 0 0,0 0 0,0 0 0,3 1 0,-1 0 7,0-1-1,1 1 1,-1-1 0,1 0-1,-1 0 1,1-1-1,0 1 1,-1-1 0,1 0-1,5 0 1,0 0 8,0-1 1,0-1-1,0 1 1,0-1-1,0-1 1,-1 0-1,1 0 1,11-6-1,0-4 4,-2 0 0,0-2 0,0 1 0,18-22 0,-26 26 2,-1-1-1,-1 0 0,1-1 1,-2 0-1,1 0 0,-2 0 1,11-27-1,-17 39-17,-1 0-1,1-1 0,0 1 1,0 0-1,0-1 1,0 1-1,0 0 0,0 0 1,-1-1-1,1 1 0,0 0 1,0 0-1,0 0 1,-1-1-1,1 1 0,0 0 1,0 0-1,0 0 1,-1 0-1,1-1 0,0 1 1,-1 0-1,1 0 0,0 0 1,0 0-1,-1 0 1,1 0-1,0 0 0,-1 0 1,1 0-1,0 0 1,0 0-1,-1 0 0,1 0 1,0 0-1,0 0 0,-1 0 1,1 0-1,0 0 1,-1 0-1,1 1 0,0-1 1,0 0-1,-1 0 1,1 0-1,0 0 0,0 1 1,0-1-1,-1 0 0,1 0 1,0 0-1,0 1 1,0-1-1,-1 0 0,-18 10 41,4 4 93,0 0 0,1 0 1,1 1-1,0 1 0,-21 33 1,29-41-29,1 0-1,-1 0 1,1 0 0,1 1 0,-1-1 0,1 1-1,1 0 1,0 0 0,0 0 0,1 0 0,0 0-1,0 0 1,1 0 0,0 0 0,3 15 0,-2-21-97,1 1 0,-1-1 0,1 0 0,0 1 0,0-1 1,0 0-1,1 0 0,-1-1 0,1 1 0,-1 0 0,1-1 1,0 0-1,0 1 0,0-1 0,0-1 0,1 1 1,-1 0-1,0-1 0,1 1 0,-1-1 0,1 0 0,0 0 1,-1 0-1,1-1 0,-1 1 0,1-1 0,0 0 0,6-1 1,-2 1-39,1 0 0,0-1 0,-1 0 0,1 0 0,-1-1 0,1 0 0,-1-1 0,0 0 0,0 0 0,0-1 0,10-5 0,-6 0 29,0 0 0,-1-1 0,0 0 0,0-1 0,-2 0 0,1 0 1,-1-1-1,-1-1 0,0 1 0,0-1 0,7-20 0,-17 29 233,-6 10-186,-9 11-25,12-8 55,1 1-1,0-1 1,0 1 0,1 0 0,0 0-1,1 0 1,0 0 0,0 0-1,1 0 1,1 1 0,1 19 0,-1-26-147,0-1 1,1 1-1,-1-1 1,1 0-1,0 1 0,0-1 1,0 0-1,1 0 1,-1 1-1,1-1 1,0 0-1,-1-1 1,1 1-1,1 0 1,-1 0-1,0-1 1,1 0-1,-1 1 1,1-1-1,0 0 1,-1 0-1,1 0 1,0 0-1,0-1 1,0 0-1,1 1 1,-1-1-1,0 0 1,1 0-1,-1 0 0,0-1 1,1 1-1,-1-1 1,1 0-1,-1 0 1,0 0-1,1-1 1,3 0-1,-4 1-311,-1-1 0,0 1 0,0-1 0,0 1 0,1-1 0,-1 0 0,0 0-1,0 0 1,0 0 0,0 0 0,0 0 0,-1-1 0,1 1 0,0-1 0,0 1-1,-1-1 1,1 0 0,2-3 0,12-20-6835</inkml:trace>
</inkml:ink>
</file>

<file path=ppt/ink/ink32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5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12460,'0'0'7911,"18"53"-14317</inkml:trace>
</inkml:ink>
</file>

<file path=ppt/ink/ink32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6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131 17 11915,'0'0'11152,"-10"-1"-10095,6 1-972,-1 0 0,1-1 0,0 2 0,0-1 0,0 0 0,0 1 0,0 0-1,0-1 1,0 2 0,1-1 0,-1 0 0,0 1 0,-4 2 0,4-1-41,0 0 0,-1 1 0,1 0 0,1 0 0,-1 0 0,1 0 0,-1 0 0,1 1 1,0-1-1,1 1 0,-1 0 0,-2 7 0,3-7-17,0 0-1,0 1 1,0 0 0,0-1-1,1 1 1,0 0 0,0 7 0,1-11-22,0-1 1,0 1 0,0-1 0,0 1 0,1-1-1,-1 1 1,1-1 0,-1 1 0,1-1-1,-1 0 1,1 1 0,0-1 0,0 0 0,0 1-1,0-1 1,-1 0 0,2 0 0,-1 0 0,0 0-1,0 0 1,0 0 0,0 0 0,1 0 0,-1-1-1,0 1 1,1 0 0,-1-1 0,1 1-1,-1-1 1,0 0 0,1 1 0,-1-1 0,1 0-1,1 0 1,8 1 14,0 0-1,0-2 0,-1 1 1,1-1-1,0-1 0,-1 0 1,1 0-1,-1-1 0,0 0 1,0-1-1,0 0 1,0-1-1,-1 0 0,14-9 1,-11 5-106,0 0 0,-1 0 1,1-1-1,-2 0 1,0-1-1,0-1 0,-1 1 1,0-1-1,14-26 0,-32 54-695,-24 49 624,31-61 196,1 0 0,-1 0 0,1 0 0,0 0 0,0 0-1,1 0 1,-1 1 0,1-1 0,0 0 0,0 1 0,1-1 0,-1 0 0,1 0 0,0 1 0,2 6 0,-1-9-21,-1 0 0,1-1 0,0 1 0,0 0 0,0 0 0,0-1 0,0 0 0,0 1 0,0-1 0,1 0 0,-1 0 0,0 0 0,1 0 0,-1 0 0,1-1 0,-1 1 0,1-1 0,-1 1 0,1-1 0,-1 0 0,1 0 0,-1 0 0,6-1 0,-1 0 8,1 0 0,0 0 0,-1 0 0,1-1 0,-1 0 0,14-6 0,30-27-11,-49 33-80,1 0 1,-1 0 0,1-1 0,-1 1-1,0-1 1,0 1 0,0-1-1,0 0 1,0 0 0,-1 0 0,1 0-1,-1 0 1,0 0 0,0 0 0,0 0-1,0-5 1,-17 28-566,4 2 782,2 1-1,0-1 1,2 2-1,0-1 1,-5 32 0,-11 124 1219,14-83-1453,9-84 121,-1-1 0,-1 0 0,1 0 0,-2-1 0,1 1 0,-1-1 0,-8 13 0,11-20 39,-1 0 1,0 0-1,0-1 0,1 1 0,-2-1 0,1 0 1,0 1-1,0-1 0,-1 0 0,0 0 1,1 0-1,-1-1 0,0 1 0,0-1 1,0 1-1,0-1 0,0 0 0,0 0 0,0 0 1,0-1-1,0 1 0,0-1 0,0 0 1,-1 0-1,1 0 0,0 0 0,0 0 0,0-1 1,-7-1-1,8 1-36,-1-1 0,0 0 0,1 1 0,0-1 0,-1 0 1,1 0-1,0-1 0,0 1 0,0 0 0,0-1 0,0 1 0,1-1 0,-1 0 0,1 1 0,0-1 0,0 0 1,0 0-1,0 0 0,0 0 0,0 0 0,1 0 0,0 0 0,-1 0 0,2-6 0,-2-12-51,0-1 0,4-24 0,-3 45 9,2-18-203,2 0 1,-1 1-1,2-1 0,1 1 1,12-30-1,-13 38 107,-1 0 0,2 1 1,-1 0-1,1 0 0,1 0 0,-1 1 1,1 0-1,1 0 0,0 1 0,0 0 1,15-11-1,-13 15-262,0-1 0,1 1 1,0 1-1,-1-1 0,1 2 0,0 0 0,0 0 1,0 1-1,0 0 0,13 3 0,14-2-3052,1-1-2547</inkml:trace>
</inkml:ink>
</file>

<file path=ppt/ink/ink3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7.9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27 18628,'6'5'2376,"-1"-1"-1447,1 1-385,3-1 1344,0-1-696,2 0-191,1-3-713,-2-4-400,-1-5 888,-2-4-744,-7 0 0,-1 2-32</inkml:trace>
</inkml:ink>
</file>

<file path=ppt/ink/ink32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29 11018,'1'-1'252,"-1"0"0,0 0 0,0 0 0,0-1 0,0 1 0,0 0 1,0 0-1,-1 0 0,1 0 0,0 0 0,-1 0 0,1 0 0,0 0 0,-1 0 0,1 0 0,-1 0 0,0 0 0,1 0 0,-1 0 0,0 0 0,1 1 0,-1-1 0,0 0 0,0 1 0,0-1 0,-1-1 0,0 2-97,0 0 0,1-1 1,-1 1-1,0 0 0,0 0 0,0 0 1,1 0-1,-1 0 0,0 1 0,0-1 1,0 0-1,1 1 0,-1 0 0,-2 0 1,-4 3-41,1 0 0,0 0 0,0 0 1,0 1-1,1 0 0,-9 8 0,3 0 51,0 1 0,2 1 0,-12 17 0,18-25-39,0 0-1,1 0 0,0 1 1,0-1-1,0 1 0,1-1 1,0 1-1,1 0 0,-1 12 1,2-19-109,1-1 0,-1 1 1,1 0-1,-1 0 1,1 0-1,0 0 0,0 0 1,0-1-1,-1 1 0,1 0 1,0-1-1,0 1 0,0 0 1,0-1-1,0 1 1,0-1-1,0 0 0,0 1 1,0-1-1,0 0 0,0 0 1,0 1-1,1-1 1,-1 0-1,0 0 0,0 0 1,0 0-1,0-1 0,0 1 1,0 0-1,0 0 1,0-1-1,0 1 0,1-1 1,45-10 363,-29 3-347,-1-1 0,0-1-1,-1-1 1,0 0 0,0-1 0,-1 0 0,-1-2 0,0 1 0,-1-2 0,16-22 0,-46 85 157,-156 270 3065,164-304-3258,5-8-58,0-1-1,1 1 1,0 0 0,0 1 0,0-1-1,1 0 1,-1 1 0,0 8 0,7-10-3353,8-10 1371,8-9-1640,6-16-3537</inkml:trace>
</inkml:ink>
</file>

<file path=ppt/ink/ink32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8.0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73 15182,'0'0'6791,"-8"12"-6268,7-12-519,-49 83 545,47-76-507,-1 1-1,1-1 0,0 1 0,0-1 0,1 1 0,0 0 0,1 0 0,0 0 0,0 0 0,1 1 0,0 14 0,1-22-32,0 1-1,-1-1 1,1 0-1,0 0 1,0 0 0,0 0-1,0 0 1,0 0-1,0 0 1,0-1-1,0 1 1,0 0-1,0 0 1,0-1-1,1 1 1,-1-1 0,0 1-1,1-1 1,-1 0-1,0 1 1,0-1-1,1 0 1,-1 0-1,1 0 1,-1 0-1,0 0 1,1 0 0,-1 0-1,2-1 1,44-8 167,-34 2-183,1 0-1,-1-1 1,0 0 0,0-1 0,-1 0 0,0-1 0,-1-1 0,0 0 0,12-16-1,-11 12 96,0-1-1,-1 0 0,-1-1 0,-1 0 0,0 0 1,11-36-1,-16 28 1111,-15 37-394,-17 38-516,22-38-276,0 0-1,1 0 1,0 0-1,0 1 1,2 0-1,0 0 1,0 0 0,1 0-1,0 0 1,2 1-1,0 20 1,1-31-6,0-1 1,0 1-1,1-1 1,-1 1-1,0-1 0,1 0 1,0 0-1,0 0 1,-1 0-1,1 0 1,0 0-1,1 0 0,-1-1 1,0 1-1,0-1 1,1 0-1,-1 1 1,1-1-1,-1 0 1,1 0-1,-1-1 0,1 1 1,0-1-1,-1 1 1,1-1-1,0 0 1,3 0-1,4 1 16,-1 0 1,1-1-1,0-1 0,0 0 1,0 0-1,15-4 0,-13 0-55,0-1 0,0 0-1,-1 0 1,0-1 0,0-1 0,0 0 0,-1 0-1,0-1 1,11-12 0,-6 4-32,0-1 0,0-1 0,-2 0 0,16-30 1,-28 48 61,-1 1 0,1-1 0,0 0 0,-1 0 1,1 1-1,-1-1 0,1 0 0,-1 0 1,0 0-1,1 0 0,-1 0 0,0 0 1,0 0-1,1 1 0,-1-1 0,0 0 0,0 0 1,0 0-1,0 0 0,0 0 0,0 0 1,0 0-1,-1 0 0,1 0 0,0 0 1,0 0-1,-1 0 0,1 0 0,-1 0 1,1 1-1,-1-1 0,1 0 0,-1 0 0,1 0 1,-1 1-1,0-1 0,1 0 0,-1 1 1,0-1-1,0 1 0,0-1 0,1 1 1,-1-1-1,0 1 0,0-1 0,0 1 1,0 0-1,0-1 0,0 1 0,0 0 0,0 0 1,0 0-1,0 0 0,-1 0 0,-2 0-9,1 0 0,-1 0 0,0 0 0,1 1 0,-1 0 0,1-1 0,-1 1 0,1 1 0,-1-1 0,1 0 0,0 1 0,0 0 0,-6 3 0,3 2 90,1-1-1,0 1 1,0 0-1,0 1 1,1-1-1,0 1 1,1-1-1,0 1 1,0 0-1,0 0 1,1 1-1,1-1 0,-1 0 1,0 16-1,2-20-184,0 1 0,0-1-1,1 1 1,-1-1-1,1 1 1,0-1-1,0 1 1,1-1-1,-1 0 1,1 1-1,0-1 1,4 7 0,-4-9-308,0 0 0,1 1 0,-1-1 0,0 0 1,1 0-1,-1 0 0,1 0 0,0-1 0,0 1 1,0-1-1,-1 0 0,1 1 0,0-1 0,0-1 1,1 1-1,-1 0 0,0-1 0,0 1 0,6-1 0,14 0-5131,1 0-1586</inkml:trace>
</inkml:ink>
</file>

<file path=ppt/ink/ink32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8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223 7 13325,'0'0'5450,"-8"-3"-3651,3 2-1685,0 0 1,0 0-1,0 1 0,0-1 0,0 1 1,1 0-1,-1 1 0,0-1 0,0 1 1,0 0-1,0 0 0,0 0 0,1 1 1,-1-1-1,1 1 0,-1 0 0,1 1 0,-1-1 1,-6 6-1,-1 0 101,-51 37 823,60-43-987,-1 1 1,1 0-1,0 0 0,0 0 1,1 0-1,-1 0 0,1 1 1,-1-1-1,1 1 0,0-1 1,0 1-1,1 0 1,-1 0-1,-1 8 0,3-11-51,0 0 0,1 0-1,-1-1 1,0 1-1,0 0 1,1 0 0,-1-1-1,0 1 1,1 0 0,-1-1-1,1 1 1,-1 0 0,1-1-1,-1 1 1,1-1 0,-1 1-1,1-1 1,0 1 0,-1-1-1,1 1 1,0-1 0,0 0-1,-1 1 1,1-1 0,0 0-1,0 1 1,-1-1-1,1 0 1,0 0 0,0 0-1,-1 0 1,1 0 0,1 0-1,35 2-313,-28-2 122,71-2-1913,-51 0 1827,0 1 0,0 1-1,0 2 1,35 7 0,-61-9 307,-1 0-1,0 1 1,0-1 0,0 1-1,0 0 1,0 0 0,0-1 0,-1 1-1,1 0 1,0 1 0,0-1 0,0 0-1,-1 0 1,1 1 0,-1-1 0,3 4-1,-3-4 36,-1 0 0,0 0 0,0 0 0,1 0 0,-1 0 0,0 0 0,0 0 0,0 1 0,0-1-1,0 0 1,0 0 0,-1 0 0,1 0 0,0 0 0,0 0 0,-1 0 0,1 0 0,-1 0 0,1 0-1,-1 0 1,1 0 0,-1-1 0,-1 2 0,-3 4 252,0 0 1,-1-1-1,0 0 1,-1 0-1,1 0 1,-1-1-1,-8 5 0,-2-1-184,0 0-1,0-1 0,0-1 1,-1 0-1,0-1 0,0-1 1,-1-1-1,1-1 0,-22 1 1,39-3-308,0 0 0,0 0 1,0 0-1,0 0 0,-1 0 1,1-1-1,0 1 0,1 0 1,-1 0-1,0-1 0,0 1 0,0 0 1,0-1-1,0 1 0,0-1 1,0 1-1,0-1 0,1 0 1,-1 1-1,0-1 0,-1-1 1,2 1-362,-1-1 1,1 1-1,-1-1 1,1 1-1,-1-1 1,1 1-1,0-1 1,0 1-1,0-1 1,0 1-1,0-1 1,0 0-1,1-2 1,3-19-8321</inkml:trace>
</inkml:ink>
</file>

<file path=ppt/ink/ink32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9.1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15022,'0'0'6353,"-7"12"-5301,-8 14-425,2 0 1,1 1 0,1 0 0,-14 57 0,13-30 14,3 1 0,-4 92 1,13-147-639,0 1-1,0-1 1,0 0 0,0 1 0,0-1 0,0 1 0,0-1 0,0 0 0,0 1 0,0-1 0,0 1-1,0-1 1,1 0 0,-1 1 0,0-1 0,0 0 0,1 1 0,-1-1 0,0 0 0,0 1 0,1-1-1,-1 0 1,0 0 0,1 1 0,-1-1 0,0 0 0,1 0 0,-1 1 0,0-1 0,1 0 0,-1 0-1,1 0 1,-1 0 0,0 0 0,1 0 0,-1 0 0,1 0 0,-1 0 0,0 0 0,1 0 0,-1 0-1,1 0 1,-1 0 0,0 0 0,1 0 0,-1 0 0,1 0 0,-1 0 0,0-1 0,1 1 0,-1 0-1,0 0 1,1-1 0,-1 1 0,0 0 0,1 0 0,-1-1 0,0 1 0,0 0 0,1-1 0,-1 1-1,0 0 1,1-1 0,20-21 131,-13 10-168,-1-1 0,-1-1 1,0 1-1,-1-1 0,-1 0 0,0-1 0,-1 1 1,0 0-1,-1-1 0,-1 0 0,0 0 1,-1 1-1,-2-17 0,2 30 29,0 1-1,0-1 1,0 1-1,0 0 1,0-1-1,0 1 1,0-1 0,0 1-1,0 0 1,0-1-1,0 1 1,0-1-1,-1 1 1,1 0 0,0-1-1,0 1 1,0 0-1,-1-1 1,1 1-1,0 0 1,0-1 0,-1 1-1,1 0 1,0 0-1,-1-1 1,1 1 0,0 0-1,-1 0 1,1 0-1,0-1 1,-1 1-1,1 0 1,-1 0 0,1 0-1,0 0 1,-1 0-1,1 0 1,-1 0-1,1 0 1,0 0 0,-1 0-1,1 0 1,-1 0-1,1 0 1,0 0-1,-1 0 1,1 0 0,0 0-1,-1 1 1,1-1-1,-1 0 1,1 0-1,0 0 1,-1 1 0,1-1-1,-1 1 1,-12 18-59,11-15 76,2 0-1,-1 1 1,0-1-1,1 0 1,-1 0 0,1 1-1,1-1 1,-1 0-1,0 0 1,1 0-1,0 1 1,0-1 0,0 0-1,1 0 1,-1 0-1,1 0 1,0-1 0,0 1-1,3 4 1,-1-4 0,0 0 0,0-1 1,0 1-1,0-1 0,0 0 1,1 0-1,0 0 0,-1-1 1,1 0-1,0 0 0,0 0 0,0-1 1,9 3-1,-2-2 3,0-1 0,0 0 0,0-1 0,0 0 0,0 0 0,1-1 0,-1-1 0,-1 0 0,1-1 0,0 0 0,0-1 0,-1 0 0,11-6 0,-10 3-23,-1 0-1,0-1 1,0 0 0,-1 0 0,0-1-1,-1-1 1,0 0 0,0 0-1,-1 0 1,9-15 0,-16 20-119,-3 7 66,-9 12 82,-13 25 185,20-28-71,1 0 0,0 1 1,1-1-1,0 1 1,1 0-1,0 0 1,1-1-1,1 15 0,-1-25-131,0 1-1,0 0 0,0-1 0,1 1 0,-1 0 0,0-1 0,1 1 1,-1 0-1,1-1 0,-1 1 0,1-1 0,0 1 0,0-1 1,-1 0-1,1 1 0,0-1 0,0 0 0,0 1 0,1-1 0,-1 0 1,0 0-1,0 0 0,1 0 0,-1 0 0,1 0 0,-1 0 1,1-1-1,-1 1 0,1-1 0,-1 1 0,1-1 0,-1 1 0,1-1 1,0 0-1,-1 0 0,1 1 0,0-1 0,-1 0 0,1-1 0,0 1 1,-1 0-1,1 0 0,1-1 0,2 0-256,0 0-1,0-1 1,0 1-1,-1-1 1,1 0-1,-1 0 0,1-1 1,-1 1-1,0-1 1,0 0-1,0 0 1,0-1-1,5-5 1,-1-3-1172,0-1 1,-1 0-1,0-1 0,-1 0 0,-1 0 1,0 0-1,-1 0 0,-1-1 1,3-23-1,0-52-3067,-11 6 4652,-1 62 1057,-11 0 4865,17 22-5932,-1-1-1,1 1 1,-1 0-1,1 0 1,0-1-1,-1 1 1,1 0 0,-1 0-1,1 0 1,-1 0-1,1-1 1,0 1-1,-1 0 1,1 0-1,-1 0 1,1 0 0,-1 0-1,1 0 1,-1 0-1,1 0 1,-1 1-1,1-1 1,-1 0-1,1 0 1,0 0-1,-1 0 1,1 1 0,-1-1-1,1 0 1,0 0-1,-1 1 1,1-1-1,-2 2-78,1-1-1,1 1 0,-1 0 0,0-1 0,0 1 0,1 0 1,-1 0-1,1 0 0,-1-1 0,1 1 0,0 0 1,0 0-1,0 2 0,-1 4-145,1-2-22,-1-1-1,1 1 1,0 0-1,1 0 1,-1-1 0,3 8-1,-3-11-355,1 0 0,0 0 0,0-1 0,-1 1 0,1 0 0,0-1 0,0 1 0,1-1 0,-1 0 0,0 1 0,0-1 0,1 0 0,-1 1 0,1-1 0,1 1 0,15 5-5719</inkml:trace>
</inkml:ink>
</file>

<file path=ppt/ink/ink32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9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182 0 15599,'0'0'6155,"-10"4"-4639,8-4-1436,-23 9 1248,-42 20 1,62-27-1193,-1 1-1,0 0 1,1 0 0,0 1 0,-1 0 0,1 0 0,1 0 0,-1 0 0,1 1 0,-1 0 0,1-1 0,1 2 0,-1-1 0,1 0-1,-4 8 1,7-12-130,0 0 1,0 0-1,0 0 0,0 0 0,0 1 0,0-1 0,0 0 0,1 0 0,-1 0 1,0 0-1,0 0 0,1 0 0,-1 1 0,1-1 0,-1 0 0,1 0 0,0 0 1,-1 0-1,1 0 0,0-1 0,0 1 0,-1 0 0,1 0 0,0 0 0,0-1 0,0 1 1,0 0-1,0-1 0,0 1 0,0-1 0,0 1 0,0-1 0,0 0 0,1 1 1,-1-1-1,0 0 0,0 0 0,0 0 0,0 0 0,1 0 0,1 0 0,63 2-463,-52-3 113,-1 0 93,-1-1 0,1 0 0,-1 0 0,1-2 0,-1 1 0,13-7 0,-14 5 344,1 1 0,0 0 0,0 1 1,0 1-1,1-1 0,12 1 0,-22 53 1887,-4-50-1968,1 1 0,1-1 0,-1 0 1,0 0-1,0 0 0,0 0 0,1 0 0,-1 0 0,0 0 0,1 0 0,-1 0 0,1 0 0,-1 0 0,1 0 0,-1 0 0,1-1 0,0 1 0,-1 0 0,1 0 1,0 0-1,0-1 0,0 1 0,0-1 0,-1 1 0,1 0 0,0-1 0,0 1 0,0-1 0,0 0 0,2 1 0,2 0-106,0 0-1,-1-1 1,1 0-1,0 0 1,-1 0-1,1 0 1,8-3-1,2 0-463,-1-1 1,0 0-1,0-1 0,18-10 0,-11 0-163,-17 11 717,-1 1-1,1 0 0,0 0 1,0 0-1,1 1 0,-1-1 1,8-2-1,-11 29 342,-1-15-94,3 25-2556,-3-33 2020,0 1 1,1-1-1,0 0 0,-1 0 0,1 0 1,0 0-1,-1 0 0,1 0 0,0 0 1,0 0-1,0 0 0,0 0 0,0 0 0,0 0 1,0-1-1,0 1 0,1 0 0,-1-1 1,0 1-1,0-1 0,0 1 0,3 0 1,11 1-5960</inkml:trace>
</inkml:ink>
</file>

<file path=ppt/ink/ink32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49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8 10922,'0'0'12796,"-10"-3"-12070,3 2-613,1 0-1,-1 0 0,0 0 0,0 0 0,-11 2 0,16-1-119,1 0 1,-1 0-1,1 0 0,-1 1 1,1-1-1,-1 0 0,1 1 1,-1-1-1,1 1 0,-1 0 1,1 0-1,-1-1 0,1 1 1,0 0-1,0 0 0,-1 0 1,1 0-1,0 0 0,0 1 1,0-1-1,0 0 0,0 0 1,1 1-1,-1-1 0,0 1 1,0-1-1,1 1 0,-1-1 1,1 1-1,0-1 0,-1 1 1,1-1-1,0 1 0,0-1 1,0 1-1,0 0 0,0-1 1,0 1-1,1 1 0,-1-2-49,0 0-1,1 0 1,-1 0-1,1 0 0,-1 0 1,1-1-1,-1 1 1,1 0-1,-1 0 1,1 0-1,0-1 1,-1 1-1,1-1 1,0 1-1,0 0 1,0-1-1,-1 1 1,1-1-1,0 1 0,0-1 1,0 0-1,0 1 1,0-1-1,1 0 1,30 6-758,-20-4 260,9 3-1107,0 0 1,33 14-1,-48-16 1495,0 0-1,0 1 1,0-1 0,-1 1-1,9 7 1,-12-9 428,0 0 0,0 0 0,0 0 0,-1 1 0,1-1 0,0 0 0,-1 1 0,0 0 0,1-1 0,-1 1 0,0 0 0,0-1 0,0 6 0,-1-7-29,0 0-1,0 1 1,-1-1-1,1 0 1,-1 1-1,1-1 1,-1 0-1,1 1 1,-1-1-1,1 0 1,-1 0-1,0 0 1,0 0-1,0 0 1,0 0-1,0 0 0,0 0 1,0 0-1,0 0 1,0 0-1,0-1 1,0 1-1,-1 0 1,1-1-1,0 1 1,0-1-1,-1 1 1,1-1-1,0 0 1,-1 1-1,-2-1 1,-47 7 1657,47-6-1616,-10 0-449,-55 0 1222,39-10-4239,29 8 2573,-1 0 0,1 0 0,-1 0 0,1-1 0,0 1 0,-1 0 0,1-1 0,0 1 0,0-1 0,0 1 0,0-1 0,0 1 0,0-1-1,0-2 1,-3-13-13132</inkml:trace>
</inkml:ink>
</file>

<file path=ppt/ink/ink32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0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65 11339,'0'0'12107,"80"0"-10473,-28 0-801,7 0-385,10 0-256,-1-1-128,3-7-32,-5-1-672,-6-2-834,-10 0-1344,-10-1-1026,-11-1-2914</inkml:trace>
</inkml:ink>
</file>

<file path=ppt/ink/ink32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0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12492,'0'0'10314,"8"4"-9402,253 107 1042,-261-111-1952,34 17-105,-33-16 97,-1-1 0,1 1 1,-1 0-1,1-1 1,-1 1-1,1 0 1,-1-1-1,0 1 0,0 0 1,1 0-1,-1-1 1,0 1-1,0 0 0,0 0 1,0 0-1,0-1 1,0 1-1,0 0 1,0 0-1,0 0 0,0-1 1,0 1-1,0 0 1,0 0-1,-1-1 0,1 1 1,0 0-1,-1 0 1,1-1-1,-1 1 1,1 0-1,0-1 0,-1 1 1,0 0-1,1-1 1,-1 1-1,1-1 1,-1 1-1,0-1 0,1 1 1,-1-1-1,-1 1 1,-90 70 93,62-50-479,2 1 0,-39 38 1,46-37-2188,1-5-2467</inkml:trace>
</inkml:ink>
</file>

<file path=ppt/ink/ink32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1.2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0 15663,'0'0'4548,"-36"70"-4516,16-31 0,6 2 32,-1-1-64,3-2 32,5-3-96,1-6-672,1-7-1571,1-8-3042</inkml:trace>
</inkml:ink>
</file>

<file path=ppt/ink/ink32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1.7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52 12844,'0'0'1981,"11"-7"-140,-3 1-1551,1 1-1,-1 0 0,1 0 0,1 1 0,-1 0 0,1 1 0,-1 0 0,1 0 0,0 1 0,0 0 0,0 1 1,19 0-1,-10 2-159,-1 0 0,0 2 0,0 0 0,-1 1 0,1 1 0,29 12 0,-36-12-84,1 1 1,-1 0-1,0 0 0,-1 1 1,1 0-1,-1 1 0,-1 1 1,1-1-1,-1 1 0,11 16 1,-18-23-9,0-1 0,-1 1 0,1 1 0,-1-1 0,1 0 1,-1 0-1,0 1 0,0-1 0,0 0 0,0 1 0,0-1 1,-1 1-1,1 0 0,-1-1 0,1 1 0,-1-1 0,0 1 0,0 0 1,0-1-1,-1 1 0,1-1 0,0 1 0,-1-1 0,0 1 1,0-1-1,0 1 0,0-1 0,0 1 0,0-1 0,0 0 0,-1 0 1,1 0-1,-1 1 0,0-1 0,-2 2 0,-6 3 275,-1 0 0,1 0 0,-2-1 0,1 0 0,-1-1 0,-13 5-1,-23 11 193,118-2-5454,-61-17 4748,-1 0 0,1 1 0,-1 0 0,1 1 0,-1-1 0,0 2 0,-1-1 0,1 1 0,9 8 0,-15-12 261,0 1 1,0 0 0,-1 0 0,1 0 0,0 0 0,-1 0 0,0 0-1,1 0 1,-1 1 0,0-1 0,0 0 0,0 1 0,0-1 0,-1 1-1,1-1 1,-1 1 0,1-1 0,-1 1 0,0-1 0,0 1 0,0 0-1,0-1 1,-1 1 0,1-1 0,-1 1 0,1-1 0,-1 1-1,0-1 1,0 0 0,0 1 0,0-1 0,-1 0 0,1 0 0,-1 0-1,1 0 1,-1 0 0,1 0 0,-3 2 0,-8 8 228,1-1 1,-1-1-1,-1 0 1,0 0 0,-1-1-1,0-1 1,0-1-1,0 1 1,-1-2-1,0 0 1,0-1-1,-1-1 1,0 0-1,1-1 1,-1-1 0,-1 0-1,1-1 1,0-1-1,0 0 1,-17-3-1,31 2-406,0 1 0,1-1 0,-1 1-1,0-1 1,0 0 0,1 1 0,-1-1-1,0 0 1,1 0 0,-1 0 0,1 0-1,0-1 1,-1 1 0,1 0 0,0 0 0,-1-1-1,1 1 1,0-1 0,0 1 0,0-1-1,1 0 1,-1 1 0,0-1 0,0 0-1,0-3 1,1 3-416,-1-1 0,1 0 0,0 1 0,0-1 0,0 0 1,0 1-1,0-1 0,1 0 0,-1 1 0,1-1 0,-1 1 0,1-1 0,0 1 0,0-1 0,0 1 0,1-1 0,1-2 0,17-16-6001</inkml:trace>
</inkml:ink>
</file>

<file path=ppt/ink/ink3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8.8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27 317 13859,'-8'14'1067,"5"-8"-476,0 1 0,0-1 0,1 0 0,-1 1 0,-1 9 0,4-16-546,0 0 0,0 1 0,0-1-1,0 0 1,0 0 0,0 0 0,0 0 0,0 1 0,0-1 0,0 0 0,0 0 0,0 0-1,0 0 1,0 1 0,0-1 0,0 0 0,0 0 0,0 0 0,0 0 0,0 0 0,0 1-1,1-1 1,-1 0 0,0 0 0,0 0 0,0 0 0,0 0 0,0 0 0,0 0 0,1 1-1,-1-1 1,0 0 0,0 0 0,0 0 0,0 0 0,1 0 0,-1 0 0,0 0-1,0 0 1,0 0 0,0 0 0,1 0 0,-1 0 0,0 0 0,0 0 0,0 0 0,0 0-1,1 0 1,-1 0 0,0 0 0,0 0 0,0 0 0,0 0 0,0 0 0,1 0 0,-1-1-1,0 1 1,0 0 0,0 0 0,0 0 0,0 0 0,1 0 0,-1 0 0,0 0-1,0-1 1,0 1 0,0 0 0,0 0 0,13-10 1024,21-27 501,41-55 0,-25 30-1074,96-119-79,-146 181-417,0 0-1,0 1 1,0-1-1,0 0 1,0 0-1,0 0 1,0 0-1,0 0 1,0 0 0,0 0-1,0 1 1,1-1-1,-1 0 1,0 0-1,0 0 1,0 0-1,0 0 1,0 0 0,0 0-1,0 0 1,0 0-1,1 0 1,-1 0-1,0 1 1,0-1-1,0 0 1,0 0 0,0 0-1,0 0 1,0 0-1,1 0 1,-1 0-1,0 0 1,0 0-1,0 0 1,0 0 0,0 0-1,0 0 1,1 0-1,-1 0 1,0 0-1,0-1 1,0 1-1,0 0 1,0 0 0,0 0-1,0 0 1,1 0-1,-5 13 0,-11 23-27,-3 5-22,1 0 1,-15 64-1,31-79-702,1-25 704,0-1 0,0 1 1,0 0-1,1 0 0,-1-1 1,0 1-1,1 0 0,-1-1 1,0 1-1,1 0 0,-1-1 1,1 1-1,-1-1 0,1 1 1,-1-1-1,1 1 0,0-1 1,-1 1-1,2-1 0,0 1 5,1 0-1,-1-1 0,0 0 0,1 0 1,-1 0-1,1 0 0,-1 0 0,1 0 0,-1-1 1,1 1-1,-1-1 0,0 1 0,1-1 1,-1 0-1,3-1 0,24-11-400,7-7-104</inkml:trace>
</inkml:ink>
</file>

<file path=ppt/ink/ink32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2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320 0 14798,'0'0'10324,"-13"9"-9549,-73 60 169,-114 118 1,180-155-2672,22-24-2965,16-16-1631,5-11-3916</inkml:trace>
</inkml:ink>
</file>

<file path=ppt/ink/ink32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39:5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310 1 16976,'0'0'1057,"-2"12"107,-8 54 855,3-19 297,-4 79 1,11-111-2208,0-1 0,1 1 1,1-1-1,0 0 0,1 1 0,1-1 0,0 0 0,0-1 0,2 1 0,7 14 1,2-5-261,11 20-727,-18-16-3400,-15-26-506,-22-7 327,3-8 1084,-4-5-535</inkml:trace>
  <inkml:trace contextRef="#ctx0" brushRef="#br0" timeOffset="1">112 369 3299,'0'0'3620,"-69"-41"-514,48 26 514,5 7-353,10 3-897,6 3-256,11 2-608,21 0-513,10 0 32,12 0-193,0 7-447,9 0-257,-4-1-96,-6 0-1281,-7-5-2211,-4-1-4771</inkml:trace>
</inkml:ink>
</file>

<file path=ppt/ink/ink32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0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788 0 5317,'-32'2'167,"0"0"-1,0 2 1,1 2-1,-1 0 1,1 3 0,1 0-1,-1 2 1,2 1-1,0 1 1,0 2-1,1 1 1,-38 28 0,38-22 23,1 0 1,1 2-1,1 1 1,2 0-1,0 2 1,1 1-1,2 1 1,1 0 0,2 2-1,0 0 1,-14 39-1,13-17-165,2 1 1,3 0-1,-9 71 0,18-85-25,1 0 0,2 0 0,1 0 0,3 0 1,10 54-1,-9-74-24,2 1 0,1-2 0,1 1 0,0-1 0,1 0 0,1 0 0,1-1 0,1-1 0,0 0 0,1-1 0,1 0 0,1 0 0,0-2 0,1 0 0,0-1 0,1 0 1,24 13-1,-24-17 5,-1-1 0,2 0 0,-1-1 1,1 0-1,0-2 0,0 0 0,1-1 1,-1-1-1,1-1 0,0-1 0,0 0 1,0-1-1,0-1 0,-1-1 0,1-1 1,0 0-1,-1-1 0,0-1 0,25-11 1,-7-2 78,0-1 0,-2-2 0,0-2 0,-1 0 0,-2-3 0,0 0 0,-2-2 0,35-43 0,-28 26 50,-1-1 0,-3-3 0,-1 0 1,-3-2-1,26-65 0,-38 73 184,-1 0 0,-2-1 1,-2-1-1,-3 0 0,-1 0 0,-2-1 1,-2-87-1,-3 125-297,-1 0 0,-1 0 0,1 1 1,-1-1-1,-1 0 0,1 0 0,-2 1 0,1 0 0,-1-1 0,0 1 1,0 1-1,0-1 0,-1 1 0,0-1 0,-1 1 0,1 1 0,-1-1 1,-1 1-1,1 0 0,0 0 0,-1 1 0,0 0 0,0 0 0,-15-5 1,-12-3-489,0 1 1,-1 2 0,0 1 0,-46-3 0,42 5-431,10 0-1231,6-2-2855</inkml:trace>
</inkml:ink>
</file>

<file path=ppt/ink/ink32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1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800 282 4100,'-7'-9'502,"-32"-40"444,-2 2 0,-1 2 0,-68-56 1,105 98-932,1-1 1,-1 1-1,0 0 1,0 0 0,0 1-1,0 0 1,-1 0-1,1 0 1,-1 0 0,1 1-1,-1 0 1,1 0-1,-1 0 1,0 1 0,1 0-1,-1 0 1,0 0-1,0 1 1,1 0 0,-1 0-1,1 0 1,-1 1-1,1 0 1,0 0 0,-1 0-1,1 1 1,0-1-1,-8 7 1,-6 5 23,0 1 1,2 1-1,0 0 1,1 2-1,-23 30 0,1 2 55,3 1 0,2 2-1,2 1 1,-41 101 0,59-119-47,1 0 1,2 1 0,2 0-1,1 1 1,2-1 0,1 1-1,2 0 1,2 1 0,5 38-1,-1-46-50,2-1 0,2 0 0,0 0-1,2-1 1,1 0 0,2-1 0,1 0 0,0-1-1,3 0 1,0-1 0,1-1 0,1-1 0,37 35-1,-32-37-92,0-1-1,2-1 0,0-1 0,1-1 1,1-2-1,0 0 0,1-3 0,1 0 1,0-1-1,0-2 0,2-2 0,62 10 1,-57-14-18,0-2 1,1-1 0,-1-2-1,1-2 1,-1-2 0,0-1 0,0-1-1,-1-2 1,58-23 0,-73 23 221,-2 0 0,1-2 0,-1 0 0,-1-1 0,0 0 0,-1-2 0,0 0 0,-1-1 0,-1-1 0,0 0 0,-1-1 0,-1 0 0,0-2 0,-2 1 0,0-1 0,-1-1 0,13-36 0,-12 21 295,-2 0 0,-2-1 0,-1 0 0,-1 0 0,-2 0 0,-2-1 0,-2 1 0,-6-48 0,4 59-303,-1 0 1,-2 0-1,0 1 0,-2 0 1,0 0-1,-2 1 1,0 0-1,-2 1 1,-1 0-1,0 1 1,-2 0-1,-31-35 1,27 39-254,-1 0 1,-1 1 0,0 1-1,-1 1 1,0 0 0,-45-17 0,-150-40-2685,111 40 1145,74 18 315,15-3-732</inkml:trace>
</inkml:ink>
</file>

<file path=ppt/ink/ink32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2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847 100 7143,'1'-8'203,"-1"4"-247,1-3 172,0 1 0,-1 0 0,0-1 1,0 1-1,-2-11 0,1 15-95,1 1 0,-1-1-1,1 0 1,-1 0 0,0 0 0,0 1 0,1-1-1,-1 0 1,0 1 0,-1-1 0,1 1 0,0-1 0,0 1-1,-1-1 1,1 1 0,-1 0 0,1 0 0,-1 0-1,1 0 1,-1 0 0,0 0 0,0 0 0,1 0 0,-1 1-1,0-1 1,0 1 0,-2-1 0,-10-1-20,0 2 1,0 0-1,0 0 1,0 1 0,0 1-1,0 0 1,0 1-1,1 1 1,-1 0-1,1 0 1,-24 13-1,1 2 10,1 1-1,-60 47 0,51-31 17,2 2 0,2 1 0,1 2 0,2 2 0,2 1-1,2 2 1,2 2 0,3 0 0,1 2 0,-37 98-1,56-124 0,1 0 0,1 0 0,1 1 0,1 0 0,2 0 0,0 0 0,1 0 0,2 0 0,1 0 0,6 36 0,-4-46-33,0 1-1,1-1 1,1 0 0,0 0-1,1 0 1,1-1 0,0 0 0,1-1-1,0 0 1,1 0 0,0-1-1,1 0 1,1 0 0,0-2-1,0 1 1,1-2 0,17 10-1,-9-7-106,2-1-1,-1-2 1,2 0-1,-1-1 0,1-1 1,0-2-1,0 0 1,1-2-1,-1 0 1,1-2-1,-1-1 0,1-1 1,0 0-1,-1-2 1,1-1-1,-1-1 1,0-2-1,-1 0 0,1-1 1,-1-1-1,-1-1 1,0-1-1,0-2 1,-1 0-1,-1 0 0,0-2 1,21-21-1,-17 12 311,-1-1 1,-2-1-1,0-1 0,-2-1 0,-1 0 1,-1-2-1,-1 0 0,-2-1 0,16-50 0,-17 32 493,-1 0 1,-3-1-1,-2 0 0,-3 0 0,-2-88 0,-2 118-567,-2 1 0,0 0 0,-1 0-1,-1 0 1,0 1 0,-2-1 0,0 1 0,-10-19 0,12 29-179,0 0 0,-1 0 0,-1 1 0,1-1 1,-1 1-1,0 0 0,-1 1 0,0-1 0,0 1 0,0 1 0,-1-1 0,1 1 0,-1 1 1,0-1-1,-1 1 0,1 1 0,-1 0 0,-14-4 0,-3 3-661,1 1-1,-1 1 1,-1 1-1,1 2 1,0 0-1,0 2 1,0 1 0,-40 11-1,33-8-1791</inkml:trace>
</inkml:ink>
</file>

<file path=ppt/ink/ink32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9T09:40:34.1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610 350 2370,'1'-4'235,"-1"-1"0,1 0 0,0 1-1,0-1 1,1 1 0,-1 0 0,1-1-1,0 1 1,0 0 0,5-8 0,35-41 950,-13 18-773,-9 9-291,29-44-67,-47 67-63,0 0 0,0-1 0,0 0 1,-1 1-1,1-1 0,-1 0 0,0 0 0,0 0 0,0 1 1,-1-1-1,1 0 0,-1 0 0,0 0 0,0 0 1,-1 0-1,1 0 0,-2-4 0,1 6 6,-1 0-1,1 0 1,-1 0 0,0 0-1,1 0 1,-1 0-1,0 0 1,0 1-1,0-1 1,0 1 0,-1 0-1,1 0 1,0-1-1,-1 2 1,1-1-1,0 0 1,-1 0 0,1 1-1,-5-1 1,-54-7 229,56 8-149,-24-1-2,1 1 0,-1 1 0,1 2 0,0 1 0,0 1 0,0 1 0,0 2 0,1 0 0,0 2 0,1 1 0,0 1 0,1 2 0,0 0 0,1 2 0,1 0 0,0 2 0,1 0 0,1 1 0,1 2 0,1 0 0,-31 45 0,37-45 67,1 0 0,1 1 0,2 1 0,0-1 0,1 2 0,1-1 0,1 1 0,1 0 1,2 0-1,0 1 0,1-1 0,4 48 0,0-52-151,1 1 1,0 0-1,2-1 0,0 0 0,2 0 1,0-1-1,1 1 0,1-1 1,1-1-1,0 0 0,2 0 1,0-1-1,0-1 0,2 0 1,21 20-1,-13-17-158,1-2 0,1 0-1,1-2 1,0 0 0,0-2 0,2-1 0,-1-1 0,31 8-1,-20-9-26,1-2 0,-1-1 0,1-2 0,0-2 0,64-2 0,-87-2 236,1-1 1,0 0-1,-1-1 1,1-1-1,-1 0 1,0-1-1,-1-1 1,1 0-1,-1-1 1,0-1-1,-1 0 1,0-1-1,0 0 1,0-1-1,-2-1 1,1 1-1,-1-2 1,-1 0-1,0 0 1,-1-1-1,0 0 1,-1 0-1,0-1 1,-1 0-1,-1-1 1,6-17 0,1-11 459,-2 0 1,-2-1-1,-2 0 1,-2 0-1,-2-1 1,-3-50 0,0 77-481,0 1 0,-2-1 0,0 0 0,-1 1 0,-1 0 1,-1 0-1,-12-30 0,12 36-296,-1 0 0,0 0 0,-1 1 0,0 0 0,0 0 0,-1 1 0,-1 0 0,0 0 0,0 1 0,0 0 0,-1 1 0,-13-8 0,-39-16-3340</inkml:trace>
</inkml:ink>
</file>

<file path=ppt/ink/ink3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9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109 19 16836,'0'-1'74,"0"0"0,0 1 0,0-1 0,0 1 1,0-1-1,0 0 0,0 1 0,0-1 0,0 1 1,0-1-1,0 0 0,0 1 0,0-1 0,-1 1 1,1-1-1,0 0 0,0 1 0,-1-1 0,1 1 0,0-1 1,-1 1-1,1-1 0,0 1 0,-1 0 0,1-1 1,-1 1-1,1-1 0,-1 1 0,1 0 0,-1-1 1,1 1-1,-1 0 0,1 0 0,-1-1 0,0 1 1,1 0-1,-1 0 0,1 0 0,-1 0 0,0 0 1,1 0-1,-1 0 0,1 0 0,-1 0 0,0 0 1,1 0-1,-1 0 0,1 0 0,-1 0 0,0 1 1,0-1-1,-2 1 105,0 1 1,1-1 0,-1 0-1,1 1 1,-1 0 0,1-1-1,0 1 1,-1 0 0,1 0-1,-2 4 1,-4 5-89,1 0 0,0 1 0,1 0 0,0 0 0,1 1 0,0 0 0,1 0 0,1 0 0,0 0 0,1 0 0,0 1 0,1-1 0,0 1 0,3 22-1,-2-33-77,1 0-1,-1 0 0,1-1 0,0 1 0,-1-1 0,1 1 0,1-1 1,-1 1-1,0-1 0,0 1 0,1-1 0,0 0 0,-1 0 0,1 0 1,4 4-1,-4-5 6,-1 0 0,1 0 1,0 0-1,0 0 0,0 0 1,0-1-1,0 1 0,0-1 0,1 1 1,-1-1-1,0 0 0,0 0 1,0 0-1,0 0 0,0 0 1,3-1-1,1 0 49,0-1-1,0 0 1,0 0 0,-1 0 0,1-1 0,-1 0-1,1 0 1,-1 0 0,0-1 0,0 0 0,-1 0-1,8-7 1,-2 0 121,-1-1-1,0 0 1,0 0 0,-2-1-1,8-14 1,-13 24-138,-1-1 0,1 1 0,-1-1 0,1 0 0,-1 0 0,0 0 0,-1 1 0,1-1-1,-1 0 1,0 0 0,0 0 0,0 0 0,0 0 0,0 0 0,-1 0 0,0 0 0,0 0 0,0 0 0,0 1 0,-1-1 0,1 0 0,-1 1 0,-4-7 0,3 8-65,1 0 0,0 0 0,-1 0 0,1 0 1,-1 1-1,1-1 0,-1 1 0,0 0 1,0-1-1,0 1 0,0 1 0,0-1 0,0 0 1,0 1-1,0-1 0,0 1 0,0 0 1,0 0-1,0 0 0,0 1 0,0-1 0,0 1 1,0-1-1,-3 2 0,1-1-212,0 1-1,1-1 1,-1 1-1,1 0 1,-1 0-1,1 0 0,0 1 1,0 0-1,0-1 1,0 1-1,0 1 1,1-1-1,-1 0 1,-3 6-1,5 0-449,9-5-159</inkml:trace>
</inkml:ink>
</file>

<file path=ppt/ink/ink3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49.5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0 243 25910,'1'2'1,"0"0"0,0-1 0,0 1 0,0-1 0,0 1 0,0-1 0,0 1 0,0-1 0,1 0 0,-1 0 1,0 0-1,1 1 0,-1-1 0,1-1 0,-1 1 0,1 0 0,0 0 0,-1 0 0,1-1 0,0 1 0,0-1 0,-1 0 1,1 1-1,0-1 0,0 0 0,1 0 0,4-1 25,0 0 1,0 0 0,0-1-1,0 0 1,9-4-1,-1 1 11,-3 0 37,0 0 0,0-1 0,0 0 0,-1-1 0,0-1 0,0 1 0,16-16 1,-20 16-4,1-1 1,-1 0 0,-1 0 0,1 0 0,-1-1 0,-1 1-1,0-2 1,0 1 0,-1 0 0,4-12 0,-7 19-85,0-1 0,-1 1 0,1 0-1,0 0 1,-1 0 0,0-1 0,0 1 0,1 0 0,-1 0 0,-1-1 0,1 1 0,0 0 0,0 0-1,-1-1 1,1 1 0,-1 0 0,0 0 0,0 0 0,0 0 0,0 0 0,0 0 0,0 0 0,0 0-1,-1 0 1,1 0 0,-1 1 0,1-1 0,-1 1 0,0-1 0,0 1 0,1 0 0,-1-1-1,0 1 1,0 0 0,0 0 0,0 0 0,-1 0 0,1 1 0,0-1 0,-3 0 0,-7-1-311,0 0-1,0 1 1,0 0 0,-1 1 0,-23 3 0,8 0-259</inkml:trace>
</inkml:ink>
</file>

<file path=ppt/ink/ink3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20.22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16275,'-1'1'135,"1"0"-1,-1-1 1,1 1-1,-1 0 0,1-1 1,0 1-1,-1 0 1,1 0-1,0-1 1,-1 1-1,1 0 0,0 0 1,0 0-1,0-1 1,0 1-1,0 0 0,0 0 1,0 0-1,0-1 1,0 1-1,0 0 0,0 0 1,1 0-1,-1-1 1,0 1-1,1 0 0,-1 0 1,0-1-1,1 1 1,-1 0-1,1-1 0,-1 1 1,1 0-1,-1-1 1,1 1-1,-1-1 0,1 1 1,0-1-1,-1 1 1,1-1-1,0 0 0,0 1 1,-1-1-1,1 0 1,0 1-1,0-1 0,1 0 1,7 4 463,-1-2 1,1 1-1,14 1 1,-14-2-364,48 6 213,0-3-1,0-2 1,72-6 0,-16 1-3649,-105 3 2067,-9 0 299,-15 2-215,12-2 885,-24 4-681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39.9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 12539,'3'0'195,"-1"0"0,0 1 1,1-1-1,-1 0 1,1 0-1,-1-1 0,1 1 1,-1 0-1,0-1 1,1 1-1,2-2 0,11-2 405,51 0 181,1 3-1,119 13 1,68-1-696,-28-26 211,52-2 186,-213 17-360,0 2-1,82 15 0,50 27-50,13 3-23,-195-45-47,0 0 0,1-1 0,-1-1 0,1-1 0,24-3 0,-32 2-82,-1 0 1,1 0-1,0-1 0,-1 0 1,1 0-1,-1-1 0,0 0 1,0-1-1,-1 0 0,1 0 1,8-8-1,-15 12 66,0 0 1,0 0-1,0-1 0,0 1 0,0 0 0,0 0 0,0-1 0,-1 1 1,1 0-1,-1-1 0,1 1 0,-1-1 0,1 1 0,-1-1 0,0 1 1,1 0-1,-1-1 0,0 0 0,0 1 0,0-1 0,-1-1 0,-1-14-255</inkml:trace>
</inkml:ink>
</file>

<file path=ppt/ink/ink3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20.6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17020,'3'20'2312,"10"-4"-1312,14-2-207,8-5 1215,11-1-448,6-3-215,2-4-689,0-1-408,-4 0-952,-6 0 1560,-5 0-912,-7 0-160,-9 0-120</inkml:trace>
</inkml:ink>
</file>

<file path=ppt/ink/ink3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2.6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1 419 14379,'1'1'142,"1"0"0,-1 0 0,1 0-1,-1 0 1,1 0 0,0 0 0,-1-1 0,1 1-1,0-1 1,-1 1 0,1-1 0,0 1 0,0-1 0,0 0-1,0 0 1,-1 0 0,1 0 0,0 0 0,0 0-1,0-1 1,0 1 0,-1-1 0,1 1 0,0-1 0,-1 1-1,1-1 1,3-2 0,5-3 211,0 0 0,0 0 0,11-12 0,-9 9-31,22-19 341,-1-2 0,46-53 0,46-78 36,-78 87-450,-48 84-187,0 1 0,-4 19 1,-18 69 47,-23 128-92,44-219-28,1 17-748,6-20 315,6-8 221,5-8-52</inkml:trace>
</inkml:ink>
</file>

<file path=ppt/ink/ink3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0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159 0 18036,'-15'17'634,"1"0"-1,0 1 1,2 0 0,0 1-1,1 1 1,0 0 0,-9 29 0,8-18-690,2 1 1,2 1 0,1 0-1,-4 40 1,10-63 54,0 0 0,1-1 0,1 1 0,-1 0 1,2 0-1,-1 0 0,1-1 0,6 18 0,-7-25 8,0 1 0,1 0 0,-1 0 0,0-1 0,1 1-1,0-1 1,0 1 0,0-1 0,0 0 0,0 0 0,0 0 0,0 0 0,1 0-1,-1 0 1,1-1 0,-1 1 0,1-1 0,0 0 0,0 1 0,-1-1-1,1 0 1,0-1 0,0 1 0,0-1 0,0 1 0,0-1 0,0 0-1,0 0 1,0 0 0,0 0 0,6-2 0,0 0 41,0-1 1,0 0-1,0 0 1,0-1-1,0 0 1,-1-1-1,1 0 0,-1 0 1,0-1-1,9-8 1,2-5 215,0 0 1,24-31 0,-28 29-27,0 0 0,-2 0 0,0-1 0,11-29 0,-18 37-89,-1-1 1,-1 1-1,0-1 1,0 0-1,-2-1 1,0 1-1,0 0 1,-2-17-1,0 28-117,0 1 1,-1-1-1,1 1 0,-1 0 1,0-1-1,0 1 0,0 0 0,0-1 1,0 1-1,-1 0 0,1 0 1,-1 0-1,0 0 0,-2-2 1,2 3-40,1 1 0,-1 0 0,0 0 0,1 0 0,-1 0 0,0 0 0,1 0 0,-1 0 0,0 1 1,0-1-1,0 0 0,0 1 0,0 0 0,0-1 0,1 1 0,-1 0 0,0 0 0,0 0 1,0 0-1,0 0 0,0 1 0,0-1 0,0 1 0,-3 0 0,-1 2-145,0-1 0,1 1 0,-1 0 0,1 0 0,0 0-1,0 1 1,0 0 0,0 0 0,-6 7 0,-2 4-1166,-18 28 0,23-30 607,9-10-87</inkml:trace>
</inkml:ink>
</file>

<file path=ppt/ink/ink3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4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239 4 15851,'8'-4'2192,"-21"12"-1068,-7 13-418,1 0 1,1 1-1,1 0 1,-23 42 0,16-24-578,-30 70 0,45-90-93,2 2 0,0-1-1,1 1 1,2 0 0,-4 34 0,7-52-24,1 1 0,0-1 0,1 1 0,-1-1 0,0 0 0,1 1 0,0-1 0,0 0 0,1 0 0,-1 1 0,1-1 0,0 0 0,0-1 0,0 1-1,3 4 1,-2-5 10,-1-1 0,1 1 0,0-1 0,0 0 0,0 1 0,0-1 0,0-1 0,0 1 0,0 0 0,1-1 0,-1 0 0,1 0-1,-1 0 1,1 0 0,-1 0 0,1-1 0,-1 1 0,8-1 0,-2-1 68,-1 0 0,1 0 0,0-1 0,0 0 0,0-1-1,-1 0 1,0 0 0,1 0 0,-1-1 0,0-1 0,-1 1 0,1-1 0,-1-1-1,0 1 1,0-1 0,-1 0 0,1-1 0,-1 0 0,8-13 0,-12 19-63,-1 0-1,0-1 1,0 0 0,0 1 0,0-1-1,-1 0 1,1 0 0,0 1 0,-1-1 0,1 0-1,-1 0 1,0 0 0,1 0 0,-1 1-1,0-1 1,0 0 0,0 0 0,-1 0-1,1 0 1,0 0 0,-1 0 0,1 1 0,-1-1-1,1 0 1,-1 0 0,0 1 0,0-1-1,0 0 1,0 1 0,0-1 0,0 1 0,0-1-1,-1 1 1,1 0 0,0-1 0,-1 1-1,1 0 1,-1 0 0,0 0 0,1 0-1,-1 0 1,-2 0 0,-3-2-14,0 0 0,0 1-1,0 0 1,-1 1 0,1 0 0,-1 0-1,1 0 1,-1 1 0,-9 1 0,8 0-169,-1 0 0,0 1 0,1 0 0,-1 1 0,-13 6 1,19-7 1,0 0 1,0-1 0,1 2 0,-1-1 0,1 0 0,-1 1 0,1 0 0,0 0 0,0 0 0,0 0-1,0 0 1,1 0 0,-1 1 0,1-1 0,-2 5 0,0 8-451,10-1-108</inkml:trace>
</inkml:ink>
</file>

<file path=ppt/ink/ink3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3.8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17796,'-6'3'2520,"-1"9"-1471,-3 5-513,-1 4 2784,0 5-2335,1 2-313,2 1-584,0 0-248,7-3-728,-1-5-497,2-8 1113,6-7-248,2-6-216</inkml:trace>
</inkml:ink>
</file>

<file path=ppt/ink/ink3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4.2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0 19148,'5'11'2049,"-4"7"-1433,-5 13-216,-7 6 1144,-1 12-704,0 1-184,-4 8-312,1-2-135,4-6-298,2-7-255,5-12-520,4-10-312,3-15 888,3-6-248,0-9-224</inkml:trace>
</inkml:ink>
</file>

<file path=ppt/ink/ink3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14.6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15 92 18116,'2'-2'193,"14"-14"1391,0 2-1,36-24 1,-48 35-1375,1 1 1,-1-1-1,1 1 1,-1 0-1,1 0 1,0 0-1,-1 1 1,1 0-1,0 0 1,0 0-1,0 0 1,0 1-1,1 0 1,-1 0-1,0 0 1,0 1-1,0-1 1,8 4-1,-11-4-178,0 1-1,0 0 1,0 0-1,-1 0 0,1 0 1,0 0-1,-1 1 0,1-1 1,-1 0-1,1 1 0,-1-1 1,0 1-1,1-1 1,-1 1-1,0 0 0,1 3 1,0-1-9,-1 0 1,0 0 0,0 0-1,0 0 1,0 1 0,-1-1-1,0 8 1,-1 2 8,0 0 0,-2 0 0,-7 26 0,-5 4 99,-2-2 0,-1 0 0,-3-1 0,-1-1 0,-2-1 0,-48 60-1,68-94-111,0-1-2,0 1 0,1 0 0,-1 0 0,1 0 0,-4 9 0,6-13-15,1 0 0,0-1 0,0 1-1,0 0 1,-1 0 0,1-1-1,0 1 1,0 0 0,0 0 0,0-1-1,0 1 1,0 0 0,1 0 0,-1 0-1,0-1 1,0 1 0,0 0 0,1-1-1,-1 1 1,1 1 0,0-1-3,0 0 1,0 0 0,1 0-1,-1-1 1,0 1 0,0 0-1,0-1 1,1 1 0,-1-1-1,0 1 1,1-1 0,-1 0-1,0 1 1,1-1 0,-1 0 0,2 0-1,27 1-455,1-1 1,-1-1-1,33-6 0,15 0-802,-55 5 696</inkml:trace>
</inkml:ink>
</file>

<file path=ppt/ink/ink3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22.0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45 14667,'1'0'281,"0"1"0,-1-1 0,1 0 0,0 0-1,0 0 1,0 0 0,-1 0 0,1 0 0,0 0 0,0 0-1,0 0 1,0 0 0,-1-1 0,1 1 0,0 0 0,0 0 0,0-1-1,-1 1 1,2-1 0,26-10 2097,-22 9-1824,12-5 474,0 1 1,36-7-1,-46 12-929,0 0 0,0 0 0,1 1-1,-1 0 1,0 0 0,1 1-1,-1 0 1,0 1 0,9 2-1,-14-3-92,-1 0-1,1 0 0,0 0 1,-1 0-1,1 1 0,-1-1 1,0 1-1,1-1 0,-1 1 1,0 0-1,0 0 0,0 0 0,0 0 1,0 0-1,-1 1 0,1-1 1,-1 1-1,1-1 0,1 5 1,-2-2-8,0-1 0,0 1 1,-1-1-1,1 0 0,-1 1 1,0-1-1,0 1 0,-1-1 1,0 1-1,1-1 0,-3 8 1,-1-1-5,0 0 0,-1 0 1,0-1-1,-1 1 0,0-1 0,-1 0 1,0 0-1,-15 15 0,17-19 13,-1-1 1,0 0-1,0 0 0,-1 0 0,1-1 1,-1 0-1,0 0 0,-11 4 1,16-8-68,5-3 25,9-1-12,-1 3-29,0 0-1,0 1 0,0 1 1,0-1-1,0 2 0,0 0 1,0 0-1,13 5 1,-17-5 28,0 1 0,-1-1 1,1 1-1,-1 1 0,0-1 1,0 1-1,0 0 0,0 0 1,-1 1-1,0-1 0,0 1 1,0 1-1,0-1 1,4 7-1,-8-10 51,0 1 1,0-1-1,-1 0 1,1 1-1,0-1 0,-1 1 1,1-1-1,-1 0 1,0 1-1,0-1 1,0 1-1,0-1 0,0 1 1,-1-1-1,1 1 1,-1-1-1,0 1 1,1-1-1,-1 0 0,0 0 1,0 1-1,-1-1 1,1 0-1,0 0 1,-1 0-1,1 0 0,-1 0 1,0 0-1,1-1 1,-1 1-1,-3 2 1,-4 3 101,0 0 1,0-1-1,-1 0 1,0 0-1,-17 6 1,6-4 196,-1-1 0,-43 9 0,55-14-316,0 0 0,0-1 0,0-1 0,-1 0 0,1 0 0,0-1 0,0 0 0,0-1 0,-11-3 1,20 5-48,0 0 1,0 0-1,1-1 1,-1 1-1,0 0 1,0-1 0,1 1-1,-1-1 1,0 1-1,1 0 1,-1-1 0,0 0-1,1 1 1,-1-1-1,1 1 1,-1-1-1,1 0 1,-1 1 0,1-1-1,-1 0 1,1 1-1,0-1 1,-1 0 0,1 0-1,0 1 1,0-1-1,0 0 1,-1 0-1,1 0 1,0 1 0,0-1-1,0 0 1,0 0-1,0 0 1,1 0 0,-1 1-1,0-1 1,0 0-1,0 0 1,1 1-1,-1-1 1,0 0 0,1 0-1,-1 1 1,1-1-1,-1 0 1,1 1 0,-1-1-1,1 0 1,-1 1-1,1-1 1,0 0-1,12-11-684</inkml:trace>
</inkml:ink>
</file>

<file path=ppt/ink/ink3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23.9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423 143 12403,'9'-12'796,"3"-3"287,-1-1 0,0-1-1,15-34 1,-25 51-1022,-1-1 0,1 0 0,-1 0 0,1 0 0,-1 1 0,0-1 0,0 0 0,1 0 0,-1 0 0,0 0 0,0 0 0,0 1 0,0-1 0,0 0 0,0 0 0,0 0 0,0 0 0,0 0 0,-1 0 0,1 1 0,0-1 0,-1 0 0,1 0 1,0 0-1,-1 1 0,1-1 0,-1 0 0,1 0 0,-1 1 0,1-1 0,-1 1 0,0-1 0,1 0 0,-1 1 0,0-1 0,1 1 0,-1-1 0,0 1 0,0 0 0,0-1 0,1 1 0,-1 0 0,0-1 0,0 1 0,0 0 0,0 0 0,0 0 0,1 0 0,-1 0 0,0 0 0,0 0 0,0 0 0,0 0 0,-1 0 0,-6 1 103,-1 0 1,0 0 0,0 1 0,-8 3 0,0 1-110,0 0 0,0 2 0,0 0-1,1 1 1,1 0 0,0 1 0,0 1 0,1 1 0,-19 18 0,8-3-82,1 1-1,1 0 1,-32 55 0,38-52 17,0 1-1,2 1 1,2 0 0,1 1-1,2 1 1,-9 45 0,14-50 12,2 0 0,1 0 1,1 1-1,1-1 1,2 0-1,1 1 0,12 52 1,-11-68-5,1 1 1,1-1 0,1 0 0,0 0 0,0-1-1,2 0 1,0 0 0,0-1 0,1 0-1,14 14 1,-14-18 2,0 0 0,1 0 1,0-1-1,0 0 0,1-1 0,0 0 0,1-1 0,-1 0 0,1-1 1,0-1-1,0 0 0,21 3 0,-16-5 53,1 0-1,-1-1 1,1-1-1,-1-1 1,1 0 0,-1-2-1,0 0 1,0-1 0,23-8-1,-18 3 147,-1 0-1,0-2 0,-1-1 1,0 0-1,0-2 1,28-24-1,-24 15 97,-1 0 0,-2-2-1,0-1 1,-2 0 0,0-1 0,-2-1-1,-1-1 1,-2-1 0,-1 0-1,17-52 1,-24 61-220,-2-2-1,0 1 1,-2 0 0,0-1-1,-1 0 1,-2 1 0,0-1-1,-4-25 1,2 35-190,-1 0 0,0 0 0,0 0 0,-2 0 0,1 1 0,-2 0 0,0 0 0,0 1 0,-1-1 0,0 1 0,-1 1 0,0-1 0,-1 1 0,0 1 0,-13-11 0,11 11-182,-1 1-1,0 1 1,-1 0-1,1 0 0,-1 1 1,0 1-1,-1 0 1,1 1-1,-1 0 0,0 1 1,-17-1-1,14 2 18,0 2 0,0 0-1,0 1 1,0 0 0,0 1-1,0 2 1,0-1 0,1 2 0,-17 6-1,-36 21-968</inkml:trace>
</inkml:ink>
</file>

<file path=ppt/ink/ink3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5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267 14 18724,'-3'-2'270,"0"1"-1,0-1 1,-1 0 0,1 1 0,-1 0-1,1 0 1,-1 0 0,0 0-1,1 1 1,-1-1 0,0 1 0,1 0-1,-1 0 1,0 0 0,-6 2 0,2-1-9,0 1 1,0 0-1,0 0 1,0 1-1,1 0 1,-9 4 0,6 0-188,0 0 0,0 0 0,1 1 0,0 0 0,1 1 0,0 0 0,0 0 1,1 0-1,0 1 0,1 1 0,0-1 0,1 1 0,0 0 0,-7 21 0,7-14-67,0 0 0,1 0 0,1 0 0,1 1 0,1-1 0,0 1 0,1-1 0,1 1 0,4 17 0,-4-29-5,0 0 0,0 0 0,1-1-1,0 1 1,0-1 0,1 1 0,0-1 0,0 0-1,1 0 1,-1 0 0,1-1 0,0 1 0,1-1 0,-1 0-1,1 0 1,0 0 0,1-1 0,-1 0 0,1 0-1,-1 0 1,1-1 0,1 0 0,-1 0 0,0 0-1,1-1 1,-1 0 0,1 0 0,-1 0 0,1-1-1,12 1 1,-7-2 7,0 0-1,0-1 0,-1 0 1,1-1-1,0 0 1,12-4-1,-17 4 32,0 0 0,-1-1-1,0 0 1,1 0 0,-1 0 0,0 0-1,-1-1 1,1 0 0,-1-1 0,1 1 0,7-10-1,-12 13-20,0 0 0,-1 0 0,1 0 0,0 0 0,-1 0 0,1 0 0,0 0 0,-1 0 0,1 0-1,-1-1 1,0 1 0,1 0 0,-1 0 0,0-1 0,0 1 0,0 0 0,0-1 0,0 1 0,0 0-1,0 0 1,0-1 0,-1-1 0,0 1 6,0 0-1,0 1 1,0-1-1,0 1 1,0-1 0,-1 1-1,1 0 1,0 0-1,-1-1 1,1 1-1,-1 0 1,1 0 0,-1 0-1,-1 0 1,-6-3 66,1 1-1,-1 0 1,1 1 0,-1 0 0,-13-1 0,4 1-20,-1 1 1,1 1 0,-26 3-1,36-2-537,0 0-1,-1 1 1,1 0-1,0 1 1,-12 5-1,30-11-632,8-7 339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0.7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0 118 10898,'29'11'331,"1"-1"-1,0-2 0,0-1 0,1-1 1,-1-1-1,1-2 0,36-1 0,454-5 2919,-458 3-2899,0-4 1,0-2-1,-1-3 0,0-2 0,116-39 1,-152 41-228,-8 4-242,-1-1-1,0-1 0,0-1 1,27-16-1,-32 11-27,-12-2-78</inkml:trace>
</inkml:ink>
</file>

<file path=ppt/ink/ink3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6.29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2 119 14451,'0'0'96,"0"0"-1,0 1 0,-1-1 1,1 0-1,0 0 1,0 1-1,0-1 0,0 0 1,0 0-1,0 1 1,0-1-1,0 0 1,-1 1-1,1-1 0,0 0 1,0 0-1,0 1 1,0-1-1,0 0 0,1 1 1,-1-1-1,0 0 1,0 0-1,0 1 1,0-1-1,0 0 0,0 0 1,0 1-1,1-1 1,-1 0-1,0 0 0,0 1 1,0-1-1,0 0 1,1 0-1,-1 0 1,0 1-1,0-1 0,1 0 1,-1 0-1,0 0 1,0 0-1,1 1 1,12-10 2236,15-20-253,40-62 544,-68 91-2616,0 0-1,0 0 1,0 1-1,0-1 1,0 0-1,0 0 1,0 0 0,0 1-1,0-1 1,0 0-1,0 0 1,0 0-1,0 1 1,0-1-1,0 0 1,0 0-1,0 0 1,0 1 0,0-1-1,0 0 1,0 0-1,1 0 1,-1 1-1,0-1 1,0 0-1,0 0 1,0 0-1,0 0 1,1 0-1,-1 1 1,0-1 0,0 0-1,0 0 1,1 0-1,-1 0 1,0 0-1,0 0 1,0 0-1,1 0 1,-1 0-1,0 0 1,0 0 0,0 0-1,1 0 1,-1 0-1,0 0 1,0 0-1,0 0 1,1 0-1,-1 0 1,0 0-1,0 0 1,0 0 0,1 0-1,-1 0 1,0 0-1,0-1 1,0 1-1,1 0 1,-1 0-1,0 0 1,0 0-1,0 0 1,0-1 0,0 1-1,1 0 1,-1 0-1,-1 22 193,-17 106 113,10-83-293,2-1 0,0 70-1,5-113-39,1 0 1,0 0-1,0 0 0,0 0 0,0 0 0,0 0 0,1 0 0,-1 0 0,0 0 0,0 0 0,1 0 0,-1 0 0,0 0 0,1-1 0,-1 1 0,1 0 1,0 0-1,-1 0 0,1 0 0,1 1 0,-2-2-28,1 0 0,0 0 0,-1 0 1,1 0-1,0 0 0,0 0 0,-1 0 0,1 0 1,0 0-1,-1 0 0,1 0 0,-1-1 0,1 1 1,0 0-1,-1 0 0,1-1 0,0 1 1,-1 0-1,1-1 0,-1 1 0,1-1 0,0 0 1,5-4-298,0-1 0,-1 0 0,8-10 1,-13 15 370,20-29-500,-1-7-158</inkml:trace>
</inkml:ink>
</file>

<file path=ppt/ink/ink3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6.6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46 3 19660,'-1'2'253,"1"0"1,-1-1-1,0 1 0,1-1 0,-1 0 0,0 1 1,0-1-1,0 1 0,0-1 0,-2 2 0,-5 6 199,4 0-114,0 0 1,0 0-1,1 0 0,0 1 1,1-1-1,0 1 0,0 0 1,1-1-1,0 11 0,1-14-310,0 0 0,0 0 0,0 0 0,1-1 0,0 1 0,0 0 0,0-1 0,1 1 0,0-1 0,0 1 0,0-1-1,1 0 1,-1 0 0,1 0 0,1 0 0,4 6 0,-4-8-18,0 0 1,0 0-1,1 0 1,-1-1-1,1 0 0,-1 0 1,1 0-1,0 0 0,0-1 1,-1 0-1,1 0 1,0 0-1,0-1 0,0 1 1,0-1-1,0 0 0,0-1 1,9-1-1,-1 0 49,0-1 0,0-1-1,0 0 1,0-1 0,22-12 0,-16 7 95,0-2 1,-1 0-1,19-17 1,-31 24-78,0-1 0,0 1 0,-1-1-1,0 0 1,0-1 0,0 1 0,-1-1 0,0 0 0,0 0 0,-1 0-1,0 0 1,3-10 0,-6 15-58,1 0 0,-1 0 1,1 0-1,-1 0 0,0 0 0,0 0 0,1 0 0,-1 0 0,-1 0 0,1 0 0,0 0 1,0 0-1,-1 0 0,0 0 0,1 0 0,-1 0 0,0 0 0,0 0 0,0 1 1,0-1-1,0 0 0,0 1 0,0-1 0,-1 0 0,1 1 0,0-1 0,-1 1 0,0 0 1,1 0-1,-1-1 0,0 1 0,0 0 0,1 0 0,-1 1 0,0-1 0,0 0 0,0 1 1,0-1-1,-3 0 0,-3 0-23,-1 0 1,0 0 0,0 1-1,0 0 1,0 1-1,0 0 1,-17 4 0,4 2-509,1 0 0,-1 1 1,1 2-1,1 0 0,-23 14 1,42-23 390,-3 2-141,0 0 1,0-1-1,0 1 0,-1-1 1,1 0-1,0-1 0,-1 1 1,1-1-1,-1 1 0,0-2 1,1 1-1,-10 0 1,0-4-842</inkml:trace>
</inkml:ink>
</file>

<file path=ppt/ink/ink3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7.10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1 101 17652,'2'2'178,"0"0"-1,0 0 1,1-1 0,-1 1 0,0-1-1,1 0 1,-1 1 0,1-1 0,0 0-1,-1-1 1,1 1 0,0 0 0,-1-1-1,1 1 1,5-1 0,47-2 682,-40 1-321,222-32 2328,-137 17-2293,-4 1-158,227-28 396,-253 37-735,-1 3 1,114 11-1,-178-8-154,3 1-137,0 0-1,0 0 0,0 0 1,0 1-1,0 1 1,10 3-1,-29-5-1858,4-2 1414</inkml:trace>
</inkml:ink>
</file>

<file path=ppt/ink/ink3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7.7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176 1 20596,'0'0'76,"1"0"0,-1 0 0,0 0 0,1 0 0,-1 0 0,0 0-1,1 0 1,-1 0 0,1 0 0,-1 0 0,0 0 0,1 0-1,-1 0 1,0 0 0,1 0 0,-1 0 0,1 0 0,-1 0 0,0 0-1,1 1 1,-1-1 0,0 0 0,1 0 0,-1 0 0,0 1 0,0-1-1,1 0 1,-1 0 0,1 1 0,-2 12 1208,-14 23-133,8-22-511,-10 26-31,-42 108-91,56-141-517,1-2 1,0 0 1,1 0 0,-1 1-1,1-1 1,-1 9-1,2-13-1,0 0-1,0 0 1,0 0 0,0 0-1,0 0 1,1 0-1,-1 0 1,0-1 0,0 1-1,1 0 1,-1 0-1,1 0 1,-1 0 0,1-1-1,-1 1 1,1 0-1,-1 0 1,1-1-1,0 1 1,-1 0 0,1-1-1,0 1 1,-1 0-1,1-1 1,0 1 0,0-1-1,0 0 1,0 1-1,-1-1 1,1 0 0,0 1-1,0-1 1,0 0-1,0 0 1,0 0-1,0 0 1,0 0 0,0 0-1,1 0 1,19 0-59,41-6-1,-48 3 9,-1 1 0,1 1 0,-1 0 1,1 1-1,0 1 0,0 0 0,25 5 0,-37-5 38,0-1 0,0 1 0,0 0 0,0 0 0,0 0 1,0 0-1,0 0 0,0 0 0,0 0 0,-1 0 0,1 1 1,0-1-1,-1 1 0,1 0 0,-1-1 0,0 1 0,1 0 0,-1 0 1,0 0-1,0 0 0,0 0 0,0 0 0,0 0 0,0 3 1,-1-2 7,0 0 1,0 0 0,0 0 0,0 0 0,-1 0 0,1 0 0,-1 0 0,0 0 0,0 0-1,0 0 1,0 0 0,0-1 0,0 1 0,-1 0 0,0-1 0,1 1 0,-4 2 0,-6 7 105,0 0-1,-1-1 1,-1-1 0,1 0 0,-2 0 0,1-1 0,-1-1 0,0-1 0,-1 0 0,0 0 0,0-2-1,-1 0 1,1-1 0,-1 0 0,0-1 0,-19 1 0,32-4-143,-1 0-1,1 0 1,0 0-1,0 0 1,-1-1-1,1 1 1,0-1-1,0 0 1,0 0-1,0 0 1,0 0-1,0-1 1,0 1-1,0-1 1,1 0-1,-1 0 1,0 0 0,-3-4-1,3 3-113,1-1-1,0 0 0,0 1 1,0-1-1,0 0 1,1 0-1,-1 0 1,1 0-1,0 0 1,0 0-1,1-1 1,-1 1-1,1 0 1,0-6-1,1-11-424,6-37-1,2 13-278</inkml:trace>
</inkml:ink>
</file>

<file path=ppt/ink/ink3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1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83 17996,'3'0'2256,"4"-1"-1191,-1-1-441,7-2 1600,6 1-639,8-3-665,6 1-256,9-1-392,1-2-216,3 1-672,-1-1-360,-4-1 808,-3-2-177,-6-1-143</inkml:trace>
</inkml:ink>
</file>

<file path=ppt/ink/ink3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84 3 18748,'1'1'242,"0"-1"0,1 0 0,-1 1-1,1-1 1,-1 0 0,0 1 0,1-1 0,-1 0 0,1 0 0,-1 0-1,1 0 1,-1 0 0,1-1 0,-1 1 0,0 0 0,1-1-1,2 0 1,12-2 972,-15 3-1167,1 0 0,0 0 0,0 1 0,-1-1 0,1 0 0,-1 1 0,1-1 0,0 1 0,-1-1 0,1 1 0,-1 0 1,1 0-1,-1 0 0,1 0 0,-1 0 0,0 0 0,0 0 0,1 0 0,-1 0 0,0 1 0,0-1 0,1 3 0,0-1-23,-1 0 0,0 1 0,0-1 0,0 0 0,0 1 0,-1-1 0,1 1-1,-1-1 1,0 1 0,0 4 0,-2 6-16,0-1-1,-1 0 1,0 1-1,-9 20 0,0-6 148,-2-1-1,-2 0 0,-27 36 1,-1 2 306,42-61-423,-1-1 0,1 1-1,0 0 1,0 0-1,1 0 1,-1 0-1,1 1 1,0-1 0,0 0-1,-1 6 1,2-9-42,0 0-1,0 0 1,1 0 0,-1 0 0,0 0 0,0 0 0,1-1 0,-1 1-1,0 0 1,1 0 0,-1 0 0,1 0 0,-1 0 0,1-1 0,-1 1-1,1 0 1,0 0 0,-1-1 0,2 2 0,0-1-48,0 0 0,0 0 1,0 0-1,0-1 1,0 1-1,0 0 0,0-1 1,0 1-1,0-1 0,0 0 1,4 0-1,10-1-321,-1-1 1,0 0-1,0-1 1,-1-1-1,1-1 1,-1 0-1,0 0 1,17-11-1,18-7-412</inkml:trace>
</inkml:ink>
</file>

<file path=ppt/ink/ink3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8.97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175 0 18556,'-10'5'496,"1"1"0,0-1 0,1 2 0,0-1-1,0 1 1,0 0 0,-11 14 0,13-15-33,-6 7-4,1 1 1,0 0-1,-15 26 0,22-32-414,-1 0-1,2 1 1,-1-1 0,1 1-1,0 0 1,1 0 0,0 0 0,-1 17-1,3-23-38,0-1-1,0 1 0,0 0 1,0-1-1,1 1 0,-1 0 0,1-1 1,0 1-1,-1 0 0,1-1 1,1 0-1,-1 1 0,0-1 0,1 1 1,-1-1-1,1 0 0,-1 0 1,1 0-1,0 0 0,0 0 1,0 0-1,0-1 0,0 1 0,1-1 1,-1 1-1,0-1 0,1 0 1,-1 0-1,1 0 0,-1 0 0,1 0 1,4 0-1,-1 0 21,1 0-1,-1 0 1,1-1-1,-1 0 1,1 0-1,-1-1 1,1 0-1,-1 0 1,1-1 0,-1 1-1,0-1 1,10-5-1,-8 3 58,0 0-1,0-1 1,0-1 0,0 1-1,-1-1 1,0-1-1,0 1 1,-1-1-1,0 0 1,0-1 0,0 1-1,-1-1 1,0 0-1,4-10 1,-7 13-27,0-1 0,0 1 0,-1 0 0,0-1 0,0 1-1,0-1 1,-1 1 0,1-1 0,-1 1 0,-1-1 0,1 1 0,-1-1 0,0 1 0,0 0 0,0-1 0,-1 1 0,0 0-1,0 0 1,0 0 0,-1 0 0,0 0 0,0 0 0,0 1 0,0-1 0,-6-4 0,4 4-152,0 1 0,0-1 1,0 1-1,-1 0 0,1 1 0,-1-1 1,0 1-1,-1 0 0,1 1 1,0 0-1,-1 0 0,1 0 1,-1 1-1,0-1 0,1 2 0,-1-1 1,0 1-1,0 0 0,1 0 1,-1 1-1,0 0 0,1 0 0,-1 0 1,0 1-1,1 0 0,0 1 1,-1-1-1,1 1 0,-8 5 0,1 4-516</inkml:trace>
</inkml:ink>
</file>

<file path=ppt/ink/ink3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39.47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42 14499,'0'-1'267,"1"1"1,-1-1-1,1 1 0,0-1 1,-1 1-1,1-1 1,-1 1-1,1 0 0,0-1 1,-1 1-1,1 0 0,0-1 1,-1 1-1,1 0 0,0 0 1,-1 0-1,1 0 0,0 0 1,-1 0-1,1 0 0,0 0 1,0 0-1,-1 0 0,1 0 1,0 0-1,-1 0 0,1 1 1,0-1-1,-1 0 0,1 1 1,0-1-1,-1 0 0,1 1 1,-1-1-1,2 1 1,-1 0-229,-1-1 0,1 1 0,-1-1 0,1 1 0,0-1 0,-1 1 0,1-1 0,0 0 1,0 0-1,-1 1 0,1-1 0,0 0 0,0 0 0,-1 0 0,1 0 0,0 0 1,0 0-1,0 0 0,-1 0 0,1 0 0,0 0 0,0 0 0,-1 0 0,1 0 0,0-1 1,0 1-1,-1 0 0,1-1 0,0 1 0,-1 0 0,1-1 0,0 1 0,-1-1 0,1 1 1,-1-1-1,1 0 0,-1 1 0,1-1 0,-1 1 0,1-1 0,-1 0 0,1 1 1,-1-1-1,0 0 0,1-1 0,5-19 543,-5 21-573,-1-1 0,0 1 0,0-1 0,0 1 0,0 0 0,0-1 0,0 1 0,0 0 0,0-1 0,-1 1 0,1 0 0,0-1 0,0 1 0,0-1 0,0 1 0,0 0 0,-1-1 0,1 1 0,0 0 0,0 0 0,0-1 0,-1 1 0,1 0 0,0-1 0,-1 1 0,1 0 0,0 0 0,0 0 0,-1-1 0,1 1-1,0 0 1,-1 0 0,1 0 0,-1 0 0,1 0 0,0 0 0,-1-1 0,1 1 0,0 0 0,-1 0 0,1 0 0,-1 0 0,1 0 0,0 1 0,-1-1 0,1 0 0,0 0 0,-1 0 0,1 0 0,0 0 0,-1 0 0,1 0 0,0 1 0,-1-1 0,1 0 0,0 0 0,-1 1 0,-2 0 4,0 1 1,1 0-1,-1 0 1,1-1-1,-1 2 1,1-1 0,0 0-1,-1 0 1,1 1-1,0-1 1,-3 6-1,2-2-98,-1 1 0,1-1 0,0 1 0,-2 7 0,4-13-12,1-1 0,-1 1 0,1 0-1,0 0 1,-1 0 0,1 0 0,0-1 0,0 1-1,0 0 1,0 0 0,0 0 0,0 0 0,0 0 0,0-1-1,0 1 1,0 0 0,0 0 0,0 0 0,1 1 0,14-6-1755,-11 2 1948,15-6-803</inkml:trace>
</inkml:ink>
</file>

<file path=ppt/ink/ink3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0.2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9 342 15363,'-1'4'505,"-1"1"-1,1-1 0,-1 1 0,1-1 1,1 1-1,-2 9 0,2-14-423,0 1-1,1 0 1,-1-1 0,0 1 0,0-1-1,0 1 1,0 0 0,1-1-1,-1 1 1,0-1 0,0 1 0,1 0-1,-1-1 1,1 1 0,-1-1-1,0 1 1,1-1 0,-1 1 0,1-1-1,-1 0 1,1 1 0,0 0-1,1-1 57,-1 1-1,1-1 0,0 0 0,-1 0 0,1 0 0,-1 0 0,1 0 1,-1 0-1,1 0 0,0 0 0,-1 0 0,1-1 0,2 0 1,9-4 187,0 0 1,-1-1 0,1 0 0,-1-1 0,-1-1 0,0 0 0,15-12 0,68-73 740,-69 66-899,-1-2-1,-1-1 1,-1 0 0,-2-2-1,28-57 1,-58 117-292,-11 45 0,4-11-37,3-19 104,5-20-218,2 1 0,0 0-1,2 0 1,-4 32-1,9-55 272,0 0 0,-1 0-1,1 0 1,0 0 0,0-1-1,0 1 1,0 0 0,0 0-1,0 0 1,1 0 0,-1 0-1,0 0 1,0 0 0,1 0-1,-1 0 1,1 0 0,-1 0-1,0-1 1,1 1 0,0 0-1,-1 0 1,1-1-1,-1 1 1,1 0 0,0-1-1,0 1 1,-1 0 0,2 0-1,16 2-217</inkml:trace>
</inkml:ink>
</file>

<file path=ppt/ink/ink3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0.6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104 1 17620,'0'0'102,"-1"0"-1,1 0 1,-1 0 0,0 0 0,1 0 0,-1 0 0,1 0 0,-1 0-1,1 0 1,-1 0 0,0 1 0,1-1 0,-1 0 0,1 0-1,-1 1 1,1-1 0,-1 0 0,1 1 0,-1-1 0,1 0 0,-1 1-1,1-1 1,-1 1 0,-11 13 297,2 2-178,0 1-1,0 0 1,2 1-1,0 0 1,1 0-1,1 1 1,1 0 0,0 0-1,2 0 1,0 0-1,1 1 1,1 23-1,1-40-213,0 0 0,0 1 0,1-1 0,0 0 0,-1 0 0,1 0 0,0 1 0,1-1 0,1 3 0,-2-4 2,-1-1 1,1 0 0,0 0-1,0 0 1,0 0-1,0 0 1,0 0 0,1 0-1,-1 0 1,0 0-1,0-1 1,1 1 0,-1 0-1,0-1 1,1 1-1,-1-1 1,1 1 0,-1-1-1,0 0 1,1 0 0,-1 0-1,1 1 1,2-2-1,3 0 55,1 0-1,-1 0 0,1-1 1,-1 0-1,0-1 0,0 0 1,0 0-1,0 0 1,0-1-1,-1 0 0,9-7 1,0 0 184,0-2 0,-1 0 1,18-22-1,-24 25-87,0 0 0,-1 0 1,-1 0-1,0-1 0,0 0 0,6-19 0,-10 27-128,-1 0-1,0-1 1,0 1-1,-1-1 0,1 1 1,-1-1-1,1 1 1,-1-1-1,0 0 1,-1 1-1,1-1 0,-1 1 1,1-1-1,-1 1 1,0-1-1,0 1 1,-1 0-1,1-1 1,-1 1-1,1 0 0,-1 0 1,0 0-1,0 0 1,0 0-1,-1 1 1,1-1-1,-4-2 1,2 2-97,1 1 1,-1 0 0,1 0 0,-1 1-1,0-1 1,0 1 0,0 0 0,0 0 0,0 0-1,0 0 1,0 1 0,0 0 0,0 0 0,0 0-1,0 0 1,0 0 0,0 1 0,0 0-1,0 0 1,0 0 0,0 0 0,-4 2 0,2 0-124,1-1 1,0 1-1,-1-1 1,1 1-1,0 1 1,0-1-1,1 1 1,-1 0-1,1 0 1,0 0-1,0 1 0,0 0 1,0-1-1,-5 11 1,2 8-578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1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60 12891,'-1'-1'60,"1"-1"0,0 1 0,0-1 0,0 1 0,0-1 0,0 1 0,0-1 0,0 1 0,0-1 0,1 1 0,-1-1 0,1 1 0,-1-1 0,1 1 0,0 0 0,-1-1 0,1 1 0,0 0 0,0 0 0,0-1 0,0 1 0,0 0 0,0 0 1,0 0-1,0 0 0,0 0 0,1 0 0,-1 1 0,0-1 0,1 0 0,-1 1 0,2-2 0,4-1 77,0 0 0,0 0 1,1 1-1,-1 0 0,9-1 0,4 1 43,-1 2-1,1 0 0,0 1 0,-1 1 0,22 5 0,18 1 131,364 2 404,-170-10-1139,-198 0 331,64-7 0,-27-5-19</inkml:trace>
</inkml:ink>
</file>

<file path=ppt/ink/ink3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228 45 17876,'1'-3'306,"-1"1"0,1-1 1,-1 0-1,0 0 0,1 1 0,-1-1 1,0 0-1,-1 0 0,1 0 0,-1-4 1,1 7-239,-1-1 0,1 0 0,0 1 1,0-1-1,-1 1 0,1-1 0,0 1 1,-1-1-1,1 1 0,-1-1 0,1 1 1,-1-1-1,1 1 0,-1 0 0,1-1 0,-1 1 1,1 0-1,-1-1 0,1 1 0,-2 0 1,1-1 33,0 1 1,-1 0 0,1 0-1,0 0 1,0 0-1,-1 1 1,1-1 0,0 0-1,0 0 1,-1 1 0,1-1-1,0 1 1,0-1 0,-2 2-1,-5 2 93,0 2 1,0-1-1,1 1 0,0 0 1,0 1-1,0 0 0,1 0 0,-7 10 1,-41 68-103,52-81-75,-13 22-24,-22 54-1,33-70 5,0 1 0,1 0 0,1 0 0,-1 0-1,2 0 1,0 1 0,0-1 0,1 14 0,0-23 2,0 1 0,0-1 0,1 0 1,-1 0-1,0 0 0,1 0 0,-1 0 1,1 0-1,0 0 0,0 0 0,0 0 1,0-1-1,0 1 0,0 0 0,0 0 1,1-1-1,-1 1 0,0-1 0,1 1 1,0-1-1,-1 0 0,1 1 0,0-1 1,-1 0-1,1 0 0,0 0 0,0 0 1,0-1-1,0 1 0,0 0 0,0-1 1,0 0-1,0 1 0,0-1 0,0 0 1,1 0-1,-1 0 0,2 0 0,4-1 8,0-1-1,0 0 1,0 0-1,0 0 1,0-1-1,-1 0 1,0-1-1,12-6 1,-12 6 29,0 0 0,0-1 1,0 0-1,-1 0 0,0 0 0,0-1 1,0 0-1,-1 0 0,1 0 0,-2-1 1,1 0-1,6-12 0,-11 18-24,0 0-1,1 0 1,-1 0-1,0 0 1,1 0 0,-1 0-1,0-1 1,0 1-1,0 0 1,0 0-1,0 0 1,0 0 0,0 0-1,-1 0 1,1 0-1,0-1 1,0 1 0,-1 0-1,1 0 1,-1 0-1,1 0 1,-1 0-1,1 0 1,-2-1 0,0 1 4,0-1 1,0 1 0,1 0 0,-1 0 0,0 0-1,0 0 1,0 0 0,0 1 0,0-1-1,0 1 1,0-1 0,-3 0 0,-4 1 5,-1-1 1,1 1 0,-1 1-1,-15 2 1,15-1-116,-1 1 1,1 0-1,-1 1 0,-10 4 1,17-5-150,-1-1 1,1 0-1,-1 1 1,1 0-1,0 0 1,0 0 0,1 1-1,-1-1 1,1 1-1,-6 8 1,8-11 163,1 0 0,-1 0 0,1 0 0,-1 0 0,1 0 1,-1 0-1,1 1 0,0-1 0,-1 0 0,1 0 0,0 1 0,0-1 0,0 0 0,0 0 1,0 1-1,0-1 0,1 0 0,-1 0 0,0 1 0,1-1 0,-1 0 0,1 0 1,-1 0-1,1 0 0,-1 0 0,1 1 0,0-1 0,-1 0 0,1-1 0,0 1 0,0 0 1,0 0-1,0 0 0,0 0 0,0-1 0,0 1 0,0 0 0,0-1 0,2 1 1,23 11-893</inkml:trace>
</inkml:ink>
</file>

<file path=ppt/ink/ink3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5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16964,'2'0'1912,"-4"6"-1136,-2 9-312,-6 11 1057,1 3-281,-1 6-472,-1 5-232,2 0-328,-1 1-48,3-6-112,2-4-248,2-11-824,2-3-1473,1-16 2137,3 1-344,1-13-264</inkml:trace>
</inkml:ink>
</file>

<file path=ppt/ink/ink3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1.9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 1 19908,'6'6'2009,"-6"6"-1497,-6 11-248,3 8 1112,-6 7-712,-2 5-256,2 7-296,-1-1-48,1-3-296,3-6-320,3-11-496,2-9 880,4-12-168,1-8-112</inkml:trace>
</inkml:ink>
</file>

<file path=ppt/ink/ink3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2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50 17628,'4'-5'459,"0"1"0,0 0 0,0-1 0,1 2 0,-1-1 0,1 0 0,0 1 0,0 0 0,0 0 0,1 0 0,9-3 0,-13 6-373,0-1 1,1 1-1,-1-1 1,0 1-1,0 0 1,1 0-1,-1 0 1,0 0-1,1 0 1,-1 1-1,0-1 0,0 1 1,1 0-1,-1-1 1,0 1-1,0 0 1,0 0-1,0 0 1,0 1-1,0-1 1,0 0-1,0 1 1,-1-1-1,1 1 1,0 0-1,-1-1 1,1 1-1,-1 0 1,0 0-1,0 0 1,1 0-1,0 4 1,2 3-52,-1 0 0,0 0 1,-1 1-1,0-1 1,-1 1-1,1 0 0,-2-1 1,1 1-1,-2 0 0,1-1 1,-1 1-1,-1 0 1,1-1-1,-7 17 0,0 0 70,-1-1 0,-2-1 0,0 1 0,-17 24-1,-33 40 410,61-88-515,0-1 0,0 0 0,0 0 0,0 0 0,-1 0 0,1 0 0,0 1 0,0-1 0,0 0 0,0 0 1,0 0-1,0 0 0,0 1 0,0-1 0,0 0 0,0 0 0,0 0 0,0 0 0,0 1 0,0-1 0,0 0 0,0 0 0,0 0 0,0 1 0,0-1 0,0 0 0,0 0 0,0 0 1,0 0-1,0 0 0,1 1 0,-1-1 0,0 0 0,0 0 0,0 0 0,0 0 0,0 0 0,0 1 0,0-1 0,1 0 0,-1 0 0,0 0 0,0 0 0,0 0 0,0 0 0,1 0 1,-1 0-1,0 0 0,0 0 0,0 0 0,0 0 0,1 0 0,-1 0 0,0 0 0,0 0 0,1 0 0,17-1-273,22-10-298,-34 9 643,12-5-51,-1 0 0,0-1 0,27-17-1,-8-5-149</inkml:trace>
</inkml:ink>
</file>

<file path=ppt/ink/ink3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2.8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 17956,'14'18'2360,"3"-6"-1383,12-7-329,5-2 1280,7-3-624,5-3-191,3 0-561,-2-2-312,-5 4-664,-7 1-464,-11 0-457,-8 0 1009,-15 4-256,-4 1-264</inkml:trace>
  <inkml:trace contextRef="#ctx0" brushRef="#br0" timeOffset="1">78 190 16540,'22'13'1864,"11"-6"-952,6-1-352,7-3 841,3 0-185,0-3-896,0-3 1376,-11 0-1368,-4-1-8,-10-5-160</inkml:trace>
</inkml:ink>
</file>

<file path=ppt/ink/ink3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4.2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0 400 18020,'13'2'2560,"-12"-2"-2478,-1 0-1,1 0 1,0 0-1,0 0 1,0 0-1,0 1 1,0-2-1,0 1 1,-1 0-1,1 0 1,0 0-1,0 0 1,0 0-1,0-1 1,0 1-1,-1 0 1,1-1-1,0 1 1,0-1-1,-1 1 1,1-1-1,0 1 1,-1-1-1,1 1 1,0-1-1,0-1 1,16-13 555,-1-1 0,-1 0 0,0-1 0,-1-1 0,11-20 1,55-104 318,-64 111-718,31-70 53,-62 211-213,14-105-91,-10 113-86,10-98-154,1 1 1,1-1-1,6 36 0,2-27-568,-9-28 799,1 0 0,-1 0-1,1-1 1,-1 1 0,0 0-1,1 0 1,0-1 0,-1 1 0,1 0-1,-1-1 1,1 1 0,0-1 0,-1 1-1,1-1 1,0 1 0,0-1-1,-1 0 1,1 1 0,0-1 0,0 0-1,0 1 1,-1-1 0,1 0 0,0 0-1,0 0 1,0 0 0,0 0-1,0 0 1,0 0 0,-1 0 0,1 0-1,1-1 1,14-7-429</inkml:trace>
</inkml:ink>
</file>

<file path=ppt/ink/ink3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4.6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1 136 16476,'7'-14'858,"0"0"0,2 1 0,0 0 1,0 0-1,1 1 0,12-11 0,-19 19-729,0 1-1,0 1 1,0-1-1,1 0 0,-1 1 1,1 0-1,0-1 0,0 1 1,-1 1-1,1-1 1,1 1-1,-1-1 0,0 1 1,0 0-1,0 1 0,0-1 1,1 1-1,-1 0 1,0 0-1,1 0 0,-1 0 1,0 1-1,0 0 0,1 0 1,-1 0-1,8 3 1,-10-3-117,0 1 0,0-1 0,0 0 0,0 1 0,0-1 0,0 1 0,0 0 0,0 0 0,-1-1 0,1 1 0,0 0 0,-1 0 0,0 1 0,0-1 0,1 0 0,0 3 0,-1 0-4,0-1-1,0 1 1,0-1-1,-1 1 1,1 0-1,-1-1 1,0 1-1,-1 5 1,-2 6 10,0-1 1,-1 1-1,-1-1 0,-6 15 1,-16 28 268,-66 105 0,46-85 41,44-73-316,0 0 25,0-1-1,1 1 1,-1 0 0,1-1-1,-2 10 1,4-13-35,0-1 1,-1 1-1,1-1 0,0 1 1,0 0-1,0-1 0,0 1 1,0-1-1,1 1 0,-1 0 1,0-1-1,0 1 0,0-1 1,0 1-1,1-1 0,-1 1 1,0 0-1,1-1 0,-1 1 1,0-1-1,1 1 0,0-1 1,0 1-10,0 0 0,0-1 1,0 1-1,0-1 0,0 1 1,0-1-1,1 0 0,-1 1 1,0-1-1,0 0 0,1 0 1,-1 0-1,0 0 1,0 0-1,2-1 0,18-2-460,-1-2-1,1 0 1,-2-1-1,1-1 1,0-1 0,-1-1-1,26-17 1,3-2-248</inkml:trace>
</inkml:ink>
</file>

<file path=ppt/ink/ink3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5.37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149 11 18812,'1'-2'749,"-2"-7"3136,-7 20-2095,-17 34-1537,2 0-1,2 2 1,2 1-1,2 1 1,-15 69-1,31-112-250,0 0 0,0 0 0,0 0 0,1 0 0,0 0 0,1 0 0,-1 0 0,3 10 0,-2-15-1,-1 1 0,1-1 0,-1 1 0,1-1-1,0 0 1,0 1 0,0-1 0,0 0 0,0 0 0,0 0 0,0 1-1,0-1 1,1 0 0,-1 0 0,0-1 0,1 1 0,-1 0-1,1 0 1,-1-1 0,1 1 0,-1-1 0,1 1 0,-1-1-1,1 0 1,-1 1 0,1-1 0,-1 0 0,1 0 0,0 0 0,-1 0-1,1 0 1,-1-1 0,1 1 0,-1 0 0,1-1 0,2 0-1,14-5-241,0 0 0,0-2 0,-1 0 0,1-1 0,-2-1 0,1 0-1,-2-1 1,1-1 0,-2 0 0,18-19 0,-27 26 103,0 0-1,-1-1 1,1 0 0,-1 0-1,-1-1 1,7-11 0,1-8-565</inkml:trace>
</inkml:ink>
</file>

<file path=ppt/ink/ink3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5.8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0 17916,'-5'16'1928,"1"5"-1088,-1 5-319,0 6 1079,1 7-376,1 5-408,0 0-232,3 1-280,-3-1-55,3-10-313,0-4-297,0-8-775,1-10-1672,4-10 2352,-1-5-361,4-13-303</inkml:trace>
</inkml:ink>
</file>

<file path=ppt/ink/ink3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6.1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1 18028,'0'3'1992,"-3"9"-1200,-1 0-343,-2 11 1215,0 3-424,0 6-560,-2 2-256,4 0-232,1-1-56,1-3-232,1-3-208,1-5-576,0-6-320,0-10 952,0-4-232,-3 3-176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6:48.2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1 258 10266,'0'0'117,"0"0"0,1 1-1,-1-1 1,0 0 0,0 1-1,1-1 1,-1 0 0,0 0 0,1 1-1,-1-1 1,0 0 0,1 0-1,-1 0 1,0 0 0,1 1 0,-1-1-1,1 0 1,-1 0 0,0 0-1,1 0 1,-1 0 0,0 0 0,1 0-1,-1 0 1,1 0 0,-1 0-1,0 0 1,1 0 0,-1 0 0,1 0-1,-1 0 1,0-1 0,1 1-1,0 0 1,26-7 1338,2 0-533,17 4-517,-1-3 0,55-14 0,-76 16-377,0 1 1,47-1 0,-46 4-32,-1-1 1,0-1 0,25-6 0,107-25-28,-123 28 39,-1 2-1,64 2 1,-22 6-4,-3 0 6,104-5 1,187-12 3,-319 12-16,0-3 1,-1-1 0,46-11 0,121-40 1,-48 12 0,-129 36-1,1 1 0,0 2-1,39 1 1,98 11-12,-88-5-102,157-14 1,-79 0 98,518 13-370,-588 5 277,189 21 70,-253-27 9,-25-1 25,0 0 0,0 0 1,0-1-1,0 1 0,0 0 1,1 0-1,-1-1 0,0 1 1,0-1-1,0 1 0,0-1 1,-1 0-1,1 1 0,0-1 1,0 0-1,0 1 0,0-1 1,-1 0-1,1 0 0,0 0 1,-1 0-1,1 0 0,-1 0 1,1-1-1,0 1-43,-27 16-1205,16-9 1212,0 0 1,0-1-1,0 0 0,0-1 0,-1 0 1,0 0-1,0-1 0,0-1 0,0 0 1,0 0-1,0-1 0,0-1 0,-1 0 0,1 0 1,0-1-1,0-1 0,-1 0 0,1 0 1,0-1-1,-12-5 0,-2-1 43,0 2-1,0 0 1,-1 2 0,-42-4-1,-108 5-32,54 3 94,-55-3 41,0 7 0,1 8 0,-177 35 0,331-42-69,-76 11 190,87-14-153,1-1 1,-1 0 0,1 0-1,-1-1 1,1 0 0,-1-1-1,-9-3 1,17 4-51,1 0 0,0 1 0,0-1-1,0 0 1,0 0 0,0 0 0,0-1 0,0 1 0,0 0 0,0-1 0,1 1 0,-1-1 0,-2-3-1,4 5-22,0 0 0,0 0 0,0-1 0,0 1 0,0 0 0,-1-1 0,1 1 0,0 0 0,0 0 0,0-1 0,0 1 0,0 0-1,0-1 1,0 1 0,0 0 0,0-1 0,1 1 0,-1 0 0,0 0 0,0-1 0,0 1 0,0 0 0,0 0 0,0-1 0,1 1 0,-1 0-1,0 0 1,0-1 0,0 1 0,1 0 0,-1 0 0,0 0 0,0-1 0,1 1 0,20-5-114,131 5-152,33-2 212,-56-11 56,83-4-4,-104 19-15,0 5 1,184 34-1,-253-33 11,1-2 0,0-2 0,1-2 0,-1-1 0,0-2 0,0-2 0,77-15 0,-114 17-25,35-12-29,-37 13 65,1-1-1,0 0 1,-1 0-1,1 0 1,-1-1-1,1 1 1,-1 0 0,1-1-1,-1 1 1,0 0-1,0-1 1,1 0-1,-1 1 1,0-1-1,-1 0 1,1 1 0,1-5-1,1-9-19</inkml:trace>
</inkml:ink>
</file>

<file path=ppt/ink/ink3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7.5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28 15235,'35'-28'7603,"-35"46"-6479,-25 125 370,16-102-1435,1 1 0,-2 49-1,10-88-45,0-1 0,0 1 0,0 0 0,0-1 0,1 1 0,-1 0 0,1-1 0,-1 1 0,3 5 0,-2-8-7,-1 1-1,1 0 1,-1 0-1,1-1 1,0 1 0,0 0-1,-1-1 1,1 1-1,0-1 1,0 1-1,0-1 1,0 1 0,-1-1-1,1 0 1,0 1-1,0-1 1,0 0-1,0 0 1,0 0 0,0 0-1,0 0 1,0 0-1,0 0 1,0 0-1,0 0 1,0 0 0,0 0-1,-1 0 1,1-1-1,1 0 1,8-1-16,-1-2 0,0 1 0,0-1-1,0-1 1,15-10 0,39-33-1064,-53 40 817,5-4 285,-2 0 0,0-1 1,23-29-1,-19 17-335</inkml:trace>
</inkml:ink>
</file>

<file path=ppt/ink/ink3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8.0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 14923,'-4'10'1969,"-1"4"-1217,2 11-272,0 4 1232,1 9-728,-1 6-199,3 4-353,0 2-200,3-5-528,-1-4-400,2-12 592,1-7-97,4-19-87</inkml:trace>
</inkml:ink>
</file>

<file path=ppt/ink/ink3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48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12 17236,'-1'-1'108,"0"0"1,0 0-1,0 0 1,0 0 0,0 0-1,-1 1 1,1-1-1,0 0 1,0 1-1,0-1 1,-1 1 0,1-1-1,0 1 1,-1-1-1,1 1 1,0 0-1,-1 0 1,1 0 0,0-1-1,-1 1 1,1 1-1,0-1 1,-3 0-1,1 1 30,1 0-1,0 1 0,-1-1 0,1 0 0,0 1 0,0-1 0,0 1 0,0 0 1,0-1-1,0 1 0,-2 4 0,-2 3 17,0-1 1,1 2-1,0-1 0,0 0 0,-3 14 1,5-15-156,1 0 1,0 0-1,0 0 1,1 0-1,0 1 1,1-1-1,0 14 1,0-19-1,1-1 0,-1 0 0,0 0 1,1 0-1,-1 0 0,1 0 0,0 0 1,0 0-1,0-1 0,0 1 0,0 0 0,0 0 1,0-1-1,0 1 0,1 0 0,-1-1 1,1 1-1,-1-1 0,1 0 0,-1 1 0,1-1 1,0 0-1,0 0 0,0 0 0,0 0 1,0-1-1,-1 1 0,1 0 0,1-1 0,-1 1 1,0-1-1,0 0 0,0 0 0,0 0 1,2 0-1,6-1 12,-1 0 1,0 0-1,0-1 1,-1-1-1,1 1 1,0-1-1,-1-1 1,1 0-1,-1 0 1,0 0-1,10-8 0,1-2 37,-1-1 0,0-1 0,18-20 0,-22 19 140,17-30-1,-30 46-70,-5 14-118,0 0 0,2 0 1,-1 1-1,2-1 0,0 1 0,0-1 0,1 1 0,1 0 0,0-1 0,1 1 0,1-1 0,0 1 0,0-1 1,2 0-1,-1-1 0,2 1 0,0-1 0,0 0 0,1 0 0,0 0 0,14 15 0,8 5 20,-21-24 37,-1 0 0,0 0 1,0 1-1,-1-1 0,0 1 1,0 1-1,-1-1 0,6 16 1,-10-23-2,-1 0 0,1 0 1,-1 1-1,0-1 1,0 0-1,0 0 0,0 1 1,-1-1-1,1 0 0,-1 0 1,1 0-1,-1 1 1,0-1-1,1 0 0,-1 0 1,0 0-1,0 0 0,-1 0 1,1 0-1,0-1 0,-1 1 1,1 0-1,-1-1 1,1 1-1,-1 0 0,0-1 1,0 0-1,0 0 0,0 1 1,0-1-1,0 0 0,0-1 1,-4 2-1,-5 3 193,0-2 0,-1 0-1,1 0 1,-1-1 0,-13 0-1,-16 0-78,-1-1-1,1-3 0,-1-1 1,-42-9-1,84 12-265,-1 0 1,0 0-1,1 0 1,-1 0-1,0 0 1,1 0-1,-1 0 0,0 0 1,1-1-1,-1 1 1,0 0-1,1 0 1,-1-1-1,0 1 0,1-1 1,-1 1-1,1 0 1,-1-1-1,1 1 1,-1-1-1,1 1 0,-1-2 1,10-8-1906,-3 5 1939,14-12-964</inkml:trace>
</inkml:ink>
</file>

<file path=ppt/ink/ink3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3:34.2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52 0 10946,'-1'0'62,"-28"3"1501,28-3-1489,-1 0 0,1 0 1,0 0-1,0 1 1,0-1-1,0 0 0,0 1 1,0-1-1,0 1 1,0 0-1,0-1 0,0 1 1,0 0-1,0-1 1,1 1-1,-1 0 0,0 0 1,0 0-1,1 0 1,-1-1-1,1 1 0,-2 2 1,2-2-35,0-1 1,0 1-1,0-1 1,1 0-1,-1 1 0,0-1 1,0 0-1,0 1 1,1-1-1,-1 0 1,0 1-1,0-1 1,1 0-1,-1 1 0,0-1 1,1 0-1,-1 0 1,0 1-1,1-1 1,-1 0-1,0 0 1,1 0-1,-1 0 1,0 1-1,1-1 0,-1 0 1,1 0-1,-1 0 1,0 0-1,1 0 1,-1 0-1,1 0 1,-1 0-1,0 0 0,1 0 1,20 0 462,-18 0-365,487 8 1570,-446-7-1360,0-3 1,75-11-1,-101 5-887,-9 6 374</inkml:trace>
</inkml:ink>
</file>

<file path=ppt/ink/ink3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06.41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86 12459,'12'3'445,"0"1"0,-1-2 0,1 0 1,0 0-1,1-1 0,-1 0 0,0-1 1,14-2-1,100-20 536,-54 8-464,90-6 38,280 2-1,-437 19-555,-10 2 7,-11 2 4,-70 7 230,-171 1 0,106-9 42,66-1-118,10-1-67,-123 20 0,196-20-250,6 0 85,8 0-11,383-19-1222,-247 5 1162,105-16-110,-241 25 225,-15 1-1,-23 2-5,-138 18 122,115-11 317,-1-1 0,1-3-1,-93-5 1,131 1-324,0-1 0,1 0 0,-1-1 0,1 0 0,-1 0 0,1-1 0,0-1 0,-16-9 0,-14-15 327</inkml:trace>
</inkml:ink>
</file>

<file path=ppt/ink/ink3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19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70 0 18460,'0'8'344,"0"-1"-1,-1 1 1,0-1 0,0 0-1,0 1 1,-1-1 0,-1 0 0,-3 9-1,-4 15 481,1 4-323,-18 80 995,23-94-937,2-1 0,0 1 0,1 33 0,1-51-489,0 0 0,0-1 1,1 1-1,-1 0 0,1-1 1,-1 1-1,1 0 0,0-1 1,0 1-1,0-1 0,0 0 1,1 1-1,-1-1 0,0 0 0,1 0 1,0 1-1,-1-1 0,5 3 1,-4-4-100,0 0 0,0 0 0,1-1 0,-1 1 0,0 0 0,0-1 0,1 1 0,-1-1 0,0 0 0,0 0 0,1 0 0,-1 0 0,0 0 0,1-1 0,-1 1 0,0-1 0,0 1 0,0-1 0,1 0 0,-1 0 0,0 0 0,2-1 0,9-6-338,-1 0 0,0 0 0,-1-1 0,0 0 0,0-1 0,-1 0 0,-1-1 0,13-17 0,3-8-492</inkml:trace>
</inkml:ink>
</file>

<file path=ppt/ink/ink3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19.7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0 17700,'-9'29'1992,"3"5"-1120,-5 1-335,3 5 1055,5-2-344,2-2-488,1-3-352,1-5-1008,4-8-368,-2-13 792,6-7-200,-1-13-168</inkml:trace>
</inkml:ink>
</file>

<file path=ppt/ink/ink3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0.3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555 31 15283,'-23'-7'490,"0"0"0,-1 2-1,0 1 1,0 0 0,0 2-1,0 1 1,0 0 0,-1 2-1,-26 5 1,38-4-384,1 0 0,-1 2 0,1-1-1,-1 2 1,1 0 0,1 0 0,-1 1-1,1 0 1,0 1 0,0 0 0,1 1 0,0 0-1,0 1 1,1 0 0,0 0 0,0 1-1,1 0 1,-10 18 0,6-5-66,1 1-1,0 0 1,2 1 0,2 0-1,0 0 1,1 1 0,1 0-1,2 0 1,1 0-1,0 0 1,4 29 0,1-13-94,2 0 0,2-1 1,2 0-1,2 0 0,1-1 1,20 45-1,-24-67 5,0-1-1,1 0 1,0-1-1,1 0 1,1-1-1,1 0 1,23 24-1,-30-34 51,0-1 0,1 0-1,-1 0 1,1 0 0,0-1 0,0 0-1,0 0 1,0 0 0,0-1 0,1 0-1,-1 0 1,1 0 0,-1-1-1,1 0 1,0-1 0,0 1 0,-1-1-1,1 0 1,0-1 0,0 0 0,-1 0-1,1 0 1,-1-1 0,13-5 0,-3 0 112,1-2 1,-1 0-1,-1-1 1,0 0 0,-1-2-1,0 1 1,0-2-1,-1 0 1,15-19 0,-7 5 200,0-2 0,-2 0 0,-2-2 0,15-31 0,-19 32-11,-2 1 1,-1-2 0,-1 1 0,-1-1 0,5-62 0,-11 75-333,-1 1 0,-1-1 1,-1 0-1,-1 0 0,0 0 1,-2 1-1,0-1 1,0 1-1,-2 0 0,0 0 1,-1 1-1,-10-18 1,13 27-83,0 1 1,0 0 0,-1 1 0,0-1-1,0 1 1,0-1 0,-1 2 0,-7-6-1,10 8 69,-1-1-1,0 1 0,1 1 0,-1-1 1,0 1-1,0-1 0,0 1 0,0 0 1,0 0-1,-1 1 0,1-1 0,0 1 1,0 0-1,0 0 0,-1 1 0,-3 0 1,-1 1-119,1 1 1,0 0-1,-16 8 1</inkml:trace>
</inkml:ink>
</file>

<file path=ppt/ink/ink3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9.5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0 316 15667,'2'1'248,"0"-1"0,0 0 0,-1 0 0,1 0 0,0-1 0,0 1-1,0 0 1,-1-1 0,1 1 0,0-1 0,0 1 0,-1-1 0,1 0 0,-1 0-1,1 1 1,0-1 0,-1-1 0,0 1 0,1 0 0,1-1 0,28-34 2042,-17 19-1565,42-45 529,101-103-180,-154 161-1052,1 1 0,0-1-1,1 1 1,8-5-1,-13 8-17,1 0 0,-1-1-1,1 1 1,-1 0 0,1 0-1,-1 0 1,1 0 0,-1 0-1,1 0 1,-1 0-1,1 0 1,-1 0 0,1 0-1,-1 0 1,1 0 0,-1 0-1,1 0 1,-1 0 0,1 0-1,-1 0 1,1 1 0,0-1-1,0 1 0,-1 0 1,1-1-1,-1 1 0,1 0 1,-1 0-1,0 0 0,1-1 1,-1 1-1,0 0 0,1 0 1,-1 0-1,0 0 0,0 0 0,0 0 1,0-1-1,0 1 0,0 0 1,0 1-1,-2 41 98,-14 72-1,0 12-24,13-102-77,2-17-88,0 1-1,1-1 1,0 0 0,0 0-1,2 11 1,-2-19 59,0 1-1,0-1 1,0 1 0,0-1 0,0 1 0,1-1-1,-1 1 1,0-1 0,0 0 0,0 1-1,0-1 1,0 1 0,1-1 0,-1 0-1,0 1 1,0-1 0,1 1 0,-1-1 0,0 0-1,1 1 1,-1-1 0,0 0 0,1 0-1,-1 1 1,0-1 0,1 0 0,-1 0-1,1 0 1,-1 1 0,1-1 0,-1 0 0,0 0-1,1 0 1,-1 0 0,1 0 0,-1 0-1,1 0 1,-1 0 0,1 0 0,-1 0-1,0 0 1,1 0 0,-1 0 0,1 0 0,-1 0-1,1-1 1,-1 1 0,0 0 0,1 0-1,-1 0 1,1-1 0,-1 1 0,0 0-1,1 0 1,-1-1 0,0 1 0,1 0-1,-1-1 1,0 1 0,0-1 0,1 1 0,-1-1-1,21-26-703,-3 1 143</inkml:trace>
</inkml:ink>
</file>

<file path=ppt/ink/ink3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9.9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0 16404,'-15'14'2421,"6"1"-2087,1-1-1,1 2 1,0-1 0,1 1-1,0 0 1,-4 23-1,4-6-206,1-1 1,-1 46-1,5-68-49,1 0 0,1 0 1,0 0-1,0 1 0,1-1 0,4 14 0,-5-22-54,0 0-1,-1 0 1,1 0 0,0 0-1,0-1 1,0 1-1,0 0 1,0 0-1,0-1 1,1 1-1,-1-1 1,0 1 0,1-1-1,0 1 1,-1-1-1,1 0 1,0 0-1,-1 0 1,1 0-1,0 0 1,0 0 0,0-1-1,0 1 1,0 0-1,0-1 1,0 0-1,0 1 1,0-1-1,0 0 1,0 0 0,0 0-1,0 0 1,0 0-1,0-1 1,0 1-1,0-1 1,0 1-1,0-1 1,3-1 0,5-3 95,0 0 0,-1-1 1,1 1-1,-1-2 1,-1 1-1,1-2 0,-1 1 1,0-1-1,10-13 0,1-3 301,-1-1 0,18-34-1,-29 46-190,0-1 0,-1 1 1,5-18-1,-9 27-161,-1-1-1,0 1 1,0 0-1,-1 0 1,1-1 0,-1 1-1,0 0 1,0-1 0,0 1-1,-1 0 1,0-1 0,1 1-1,-1 0 1,-1 0 0,-2-7-1,3 9-45,0 0 1,0 0-1,-1 0 0,1 0 0,-1 1 0,1-1 1,-1 1-1,1-1 0,-1 1 0,0-1 0,1 1 1,-1 0-1,0 0 0,0 0 0,0 0 0,0 0 1,0 0-1,-3 0 0,1 0-14,0 1 1,0 0-1,0-1 1,0 1-1,0 1 1,1-1-1,-1 0 1,0 1-1,-6 2 0,2-1-128,-1 1-1,1 1 0,0 0 0,1 0 0,-1 0 0,1 1 0,0 0 1,-10 9-1,14-11-151,0 0 1,1-1 0,-1 1-1,1 0 1,0 0-1,-1 1 1,2-1 0,-1 0-1,0 1 1,1-1-1,-2 5 1,3-7 251,0-1 0,0 0 0,0 0 0,0 0 0,0 1 0,0-1 0,0 0 0,0 0 1,0 0-1,0 1 0,0-1 0,0 0 0,1 0 0,-1 0 0,0 1 0,0-1 0,0 0 0,0 0 0,0 0 0,0 0 0,1 1 0,-1-1 0,0 0 0,0 0 0,0 0 0,1 0 0,-1 0 1,0 0-1,0 0 0,0 0 0,1 0 0,-1 1 0,0-1 0,0 0 0,0 0 0,1 0 0,-1 0 0,0 0 0,0 0 0,0 0 0,1 0 0,-1 0 0,0-1 0,0 1 0,0 0 1,1 0-1,-1 0 0,0 0 0,0 0 0,0 0 0,1 0 0,-1 0 0,0-1 0,0 1 0,0 0 0,0 0 0,0 0 0,1 0 0,-1 0 0,0-1 0,2 0-127,11-4-737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05.8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1894 10018,'3'0'304,"0"0"0,0 1 0,0-1 0,0 1-1,0-1 1,0 1 0,0 0 0,6 3 0,-4-3-105,15 5-109,0-2 0,0 0 0,0-1 0,0-1 1,1-1-1,-1-1 0,1-1 0,-1-1 0,0 0 0,22-6 0,145-21 297,-61 11-270,-103 14-109,0-2 0,-1-1 0,0 0 1,0-2-1,31-16 0,98-70 19,-32 19-20,25-1-65,3 5 1,4 7 0,172-49-1,18-16 28,-11-26 6,-21 10 29,184-25 73,-278 104-11,-89 27-27,136-47 9,-7-22-50,-99 35 37,196-64 0,-180 69-19,-105 39-1,141-39-1,-208 69-14,24-6 14,0 1 1,46-3-1,-70 8-15,-1 0 0,1 0-1,0 0 1,-1 0 0,1 0 0,0 0 0,-1 1-1,1-1 1,0 0 0,-1 0 0,1 0 0,0 1-1,-1-1 1,1 0 0,0 0 0,0 1-1,-1-1 1,1 0 0,0 0 0,0 1 0,0-1-1,-1 0 1,1 1 0,0-1 0,0 0-1,0 1 1,0-1 0,0 0 0,0 1 0,-1-1-1,1 1 1,0-1 0,0 0 0,0 1-1,0-1 1,0 0 0,1 1 0,-1-1 0,0 0-1,0 1 1,0-1 0,0 1 0,0-1 0,0 0-1,1 1 1,-1-1 0,0 0 0,0 0-1,0 1 1,1-1 0,-1 0 0,0 1 0,0-1-1,1 0 1,-1 0 0,0 0 0,1 1-1,-1-1 1,0 0 0,1 0 0,-1 0 0,0 0-1,1 0 1,-1 1 0,0-1 0,1 0-1,-19-1-13,1-1-29</inkml:trace>
</inkml:ink>
</file>

<file path=ppt/ink/ink3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0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0 18420,'-5'2'2460,"2"1"-2230,-1-1 0,0 1-1,1 0 1,-1 0-1,1 1 1,0-1-1,0 1 1,0-1-1,1 1 1,-1 0-1,1 0 1,0 0-1,0 0 1,0 1-1,-1 4 1,-2 8-120,1-1 1,-5 31-1,7-27-28,1 0 0,0 0 0,4 38 1,-1-47-44,0 1-1,0-1 1,1 0 0,0 0 0,1 0 0,1 0 0,-1-1 0,9 13 0,-12-21-33,0 0 1,0-1 0,0 1 0,0-1-1,0 1 1,1-1 0,-1 0-1,1 1 1,-1-1 0,0 0-1,1 0 1,0 0 0,-1 0-1,1 0 1,0 0 0,3 0 0,-4-1 6,0 1 1,0-1-1,1-1 1,-1 1-1,0 0 1,0 0-1,0 0 1,0-1-1,0 1 1,1 0-1,-1-1 1,0 1-1,0-1 1,0 0-1,0 1 1,0-1-1,0 0 1,-1 1-1,1-1 1,1-1-1,1-2 70,0 0-1,0-1 0,0 1 1,0-1-1,-1 1 0,0-1 0,0 0 1,0 0-1,-1 0 0,2-8 1,-1 3 131,-1-1 0,-1 1 0,1-1 0,-3-11 0,2 17-118,-1 0 1,1 0-1,-2 1 0,1-1 0,0 0 1,-1 1-1,0-1 0,0 1 1,0 0-1,0-1 0,-5-4 1,7 8-87,-1 0 1,0 0-1,0 0 1,1 1 0,-1-1-1,0 0 1,0 0 0,0 1-1,0-1 1,0 0 0,0 1-1,0-1 1,0 1-1,0-1 1,-1 1 0,1 0-1,0-1 1,0 1 0,0 0-1,0 0 1,-1 0 0,1 0-1,0 0 1,0 0 0,0 0-1,-2 0 1,1 1-102,0 0 0,0 0 1,1 0-1,-1 0 0,0 0 1,1 0-1,-1 1 0,1-1 1,-1 0-1,1 1 0,0-1 1,0 1-1,-1 0 0,0 2 0,0-1-123,1 0-1,0 0 0,0-1 1,0 1-1,0 0 0,0 0 1,0 0-1,1 0 0,-1 6 0,1-8 129,0 0 0,0 1-1,0-1 1,0 0 0,1 0-1,-1 1 1,0-1-1,1 0 1,-1 0 0,1 0-1,-1 0 1,1 0 0,-1 1-1,1-1 1,0 0-1,-1 0 1,1 0 0,0-1-1,0 1 1,0 0 0,0 0-1,0 0 1,1 0-1,11 2-802</inkml:trace>
</inkml:ink>
</file>

<file path=ppt/ink/ink3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0.72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21669,'3'19'1984,"-4"2"-1384,-1 3-288,-2 4 985,1 1-577,1 0-944,2-3-553,-1-7 625,-2-6-168,-3-8-152</inkml:trace>
</inkml:ink>
</file>

<file path=ppt/ink/ink3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1.1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0 18020,'-6'0'2000,"6"12"-1224,0 4-351,0 8 1447,0 4-832,0 8-528,0 3-144,2 1-344,1-2-128,-2-5-312,2-2-160,0-9-440,2-6-208,-1-14 848,3-7-273,0-13-143</inkml:trace>
</inkml:ink>
</file>

<file path=ppt/ink/ink3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1.5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42 19412,'11'-6'506,"1"0"-1,-1 1 0,1 0 1,0 1-1,0 0 1,0 1-1,1 0 1,-1 1-1,1 0 1,0 1-1,-1 1 0,1 0 1,14 2-1,-24-2-472,0 1 0,-1-1-1,1 1 1,0-1 0,-1 1-1,1 0 1,0 0 0,-1 0 0,1 0-1,-1 0 1,1 1 0,-1-1-1,0 1 1,0 0 0,1 0-1,1 2 1,-3-3-10,0 1 1,0 0-1,-1 0 1,1-1-1,0 1 1,-1 0-1,1 0 0,-1 0 1,0 0-1,1 0 1,-1 0-1,0 0 0,0 0 1,0 0-1,0 0 1,-1-1-1,1 1 0,-1 0 1,1 0-1,-1 0 1,1 0-1,-1 0 0,-2 2 1,-7 15 215,-1 0-1,-1-1 1,-1 0 0,-23 25 0,20-25-86,0 0 0,2 1 1,-17 29-1,30-46-150,0 0 0,0 0-1,0 0 1,0 0 0,1 0 0,-1 0 0,0 0-1,1 0 1,0 0 0,-1 0 0,1 0-1,0 0 1,0 0 0,0 0 0,0 0 0,0 0-1,1 1 1,0 1 0,0-2-11,0 0 0,1 0 0,-1 0 0,0-1 1,1 1-1,0-1 0,-1 1 0,1-1 0,0 1 0,0-1 0,-1 0 0,1 0 0,0 0 0,0 0 0,0 0 0,1 0 1,3 0-1,13 5-349,0-2-1,1 0 1,-1-1 0,1-1 0,0-1 0,0-1 0,24-2 0,3-5-184</inkml:trace>
</inkml:ink>
</file>

<file path=ppt/ink/ink3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2.2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0 17340,'-8'0'1872,"2"3"-1040,2 2-288,2 1 1153,4 0-361,10 0-344,3-1-192,11-2-287,2-2-65,7-1-144,2-3-216,1-1-816,0-1 1504,2-1-792,-3 1-48,-4 2-24</inkml:trace>
</inkml:ink>
</file>

<file path=ppt/ink/ink3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2.6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1 188 16692,'0'1'84,"0"-1"1,0 1 0,1-1-1,-1 1 1,0-1-1,0 1 1,1-1 0,-1 1-1,0-1 1,1 0 0,-1 1-1,1-1 1,-1 1 0,1-1-1,-1 0 1,1 0 0,-1 1-1,1-1 1,-1 0 0,1 0-1,-1 1 1,1-1 0,-1 0-1,1 0 1,-1 0 0,1 0-1,0 0 1,0 0 0,18-7 1369,15-23 421,-33 29-1800,22-24 1266,26-37-1,3-4-378,-52 66-962,0-1 0,1 1 0,-1 0 0,0 0 1,0-1-1,0 1 0,1 0 0,-1-1 0,0 1 1,0 0-1,0 0 0,1-1 0,-1 1 0,0 0 1,1 0-1,-1-1 0,0 1 0,1 0 0,-1 0 0,0 0 1,1 0-1,-1 0 0,0 0 0,1-1 0,-1 1 1,0 0-1,1 0 0,-1 0 0,0 0 0,1 0 1,-1 0-1,0 0 0,1 0 0,-1 1 0,0-1 1,1 0-1,-1 0 0,0 0 0,1 0 0,-1 0 1,1 1-1,3 17-77,-7 29-105,3-45 175,-10 57-143,6-38 30,-3 34 1,6-54 84,1 0 0,0-1 1,0 1-1,0 0 1,0-1-1,0 1 0,0-1 1,0 1-1,0 0 0,0-1 1,0 1-1,0 0 0,0-1 1,0 1-1,1 0 0,-1-1 1,0 1-1,0-1 0,1 1 1,-1-1-1,0 1 0,1 0 1,-1-1-1,1 1 1,-1-1-1,1 0 0,-1 1 1,1-1-1,-1 1 0,1-1 1,-1 0-1,1 1 0,-1-1 1,1 0-1,0 0 0,-1 1 1,1-1-1,-1 0 0,1 0 1,0 0-1,-1 0 1,1 0-1,0 0 0,-1 0 1,1 0-1,0 0 0,-1 0 1,1 0-1,0 0 0,-1 0 1,1-1-1,-1 1 0,1 0 1,0 0-1,-1-1 0,1 1 1,-1 0-1,1-1 0,8-4-212,-1 1-1,0-1 1,9-8-1,-11 9 234,28-22-567</inkml:trace>
</inkml:ink>
</file>

<file path=ppt/ink/ink3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3.0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80 1 18380,'-2'0'191,"0"1"-1,1-1 1,-1 1 0,0 0 0,1-1-1,-1 1 1,0 0 0,1 0 0,-1 0 0,1 0-1,-1 1 1,1-1 0,0 0 0,-2 3-1,-18 21 753,20-23-662,-3 4-145,0 1 0,0 0 1,0 0-1,1 0 0,0 0 1,1 1-1,-1-1 0,2 1 1,-1-1-1,1 1 0,0 0 1,0 12-1,1-17-146,0-1-1,0 1 1,0 0 0,1 0-1,-1-1 1,1 1-1,0-1 1,0 1 0,0-1-1,0 1 1,0-1 0,0 1-1,1-1 1,-1 0 0,1 1-1,-1-1 1,1 0 0,0 0-1,0 0 1,0-1 0,0 1-1,0 0 1,0-1-1,1 1 1,-1-1 0,1 0-1,-1 0 1,1 0 0,-1 0-1,1 0 1,-1-1 0,1 1-1,0-1 1,-1 1 0,1-1-1,0 0 1,-1 0-1,5-1 1,-3 1 82,1-1-1,-1 1 1,1-1 0,-1 0-1,0-1 1,0 1-1,1-1 1,-1 0 0,0 0-1,0 0 1,-1 0-1,1-1 1,0 0 0,-1 1-1,1-2 1,-1 1-1,0 0 1,0 0 0,0-1-1,-1 0 1,1 1-1,1-6 1,-2 7 25,-1-1 1,0 0-1,0 0 0,0 1 1,0-1-1,-1 0 0,1 0 1,-1 0-1,0 0 0,0 0 1,0 0-1,0 0 0,0 0 0,0 0 1,-1 0-1,0 1 0,1-1 1,-1 0-1,0 0 0,0 0 1,-1 1-1,1-1 0,-1 1 1,1-1-1,-1 1 0,0-1 1,0 1-1,0 0 0,0 0 1,0 0-1,0 0 0,0 0 1,-1 1-1,-2-2 0,2 1-111,-1 0 0,1 1 0,-1-1-1,1 1 1,-1 0 0,1 0 0,-1 1 0,0-1 0,1 1-1,-1 0 1,0 0 0,1 0 0,-8 1 0,9-1-107,1 0 1,-1 1-1,0-1 0,1 0 1,-1 1-1,0 0 1,1-1-1,-1 1 1,1 0-1,-1 0 1,1-1-1,-1 1 1,1 1-1,-1-1 0,1 0 1,0 0-1,0 0 1,0 1-1,0-1 1,0 0-1,0 1 1,0-1-1,0 1 0,0-1 1,0 1-1,1 0 1,-1-1-1,1 1 1,-1 0-1,1 1 1,2 8-626,8 0-118</inkml:trace>
</inkml:ink>
</file>

<file path=ppt/ink/ink3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3.4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134 21 16604,'1'-1'93,"-1"1"1,1-1 0,-1 1 0,1 0-1,0-1 1,-1 1 0,0-1 0,1 1 0,-1-1-1,1 1 1,-1-1 0,0 0 0,1 1-1,-1-1 1,0 1 0,1-1 0,-1 0-1,0 1 1,0-1 0,0 0 0,0 1 0,0-1-1,0 0 1,0 0 0,0 1 0,-1-1-1,1 1 1,0-1 0,-1 1 0,1 0-1,-1-1 1,1 1 0,0 0 0,-1-1-1,1 1 1,-1 0 0,1 0 0,-1-1-1,1 1 1,-1 0 0,0 0 0,1 0-1,-1 0 1,1 0 0,-2 0 0,-1-1 275,-1 1 1,1 0 0,-1 0-1,1 1 1,-1-1 0,0 1-1,1 0 1,-6 1 0,2 2-236,1 0 1,-1 1-1,1-1 1,0 1-1,0 0 1,0 1-1,1-1 1,-1 1-1,1 0 1,1 1-1,0-1 1,-1 1-1,2 0 1,-7 14-1,9-17-142,-1 0-1,1 1 1,0-1 0,0 0-1,1 1 1,-1-1 0,1 1 0,0-1-1,0 1 1,0-1 0,1 1-1,1 4 1,-1-6 10,0 0 0,0 0 1,1 0-1,-1 0 0,1 0 0,0 0 0,-1-1 0,2 1 1,-1 0-1,0-1 0,0 0 0,1 1 0,-1-1 1,1 0-1,0 0 0,-1-1 0,7 4 0,-2-3 34,-1 1-1,1-1 1,0-1-1,0 1 1,0-1-1,0 0 1,0-1 0,0 0-1,0 0 1,0 0-1,0-1 1,0 0-1,0-1 1,0 1-1,0-1 1,9-5-1,-11 6 51,0-1-1,0 0 1,0-1-1,-1 1 1,0-1-1,1 0 1,-1 0-1,0 0 1,0-1-1,0 1 1,-1-1-1,1 0 0,-1 0 1,0 0-1,0-1 1,-1 1-1,1-1 1,-1 0-1,0 1 1,0-1-1,0 0 1,-1 0-1,1-6 0,-2 7-43,0 1-1,0-1 0,0 0 1,-1 1-1,0-1 0,0 1 1,0-1-1,0 1 0,0-1 1,-1 1-1,0 0 0,1-1 0,-1 1 1,0 0-1,-1 0 0,1 0 1,0 1-1,-1-1 0,0 1 1,0-1-1,1 1 0,-1 0 1,0 0-1,-1 0 0,1 0 0,-4-1 1,-2-2-405,-1 1 0,0 0 0,0 1-1,0 0 1,-1 1 0,1 0 0,-1 0 0,-11 1 0,15 1 161,-1 0-1,0 1 1,1 0 0,-1 0-1,0 1 1,-13 5 0,-7 7-760</inkml:trace>
</inkml:ink>
</file>

<file path=ppt/ink/ink3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4.3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7 342 13491,'-6'-1'4953,"15"6"-3428,19 7-806,-7-7-332,1-2 0,-1-1 0,0 0 0,30-3 0,86-11 300,-112 9-600,281-37 315,193-19-335,119 33-69,-255 15-1,1139-90-32,-1382 90 56,194-13 84,0 24 59,-236 10-662,-78-10 470,0 0 0,1 0 0,-1 0 0,0 0 0,1-1 0,-1 1 0,0 0-1,0 0 1,1 0 0,-1-1 0,0 1 0,0 0 0,1 0 0,-1-1 0,0 1-1,0 0 1,0 0 0,0-1 0,1 1 0,-1 0 0,0-1 0,0 1 0,0 0-1,0-1 1,0 1 0,0 0 0,0-1 0,0 1 0,0 0 0,0-1 0,0 1-1,0 0 1,0-1 0,0 1 0,0 0 0,-1-1 0,-1-12 187,-15-26-434,7 9 90</inkml:trace>
</inkml:ink>
</file>

<file path=ppt/ink/ink3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4.9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0 440 14523,'2'0'235,"0"0"-1,1 0 1,-1 0 0,0 0-1,0-1 1,0 1 0,0-1 0,-1 1-1,1-1 1,0 0 0,0 0-1,0 0 1,0 0 0,-1 0-1,1 0 1,0 0 0,-1-1-1,1 1 1,-1-1 0,0 1-1,2-3 1,30-42 1877,-23 31-1397,145-240 3370,-119 193-3788,-17 30-238,-10 23-70,-6 16-9,-5 18-12,-29 117-111,-9 61-201,39-197 80,0-1 0,0 1 0,1-1 0,1 11 0,-1-16 224,0 1 1,0-1-1,0 0 0,0 1 0,0-1 1,0 0-1,0 1 0,1-1 0,-1 0 1,0 1-1,0-1 0,0 0 0,0 0 1,1 1-1,-1-1 0,0 0 0,0 0 1,0 1-1,1-1 0,-1 0 0,0 0 0,0 0 1,1 0-1,-1 1 0,0-1 0,1 0 1,-1 0-1,0 0 0,1 0 0,-1 0 1,1 0-1,0 0-10,0 0 0,1-1 0,-1 1 0,0-1 0,0 1 0,0-1 0,1 0 0,-1 0 1,0 1-1,0-1 0,0 0 0,0 0 0,1-1 0,22-24-540,7-6-208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09.5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4239 8986,'2'2'120,"0"-1"1,0 1 0,0 0-1,1-1 1,-1 0-1,1 1 1,-1-1-1,1 0 1,0 0-1,-1-1 1,1 1-1,0 0 1,0-1-1,-1 0 1,1 0-1,0 1 1,0-2-1,-1 1 1,1 0-1,0 0 1,0-1 0,-1 0-1,1 1 1,0-1-1,4-2 1,4-3 49,0 1 1,0-1 0,0-1 0,12-10-1,29-24 36,-2-3-1,-2-2 1,69-87-1,-39 46-2,3 3 0,92-72 0,2-1 190,-90 73-460,-31 28-705,2 4-1,104-76 0,-115 97 126,274-194-1549,-203 131 2201,164-128 1268,-186 153-825,112-59 0,-204 127-448,498-303 214,137-193 493,-230 148-362,29 34-241,-5 28-165,3 25 209,15 31 186,-446 229-324,71-38-878,-65 34 731,-1 0 0,1 0 1,-1-1-1,0 0 1,12-15-1,0-7-189</inkml:trace>
</inkml:ink>
</file>

<file path=ppt/ink/ink3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5.34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 1 14707,'-3'9'548,"0"0"-1,0 0 1,-1 0 0,0-1-1,0 0 1,-9 13-1,7-13-112,1 1 1,0 0-1,1 0 0,0 0 0,-5 16 0,8-20-286,0 1 0,0 0-1,0 0 1,1 0 0,0-1 0,0 1-1,0 0 1,1 0 0,0 0 0,2 10-1,-2-14-121,0 0-1,1 1 1,-1-1-1,0 0 0,1 0 1,-1 0-1,1 0 0,-1 0 1,1 0-1,0 0 1,0-1-1,0 1 0,0-1 1,0 1-1,0-1 1,1 0-1,-1 0 0,0 0 1,1 0-1,-1 0 0,0 0 1,1-1-1,-1 1 1,1-1-1,-1 0 0,5 1 1,-1-2 56,1 1 1,0-1 0,-1 0 0,1 0 0,-1-1-1,1 0 1,-1 0 0,0 0 0,0-1 0,0 0-1,0 0 1,0 0 0,0-1 0,-1 0-1,0 0 1,7-8 0,-7 8 76,-1 0-1,0-1 0,0 1 1,0-1-1,-1 0 1,0 0-1,0 0 1,0-1-1,-1 1 1,0-1-1,0 0 1,0 1-1,0-1 1,-1 0-1,0 0 1,0 0-1,-1 0 0,0-10 1,-1 12-60,0 0 0,0 0 1,0-1-1,-1 1 0,1 0 0,-1 0 0,0 0 0,0 1 1,-1-1-1,1 0 0,-1 1 0,1 0 0,-1-1 0,0 1 1,-1 0-1,1 0 0,0 1 0,-5-3 0,4 2-131,-1 0 0,1 1-1,-1 0 1,0 0 0,0 0-1,0 0 1,0 1 0,0 0 0,0 0-1,0 0 1,0 1 0,0-1-1,0 1 1,-10 2 0,14-2-32,0 0 0,0 0-1,0 0 1,0 0 0,0 0 0,0 1 0,0-1 0,0 0 0,0 1 0,0-1 0,0 1 0,0-1 0,0 1 0,0 0 0,1-1 0,-1 1 0,0 0 0,0 0 0,1-1 0,-1 1 0,0 0 0,1 0 0,-1 0 0,1 0 0,-1 0 0,1 0 0,-1 0-1,1 0 1,0 0 0,-1 0 0,1 0 0,0 0 0,0 0 0,0 2 0,0-1 7,0 0 0,1 0 0,-1-1 0,1 1 0,-1 0 0,1-1 0,0 1 0,0-1 0,0 1 0,0-1 0,0 1 0,0-1 0,0 0 0,0 1 0,0-1 0,1 0 0,-1 0 0,0 0 1,1 0-1,1 1 0,21 9-657</inkml:trace>
</inkml:ink>
</file>

<file path=ppt/ink/ink3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5.70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200 11 18212,'-16'4'824,"-1"0"0,2 2 0,-1 0-1,1 1 1,0 0 0,-28 19 0,37-22-635,0 1 0,1 0 1,-1 0-1,1 1 0,0-1 0,1 1 0,-8 12 1,10-14-160,0 1 0,0-1 1,0 1-1,1-1 1,-1 1-1,1-1 1,1 1-1,-1 0 1,0 0-1,1 0 1,0-1-1,0 1 0,2 6 1,-2-8-19,1 0 0,0 0 0,0 0 0,0 0 0,1 0 0,-1 0 1,1 0-1,-1 0 0,1-1 0,0 1 0,0-1 0,0 1 0,1-1 0,-1 0 0,0 0 0,1 0 0,0 0 1,-1 0-1,1 0 0,0-1 0,0 1 0,0-1 0,0 0 0,0 0 0,0 0 0,0 0 0,0-1 0,4 1 1,3 1 27,-1-2 0,1 1 1,-1-1-1,1 0 1,0-1-1,-1 0 1,0-1-1,15-4 1,-17 4 48,0-1-1,0 0 1,0-1 0,0 1 0,-1-1 0,1 0 0,-1-1 0,0 0-1,0 0 1,-1 0 0,0 0 0,0-1 0,0 0 0,6-9 0,-9 11-29,0 0 1,0 0 0,-1 1 0,1-1-1,-1 0 1,0 0 0,0 0 0,-1-1-1,1 1 1,-1 0 0,0 0 0,0 0-1,0 0 1,0-1 0,-1 1 0,1 0-1,-1 0 1,0 0 0,-1 0 0,1 0-1,-1 0 1,1 1 0,-1-1 0,-1 0-1,1 1 1,0-1 0,-6-5 0,3 4-151,0 0 1,0 0 0,-1 1 0,1 0-1,-1 0 1,0 0 0,0 0 0,0 1-1,0 0 1,-1 1 0,-10-4-1,5 3-144,0 1 0,0 0 0,0 1 0,-1 0-1,-21 2 1,-6 4-359</inkml:trace>
</inkml:ink>
</file>

<file path=ppt/ink/ink3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9.2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19452,'0'4'1961,"8"-3"-1209,4 4-288,7-4 872,5-1-192,7-1-351,4-1-185,2 1-392,0-1-192,-1 1-472,-2-1-289,-8 2-623,-3 0-552,-12-3 1376,-10 3-385,-2-6-215</inkml:trace>
</inkml:ink>
</file>

<file path=ppt/ink/ink3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39.7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0 19740,'4'20'2097,"11"-8"-1321,3-3-328,8-4 1096,3-2-375,8 0-641,1 0-496,1-3-1009,-4-6 881,-11-11-168,-5-3-136</inkml:trace>
</inkml:ink>
</file>

<file path=ppt/ink/ink3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2.5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257 58 17556,'3'-5'566,"-1"0"0,0-1 0,0 1 0,1-11 1,-2 16-501,-1-1 0,0 0 0,0 1 1,0-1-1,0 0 0,0 1 1,0-1-1,0 0 0,0 1 1,0-1-1,0 0 0,0 1 0,0-1 1,-1 0-1,1 1 0,0-1 1,0 0-1,-1 1 0,1-1 0,0 1 1,-1-1-1,1 1 0,-1-1 1,1 1-1,0-1 0,-1 1 0,1-1 1,-1 1-1,0-1 0,1 1 1,-1 0-1,1-1 0,-1 1 0,1 0 1,-1 0-1,0-1 0,1 1 1,-1 0-1,0 0 0,1 0 1,-1 0-1,0 0 0,1 0 0,-1 0 1,0 0-1,1 0 0,-1 0 1,0 0-1,1 0 0,-1 1 0,0-1 1,1 0-1,-1 0 0,1 1 1,-1-1-1,0 1 0,-4 1 125,0 0 0,0 0 1,1 1-1,-1 0 0,1 0 0,0 0 0,-1 1 0,1-1 0,-4 6 0,-35 42 244,36-41-344,-12 16-77,2 2 1,0 0 0,2 1-1,1 1 1,1 0 0,2 1-1,1 0 1,1 0 0,2 1-1,1 0 1,2 1 0,1-1-1,1 1 1,5 57 0,-1-73-24,1 0 1,8 32-1,-10-45 9,1 0 0,-1 0-1,0 0 1,1-1 0,0 1-1,0-1 1,0 1 0,0-1-1,0 0 1,1 0 0,-1 0-1,1 0 1,0 0-1,0-1 1,0 1 0,0-1-1,1 0 1,4 3 0,-7-5 7,1 1 1,0-1-1,0 0 1,0 1-1,-1-1 1,1 0-1,0 0 0,0-1 1,0 1-1,0 0 1,-1-1-1,1 1 1,0-1-1,0 1 1,-1-1-1,1 0 1,0 0-1,-1 1 1,1-1-1,-1 0 0,1-1 1,-1 1-1,1 0 1,-1 0-1,0-1 1,0 1-1,1-1 1,-1 1-1,1-3 1,3-3 71,-1-1 0,0 1 0,0-1 0,5-16 0,-5 12 30,-1 0 0,-1 0 0,0 0 0,0 0 0,-1-19 0,-1 24-39,-1-1 0,0 0 0,0 0 0,0 0 0,-1 1 0,0-1 0,-1 1-1,1-1 1,-7-10 0,8 16-100,0 1-1,0-1 1,0 1 0,0 0-1,0 0 1,0-1 0,0 1-1,0 0 1,0 0 0,-1 0-1,1 0 1,0 0 0,-1 1-1,1-1 1,0 0 0,-1 1-1,1-1 1,-1 0 0,1 1-1,-1 0 1,0-1 0,1 1-1,-1 0 1,1 0-1,-1 0 1,-3 0 0,4 1-68,0-1 1,0 1 0,-1-1-1,1 1 1,0 0 0,0-1-1,0 1 1,0 0-1,0 0 1,0 0 0,0 0-1,0 0 1,0 0-1,0 0 1,0 0 0,1 0-1,-1 0 1,0 0 0,1 0-1,-1 1 1,1-1-1,-1 0 1,1 1 0,0-1-1,-1 0 1,1 0 0,0 1-1,0-1 1,0 1-1,0-1 1,0 3 0,4 8-600,4-6-188</inkml:trace>
</inkml:ink>
</file>

<file path=ppt/ink/ink3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18052,'6'35'1976,"-8"0"-1184,-1 5-359,2 5 1127,1-1-488,3-4-744,0-5-416,-2-11-800,2-7-248,1-12 808,-1-5-240,0-17-273</inkml:trace>
</inkml:ink>
</file>

<file path=ppt/ink/ink3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4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 19180,'-3'-9'2057,"3"11"-1249,-2 8-328,-1 16 1272,3 5-392,-3 9-463,-2 3-217,4 7-248,-2 1-64,3-2-32,0-3-72,0-8-424,1-7-392,2-13-824,1-6 1168,3-12-232,2-4-153</inkml:trace>
  <inkml:trace contextRef="#ctx0" brushRef="#br0" timeOffset="1">177 89 18924,'5'-8'481,"0"1"0,0 0 0,1 0 0,0 1 0,0 0 0,0 0 1,1 0-1,0 1 0,0 0 0,0 0 0,12-5 0,-15 8-344,1 0 0,0 1 0,0-1 1,0 1-1,0 0 0,0 1 0,0-1 0,0 1 1,0 0-1,0 0 0,0 0 0,0 1 0,0-1 1,0 1-1,0 1 0,0-1 0,-1 1 0,1 0 1,0 0-1,-1 0 0,6 4 0,-7-4-120,-1-1-1,1 1 0,-1 0 1,0 0-1,1 0 0,-1 1 1,0-1-1,-1 0 0,1 1 1,0-1-1,-1 1 0,1 0 1,-1 0-1,0-1 0,2 7 1,-2-4 1,0 0 0,-1 1 1,1-1-1,-1 1 0,0-1 0,-1 1 1,1-1-1,-3 7 0,-2 8 33,-1-1-1,-2 1 0,-15 29 1,22-45-43,-120 222 303,119-222-321,1 0 1,-1 0-1,0 0 0,1 0 1,0 1-1,0-1 0,0 0 0,0 9 1,1-12 1,0 0 0,0-1 1,0 1-1,0 0 0,1-1 1,-1 1-1,0 0 0,0-1 1,1 1-1,-1-1 0,0 1 1,1 0-1,-1-1 0,0 1 1,1-1-1,-1 1 1,1-1-1,-1 1 0,1-1 1,-1 1-1,1-1 0,0 0 1,0 1-1,1-1-22,-1 1 1,1-1-1,0 1 1,0-1-1,0 0 1,-1 0-1,1 0 1,0 0-1,0 0 1,0-1-1,0 1 1,3-1-1,12-5-459,-1 0-1,1-2 0,27-15 0,5-3 99,-1 4-85</inkml:trace>
</inkml:ink>
</file>

<file path=ppt/ink/ink3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3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167 1 19244,'0'13'1720,"-11"12"-1175,1 5-241,-4 9 816,-3 2-256,-1 6-472,-4-1-120,4-4-136,3-3-24,2-9-216,3-6-256,2-9 160,2-5 120,1-10-224</inkml:trace>
</inkml:ink>
</file>

<file path=ppt/ink/ink3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4.27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0 16420,'-5'1'158,"0"0"0,1 0 0,-1 0 0,0 0 0,1 1 0,-1 0 1,1 0-1,-1 0 0,1 0 0,0 1 0,0 0 0,0-1 1,0 2-1,0-1 0,1 0 0,0 1 0,-1 0 0,1-1 0,0 1 1,-4 9-1,-2 2 110,1 1 1,0 0-1,1 0 1,-7 25-1,11-29-101,0 0 0,-1 18 0,3-27-116,1-1 0,0 0 0,0 0 0,-1 1 0,2-1 0,-1 0 0,0 1 0,0-1 0,1 0 0,-1 0 0,1 1 0,0-1 0,-1 0 0,1 0 0,0 0-1,0 0 1,1 0 0,-1 0 0,0 0 0,3 2 0,-3-3 0,1-1 0,-1 1 0,1-1 0,-1 1 0,1-1 0,-1 0 1,1 0-1,0 1 0,-1-1 0,1 0 0,-1-1 0,1 1 0,-1 0 0,1 0 0,-1-1 0,1 1 0,-1-1 0,1 1 0,-1-1 0,1 0 0,-1 1 0,0-1 0,1 0 0,-1 0 0,0 0 0,0 0 1,0 0-1,2-2 0,4-3 202,-1-1 1,1 0 0,6-11-1,-4 6 108,-1-1-1,-1 0 1,8-21 0,-12 28-251,-1-1 1,0 1-1,0-1 1,0 0 0,-1 1-1,0-1 1,-1 0 0,1 0-1,-2-13 1,1 19-139,0-1 0,0 1 0,-1-1 0,1 1-1,0 0 1,-1-1 0,1 1 0,-1 0 0,1-1 0,-1 1 0,1 0 0,-1 0 0,0 0 0,0-1 0,0 1-1,1 0 1,-1 0 0,0 0 0,0 0 0,-1 1 0,1-1 0,0 0 0,0 0 0,0 0 0,0 1 0,-1-1-1,1 1 1,0-1 0,-1 1 0,1 0 0,0-1 0,-1 1 0,1 0 0,-1 0 0,1 0 0,0 0 0,-1 0-1,1 0 1,-3 1 0,0 0-281,0 0 0,0 0 0,1 1 0,-1-1 0,0 1 0,1 0 0,0 0 0,-1 0 0,1 1 0,0-1 0,0 1 0,-5 6 0,4-4-84,0 0-1,0 1 1,0-1 0,1 1 0,0 0 0,0 1 0,0-1-1,1 0 1,0 1 0,-2 8 0,4 17-883</inkml:trace>
</inkml:ink>
</file>

<file path=ppt/ink/ink3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44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0 19036,'-5'5'390,"0"0"1,0 0-1,0 0 0,0 0 0,1 1 1,0-1-1,0 1 0,1 0 0,-1 1 0,-3 9 1,6-11-179,-1-1-1,0 1 1,1 1 0,0-1 0,0 0 0,0 0 0,1 0 0,0 0 0,0 1 0,0-1-1,1 0 1,-1 0 0,1 0 0,3 8 0,-4-11-184,1-1 0,0 1 1,-1-1-1,1 1 0,0-1 0,0 0 1,0 1-1,0-1 0,0 0 0,0 0 1,0 0-1,0 0 0,0 0 0,1 0 0,-1 0 1,0 0-1,1 0 0,-1 0 0,1-1 1,-1 1-1,1-1 0,2 1 0,-1 0 0,0-1 1,0 0-1,0 0 0,0 0 0,0-1 0,0 1 1,0-1-1,-1 1 0,1-1 0,0 0 0,4-2 1,-1 0 47,0 0 0,0-1-1,0 1 1,0-1 0,0-1 0,-1 1 0,0-1 0,0 0 0,7-9 0,-10 12-23,0 0 0,-1-1 1,1 0-1,-1 1 0,1-1 0,-1 0 0,0 0 1,0 0-1,0 1 0,-1-1 0,1 0 0,-1 0 1,1 0-1,-1 0 0,0 0 0,0 0 0,-1 0 0,1 0 1,-2-6-1,1 7-17,-1-1 1,1 1 0,-1-1-1,0 1 1,0-1 0,0 1-1,0 0 1,-1 0-1,1 0 1,0 0 0,-1 0-1,0 1 1,1-1 0,-1 1-1,0 0 1,0 0 0,1 0-1,-1 0 1,-5-1-1,3 1-135,-1-1-1,0 1 0,0 1 0,-1-1 0,1 1 0,0 0 0,0 1 0,0-1 0,0 1 0,0 0 0,0 1 0,0-1 1,-10 5-1,2 1-419,1 1 1,-1 0 0,1 0 0,-14 13-1,5-4-232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19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1 296 11867,'3'2'82,"0"0"0,0 0 0,0 0 1,0-1-1,0 1 0,0-1 0,1 1 1,-1-1-1,0 0 0,1-1 0,-1 1 1,1 0-1,-1-1 0,1 0 0,-1 0 1,5 0-1,10-1 243,36-7-1,-26 3 32,-10 3-191,7-3 52,1 2-1,0 1 1,0 1-1,0 1 1,42 5-1,45 12-165,0-4 0,1-6 0,133-9 0,341-51-25,-431 35 4,356-40 7,315-34-37,-747 82-334,-109 4-128,-569 17 317,350 0 246,-917-8 70,943-15-139,-319-8 137,510 20-156,1 1-1,-42 6 1,68-4-58,9 1 27,13 2-5,92 13-151,212 7 0,-272-24 145,446 9 41,961-107 0,-1437 93-6,57-6 31,88-23 0,-164 32-36,0-1 0,1 1 0,-1-1 1,1 0-1,-1 0 0,0 0 0,0 0 0,0 0 0,1 0 0,1-3 1,-4 4-2,0 0 0,0-1 0,0 1 0,0 0 0,-1-1 0,1 1 0,0 0 0,0-1 0,0 1-1,-1 0 1,1-1 0,0 1 0,0 0 0,-1 0 0,1-1 0,0 1 0,-1 0 0,1 0 0,0-1 0,-1 1 0,1 0 0,0 0 0,-1 0 0,1 0 0,0 0 0,-1 0 0,1 0 0,-1-1 0,1 1 0,0 0 0,-1 0 0,1 0 0,0 1 0,-1-1 0,0 0 0,-54-3-21,-354 42-236,173-12 118,-432 23-68,-115 11-508,229-10-1427,372-36 1643</inkml:trace>
</inkml:ink>
</file>

<file path=ppt/ink/ink3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3.91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63 8 17260,'1'-1'244,"9"-5"4650,-11 15-1195,-2 1-3948,-2 9 559,-55 256 443,59-266-747,-1-1-1,2 0 1,-1 0 0,1 1-1,2 14 1,-2-21-16,0-1-1,0 0 1,1 1 0,-1-1 0,1 0 0,0 1 0,-1-1-1,1 0 1,0 0 0,0 1 0,-1-1 0,1 0 0,0 0-1,0 0 1,0 0 0,3 1 0,-3-1-26,1 0-1,0-1 1,0 1 0,-1-1-1,1 1 1,0-1 0,0 0 0,0 0-1,0 0 1,0 0 0,0 0-1,0 0 1,-1 0 0,1 0-1,0-1 1,2 0 0,8-3-543,0 0 1,-1-1 0,0-1-1,0 0 1,0 0-1,19-15 1,-10 4-1234,-1 0-1,22-25 1,-8 2-915,-31 32 2273,-8 10 564,-9 8 519,-4 6 425,2 0-1,0 1 1,1 1 0,1 1 0,1 0-1,0 1 1,-15 32 0,27-49-946,0 1 1,1-1 0,0 0-1,0 1 1,0 0 0,0-1-1,1 1 1,-1-1 0,1 1-1,0 0 1,0 6 0,1-9-137,-1 1 0,1-1 0,-1 1 0,1-1 1,0 1-1,-1-1 0,1 0 0,0 1 0,0-1 1,0 0-1,0 0 0,0 1 0,0-1 0,0 0 1,1 0-1,-1 0 0,0 0 0,1 0 0,-1-1 1,1 1-1,-1 0 0,0-1 0,1 1 0,0-1 0,-1 1 1,1-1-1,-1 0 0,3 1 0,37-1-537,-18-2 149</inkml:trace>
</inkml:ink>
</file>

<file path=ppt/ink/ink3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4.48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163 1 18412,'-3'-1'165,"0"1"-1,0 0 1,0 1-1,-1-1 1,1 1-1,0-1 1,0 1-1,0 0 1,0 0 0,0 0-1,0 1 1,0-1-1,0 1 1,1-1-1,-1 1 1,0 0 0,1 0-1,-1 0 1,1 0-1,0 1 1,0-1-1,0 1 1,0-1 0,-2 5-1,-4 3-71,1 1-1,1 0 0,0 1 1,-6 16-1,9-21-83,1 0-1,0-1 0,0 1 1,1 0-1,0 0 0,0 0 1,1 0-1,0 0 0,1 10 1,-1-16 1,0 1 0,0 0 1,1 0-1,-1-1 0,1 1 1,-1 0-1,1-1 0,0 1 1,0-1-1,-1 1 0,1-1 1,0 1-1,1-1 1,-1 1-1,0-1 0,0 0 1,0 0-1,1 1 0,-1-1 1,1 0-1,-1 0 0,2 0 1,0 0 7,0 0 0,0 0 1,-1-1-1,1 1 0,0-1 0,0 0 1,0 1-1,0-1 0,0-1 0,0 1 1,0 0-1,3-2 0,4 0 33,-1-1 0,1-1 0,-1 0 1,0 0-1,0-1 0,14-9 0,-11 5-1,0 0 0,-1-1-1,14-16 1,-21 21-47,-1 1 0,1-1-1,-1 0 1,0 0 0,0 0 0,0-1-1,-1 1 1,0 0 0,0-1 0,0 0-1,1-9 1,-3 14-5,1 0-1,-1 1 0,0-1 1,0 0-1,0 1 0,0-1 1,0 0-1,0 1 1,0-1-1,0 0 0,0 1 1,-1-1-1,1 0 1,0 1-1,0-1 0,0 1 1,-1-1-1,1 0 1,0 1-1,-1-1 0,1 1 1,-1-1-1,0 0 1,1 1-1,-1 0 0,1 0 0,-1 0 0,1 0 0,-1-1 0,0 1 0,1 0 0,-1 0 0,1 1 0,-1-1 0,0 0 0,1 0 0,-1 0 0,1 0 0,-1 0 0,0 1 0,1-1 1,-1 0-1,0 1 0,-3 1-9,1 1 1,-1 0-1,1-1 0,-1 1 1,-4 7-1,-1 1 11,0 1 0,2 1-1,-1-1 1,1 1-1,1 0 1,1 1-1,-5 16 1,8-24 10,0 0 1,1 0-1,0 0 1,0 1-1,1-1 1,-1 0-1,1 1 0,1-1 1,-1 0-1,1 1 1,0-1-1,1 0 1,0 0-1,0 0 1,0 0-1,0 0 1,1 0-1,6 8 0,9 7 13,-15-19-8,0 1 1,0 0 0,0 0-1,0 0 1,-1 1-1,1-1 1,-1 1-1,0-1 1,0 1-1,2 5 1,-4-9-3,0 1 1,0-1-1,0 1 0,0-1 1,0 1-1,0-1 0,0 1 1,0-1-1,0 1 0,0-1 1,0 1-1,-1-1 1,1 1-1,0-1 0,0 1 1,0-1-1,-1 1 0,1-1 1,0 1-1,-1-1 0,1 0 1,0 1-1,-1-1 0,1 0 1,-1 1-1,0-1 1,-17 6 299,-23-4 226,38-2-479,-19-1 51,0 0 1,1-1 0,-1-2 0,0 0-1,1-1 1,-22-8 0,53 14-1082,-1-1 1,0 1 0,16-3-1,4 1 398,12 1-197,6-3-91</inkml:trace>
</inkml:ink>
</file>

<file path=ppt/ink/ink3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4.8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22 16067,'0'-1'88,"0"0"1,0 0-1,0 1 0,0-1 0,0 0 0,0 0 0,-1 0 0,1 0 0,0 0 0,-1 1 0,1-1 0,-1 0 0,1 0 0,0 1 0,-1-1 0,0 0 0,1 0 0,-1 1 0,1-1 0,-1 1 0,0-1 0,0 1 0,1-1 0,-1 1 0,0-1 1,0 1-1,0-1 0,-2 1 56,1-1 1,0 1 0,0 0 0,-1 0 0,1 0 0,0 0 0,0 0 0,0 1 0,-1-1-1,-3 2 1,-3 1 310,-1 1 0,1 0-1,1 0 1,-13 9-1,10-6-210,1 1-1,0 0 0,0 1 1,1 1-1,-15 18 0,19-21-193,1-1-1,0 1 1,0 0-1,0 0 1,1 1-1,0-1 1,0 1-1,1-1 1,0 1-1,-1 14 1,3-19-37,-1-1 0,1 1 1,1 0-1,-1-1 0,0 1 0,1 0 1,-1-1-1,1 1 0,0 0 0,0-1 1,0 1-1,0-1 0,0 0 0,0 1 1,1-1-1,-1 0 0,1 0 0,2 3 0,-1-2 4,0-1-1,1 1 0,-1-1 1,1 1-1,-1-1 0,1 0 1,0-1-1,0 1 0,0-1 1,8 2-1,-5-1 20,1-1 1,0 0-1,0 0 0,0-1 0,0 0 0,0 0 0,0-1 1,0 0-1,0-1 0,0 0 0,0 0 0,8-4 0,-12 4 11,1 0 0,-1-1 0,0 0 0,0 0 0,0-1 0,0 1 0,0-1 0,-1 1 0,1-1 0,-1 0 0,0-1 0,0 1 0,-1 0 0,1-1 0,-1 0 0,2-6-1,-3 8-61,0 0 0,0 0 0,-1 0 0,1 0 0,-1 0 0,0 0 0,0 0 0,0 0 0,0 0 0,-1 0 0,1 1 0,-1-1 0,0 0 0,1 0 0,-1 0 0,-1 0 0,1 1 0,0-1 0,-1 0 0,1 1 0,-1-1-1,0 1 1,0 0 0,0 0 0,0-1 0,0 1 0,0 0 0,0 1 0,-4-3 0,1 1-69,0 0 1,0 1-1,-1 0 0,1 0 0,0 1 1,-1-1-1,1 1 0,-1 1 0,1-1 0,-1 1 1,1-1-1,-1 1 0,1 1 0,-1-1 1,-7 3-1,-27 11-383</inkml:trace>
</inkml:ink>
</file>

<file path=ppt/ink/ink3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5.3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178 0 18036,'0'1'104,"1"-1"0,-1 1-1,0 0 1,1-1 0,-1 1 0,1 0 0,-1-1 0,0 1 0,1 0 0,-1 0-1,0-1 1,0 1 0,0 0 0,0 0 0,0-1 0,1 1 0,-1 0 0,-1 0-1,1 0 1,0-1 0,0 1 0,0 0 0,-1 1 0,-1 22 390,-6 18 938,-11 100 657,19-138-2093,0-1 0,0 0 0,0 1 0,0-1 0,0 0 0,1 0 0,0 1 1,-1-1-1,1 0 0,1 0 0,-1 0 0,0 0 0,1 0 0,-1 0 0,1 0 0,2 3 0,-1-4-58,-1 0 0,0-1-1,0 1 1,1 0-1,-1-1 1,1 1-1,0-1 1,-1 0 0,1 0-1,0 0 1,0 0-1,0-1 1,-1 1 0,1-1-1,0 1 1,0-1-1,0 0 1,5-1 0,8-1-317,0 0 1,0-2 0,0 0 0,21-8-1,-17 5-121,39-9-1,-58 16 520,1 0 0,-1-1-1,0 1 1,0 0 0,0 0 0,0 0 0,0 0 0,1 0-1,-1 0 1,0 0 0,0 0 0,0 1 0,0-1 0,0 0-1,0 1 1,0-1 0,2 1 0,-3 0 4,0-1 1,0 0 0,1 1-1,-1-1 1,0 1 0,0-1-1,0 1 1,0-1 0,0 1-1,0-1 1,0 0 0,0 1-1,0-1 1,0 1 0,0-1 0,0 1-1,0-1 1,0 1 0,0-1-1,0 1 1,0-1 0,-1 0-1,1 1 1,0-1 0,0 1-1,0-1 1,-1 1 0,-3 4 183,1 0 0,-1 0-1,0 0 1,-7 5 0,-34 31 1143,-54 36 0,72-58-932,-1-2 1,0 0-1,-50 19 0,74-34-425,-1 0 0,1-1 0,0 1 0,-1-1 0,0 0-1,1-1 1,-1 1 0,0-1 0,1 0 0,-1 0-1,-8-2 1,11 2-63,0-1-1,0 0 1,0 0-1,1 0 1,-1 0-1,1 0 1,-1 0-1,1 0 1,-1-1-1,1 1 1,-1-1-1,1 1 1,0-1-1,0 1 1,0-1-1,0 0 1,0 1-1,0-1 1,0 0-1,1 0 1,-1 1-1,1-1 1,-1 0 0,1 0-1,0 0 1,-1 0-1,1 0 1,0 0-1,0 0 1,1 0-1,-1-2 1,1-5-81,0 1 1,1-1 0,-1 1 0,2-1 0,-1 1 0,5-8 0,9-20-653</inkml:trace>
</inkml:ink>
</file>

<file path=ppt/ink/ink3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5.7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 18860,'13'-2'2281,"3"2"-1489,7 6-344,8-1 1184,13 3-808,7-1-576,7-1 745,6-4-817,5-5-152,-3-11-24</inkml:trace>
</inkml:ink>
</file>

<file path=ppt/ink/ink3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6.7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1 356 17044,'3'-1'191,"-1"-1"0,1 1 0,0-1 1,-1 1-1,1-1 0,0 0 0,-1 0 1,0-1-1,0 1 0,0 0 0,0-1 1,3-4-1,4-3 141,223-227 2808,-153 159-2860,-136 182 110,50-90-406,0-1 0,1 1 1,1 0-1,0 0 0,1 1 1,1 0-1,-3 21 0,6-35 5,0 1-1,-1-1 1,1 0-1,0 0 1,0 0-1,0 0 1,0 0-1,0 0 0,1 1 1,-1-1-1,0 0 1,0 0-1,1 0 1,-1 0-1,1 0 1,-1 0-1,1 0 0,-1 0 1,1 0-1,0 0 1,-1 0-1,1 0 1,0-1-1,0 1 1,0 0-1,0 0 1,-1-1-1,1 1 0,0-1 1,0 1-1,0-1 1,0 1-1,0-1 1,1 1-1,-1-1 1,0 0-1,0 0 0,0 1 1,0-1-1,0 0 1,0 0-1,0 0 1,1 0-1,-1 0 1,0-1-1,0 1 0,1-1 1,8-1 85,0-1 0,0 0 0,-1-1 0,14-7 0,-13 6-267,41-18 37</inkml:trace>
</inkml:ink>
</file>

<file path=ppt/ink/ink3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8:57.1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118 1 14283,'-16'17'963,"1"-1"6,0 1-1,1 0 1,1 0-1,-17 31 0,28-44-909,0 0 0,0 0 0,0 0-1,1 0 1,0 0 0,-1 1 0,2-1 0,-1 0-1,0 1 1,1-1 0,0 0 0,0 1-1,0-1 1,0 0 0,1 1 0,0-1-1,0 0 1,0 0 0,0 1 0,1-1-1,-1 0 1,1 0 0,0 0 0,0-1 0,1 1-1,-1 0 1,1-1 0,0 0 0,4 5-1,-3-4-40,0-1-1,0 1 0,1-1 0,0 0 1,-1 0-1,1 0 0,0-1 0,0 0 1,0 0-1,1 0 0,-1 0 0,0-1 1,1 0-1,5 1 0,-3-2 46,0 0 0,0-1 0,0 1 0,-1-1 0,1-1 0,0 0 0,-1 0 0,1 0 0,8-5-1,-4 1 134,1-1-1,-1 0 1,0-1-1,0 0 1,-1-1-1,-1 0 1,1-1-1,-1 0 0,-1-1 1,14-19-1,-20 26-92,0-1 1,0 0-1,-1-1 0,0 1 0,0 0 0,0-1 0,-1 1 0,1-1 1,0-8-1,-2 12-67,0-1 0,0 1 1,0-1-1,0 0 0,-1 1 0,1-1 1,-1 1-1,0-1 0,1 1 1,-1 0-1,0-1 0,0 1 0,-1 0 1,1 0-1,0-1 0,-1 1 0,1 0 1,-1 0-1,0 0 0,0 1 1,1-1-1,-5-3 0,-2 2-81,1-1 0,0 1 0,-1 0-1,0 0 1,0 1 0,0 0 0,0 0 0,0 1 0,-10 0-1,6 0-232,0 1 0,0 0-1,0 1 1,0 0 0,-19 5-1,9 4-183,9 0-144</inkml:trace>
</inkml:ink>
</file>

<file path=ppt/ink/ink3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1.0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47 93 14523,'-13'-5'1411,"10"5"-969,0-1 0,0 0 0,1 0 0,-1-1 1,0 1-1,1 0 0,-5-4 0,6 5-336,1-1 1,0 0-1,-1 1 0,1-1 0,0 0 0,-1 1 1,1-1-1,0 0 0,0 1 0,0-1 0,-1 0 1,1 0-1,0 1 0,0-1 0,0 0 0,0 1 1,1-1-1,-1 0 0,0 0 0,0 1 0,0-1 1,0 0-1,1 1 0,-1-1 0,0 0 0,1 1 1,-1-1-1,0 1 0,1-1 0,-1 0 0,1 1 1,-1-1-1,1 1 0,-1-1 0,1 1 0,0 0 1,-1-1-1,2 0 0,4-4 201,1 0-1,-1 0 1,1 1-1,0 0 1,1 0-1,-1 0 1,1 1-1,-1 0 1,1 1-1,15-3 1,-10 2-192,-1 2 0,0-1 0,1 2 1,-1 0-1,0 0 0,20 3 0,-30-2-104,1-1-1,-1 1 1,0-1-1,1 1 0,-1 0 1,0 0-1,0 0 1,1 0-1,-1 0 0,0 0 1,0 0-1,0 1 1,0-1-1,-1 1 1,1 0-1,0-1 0,1 3 1,-2-2-7,-1 0 1,1-1 0,-1 1-1,1 0 1,-1-1-1,0 1 1,0 0 0,1 0-1,-2-1 1,1 1-1,0 0 1,0 0 0,0-1-1,-1 1 1,1 0 0,-1-1-1,1 1 1,-1-1-1,0 1 1,1 0 0,-1-1-1,0 1 1,0-1-1,-1 2 1,-17 21 64,0-1 0,-2-1 0,0-1 0,-28 21 1,-2 4 119,43-39-151,0 0 28,1 0 0,-1 0 0,1 1 0,0 0 0,1 1 0,-9 14 0,15-23-61,0 1 1,0 0-1,0-1 0,-1 1 0,1-1 1,0 1-1,0-1 0,0 1 1,0-1-1,0 1 0,0 0 1,1-1-1,-1 1 0,0-1 1,0 1-1,0-1 0,1 1 0,-1-1 1,0 1-1,0-1 0,1 1 1,-1-1-1,0 1 0,1-1 1,-1 1-1,1-1 0,-1 0 1,0 1-1,1-1 0,-1 0 0,1 1 1,-1-1-1,1 0 0,-1 0 1,1 1-1,-1-1 0,1 0 1,-1 0-1,1 0 0,0 0 1,-1 0-1,1 0 0,-1 0 0,1 0 1,0 0-1,33 2 87,-30-2-75,74-4 82,-51 2-320,0 0 1,47 5 0,-44 5-510,-29-9 722,-1 1-1,0 0 1,0 0-1,1 0 1,-1 0-1,0 0 1,0 0 0,0-1-1,1 1 1,-1 0-1,0 0 1,0 0-1,0 0 1,0-1 0,1 1-1,-1 0 1,0 0-1,0 0 1,0-1-1,0 1 1,0 0 0,0 0-1,0-1 1,0 1-1,0 0 1,0 0-1,0-1 1,0 1 0,0 0-1,0 0 1,0-1-1,0 1 1,0 0-1,0-1-35,2-11-297</inkml:trace>
</inkml:ink>
</file>

<file path=ppt/ink/ink3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2.01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226 52 17636,'1'-2'203,"0"0"-1,0 0 1,0 0 0,0 0 0,0 0-1,0 0 1,0 0 0,-1 0 0,1-1 0,-1 1-1,0 0 1,1 0 0,-1 0 0,0-4-1,-1 5-130,1 0 0,0 0-1,-1 0 1,1 1-1,0-1 1,-1 0-1,1 0 1,-1 0-1,0 1 1,1-1-1,-1 0 1,1 1-1,-1-1 1,0 0-1,0 1 1,1-1-1,-1 1 1,0-1-1,0 1 1,0-1-1,1 1 1,-1 0-1,0 0 1,0-1-1,0 1 1,0 0-1,0 0 1,0 0-1,0 0 1,0 0-1,0 0 1,0 0-1,1 0 1,-1 0-1,0 0 1,0 1-1,0-1 1,-1 1-1,-5 1 67,1 0-1,0 0 0,-1 1 1,1 0-1,0 0 0,1 1 0,-1 0 1,1-1-1,-1 2 0,1-1 1,1 1-1,-1 0 0,0 0 0,-5 9 1,-4 6 24,1 1 1,-18 37 0,21-37-80,1 1-1,0 0 1,2 0 0,0 1 0,2-1 0,1 2 0,0-1 0,2 0 0,0 28 0,2-45-54,1 0-1,0 0 1,0 0-1,0 0 1,1 0-1,0 0 1,0 0 0,0-1-1,1 1 1,4 7-1,-5-11-12,0 1 0,0-1 1,0 0-1,0 0 0,0 0 0,0 0 0,1 0 0,-1 0 0,1-1 0,-1 1 0,1-1 0,0 1 0,0-1 0,-1 0 1,1 0-1,0-1 0,0 1 0,0-1 0,0 1 0,0-1 0,0 0 0,6 0 0,-3-1 25,1-1-1,-1 1 1,0-1 0,0 0-1,0 0 1,0-1 0,0 0-1,0 0 1,0 0 0,-1-1-1,0 0 1,0 0-1,0 0 1,0 0 0,0-1-1,-1 0 1,0 0 0,0 0-1,0-1 1,-1 1 0,0-1-1,3-6 1,-4 7-13,0 0 0,0 0 1,0 0-1,-1 0 0,1 0 1,-1 0-1,0 0 0,-1 0 1,1 0-1,-1-1 0,0 1 0,-1 0 1,1 0-1,-1-1 0,0 1 1,0 0-1,-1 0 0,1 0 1,-1 0-1,0 1 0,-1-1 0,1 0 1,-1 1-1,0-1 0,0 1 1,0 0-1,-7-7 0,7 9-117,0 0 0,0 0 0,0 0-1,0 0 1,0 1 0,0 0 0,-1-1 0,1 1-1,0 0 1,-1 0 0,1 1 0,-1-1 0,1 1-1,-1 0 1,1 0 0,0 0 0,-1 0-1,1 0 1,-1 1 0,1 0 0,-1 0 0,1 0-1,0 0 1,-1 0 0,1 0 0,0 1 0,0 0-1,0 0 1,0 0 0,0 0 0,1 0 0,-1 0-1,1 1 1,-1-1 0,1 1 0,0 0-1,0-1 1,0 1 0,0 0 0,0 0 0,1 1-1,-1-1 1,1 0 0,0 0 0,0 1 0,0 3-1,2 5-587,9-9-102</inkml:trace>
</inkml:ink>
</file>

<file path=ppt/ink/ink3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2.4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43 1 19788,'0'1'2385,"0"7"-1513,-3 7-344,-3 8 1665,0 6-1057,-1 8-200,1 6-472,0 4-144,2 1-96,1-4-48,1-4-136,2-6-120,0-10-568,2-7-440,2-15 912,5-9-176,2-15-120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8.92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 12299,'0'-3'2523,"6"1"-921,10 1-577,-9 3-910,0 1 0,-1-1 1,1 1-1,0 0 0,-1 1 0,1-1 0,-1 1 1,0 1-1,-1-1 0,7 6 0,8 11-51,22 26 0,-26-29-67,58 79-762,-16-18-1726,-48-69 1921,-3-9-58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1.2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62 9266,'20'3'319,"1"-1"0,0-1 0,-1-1 0,31-3 0,83-20 390,-35 5-414,-37 12-131,0 3 0,0 2 0,114 14 0,36 2 455,419-24 0,386-11 18,-889 21-606,70 6 10,-196-7-35,-1 0 0,1 0 0,-1 0 0,1 1 0,-1-1 0,0 0 0,1 0 0,-1 1 0,1-1 0,-1 1 0,0-1 0,1 1 0,-1 0 0,0 0 0,0-1 0,2 3 0,-3-3-2,0 1 0,0-1-1,0 1 1,0-1 0,0 1 0,-1-1-1,1 1 1,0-1 0,0 1 0,-1-1-1,1 1 1,0-1 0,-1 1 0,1-1-1,0 0 1,-1 1 0,1-1 0,-1 1 0,1-1-1,-1 0 1,1 0 0,0 1 0,-1-1-1,1 0 1,-1 0 0,0 1 0,0-1-1,-47 18 117,-15 0-162,-2-3 0,1-2 0,-2-4-1,1-2 1,-1-4 0,0-2 0,-89-10 0,-220-42-598,69 8 442,-1 21 304,192 22 36,-189 26 1,229-14-18,1 3 1,1 4 0,-111 43 0,179-60-122,-2 1 22,0-1 0,1 2 0,-1-1 0,1 1 0,-10 7 1,15-11-24,1 1 0,-1-1 0,1 1 0,-1-1 0,1 1 0,-1 0 0,1-1 1,-1 1-1,1 0 0,-1-1 0,1 1 0,0 0 0,0 0 0,-1 0 1,1-1-1,0 1 0,0 0 0,0 0 0,0 0 0,0-1 0,0 1 1,0 2-1,1-2-4,0 1 1,-1-1 0,1 1-1,0-1 1,0 0-1,0 1 1,1-1 0,-1 0-1,0 1 1,0-1-1,1 0 1,-1 0 0,1 0-1,-1 0 1,3 1-1,13 6-99,0 0-1,0-1 1,1 0-1,24 5 1,76 10-256,-19-11 225,10-8-25</inkml:trace>
</inkml:ink>
</file>

<file path=ppt/ink/ink4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3.13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162 1 18260,'-5'0'241,"-1"0"-1,1 0 1,0 0 0,0 1 0,0-1-1,0 1 1,0 1 0,0-1-1,0 1 1,0-1 0,0 1 0,0 1-1,1-1 1,-1 1 0,1 0 0,0 0-1,0 0 1,0 0 0,0 1 0,0 0-1,1-1 1,-5 8 0,2-3-151,0 0 1,0 0 0,1 1-1,1 0 1,-1 0-1,1 1 1,1-1 0,-1 1-1,2 0 1,-3 15-1,4-21-62,1 1 1,0 0-1,0-1 0,0 1 0,0 0 0,1-1 0,0 1 0,0 0 0,0-1 1,0 1-1,1-1 0,0 0 0,0 1 0,0-1 0,0 0 0,1 0 0,5 7 0,-5-8 9,0-1 0,0 1-1,1-1 1,-1 0 0,1 0-1,-1 0 1,1 0 0,-1-1-1,1 1 1,0-1 0,0 0-1,0 0 1,0 0-1,0-1 1,0 1 0,0-1-1,0 0 1,0 0 0,0 0-1,0-1 1,5-1 0,0 0 57,-1 0 1,0-1 0,0-1 0,0 1 0,0-1-1,0-1 1,-1 1 0,1-1 0,-1-1 0,-1 1-1,1-1 1,7-9 0,-10 11-29,0-1 0,0 0 0,0 0 0,0 0 0,-1-1 1,0 1-1,0-1 0,-1 0 0,1 1 0,-1-1 0,0 0 0,-1-1 0,0 1 0,0 0 0,0 0 0,0-1 0,-1-9 0,-1 13-44,1-1 1,-1 1-1,0 0 0,0 0 0,0 0 0,0 0 0,-1 0 0,1 0 0,-1 0 0,0 0 0,0 0 0,0 1 0,0-1 0,0 1 0,0-1 0,-1 1 0,-4-4 0,3 4-59,-1-1 0,1 1 0,-1 0 0,1 1 0,-1-1 0,1 1 0,-1 0-1,0 0 1,0 0 0,0 1 0,-6-1 0,4 1-13,0 0-1,0 1 1,1 0-1,-1 0 1,0 0-1,1 1 1,-1 0 0,0 1-1,1-1 1,0 1-1,0 0 1,0 1-1,0-1 1,0 1 0,1 0-1,0 1 1,-7 6-1,-2 10-282</inkml:trace>
</inkml:ink>
</file>

<file path=ppt/ink/ink4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3.80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250 87 18916,'4'-8'536,"-1"1"-1,0-1 1,-1 1-1,4-17 1,-6 22-459,0 1-1,0-1 1,0 1 0,0-1-1,0 1 1,0-1 0,0 1-1,0-1 1,-1 1 0,1-1-1,0 1 1,-1-1 0,1 1-1,-1 0 1,-1-2 0,1 2 5,1 0 0,-1 1 1,0-1-1,0 0 0,0 1 1,0-1-1,0 1 0,0-1 1,0 1-1,0 0 0,0-1 1,0 1-1,0 0 0,0 0 0,0-1 1,0 1-1,0 0 0,-1 0 1,1 0-1,0 1 0,0-1 1,0 0-1,0 0 0,-2 1 1,-3 1 44,0 0 0,1 1 1,-1 0-1,0 0 0,1 0 1,0 1-1,-1-1 0,2 1 1,-1 1-1,0-1 1,-5 7-1,-5 7 36,-24 36 1,21-25-40,2 0-1,0 2 1,-15 45 0,25-59-61,1 0 0,0 0-1,2 0 1,0 1 0,1 0 0,0-1-1,2 1 1,1 23 0,-1-38-47,1 1 0,0 0 0,-1 0 0,1-1 0,0 1-1,1 0 1,-1-1 0,1 1 0,0-1 0,-1 0 0,1 1 0,1-1 0,-1 0 0,0 0 0,1-1 0,0 1 0,-1 0 0,6 2 0,-4-2-1,0-1 0,0 0 0,1 0 0,-1-1 0,1 1 1,0-1-1,-1 0 0,1 0 0,0-1 0,0 1 0,0-1 0,8-1 1,-2 0 22,0-1 0,0 0 1,-1 0-1,1-1 0,-1-1 0,0 0 1,0 0-1,0-1 0,0 0 1,-1-1-1,0 0 0,8-8 0,-13 12-9,-1-1-1,0 0 1,0-1-1,0 1 1,-1 0-1,1-1 1,-1 1-1,0-1 1,0 0-1,0 0 1,0 0-1,-1 0 1,0 0 0,0 0-1,0 0 1,0-1-1,0 1 1,-1 0-1,0-7 1,-1 7-10,1 1 0,-1-1 1,-1 1-1,1-1 1,0 1-1,-1 0 1,0-1-1,1 1 1,-1 0-1,-1 0 1,1 0-1,0 1 1,-1-1-1,1 0 1,-1 1-1,0 0 1,0-1-1,0 1 1,0 0-1,0 1 1,0-1-1,-1 0 1,-4-1-1,-2 0-97,0 0 0,-1 1 1,0 0-1,1 0 0,-1 1 0,0 0 1,0 1-1,0 0 0,0 1 0,1 1 1,-1-1-1,0 1 0,1 1 0,-1 0 0,1 1 1,0 0-1,0 0 0,-10 7 0,18-10-46,0 0 0,1 1 0,0-1 0,-1 0-1,1 1 1,0-1 0,-1 0 0,1 1 0,0-1-1,0 1 1,0 0 0,1-1 0,-1 1 0,-1 3 0,2-5 80,0 1 0,0 0 0,0 0 0,0-1 0,0 1 0,0 0 0,0 0 0,0-1 0,0 1 0,1 0 1,-1 0-1,0-1 0,1 1 0,-1 0 0,0-1 0,1 1 0,-1 0 0,0-1 0,1 1 0,-1-1 0,1 1 1,0-1-1,-1 1 0,1-1 0,-1 1 0,1-1 0,0 1 0,-1-1 0,1 0 0,0 0 0,-1 1 1,1-1-1,0 0 0,-1 0 0,1 1 0,1-1 0,18 2-687</inkml:trace>
</inkml:ink>
</file>

<file path=ppt/ink/ink4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4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198 31 16948,'1'-1'170,"0"0"0,-1 0 0,0 0 0,1-1 0,-1 1 0,1 0 0,-1 0 0,0-1 0,0 1 0,0 0 0,0 0 0,0-1 0,0 1 0,0 0 0,0-1 0,-1 1 0,1 0 0,0 0 0,-1 0 0,0-2 0,1 3-58,-1-1 0,0 1 0,1 0 0,-1-1 0,0 1 0,1 0 0,-1-1 0,0 1 0,0 0 0,1 0 0,-1 0 0,0 0 0,0 0 0,1 0 0,-1 0 0,0 0 0,0 0 0,1 0 0,-1 0 0,0 1 0,0-1 0,1 0 0,-2 1 0,-5 2 259,1 0-1,0 0 1,0 1-1,0 0 1,-10 9-1,1 2-64,0 1 0,1 0 0,1 1 0,-12 19 0,18-24-193,1-1-1,0 1 1,1 0-1,0 1 1,0-1-1,2 1 1,-5 22-1,8-32-89,-1-1 0,1 1 0,0-1-1,0 1 1,0-1 0,0 1 0,1-1 0,-1 1-1,0-1 1,1 1 0,0-1 0,0 0-1,0 1 1,0-1 0,0 0 0,2 4 0,-2-5-15,0 0-1,1 0 1,-1 0 0,1 0 0,-1 0 0,1 0 0,-1 0 0,1 0 0,-1 0 0,1-1 0,0 1 0,-1-1 0,1 1 0,0-1 0,0 1-1,-1-1 1,1 0 0,2 0 0,3-1-35,0 0-1,0 0 1,1 0-1,-1-1 1,0 0-1,0-1 1,-1 1-1,1-1 1,11-7-1,0-3-227,-1 0 0,0 0 0,25-28 0,-31 29-44,-12 36-185,-5 2 678,2 0 0,0 1 1,2-1-1,1 1 0,1 0 1,1 0-1,2-1 0,7 38 0,-8-57-123,0 0-1,-1 1 0,1-1 1,-2 1-1,1 14 0,-2-20-53,1 0-1,0 0 0,-1 0 1,1 0-1,-1 0 1,0 0-1,0 0 0,0-1 1,0 1-1,0 0 0,0 0 1,0-1-1,0 1 0,-1-1 1,1 1-1,-1-1 1,1 0-1,-1 0 0,1 1 1,-1-1-1,0 0 0,0-1 1,1 1-1,-1 0 0,0 0 1,0-1-1,-3 1 1,-8 2 112,0-1 1,-1 0 0,1-1 0,-1 0 0,0-2 0,1 1 0,-1-2 0,1 0 0,0 0 0,-1-1 0,1-1 0,-13-5 0,25 9-148,0-1 1,1 1-1,-1 0 0,0 0 0,1-1 1,-1 1-1,0 0 0,1-1 0,-1 1 1,0-1-1,1 1 0,-1-1 0,1 1 1,-1-1-1,1 0 0,-1 1 1,1-1-1,0 0 0,-1 0 0,1 0-26,0 1-1,0 0 0,0-1 1,0 1-1,0-1 0,0 1 1,0-1-1,1 1 0,-1 0 1,0-1-1,0 1 0,0-1 1,1 1-1,-1 0 1,0-1-1,1 1 0,-1 0 1,0-1-1,1 1 0,-1 0 1,0-1-1,1 1 0,0 0 1,31-15-2305,-26 13 2081,60-18-1275,-25 7 561</inkml:trace>
</inkml:ink>
</file>

<file path=ppt/ink/ink4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4.90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73 15051,'-5'-2'1060,"2"2"-774,1-1 0,0 1-1,-1-1 1,1 0 0,0 0-1,0 0 1,0 0 0,0 0-1,0-1 1,-2-1-1,6 2 1,-1 0 0,1 0 0,0 1 0,0-1 0,0 0-1,0 1 1,0-1 0,0 1 0,0 0 0,0 0-1,0 0 1,0 0 0,3 0 0,4 0 263,236-36 1612,-161 22-2174,-81 13 3,0 1 0,-1-1-1,1 1 1,-1 0 0,1 0-1,0 0 1,-1 0 0,1 0-1,0 0 1,4 2 0,-7-2 8,0 0 0,1 0 1,-1 1-1,0-1 1,1 0-1,-1 1 0,0-1 1,1 0-1,-1 1 0,0-1 1,0 0-1,0 1 0,1-1 1,-1 1-1,0-1 1,0 0-1,0 1 0,0-1 1,0 1-1,0-1 0,0 1 1,0-1-1,0 1 0,-5 19 18,-46 102 409,20-52 367,-34 113 1,43-89-1624,22-94 821,0 1 1,0-1-1,0 0 1,0 0 0,0 0-1,0 0 1,0 0-1,0 1 1,0-1-1,0 0 1,0 0-1,0 0 1,0 0 0,0 0-1,0 0 1,-1 0-1,1 1 1,0-1-1,0 0 1,0 0-1,0 0 1,0 0 0,0 0-1,0 0 1,0 0-1,0 0 1,-1 0-1,1 1 1,0-1-1,0 0 1,0 0 0,0 0-1,0 0 1,0 0-1,-1 0 1,1 0-1,0 0 1,0 0-1,0 0 1,0 0 0,0 0-1,-1 0 1,1 0-1,0 0 1,0 0-1,0 0 1,0 0-1,0 0 1,0 0 0,-1-1-1,1 1 1,0 0-1,0 0 1,0 0-1,0 0 1,0 0-1,0 0 1,0 0 0,0 0-1,-1-1 1,0-5-379</inkml:trace>
</inkml:ink>
</file>

<file path=ppt/ink/ink4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5.3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29 19100,'9'-3'2513,"9"2"-1537,7-2-440,4 1 1808,9-1-1287,5-1-321,0 1-848,0 1-648,-3 2 656,-10-2-184,-4-4-129</inkml:trace>
</inkml:ink>
</file>

<file path=ppt/ink/ink4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7.4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1 216 17740,'0'0'64,"0"1"1,0-1 0,0 0-1,0 1 1,0-1 0,0 1-1,1-1 1,-1 0 0,0 1-1,0-1 1,0 1 0,1-1 0,-1 0-1,0 1 1,0-1 0,1 0-1,-1 1 1,0-1 0,1 0-1,-1 0 1,0 1 0,1-1-1,-1 0 1,0 0 0,1 0-1,-1 1 1,0-1 0,1 0-1,-1 0 1,1 0 0,-1 0-1,1 0 1,-1 0 0,0 0-1,1 0 1,-1 0 0,1 0-1,-1 0 1,0 0 0,1 0-1,-1 0 1,1 0 0,-1 0-1,1 0 1,-1-1 0,0 1-1,1 0 1,-1 0 0,1-1-1,22-10 1202,-8 0-664,0 0 0,0 0-1,-1-2 1,24-27-1,41-62 244,-72 91-745,6-2 37,-13 13-135,0 0 1,0 0 0,1 0 0,-1 0 0,0 0-1,0 0 1,0 0 0,0 0 0,1 0 0,-1 0 0,0 0-1,0 1 1,0-1 0,0 0 0,0 0 0,1 0-1,-1 0 1,0 0 0,0 0 0,0 0 0,0 0-1,0 0 1,1 1 0,-1-1 0,0 0 0,0 0-1,0 0 1,0 0 0,0 0 0,0 1 0,0-1 0,0 0-1,0 0 1,0 0 0,0 0 0,0 1 0,0-1-1,0 0 1,0 0 0,0 0 0,0 0 0,0 1-1,0-1 1,0 0 0,0 0 0,-4 34 93,-7 11-147,-2 9-1284,-12 110 0,24-160 1049,1 0-1,0 0 1,1 0-1,-1-1 1,1 1-1,0 4 1,-1-7 240,1-1 0,-1 0-1,0 1 1,0-1 0,0 0 0,0 1 0,0-1 0,1 0 0,-1 1 0,0-1 0,0 0 0,1 1 0,-1-1 0,0 0 0,0 0 0,1 0 0,-1 1 0,0-1 0,1 0 0,-1 0 0,0 0 0,1 1 0,-1-1 0,0 0 0,1 0 0,0 0 0,-1 0-18,1 0 0,0-1 1,0 1-1,0 0 0,0-1 1,0 1-1,0-1 0,-1 1 0,1-1 1,0 1-1,0-1 0,-1 0 1,1 1-1,0-1 0,0-1 1,15-18-843</inkml:trace>
</inkml:ink>
</file>

<file path=ppt/ink/ink4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29:07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396 26 12387,'-2'-3'174,"-1"1"1,1-1-1,-1 1 0,0 0 1,0 0-1,0 0 1,0 1-1,0-1 1,-1 1-1,1 0 1,0 0-1,-1 0 1,1 0-1,-1 0 1,1 1-1,-1-1 0,1 1 1,-1 0-1,0 0 1,1 1-1,-1-1 1,1 1-1,-1-1 1,1 1-1,-5 2 1,-2 0-15,0 1 0,0 0 0,1 1 0,0 0 0,-1 1 0,1-1 0,-11 11 0,2 1-121,1 1 1,1 0 0,0 1-1,2 1 1,0 0 0,-18 36-1,14-20-19,2 2 0,2 0-1,-12 47 1,21-69-7,1 0 1,1 0-1,0 0 1,1 0-1,1 0 1,0 0-1,2 1 1,3 26-1,-4-40 14,1 0 1,0 1-1,0-1 0,1 0 1,-1 0-1,0 0 0,1 1 0,0-2 1,0 1-1,0 0 0,0 0 1,0-1-1,1 1 0,-1-1 1,1 1-1,0-1 0,-1 0 1,7 3-1,-3-3 61,0 1 1,0-1-1,0 0 1,0-1-1,0 1 1,1-1-1,-1-1 0,1 1 1,9-1-1,6-2 278,0-1 1,0-1-1,0 0 0,39-15 0,-24 5 296,0-2-1,-1-1 1,66-43-1,-80 45-424,0-2 0,-1 0 0,-2-1-1,1-1 1,-2-1 0,29-40 0,-41 51-169,0-1 0,-1 0 0,1-1 0,-2 0 0,0 1 0,6-23 0,-9 28-89,0 0 1,-1 0-1,0 1 0,1-1 1,-1 0-1,-1 0 0,1 1 0,-1-1 1,0 0-1,0 0 0,0 1 1,-1-1-1,1 1 0,-1-1 1,0 1-1,-1 0 0,1 0 1,-1 0-1,-4-5 0,-1 0-162,0 2-1,-1-1 1,0 1-1,-1 1 1,1-1-1,-1 2 1,0-1-1,-1 1 1,-12-4-1,-15-3-276,-47-10-1,11 6-218</inkml:trace>
</inkml:ink>
</file>

<file path=ppt/ink/ink4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0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0 309 13715,'13'-7'3501,"-1"0"-2798,-11 6-584,0 1 1,1-1-1,-1 0 1,0 0 0,0 1-1,1-1 1,-1 1 0,0-1-1,1 1 1,-1 0 0,0-1-1,1 1 1,-1 0 0,1 0-1,-1 0 1,0 0 0,1 0-1,-1 0 1,1 0 0,-1 1-1,0-1 1,1 0 0,1 2-1,-1-2-54,-1 1-1,1-1 0,-1 1 0,1-1 0,-1 0 0,1 0 0,-1 0 0,1 0 0,0 0 1,-1 0-1,1 0 0,1-1 0,-1 0-8,1 0 0,-1 0 0,0 0 1,0-1-1,0 1 0,0-1 0,0 0 0,0 1 0,0-1 1,-1 0-1,1 0 0,2-4 0,14-22 312,-9 14-149,1-1 0,0 1 0,1 1 0,18-18 0,28-21 339,52-45 247,-109 97-798,0-1 1,0 1-1,1 0 1,-1 0-1,0 0 1,0-1-1,0 1 0,0 0 1,1 0-1,-1 0 1,0 0-1,0-1 1,0 1-1,1 0 0,-1 0 1,0 0-1,0 0 1,1 0-1,-1 0 0,0 0 1,0 0-1,1 0 1,-1 0-1,0 0 1,0 0-1,1 0 0,-1 0 1,0 0-1,0 0 1,0 0-1,1 0 0,-1 0 1,0 0-1,0 0 1,1 0-1,-1 1 1,0-1-1,0 0 0,0 0 1,1 0-1,-1 0 1,0 0-1,0 1 1,0-1-1,0 0 0,1 0 1,-1 0-1,0 1 1,0-1-1,0 0 0,0 0 1,0 1-1,0-1 1,0 0-1,0 0 1,1 0-1,-1 1 0,0-1 1,-1 26 177,-10 33-85,11-58-96,-47 152 111,34-113-117,12-39-38,1-1 0,0 1 0,-1 0 0,1 0 0,0-1 0,0 1 0,-1 0 0,1 0 0,0 0 0,0-1 0,0 1 0,0 0 0,0 0 0,0 0 0,0 0 0,1-1 0,-1 2 0,0-1-2,1-1 1,-1 0 0,0 0-1,1 0 1,-1 0-1,1 0 1,-1 0-1,0 0 1,1 0 0,-1 0-1,0 0 1,1 0-1,-1 0 1,0 0 0,1-1-1,-1 1 1,0 0-1,1 0 1,-1 0 0,0 0-1,0 0 1,1-1-1,-1 1 1,0 0 0,1 0-1,-1-1 1,22-20-903,-6 1 476,4-3-169</inkml:trace>
</inkml:ink>
</file>

<file path=ppt/ink/ink4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5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18 16780,'0'-1'177,"0"0"1,0 0-1,0 0 1,0 0 0,1 0-1,-1 0 1,0 0 0,1 0-1,-1 0 1,1 0-1,-1 0 1,1 1 0,-1-1-1,1 0 1,0 0 0,-1 0-1,2 0 1,3 14 2386,-3 34-1123,-5-17-1170,-1 0-1,-2 0 0,-15 48 1,-6 35 436,26-112-698,1 0 0,0 0 0,0 0-1,-1 0 1,1 0 0,0 0 0,0 0 0,0-1 0,0 1 0,0 0 0,0 0 0,0 0-1,1 0 1,-1 0 0,0 0 0,0 0 0,1 0 0,-1-1 0,1 1 0,-1 0 0,0 0-1,1 0 1,0-1 0,-1 1 0,1 0 0,-1-1 0,2 2 0,-1-2-6,0 0 1,1 0-1,-1 0 1,0 0-1,0 0 0,0 0 1,1 0-1,-1 0 1,0-1-1,0 1 1,0 0-1,0-1 1,0 1-1,0-1 0,0 1 1,0-1-1,0 0 1,0 1-1,0-1 1,0 0-1,0 0 0,1-1 1,10-10-580,0 0 1,0-1-1,-2 0 1,1-1-1,10-19 1,-14 19-654,0 0 1,-1 0-1,0-1 1,-1 1 0,7-32-1,-13 72 5013,0 40-2171,-5-19-867,2-19-790,-1 32 1,5-59 31,0-1 5,0 0-1,0 1 1,0-1 0,0 0 0,0 1-1,0-1 1,0 0 0,0 1 0,0-1-1,0 0 1,0 1 0,0-1 0,0 0-1,0 1 1,0-1 0,0 0 0,0 1-1,0-1 1,0 0 0,1 0-1,-1 1 1,0-1 0,0 0 0,0 1-1,0-1 1,1 0 0,-1 0 0,0 1-1,0-1 1,1 0 0,-1 0 0,0 0-1,1 1 1,-1-1 0,0 0 0,0 0-1,1 0 1,6-4-232</inkml:trace>
</inkml:ink>
</file>

<file path=ppt/ink/ink4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4.9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 31 15395,'7'-4'927,"0"0"0,0 0-1,0 1 1,0 0-1,1 0 1,0 0 0,-1 1-1,12-2 1,-15 4-786,0-1 1,1 1-1,-1 0 0,0 0 1,0 1-1,1-1 1,-1 1-1,0 0 1,0 0-1,0 0 0,0 1 1,0-1-1,0 1 1,0 0-1,0 0 0,-1 0 1,5 4-1,-6-4-131,0-1-1,0 1 1,0 0-1,-1 0 1,1 0-1,-1 0 1,1 0-1,-1 0 1,0 1-1,0-1 1,0 0-1,0 1 1,0-1-1,0 0 1,-1 1-1,1-1 1,0 5-1,-2-3-4,1 0-1,0 0 0,-1 1 0,0-1 0,0 0 0,0 0 0,0 0 0,-1 0 0,-2 6 0,-5 5-5,0-1 0,-1 0-1,0-1 1,-13 14 0,21-26 3,-74 72 49,21-22 4,55-51-67,0 0 0,-1 0-1,1 0 1,0 0 0,0 0 0,0 0 0,-1 0 0,1 1 0,0-1 0,0 0 0,0 0 0,0 0 0,-1 0 0,1 0-1,0 1 1,0-1 0,0 0 0,0 0 0,0 0 0,0 0 0,0 1 0,-1-1 0,1 0 0,0 0 0,0 0 0,0 1 0,0-1-1,0 0 1,0 0 0,0 1 0,0-1 0,0 0 0,0 0 0,0 0 0,0 1 0,0-1 0,0 0 0,0 0 0,0 0-1,1 1 1,-1-1 0,0 0 0,0 0 0,0 0 0,0 1 0,0-1 0,0 0 0,1 0 0,-1 0 0,15 1-836,17-8-870,50-17-695,-51 14 1582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4.7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29 260 7922,'-3'-2'679,"-11"-5"263,14 6-863,0 1 0,-1 0 0,1 0 1,0 0-1,-1 0 0,1-1 0,0 1 0,-1 0 0,1 0 0,0 0 0,-1 0 1,1 0-1,0 0 0,-1 0 0,1 0 0,0 0 0,-1 0 0,1 0 0,-1 0 1,1 0-1,0 0 0,-1 1 0,1-1 0,0 0 0,0 0 0,-1 0 0,1 0 1,0 1-1,-1-1 0,1 0 0,0 0 0,0 1 0,-1-1 0,4 0 56,0 0 0,-1 0 0,1 0 0,0-1 0,0 1 0,-1-1 0,1 0 0,3-1 0,-3 1-71,40-7-38,0 2 1,0 1-1,1 2 0,53 4 0,30-2-1,577-72 106,-650 65-126,295-24 45,-293 31 20,0 2 0,0 3 0,0 2-1,67 17 1,-13 10 215,9 3 143,-100-31-369,1-2-1,0 0 1,0-1-1,21 0 1,-37-2-65,-1-1 1,1 1 0,-1-1 0,1 1 0,-1-1 0,1 0-1,-1 0 1,6-3 0,-9 4 3,0 0 0,0 0 0,0 0 0,1 0 0,-1 0 0,0 0 0,0-1-1,0 1 1,0 0 0,1 0 0,-1 0 0,0 0 0,0-1 0,0 1 0,0 0 0,0 0 0,1 0 0,-1 0 0,0-1 0,0 1-1,0 0 1,0 0 0,0 0 0,0-1 0,0 1 0,0 0 0,0 0 0,0-1 0,0 1 0,0 0 0,0 0 0,0 0 0,0-1-1,0 1 1,0 0 0,0 0 0,0 0 0,0-1 0,-1 1 0,1 0 0,0 0 0,0 0 0,0-1 0,-20-8-82,-79-15 94,0 4 0,-1 4 1,-1 5-1,-160 3 0,-215 59 160,285-23-200,16-8 26,-129 19 10,7 24 1,287-60-11,5-3-4,1 1 0,-1 1 0,1-1 0,-1 1 1,1-1-1,0 1 0,0 0 0,0 1 0,-6 3 1,10-6 5,0 0 1,0 1 0,0-1-1,0 0 1,0 0 0,0 0-1,0 0 1,0 1 0,0-1 0,0 0-1,0 0 1,0 0 0,0 0-1,0 0 1,0 1 0,0-1-1,0 0 1,0 0 0,0 0-1,0 0 1,0 0 0,1 0 0,-1 1-1,0-1 1,0 0 0,0 0-1,0 0 1,0 0 0,0 0-1,0 0 1,1 0 0,-1 0-1,0 1 1,0-1 0,0 0 0,0 0-1,0 0 1,0 0 0,1 0-1,-1 0 1,0 0 0,0 0-1,0 0 1,0 0 0,0 0 0,1 0-1,-1 0 1,0 0 0,0 0-1,0 0 1,12 1-34,40-2-60,99-13-1,-79 5 72,385-51-31,-5-37 26,-76-17-168,-344 103 143,5-2-108,1 2 0,61-11 0,-117 31-6,-115 31 591,-2-7 1,-2-5-1,-162 12 1,-425-17-827,629-28 252,10-7-41</inkml:trace>
</inkml:ink>
</file>

<file path=ppt/ink/ink4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5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14731,'5'10'1769,"-5"5"-897,0 2-304,-2 4 1008,-1 5-264,-2 6-271,-1 2-209,2 0-336,-2-1-264,0-5-904,-1-5 728,7-14-176,3-7-88</inkml:trace>
</inkml:ink>
</file>

<file path=ppt/ink/ink4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7.77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 27 17220,'0'0'75,"0"1"0,0-1 0,0 1 0,1-1 0,-1 0-1,0 1 1,1-1 0,-1 1 0,0-1 0,1 1 0,-1-1 0,0 0 0,1 1 0,-1-1 0,1 0 0,-1 1 0,1-1 0,-1 0 0,1 0 0,-1 0 0,1 1 0,-1-1 0,1 0 0,-1 0 0,1 0 0,-1 0 0,1 0 0,-1 0 0,1 0 0,-1 0 0,1 0 0,-1 0 0,1 0 0,-1 0 0,1 0 0,-1 0 0,1-1-1,-1 1 1,1 0 0,-1 0 0,1-1 0,34-10 1050,-21 6-385,7 0-103,35-4 0,-49 8-591,0 0 1,0 1-1,0 0 1,0 0-1,0 1 1,0 0-1,-1 0 1,1 1-1,8 3 1,-14-5-39,1 1 0,-1-1 1,0 1-1,1 0 0,-1 0 1,0-1-1,0 1 0,0 0 1,0 0-1,0 0 0,0 0 1,0 1-1,0-1 0,0 0 1,0 0-1,0 1 0,-1-1 1,1 0-1,0 1 0,-1-1 1,1 2-1,-1 0 4,0-1-1,0 1 1,0-1 0,0 1 0,0-1-1,-1 1 1,1-1 0,-1 1 0,0-1 0,0 0-1,-2 5 1,-3 4 44,-1 0 0,-1 0 0,-17 19 0,21-24-28,-29 27 274,-1 0 0,-69 49 0,93-74-236,9-7-56,0-1 0,0 1 0,0 0 1,0-1-1,0 1 0,0 0 0,0 0 0,0 0 0,0 0 0,1 0 0,-1 0 1,0 0-1,1 0 0,-1 0 0,1 0 0,-1 3 0,1-4-6,0 1 0,0-1 1,0 1-1,0-1 0,1 1 0,-1-1 0,0 0 0,0 1 0,1-1 0,-1 1 0,0-1 1,1 0-1,-1 1 0,0-1 0,1 0 0,-1 1 0,1-1 0,-1 0 0,0 0 0,1 1 1,-1-1-1,1 0 0,-1 0 0,1 0 0,-1 0 0,1 0 0,0 1 0,7 0-111,0 0-1,0-1 0,13 0 0,-21 0 100,39-2-915,-1-2-1,47-10 1,-37 2 306</inkml:trace>
</inkml:ink>
</file>

<file path=ppt/ink/ink4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8.2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86 1 15091,'-37'111'7571,"26"-85"-7315,2 1-1,1 0 0,0 1 0,-4 43 0,12-70-237,-1 1-1,1 0 1,0-1-1,0 1 1,0 0-1,0-1 1,1 1-1,-1 0 1,0-1-1,1 1 1,-1-1-1,1 1 1,0-1-1,-1 1 1,1-1-1,1 2 1,-1-2-51,-1 0 1,1-1-1,0 1 1,0-1-1,-1 1 0,1-1 1,0 0-1,0 1 1,-1-1-1,1 0 0,0 0 1,0 1-1,0-1 1,0 0-1,0 0 0,-1 0 1,1 0-1,0 0 1,0 0-1,0 0 0,1-1 1,3 0-102,-1 0 0,0-1-1,0 0 1,0 0 0,0 0 0,0 0 0,-1-1 0,1 1 0,-1-1 0,4-4-1,13-15-238,-1-6-148</inkml:trace>
  <inkml:trace contextRef="#ctx0" brushRef="#br0" timeOffset="1">147 151 14843,'-6'21'1849,"-3"8"-905,-2 3-344,2 4 1184,-2-3-447,4 2-401,-1 2-120,3-6-944,1-2-528,2-8 632,5-4-136,5-5-184</inkml:trace>
</inkml:ink>
</file>

<file path=ppt/ink/ink4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05.9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88 10362,'-2'0'353,"1"0"0,-1 1-1,0-2 1,1 1 0,-1 0 0,0 0-1,1 0 1,-1-1 0,1 1-1,-1-1 1,1 1 0,-1-1 0,1 0-1,-1 0 1,1 0 0,-1 1-1,1-1 1,0-1 0,0 1 0,-3-2-1,4 2-191,0 0 0,-1 0 0,1 0 0,0 0 0,0-1 0,0 1 0,0 0 0,0 0 0,0 0 0,0 0 0,0 0 0,0 0 0,0 0 0,1-1 0,-1 1 0,1 0 0,-1 0 0,0 0 0,1 0 0,0 0 0,-1 0 0,1 0 0,-1 1 0,1-1 0,0 0 0,0 0 0,0 0 0,-1 1 0,1-1 0,1 0 0,5-5 283,-1 1 1,1 0 0,0 0 0,14-7 0,-18 10-364,1 1 0,-1-1 0,1 1 0,0 0 0,-1 0 0,1 0 0,0 1 0,0-1 0,0 1 0,-1 0 1,1 0-1,8 1 0,-12-1-79,1 0 1,-1 0 0,1 0 0,0 0 0,-1 1 0,1-1 0,-1 0-1,1 0 1,0 1 0,-1-1 0,1 0 0,-1 1 0,1-1 0,-1 0 0,1 1-1,-1-1 1,0 1 0,1-1 0,-1 1 0,0-1 0,1 1 0,-1-1-1,0 1 1,1-1 0,-1 1 0,0-1 0,0 1 0,0 0 0,1-1-1,-1 2 1,0-1 2,-1 1 0,1 0 0,0 0 0,-1-1 1,1 1-1,-1 0 0,1-1 0,-1 1 0,0 0 0,-1 2 0,-3 3 9,0 0 1,0-1 0,-9 9-1,-44 34 130,38-33 23,1 0-1,-20 21 0,38-36-149,0 0-1,0 0 1,0 0-1,0 0 1,1 0-1,-1 0 1,0 0-1,0 0 1,1 1-1,-1-1 1,0 0-1,1 0 1,-1 1-1,1-1 1,0 0-1,-1 1 1,1-1-1,0 1 1,0-1-1,0 0 1,0 1-1,0 2 1,1-3-9,0 0 1,0 0-1,0 0 0,0 0 0,1 0 1,-1 0-1,0 0 0,0 0 1,1-1-1,-1 1 0,0 0 1,1-1-1,-1 1 0,1-1 1,-1 0-1,1 1 0,-1-1 1,1 0-1,-1 0 0,1 0 1,1 0-1,12 0-361,0 0 1,-1-1-1,1 0 1,0-2-1,-1 1 0,1-2 1,19-7-1,-23 6-195</inkml:trace>
</inkml:ink>
</file>

<file path=ppt/ink/ink4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0:06.3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240 0 13787,'-8'1'179,"0"1"1,0 0-1,1 0 0,-1 1 0,0 0 1,1 0-1,0 0 0,-1 1 1,1 0-1,1 1 0,-1 0 0,1 0 1,0 0-1,0 1 0,0-1 1,1 2-1,-7 7 0,-2 7 94,0 0-1,1 0 1,1 1 0,-12 31-1,18-37-166,0-1 0,1 1-1,1 0 1,0 1 0,1-1-1,-1 34 1,4-45-87,0 0 0,0 0-1,1 1 1,-1-1 0,1 0 0,1 0 0,-1 0-1,1 0 1,-1 0 0,1 0 0,1-1-1,-1 1 1,1-1 0,0 1 0,0-1 0,0 0-1,0 0 1,1 0 0,-1 0 0,1-1-1,0 0 1,0 1 0,1-1 0,-1-1 0,1 1-1,6 2 1,2 0 48,0-2 0,0 0 0,0 0 1,0-1-1,1-1 0,-1 0 0,1-1 0,-1 0 0,1-1 0,18-4 0,0-1 242,0-1 1,-1-3-1,37-14 0,-37 10 174,1 0-1,37-26 1,-56 32-274,0-1 0,0-1 0,-1 0 0,-1-1 1,0-1-1,0 1 0,12-19 0,-20 25-186,0 0 0,0 0 0,0 1-1,-1-2 1,0 1 0,0 0 0,0 0 0,0-1 0,-1 1 0,0-1-1,0 1 1,-1-1 0,0 0 0,0 1 0,0-1 0,0 1 0,-1-1-1,0 0 1,0 1 0,0-1 0,-1 1 0,0 0 0,0 0 0,0-1 0,-1 1-1,0 1 1,0-1 0,0 0 0,0 1 0,-1-1 0,0 1 0,0 0-1,0 0 1,-8-5 0,0 0-307,0 2 0,-1-1 0,0 2 0,0 0-1,-1 0 1,1 1 0,-1 1 0,-25-5 0,19 6-70,-1 1 0,0 1 1,-1 0-1,1 2 0,-29 4 0,-2 6-626</inkml:trace>
</inkml:ink>
</file>

<file path=ppt/ink/ink4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0.72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28 329 14755,'-24'40'3260,"20"-29"-1081,20-28-63,33-44-1145,4 2-1,1 2 1,111-87-1,-156 136-948,26-16 22,-33 23-45,0 0 1,0-1-1,1 1 1,-1 0 0,0 0-1,1 1 1,-1-1-1,1 1 1,-1-1-1,1 1 1,0 0 0,3 0-1,-6 0 0,1 0 1,-1 0-1,1 0 0,-1 1 0,1-1 0,-1 0 0,1 0 0,-1 1 0,1-1 0,-1 0 1,1 1-1,-1-1 0,0 1 0,1-1 0,-1 0 0,0 1 0,1-1 0,-1 1 1,0-1-1,1 1 0,-1-1 0,0 1 0,0-1 0,0 1 0,0-1 0,1 1 1,-1 0-1,0-1 0,0 1 0,0-1 0,0 1 0,0-1 0,0 1 0,0 0 1,-1 0-1,-4 25-23,4-22 17,-46 132-34,2-10 103,38-89-467,10-34 207,3-7 378,6-10-37,0-12-208,1-4-19</inkml:trace>
</inkml:ink>
</file>

<file path=ppt/ink/ink4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1.20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140 0 16876,'-9'9'1566,"-32"34"2935,32-33-4136,1 0 0,0 1 0,0 0 0,-10 22 0,11-18-225,1 0 0,0 1 1,1-1-1,1 1 0,0 0 0,2 1 0,-1-1 0,1 31 1,2-45-126,0-1 0,0 0 0,0 0 1,1 0-1,-1 1 0,0-1 1,1 0-1,-1 0 0,1 0 0,-1 0 1,1 0-1,-1 0 0,1 0 1,0 0-1,1 2 0,-2-3 0,1 0 0,-1 1 0,1-1 0,-1 0 0,1 0 0,-1 1 0,1-1 0,0 0 0,-1 0 0,1 0 0,0 0 0,-1 1 0,1-1 0,0 0 0,-1 0-1,1 0 1,-1-1 0,1 1 0,0 0 0,1 0 0,1-2 27,0 1-1,0-1 1,0 1 0,0-1-1,-1 0 1,1 0 0,0 0-1,-1 0 1,4-5-1,13-15 124,-1-1-1,-1 0 1,15-28-1,-23 35-125,-1 0 0,-1 0-1,0-1 1,-1 0-1,-1 0 1,3-20 0,-7 35-40,-1 0 1,0 0 0,1 1-1,-1-1 1,0 0 0,0 0 0,0 0-1,-1 1 1,1-1 0,0 0-1,-1 0 1,1 1 0,-1-1-1,1 0 1,-1 1 0,-1-3 0,1 3-4,0 0 1,1 1-1,-1-1 1,0 0-1,0 1 1,1-1-1,-1 1 1,0 0-1,0-1 1,0 1-1,0 0 1,0-1-1,1 1 1,-1 0-1,0 0 1,0 0 0,0 0-1,0 0 1,0 0-1,0 0 1,0 0-1,-1 0 1,-2 1-139,1 0 0,0 0 0,-1 1 1,1-1-1,0 1 0,0-1 0,0 1 1,0 0-1,0 0 0,0 1 0,1-1 1,-1 1-1,1-1 0,-4 5 0,6-7 125,-9 15-1178,9-14 1141,-1-1 1,1 1-1,0-1 0,0 1 0,-1 0 0,1-1 0,0 1 0,0-1 1,0 1-1,-1 0 0,1-1 0,0 1 0,0 0 0,0-1 1,0 1-1,0 0 0,1-1 0,-1 1 0,0 0 0,0-1 0,0 1 1,0 0-1,1 0 0,6 2-766</inkml:trace>
</inkml:ink>
</file>

<file path=ppt/ink/ink4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1.6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131 1 16740,'-23'31'4033,"6"-10"-3376,8-8-520,2 1-1,-1 0 1,2 0 0,-1 0 0,2 1-1,0 0 1,1 0 0,0 0 0,2 0-1,-1 1 1,2-1 0,0 1 0,1-1-1,3 23 1,-3-36-107,0-1 1,0 1-1,0 0 0,1 0 1,-1-1-1,1 1 0,-1 0 1,1-1-1,0 1 0,-1-1 1,1 1-1,0-1 0,0 1 1,0-1-1,0 0 0,0 1 1,1-1-1,-1 0 0,0 0 1,1 0-1,-1 0 0,0 0 1,1 0-1,2 1 0,-2-2 3,0 1 0,0-1 1,0 0-1,0 0 0,0 0 0,0-1 0,0 1 0,0 0 0,0-1 0,-1 0 1,1 1-1,0-1 0,0 0 0,0 0 0,-1 0 0,1 0 0,0 0 0,-1 0 1,1 0-1,-1-1 0,3-2 0,2-1 68,-1-1 1,0 0-1,-1-1 1,1 1-1,-1-1 0,5-11 1,-7 15-65,-1-1-1,0 1 1,1-1 0,-1 1 0,0-1 0,-1 0 0,1 1-1,-1-1 1,1 0 0,-1 0 0,0 1 0,-1-1-1,1 0 1,-1 0 0,-1-6 0,2 9-27,-1 0 0,0-1-1,1 1 1,-1 0 0,0-1 0,0 1 0,1 0 0,-1 0 0,0 0-1,0 0 1,0 0 0,-1 0 0,1 0 0,0 0 0,0 0 0,0 0-1,-1 0 1,1 1 0,0-1 0,-1 1 0,-2-2 0,1 2 0,1 0 0,-1 0 0,1 0 0,-1 0 0,0 0 1,1 1-1,-1-1 0,1 1 0,-1 0 0,1-1 1,-5 3-1,0 0-4,0 1 0,1 0 0,-1 0 0,1 1 0,0 0 0,0 0 0,-8 9 0,11-10-114,0 0 1,1 1-1,-1-1 1,1 0-1,0 1 1,1-1-1,-1 1 1,1 0-1,0-1 1,-1 8-1,2-11 47,0 0-1,0 0 1,-1 0 0,2 0-1,-1 0 1,0 0-1,0 0 1,0 0 0,0 0-1,0 0 1,1 0-1,-1-1 1,1 1 0,-1 0-1,0 0 1,1 0-1,-1 0 1,1-1 0,0 1-1,-1 0 1,1 0 0,0 0-1,1 0 19,-1-1 0,1 0 0,-1 1 0,1-1 0,-1 0 0,1 0 0,-1 0 0,1 0 0,-1 0 0,1 0 0,-1 0 0,0 0 0,1 0 0,-1-1 1,1 1-1,-1-1 0,1 1 0,-1-1 0,2-1 0,20-9-592</inkml:trace>
</inkml:ink>
</file>

<file path=ppt/ink/ink4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2.01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31 271 17788,'-6'36'1992,"-6"-3"-1360,4-5-272,3-2 857,5-5-1065,0-2-432,5-7-312,0-6 432,2-6-257,2-5-207</inkml:trace>
  <inkml:trace contextRef="#ctx0" brushRef="#br0" timeOffset="1">297 8 17676,'3'-8'1896,"-3"10"-1176,-3 4-304,-4 9 1185,-4 4-473,0 8-544,-3 4-184,1 7-264,0 1-24,4-1-80,0-3-168,4-6-464,1-1-320,4-13 752,0-14-152,11-7-112</inkml:trace>
</inkml:ink>
</file>

<file path=ppt/ink/ink4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2.41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39 41 20340,'4'-4'392,"0"0"-1,1 1 1,0-1-1,-1 1 0,1 0 1,1 0-1,-1 0 1,0 1-1,1 0 0,-1 0 1,1 0-1,0 1 1,6-1-1,-9 1-341,0 0-1,-1 1 1,1 0-1,0 0 1,0 0 0,0 0-1,0 0 1,0 0-1,0 1 1,-1-1-1,1 1 1,0 0 0,0 0-1,-1 0 1,1 0-1,0 1 1,-1-1-1,1 1 1,-1-1 0,0 1-1,1 0 1,-1 0-1,0 0 1,0 0 0,0 0-1,-1 0 1,1 1-1,2 2 1,-4-2-41,1 0 1,0 0-1,0 0 1,-1-1-1,0 1 1,1 0-1,-1 0 1,0 0-1,0 0 1,-1 0-1,1 0 1,-1 0-1,1 0 1,-1-1-1,0 1 1,0 0-1,0 0 1,-3 4-1,-3 5 39,-1 1 0,-13 17-1,11-18-19,-130 161 465,187-184-457,-15 6-610,32-2 0,-41 6-52,0-1 1,0-2-1,43-11 1,-24 0-50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22.8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12 102 14139,'-3'-8'311,"1"0"0,0 0 1,0 0-1,1-1 0,0 1 0,1 0 1,0-1-1,0 1 0,0 0 0,3-10 0,-3 18-297,0 0 0,0 0 0,0 0 0,0 0 0,0-1 0,0 1 0,0 0 0,0 0 0,1 0 0,-1 0 0,0 0 0,0 0 0,0 0 0,0 0 0,0 0 0,0 0 0,0 0 0,0 0 0,1 0 0,-1 0 0,0 0 0,0 0 0,0 0 0,0 0 0,0 0 0,0 0 0,1 0 0,-1 0 0,0 0 0,0 0 0,0 0 0,0 0 0,0 0 0,0 0 0,0 0 0,0 1 0,1-1 0,-1 0 0,0 0 0,0 0 0,0 0-1,0 0 1,0 0 0,0 0 0,0 0 0,0 0 0,0 1 0,0-1 0,0 0 0,0 0 0,0 0 0,0 0 0,0 0 0,0 0 0,0 0 0,0 1 0,0-1 0,0 0 0,0 0 0,0 0 0,0 0 0,0 0 0,0 0 0,0 1 0,4 9 215,8 35-25,-3 0 1,6 58-1,-5 94-86,-5 234 66,3-364-1536,-10-65 1069,-4-8-117</inkml:trace>
</inkml:ink>
</file>

<file path=ppt/ink/ink4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5.4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0 307 15491,'1'0'62,"-1"0"-1,0 1 0,0-1 1,0 0-1,1 0 0,-1 1 1,0-1-1,0 0 0,0 0 1,1 0-1,-1 0 0,0 1 1,1-1-1,-1 0 0,0 0 1,0 0-1,1 0 0,-1 0 0,0 0 1,1 0-1,-1 0 0,0 0 1,1 0-1,-1 0 0,0 0 1,0 0-1,1 0 0,-1 0 1,0 0-1,1 0 0,-1 0 1,0-1-1,0 1 0,1 0 1,-1 0-1,0 0 0,0 0 1,1 0-1,-1-1 0,0 1 1,0 0-1,1 0 0,-1-1 1,15-11 459,-14 11-387,25-21 1190,209-192 2563,-178 164-3744,-56 49-143,0 1 1,-1-1-1,1 0 1,0 1-1,-1-1 1,1 1-1,0-1 1,0 1-1,0-1 1,-1 1-1,1 0 1,0-1-1,0 1 1,0 0-1,0 0 1,0-1-1,0 1 1,0 0-1,0 0 1,0 0-1,0 0 1,-1 0 0,3 1-1,-2 0 1,-1 0 0,1 0-1,0 0 1,0 0 0,-1 0 0,1 0 0,0 0 0,-1 0-1,0 1 1,1-1 0,-1 0 0,0 0 0,1 0-1,-1 1 1,0-1 0,0 0 0,0 0 0,0 3 0,0 27 5,-2 0 0,-5 32 0,-1 18 17,5-54-44,2-20-108,0 1 1,0-1 0,1 1 0,0-1-1,2 14 1,-2-20 113,0-1 1,0 0-1,0 0 0,0 1 0,0-1 1,0 0-1,0 0 0,0 0 1,0 1-1,0-1 0,0 0 0,0 0 1,1 0-1,-1 1 0,0-1 1,0 0-1,0 0 0,0 0 0,0 0 1,0 1-1,1-1 0,-1 0 0,0 0 1,0 0-1,0 0 0,1 0 1,-1 1-1,0-1 0,0 0 0,0 0 1,1 0-1,-1 0 0,0 0 1,0 0-1,0 0 0,1 0 0,5-6 38,2-12 14,3-13-261,1-10-99</inkml:trace>
</inkml:ink>
</file>

<file path=ppt/ink/ink4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5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 0 17596,'25'4'2383,"-21"-4"-2008,0 1 0,-1-1 0,1 1 0,0 0 0,-1 0 0,1 0 0,4 2-1,-6-2-314,-1 0-1,0 0 0,0 0 0,0 0 0,0 1 0,0-1 0,0 0 1,0 0-1,0 1 0,0-1 0,0 0 0,-1 1 0,1-1 0,-1 1 0,1-1 1,-1 1-1,1-1 0,-1 1 0,0 0 0,0-1 0,0 1 0,0 1 1,-1 14 0,-1-1 1,-1 1 0,0-1 0,-1 0 0,-1 0 0,-1 0 0,-10 20-1,-3 14-10,9-23-34,-12 36 8,20-57-14,1 1 1,-1-1-1,1 0 1,1 0-1,-1 1 1,1-1-1,1 11 1,-1-17-10,0 1 1,0-1 0,1 1 0,-1-1 0,0 0 0,0 1-1,0-1 1,0 1 0,0-1 0,1 0 0,-1 1 0,0-1-1,0 1 1,1-1 0,-1 0 0,0 1 0,1-1 0,-1 0-1,0 0 1,1 1 0,-1-1 0,0 0 0,1 0-1,-1 0 1,1 1 0,-1-1 0,0 0 0,1 0 0,-1 0-1,1 0 1,-1 0 0,1 0 0,-1 0 0,1 0 0,-1 0-1,0 0 1,1 0 0,-1 0 0,1 0 0,-1 0-1,1 0 1,-1 0 0,1-1 0,16-7-68,-17 8 65,22-16-547,-2-1 1,0-1-1,-1 0 1,-1-2-1,-1 0 1,26-39-1,-17 21-235</inkml:trace>
</inkml:ink>
</file>

<file path=ppt/ink/ink4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6.25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102 0 17772,'-3'1'284,"1"1"1,-1 0 0,0-1-1,1 1 1,0 0 0,-1 0-1,1 0 1,0 0 0,0 1-1,0-1 1,0 0 0,-1 4-1,-20 34 1628,22-37-1636,-10 18 759,-13 40 0,21-52-861,1-1-1,0 1 0,0 0 1,1 0-1,0 0 1,1 0-1,1 17 1,-1-25-156,0 0 0,0 0-1,0 0 1,0 0 0,0-1 0,1 1 0,-1 0 0,0 0 0,1 0 0,-1 0 0,0 0 0,1 0 0,-1 0-1,1-1 1,-1 1 0,1 0 0,0 0 0,-1-1 0,1 1 0,0 0 0,0-1 0,-1 1 0,1-1-1,0 1 1,0-1 0,1 1 0,0-1-55,0 1 0,0-1 0,-1 0 0,1 0 0,0-1 0,0 1-1,-1 0 1,1-1 0,0 1 0,-1-1 0,1 1 0,0-1 0,1-1 0,6-3-583,0 0 1,0-1-1,12-12 1,-3 1-890,-1-1 0,25-35 1,-8 10-6495,-39 56 10089,1 0 1,-4 26 0,4-20-594,-9 42 341,4 0 0,-4 77-1,16-102-2483,-3-35 620,-1-1-1,1 1 0,0-1 0,1 1 0,-1 0 0,0-1 1,0 1-1,0-1 0,0 1 0,0-1 0,0 1 1,1-1-1,-1 1 0,0-1 0,1 1 0,-1-1 0,0 1 1,1-1-1,-1 0 0,0 1 0,1-1 0,-1 1 0,1-1 1,-1 0-1,1 1 0,-1-1 0,0 0 0,1 0 0,0 1 1,-1-1-1,1 0 0,-1 0 0,1 0 0,-1 0 1,1 0-1,-1 0 0,1 1 0,-1-1 0,1 0 0,0-1 1,-1 1-1,1 0 0,-1 0 0,1 0 0,-1 0 0,1 0 1,-1 0-1,1-1 0,-1 1 0,1 0 0,-1-1 1,1 1-1,-1 0 0,1-1 0,-1 1 0,0 0 0,1-1 1,11-9-473</inkml:trace>
</inkml:ink>
</file>

<file path=ppt/ink/ink4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6.6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37 0 19604,'-2'18'1889,"-2"-2"-1265,-3-1-280,1 5 912,3 0-352,-3-2-800,3-1-384,2-5-824,-4-3 1248,7-4-768,5-5 24</inkml:trace>
</inkml:ink>
</file>

<file path=ppt/ink/ink4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1:59.5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36 9 12707,'0'0'196,"0"-1"1,0 1 0,0-1-1,1 1 1,-1-1 0,0 1-1,0-1 1,1 1 0,-1-1-1,1 1 1,-1 0 0,0-1-1,1 1 1,-1-1 0,1 1-1,-1 0 1,1 0 0,-1-1-1,1 1 1,-1 0 0,1 0-1,-1 0 1,1-1 0,-1 1-1,2 0 1,-2 0-48,0 1 0,1-1-1,-1 0 1,1 0 0,-1 1 0,0-1 0,1 0 0,-1 1 0,0-1-1,1 0 1,-1 1 0,0-1 0,0 1 0,1-1 0,-1 0-1,0 1 1,0-1 0,0 1 0,0-1 0,0 1 0,1-1 0,-1 1-1,0-1 1,0 0 0,0 1 0,0-1 0,0 1 0,0-1-1,-1 1 1,1 0 0,-3 25 754,-1 0-1,-9 29 0,-2 9-715,11-39-151,0-8-16,0 1 0,2 0 0,0-1 0,1 1 0,2 22 0,-1-39-16,0 0 1,0 0-1,0 0 0,1 0 1,-1-1-1,0 1 0,0 0 1,1 0-1,-1 0 0,1 0 1,-1-1-1,1 1 0,-1 0 1,1 0-1,-1-1 0,1 1 1,0 0-1,-1-1 0,1 1 0,0 0 1,-1-1-1,1 1 0,0-1 1,0 0-1,0 1 0,-1-1 1,1 0-1,0 1 0,0-1 1,0 0-1,0 0 0,0 0 1,0 1-1,0-1 0,-1 0 1,1 0-1,0-1 0,0 1 1,0 0-1,0 0 0,0 0 0,0-1 1,1 0-1,4 0-50,0-2-1,-1 1 1,1-1-1,10-6 0,14-12-1481,0-1 0,29-27-1,-47 37 309,0 0 0,-1-1 1,0 0-1,-1-1 0,-1 0 0,15-28 0,-24 41 1290,1 0-1,-1 0 1,0-1-1,1 1 1,-1 0-1,0 0 1,0 0-1,1-1 1,-1 1-1,0 0 1,0 0-1,-1-1 1,1 0-1,-3 0 2287,-3 11-1426,-5 18 860,2 1 1,-10 40 0,12-30-2121,1 1 0,-1 75 0,7-109-80</inkml:trace>
</inkml:ink>
</file>

<file path=ppt/ink/ink4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0.0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89 3 18148,'0'0'108,"-1"-1"0,0 1 0,0 0 0,1-1 0,-1 1 0,0 0 0,0 0 0,0 0 0,1 0 0,-1 0 0,0 0-1,0 0 1,0 0 0,1 0 0,-1 0 0,0 0 0,0 0 0,0 1 0,1-1 0,-1 0 0,0 1 0,0-1 0,1 0 0,-1 1 0,0-1 0,1 1 0,-1-1 0,0 1 0,1 0 0,-1-1 0,1 1 0,-1 0 0,-16 24 910,12-17-978,1 1 1,1 0-1,-1 0 1,1 1-1,1-1 1,0 1-1,0-1 0,1 1 1,0 0-1,1-1 1,0 15-1,0-23-39,0 0 0,0 0 0,0 0 1,0-1-1,0 1 0,0 0 0,0 0 0,1 0 0,-1 0 0,0-1 0,0 1 0,1 0 0,-1 0 0,0-1 0,1 1 0,-1 0 0,1 0 0,-1-1 0,1 1 0,-1 0 0,1-1 0,0 1 1,-1-1-1,1 1 0,0-1 0,-1 1 0,1-1 0,0 1 0,-1-1 0,1 0 0,0 1 0,0-1 0,0 0 0,-1 0 0,1 0 0,0 0 0,0 1 0,0-1 0,0 0 0,-1 0 0,1-1 1,0 1-1,0 0 0,0 0 0,0 0 0,-1 0 0,1-1 0,0 1 0,0 0 0,-1-1 0,1 1 0,0-1 0,0 0 0,5-2 11,-1 0 0,1-1 0,-1 0 0,0 0 1,5-6-1,4-5 13,-2-1 1,0 0 0,17-30-1,-27 63-206,-7 33 2,1-10 154,0 71 0,5-99 93,0 0 0,1 0 0,0-1-1,1 1 1,0-1 0,0 1 0,1-1 0,1 0 0,0 0 0,10 15-1,-15-26-67,3 3 66,-1 1-1,0-1 1,0 0 0,0 1-1,0 0 1,-1 0-1,2 3 1,-3-6-27,0 0 0,0 0-1,0 0 1,0 0 0,0 0 0,0 0 0,0 0-1,-1 0 1,1 0 0,0 0 0,0 0 0,-1-1-1,1 1 1,-1 0 0,1 0 0,-1 0 0,1 0-1,-1-1 1,0 1 0,1 0 0,-1-1 0,0 1 0,1-1-1,-1 1 1,0 0 0,0-1 0,0 0 0,1 1-1,-1-1 1,0 1 0,0-1 0,0 0 0,0 0-1,0 1 1,0-1 0,-1 0 0,-11 2 300,1 0 0,-1-1 1,0 0-1,0-1 0,0-1 0,0 0 1,-16-3-1,-36-2 121,74 4-1222,0 0 1,0 0-1,0 0 1,14-7-1,8-6-30</inkml:trace>
</inkml:ink>
</file>

<file path=ppt/ink/ink4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9.4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4 17924,'50'-2'6471,"-27"1"-6066,-1 1 1,1 0 0,24 5 0,-46-5-405,0 0 0,-1 0 1,1 0-1,0 0 1,-1 0-1,1 0 0,0 0 1,-1 0-1,1 1 1,0-1-1,-1 0 0,1 1 1,0-1-1,-1 0 1,1 1-1,-1-1 0,1 0 1,-1 1-1,1-1 1,-1 1-1,1-1 0,-1 1 1,1 0-1,-1-1 1,0 1-1,1-1 0,-1 1 1,0 0-1,1-1 1,-1 1-1,0 0 0,0-1 1,0 1-1,0 0 1,1-1-1,-1 1 0,0 0 1,0 1-1,-2 2 10,1-1 0,0 1 0,-1 0 0,0 0 0,0-1-1,-3 5 1,4-7-7,-1 1-1,1 0 0,0 0 0,-1-1 1,1 1-1,0 0 0,0 0 0,1 0 1,-1 0-1,0 1 0,1-1 1,-1 0-1,1 0 0,-1 0 0,1 1 1,0-1-1,0 0 0,0 0 0,1 3 1,1-3-7,-1-1 1,1 1 0,0-1 0,1 1 0,-1-1 0,0 0 0,0 1-1,0-1 1,1 0 0,-1-1 0,1 1 0,-1 0 0,5 0 0,17 7-27,-21-6 9,-1-1 0,1 1 0,0 0 0,-1 1 0,0-1 0,1 0 0,-1 1 0,0-1 0,0 1 0,0 0 0,-1-1 0,1 1 0,-1 0 0,1 0 0,-1 0 0,0 0 0,0 0 0,0 1 0,-1-1 0,1 0-1,-1 4 1,0-5 39,0 1-1,0-1 0,0 1 0,-1-1 0,1 1 0,-1-1 0,1 1 0,-1-1 0,0 0 1,0 1-1,0-1 0,0 0 0,-1 0 0,1 0 0,-1 0 0,1 0 0,-1 0 0,0 0 1,1 0-1,-1-1 0,0 1 0,0-1 0,0 1 0,-1-1 0,1 0 0,0 0 0,-4 2 1,-3 0-68,-1-1 0,1 1 0,0-2 0,-1 1 0,1-1 0,-1-1 1,1 0-1,-1 0 0,1-1 0,-12-2 0,20 3 62,1-1-1,-1 0 1,0 1 0,1-1-1,-1 0 1,0 0-1,1 1 1,-1-1 0,1 0-1,-1 0 1,1 0 0,-1 0-1,1 0 1,0 1-1,-1-1 1,1 0 0,0 0-1,0 0 1,-1-2 0,1 2-15,-2-9-200</inkml:trace>
</inkml:ink>
</file>

<file path=ppt/ink/ink4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2:09.90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294 41 11498,'-1'-2'84,"1"0"0,-1 0 0,0 0 0,1 0 0,-1 0 0,0 0 0,0 0 0,0 0 0,0 0 0,-1 0 0,1 1 0,-1-1 0,1 0 0,-1 1 0,1-1 0,-1 1-1,0 0 1,0-1 0,1 1 0,-1 0 0,-3-1 0,2 1 17,0 1 0,0-1 0,0 1-1,0 0 1,0 0 0,0 0 0,0 0 0,0 0-1,0 1 1,-1-1 0,1 1 0,0 0 0,-3 1-1,-6 3 193,0 1 0,1 0-1,0 1 1,0 0 0,0 1-1,-10 9 1,9-5 33,0 0-1,1 1 1,0 0-1,1 1 1,1 0 0,0 0-1,1 1 1,0 1 0,1-1-1,1 1 1,-7 26-1,10-27-257,0 1 0,0 0-1,2 0 1,0-1-1,0 1 1,2 0 0,0 0-1,1 0 1,0-1-1,1 1 1,1-1 0,9 24-1,-11-34-64,0 0 0,1 0 0,0 0 0,0-1 0,0 1 0,0-1 0,1 1 0,-1-1 0,1 0 0,0 0 0,1-1 0,-1 1 0,1-1 0,-1 0 0,1 0 0,0-1 0,0 0 0,0 1 0,0-1 0,11 2 0,-8-3 50,0 0 1,0 0-1,1-1 1,-1 0-1,0-1 0,0 1 1,0-2-1,0 1 1,0-1-1,0 0 1,0-1-1,0 0 1,12-6-1,1-3 176,-1-1-1,-1 0 1,0-2-1,0 0 1,-2-1 0,0-1-1,16-20 1,-21 22-37,-1 0 1,-1 0-1,0-1 1,-1 0-1,-1 0 1,0-1 0,-1 0-1,-1-1 1,6-31-1,-11 44-173,0 0 0,0 0 0,-1 0 0,1 0-1,-1 1 1,0-1 0,-1 0 0,1 0 0,-1 0 0,0 0 0,-1 0-1,1 1 1,-1-1 0,0 0 0,0 1 0,0 0 0,0-1-1,-1 1 1,0 0 0,0 0 0,0 0 0,0 1 0,-1-1-1,1 1 1,-1 0 0,0 0 0,0 0 0,0 0 0,0 1 0,-7-4-1,-6 0-244,0 1 0,0 1-1,0 0 1,0 1-1,-1 1 1,1 1 0,-1 0-1,1 1 1,-1 1-1,0 1 1,1 0-1,-26 7 1,-1 7-414</inkml:trace>
</inkml:ink>
</file>

<file path=ppt/ink/ink4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7.85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88 0 18804,'-10'16'6033,"-6"21"-4282,8-17-1171,-8 13-188,9-20-228,1-1 0,0 1 0,1 0 0,0 0 1,-3 19-1,8-31-136,0 0 0,-1 0 0,1 0-1,0 1 1,0-1 0,0 0 0,0 0 0,0 0 0,1 0 0,-1 1 0,0-1 0,0 0 0,1 0 0,-1 0 0,1 0 0,-1 0 0,1 0 0,-1 0-1,1 0 1,0 0 0,-1 0 0,1 0 0,0-1 0,0 1 0,1 1 0,0-1-20,0 0-1,0 0 1,0-1 0,0 1 0,0-1-1,1 1 1,-1-1 0,0 0 0,0 1-1,0-1 1,0 0 0,4-1 0,4-1-367,-1 0 1,0 0 0,1-1-1,-1 0 1,11-6 0,-6 2-1474,-1 0 0,25-19 1,-33 23 1199,-1-1 1,0 0 0,0 0 0,0 0 0,-1 0 0,1-1 0,-1 0 0,0 1 0,0-1 0,-1 0 0,3-8 0,-5 3 445,-7 10 1241,-11 12 1696,10-2-1454,0 0-1,0 1 1,1 0-1,-10 21 0,9-14-1011,0 0 0,-7 30 0,15-43-2210,1-8 794,1-2 353</inkml:trace>
</inkml:ink>
</file>

<file path=ppt/ink/ink4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28.3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337 58 12915,'-3'-5'266,"1"0"1,-1 0-1,0 1 1,0-1-1,0 1 1,-1 0-1,0 0 1,-7-7-1,9 10-154,0-1-1,0 1 1,-1 0-1,1 0 1,0 0-1,-1 0 1,1 0-1,-1 1 1,1-1-1,-1 1 1,1-1-1,-1 1 1,1 0-1,-1 0 1,1 0-1,-1 1 1,1-1-1,-1 0 1,1 1-1,-1 0 1,-2 0-1,-5 4 98,1-1 0,-1 1-1,1 1 1,0-1-1,1 2 1,-1-1 0,1 1-1,1 0 1,-1 1-1,-6 8 1,-6 10 237,-32 55 1,38-56-286,1 0 1,-12 34-1,21-47-148,0 0-1,1 0 0,0 0 0,1 1 0,0-1 0,1 1 0,1 19 0,0-28-20,1 0-1,-1 0 1,1 0 0,0 0-1,0 0 1,0 0 0,1 0-1,-1 0 1,1 0-1,0 0 1,0-1 0,0 1-1,1-1 1,-1 0-1,1 1 1,0-1 0,0 0-1,0-1 1,0 1 0,0 0-1,7 3 1,-5-4 14,1 1 1,0-1-1,0 0 1,0-1-1,0 0 1,1 0-1,-1 0 1,0 0-1,0-1 1,1 0-1,-1-1 1,0 1-1,13-4 1,2-1 261,1-2-1,-1 0 1,0-2-1,0 0 1,-1-1-1,29-20 1,-21 10 452,-2 0 1,0-2-1,39-42 0,-58 57-522,-1-1-1,1 0 0,-1-1 1,-1 1-1,0-1 0,0 0 1,6-17-1,-10 23-184,0 0 0,0 0 0,-1 0 0,1-1 1,-1 1-1,0 0 0,0 0 0,0 0 0,0 0 0,0 0 0,-1 0 0,1 0 0,-1-1 0,0 1 0,0 0 0,0 1 0,0-1 0,-1 0 0,1 0 0,-1 0 1,0 1-1,1-1 0,-1 1 0,-1 0 0,1-1 0,0 1 0,0 0 0,-5-3 0,-3-1-364,0 1 1,0 1-1,0-1 1,0 2-1,-1-1 1,1 1-1,-21-2 1,-10-4-397,18 3 37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23.33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1 196 13083,'21'95'1663,"-14"-60"-1257,1 1 0,2-1 0,1-1 0,24 52 0,-33-82-351,1 0 1,-1 0 0,1 0 0,0 0 0,0-1 0,0 1 0,0-1 0,1 0 0,5 5 0,-7-7-29,-1-1 0,1 1 1,0 0-1,0 0 1,0-1-1,-1 1 1,1-1-1,0 1 0,0-1 1,0 0-1,0 0 1,0 0-1,0 0 1,0 0-1,0 0 1,0-1-1,-1 1 0,1 0 1,0-1-1,0 0 1,0 1-1,0-1 1,-1 0-1,1 0 0,2-2 1,2-1 47,-1-1 0,0 1 0,0-1 0,0 0 0,0 0 0,-1-1 1,6-9-1,23-48 353,-24 43-302,33-69 155,58-183-1,-84 210-304</inkml:trace>
</inkml:ink>
</file>

<file path=ppt/ink/ink4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3.75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346 26 16363,'1'0'90,"-1"-1"0,0 0 0,1 1 0,-1-1 0,0 0 0,0 1 0,0-1 0,0 0 0,1 1-1,-1-1 1,0 0 0,0 1 0,0-1 0,0 0 0,-1 1 0,1-1 0,0 0 0,0 1 0,0-1-1,0 0 1,-1 1 0,1-1 0,0 1 0,-1-1 0,1 0 0,0 1 0,-1-1 0,1 1 0,-1-1-1,1 1 1,-1-1 0,0 0 0,-1 0 89,0 0 0,0 1 0,0-1 0,0 0-1,-1 1 1,1 0 0,0-1 0,0 1 0,0 0 0,-4 0 0,-4 1 163,0 0 0,1 1 0,-1 0 0,-8 3 0,4 1-193,1 1 0,0 0 1,1 0-1,-1 1 1,2 1-1,-1 0 0,1 1 1,1 0-1,-18 22 1,12-13-72,2 1 1,1 1 0,0 0 0,1 1 0,-8 24 0,13-29-55,1 1 0,0 0-1,2 0 1,-3 22 0,6-34-21,0-1 1,1 0-1,0 1 0,0-1 0,0 0 0,1 1 1,0-1-1,0 0 0,0 0 0,1 1 0,-1-1 0,1 0 1,0 0-1,1-1 0,-1 1 0,1 0 0,0-1 1,7 9-1,-7-11 1,-1 0 0,1 0 0,0 0 1,0 0-1,0-1 0,1 1 0,-1-1 0,0 1 1,0-1-1,1 0 0,-1-1 0,1 1 1,-1 0-1,1-1 0,-1 0 0,1 0 1,-1 0-1,1 0 0,-1-1 0,1 1 0,-1-1 1,1 0-1,-1 0 0,0 0 0,1 0 1,-1-1-1,4-2 0,1 0 37,0-1-1,0 0 1,0 0-1,-1-1 1,1 0-1,-2 0 1,1-1 0,-1 0-1,7-9 1,-9 10 10,-1 0 1,0 0-1,0-1 0,0 1 1,-1-1-1,0 1 1,0-1-1,-1 0 0,0 0 1,1-13-1,-2 19-39,0-1 0,0 0 0,0 0 0,0 0 0,0 0 0,0 0 0,-1 0 0,1 0 0,-1 0 0,1 1 0,-1-1 0,0 0 0,0 0 0,0 1 0,0-1 0,0 0 0,0 1 0,0-1 0,0 1 0,-1 0 0,1-1 0,0 1 0,-1 0-1,0 0 1,1 0 0,-1 0 0,1 0 0,-1 0 0,0 0 0,0 0 0,0 1 0,1-1 0,-1 1 0,0-1 0,0 1 0,0 0 0,0 0 0,0 0 0,0 0 0,0 0 0,1 0 0,-1 0 0,-3 1 0,2 0-117,0 0-1,-1 1 1,1-1 0,0 1-1,0-1 1,-1 1 0,1 0-1,1 0 1,-1 0 0,0 1-1,0-1 1,-3 6 0,5-8 54,0 1 0,0 0 0,0 0 1,0 0-1,1 0 0,-1 0 1,0 0-1,1 0 0,-1 0 0,0 0 1,1 0-1,0 0 0,-1 0 1,1 0-1,-1 0 0,1 1 0,0-1 1,0 0-1,0 0 0,0 0 1,0 1-1,0-1 0,0 0 0,0 0 1,0 1-1,1-1 0,-1 0 1,0 0-1,1 0 0,-1 0 0,1 0 1,-1 0-1,1 0 0,0 0 1,-1 0-1,1 0 0,0 0 0,0 0 1,1 1-1,14 3-542,4-5-142</inkml:trace>
</inkml:ink>
</file>

<file path=ppt/ink/ink4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1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31 0 16043,'0'30'1785,"-6"0"-1025,-1-2-304,1 1 864,0-5-327,5-4-825,-4-6-464,7-11 336,4-4-160,4-16-201</inkml:trace>
</inkml:ink>
</file>

<file path=ppt/ink/ink4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56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76 1 20868,'-5'43'4715,"-17"25"-3106,2-8-1518,11-25-1558,2 0 0,-4 48 0,11-83 1394,0 0 33,-1 1-1,1-1 1,0 0 0,0 1-1,0-1 1,0 0 0,0 0-1,0 1 1,0-1 0,0 0-1,0 1 1,0-1 0,0 0-1,0 1 1,0-1 0,0 0-1,0 1 1,0-1 0,0 0 0,0 1-1,0-1 1,0 0 0,0 0-1,0 1 1,1-1 0,-1 0-1,0 0 1,0 1 0,0-1-1,1 0 1,-1 0 0,0 1-1,0-1 1,1 0 0,-1 0-1,0 0 1,0 1 0,1-1 0,5-6-1025</inkml:trace>
</inkml:ink>
</file>

<file path=ppt/ink/ink4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4.9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69 24 27638,'-10'4'0,"-3"8"24,1 1-24,1-4-8,5 0 8,2-1-32,-1 8-64,-3 1-40,8-4-160,4-3-192,6-2-513,2-2-343,5-4 960,-1-2-184</inkml:trace>
  <inkml:trace contextRef="#ctx0" brushRef="#br0" timeOffset="1">457 1 22997,'-8'10'88,"-9"13"-64,2 3 24,3-7-32,-1-3 8,6 0 8,-6 4-152,-3 1-216,8-15-544,3-7 768,7-16-136,6-2-96</inkml:trace>
</inkml:ink>
</file>

<file path=ppt/ink/ink4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5.7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160 27 16596,'-7'-1'325,"0"0"0,0 1 0,0 0 1,0 0-1,0 0 0,0 1 0,0 0 1,0 0-1,0 1 0,1 0 0,-9 4 0,10-5-192,1 1 0,0 0 0,-1 0 0,1 0-1,0 0 1,0 1 0,0 0 0,1 0 0,-1 0-1,1 0 1,-1 0 0,1 1 0,0 0 0,0 0-1,1-1 1,-1 2 0,-2 4 0,5-9-108,0 1-1,0 0 1,-1 0-1,1 0 1,0-1 0,0 1-1,0 0 1,0 0-1,0 0 1,0 0 0,0-1-1,0 1 1,0 0-1,0 0 1,0 0 0,1 0-1,-1-1 1,0 1 0,0 0-1,1 0 1,-1-1-1,1 1 1,-1 0 0,2 1-1,-1-1 2,0 0 0,1 0-1,-1 0 1,1 0 0,-1-1 0,1 1-1,-1 0 1,1-1 0,0 1-1,-1-1 1,4 1 0,2 0 37,1-1-1,0 1 1,-1-2 0,12 0-1,-6-2 50,0 0-1,0 0 0,0-1 0,-1-1 0,15-7 0,-20 8-16,1 0 0,-1 0 0,0-1 0,0 0 0,-1 0 1,1-1-1,-1 1 0,0-1 0,6-9 0,-11 14-81,-1 0 0,1 1 1,0-1-1,-1 0 0,1 0 0,-1 1 0,1-1 0,-1 0 0,0 0 0,1 0 1,-1 0-1,0 0 0,0 1 0,0-1 0,1 0 0,-1 0 0,0 0 1,0 0-1,0 0 0,0 0 0,-1 0 0,1 0 0,0 0 0,0 1 0,0-1 1,-1 0-1,1 0 0,-1-1 0,0 1 0,-1 0-1,1 0 1,0 0-1,-1 0 1,1 0 0,0 1-1,-1-1 1,1 1 0,-1-1-1,0 1 1,1-1 0,-1 1-1,1 0 1,-4-1 0,-4 1-11,1 0 1,-1 0-1,0 1 1,-17 3-1,18-2-146,1 0-1,-1 1 1,1 0-1,-1 0 1,1 1-1,0 0 0,0 0 1,0 1-1,-9 8 1,14-11-64,0 0 1,0 0-1,0 0 1,1 1-1,-1-1 1,1 0-1,-1 1 1,1-1-1,0 1 0,0-1 1,0 1-1,0-1 1,0 1-1,1 0 1,-1-1-1,1 1 1,0 0-1,0 0 1,0-1-1,0 1 1,0 0-1,1 0 1,-1-1-1,1 1 0,0 0 1,-1-1-1,1 1 1,0-1-1,1 1 1,-1-1-1,0 1 1,2 1-1,12 14-950,5-1-184</inkml:trace>
</inkml:ink>
</file>

<file path=ppt/ink/ink4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6.2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22 60 12467,'8'16'1332,"0"1"1,-1-1 0,-1 2 0,8 31 0,-5-16 224,-5-29-397,1-10-599,4-12-58,-9 18-402,5-12 228,-1 0 0,0 0 0,-1 0 0,0 0 0,-1-1 0,0 1 0,-1-20 0,-1 28-282,0 0 0,-1 1 0,1-1-1,-1 0 1,0 1 0,0-1 0,0 1 0,0-1-1,-1 1 1,1 0 0,-1-1 0,-4-5 0,4 8-38,0-1 1,0 0-1,0 0 0,0 1 1,-1-1-1,1 1 1,0-1-1,-1 1 0,1 0 1,-1 0-1,1 0 0,-1 1 1,0-1-1,1 1 1,-1-1-1,0 1 0,1 0 1,-1 0-1,-5 0 1,6 1-10,0-1 1,0 1 0,0-1-1,-1 1 1,1 0 0,0 0-1,0-1 1,0 2 0,0-1 0,0 0-1,1 0 1,-1 1 0,0-1-1,0 1 1,1-1 0,-1 1-1,-1 2 1,2-3-71,0 0 1,0 0-1,1 1 1,-1-1-1,0 0 1,0 1-1,1-1 0,-1 1 1,1-1-1,-1 1 1,1-1-1,0 1 1,0-1-1,-1 1 1,1 0-1,0-1 0,0 1 1,1-1-1,-1 1 1,0-1-1,0 1 1,1 0-1,-1-1 0,1 0 1,0 3-1,-1-4 35,0 0-1,0 0 1,1 0-1,-1 1 1,0-1-1,0 0 0,0 0 1,0 0-1,1 1 1,-1-1-1,0 0 1,0 0-1,0 0 1,1 0-1,-1 1 0,0-1 1,0 0-1,1 0 1,-1 0-1,0 0 1,0 0-1,1 0 1,-1 0-1,0 0 0,0 0 1,1 0-1,-1 0 1,0 0-1,0 0 1,1 0-1,-1 0 1,0 0-1,0 0 0,1 0 1,-1 0-1,0 0 1,0-1-1,1 1 1,-1 0-1,0 0 1,0 0-1,0 0 0,1 0 1,-1-1-1,0 1 1,0 0-1,0 0 1,0 0-1,1-1 1,-1 1-1,0 0 0,0 0 1,0-1-1,0 1 1,0 0-1,0 0 1,0-1-1,1 1 0,0-10-674</inkml:trace>
</inkml:ink>
</file>

<file path=ppt/ink/ink4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4:56.7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91 79 14011,'0'-1'163,"-1"0"1,1-1-1,0 1 1,0-1-1,0 1 1,1-1-1,-1 1 1,0-1-1,1 1 1,-1-1-1,0 1 1,1-1-1,0 1 1,-1 0-1,1-1 1,0 1-1,0 0 1,0 0-1,-1 0 1,1 0-1,0-1 1,1 1-1,-1 0 1,0 1-1,0-1 1,0 0-1,1 0 1,-1 0-1,2 0 1,43-22 2817,-44 23-2839,8-5 451,1 2 0,0 0-1,20-4 1,-28 7-513,-1 0 0,1-1 0,0 1 0,0 1 0,0-1 0,0 0 1,-1 1-1,1-1 0,4 2 0,-6-1-55,0-1 1,0 1-1,0-1 0,-1 1 1,1-1-1,0 1 1,0 0-1,0 0 0,0-1 1,-1 1-1,1 0 1,0 0-1,-1 0 0,1 0 1,-1 0-1,1 0 0,-1 0 1,1 0-1,-1 0 1,0 0-1,1 0 0,-1 0 1,0 0-1,0 1 1,0 2-29,0-1 0,0 1 0,-1-1 1,1 0-1,-1 0 0,0 1 1,0-1-1,0 0 0,-1 0 1,1 0-1,-1 0 0,0 0 1,0 0-1,-3 4 0,-35 35-199,-45 30-148,-21 20 9,104-90 342,0-1 0,1 1 0,-1-1 0,1 1 0,-1 0 0,1-1 0,0 1 0,-1 0 0,1 0 0,0 0 0,0 0 0,1 0 0,-2 5 0,2-7 0,0 0 1,0 1-1,0-1 1,0 1-1,0-1 1,0 0-1,1 1 1,-1-1 0,0 0-1,0 1 1,0-1-1,1 0 1,-1 1-1,0-1 1,0 0-1,1 1 1,-1-1-1,0 0 1,1 0-1,-1 1 1,0-1-1,1 0 1,-1 0-1,0 0 1,1 1 0,0-1-1,20 2 36,28-6-1144,65-15 0,-90 15 350,-5 0 254,1-1-175</inkml:trace>
</inkml:ink>
</file>

<file path=ppt/ink/ink4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6.19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1 391 15363,'-1'2'2689,"3"-5"-882,6-11-69,-6 11-1564,0 0-1,0 0 0,0 0 1,0 0-1,0 1 0,1-1 0,3-3 1,3 6 256,6-2 118,-7-6-396,-1 1 0,1-1 0,-2 0-1,1 0 1,-1-1 0,-1 1 0,1-1-1,5-14 1,3-7 33,-6 12-65,1 0 0,0 1 0,1 0 0,14-18 1,0 4 59,-14 18-102,0 0 1,0 0-1,1 1 0,0 1 0,19-15 0,-30 26-75,0-1-1,1 1 1,-1-1-1,0 1 1,1 0 0,-1-1-1,0 1 1,1 0 0,-1 0-1,0-1 1,1 1-1,-1 0 1,1 0 0,-1-1-1,1 1 1,-1 0-1,0 0 1,1 0 0,-1 0-1,1 0 1,-1 0-1,1 0 1,-1 0 0,1 0-1,-1 0 1,1 0-1,-1 0 1,1 0 0,-1 0-1,0 0 1,1 0 0,-1 1-1,1-1 1,-1 0-1,1 0 1,-1 1 0,0-1-1,1 0 1,-1 0-1,0 1 1,1-1 0,-1 0-1,0 1 1,1-1-1,-1 0 1,0 1 0,0-1-1,1 1 1,-1-1 0,0 1-1,0-1 1,0 0-1,0 1 1,1-1 0,-1 1-1,0-1 1,0 1-1,0-1 1,0 1 0,0-1-1,0 1 1,-4 34 50,3-32-51,-17 87-20,1-10-264,-9 116 1,28-185-1316,5-15 766,6-19 128,-5-8-40</inkml:trace>
</inkml:ink>
</file>

<file path=ppt/ink/ink4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6.7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8 18308,'-1'1'341,"0"0"0,0 1-1,1-1 1,-1 1 0,0-1 0,1 1 0,-1 0-1,1-1 1,-1 1 0,1 0 0,0-1 0,0 1-1,0 0 1,0 1 0,1-2-240,-1 0 1,1-1-1,0 1 1,0 0-1,0-1 0,0 1 1,0-1-1,0 1 1,0-1-1,0 1 0,0-1 1,0 0-1,0 0 1,0 1-1,0-1 0,0 0 1,0 0-1,0 0 1,0 0-1,0 0 0,0 0 1,1-1-1,-1 1 0,1-1 1,17-1 249,-1-2 1,30-9-1,-33 8-310,0 1 0,0 1 1,0 0-1,25-2 0,-39 5-39,0 1 0,1-1 0,-1 0-1,0 0 1,0 0 0,0 1 0,1-1 0,-1 0 0,0 1-1,0-1 1,0 1 0,0 0 0,0-1 0,0 1 0,0 0-1,0-1 1,0 1 0,-1 0 0,1 0 0,0 0 0,0 0-1,-1 0 1,1 0 0,0 0 0,-1 0 0,1 0 0,-1 0-1,1 0 1,-1 0 0,0 1 0,0-1 0,1 0-1,-1 0 1,0 0 0,0 1 0,0-1 0,0 0 0,0 0-1,0 0 1,-1 2 0,0 7 21,-1 1-1,1-1 1,-7 18 0,5-17 13,-21 74 71,8-26-844,-17 102 0,29-167-2986,-1-11 3053,1-4-399</inkml:trace>
</inkml:ink>
</file>

<file path=ppt/ink/ink4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7.24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24 16916,'0'9'2048,"0"-1"-1280,4-2-200,4 1 1105,4-3-497,3-1-168,4-3-352,2-3-120,2-4-176,0 1-87,-1-3-361,-1 0-225,-3 3-639,-1 1-352,-8 2 1000,-2-1-224,-4-4-224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7:37.34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0 229 13419,'8'-9'117,"-1"0"1,2 0 0,-1 1-1,1 1 1,0-1-1,1 2 1,0-1-1,0 1 1,0 1 0,1 0-1,-1 0 1,17-4-1,20-4-108,0 2 0,70-8 0,102 3 61,-169 13-36,45-2 40,754-60 332,-806 61-334,-460 69 252,-240 1-222,310-36-2327,307-24 1306,37-6 378</inkml:trace>
</inkml:ink>
</file>

<file path=ppt/ink/ink4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7.65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0 19836,'4'23'1817,"-5"-4"-1265,-4 2-256,0 5 760,2 2-304,-1-1-576,-1 1-288,5-4-464,0-2-208,0-7-424,3-6-1929,3-9 2409,-4-4-408,4-13-65</inkml:trace>
</inkml:ink>
</file>

<file path=ppt/ink/ink4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0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19 18564,'7'1'782,"0"-1"0,0 0 0,0-1 0,0 0-1,0 0 1,0 0 0,10-4 0,25-3 1090,-34 7-1747,-1 0 0,1 1 1,0 0-1,0 1 0,-1-1 0,9 3 0,-15-3-111,1 1-1,-1-1 0,1 1 0,-1-1 1,1 1-1,-1 0 0,0 0 1,1-1-1,-1 1 0,0 0 1,0 0-1,0 0 0,1 0 0,-1 1 1,0-1-1,0 0 0,-1 0 1,1 1-1,0-1 0,0 0 1,-1 1-1,1-1 0,-1 1 0,1-1 1,-1 1-1,1-1 0,-1 1 1,0 0-1,0-1 0,0 1 1,0-1-1,0 1 0,0-1 0,0 1 1,0-1-1,-2 4 0,1 1-13,-1 1 1,0 0-1,-1-1 0,0 1 0,0-1 0,0 0 0,-1 0 0,0 0 0,0-1 0,-7 8 0,0-2-3,0 0 0,0-1 0,-21 13-1,32-22-12,0-1 0,0 0 0,0 1 0,0-1-1,0 0 1,0 1 0,0-1 0,0 0 0,0 1 0,0-1 0,0 0-1,1 1 1,-1-1 0,0 0 0,0 0 0,0 1 0,0-1-1,1 0 1,-1 0 0,0 0 0,0 1 0,1-1 0,-1 0-1,0 0 1,0 0 0,1 1 0,-1-1 0,0 0 0,1 0-1,-1 0 1,0 0 0,1 0 0,0 0 0,17 9-267,-14-7 142,2 2 39,1 0 0,-1 0 0,-1 0 0,1 1 0,0 0 1,-1 0-1,0 0 0,-1 0 0,1 1 0,-1 0 0,0 0 0,5 10 0,-8-14 122,1 1-1,-1 0 0,0 0 1,0 0-1,0 0 1,0 1-1,-1-1 0,1 0 1,-1 0-1,0 0 0,0 1 1,0-1-1,0 0 0,0 0 1,-1 0-1,1 1 1,-1-1-1,0 0 0,0 0 1,0 0-1,-1 0 0,1 0 1,-1-1-1,1 1 0,-1 0 1,0-1-1,0 1 1,0-1-1,-1 1 0,-2 2 1,-4 1 137,1 1 0,-1-2 0,0 1 0,-1-1 0,0 0 0,1-1 0,-1 0 0,-1-1 0,1 0 0,0-1 0,-1 0 0,-13 1 0,23-2-217,0-1 0,0 0 0,0 0 0,0 0 0,-1 0 0,1 0 0,0 0 0,0 0 0,0-1 0,0 1 0,0 0 0,0-1 0,0 1 0,0 0 0,1-1 0,-1 1 0,0-1 0,0 1 0,0-1 0,0 0 0,0 1 0,1-1 0,-1 0 0,0 0 0,1 1 0,-1-1 0,1 0 0,-1 0 0,0 0 0,1 0 0,0 0 0,-1 0 0,1 0 0,0 0 0,-1 0 0,1 0 0,0 0 0,0 0 0,0 0 0,0 0 0,0 0 0,0 0 0,0 0 0,0-1 0,2-4-304,-1 0 0,1 0 0,0 0 0,0 1 0,0-1 0,4-5 1,15-25-558,8-4-314</inkml:trace>
</inkml:ink>
</file>

<file path=ppt/ink/ink4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4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1 224 14411,'-1'23'3100,"1"-23"-3024,0 0 0,0 0-1,0 1 1,0-1 0,1 0-1,-1 0 1,0 0 0,0 0-1,0 0 1,0 1 0,0-1-1,0 0 1,1 0 0,-1 0-1,0 0 1,0 0 0,0 0-1,0 1 1,1-1 0,-1 0-1,0 0 1,0 0 0,0 0-1,1 0 1,-1 0 0,0 0-1,0 0 1,0 0 0,1 0-1,-1 0 1,0 0 0,0 0-1,0 0 1,0 0 0,1 0-1,-1 0 1,0 0 0,0 0-1,0-1 1,1 1 0,-1 0-1,0 0 1,0 0 0,0 0-1,0 0 1,1-1 0,3-3 555,1 0 1,-1 0 0,0-1 0,6-8 0,48-75 1161,-37 55-1455,43-55 0,-53 80-307,-11 16-21,-11 26-7,7-23 9,-71 195 790,47-132-723,38-91-1720,-4 1 1190</inkml:trace>
  <inkml:trace contextRef="#ctx0" brushRef="#br0" timeOffset="1">593 1 17276,'0'9'1448,"-4"3"-960,-1 3-128,-4 8 696,-2 8-87,-6 4 7,2 3-72,-3 2-160,-1 2-40,1-6-88,3-2-103,3-10-273,4-5-296,5-13-681,3-5-527,-2-8 1032,5-8-208,7-15-184</inkml:trace>
</inkml:ink>
</file>

<file path=ppt/ink/ink4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8.8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137 1 15923,'-8'2'374,"0"0"-1,0 1 0,1 0 1,-1 0-1,1 1 0,-1-1 1,1 2-1,0-1 0,1 1 1,-9 7-1,12-8-236,0-1 0,0 1 0,0-1 0,1 1 0,0 0 0,-1 0 0,1 0 0,0 0 0,1 0 0,-1 1 0,1-1 0,0 1 0,0-1 0,0 1 0,1-1 0,-1 1 0,1-1 0,0 1 0,1-1 1,0 5-1,-1-7-95,0 0 1,0 0 0,1 0 0,-1 0-1,1 0 1,-1 0 0,1 0-1,0-1 1,0 1 0,0 0 0,0 0-1,0-1 1,0 1 0,0-1 0,1 1-1,-1-1 1,0 1 0,1-1 0,-1 0-1,1 0 1,0 0 0,-1 0 0,1 0-1,0 0 1,-1 0 0,1 0 0,0-1-1,0 1 1,0-1 0,0 1-1,0-1 1,0 0 0,0 0 0,0 0-1,0 0 1,-1 0 0,5-1 0,2 0 28,-1 0 1,1-1-1,-1-1 0,1 1 1,-1-1-1,0 0 1,0 0-1,9-7 1,-5 3-8,-1-1-1,0 0 1,-1 0 0,12-13 0,-18 18-49,0-1-1,-1 1 1,1-1-1,0 0 1,-1 1-1,0-1 1,0 0-1,0 0 1,0-1 0,-1 1-1,0 0 1,0-1-1,0 1 1,0 0-1,0-9 1,-1 12-22,0 0 0,-1 0 0,1 0 0,0 0 0,0 0 0,-1-1 0,1 1 0,-1 0 0,1 0 0,-1 0 0,1 0 0,-1 0 0,1 0 0,-1 0 0,0 1 0,0-1-1,1 0 1,-1 0 0,0 0 0,0 1 0,0-1 0,0 1 0,0-1 0,0 0 0,0 1 0,0 0 0,0-1 0,0 1 0,0 0 0,0-1 0,-1 1 0,1 0 0,0 0 0,0 0 0,0 0 0,0 0 0,0 0 0,-1 0 0,1 0 0,0 1 0,0-1 0,-1 1 0,-5 0-144,0 1 0,1 0 0,-1 1 0,0 0 0,-9 5 0,-1 4-960,-1 2 0,1 0 0,1 0 0,1 2 0,-26 32 1,33-39 946,-12 14-1090</inkml:trace>
</inkml:ink>
</file>

<file path=ppt/ink/ink4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39.3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57 16051,'-2'44'3459,"0"-31"-2745,1 0 0,1 0 0,1 0 0,2 20 0,-3-32-697,0-1-1,0 1 1,1-1 0,-1 0 0,0 1 0,0-1 0,0 1 0,1-1 0,-1 0 0,0 1 0,1-1 0,-1 1 0,0-1 0,1 0 0,-1 1 0,0-1 0,1 0-1,-1 0 1,0 1 0,1-1 0,-1 0 0,1 0 0,-1 0 0,1 0 0,-1 1 0,1-1 0,-1 0 0,1 0 0,-1 0 0,0 0 0,1 0 0,-1 0 0,1 0-1,-1 0 1,1 0 0,-1 0 0,1-1 0,-1 1 0,1 0 0,-1 0 0,1 0 0,-1 0 0,0-1 0,1 1 0,-1 0 0,1 0 0,-1-1 0,1 0-1,19-15 388,-10 4-113,-1 0-1,0-1 0,9-18 1,-15 25-153,1-1 1,-2 1 0,1-1-1,-1 0 1,0 0-1,0 0 1,-1 0-1,0 0 1,1-9-1,-2 14-105,0 1 0,0 0 0,0 0 0,0-1 0,0 1 0,-1 0 0,1 0 0,0 0 0,-1 0 0,1-1 0,-1 1-1,1 0 1,-1 0 0,1 0 0,-1 0 0,0 0 0,1 0 0,-1 0 0,0 0 0,0 0 0,0 1 0,0-1 0,0 0 0,-1-1-1,0 2-3,0-1 0,1 1 0,-1 0 0,0-1 0,0 1 0,0 0-1,0 0 1,1 0 0,-1 1 0,0-1 0,0 0 0,0 0-1,1 1 1,-4 1 0,-1 0-151,0 0-1,0 1 1,1 0-1,-1 1 1,1-1-1,0 1 1,-1 0-1,-5 6 1,9-8 117,1 0 1,-1 0-1,0 1 1,1-1-1,-1 0 1,1 0-1,0 1 0,0-1 1,0 1-1,0-1 1,0 1-1,1-1 1,-1 1-1,1 0 1,-1-1-1,1 1 1,0 0-1,0-1 1,1 5-1,4 3-312</inkml:trace>
</inkml:ink>
</file>

<file path=ppt/ink/ink4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4.1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21 273 14659,'-20'33'6704,"20"-24"-5374,3 24-150,-3-33-1161,0 0 0,0 0 0,0 1 1,0-1-1,0 0 0,1 0 0,-1 0 0,0 1 0,0-1 0,0 0 0,0 0 0,0 0 0,0 0 0,1 1 1,-1-1-1,0 0 0,0 0 0,0 0 0,0 0 0,1 0 0,-1 0 0,0 0 0,0 0 0,0 1 1,1-1-1,-1 0 0,0 0 0,0 0 0,0 0 0,1 0 0,-1 0 0,0 0 0,0 0 0,1 0 1,-1 0-1,0 0 0,0 0 0,0 0 0,1-1 0,-1 1 0,0 0 0,0 0 0,0 0 0,0 0 1,1 0-1,-1 0 0,0 0 0,0-1 0,0 1 0,0 0 0,1 0 0,10-11 585,-8 8-442,71-80 1290,-66 74-1394,-1 0-1,0-1 0,0 0 0,-1 0 0,-1-1 0,6-14 0,-6 14-30,0-1 0,1 2 0,0-1 0,0 1 0,14-16 0,-2 4-7,33-37 9,-50 58-29,-1 1 0,1-1 0,-1 1 0,1-1 0,-1 1 0,1-1 0,-1 1 0,1-1 0,-1 1 0,1 0 0,0-1-1,-1 1 1,1 0 0,0-1 0,0 1 0,-1 0 0,1 0 0,1-1 0,-2 2 0,1-1-1,-1 0 1,0 0 0,1 1 0,-1-1 0,0 0-1,0 0 1,1 1 0,-1-1 0,0 0-1,0 1 1,0-1 0,0 0 0,1 1-1,-1-1 1,0 0 0,0 1 0,0-1-1,0 0 1,0 1 0,0-1 0,0 1-1,0-1 1,0 0 0,0 1 0,-5 31-18,-59 149 9,16-53-163,55-135-2343,4-12 2057,-2-6-34,2-4-183</inkml:trace>
</inkml:ink>
</file>

<file path=ppt/ink/ink4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4.58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 17524,'0'0'104,"1"0"0,-1 0 0,0 0 0,1 0 0,-1 0 0,1 0 0,-1 0 0,0 0 0,1 0 0,-1 0 0,1 1 0,-1-1 0,0 0 0,1 0 0,-1 0 0,0 1 0,1-1 0,-1 0 0,0 0 0,1 1 0,-1-1 0,0 0 0,0 1 0,1-1 0,-1 0 0,0 1 0,0-1 0,0 0 0,1 1 0,-1-1 0,0 0 0,0 1 0,0-1 0,0 1 0,0-1 0,0 0 0,0 1 0,0-1 0,0 1 0,0-1 0,0 1 0,0-1 0,0 0 0,0 1 0,0-1 0,0 0 0,-1 1 0,1-1 0,0 1 0,0-1 0,0 0 0,-1 1 0,1-1 0,0 1 0,-17 28 1787,10-18-1283,-76 113 1220,50-78-1549,-32 60 0,64-104-267,0 0 0,0 0-1,0 0 1,0 0 0,1 0 0,-1 0 0,1 0 0,-1 0 0,1 0 0,0 1 0,0-1 0,0 0 0,0 3 0,0-4-9,1 0 0,-1 0 0,1 0 0,-1 0 0,1 0 0,-1-1 1,1 1-1,0 0 0,-1 0 0,1-1 0,0 1 0,-1 0 0,1-1 0,0 1 0,0-1 0,0 1 0,0-1 1,0 1-1,0-1 0,0 0 0,-1 1 0,1-1 0,0 0 0,0 0 0,0 0 0,0 0 0,0 1 1,0-2-1,0 1 0,0 0 0,0 0 0,1 0 0,9-1-245,-1-1-1,0 0 1,0-1-1,0 0 1,-1 0-1,1-1 1,-1 0-1,0-1 1,0 0-1,0 0 1,16-13 0,-11 6-547,-1 0 0,0-1 0,-1 0 0,0-1 1,-1 0-1,10-16 0,-7 5-542</inkml:trace>
</inkml:ink>
</file>

<file path=ppt/ink/ink4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0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146 1 14795,'-3'10'1905,"-2"9"-865,-1 1-336,-5 10 1336,0 2-407,-4 5-385,0 3-184,-2 3-320,0 0-167,3-5-265,1-5-224,3-8-689,4-4-415,5-13 824,-1-5-168,11-6-160</inkml:trace>
  <inkml:trace contextRef="#ctx0" brushRef="#br0" timeOffset="1">265 275 17412,'-1'12'2384,"-4"2"-1432,-3 1-431,-1 5 1719,-2 1-1160,1 2-224,-1 2-423,2-1-233,1-2-472,0-3-281,4-3-591,1-7 1464,0-11-912,6-7 144</inkml:trace>
</inkml:ink>
</file>

<file path=ppt/ink/ink4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44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73 16 18812,'8'-3'699,"1"0"0,-1 0-1,1 1 1,0 1 0,0-1 0,15 1-1,-21 1-605,0 0-1,-1 0 1,1 0-1,-1 1 0,1-1 1,-1 1-1,1 0 1,-1 0-1,1 0 0,-1 0 1,0 0-1,0 0 1,1 1-1,-1-1 0,0 1 1,0-1-1,0 1 1,0 0-1,-1 0 0,1 0 1,0 0-1,-1 0 1,0 0-1,1 0 0,-1 1 1,0-1-1,0 0 1,1 4-1,-1 0-52,0-1 1,-1 1 0,1-1-1,-1 1 1,0-1-1,-1 1 1,1 0-1,-1-1 1,0 1-1,-1-1 1,1 0-1,-1 1 1,0-1-1,0 0 1,-1 0-1,0 0 1,1 0-1,-5 4 1,-4 7 77,-1 0 0,-1-1 1,-26 24-1,-1-7 115,28-24-137,1 1 1,0 0-1,-18 20 1,29-29-107,-1 1 1,1-1-1,-1 0 1,1 1-1,-1-1 1,1 1-1,0-1 1,-1 1 0,1-1-1,0 1 1,0-1-1,-1 1 1,1 0-1,0-1 1,0 1-1,0-1 1,-1 1-1,1 0 1,0-1-1,0 1 1,0-1 0,0 1-1,0 0 1,0-1-1,1 1 1,-1-1-1,0 1 1,0 0-1,0-1 1,1 1-1,0 0-48,0 0 0,-1-1 0,1 1-1,0-1 1,0 1 0,0-1 0,0 1 0,0-1-1,0 0 1,1 0 0,-1 1 0,0-1-1,0 0 1,0 0 0,1 0 0,42-4-494,23-12 126,-28 7 13</inkml:trace>
</inkml:ink>
</file>

<file path=ppt/ink/ink4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5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0 123 24797,'6'3'168,"4"2"-40,5-2-8,66-136 2977,-89 139-3089,-4 2-32,-3 1-136,4-2-16,2 1-288,1-2-168,-1 3-841,-2 1 2034,7-6-866,7 1-135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06.02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6226 423 13187,'-15'-2'198,"1"-1"0,0 0 1,-1-1-1,2-1 0,-1 0 1,0-1-1,1 0 0,0-1 1,1-1-1,0 0 0,0 0 0,-21-21 1,-1 2-368,-1 0 1,-1 3-1,-1 1 1,-1 1 0,-1 2-1,0 2 1,-2 2-1,0 1 1,-70-14-1,4 8-338,-149-10-1,-116 14 478,193 11 258,-864-27 165,0 48-1501,-329 82 1408,1280-87-182,-1 4 0,2 5 0,0 3 0,-110 43 0,149-45-101,2 3 0,0 2 0,2 2 0,1 2 1,1 2-1,1 2 0,2 2 0,-56 59 0,81-74-26,1 1-1,1 0 0,1 2 1,1 0-1,1 0 1,0 1-1,2 1 0,1 0 1,-11 44-1,17-51-7,0 0 0,2 0 1,0 0-1,2 0 0,0 1 0,0-1 0,2 0 0,0 0 1,1 0-1,1 0 0,1-1 0,0 1 0,2-1 1,0 0-1,10 18 0,-1-9-20,1-1 1,2-1 0,0 0-1,1-2 1,2 0-1,36 29 1,5-3-59,93 52 1,236 111-16,-284-160 110,1-5 0,2-5-1,217 51 1,-189-67 12,0-5-1,279 3 1,-162-32-638,325-53 0,251-98-902,-533 92 995</inkml:trace>
</inkml:ink>
</file>

<file path=ppt/ink/ink4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6.73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243 0 18436,'-2'3'672,"0"-1"1,0 1-1,0-1 0,-1 1 1,1-1-1,-1 0 1,1 0-1,-4 1 0,-5 6 92,-16 17-264,0 2 1,2 1-1,-37 54 1,53-69-454,0 0 0,1 1 0,1 0 0,1 1 0,0-1 0,0 1 0,2 0 0,0 1 0,1-1 0,-2 33 0,5-45-46,0 0 1,0-1 0,1 1-1,-1 0 1,1-1-1,-1 1 1,1 0-1,0-1 1,1 1 0,-1-1-1,1 0 1,-1 0-1,1 1 1,0-1-1,0 0 1,4 4-1,-4-6 3,0 1 0,0-1-1,0 0 1,0 1 0,0-1-1,1 0 1,-1 0 0,1 0-1,-1-1 1,0 1-1,1-1 1,-1 1 0,1-1-1,0 0 1,-1 0 0,1 0-1,-1 0 1,1 0-1,-1 0 1,1-1 0,-1 0-1,1 1 1,-1-1 0,3-1-1,6-3 46,1 0 0,-2-1 0,1 0 1,0 0-1,-1-2 0,-1 1 0,1-1 0,-1 0 0,0-1 0,-1 0 0,0 0 0,0-1 0,5-11 0,-11 19-30,-1 1-1,0-1 1,-1 0 0,1 0-1,0 1 1,0-1 0,-1 0-1,1 0 1,-1 0 0,0 0-1,0 0 1,1 0-1,-1 0 1,0 0 0,0 0-1,-1 0 1,1 1 0,0-1-1,-1 0 1,1 0 0,-2-4-1,1 5-8,-1 0 0,1 0 0,0-1 0,0 1 0,-1 0 0,1 0 0,-1 0 0,1 0 0,-1 0 0,1 0 0,-1 1 0,1-1 0,-1 1 0,0-1 0,1 1 0,-1-1 0,0 1 0,0 0 0,1 0 0,-1 0 0,0 0 0,1 0 0,-1 0 0,-3 1 0,-2 0-125,1 0 0,0 0 0,0 1-1,-1 0 1,1 0 0,0 1 0,1-1-1,-1 1 1,-7 5 0,9-5-345,1 0 0,-1 0 1,1 1-1,0-1 0,-1 0 0,1 1 0,1 0 1,-4 5-1,6-9 413,0 1 1,-1-1-1,1 0 1,0 1-1,0-1 0,0 0 1,-1 1-1,1-1 1,0 0-1,0 1 1,0-1-1,0 1 0,0-1 1,0 0-1,0 1 1,0-1-1,0 1 1,0-1-1,0 0 0,0 1 1,0-1-1,0 0 1,1 1-1,-1-1 1,0 0-1,0 1 1,0-1-1,0 0 0,1 1 1,-1-1-1,0 0 1,0 1-1,1-1 1,-1 0-1,1 1 0,8 4-935</inkml:trace>
</inkml:ink>
</file>

<file path=ppt/ink/ink4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7.22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238 1 17604,'0'0'72,"1"0"-1,-1 0 1,0 0 0,0-1 0,0 1-1,0 0 1,0 0 0,1 0 0,-1 0-1,0 0 1,0 0 0,0 0 0,0 0-1,1 0 1,-1 0 0,0 0 0,0 0-1,0 0 1,0 0 0,1 0 0,-1 0-1,0 0 1,0 0 0,0 1 0,0-1-1,1 0 1,-1 0 0,0 0 0,0 0-1,0 0 1,0 0 0,0 0 0,0 0-1,0 1 1,1-1 0,-1 0 0,0 0-1,0 0 1,0 0 0,0 0 0,0 1-1,0-1 1,0 0 0,0 0 0,0 0-1,0 0 1,0 0 0,0 1 0,0-1-1,0 0 1,0 0 0,0 1 0,-4 13 1562,-11 17-423,-43 59-403,-92 106 0,140-183-949,10-13 101,0 1 0,0-1 0,0 0 0,0 0 0,0 0 0,0 0 0,0 0 0,0 0 0,0 1 0,0-1 0,0 0 0,-1 0 1,1 0-1,0 0 0,0 0 0,0 0 0,0 0 0,0 0 0,0 0 0,0 1 0,0-1 0,-1 0 0,1 0 0,0 0 0,0 0 0,0 0 0,0 0 0,0 0 0,0 0 0,-1 0 0,1 0 0,0 0 1,0 0-1,0 0 0,0 0 0,0 0 0,0 0 0,-1 0 0,1 0 0,0 0 0,0 0 0,0 0 0,0 0 0,0 0 0,0 0 0,-1-1 0,1 1 0,0 0 0,-1-8-505,3-13 138,5-3-285</inkml:trace>
</inkml:ink>
</file>

<file path=ppt/ink/ink4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7.6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209 12 18388,'-9'3'406,"0"0"1,0 1-1,1 0 1,-1 1-1,1 0 0,0 0 1,0 0-1,1 1 1,0 0-1,-13 15 0,15-16-247,0 0-1,1 1 0,0 0 0,0 0 1,1 0-1,-1 1 0,1-1 1,1 1-1,-1-1 0,1 1 0,0 0 1,1 0-1,0 0 0,0 0 0,0 8 1,1-14-120,0 1-1,0 0 1,0 0 0,0-1 0,0 1-1,1 0 1,-1-1 0,1 1 0,-1 0-1,1-1 1,0 1 0,-1-1 0,1 1-1,0-1 1,0 1 0,0-1 0,0 1-1,0-1 1,1 0 0,-1 0 0,2 2-1,0-2-3,-1 0 0,0 0 0,0 0 0,0-1 0,1 1 0,-1-1-1,0 1 1,1-1 0,-1 0 0,0 0 0,1 0 0,-1 0 0,0-1-1,3 0 1,4-1 34,0-1-1,0 0 1,0 0-1,0-1 1,0 0-1,12-9 1,-11 6-16,-1 0 0,-1-1 0,1 0 0,-1 0 0,-1-1 0,14-19 0,-19 25-37,0-1 0,1 1 1,-1-1-1,0 0 0,-1 0 0,1 0 0,-1 0 0,0 0 1,0 0-1,0 0 0,0-1 0,-1 1 0,1 0 0,-1 0 1,0-1-1,-1 1 0,1 0 0,-1 0 0,1-1 0,-2 1 0,-1-7 1,2 9-14,0 0 0,0 1 1,0-1-1,0 1 1,0-1-1,-1 1 0,1 0 1,0-1-1,-1 1 1,1 0-1,0 0 0,-1 0 1,0 0-1,1 0 1,-1 0-1,0 1 0,1-1 1,-4-1-1,1 2-9,1 0 0,0-1 0,-1 1-1,1 0 1,0 1 0,-1-1 0,1 0 0,0 1-1,-6 2 1,-1 0-49,1 1 0,-1 1 0,1 0 0,0 0 0,-12 10 0,6-4-286,1 2 0,1-1 1,0 2-1,-21 27 0,28-32-13,-1 1-1,2 0 0,-1 0 0,1 1 1,1-1-1,0 1 0,0 0 1,1 0-1,-1 12 0,3 5-413,7-7-158</inkml:trace>
</inkml:ink>
</file>

<file path=ppt/ink/ink4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48.0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108 19 17484,'-23'11'4986,"18"-10"-4694,1 1-1,-1 0 1,1 0-1,0 0 1,0 1-1,0-1 1,0 1 0,0 0-1,0 0 1,1 0-1,0 1 1,-4 4-1,3-3-157,1 1-1,-1 0 0,1 0 1,0 0-1,1 0 1,-1 1-1,1-1 0,-2 12 1,4-16-115,-1-1 0,1 1 0,0 0 1,0-1-1,0 1 0,0 0 0,0-1 1,0 1-1,0 0 0,1-1 0,-1 1 1,1 0-1,-1-1 0,1 1 0,-1-1 1,1 1-1,0-1 0,0 1 0,0-1 1,0 0-1,0 1 0,0-1 0,0 0 1,0 0-1,1 0 0,-1 0 1,0 0-1,1 0 0,-1 0 0,1 0 1,-1 0-1,1-1 0,-1 1 0,1 0 1,-1-1-1,1 0 0,0 1 0,-1-1 1,1 0-1,2 0 0,1 0 2,0 0 1,1 0-1,-1-1 0,1 0 1,-1 0-1,0 0 1,0 0-1,1-1 0,-1 0 1,0 0-1,-1-1 0,1 1 1,0-1-1,-1 0 1,1-1-1,5-4 0,-5 3-2,0 0 0,0 1 0,-1-2 0,1 1-1,-1 0 1,0-1 0,-1 0 0,0 0 0,1 0 0,-2 0-1,1-1 1,2-10 0,-5 15-17,1 0 0,-1 0-1,1 0 1,-1 0 0,0 0-1,0 0 1,0 0 0,0 0-1,-1 0 1,1 0 0,0 0-1,-1 0 1,0 0 0,1 0-1,-1 0 1,0 0 0,0 0-1,0 0 1,0 1 0,0-1-1,-1 0 1,1 1 0,0-1-1,-1 1 1,1-1 0,-1 1 0,0 0-1,1 0 1,-1-1 0,0 1-1,0 0 1,0 1 0,1-1-1,-1 0 1,-4 0 0,0-1-44,1 1 1,0 0 0,-1 1-1,1 0 1,-1-1-1,1 2 1,-1-1 0,1 1-1,-1 0 1,1 0-1,-1 0 1,-7 3 0,-20 15-1172,31-18 1157,1 0 1,0 0-1,0 0 1,0 0-1,0 0 1,0 0-1,0 0 1,0 0-1,0 0 0,0 1 1,0-1-1,1 0 1,-1 1-1,0-1 1,1 1-1,-1-1 1,1 1-1,0-1 1,0 1-1,-1-1 1,1 1-1,0 1 1,3 8-479</inkml:trace>
</inkml:ink>
</file>

<file path=ppt/ink/ink4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59.39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18 24 14675,'11'-24'10645,"-16"39"-10086,0-1-313,1-3-139,0 0-1,1 0 1,0 1-1,1-1 1,-1 14-1,3-24-102,0-1 1,0 0-1,0 1 0,1-1 0,-1 0 0,0 1 0,0-1 0,0 0 0,1 1 0,-1-1 0,0 0 1,0 0-1,1 1 0,-1-1 0,0 0 0,0 0 0,1 1 0,-1-1 0,0 0 0,1 0 1,-1 0-1,0 0 0,1 1 0,-1-1 0,0 0 0,1 0 0,-1 0 0,0 0 0,1 0 0,-1 0 1,1 0-1,-1 0 0,0 0 0,1 0 0,-1 0 0,0 0 0,1 0 0,-1 0 0,0-1 0,1 1 1,-1 0-1,0 0 0,1 0 0,-1 0 0,0-1 0,1 1 0,-1 0 0,0 0 0,1-1 0,24-13 14,-17 10-6,-1 0-10,0 1 1,0 1-1,0-1 1,1 1-1,-1 0 0,0 1 1,1 0-1,0 0 0,-1 0 1,1 1-1,8 1 0,-14-1-3,1 1-1,0-1 0,-1 1 0,1 0 0,-1 0 0,1 0 0,-1 0 0,1 0 1,-1 0-1,1 1 0,-1-1 0,0 1 0,0 0 0,0-1 0,0 1 0,0 0 1,0 0-1,-1 0 0,1 1 0,-1-1 0,1 0 0,-1 1 0,0-1 0,0 0 1,0 1-1,0 0 0,0-1 0,0 1 0,-1-1 0,1 1 0,-1 0 0,0 0 1,0-1-1,0 5 0,0-5 35,-1 0 0,1-1 0,0 1 1,0-1-1,-1 1 0,1 0 0,-1-1 1,0 1-1,1-1 0,-1 1 0,0-1 1,0 1-1,0-1 0,0 0 0,0 1 0,0-1 1,-2 2-1,-1 0 64,1-1 1,-1 1-1,0-1 1,1 0-1,-1 0 0,-7 3 1,1-2-75,0-1 0,0 1 0,0-1 0,-1-1 1,-12 1-1,21-2-140,1 0 0,-1-1 1,1 1-1,-1 0 1,0 0-1,1-1 0,-1 1 1,1-1-1,-1 0 1,1 1-1,0-1 0,-1 0 1,1 0-1,0 0 0,-1 0 1,1 0-1,0 0 1,0 0-1,0 0 0,0 0 1,0-1-1,0 1 1,0 0-1,0-1 0,1 1 1,-2-3-1,0-2-244,0 1 0,1-1 0,-1 0-1,1 0 1,0-10 0,0-7-547</inkml:trace>
</inkml:ink>
</file>

<file path=ppt/ink/ink4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5:59.8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6145 126 18980,'0'1'2056,"3"1"-1055,5 1-353,4-1 1112,2-2-255,6-2-473,0 1-208,2-3-328,3 3-200,-5-2-728,1-2-488,-5 4 768,-3 1-160,-6-2-120</inkml:trace>
  <inkml:trace contextRef="#ctx0" brushRef="#br0" timeOffset="1">6277 19 15707,'-6'0'179,"0"1"0,1 0-1,-1 0 1,1 0 0,0 0-1,-1 1 1,1 0 0,0 0-1,0 1 1,0 0 0,0 0-1,1 0 1,-1 0 0,1 0 0,-1 1-1,1 0 1,1 0 0,-1 0-1,-3 5 1,-7 10-47,2 1 0,0 0-1,-11 27 1,18-38-93,-12 28 72,1 0 1,-16 58 0,27-79-93,2 0 1,0 0 0,1 0 0,1 0 0,0 0 0,1 0 0,1 1 0,0-1-1,5 19 1,-5-30 4,0 1-1,1-1 1,0 1-1,0-1 1,0 0-1,1 0 0,-1 0 1,1 0-1,1 0 1,-1-1-1,1 1 1,-1-1-1,1 0 1,0 0-1,1 0 1,-1 0-1,1-1 0,0 0 1,-1 0-1,2 0 1,-1-1-1,0 0 1,0 1-1,1-2 1,-1 1-1,1-1 0,-1 0 1,1 0-1,0 0 1,-1-1-1,9 0 1,5-1 179,-1-1 0,0-1 0,0 0 0,0-1 0,0-1 0,0-1 0,-1-1 0,25-12 0,-10 2 262,-2-1 1,0-1-1,-2-1 0,0-2 0,40-40 1,-55 49-260,-2-1 1,1 0 0,-2-1-1,0-1 1,10-22 0,-15 28-114,-1-1 1,0 0-1,0 0 0,-2 0 1,1 0-1,-1-1 0,-1 1 1,0-1-1,-1-14 0,-1 17-166,0 0 0,0 0-1,-1 0 1,0 0 0,-1 0-1,0 0 1,0 1 0,-1 0-1,0-1 1,-1 1-1,1 1 1,-1-1 0,-1 1-1,0 0 1,0 0 0,0 0-1,-1 1 1,1 0 0,-2 0-1,1 1 1,-1 0 0,1 0-1,-1 1 1,-1 0 0,1 0-1,-1 1 1,1 0 0,-1 0-1,0 1 1,0 1-1,0-1 1,0 1 0,0 1-1,0 0 1,0 0 0,-10 1-1,8 1-103,0-1 0,0 2-1,0-1 1,0 1 0,0 1-1,-11 5 1,-16 16-594</inkml:trace>
  <inkml:trace contextRef="#ctx0" brushRef="#br0" timeOffset="2">158 2500 19740,'0'3'329,"-1"-1"-1,0 1 0,0-1 0,0 0 1,-1 1-1,1-1 0,-1 0 1,1 0-1,-1 1 0,-2 1 1,-3 5 568,-3 6-611,0-1 1,1 2-1,1-1 0,0 1 0,1 0 1,1 1-1,-5 23 0,10-39-284,1 1 0,0 0 1,0-1-1,-1 1 0,1-1 0,1 1 0,-1 0 1,0-1-1,0 1 0,0-1 0,1 1 0,-1 0 1,1-1-1,-1 1 0,1-1 0,0 0 0,0 1 0,0-1 1,-1 0-1,1 1 0,0-1 0,1 0 0,-1 0 1,0 0-1,0 0 0,0 0 0,1 0 0,-1 0 1,0 0-1,1 0 0,2 1 0,4 0 7,0 0 0,-1 0-1,1-1 1,1 1 0,9-1 0,8 1 5,-18 0-15,-1-1 1,0 1-1,0 0 0,0 1 0,0 0 0,-1 0 0,1 1 0,-1-1 0,1 1 0,-1 1 1,9 8-1,-13-11 3,0 0 0,0 0 0,0 0 0,0 1 0,0-1 0,-1 1 0,0-1 0,1 1 0,-1 0 0,0-1 1,0 1-1,0 0 0,-1 0 0,1 0 0,-1 0 0,1 0 0,-1 0 0,0 0 0,0 0 0,0 0 0,-1-1 0,1 1 1,-1 0-1,1 0 0,-1 0 0,0 0 0,0 0 0,0-1 0,-1 1 0,1-1 0,-4 6 0,0-2 93,0-1-1,0 1 0,0-1 1,-1 0-1,0-1 0,0 1 1,0-1-1,-1 0 1,1-1-1,-15 6 0,2-2 274,0 0-1,-37 6 1,48-11-428,0-1 1,0 0-1,0 0 1,-15-2-1,21 1 16,0 0 0,0 0 1,0-1-1,1 1 0,-1-1 0,0 1 0,1-1 0,-1 1 0,0-1 0,1 0 0,-1 0 0,1 0 0,-1 0 0,1 0 0,-1 0 0,1 0 0,0-1 0,0 1 0,-1 0 0,1-1 0,0 1 0,0-1 0,0 1 0,1-1 0,-1 1 0,0-1 0,0 0 0,0-2 0,0-7-103,0 1 0,0-1 0,1-17 0,3-10-407</inkml:trace>
  <inkml:trace contextRef="#ctx0" brushRef="#br0" timeOffset="3">47 2517 15635,'1'-8'2017,"7"0"-881,3 1-352,1 1 1249,5 0-321,4 2-408,5 1-216,5 3-359,1 0-249,-2 0-664,1 3-528,0-1-593,-2-2 1065,-6-2-248,-2 1-192</inkml:trace>
</inkml:ink>
</file>

<file path=ppt/ink/ink4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0.25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581 2 15075,'-23'-1'317,"1"1"1,0 1-1,0 1 0,0 0 0,0 2 1,0 1-1,1 0 0,0 2 0,0 0 1,0 2-1,1 0 0,0 1 0,1 1 1,0 1-1,-31 26 0,29-19-185,1 2 1,1 1-1,1 0 1,1 1-1,1 1 1,1 1-1,2 0 1,0 1-1,1 0 1,2 1-1,1 0 1,0 0-1,3 1 1,0 0-1,2 1 1,0-1-1,2 57 0,3-71-127,1-1 0,0 0-1,0 0 1,2 0 0,-1 0-1,2 0 1,0-1-1,0 0 1,11 18 0,-11-23 4,0 0 0,0 0 0,1 0-1,0-1 1,0 0 0,1 0 0,0 0 0,0-1 0,0 0 0,0 0 0,1-1 0,0 0 0,0 0 0,0-1 0,13 4 0,-2-3 54,0-1 0,-1-1 0,1-1 0,0 0 0,0-2 0,0 0 0,0-1 0,-1-1 0,1-1 0,-1 0 0,26-10 0,-8 0 131,0-2 0,0-2 0,-2 0 0,49-36 0,-49 29 77,-2-2 1,0-1-1,50-58 1,-66 66-139,-1 1 0,-1-2-1,-1 0 1,-1-1 0,0 0 0,-2 0-1,14-45 1,-22 56-113,1 0 0,-1 0 0,-1 0 0,0 0 0,-1 0-1,0 0 1,0 0 0,-1 0 0,-1 0 0,0 0 0,-4-14 0,3 18-109,1 1 0,-1 0-1,0 0 1,0 1 0,-1-1 0,1 0 0,-2 1 0,1 0-1,0 0 1,-1 0 0,0 1 0,0 0 0,0 0 0,0 0-1,-1 0 1,0 1 0,0 0 0,0 0 0,0 0-1,-8-2 1,1 2-165,-1 0 0,1 1 1,-1 0-1,1 1 0,-1 1 0,0 0 0,1 1 0,-1 0 0,-20 5 0,-11 7-671</inkml:trace>
</inkml:ink>
</file>

<file path=ppt/ink/ink4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3.91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1 389 15771,'0'1'103,"-1"-1"0,1 0 1,0 0-1,0 1 0,0-1 0,0 0 0,1 1 0,-1-1 0,0 0 0,0 0 0,0 1 0,0-1 0,0 0 0,0 0 0,0 1 0,0-1 0,0 0 0,1 0 0,-1 1 1,0-1-1,0 0 0,0 0 0,0 0 0,1 1 0,-1-1 0,0 0 0,0 0 0,1 0 0,-1 0 0,0 0 0,0 0 0,1 1 0,-1-1 0,0 0 0,0 0 1,1 0-1,-1 0 0,0 0 0,0 0 0,1 0 0,-1 0 0,0 0 0,1 0 0,-1 0 0,0 0 0,18-8 2262,16-17-358,31-40-552,-2-2 1,107-150-1,-157 203-1361,-12 14-93,-1 0 0,0 0 0,0 0 0,0 0 0,1 0 0,-1 0 0,0 1 0,0-1 0,0 0 0,1 0 0,-1 0 0,0 0 0,0 1 0,0-1 0,0 0 0,0 0 0,0 0 0,1 0 0,-1 1 0,0-1 0,0 0 0,0 0 0,0 0 0,0 1 0,0-1 0,0 0 0,0 0 0,0 1 0,0-1 0,0 0 0,0 0 0,0 0 0,0 1 0,0-1 0,0 0 0,0 0 0,0 0 0,0 1 0,0-1 0,-1 0 0,-8 41 3,6-29-5,-3 12-29,-5 25-273,-10 88 1,23-105-347,-1-29 283,1 0-1,-1-1 0,0 1 0,1-1 1,-1 1-1,1-1 0,0 0 0,-1 1 1,1-1-1,0 0 0,1 0 1,-1 0-1,0-1 0,0 1 0,1-1 1,-1 1-1,1-1 0,0 0 0,-1 1 1,4 0-1,8 5-1080</inkml:trace>
</inkml:ink>
</file>

<file path=ppt/ink/ink4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4.3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107 47 20260,'3'-3'336,"0"-1"-1,1 0 1,-1 1-1,1 0 0,-1 0 1,1 0-1,0 0 1,0 0-1,1 1 1,-1 0-1,0 0 0,1 0 1,-1 0-1,1 1 1,0 0-1,6-1 0,-4 0-195,0 2-1,0-1 0,0 1 1,0 0-1,1 0 1,-1 1-1,0 0 0,0 0 1,0 1-1,10 3 0,-16-4-131,1-1 0,-1 1 0,0-1 0,0 1 0,1 0 0,-1-1 0,0 1 0,0 0 0,0 0 0,0 0 0,0 0 0,0 0 0,0 0 0,0 0 0,0 0 0,0 0 0,0 0 0,-1 1 0,1-1 0,-1 0 0,1 1 0,-1-1 0,1 0 0,-1 1 0,0-1 0,1 0 0,-1 1 0,0-1 0,0 1 0,0-1 0,0 0 0,0 1 0,-1-1 0,1 1 0,0-1 0,-1 0 0,1 1 0,-1-1 0,1 0 0,-1 0 0,1 1 0,-2 1 0,-4 6 4,0 0 0,0-1 1,0 1-1,-13 10 0,14-13-1,-95 87 76,66-64-58,-50 55 1,82-81-29,-1-1 0,1 1-1,0 1 1,0-1 0,0 0 0,0 0 0,1 1 0,-1-1 0,1 1 0,-1 4 0,2-7-2,0 0 0,0 0 0,0 0 0,0 0 0,0 1 0,0-1 0,0 0 0,1 0 0,-1 0 0,1 0 0,-1 0 0,1 1 0,-1-1 0,1 0 0,-1 0 0,1 0 0,0 0 0,0-1 0,-1 1 0,1 0 0,0 0 0,0 0 0,0-1 0,0 1 0,0 0 0,0-1 0,0 1 0,0-1 0,0 1 0,0-1 0,1 1 0,-1-1 0,2 0 0,11 4-247,0-2 1,0 0-1,1-1 1,-1 0-1,0-1 1,1-1-1,-1 0 0,0-1 1,0-1-1,0 0 1,0-1-1,0 0 1,-1-1-1,20-10 1,6-7-452</inkml:trace>
</inkml:ink>
</file>

<file path=ppt/ink/ink4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4.91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115 16 14947,'10'-7'494,"4"-1"4837,-14 8-5229,0 0 0,0 0 0,1 0 0,-1 0 0,0 0 0,0 0 0,0 0 0,0 0 0,0 0 0,0 0 0,1 0 0,-1 0 0,0 0 0,2 1 2143,-1-1-2143,-1 0 0,0 1 0,0-1 0,0 0 0,0 0 0,0 0 0,0 0 0,0 1 0,-6 13 1779,-17 24-966,-42 73-91,55-90-798,0 0-1,1 0 0,-8 33 0,16-51-20,1-1 0,-1 1 0,1-1 0,-1 1 1,1-1-1,0 1 0,0-1 0,0 1 0,0-1 1,0 1-1,1-1 0,-1 1 0,1-1 0,0 1 1,0-1-1,1 4 0,-1-5-28,0 0-1,0 0 1,1 0-1,-1 0 1,0 0-1,1 0 1,-1-1-1,0 1 1,1 0-1,-1-1 1,1 1-1,-1-1 1,1 1-1,-1-1 1,1 0-1,-1 0 1,1 1-1,0-1 1,-1 0-1,1 0 1,-1-1-1,1 1 1,-1 0-1,1-1 1,-1 1-1,1 0 1,2-2-1,7-2-546,1-1-1,-1 0 1,0-1-1,-1 0 1,1 0-1,-1-1 1,-1-1-1,17-15 1,-4 2-485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06.4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1173 1563 6969,'188'-20'889,"-15"-6"-449,-9-3-168,-10-11 496,-8-4-104,-27-11-224,-10-5-64,-17-6-168,-8-3-48,-26-4-8,-14-5-40,-28-2-168,-12-2-272,-24-6 328,-16 1-32,-29-3-64</inkml:trace>
  <inkml:trace contextRef="#ctx0" brushRef="#br0" timeOffset="1">1297 48 8402,'-208'-29'640,"-36"15"-1200,-16 9 568,-32 24 152,-1 8-16</inkml:trace>
</inkml:ink>
</file>

<file path=ppt/ink/ink4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5.33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32 0 23557,'-1'8'224,"-1"6"-112,1 3-40,-1-5 0,-1-1-312,0-2-184,0 5-440,-3-2 768,1-9-200,-1-6-112</inkml:trace>
</inkml:ink>
</file>

<file path=ppt/ink/ink4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5.93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53 0 15715,'4'5'6276,"-4"-5"-6140,0 16 1784,-5 18-1273,5-34-578,-51 251 1299,51-251-1401,0 0 0,0 0 0,0 0 0,0 1 0,0-1 0,0 0 0,-1 0 0,1 0 0,0 0 0,0 0 0,0 1 0,0-1 0,0 0 0,0 0 0,0 0 0,0 1 0,0-1 0,0 0 0,0 0 0,0 0 0,0 0 0,0 1 0,0-1 0,0 0 0,0 0 0,0 0 0,1 0 0,-1 1 0,0-1 0,0 0 0,0 0 0,0 0 0,0 0 0,0 0 0,0 1 0,0-1 0,1 0 0,-1 0 0,0 0 0,0 0 0,0 0 0,0 0 0,1 0 0,-1 0 0,0 1 0,0-1 0,7-8-679,-2-9 225</inkml:trace>
</inkml:ink>
</file>

<file path=ppt/ink/ink4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6.42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74 1 19468,'0'1'1288,"0"1"-487,0 3-81,-1 1-184,-3 4-32,3 1-96,-4 12 608,-2 2-200,-2 4-367,-1 3-65,1-2-168,2 1-32,-3-6-160,3-3-160,4-5-584,3-3-489,1-11 1001,4-3-200</inkml:trace>
</inkml:ink>
</file>

<file path=ppt/ink/ink4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7.0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120 1 20388,'0'0'2761,"-6"7"-2213,-6 7 707,-9 12-35,-27 44-1,43-63-1210,1 0-1,0 1 1,1 0 0,0 0 0,0 0 0,0 0-1,1 0 1,0 1 0,1-1 0,0 0 0,0 13 0,1-18 1,0-1 1,0 0-1,1 0 1,-1 0 0,1 0-1,-1 0 1,1 0 0,0 0-1,0 0 1,0 0 0,0 0-1,0 0 1,0-1 0,1 1-1,-1 0 1,0-1 0,1 1-1,2 2 1,-1-3 7,0 1 0,0 0 0,0-1 0,0 0 0,0 0 0,1 0 0,-1 0 0,0 0 0,1 0 0,5-1 0,1 1-132,-1-2-1,1 1 1,-1-2 0,1 1 0,-1-1 0,0 0-1,13-6 1,-13 5 37,0-1-1,-1 0 0,1-1 1,-1 0-1,0 0 1,-1-1-1,1 0 1,-1 0-1,0-1 0,-1 1 1,10-15-1,-1-3-353</inkml:trace>
</inkml:ink>
</file>

<file path=ppt/ink/ink4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9.24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280 37 14747,'11'-6'1321,"18"-10"646,-16 2 2219,-19 14-533,-19 7-2619,-5 5-814,1 2-1,-52 32 0,71-40-229,1 1-1,0 0 1,0 0-1,0 1 1,1 0-1,1 1 1,-1 0-1,1 0 1,1 0-1,0 1 1,-8 16 0,14-25 5,-1-1 0,1 1 0,0 0 0,-1 0 0,1-1 0,0 1 0,-1 0 0,1 0 0,0 0 0,0-1 1,0 1-1,0 0 0,0 0 0,0 0 0,0-1 0,0 1 0,0 0 0,0 0 0,0 0 0,0-1 0,1 1 1,-1 1-1,1-2 1,-1 0 0,1 0 0,0 0 0,-1 1 1,1-1-1,0 0 0,-1 0 0,1 0 0,-1 0 1,1 0-1,0-1 0,-1 1 0,1 0 0,-1 0 0,1 0 1,0 0-1,-1-1 0,1 1 0,-1 0 0,1-1 1,0 1-1,36-26-86,-34 23 84,73-65-63,-21 17 56,-55 51 11,0 0-1,1-1 1,-1 1 0,0 0 0,0 0-1,0 0 1,1-1 0,-1 1 0,0 0 0,0 0-1,1 0 1,-1 0 0,0 0 0,0 0 0,1-1-1,-1 1 1,0 0 0,0 0 0,1 0-1,-1 0 1,0 0 0,1 0 0,-1 0 0,0 0-1,0 0 1,1 0 0,-1 0 0,0 1-1,1-1 1,-1 0 0,0 0 0,0 0 0,1 0-1,-1 0 1,0 0 0,1 1 0,3 11-60,-2 25-18,-2-29 64,2 30 13,0-1 0,3 0 0,1 0 0,1 0-1,2-1 1,27 66 0,-31-92 85,0-1 0,1 0 0,8 10 0,-8-12 153,-4-5 515,-10-4-378,-12 1-150,0 2 0,0 0 0,-26 5 0,24-3-128,0 0-1,-31-1 0,26-5 108,0-1 1,-44-12-1,55 12-137,5 2-75,12 6-30,8 2-71,-4-4-45,1-1 0,-1 1 0,1-1 0,0 0 0,-1-1 0,1 0 0,0 1 0,0-2 0,-1 1 0,1-1 0,0 0 0,-1 0 0,1 0 0,-1-1 0,1 0 0,-1 0 0,0 0-1,0-1 1,0 0 0,0 0 0,0 0 0,-1 0 0,7-7 0,6-10-494</inkml:trace>
</inkml:ink>
</file>

<file path=ppt/ink/ink4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09.68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8 0 18508,'-6'6'1904,"4"0"-1079,2 0-281,9 2 1080,3-3-216,8-2-391,3 1-201,5-2-256,3-2-72,-1 0-160,4-2-168,-7 2-672,-2-1-512,-10-5 848,-6-5-152,-6-3-129</inkml:trace>
</inkml:ink>
</file>

<file path=ppt/ink/ink4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1.63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2 331 16620,'0'1'88,"0"-1"0,-1 1 0,1-1 0,0 1 0,0-1 0,0 1 0,0-1 0,0 1 0,0-1 0,0 1 0,0-1 0,0 1 0,0-1 0,0 1 0,0-1 0,1 1 0,-1-1 0,0 0 0,0 1 0,0-1 0,1 1 0,-1-1 0,0 1 0,0-1 0,1 1 0,10-6 1243,17-25-2,-20 22-806,106-125 1825,21-23-865,-121 144-1153,-14 12-326,0 0 1,0 0 0,1 0 0,-1 0 0,0 0 0,0 0 0,0 0 0,0 0-1,0 0 1,0 1 0,1-1 0,-1 0 0,0 0 0,0 0 0,0 0 0,0 0-1,0 0 1,0 0 0,0 0 0,0 0 0,0 0 0,1 0 0,-1 1 0,0-1-1,0 0 1,0 0 0,0 0 0,0 0 0,0 0 0,0 0 0,0 0 0,0 1-1,0-1 1,0 0 0,0 0 0,0 0 0,0 0 0,0 0 0,0 0 0,0 1-1,0-1 1,0 0 0,0 0 0,0 0 0,0 0 0,0 0 0,0 0 0,0 1-1,0-1 1,0 0 0,-1 0 0,1 0 0,0 0 0,0 0 0,-12 30 249,9-24-266,-6 14 37,-35 83 53,37-85-73,2-1 0,0 1 0,-5 36-1,10-53-31,0 0-1,0 0 0,0 0 0,0-1 0,0 1 1,0 0-1,0 0 0,0 0 0,0 0 1,0-1-1,0 1 0,1 0 0,-1 0 0,0 0 1,0-1-1,1 1 0,-1 0 0,1-1 1,0 2-1,-1-2-31,1 1 0,-1-1 0,1 0 0,-1 0 1,1 0-1,-1 0 0,0 0 0,1 0 0,-1 1 0,1-1 1,-1 0-1,1 0 0,-1-1 0,1 1 0,-1 0 1,1 0-1,-1 0 0,1 0 0,-1 0 0,1 0 0,-1-1 1,1 1-1,0 0 0,2-2-139,0 0-1,0 0 1,0-1 0,-1 1-1,1 0 1,-1-1 0,4-4-1,5-8-486</inkml:trace>
</inkml:ink>
</file>

<file path=ppt/ink/ink4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2.08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166 2 25261,'-17'16'40,"0"0"0,1 1 0,1 1 0,0 0 0,2 1 0,0 1 0,1 0-1,1 1 1,-12 31 0,20-44-20,0 1 0,1-1 0,-3 16 0,5-22-14,0 1 0,0-1-1,0 0 1,0 0 0,0 0-1,0 1 1,0-1 0,1 0 0,-1 0-1,1 0 1,0 0 0,-1 1-1,1-1 1,0 0 0,0 0 0,0-1-1,1 1 1,-1 0 0,0 0-1,2 1 1,-2-2-3,-1-1-1,0 0 1,1 0-1,-1 1 0,0-1 1,1 0-1,-1 0 1,0 0-1,1 1 1,-1-1-1,0 0 1,1 0-1,-1 0 1,1 0-1,-1 0 1,0 0-1,1 0 1,-1 0-1,1 0 0,-1 0 1,0 0-1,1 0 1,-1 0-1,1 0 1,-1 0-1,0 0 1,1 0-1,-1-1 1,0 1-1,1 0 1,-1 0-1,0 0 0,1-1 1,-1 1-1,1-1 1,4-4 67,0 0 0,0 0 0,-1-1 0,0 1 1,7-12-1,107-200 1702,-95 170-1495,-21 42-304,-4 5-47,2 0 73,-28 13-1974,12-3-3236,21-6 2900</inkml:trace>
</inkml:ink>
</file>

<file path=ppt/ink/ink4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2.4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10 1 26902,'-3'15'24,"-2"11"0,3 2-24,4-10 16,4 0-8,37-99 1840,-46 83-2616,0-2-88,0 3-697,0-11-815</inkml:trace>
</inkml:ink>
</file>

<file path=ppt/ink/ink4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3.25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335 25 18644,'0'-1'175,"0"0"1,1 1-1,-1-1 0,0 0 0,0 1 1,0-1-1,0 0 0,0 1 1,0-1-1,0 0 0,0 1 1,0-1-1,0 0 0,0 1 0,-1-1 1,1 0-1,0 1 0,0-1 1,-1 0-1,1 1 0,0-1 1,-1 1-1,1-1 0,-1 0 0,1 1 1,-1-1-1,1 1 0,-1 0 1,1-1-1,-1 0 0,-1 0 135,0 1 0,0-1 0,0 0 0,0 1 0,0-1 0,0 1 0,0 0 0,0 0 0,0 0 0,-3 0 0,-6 1 244,-1 0 1,-18 5 0,29-5-586,-16 3 68,0 1 1,1 1-1,0 0 0,0 2 1,0 0-1,1 0 0,0 2 1,-23 17-1,31-20-21,-1-1 0,1 2 1,1-1-1,-1 1 0,1 0 0,1 0 0,0 1 0,0 0 0,0 0 1,1 0-1,0 0 0,1 1 0,0-1 0,1 1 0,0 0 1,-1 15-1,2-11-12,1-1 0,0 1 0,1-1 0,1 1 0,0-1 0,1 0 1,1 1-1,0-1 0,0-1 0,1 1 0,8 12 0,-11-19-2,1-2 0,0 1-1,1 0 1,-1-1 0,1 1 0,0-1-1,0 0 1,1 0 0,-1-1 0,1 1-1,-1-1 1,1 0 0,0 0 0,1-1-1,-1 1 1,0-1 0,1 0 0,-1-1-1,1 1 1,-1-1 0,1 0 0,0 0-1,-1-1 1,1 0 0,0 0-1,0 0 1,-1-1 0,9-1 0,-5-1 8,0 0 1,-1 0-1,0-1 1,0 0-1,0 0 1,0-1-1,-1 0 1,1 0-1,-1-1 1,-1 1 0,8-9-1,-8 8 11,-1 0-1,0 0 1,0 0 0,0-1-1,-1 1 1,0-1 0,0 0-1,-1-1 1,0 1 0,0-1-1,-1 1 1,3-14-1,-4 18-11,-1 0 0,0 0 0,0 1 0,0-1 0,-1 0 0,1 0 0,-1 1 0,1-1 0,-1 0 0,0 1 0,0-1 0,0 1 0,0-1 0,0 1 0,-1 0 0,1-1 0,-1 1 0,0 0 0,-2-3 0,0 2 5,1 0 0,-1 0-1,0 1 1,0 0 0,-1-1-1,1 1 1,0 1 0,-1-1-1,1 1 1,-8-2 0,1 1-11,1 1 1,-1 0-1,1 1 1,-1 0-1,1 0 1,-1 1-1,1 1 1,-1 0-1,-16 5 1,23-6-106,1 0-73,0 0 0,1 0 0,-1 1 0,0-1 0,0 0 0,0 1 0,1 0 0,-1 0 0,-2 2-1,4-3 152,1-1 0,0 0-1,0 0 1,0 0-1,0 0 1,0 0-1,0 0 1,0 0-1,0 0 1,0 0-1,0 0 1,0 1-1,0-1 1,0 0-1,0 0 1,0 0-1,0 0 1,0 0-1,0 0 1,0 0-1,0 0 1,0 0-1,0 1 1,0-1 0,0 0-1,0 0 1,0 0-1,0 0 1,0 0-1,0 0 1,1 0-1,-1 0 1,0 0-1,0 0 1,0 0-1,0 1 1,0-1-1,0 0 1,0 0-1,0 0 1,0 0-1,0 0 1,0 0-1,1 0 1,-1 0-1,0 0 1,0 0 0,0 0-1,0 0 1,0 0-1,0 0 1,0 0-1,0 0 1,0 0-1,1 0 1,-1 0-1,0 0 1,0 0-1,0 0 1,0 0-1,0 0 1,0 0-1,0 0 1,0 0-1,0 0 1,0 0-1,1-1 1,9-1-543,2-2-135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2:48.6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1610 449 4356,'0'0'-43,"-10"-2"508,-31-8 1646,15 5 111,0-1-1,-35-14 1,54 16-2183,-1-1 0,1 0-1,0 0 1,-10-9 0,11 8-345,-1 0 0,0 1 1,0 0-1,-12-6 1,6 6 211,1 1 0,-1 0 1,0 1-1,0 1 1,0 0-1,0 0 0,-1 1 1,1 1-1,0 1 1,0 0-1,0 0 0,-1 1 1,1 1-1,-22 7 1,-16 9 244,2 1 1,-64 36-1,56-27 163,-57 29 804,-130 86 0,202-114-1139,1 1 0,2 2 0,1 1-1,1 3 1,-62 80 0,64-67 47,2 1-1,2 2 1,-27 62 0,47-90-14,2 0 1,1 0 0,1 0-1,0 1 1,3 0 0,0 0-1,1 1 1,2-1 0,3 49 0,1-55-31,2 0 1,1-1-1,0 0 1,1 0 0,1 0-1,1-1 1,1 0 0,0-1-1,1 0 1,1 0 0,1-1-1,15 15 1,23 20-188,113 88 0,-96-88 71,1-2 0,3-4 1,93 44-1,-118-68 164,2-2 0,0-2 0,0-2 0,2-2 0,0-3 0,77 7 0,-55-14 73,0-3 1,-1-3-1,1-4 1,140-31 0,-127 15-63,-2-4 0,0-3 1,137-73-1,-159 70-27,-1-4 1,-2-2 0,-2-2-1,-1-3 1,-3-2-1,-1-3 1,-3-2-1,-2-2 1,-2-2 0,52-84-1,-64 86 45,-3-1 0,-2-1-1,-2-2 1,-3 0 0,-3-2-1,-2 0 1,-3-1 0,-2-1 0,-3 0-1,4-100 1,-15 138 5,-1 0 0,0 1 0,-2-1 0,0 1 0,-2 0 0,0 0 0,-1 1 0,-2 0 0,-11-22 0,4 15 97,0 1-1,-2 1 1,-1 1 0,-1 1 0,-1 0-1,-25-20 1,7 10-21,-2 3 1,-1 1-1,-1 3 0,-2 1 1,0 2-1,-2 2 1,-94-30-1,67 33-109,-1 3-1,-1 3 1,-1 4 0,1 3 0,-1 4-1,0 2 1,-105 16 0,115-6-51,0 3 1,1 3 0,0 3-1,2 3 1,-90 44 0,106-42-551,2 2 0,1 1 0,1 3 0,2 2-1,0 1 1,3 3 0,-54 60 0,41-30-1864</inkml:trace>
</inkml:ink>
</file>

<file path=ppt/ink/ink4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4.37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19 4 19716,'-1'-4'3979,"0"7"-1473,-1 19-620,-4 34-1599,-3 213-306,12-245-1240,-3-24 1223,0 0 0,0 0 0,0 0 0,0 1 0,0-1 0,1 0-1,-1 0 1,0 0 0,0 0 0,0 0 0,0 0 0,0 0-1,0 0 1,0 1 0,0-1 0,0 0 0,0 0 0,0 0 0,1 0-1,-1 0 1,0 0 0,0 0 0,0 0 0,0 0 0,0 0-1,0 0 1,0 0 0,0 0 0,1 0 0,-1 0 0,0 0 0,0 0-1,0 0 1,0 0 0,0 0 0,0 0 0,1 0 0,-1 0-1,0 0 1,0 0 0,0 0 0,0 0 0,0 0 0,0 0 0,0 0-1,0 0 1,1 0 0,-1-1 0,7-11-814,2-7 192,2-4-194</inkml:trace>
</inkml:ink>
</file>

<file path=ppt/ink/ink4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40 1 14099,'-8'27'10650,"-1"21"-7823,-3 54-2377,7-72-303,3-19-212,0 1 0,1 0 0,0-1 0,1 1 0,0 0 0,4 19 0,-4-31 7,0 0 1,0 1-1,0-1 1,0 0-1,0 0 1,0 1-1,0-1 0,0 0 1,0 0-1,0 0 1,0 1-1,0-1 1,0 0-1,0 0 0,0 0 1,0 1-1,1-1 1,-1 0-1,0 0 1,0 0-1,0 1 0,0-1 1,0 0-1,1 0 1,-1 0-1,0 0 1,0 0-1,0 0 0,1 1 1,-1-1-1,0 0 1,0 0-1,0 0 1,1 0-1,-1 0 1,0 0-1,0 0 0,1 0 1,-1 0-1,7-9-1547,6-21-91,-11 25 1469,7-17-928</inkml:trace>
</inkml:ink>
</file>

<file path=ppt/ink/ink4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5.16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47 20228,'9'-6'914,"0"0"0,1 0 1,0 1-1,-1 0 0,1 1 0,18-6 0,-25 9-820,0 0 0,1 0 0,-1 1 0,0-1 0,1 1 1,-1 0-1,1-1 0,-1 2 0,0-1 0,1 0 0,-1 1 0,1-1 1,-1 1-1,0 0 0,0 0 0,1 0 0,-1 1 0,0-1 0,0 1 0,0 0 1,-1-1-1,1 1 0,0 1 0,-1-1 0,4 3 0,-4-2-73,0 1-1,-1-1 0,1 1 1,-1-1-1,1 1 1,-1 0-1,0 0 1,-1-1-1,1 1 0,-1 0 1,1 0-1,-1 0 1,0 0-1,0 0 1,-1-1-1,1 1 0,-1 0 1,0 0-1,0 0 1,-3 6-1,-2 6 10,-1-1 0,0 0 0,-14 21-1,-6 2 56,-2-1 0,-64 64 0,93-101-85,-1 1 0,1-1 0,0 0 0,-1 1 0,1-1 0,-1 0 0,1 1 0,0-1 0,-1 1 0,1-1 0,0 1 0,0-1 0,-1 1 0,1-1 0,0 1 0,0-1 0,0 1 0,0-1 0,0 1 0,-1-1 0,1 1 0,0-1 0,0 1 0,0-1 0,0 1-1,0-1 1,1 1 0,-1-1 0,0 1 0,0-1 0,0 1 0,1 0 0,0 0-1,0 0 0,0-1 1,0 1-1,0 0 0,0-1 1,0 1-1,0-1 0,0 1 1,0-1-1,0 1 0,0-1 1,2 1-1,44 3-37,-41-4 26,32 4-75,-17-2-350,1-1-1,0 0 1,33-4 0,-37-3 133,-5-3-87</inkml:trace>
</inkml:ink>
</file>

<file path=ppt/ink/ink4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7.0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 17 9610,'0'0'84,"0"0"1,0 0-1,0 1 0,0-1 1,-1 0-1,1 0 0,0 0 0,0 1 1,0-1-1,0 0 0,0 0 1,0 1-1,0-1 0,0 0 1,0 1-1,0-1 0,0 0 0,0 0 1,0 1-1,0-1 0,0 0 1,0 0-1,0 1 0,0-1 1,1 0-1,-1 0 0,0 1 0,0-1 1,0 0-1,0 0 0,0 0 1,1 1-1,-1-1 0,0 0 1,13 6 1900,20 1-19,-28-7-1749,42 6 1654,92-1 0,50-16-773,-26 1-658,295 22-86,391 24-184,-526-27-116,583-3-4,0-30-18,31-31 181,-892 51-196,16-1-19,100 3-1,-158 2 6,0 0-1,0 0 0,0 1 1,0 0-1,0-1 0,-1 1 0,5 2 1,-6-3-4,-1 0-1,0 1 1,1-1 0,-1 0 0,0 0-1,0 0 1,1 1 0,-1-1-1,0 0 1,0 0 0,0 1 0,1-1-1,-1 0 1,0 0 0,0 1 0,0-1-1,0 0 1,0 1 0,0-1 0,1 0-1,-1 0 1,0 1 0,0-1 0,0 0-1,0 1 1,0 0 0,-10 10-184,4-7-54,0-1-1,0 1 0,-1-1 1,1 0-1,-1-1 1,0 1-1,0-1 1,0-1-1,0 1 1,-7 0-1,1-2-319</inkml:trace>
</inkml:ink>
</file>

<file path=ppt/ink/ink4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7.8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48 205 14723,'-13'11'1391,"9"-9"-1105,1 1 0,0-1 0,0 1 0,0 0 1,0-1-1,0 1 0,1 1 0,-1-1 0,1 0 0,-3 6 0,5-9-224,0 1 0,0-1 0,-1 0 0,1 1 0,0-1 0,0 1 0,0-1 0,0 1 0,0-1 0,0 0 0,0 1 0,0-1 0,0 1 0,0-1 0,0 1 0,0-1 0,0 0 0,1 1-1,-1-1 1,0 1 0,0-1 0,0 0 0,1 1 0,-1-1 0,0 0 0,0 1 0,1-1 0,-1 0 0,0 1 0,1-1 0,-1 0 0,0 0 0,1 1 0,-1-1 0,0 0 0,1 0 0,-1 0 0,1 1-1,-1-1 1,0 0 0,1 0 0,-1 0 0,1 0 0,-1 0 0,0 0 0,1 0 0,-1 0 0,1 0 0,-1 0 0,1 0 0,-1 0 0,0 0 0,1 0 0,0-1 0,26-6 1370,-11 0-938,0-2 0,0 0 1,0-1-1,-1-1 0,16-14 0,63-67 911,-12-3-546,-79 95-749,-4 7-62,-5 12-11,6-19-37,-21 56-55,-17 58 202,33-96-323,0 1-1,2-1 0,0 1 1,1 23-1,4-29-910,4-12-853,9-15-533,-8 4 1324</inkml:trace>
</inkml:ink>
</file>

<file path=ppt/ink/ink4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8.44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218 29 17900,'-2'-3'475,"2"2"-358,-1 1 1,1-1-1,-1 0 1,1 0-1,-1 0 1,1 0-1,-1 0 1,0 1-1,1-1 1,-1 0-1,0 1 1,1-1-1,-1 0 1,0 1-1,0-1 1,0 1-1,0-1 1,1 1 0,-1-1-1,0 1 1,0 0-1,0-1 1,0 1-1,0 0 1,0 0-1,0 0 1,0 0-1,0 0 1,0 0-1,0 0 1,0 0-1,0 0 1,0 0-1,0 1 1,0-1-1,0 0 1,0 1-1,0-1 1,0 1-1,0-1 1,0 1-1,-13 4 322,1 1 0,0 1-1,1 0 1,-1 0 0,2 1-1,-1 1 1,1 0 0,-12 12 0,18-16-421,-1 0 0,1 1 1,0-1-1,1 1 1,0 0-1,0 1 1,0-1-1,0 1 1,1-1-1,0 1 1,1 0-1,0 1 1,0-1-1,0 0 1,1 0-1,0 1 1,0 11-1,1-16-15,1 0 0,0 0 1,0 0-1,0 0 0,0 0 0,0 0 0,0-1 0,1 1 0,0 0 1,-1-1-1,1 1 0,0-1 0,0 0 0,0 1 0,0-1 0,1 0 0,-1 0 1,1-1-1,-1 1 0,1 0 0,0-1 0,5 3 0,-7-4 0,-1 0-1,1 1 0,-1-1 1,1 0-1,-1 0 1,1 0-1,-1 0 0,1 0 1,-1 1-1,1-1 0,-1 0 1,1 0-1,0 0 1,-1 0-1,1 0 0,-1-1 1,1 1-1,-1 0 1,1 0-1,-1 0 0,1 0 1,-1-1-1,1 1 0,-1 0 1,1 0-1,0-1 1,2-3 39,1 1 0,-1-1 0,0 0 1,-1 0-1,1 0 0,-1-1 1,4-6-1,71-181 1378,-62 150-1242,-16 37-328,-11 9-526,10-3 509,1-1 0,0 0 0,-1 1 0,1-1 0,0 1 0,-1-1 0,1 1 0,0 0 0,0 0-1,0-1 1,0 1 0,-1 0 0,1 0 0,0 0 0,0 0 0,1 0 0,-1 1 0,0-1 0,0 0 0,-1 2-1,-10 19-1373,11-8 598</inkml:trace>
</inkml:ink>
</file>

<file path=ppt/ink/ink4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8.8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330 5 21781,'-17'-4'1680,"5"10"-1355,-36 37 200,-152 152 1086,157-150-1266,35-33-277,8-12-68,0 4 21,-1 1 0,0-1 0,1 0-1,0 1 1,0-1 0,2 8 0,-2-10-13,1 0 0,-1 0 0,1 0-1,0 0 1,-1 0 0,1-1 0,0 1 0,0 0 0,0-1-1,1 1 1,-1-1 0,0 1 0,1-1 0,-1 1 0,0-1-1,1 0 1,0 0 0,-1 0 0,4 2 0,2 1 49,-6-3-38,0 0-1,0 0 0,1 0 1,-1 0-1,0 0 0,1 0 0,-1-1 1,1 1-1,-1 0 0,1-1 1,-1 1-1,1-1 0,-1 0 0,1 1 1,0-1-1,-1 0 0,1 0 1,-1 0-1,1 0 0,0 0 0,-1-1 1,1 1-1,0 0 0,-1-1 1,1 1-1,-1-1 0,1 1 0,-1-1 1,1 0-1,-1 0 0,0 0 1,1 0-1,-1 0 0,0 0 0,0 0 1,0 0-1,1 0 0,0-2 1,9-16 707,-1-1 0,14-34 1,-20 37-274,-7 11-310,-10 9-234,9-1 108,-3-1-306,1 1 0,0 0 0,-1 1-1,1-1 1,0 1 0,0 0 0,1 1-1,-1-1 1,-7 7 0,12-10 239,1 1 0,0-1 0,0 0 0,0 0 0,-1 0 0,1 0 0,0 0 0,0 1 0,0-1 0,0 0 0,-1 0 0,1 0 0,0 1 0,0-1 0,0 0 0,0 0 0,0 0 0,0 1 0,0-1 0,0 0 0,-1 0 0,1 1 0,0-1 0,0 0 0,0 0 0,0 0 0,0 1 0,0-1 0,0 0 0,0 0 0,1 1 0,-1-1 0,0 0 0,0 0 0,0 1 0,0-1 0,0 0 0,0 0 0,0 0 0,0 1 0,1-1 0,-1 0 0,0 0 0,0 0 0,0 0 0,0 1 0,1-1 0,-1 0 0,0 0 0,0 0 0,0 0 0,1 0 0,-1 0 0,0 1 0,1-1 0,14 3-1214,-13-3 1043,9 2-683</inkml:trace>
</inkml:ink>
</file>

<file path=ppt/ink/ink4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19.5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20212,'0'6'6132,"-5"20"-4082,-7 45-1516,3 1-1,1 135 0,23-246-3640,7-24 1889,-7 25 394</inkml:trace>
</inkml:ink>
</file>

<file path=ppt/ink/ink4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0.03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9 14995,'10'-8'6573,"-10"19"-1991,-1-1-4566,-4 75 2102,-1 74-1996,6-157-194,0-1 0,0 1 0,0 0 0,0-1 1,1 1-1,-1 0 0,1-1 0,-1 1 0,1-1 0,1 3 0,-2-3-41,1-1 0,-1 1 1,0-1-1,1 1 0,-1-1 0,1 0 0,-1 1 1,0-1-1,1 0 0,-1 1 0,1-1 0,-1 0 0,1 0 1,-1 1-1,1-1 0,0 0 0,-1 0 0,1 0 1,-1 0-1,1 0 0,0 0 0,2 0-115,-1-1 0,0 1 0,0-1 0,0 0 0,0 0-1,0 0 1,0 0 0,0 0 0,0-1 0,0 1 0,-1 0 0,1-1 0,0 1-1,1-3 1,11-11-983</inkml:trace>
</inkml:ink>
</file>

<file path=ppt/ink/ink4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0.40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26 19948,'15'-5'1038,"0"0"1,0 1-1,0 0 0,0 2 0,29-3 0,-38 5-899,0 0-1,1 0 0,-1 0 1,1 1-1,-1 0 0,0 0 1,1 0-1,-1 1 0,0 0 1,0 0-1,0 1 0,-1 0 1,1 0-1,0 0 0,-1 1 0,7 5 1,-10-7-114,0 0 1,-1 1-1,1-1 1,0 1 0,-1 0-1,0-1 1,1 1-1,-1 0 1,0 0-1,-1 0 1,1-1-1,0 1 1,-1 0 0,0 0-1,0 0 1,0 0-1,0 0 1,0 0-1,0 0 1,-1 0-1,1 0 1,-1 0 0,0 0-1,0 0 1,0 0-1,0-1 1,-3 5-1,-3 7 111,-1-1-1,-1 0 0,-18 22 0,-16 10 276,26-28-149,-24 31 0,40-48-257,1 1 0,-1 0 0,0 0 0,1 0 0,-1 0 1,0 0-1,1 0 0,-1 0 0,1 0 0,0 0 0,-1 0 0,1 1 0,0-1 0,0 0 1,-1 0-1,1 0 0,0 0 0,0 0 0,0 1 0,1-1 0,-1 2 0,1-2-1,-1 0 0,1 0-1,0 0 1,0-1-1,-1 1 1,1 0 0,0 0-1,0-1 1,0 1 0,0 0-1,0-1 1,0 1-1,0-1 1,0 1 0,0-1-1,0 0 1,0 1 0,1-1-1,8 2-135,0-1 0,0-1 0,-1 1 0,12-2-1,-15 1-113,60-9-1318,-51 6 1132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4:21.1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5968 244 3203,'-186'9'6502,"-91"-7"-3875,238-5-2743,1-2 0,0-1 0,0-2 0,-40-14 0,-74-15-217,23 23 424,-241 5 1,129 8 98,-1329-104 611,1056 63-823,403 40 26,-1 4 0,-180 29 0,-32 19 90,-62 11 111,323-47-242,0 2 0,2 3 1,0 2-1,2 3 1,-70 39-1,57-21-16,2 2 0,2 4-1,-98 89 1,137-109 39,1 1 0,1 1-1,2 1 1,1 1 0,-26 46 0,38-56-2,1 1 0,1-1 0,1 2 0,1 0 0,1 0 0,1 0 0,1 1 0,1-1 0,-1 41 0,4-45-7,2 0 1,0 0 0,6 26 0,-5-37-3,1-1 0,0 1 1,0-1-1,1 0 0,0 0 0,1 0 1,0 0-1,0-1 0,10 12 0,3-2 17,0 0 0,1-1 0,0-1 0,1-1 0,1-1 0,0-1 1,1 0-1,38 13 0,23 4 21,91 18 0,-109-30-21,86 21 24,1-7 0,2-7 0,236 8 0,661-73 126,-386 4-76,553-26-65,-418 18-7,-145-19-153,-525 41 155,-2-5 0,246-90 0,-213 55 32,-4-7 1,153-94-1,-296 156-24,0-1-1,-1-1 1,-1 1-1,0-2 1,0 0-1,-1 0 1,11-15-1,-19 22 14,0 0 0,0-1 0,-1 1-1,0-1 1,0 1 0,0-1 0,0 0-1,-1 0 1,0 1 0,0-1 0,0 0-1,-1 0 1,1 0 0,-1 0 0,0 0 0,-1 0-1,1 0 1,-1 0 0,0 0 0,0 0-1,-1 0 1,1 0 0,-1 1 0,0-1-1,-1 0 1,-3-5 0,-11-15-1,-1 1 1,-1 0-1,-1 2 1,-1 0-1,-1 2 1,-1 0-1,0 2 1,-44-27-1,19 17-77,-2 3 0,0 1 0,-96-30 0,62 32-67,-1 3 1,0 4-1,-120-6 1,-266 15 339,229 7 70,18-4-22,-952 15-371,1001 0-553,-77 4-3386,159-15-1475</inkml:trace>
</inkml:ink>
</file>

<file path=ppt/ink/ink4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5.68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 8 17100,'-1'0'71,"1"0"1,0 1 0,-1-1 0,1 0 0,0 0-1,-1 0 1,1 0 0,0 1 0,0-1 0,-1 0-1,1 0 1,0 0 0,-1 1 0,1-1-1,0 0 1,0 0 0,0 1 0,-1-1 0,1 0-1,0 1 1,0-1 0,0 0 0,0 1-1,-1-1 1,1 0 0,0 1 0,0-1 0,0 0-1,0 1 1,0-1 0,0 0 0,0 1 0,0-1-1,0 0 1,0 1 0,0-1 0,0 1-1,0-1 1,1 0 0,-1 1 0,0-1 0,0 0-1,0 1 1,0-1 0,1 0 0,-1 0 0,0 1-1,0-1 1,0 0 0,1 0 0,-1 1-1,0-1 1,1 0 0,-1 0 0,0 0 0,0 1-1,1-1 1,-1 0 0,0 0 0,1 0 0,-1 0-1,0 0 1,1 0 0,-1 1 0,1-1-1,27 4 2197,17-4-890,0-1 0,63-12 0,-61 7-1891,-1 1-1,53 2 1,-84 5-895,-14 0 904,-10 2 25,-10 1-192</inkml:trace>
</inkml:ink>
</file>

<file path=ppt/ink/ink4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6.07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14 18548,'0'14'2048,"11"-8"-1055,6 0-321,12-4 1032,9-2-208,10-2-407,4-1-177,-2-1-352,1-1-176,-7 0-528,-4-1-448,-11 3-224,-9 0 648,-12-1-176,-4-3-144</inkml:trace>
</inkml:ink>
</file>

<file path=ppt/ink/ink4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6.663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6 1 18196,'0'0'95,"0"0"0,0 0 1,0 0-1,1 0 0,-1 0 1,0 0-1,0 0 0,1 0 1,-1 0-1,0 0 0,0 0 0,1 0 1,-1 0-1,0 0 0,0 1 1,0-1-1,1 0 0,-1 0 1,0 0-1,0 0 0,0 1 0,0-1 1,1 0-1,-1 0 0,0 0 1,0 0-1,0 1 0,0-1 0,0 0 1,0 0-1,0 1 0,0-1 1,0 0-1,1 0 0,-1 0 1,0 1-1,2 15 1674,-1 18-108,-2-33-1436,-5 146 2393,-1 79-4929,7-224 1364,0-4 398,2-10-87,1-4-159</inkml:trace>
</inkml:ink>
</file>

<file path=ppt/ink/ink4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7.1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35 17684,'4'0'5245,"11"0"-3631,6 3-1151,0-1 1,0-1 0,0 0 0,0-2 0,21-4 0,2-2-289,55-17-1,-97 24-169,1-1 5,-1 0-1,1 0 1,-1 1-1,1-1 1,0 1-1,-1 0 1,6 0-1,-7 0-7,-1 0-1,1 1 1,-1-1-1,1 0 1,0 1-1,-1-1 1,1 0-1,-1 1 0,0-1 1,1 1-1,-1-1 1,1 1-1,-1-1 1,0 1-1,1 0 1,-1-1-1,0 1 1,0-1-1,1 1 1,-1 0-1,0-1 1,0 1-1,0 0 1,0-1-1,0 1 1,0 0-1,0-1 1,0 1-1,0 0 1,0-1-1,0 1 1,0-1-1,0 1 1,-1 0-1,1-1 1,0 2-1,-7 23 6,0 1-1,-1-1 0,-18 36 0,8-19-3,-26 50 19,27-60 15,2-1 0,-17 54 1,31-67-599,1-18 519,0 0 0,0-1 0,0 1 0,0 0 1,0 0-1,1 0 0,-1 0 0,0 0 0,0-1 1,0 1-1,0 0 0,0 0 0,0 0 0,1 0 1,-1 0-1,0 0 0,0 0 0,0 0 0,0 0 1,1 0-1,-1 0 0,0 0 0,0-1 0,0 1 1,1 0-1,-1 0 0,0 0 0,0 0 0,0 0 1,0 1-1,1-1 0,-1 0 0,0 0 0,0 0 1,0 0-1,0 0 0,1 0 0,-1 0 0,0 0 1,0 0-1,0 0 0,0 0 0,0 1 0,1-1 1,-1 0-1,0 0 0,0 0 0,0 0 0,0 0 1,0 1-1,0-1 0,0 0 0,0 0 0,1 0 1,-1 0-1,0 1 0,0-1 0,0 0 0,0 0 1,0 0-1,0 1 0,0-3-62,1 0 1,-1 1-1,1-1 0,-1 0 1,0 0-1,0 0 0,1 1 0,-1-1 1,0 0-1,-1 0 0,1-2 1,-3-11-772</inkml:trace>
</inkml:ink>
</file>

<file path=ppt/ink/ink4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7.5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8 15379,'6'-1'2201,"5"1"-881,1 0-464,5 0 2049,6 0-1161,8-2-584,2 0-215,6 2-401,-6-1-208,-1 1-856,-3 0-552,-6-2 903,-1 4-183,-5 3-136</inkml:trace>
</inkml:ink>
</file>

<file path=ppt/ink/ink4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8.39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15 16908,'4'-3'527,"14"-9"3928,-17 12-4361,-1 0-1,1 0 1,-1 1-1,1-1 1,-1 0-1,1 0 1,-1 0-1,1 1 1,-1-1-1,0 0 1,1 0-1,-1 1 1,1-1 0,-1 1-1,0-1 1,1 0-1,-1 1 1,0-1-1,1 1 1,-1-1-1,0 0 1,0 1-1,1-1 1,-1 1-1,0-1 1,0 1-1,0-1 1,0 1-1,0 0 1,1-1-1,-1 1 1,0-1-1,0 1 1,0-1-1,-1 1 1,1-1-1,0 1 1,0 0-1,2 41 770,-2 0 0,-7 48 0,0 13-1119,7-86 86,-1-11-190,1 1-1,-1 0 1,2 0-1,-1 0 1,3 12-1,-3-19 352,0 0 0,0 0 0,0 0-1,0 0 1,0 1 0,0-1-1,0 0 1,0 0 0,0 0-1,1 0 1,-1 0 0,0 0 0,0 0-1,0 0 1,0 0 0,0 1-1,0-1 1,0 0 0,0 0-1,0 0 1,0 0 0,0 0-1,1 0 1,-1 0 0,0 0 0,0 0-1,0 0 1,0 0 0,0 0-1,0 0 1,0 0 0,0 0-1,1 0 1,-1 0 0,0 0 0,0 0-1,0 0 1,0 0 0,0 0-1,0 0 1,0 0 0,0 0-1,1 0 1,-1 0 0,0 0-1,0 0 1,0 0 0,0 0 0,0 0-1,0 0 1,0 0 0,0 0-1,0-1 1,1 1 0,-1 0-1,0 0 1,0 0 0,0 0 0,0 0-1,0 0 1,0 0 0,0 0-1,0 0 1,0-1 0,0 1-1,0 0 1,0 0 0,4-9-364,2-13-274</inkml:trace>
</inkml:ink>
</file>

<file path=ppt/ink/ink4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8.944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36 18372,'3'-4'331,"1"1"0,-1 0 0,0 0 1,1 0-1,0 1 0,0-1 0,-1 1 0,1 0 0,1 0 0,-1 0 1,0 1-1,0 0 0,1-1 0,-1 1 0,0 1 0,1-1 1,-1 1-1,1-1 0,-1 1 0,1 1 0,-1-1 0,1 1 0,-1-1 1,1 1-1,5 2 0,-5-1-233,0-1 1,-1 0 0,1 1-1,-1 0 1,1 0-1,-1 1 1,0-1-1,1 1 1,-1 0 0,-1 0-1,1 0 1,0 0-1,-1 1 1,0 0-1,1-1 1,-2 1 0,1 0-1,0 1 1,-1-1-1,0 0 1,0 1-1,0-1 1,2 7 0,-4-8-86,0 1 0,0 0 0,0-1 0,0 1 0,-1-1 0,1 1 0,-1-1 1,0 1-1,0-1 0,0 1 0,0-1 0,-1 0 0,1 0 0,-1 1 0,0-1 1,0 0-1,0 0 0,0-1 0,-5 5 0,1-1-13,-1 0 0,1 0 0,-1-1 0,0 0 0,-1-1 0,1 1 0,-9 2 0,16-7-7,-1 0 0,1 1 0,0-1 0,-1 0 0,1 0 1,0 0-1,0 0 0,-1 0 0,1 0 0,0 1 0,0-1 0,-1 0 0,1 0 0,0 0 0,0 1 0,-1-1 0,1 0 0,0 0 0,0 1 0,0-1 0,0 0 0,0 1 0,-1-1 0,1 0 0,0 0 0,0 1 0,0-1 0,0 0 0,0 1 0,0-1 0,0 0 0,0 1 0,0-1 0,0 0 0,0 0 1,0 1-1,0-1 0,0 0 0,0 1 0,1-1 0,-1 0 0,0 0 0,0 1 0,0-1 0,0 0 0,1 0 0,-1 1 0,0-1 0,0 0 0,0 0 0,1 1 0,-1-1 0,17 13-288,-12-9 211,36 23-412,-25-17 218,24 20 1,-36-27 237,0 0 1,-1 0-1,0 0 1,0 1 0,0 0-1,-1 0 1,1-1-1,-1 1 1,0 1 0,0-1-1,3 8 1,-5-10 49,0-1 0,0 1 1,0 0-1,0 0 0,0 0 0,0 0 1,-1 0-1,1-1 0,-1 1 1,1 0-1,-1 0 0,0-1 0,0 1 1,0 0-1,1-1 0,-2 1 0,1-1 1,0 1-1,0-1 0,0 0 0,-1 1 1,1-1-1,0 0 0,-1 0 1,0 0-1,1 0 0,-1 0 0,-3 1 1,-4 3 165,-1 0-1,0-1 1,-17 4 0,13-4 54,-1-1-1,-22 3 0,32-6-256,0 0 0,0 1 1,0-2-1,0 1 0,1 0 1,-1-1-1,0 0 0,0 0 0,0-1 1,1 1-1,-8-4 0,11 4-38,1 1 1,-1 0-1,0-1 0,1 1 0,-1-1 0,0 1 1,1-1-1,-1 1 0,1-1 0,-1 1 0,1-1 1,-1 1-1,1-1 0,-1 0 0,1 1 1,-1-1-1,1 0 0,0 0 0,0 1 0,-1-1 1,1 0-1,0 1 0,0-1 0,0 0 0,0 0 1,0 0-1,0 1 0,0-1 0,0 0 0,0 0 1,0 1-1,0-1 0,0 0 0,1 0 1,-1 1-1,0-1 0,0 0 0,1 0 0,0-1-21,1 0 0,-1 1 0,0-1 0,1 0 0,-1 1 0,1-1 0,0 1 0,-1 0-1,1 0 1,0 0 0,0-1 0,3 0 0,17-6-713</inkml:trace>
</inkml:ink>
</file>

<file path=ppt/ink/ink4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29.37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0 311 25469,'8'-8'705,"188"-229"2391,-192 226-2960,5-9-80,-2 2 8,-6 9-40,-1 3-16,0 4-8,-1 4 72</inkml:trace>
</inkml:ink>
</file>

<file path=ppt/ink/ink4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0.39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34 0 15803,'0'0'256,"1"0"-1,0 0 0,-1 1 0,1-1 0,0 0 0,-1 0 1,1 1-1,0-1 0,-1 0 0,1 0 0,0 1 0,-1-1 0,1 1 1,-1-1-1,1 1 0,-1-1 0,1 1 0,-1-1 0,1 1 1,-1-1-1,1 1 0,-1 0 0,8 21 2277,-4 28-1021,-4-46-1146,-1 32 459,-2 0 0,-1-1 0,-17 66 0,11-59-559,2 0 0,-2 44-1,9-85-258,1 0 0,0 0 0,0 0 0,-1-1 0,1 1 0,0 0 0,0 0 0,0 0 0,0 0 0,0 0 0,1 0 0,-1 0 0,0 0 0,0 0 0,0-1 0,1 1 0,-1 0 0,1 0 0,-1 0 0,0 0 0,1-1 0,-1 1 0,1 0 0,0-1-1,-1 1 1,2 1 0,-1-3-64,0 1 0,0 0 0,0 0 0,0-1 0,0 1 0,0-1 0,0 1 0,0-1 0,0 1 0,-1-1 0,1 1 0,0-1 0,0 0 0,0 0 0,-1 1 0,1-1 0,1-2 0,6-7-1306,-1 0 0,9-15 0,-11 15 574,-3 2-250</inkml:trace>
</inkml:ink>
</file>

<file path=ppt/ink/ink4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0.92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208 44 15051,'13'-14'1697,"-8"9"-1003,-1 0 0,1 0 1,0 0-1,7-4 0,-12 9-659,0 0 0,0 0 0,0 0 0,0 0 0,0 0-1,0 0 1,0 1 0,0-1 0,0 0 0,0 0 0,0 0 0,0 0 0,0 0 0,0 0 0,0 0 0,0 0 0,0 0-1,0 0 1,0 0 0,0 0 0,0 1 0,1-1 0,-1 0 0,0 0 0,0 0 0,0 0 0,0 0 0,0 0-1,0 0 1,0 0 0,0 0 0,0 0 0,0 0 0,0 0 0,0 0 0,0 0 0,0 0 0,0 0 0,1 0 0,-1 0-1,0 0 1,0 0 0,0 0 0,0 0 0,0 0 0,0 0 0,0 0 0,0 0 0,0 0 0,0 0 0,0 0-1,1 0 1,-1 0 0,0 0 0,0 0 0,0 0 0,0 0 0,0 0 0,0 0 0,0 0 0,0 0 0,0 0 0,0 0-1,0 0 1,0 0 0,0 0 0,0 0 0,1 0 0,-1-1 0,-4 11 1040,-6 12-276,-136 205 1774,55-92-4000,86-130 766,6-10 418,5-12-148,3-5-72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24:35.5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5127 194 2915,'-9'1'69,"-25"2"618,0 0 0,0-3 0,0 0 0,0-3 0,0 0-1,1-3 1,-1 0 0,-59-21 0,54 13-590,-1 2 0,0 1 0,-1 2 0,0 2 1,-55-2-1,-213 10 157,125 4-178,-1012-81-279,688 53 258,0 44 392,228-10-428,-167 13-139,348-13 107,1 3 1,-139 40-1,185-37 20,1 2 0,2 1 0,0 4 0,1 1 0,1 2 0,1 2 0,2 2 0,1 2-1,-63 64 1,101-92-26,-1 1-1,1 0 1,1 0-1,-1 0 0,1 1 1,0-1-1,0 1 0,1 0 1,0 1-1,0-1 1,1 0-1,0 1 0,0-1 1,0 1-1,1 0 0,1-1 1,-1 1-1,1 0 1,0 0-1,1-1 0,0 1 1,0 0-1,1-1 0,0 1 1,0-1-1,1 1 1,0-1-1,0 0 0,0 0 1,1 0-1,0-1 0,1 1 1,8 9-1,12 16-60,3-2 1,0 0-1,2-2 0,1-1 0,1-2 0,1-1 0,45 25 1,-32-25 58,1-2 0,2-3 0,0-1 0,1-2 1,65 11-1,391 90-5,-291-65-18,-79-23 55,1-7 0,1-5-1,0-7 1,1-5 0,237-23-1,800-44 65,-303 61-24,442-16 53,-168-10 168,-82-53-19,-677 39-207,47-15-126,-314 33 40,182-59 0,-277 73 39,55-17-12,0-4 0,-2-3 0,104-59 0,-182 91 45,1 0 1,-1 0 0,1 0-1,-1 0 1,0 0 0,0 0-1,1-1 1,-1 1 0,0 0-1,0-1 1,0 1 0,0 0-1,0-1 1,-1 1 0,1-1 0,0 0-1,-1 1 1,1-1 0,-1 0-1,1 1 1,-1-1 0,0-2-1,0 1 7,0 0 0,-1 0 0,0 0 0,1 0-1,-1 1 1,0-1 0,-1 0 0,1 0 0,0 1 0,-1-1 0,-3-4-1,-6-7 30,-1 2 0,0-1 0,-24-17 0,24 20-95,-17-13 46,-1 2 0,-2 1-1,0 1 1,0 2 0,-2 1-1,-43-14 1,-220-52-37,202 59 28,-126-25-7,-2 10-1,-2 9 1,-350 1 0,-283 57 93,6 11-33,312-19-35,-537-14 228,915-16-1633,85 4-193</inkml:trace>
</inkml:ink>
</file>

<file path=ppt/ink/ink4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1.34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211 20 16331,'-2'-2'170,"0"0"-1,0 0 1,0 1-1,0-1 1,-1 1-1,1-1 1,0 1-1,0 0 1,-1 0-1,1 0 1,-1 0-1,1 1 1,-1-1-1,1 0 1,-1 1-1,0 0 1,-4 0-1,3 0 24,0 1 0,-1 0 0,1 0 0,0 0 0,0 0 0,-1 1 1,1 0-1,0 0 0,-6 4 0,0 1 166,1 0 0,-1 1 0,2 0 0,-1 1 0,1-1 0,-13 20 0,15-19-141,1 0 0,0 0-1,1 0 1,0 0-1,0 1 1,1 0-1,0-1 1,-2 15 0,5-21-193,-1-1 1,1 1 0,0-1-1,0 1 1,0-1 0,0 1-1,1-1 1,-1 1 0,0-1 0,1 0-1,0 1 1,0-1 0,0 0-1,0 1 1,0-1 0,0 0-1,0 0 1,1 0 0,-1 0-1,1 0 1,0 0 0,-1 0 0,1 0-1,0-1 1,0 1 0,0-1-1,0 0 1,0 1 0,0-1-1,1 0 1,-1 0 0,0 0 0,1 0-1,-1-1 1,1 1 0,-1-1-1,0 1 1,1-1 0,3 0-1,1 0 5,1 0 1,-1 0-1,1-1 0,-1 0 0,1 0 0,-1-1 0,0 0 0,0 0 0,0-1 0,0 1 0,0-2 0,8-4 0,-7 3 19,-1 0 0,1 0 0,-1-1 0,-1 1-1,1-2 1,-1 1 0,0-1 0,0 0-1,9-15 1,-14 20-29,0-1 0,1 0 0,-1 1 0,0-1 0,0 0 0,0 1 0,-1-1 0,1 0 0,-1 0 0,1 0 0,-1 0 0,0 0 0,0 0 0,-1-4 0,0 5-10,1 0-1,-1 0 1,0 0-1,0 0 1,1 0-1,-1 1 1,-1-1-1,1 0 1,0 0-1,0 1 1,-1-1-1,1 1 1,-1-1-1,1 1 1,-1 0-1,-2-2 1,1 1-50,-1 0 1,0 0-1,0 1 1,0-1-1,0 1 1,-1 0-1,1 0 1,0 1-1,0-1 1,-1 1-1,1 0 1,0 0-1,-1 0 0,1 0 1,0 1-1,-1 0 1,1 0-1,-4 2 1,1-1-223,0 2 0,0-1-1,1 1 1,-1 0 0,1 1 0,0-1 0,0 1 0,1 0 0,-1 1 0,1 0 0,0-1-1,-7 14 1,7-11-61,0 0-1,1 0 1,0 1-1,0-1 0,1 1 1,0 0-1,1 0 1,0 1-1,0-1 1,0 11-1,6 8-499</inkml:trace>
</inkml:ink>
</file>

<file path=ppt/ink/ink4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6:31.786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147 1 23781,'-6'0'126,"1"1"1,-1 0-1,1 1 0,-1 0 0,1-1 0,-1 2 1,1-1-1,0 0 0,0 1 0,0 0 1,0 1-1,1-1 0,-1 1 0,1-1 0,0 1 1,-6 8-1,5-7-60,1 0-1,0 0 1,0 1-1,0 0 1,1-1 0,0 2-1,0-1 1,0 0 0,1 0-1,0 1 1,0-1-1,0 1 1,0 11 0,2-17-53,0 1 0,0 0 0,0-1 0,1 1 0,-1 0 0,0-1 0,1 1 0,-1 0 0,1-1 0,0 1 0,-1-1 0,1 1 0,0-1 1,0 1-1,0-1 0,0 0 0,0 1 0,0-1 0,1 0 0,0 1 0,1 0 0,0 0 1,0 0 0,0-1-1,0 0 1,1 1 0,-1-1-1,0 0 1,1-1-1,4 2 1,4-1 4,0-1 0,-1 0 0,1 0 0,-1-2 0,14-2 1,-7 0 22,-1-1 0,1-1 1,-1 0-1,0-1 0,0-1 1,-1-1-1,0-1 0,17-12 1,-31 20-28,0 1 1,0-1 0,0 0 0,0 1-1,0-1 1,-1 0 0,1 0 0,-1 0-1,1 0 1,-1-1 0,0 1 0,0 0 0,0 0-1,0-1 1,0 1 0,0-1 0,-1 1-1,1-4 1,-1 4-5,-1 0-1,1 0 1,-1 0 0,1 1-1,-1-1 1,0 0 0,1 0-1,-1 1 1,0-1-1,0 1 1,0-1 0,-1 1-1,1-1 1,0 1 0,-1 0-1,1 0 1,0-1-1,-1 1 1,0 0 0,1 0-1,-1 0 1,1 1 0,-1-1-1,0 0 1,-2 0-1,-9-3-54,0 0 0,0 0 0,-1 2-1,1-1 1,-1 2 0,0 0 0,-19 1 0,9 1-224,0 1 1,0 2 0,-32 7-1,51-9 217,-1-1-1,1 1 0,0 0 1,0 0-1,1 1 0,-1-1 1,-7 7-1,3 2-240</inkml:trace>
</inkml:ink>
</file>

<file path=ppt/ink/ink4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29.58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1241 115 7882,'-54'-23'896,"0"2"0,-2 3 0,-68-14 0,80 24-620,0 2-1,-1 2 1,1 2 0,-81 6-1,56 4-252,-71 17 0,111-18-26,2 0-1,-1 3 0,1 0 0,1 2 0,-33 18 0,46-21 2,0 1 1,0 0-1,2 1 1,-1 1-1,1-1 1,1 2-1,0-1 1,1 1-1,0 1 1,1 0-1,0 0 1,-9 28-1,-2 11-8,4 1-1,-12 73 1,21-96 5,-7 36 1,3 1-1,-1 69 1,10-106 7,2 1 1,1-1-1,2 1 0,1-1 0,2 0 0,16 50 0,10 6 36,4-1 0,67 113 0,-93-182-36,1-1 0,0 1 1,1-2-1,1 0 0,1 0 0,0-1 0,0-1 0,2-1 0,31 19 0,-24-19 3,0-1 0,1-1 0,0-1 1,0-1-1,1-1 0,49 6 0,-26-9 1,1-3 0,-1-1 0,1-3 0,-1-2 0,0-2 0,-1-3 0,83-26 0,-7-9 16,-3-6 1,-2-5-1,-2-6 1,142-99-1,-189 113-23,-2-4-1,78-76 1,-112 93 5,-2-1 0,-1-1 0,-2-2 0,-1-1 0,32-63 0,-53 90 35,-1 0 0,-1-1 0,0 1 0,0-1 0,-2 0 0,0-1 0,2-24-1,-4 30 4,-2 1-1,1-1 0,-1 0 0,0 1 0,-1-1 1,0 1-1,-1-1 0,1 1 0,-2 0 0,1 0 0,-1 0 1,0 0-1,-10-13 0,1 6 37,0 1-1,0 0 1,-1 1-1,-1 0 1,0 1-1,-26-15 1,-108-52 270,126 68-312,-88-36 106,-198-56 0,219 76 535,89 27-667,-130-46 416,97 26-220</inkml:trace>
</inkml:ink>
</file>

<file path=ppt/ink/ink4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35.0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1282 57 4057,'-14'-8'248,"0"0"1,0 1-1,0 1 0,-1 0 1,0 1-1,-1 1 0,1 0 1,-1 1-1,1 0 1,-1 2-1,0 0 0,0 0 1,0 2-1,0 0 0,1 0 1,-20 6-1,-119 24 668,-169 26 1876,269-51-2626,-121 18 647,148-19-714,1 1-1,1 2 1,0 0-1,-37 18 1,54-21-111,0 1 0,0-1 1,1 2-1,0-1 0,0 1 0,0-1 1,1 2-1,0-1 0,0 1 0,1 0 1,0 0-1,1 1 0,-1-1 0,2 1 1,-4 9-1,-1 7-32,1-1 0,2 2 0,0-1 0,-1 35 0,4-41 9,2 0 0,0 0 0,1 0 0,1 1 0,8 32 0,-7-43 18,-1 0 0,2-1 0,-1 1 0,1-1 0,0 0 0,1 0 0,0 0 0,0-1 0,1 0 0,0 0 0,0 0 0,0-1-1,1 1 1,10 6 0,3-1-18,1-1-1,0 0 1,1-2 0,0 0-1,0-1 1,1-2-1,35 6 1,13-2-18,84 1 0,-65-7 51,544 36 84,-482-25-174,295-8 0,-409-9 118,1-2 0,-2-2-1,1-1 1,40-13 0,-65 16 53,-1-1-1,1-1 0,-1 1 1,0-2-1,-1 0 0,0 0 1,0-1-1,0 0 0,-1-1 1,0-1-1,-1 1 0,0-1 1,-1-1-1,0 1 1,8-16-1,-2 1 29,-1-1 0,-1-1 0,-1 0-1,-1 0 1,-2-1 0,8-46 0,-16 70-102,0 1 0,0 0-1,0-1 1,-1 1 0,1 0 0,-1-1 0,0 1-1,0 0 1,0 0 0,0 0 0,0 0-1,-1 0 1,0 0 0,1 0 0,-1 0 0,0 1-1,0-1 1,-1 0 0,1 1 0,0 0-1,-1 0 1,-4-4 0,-6-2 10,0 0 1,0 1-1,-25-9 1,26 11-8,-260-93 45,202 75-19,30 10-33</inkml:trace>
</inkml:ink>
</file>

<file path=ppt/ink/ink4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7:39.29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1 120 11058,'4'0'204,"-1"-1"0,1 1 0,-1-1-1,1 0 1,-1 0 0,6-3-1,16-4 268,121-6 812,-13 3-708,62-24 294,-13 1-149,-140 29-670,1 2 1,-1 1-1,59 6 0,123 30-209,-204-32 77,2 1-137,-23-1 72,-13 0-19,1-1 93,0 0 0,0-1 0,1-1 0,-1 0 0,0 0 0,-14-4 0,2-2-43</inkml:trace>
</inkml:ink>
</file>

<file path=ppt/ink/ink4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38:14.30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722 1 10186,'-92'0'654,"40"0"-376,-81 8 0,117-6-260,0 1 1,0 1-1,0 0 0,1 1 0,0 1 0,0 0 0,0 2 0,1-1 0,-18 13 0,9-2 5,1 1 0,1 1 0,0 1 0,-30 41 0,22-21 156,-45 86-1,68-114-104,1 0 0,0 0 0,1 0 0,0 1-1,1 0 1,1-1 0,0 1 0,0 0 0,2 0-1,0 0 1,3 27 0,5 3 116,2 1 0,20 56 0,-5-19-115,6 34 14,-10-31-19,41 104 1,-56-174-32,2 0 1,0 0 0,0 0-1,2-1 1,-1 0 0,2-1 0,18 19-1,-12-17 19,0-1-1,1 0 0,0-2 0,1 0 1,26 12-1,-1-4-44,0-2 0,2-2 0,0-2 0,0-2 0,1-2 0,1-2 0,-1-2 0,66-1 0,-56-6-253,-1-3 0,1-2 0,-1-3-1,0-2 1,-1-3 0,94-36 0,-57 10 371,-3-4 0,-1-4 0,-3-3-1,-2-4 1,78-68 0,-125 93-112,-2-2-1,-1-1 1,-2-2 0,53-75-1,-68 86 41,-2 0-1,-1-1 0,-1-1 1,-1 0-1,-1 0 1,-1-1-1,-2 0 1,0-1-1,3-40 1,-9 58-11,-1 1 1,0-1 0,-1 1-1,0 0 1,0-1 0,-1 1-1,0 0 1,-1 0 0,0 0 0,0 0-1,-1 1 1,0-1 0,-1 1-1,1 0 1,-2 0 0,1 1-1,-1-1 1,0 1 0,-1 0-1,1 1 1,-1 0 0,-1 0-1,1 0 1,-1 1 0,0 0-1,0 0 1,-13-4 0,-9-3 29,0 1 1,-1 2 0,0 0 0,-35-3-1,-133-9 87,127 16-154,-112-18-354,155 17 292,0-1 0,1-1 0,0-2 0,-35-16-1,-3-11-64</inkml:trace>
</inkml:ink>
</file>

<file path=ppt/ink/ink4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1.2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8794 401 4676,'0'0'2493,"-10"-5"-891,-23-10-821,1-2 0,-44-32 1,65 42-854,0 0 0,0 1 1,0 1-1,-1-1 0,0 2 1,0 0-1,0 0 0,-1 1 1,1 1-1,-17-2 0,-20 1 41,-66 4-1,46 0 77,-1382-1 1221,836-41-1226,2-41 121,-444-36 134,-730 97-962,1436 30 1158,1 14 0,-403 81 0,638-79-138,2 5 0,1 6 0,-135 61 0,160-55-322,1 4 1,2 3 0,2 4-1,-98 84 1,156-117-41,1 1 0,0 2 1,2 0-1,-31 45 0,46-60-6,1 1 0,1 0-1,-1 0 1,2 0 0,-1 1-1,1-1 1,1 1 0,-3 12-1,5-16-1,-1 1-1,1-1 1,1 0 0,-1 0-1,1 0 1,0 0-1,0 0 1,1 0-1,0-1 1,0 1-1,0 0 1,1-1-1,-1 1 1,8 8 0,2 2-2,1-1 1,0-1-1,1 0 1,1-1-1,0 0 1,1-1-1,0-1 1,1-1-1,0 0 1,21 8-1,28 9 20,103 27-1,-83-28 32,158 51-40,314 57 0,439 9 188,-770-113-88,662 46-85,4-60-105,-877-16 96,1198-9 59,-2-53-304,24-30-191,-597 11 413,-340 39 29,-245 35 107,0-2 0,88-27 1,-128 32-89,-1-1 1,0 0 0,0-1 0,0-1 0,-1 0 0,0 0 0,0-1-1,-1-1 1,0 0 0,-1 0 0,1-1 0,-2-1 0,0 0 0,0 0-1,13-22 1,-18 23 8,0 0-1,0-1 0,-1 0 1,-1 0-1,1 0 0,-2 0 1,1-12-1,-3-84 79,0 46-86,0 39 9,0-1 1,-2 0-1,0 1 1,-2 0 0,0 0-1,-2 0 1,0 0 0,-1 1-1,-2 1 1,0-1-1,-1 1 1,0 1 0,-2 0-1,0 1 1,-2 0-1,-17-16 1,5 8 49,-1 2 0,-1 1 1,-1 1-1,-1 2 0,-1 1 1,0 1-1,-2 2 0,0 1 0,-40-11 1,8 7 26,0 3 1,-1 3-1,-101-6 1,45 14-3015,-128 12 1,141 1-4699</inkml:trace>
</inkml:ink>
</file>

<file path=ppt/ink/ink4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3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212 28 3555,'0'0'5744,"-9"-4"-4179,-1-2-1365,7 4-128,0 0 1,0 0-1,-1 0 1,1 1-1,-1-1 1,1 1-1,-1 0 1,1 0-1,-1 0 1,0 0-1,1 0 1,-7 1-1,14 32-430,9 24 392,-2 0-1,-2 1 1,-4 0 0,-1 1-1,-3 0 1,-11 91-1,-5-46 144,-56 196-1,44-203 347,3 2 0,-12 123 0,35-213-519,-2 18 11,2-1 0,0 1 0,6 50 0,0-64-853,-2-11-899,-3-11 79,-3-15-1027</inkml:trace>
</inkml:ink>
</file>

<file path=ppt/ink/ink4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3.6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4484,'0'0'7933,"0"12"-7986,0 14 95,1 1 0,2-1 0,9 43 0,29 94 171,-26-107-189,-14-52-25,49 159 172,-44-148-105,1 1-1,1-1 1,0 0-1,0 0 1,2-1-1,0 0 1,21 22-1,-29-33-30,1-1-1,-1 1 0,1-1 0,0 0 1,0 0-1,0 0 0,0 0 0,0-1 1,0 1-1,0-1 0,1 0 0,-1 0 1,0 0-1,1 0 0,-1-1 0,1 1 1,-1-1-1,1 0 0,-1 0 0,1 0 1,-1-1-1,1 1 0,-1-1 0,1 0 0,-1 0 1,0 0-1,1 0 0,-1 0 0,0-1 1,0 1-1,0-1 0,0 0 0,0 0 1,0 0-1,-1-1 0,4-3 0,10-9 101,-1-2-1,-2 0 1,1 0-1,17-33 1,-23 37-185,26-45-872,-2-2 1,23-63-1,3-30-2794</inkml:trace>
</inkml:ink>
</file>

<file path=ppt/ink/ink4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5.2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0 3459,'0'0'5526,"0"3"-5591,-9 199 558,-48 273 1,41-366-445,15-102-65,-30 239 660,27-186-174,2 0 1,6 65-1,-3-113-434,1-1 0,0 1 0,1-1 0,1 1-1,7 17 1,-10-26-212,0 0 1,0 0-1,1 0 0,-1 0 0,1 0 0,0-1 1,0 1-1,0-1 0,0 1 0,0-1 0,1 0 1,-1 0-1,1 0 0,-1 0 0,1 0 0,0-1 1,0 1-1,0-1 0,0 0 0,0 1 1,0-1-1,0-1 0,0 1 0,5 0 0,-1-2-1938,2-8-896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49:49.26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1 272 14987,'24'-18'1288,"7"-13"-943,3-3-153,7-7 304,3-3-408,-2-1 144,-2 9-32,-12 13-224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12.86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1 173 10554,'0'1'48,"0"0"-1,0 0 1,0 0-1,1 0 1,-1 0 0,0 0-1,1 0 1,-1 0-1,1-1 1,-1 1-1,1 0 1,-1 0-1,1 0 1,-1-1-1,1 1 1,0 0 0,0-1-1,-1 1 1,1 0-1,0-1 1,0 1-1,-1-1 1,1 0-1,0 1 1,0-1-1,0 1 1,0-1-1,1 0 1,33 11 311,-28-9-138,43 9 495,0-1 0,86 4 0,106-11 350,-160-3-732,340 2 561,856-19-109,170-83-1042,-1146 83 537,227-25 261,-499 37-622,136-23-491,-163 27 541,0 0 0,0 0-1,0 0 1,-1-1-1,1 1 1,0-1 0,0 0-1,-1 0 1,1 0-1,-1 0 1,3-3 0,-4 4 14,13-13-258</inkml:trace>
</inkml:ink>
</file>

<file path=ppt/ink/ink5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5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0 164 8808,'0'0'2349,"4"13"-1575,55 230-654,-11-41-122,-47-198 1,-1-1 1,1 1-1,1 0 0,-1-1 1,0 1-1,1-1 1,0 1-1,0-1 1,0 0-1,0 0 0,0 0 1,1 0-1,-1 0 1,1 0-1,0 0 1,0-1-1,0 0 1,0 1-1,0-1 0,1 0 1,6 2-1,-5-3 35,1 0-1,-1 0 1,1-1 0,0 1-1,-1-2 1,1 1-1,0 0 1,-1-1-1,1 0 1,-1-1 0,1 1-1,-1-1 1,0 0-1,10-5 1,7-4 201,0-1 0,-2-2 0,1 0 1,33-30-1,67-80 216,-106 108-434,58-67-1103,80-119-1,-50 45-3077</inkml:trace>
</inkml:ink>
</file>

<file path=ppt/ink/ink5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7.2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25 4164,'0'-4'2145,"-1"-9"2228,1 12-4334,0 1 0,-1 0 0,1-1 0,0 1 0,0-1 0,-1 1 1,1-1-1,0 1 0,-1 0 0,1-1 0,0 1 0,-1 0 0,1-1 0,0 1 0,-1 0 1,1 0-1,-1-1 0,1 1 0,-1 0 0,1 0 0,-1 0 0,1 0 0,-1 0 0,1-1 0,-1 1 1,1 0-1,0 0 0,-1 0 0,1 0 0,-1 0 0,1 0 0,-1 1 0,1-1 0,-1 0 1,1 0-1,-1 0 0,0 1-34,0 1 0,0-1 1,0 0-1,1 1 0,-1-1 0,0 0 0,1 1 1,-1-1-1,1 1 0,0-1 0,-1 1 1,1-1-1,0 1 0,0-1 0,0 1 1,0-1-1,0 1 0,0-1 0,0 1 0,1 1 1,3 36-36,27 61 59,-3-9 1,-17-37-25,-3 1 1,-2 1 0,-2-1 0,-3 1 0,-3-1 0,-2 1-1,-12 61 1,-16 38 748,-64 180-1,92-320-725,1-1 1,0 1-1,-1 16 0,3 0-5378,1-41-1280</inkml:trace>
</inkml:ink>
</file>

<file path=ppt/ink/ink5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7.6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1 249 9993,'0'0'6081,"1"8"-6962,2 49-426,-4 68 1,-1-70 1694,10 110 1,-8-163-365,0-1 1,0 0 0,0 0-1,0 1 1,1-1 0,-1 0-1,0 0 1,1 1 0,-1-1 0,1 0-1,-1 0 1,1 0 0,0 0-1,-1 0 1,1 0 0,0 0-1,0 0 1,0 0 0,0 0 0,0 0-1,0 0 1,0-1 0,0 1-1,0 0 1,0-1 0,0 1-1,0-1 1,2 1 0,0 0 2,0-1 0,0 0 0,0-1 0,0 1 0,-1 0-1,1-1 1,0 0 0,0 1 0,0-1 0,-1 0 0,1-1 0,3-1 0,7-5 152,1 0 0,-1-1 1,19-18-1,44-46 428,124-151-1,-155 163-1976,58-102 0,-49 58-3178</inkml:trace>
</inkml:ink>
</file>

<file path=ppt/ink/ink5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8.2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4260,'0'0'9700,"3"12"-9887,10 71 259,-4 1 0,-2 124 1,-4-65 9,-1 46 1111,-27 226 0,21-381-1213,-1 5 41,1 55 0,4-85-56,1-1-1,-1 1 1,1-1 0,1 0-1,0 1 1,0-1 0,0 0-1,1 0 1,0 0 0,1 0-1,0-1 1,7 11-1,-10-16-62,0-1 0,0 1-1,0-1 1,1 1-1,-1-1 1,0 0-1,1 0 1,-1 0-1,1 0 1,-1 0-1,1 0 1,0 0-1,-1 0 1,1-1-1,0 1 1,0 0-1,-1-1 1,1 0-1,0 1 1,0-1-1,0 0 1,0 0-1,0 0 1,-1 0-1,1 0 1,0-1-1,0 1 1,0-1-1,-1 1 1,1-1-1,0 1 1,0-1-1,-1 0 1,1 0-1,-1 0 1,1 0-1,-1 0 1,1 0-1,-1 0 1,1-1-1,-1 1 1,0 0-1,0-1 1,0 1 0,0-1-1,0 1 1,0-1-1,1-2 1,10-34-2385</inkml:trace>
</inkml:ink>
</file>

<file path=ppt/ink/ink5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8.5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399 0 6374,'-12'8'3534,"-49"31"-3806,-88 43 0,147-82 425,0 1 1,0-1-1,0 1 1,0 0-1,0 0 1,0 0 0,1 0-1,-1 1 1,0-1-1,1 0 1,-1 1-1,1-1 1,0 1 0,-1-1-1,1 1 1,0 0-1,0-1 1,0 1-1,0 0 1,0 0 0,0 0-1,1 0 1,-1 0-1,1 0 1,-1 3-1,-7 21-238,-61 115-177,20-45 145,47-90-282,0 0-1,0 0 1,1 1-1,-1-1 1,2 0-1,-1 1 1,1-1-1,0 8 1,-2 24-4723,-1-21 1171</inkml:trace>
</inkml:ink>
</file>

<file path=ppt/ink/ink5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49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28 670 1345,'0'-9'1810,"1"-7"-1721,-1 0 0,0 0 1,-1 0-1,-1 0 0,-1 0 0,-8-31 1,6 33-1193,0-8 8345,3 16-221,6 23-6056,2 11-713,0-1 0,2 1 0,1-1 0,1-1 0,24 45 0,-29-63-233,0 0 0,0-1 0,1 0 0,0 0 0,1 0-1,-1-1 1,1 0 0,0 0 0,14 8 0,-15-11 12,0-1 0,0 1 0,0-1 0,1 0 0,-1 0 1,1-1-1,-1 0 0,1 0 0,-1-1 0,1 1 0,0-1 0,-1-1 0,1 0 0,12-2 0,-15 2-20,0-1 0,0 1 0,0-1 0,-1 0-1,1-1 1,-1 1 0,1 0 0,-1-1 0,0 0 0,0 0-1,0 0 1,0 0 0,0 0 0,4-7 0,32-62 134,-22 37-127,39-60-760,4 2 0,72-85 0,2 0-6358,-70 84-1442</inkml:trace>
</inkml:ink>
</file>

<file path=ppt/ink/ink5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8:57.3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1 4356,'0'0'5306,"-7"4"-4681,-20 15 21,27-19-598,-1 0 1,1 0-1,-1 1 0,1-1 1,-1 0-1,1 0 1,-1 1-1,1-1 0,0 0 1,-1 0-1,1 1 0,-1-1 1,1 1-1,0-1 0,-1 0 1,1 1-1,0-1 1,0 1-1,-1-1 0,1 1 1,0-1-1,0 1 0,0-1 1,-1 1-1,1-1 0,0 1 1,0-1-1,0 1 1,0-1-1,0 1 0,0-1 1,0 1-1,0-1 0,0 1 1,0-1-1,0 1 0,1-1 1,-1 1-1,0-1 1,0 1-1,0-1 0,1 1 1,-1-1-1,0 0 0,0 1 1,1-1-1,-1 1 0,1-1 1,-1 0-1,0 1 1,1-1-1,-1 0 0,1 1 1,-1-1-1,0 0 0,1 0 1,-1 1-1,1-1 0,-1 0 1,1 0-1,-1 0 1,1 0-1,0 1 0,28 4 1064,31-7-687,92-18 1,-105 12-364,-1 2-1,1 2 0,0 1 1,47 5-1,-65 1-15,-8-2 39,-1 2 0,0 0 0,0 1 0,0 1-1,30 11 1,-28-8-65,1-1-1,-1-1 1,1-1 0,0-2-1,44 3 1,-38-2 26,0 2 1,0 0 0,0 2-1,34 15 1,-38-13-7,0-1 0,1-1-1,-1-1 1,2-2 0,-1 0 0,29 0 0,350-2 382,-355-12 224,-27 4-1535,-1 2-4527,-31 3-1481</inkml:trace>
</inkml:ink>
</file>

<file path=ppt/ink/ink5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13.5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27 112 3331,'0'0'5146,"-5"9"-4836,-14 26 48,19-34-307,-1-1 0,1 0 0,0 1 0,0-1 0,0 0 0,0 1 0,-1-1 0,1 0 0,0 1 0,0-1 0,0 0 0,0 1 0,0-1 0,0 0 0,0 1 0,0-1 0,0 1 0,0-1 0,0 0 0,0 1 0,0-1 0,0 0 0,0 1 0,1-1 0,-1 0 0,0 1 0,0-1 0,0 0 0,0 1 1,1-1-1,-1 0 0,0 1 0,0-1 0,1 0 0,-1 0 0,0 1 0,1-1 0,-1 0 0,0 0 0,1 1 0,20 2 608,22-9-357,7-8-136,-20 6 26,55-9 0,10 4 369,-25 4-102,86-2 0,-96 9-276,0-2 0,90-18 1,-67 10-166,122-3 0,38-5 10,-201 13 325,-15 2 196,1 1 1,31 0 0,-58 5-663,1-1 1,-1 1 0,0-1 0,1 1 0,-1-1 0,0 1 0,1 0-1,-1 0 1,0 0 0,0 0 0,0 0 0,0 0 0,2 2 0,-1-1-1319,0 1-2546</inkml:trace>
</inkml:ink>
</file>

<file path=ppt/ink/ink5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17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15 3651,'0'0'2776,"-3"8"-2493,-1 0-165,2-6-62,0 0 0,1 1 0,0 0 0,-1-1 0,1 1 0,0 0 0,1 0 0,-1 0 0,0 0 0,1 0 0,-1 4 0,42-7 2058,-6-5-1655,-10 1-127,0 1 1,0 1-1,37 2 1,37 8 348,0-3 1,180-17-1,-131 4-447,-114 8-27,1-1 1,-1-2-1,1-1 1,-1-1 0,51-16-1,-77 18-163,0 1 0,1 0 0,-1 0 0,1 0 1,8 1-1,-14 1-16,0 0 0,-1-1 0,1 2 0,-1-1 0,1 0 0,0 1 0,-1-1 0,1 1 0,-1 0 0,1-1 1,-1 1-1,1 0 0,-1 1 0,0-1 0,0 0 0,1 1 0,-1-1 0,0 1 0,0 0 0,2 2 0,15 13 432,-19-16-527,0-1 1,0 0 0,0 1 0,0-1-1,1 0 1,-1 1 0,0-1 0,0 0 0,1 0-1,-1 1 1,0-1 0,0 0 0,1 0-1,-1 0 1,0 1 0,1-1 0,-1 0 0,0 0-1,1 0 1,-1 0 0,0 0 0,1 0 0,-1 1-1,0-1 1,1 0 0,-1 0 0,0 0-1,1 0 1,-1 0 0,0 0 0,1 0 0,-1-1-1,0 1 1,1 0 0,-1 0 0,0 0 0,1 0-1,-1 0 1,0 0 0,1-1 0,-1 1-1,0 0 1,1 0 0,-1-1 0,0 1 0,0 0-1,1 0 1,-1-1 0,0 1 0,0 0 0,0 0-1,1-1 1,-1 1 0,0 0 0,0-1-1,0 1 1,0 0 0,0-1 0,0 1 0,0 0-1,0-1 1,0-14-2907</inkml:trace>
</inkml:ink>
</file>

<file path=ppt/ink/ink5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19.5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 3267,'0'0'5584,"9"-1"-5280,45-3 83,1 3 1,69 7-1,8 0-38,451-18 713,-302 9-967,-148 5-35,-131-2-70,1 1 1,-1-1-1,0 0 0,0 1 0,1 0 0,-1 0 0,0-1 1,0 1-1,0 0 0,0 1 0,0-1 0,0 0 1,0 1-1,0-1 0,-1 1 0,1-1 0,0 1 0,-1 0 1,0 0-1,1 0 0,-1 0 0,0 0 0,0 0 0,1 2 1,-3-3-1539,-9-1-1688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1.330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0 570 15787,'0'1'42,"0"-1"0,0 0 0,0 0 0,0 0 0,0 0 0,0 0 0,0 0 0,0 0-1,0 0 1,0 0 0,0 1 0,0-1 0,0 0 0,0 0 0,0 0 0,0 0 0,0 0-1,0 0 1,1 0 0,-1 0 0,0 0 0,0 0 0,0 0 0,0 0 0,0 1 0,0-1-1,0 0 1,0 0 0,0 0 0,0 0 0,0 0 0,0 0 0,1 0 0,-1 0 0,0 0-1,0 0 1,0 0 0,0 0 0,0 0 0,0 0 0,0 0 0,0 0 0,0 0 0,0 0-1,1 0 1,-1 0 0,0 0 0,0 0 0,0 0 0,0 0 0,0 0 0,0 0 0,0 0 0,0-1-1,9-4 1025,9-12-477,-15 14-360,256-213 724,-128 112-918,-45 35-22,97-84 15,-183 152-29,1 1-1,-1 0 0,0-1 1,0 1-1,1 0 0,-1-1 0,0 1 1,1 0-1,-1 0 0,0-1 0,1 1 1,-1 0-1,0 0 0,1 0 1,-1 0-1,1-1 0,-1 1 0,0 0 1,1 0-1,-1 0 0,1 0 0,-1 0 1,0 0-1,1 0 0,-1 0 0,1 0 1,-1 0-1,0 0 0,1 0 1,0 1-1,3 11-42,-4 25-1,-1-29 45,0 9-14,0-12-100,0 1 1,0 0 0,1-1 0,0 1-1,0 0 1,1-1 0,0 1-1,0 0 1,0-1 0,4 12 0,-4-17 25,-1 0 1,1 1 0,0-1 0,-1 0 0,1 1-1,0-1 1,0 0 0,0 0 0,-1 0 0,1 1-1,0-1 1,0 0 0,0 0 0,0 0 0,-1 0-1,1-1 1,0 1 0,0 0 0,0 0 0,-1 0-1,1-1 1,0 1 0,0 0 0,-1-1 0,1 1-1,0 0 1,-1-1 0,1 1 0,0-1 0,-1 0-1,2 0 1,-2 1-5,0-1 0,1 1 0,-1 0 1,0-1-1,1 1 0,-1 0 0,1-1 0,-1 1 0,0 0 0,1 0 0,-1 0 0,1-1 0,-1 1 1,1 0-1,-1 0 0,0 0 0,1 0 0,-1 0 0,1 0 0,-1 0 0,1 0 0,-1 0 0,1 0 1,-1 0-1,1 0 0,-1 1 92,0-1-1,0 0 1,0 0 0,1 0 0,-1 0 0,0 0 0,0 0 0,0 1 0,0-1-1,0 0 1,0 0 0,0 0 0,0 0 0,-1 0 0,1 1 0,0-1-1,0 0 1,0 0 0,0 0 0,0 0 0,0 0 0,0 0 0,0 1-1,0-1 1,0 0 0,0 0 0,0 0 0,-1 0 0,1 0 0,0 0 0,0 0-1,0 0 1,0 1 0,0-1 0,0 0 0,0 0 0,-1 0 0,1 0-1,0 0 1,0 0 0,0 0 0,0 0 0,0 0 0,-1 0 0,1 0 0,0 0-1,0 0 1,0 0 0,0 0 0,0 0 0,-1 0 0,1 0 0,0 0-1,0 0 1,0 0 0,0 0 0,0-1 0,0 1 0,-1 0 0,1 0-1,0 0 1,-10-4 231,4-2-136</inkml:trace>
</inkml:ink>
</file>

<file path=ppt/ink/ink5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20.6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42 2306,'21'-11'7136,"25"3"-6556,-13 3-219,-16 0-237,0 1 0,0 1 1,0 0-1,0 1 0,1 1 0,-1 1 0,1 1 0,-1 0 0,1 1 0,-1 1 0,29 8 1,-4 4-80,2-2 0,0-2 0,0-2 0,0-3 0,1 0 0,0-3 1,0-2-1,0-2 0,1-2 0,82-16 0,-84 9-40,0 2 0,84-3-1,-103 11 6,1 1-1,-1 1 1,0 1-1,0 2 0,0 0 1,37 14-1,-54-17-49,0 0 0,0-1 0,0 0 0,-1 0 0,14 0 0,-20-1-1092</inkml:trace>
</inkml:ink>
</file>

<file path=ppt/ink/ink5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22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0 6118,'0'0'5050,"-5"11"-4981,2-5-73,1-4 3,1 1 0,-1-1 0,1 0 0,0 1 0,0 0 1,-1-1-1,2 1 0,-1 0 0,0-1 0,0 1 0,1 0 0,0 0 1,-1 0-1,1-1 0,0 1 0,1 0 0,-1 0 0,0 0 0,1-1 1,0 1-1,-1 0 0,1 0 0,0-1 0,0 1 0,1-1 0,-1 1 1,0-1-1,1 1 0,0-1 0,-1 0 0,5 4 0,2-1 12,-1 0-1,1-1 1,1-1-1,-1 1 0,0-1 1,1-1-1,0 1 1,-1-1-1,1-1 1,0 0-1,0 0 1,0-1-1,0 0 0,16-2 1,10-3 109,0 0 1,45-15-1,-26 8 16,1 3 0,86-4-1,-14 2 136,116-2-120,24-4 18,-222 12 782,-25 4-4272</inkml:trace>
</inkml:ink>
</file>

<file path=ppt/ink/ink5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34.0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 5029,'0'0'6934,"3"3"-6667,0-1-231,-1-1 0,1 1 0,0 0-1,-1-1 1,1 0 0,0 0 0,0 0-1,0 0 1,0 0 0,0-1 0,0 1 0,0-1-1,0 0 1,4 0 0,62-1 121,-18 0-87,233 22 1157,-245-19-1179,0-2 0,-1-2 0,1-2 0,-1-1 0,60-16 0,-82 17-42,33-3 6,-1 1-1,78 1 0,38-3 99,-154 7-93,1 1 0,0 1 0,0 0 0,0 0-1,0 1 1,18 6 0,-16-5 154,1 0 0,-1 0-1,26 1 1,-79-3-5312,12 2-630</inkml:trace>
</inkml:ink>
</file>

<file path=ppt/ink/ink5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39.4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0 2242,'0'0'1698,"-2"10"-1709,1-5 33,-6 39-354,7-41 308,-1 0 0,1-1 0,0 1 1,0 0-1,0-1 0,1 1 0,-1-1 0,1 1 0,-1 0 1,1-1-1,0 1 0,0-1 0,0 1 0,0-1 0,1 0 1,1 4-1,0-5 266,-1-1 0,1 1 0,0 0 0,-1-1 0,1 1 0,0-1 0,0 0 0,0 0 0,-1 0 0,5 0 0,25 2 1446,-13 3-1475,-1 0-1,28 2 0,20 4 134,-43-6-314,0 0 0,0-2 0,1-1 0,-1-1 0,0-1 0,1-1 0,-1-1 0,38-8 0,-38 7-38,0 2-1,0 0 1,36 3-1,-36-1-1,1 0 0,-1-2 0,31-4-1,-41 2 43,-1 0 1,0-1-1,20-10 0,-27 11-16,0 0-1,1 0 1,-1 1 0,1-1-1,0 1 1,-1 1 0,1-1-1,0 1 1,0 0-1,0 0 1,0 1 0,0-1-1,0 1 1,0 1 0,1-1-1,-1 1 1,0 0 0,-1 1-1,1-1 1,7 4-1,0 0-6,-1-1-1,1-1 0,0 0 0,0 0 0,0-1 0,24 0 0,0-2 22,43-6-1,-74 5-30,-1-1 1,1 1-1,-1-1 0,0-1 1,1 1-1,-1-1 1,0 0-1,7-5 0,-8 5 2,0 0-1,0 0 1,0 1-1,1-1 1,-1 1-1,0 0 1,1 0 0,0 1-1,-1 0 1,1-1-1,5 1 1,11 36-121,-20-34-89,1 0 0,-1 0 1,0 0-1,-1 1 0,1-1 0,0 1 0,0-1 0,-1 0 0,1 1 1,0-1-1,-1 1 0,0 0 0,1-1 0,-1 1 0,0-1 0,0 1 1,0 0-1,0-1 0,0 3 0,0 9-4646</inkml:trace>
</inkml:ink>
</file>

<file path=ppt/ink/ink5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9:5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0 109 8936,'0'0'1842,"9"-6"-2119,-3 3 322,0-1 1,0 1 0,0 0 0,0 1-1,1 0 1,0 0 0,-1 0 0,1 0-1,0 1 1,0 0 0,0 1 0,0 0-1,13 1 1,140 8 1386,130 12 595,-135-8-1801,1-7 0,0-7-1,239-31 1,-243 14-195,592-57 381,-693 74-364,-51 2-141,0 0-1,-1 0 1,1-1 0,-1 1 0,1 0 0,0 0 0,-1 0-1,0 0 1,1 0 0,-1-1 0,0 1 0,1 0-1,-1-1 1,0 1 0,0 0 0,1-1 0,-1 1 0,0-1-1,0 1 1,0-1 0,-1 1 0,-26 4-4301,-6-4-5156</inkml:trace>
</inkml:ink>
</file>

<file path=ppt/ink/ink5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1:46.9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39 145 8360,'0'0'4943,"-6"-8"-4852,-20-27 123,25 34-189,1 1 1,-1-1 0,0 1 0,1-1 0,-1 0 0,1 1 0,0-1 0,-1 0 0,1 1 0,0-1 0,-1 0-1,1 0 1,0 1 0,0-1 0,-1 0 0,1 0 0,0 0 0,0 1 0,0-1 0,0 0 0,0 0 0,0 0-1,0 1 1,1-1 0,-1 0 0,0 0 0,1-1 0,11 6 1170,-10-3-1154,0 0-1,0 0 0,0 0 1,0 0-1,1 0 0,-1-1 1,0 1-1,0-1 0,1 1 1,-1-1-1,0 0 0,1 0 1,-1 0-1,1 0 0,-1 0 1,0 0-1,5-2 0,43-16 600,-19 6-467,-11 8-149,0 1-1,0 1 1,0 0-1,30 3 1,48-4 23,-70 1-38,0 1 0,0 0 0,1 3 0,-1 0 0,0 2-1,38 9 1,-48-9 72,0-2 0,1 0-1,-1-1 1,1 0 0,33-5-1,87-25 191,-78 15-270,-54 13-193,8-3 204,-11-6-4223,-4-2-654</inkml:trace>
</inkml:ink>
</file>

<file path=ppt/ink/ink5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1:47.8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925 254 8104,'-14'2'2055,"-75"11"-913,-114 3 1,137-16-1104,-1 3 0,-85 13 0,134-13-37,-1 1 0,1 1-1,0 0 1,0 1 0,1 1-1,-1 1 1,1 1-1,1 0 1,0 1 0,0 1-1,1 0 1,-26 26 0,31-25-3,1 0 0,1 1 0,0 0 0,1 0 0,0 1 0,1 0 0,1 0 0,0 1 0,1-1 0,-4 29 0,3-9 40,2 0-1,2-1 1,5 63 0,-3-79-8,2 1 0,1-1 0,0 0 0,1 0 0,0 0 0,2 0 0,0-1 0,1 0 0,0-1 0,2 0 0,-1 0 0,2-1 0,0 0 0,1-1 0,0 0 0,1-1 0,0 0 0,1-1 0,0-1 1,1 0-1,0-1 0,0 0 0,1-1 0,0-1 0,1-1 0,25 7 0,34 4 112,0-3 1,1-3-1,0-4 0,1-3 1,0-3-1,88-12 0,-129 8-159,0-3-1,0-1 0,-1-1 0,-1-2 0,1-2 0,-2-1 0,54-29 0,-64 29 110,-1-2-1,-1 0 1,0-2 0,-1-1 0,-1 0-1,-1-1 1,0-1 0,-2-1-1,0-1 1,-1 0 0,13-27-1,-12 15 54,-2-1-1,-1-1 0,-2 0 1,-2-1-1,-1 0 1,-2 0-1,-1-1 0,-2 0 1,-2 0-1,-2-1 0,-1 1 1,-6-42-1,4 60-109,-1 0 0,-1 0 1,-1 1-1,0-1 0,-1 1 0,-1 1 0,-20-34 0,22 42-18,-1 0 0,-1 0 1,1 1-1,-1 0 0,-1 0 0,0 1 0,0 0 0,-1 0 0,0 1 0,0 1 0,0 0 0,-1 0 1,0 1-1,-16-6 0,1 5-86,-1 1 0,0 0 1,1 3-1,-2 0 1,1 1-1,0 2 0,0 1 1,0 1-1,-46 11 1,-1 6-742,1 3 1,-83 38-1,-72 38-4092,115-54 225</inkml:trace>
</inkml:ink>
</file>

<file path=ppt/ink/ink5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12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1 115 4452,'0'0'8259,"8"-6"-7592,1 0-397,-1 0 0,1 1 1,1 1-1,15-7 0,-21 9-196,0 1-1,1 0 0,0 0 1,-1 0-1,1 1 0,-1-1 1,1 1-1,0 0 1,-1 1-1,1-1 0,-1 1 1,1 0-1,0 0 0,-1 0 1,8 3-1,6 4-15,0-2 0,0-1 0,0 0-1,1-1 1,0-1 0,0 0 0,21-1 0,9-2 175,78-10 0,-90 3-165,0-1 1,54-20-1,21-5-60,-99 31-51,0 1 0,0 0-1,0 1 1,13 1-1,-19 1 110,1-2 0,0 1 0,-1-1-1,1 0 1,-1 0 0,1-1-1,0 0 1,-1-1 0,1 0 0,-1 0-1,0 0 1,0-1 0,0 0-1,8-5 1,-15 8-58,1 0 0,-1-1 0,1 1 0,-1-1 0,0 1 0,1 0 0,0-1 0,-1 1 0,1 0 0,-1-1 0,1 1 0,-1 0 0,1 0 0,0 0 0,-1-1 0,1 1 0,-1 0 0,1 0 0,0 0 0,-1 0 0,1 0 0,0 0 0,-1 0 0,1 0 0,-1 1-1,1-1 1,0 0 0,-1 0 0,1 0 0,-1 1 0,1-1 0,-1 0 0,1 0 0,-1 1 0,1-1 0,0 1 0,0 1-56,0 0 0,0-1 0,0 1 0,0 0 0,0 0 0,0 0 0,-1 0 0,1 0 0,-1 0 0,1 0 0,-1 3-1,1-1-473,-1 1-1,0-1 0,0 0 0,0 0 0,0 0 0,0 0 1,-1 1-1,0-1 0,0 0 0,0 0 0,-1 0 0,-2 5 0,-8 1-3806</inkml:trace>
</inkml:ink>
</file>

<file path=ppt/ink/ink5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23.1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48 1537,'0'0'2376,"-7"-10"2840,7 11-5093,-1 0 0,1 1 1,-1-1-1,1 0 1,0 0-1,0 0 0,0 0 1,0 0-1,0 1 1,0-1-1,0 0 0,0 0 1,0 0-1,0 0 1,0 1-1,1-1 0,-1 0 1,1 0-1,-1 0 0,1 0 1,-1 0-1,1 0 1,-1 0-1,1 0 0,0 0 1,0 0-1,-1-1 1,1 1-1,0 0 0,0 0 1,0-1-1,0 1 1,0 0-1,1 0 0,20 0 433,-1-1 0,1 0 0,-1-2 1,38-7-1,-40 5-527,-1 1 0,2 0 0,-1 2 0,0 0 0,0 1 0,35 5 1,-31-2 46,-1-1 1,0-1-1,1-2 1,-1 0 0,0-1-1,0-1 1,26-7-1,-15 3-56,0 2 0,44-2 0,-19 8 100,1-3 0,0-3 1,67-13-1,-96 15-3214,-29 4 2910,-1-1-1,1 1 0,0-1 1,0 1-1,-1-1 1,1 1-1,0 0 1,-1-1-1,1 1 1,-1-1-1,1 1 1,-1 0-1,1 0 0,-1-1 1,0 1-1,1 0 1,-1 0-1,0 0 1,0-1-1,1 1 1,-1 0-1,0 0 1,0 0-1,0 0 0,0 0 1,0-1-1,0 1 1,0 2-1,0 0-5655</inkml:trace>
</inkml:ink>
</file>

<file path=ppt/ink/ink5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32.3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4708,'0'0'-117,"-9"5"635,-26 17 160,33-21-570,-1 0 0,0 1-1,1-1 1,-1 0 0,0 0 0,0-1 0,1 1 0,-1 0 0,0-1 0,0 0-1,0 0 1,0 0 0,0 0 0,-3 0 0,5-1 65,-1 1 0,0 0-1,0 0 1,1 0 0,-1 0 0,0 0-1,0 0 1,1 0 0,-1 1 0,0-1-1,0 1 1,1-1 0,-1 1 0,0 0-1,1 0 1,-1-1 0,1 1 0,-3 2-1,3-2 22,1-1-1,-1 0 1,1 1-1,-1-1 0,1 1 1,0-1-1,-1 0 1,1 1-1,0-1 0,-1 1 1,1-1-1,0 1 0,0-1 1,-1 1-1,1-1 1,0 1-1,0-1 0,0 1 1,0-1-1,0 1 1,0 0-1,0-1 0,0 1 1,0-1-1,0 1 0,0-1 1,0 1-1,0-1 1,0 1-1,0-1 0,1 1 1,-1 0-1,18 15 975,-14-13-1226,1 0 0,0-1-1,-1 0 1,1 0 0,0 0 0,0-1 0,8 2-1,7-4 96,0-1-1,0-1 0,0 0 0,0-2 0,-1 0 0,38-15 1,-8 2-29,-43 16-8,0 0 1,0 1-1,0 0 0,0 0 0,0 1 1,0-1-1,1 1 0,-1 1 0,0-1 1,0 1-1,0 0 0,0 0 0,0 1 1,0-1-1,-1 2 0,1-1 0,0 0 1,-1 1-1,0 0 0,8 6 0,-6-5 5,-1-1-1,1 1 1,0-1-1,-1-1 0,1 1 1,0-1-1,1-1 1,-1 1-1,0-1 0,9 0 1,82-2 40,-45-1-48,-31 1 9,-1-2 1,0 0-1,0-1 0,0-2 1,36-13-1,7-2-1,-50 19 61,0 0 0,0 0 0,0 1 0,18 1 0,-19 0-6,-27 4-7321,8-4 2014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1.7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0 13011,'6'16'5316,"10"21"-4744,69 103 209,-21-38-563,4 18-62,66 107 186,-103-189-599,-19-23-2279,-34-31 540,-5-4 1195,-11-5-178</inkml:trace>
</inkml:ink>
</file>

<file path=ppt/ink/ink5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90 2851,'0'0'16725,"0"-4"-16469,0 4-236,-1-1 1,1 0-1,0 0 0,1 0 1,-1 1-1,0-1 0,0 0 0,0 0 1,0 0-1,1 1 0,-1-1 1,0 0-1,1 0 0,-1 1 1,0-1-1,1 0 0,-1 1 0,1-1 1,-1 0-1,1 1 0,0-1 1,-1 1-1,1-1 0,-1 1 0,1-1 1,0 1-1,-1-1 0,2 0 1,34-8 329,51 6-47,-70 4-248,341-18 1248,-166 13-349,-35 3-451,-149 0-480,-1 0-1,0 0 1,0-1 0,0 0-1,0-1 1,10-5-1,22-6 1545,-39 14-1215,-23 27-2056,17-18-916,1-4-984,-1-1-2455</inkml:trace>
</inkml:ink>
</file>

<file path=ppt/ink/ink5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5.0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57 2370,'-10'3'863,"0"0"-1,-1-1 1,1 0-1,0-1 0,-1 0 1,1-1-1,-1 0 1,-14-3-1,24 3-787,0-1-1,0 1 1,1-1 0,-1 1-1,0-1 1,1 0-1,-1 1 1,0-1-1,1 0 1,-1 0-1,1 0 1,-1 1 0,1-1-1,0 0 1,-1 0-1,1 0 1,0 0-1,0 0 1,-1 0 0,1 1-1,0-1 1,0 0-1,0 0 1,0 0-1,0 0 1,0 0 0,0 0-1,1 0 1,-1 0-1,1-1 1,-1 1-41,0-1 1,0 1-1,0 0 0,1 0 1,-1 0-1,0 0 0,1-1 1,-1 1-1,1 0 1,-1 0-1,1 0 0,0 0 1,-1 0-1,1 0 0,0 0 1,0 0-1,0 0 1,0 1-1,0-1 0,0 0 1,0 0-1,0 1 0,0-1 1,2 0-1,7 0 129,1 1 0,0 1-1,0-1 1,19 6 0,24 0 2856,-42-4-2853,1 0-1,-1 1 1,-1 0-1,1 0 1,0 2-1,-1-1 1,0 1-1,0 1 1,0 0-1,17 14 0,-17-13-102,0 1 0,0-1 0,1-1 0,0 0 0,0-1 1,0 0-1,1-1 0,0 0 0,22 3 0,-14-6 177,1-1 0,-1-1 0,0-1 0,1 0 1,-1-2-1,-1-1 0,22-7 0,88-19 34,-85 22-138,67-23-1,-100 28 93,7-4-881,-19 7 471,0 0 1,0 1 0,0-1-1,0 0 1,0 1-1,0-1 1,0 0 0,0 0-1,-1 1 1,1-1-1,0 0 1,0 0 0,0 1-1,-1-1 1,1 0-1,0 1 1,-1-1 0,1 0-1,-1 1 1,1-1-1,-1 1 1,1-1 0,-1 1-1,1-1 1,-1 1-1,1-1 1,-1 1 0,0-1-1,1 1 1,-1 0-1,0-1 1,-18-14-7987</inkml:trace>
</inkml:ink>
</file>

<file path=ppt/ink/ink5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6.2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7591,'-3'22'2456,"3"-21"-2359,0 0 1,0-1-1,0 1 0,-1 0 0,1 0 1,0-1-1,0 1 0,0 0 0,0 0 1,0-1-1,0 1 0,0 0 0,0 0 0,1 0 1,-1-1-1,0 1 0,0 0 0,1-1 1,-1 1-1,1 1 0,27 2 1806,45-1-548,90 16-1,-90-8-896,91 1 0,-38-15-51,-1-5 1,150-28-1,-246 31 212,56-2 1485,-86 8-2295,0 0 0,1-1 0,-1 1 0,0-1 0,0 1 0,0-1 0,0 0 0,0 1 1,0-1-1,0 0 0,1 0 0,-1 0 0,0 0 0,0 0 0,0 1 0,0-2 0,0 1 0,-2 0 0,2 0-511,-6 0-4839</inkml:trace>
</inkml:ink>
</file>

<file path=ppt/ink/ink5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9.1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179 0 3171,'0'0'4217,"-9"2"-4051,5-2-122,-5 2 70,-1-1 0,1-1 1,-1 1-1,0-2 0,1 1 0,-15-3 0,21 2 96,0 1-1,0 0 0,0 0 0,1 1 1,-1-1-1,0 1 0,0-1 0,0 1 1,0 0-1,0 0 0,1 0 0,-1 0 1,0 1-1,1-1 0,-1 1 0,1-1 1,0 1-1,-1 0 0,1 0 0,0 0 1,-3 4-1,3-3-39,-1-1 0,1 1 1,0-1-1,0 1 0,1 0 0,-1 0 0,0-1 0,1 1 1,0 0-1,0 1 0,0-1 0,0 0 0,0 0 1,1 0-1,-1 1 0,1-1 0,0 0 0,0 0 1,1 6-1,1-5-44,1 0 1,0 0-1,0 0 0,0-1 1,0 1-1,1-1 0,-1 0 1,6 4-1,6 6 87,-7-5-145,0-1-1,0 0 0,1 0 1,-1-1-1,2 0 0,-1-1 0,0 1 1,1-2-1,0 0 0,0 0 1,21 5-1,-15-7-17,0 0 1,1-1 0,-1-1-1,0 0 1,1-1-1,-1-1 1,21-5-1,165-51 258,-159 42-276,1 2 1,1 2-1,0 2 0,1 1 1,67-2-1,-97 10 7,-1 2 0,0 0 0,0 0 0,1 2 0,-1 0 0,-1 1 0,1 0 0,0 1 0,22 11 0,-57-55-1224,19 37 630,-1 0 1,0 0 0,0 0-1,1 1 1,-1-1-1,0 1 1,-1-1 0,1 1-1,0 0 1,0 0 0,0 0-1,-5-1 1,-16-5-6525</inkml:trace>
</inkml:ink>
</file>

<file path=ppt/ink/ink5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59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3876,'0'0'8498,"-6"8"-8311,1-1-145,3-5-3,1 0 0,-1 0 0,1 0 0,-1 0 0,1 0-1,0 1 1,0-1 0,0 0 0,-1 5 0,2-5 3,0-1 1,0 0-1,0 0 1,1 1-1,-1-1 0,0 0 1,1 0-1,-1 0 1,1 0-1,0 0 0,-1 0 1,1 0-1,0 0 1,-1 0-1,1 0 0,0 0 1,0 0-1,0 0 1,0 0-1,0-1 1,0 1-1,0 0 0,0-1 1,0 1-1,0-1 1,0 1-1,0-1 0,1 1 1,1-1-1,11 5 317,2 0-1,-1-1 0,0-1 1,1 0-1,26 0 0,82-4-89,-101 0-205,72-7-6,-64 4-34,1 1 0,0 2 0,-1 1 0,1 1 0,58 10 0,-70-5-57,89 17-949,-33-18-4014,-21-9-2355</inkml:trace>
</inkml:ink>
</file>

<file path=ppt/ink/ink5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0.3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174 1 3940,'0'0'18561,"-8"7"-17979,3-3-522,-33 29 500,35-30-511,1 0 1,-1-1-1,1 1 0,0 0 1,0 0-1,0 0 1,0 0-1,1 1 1,0-1-1,-1 0 1,1 1-1,0-1 1,0 1-1,0 4 0,2-7-32,-1-1-1,1 1 0,-1-1 0,1 0 0,0 1 0,-1-1 1,1 1-1,0-1 0,-1 0 0,1 0 0,0 1 0,0-1 1,-1 0-1,1 0 0,0 0 0,0 0 0,-1 0 0,1 0 1,0 0-1,0 0 0,-1 0 0,1 0 0,0 0 0,0 0 1,-1-1-1,1 1 0,1-1 0,31-6 161,-27 5-150,-3 1-31,1 0-1,0 0 1,0 0-1,0 1 1,0-1-1,0 1 1,0 0-1,0 0 1,0 0-1,0 1 1,0 0 0,-1-1-1,1 1 1,7 3-1,-9-2 5,0-1-1,0 1 0,0 0 1,0 0-1,-1 0 1,1 0-1,0 1 1,-1-1-1,0 0 0,0 1 1,0-1-1,0 1 1,0-1-1,0 1 1,0-1-1,-1 1 0,1 0 1,-1-1-1,0 1 1,0-1-1,0 1 1,0 4-1,0 7 127,0 1-1,-1-1 1,-1 0-1,-5 25 1,5-33 116,0 0 0,-1 0 0,0 0 0,0 0 0,-1 0 0,1-1 0,-1 0 0,0 1 0,-1-1 0,1-1 0,-1 1 0,-8 5 0,4-1-108,-1-1 0,-1-1 0,1 1 0,-1-2 0,0 0 0,-1 0 0,1-1-1,-1 0 1,0-1 0,0 0 0,-21 3 0,32-7-297,-1-1-1,1 1 1,0-1-1,-1 1 1,1-1-1,0 0 1,-1 1-1,1-1 1,0 0-1,0 0 1,0 0-1,0 0 1,0 0-1,0 0 0,0 0 1,0 0-1,0 0 1,1-1-1,-1 1 1,0 0-1,1 0 1,-1-1-1,1 1 1,-1-1-1,1 1 1,0 0-1,-1-1 1,1 1-1,0-1 1,0 1-1,0 0 1,0-3-1,0-63-7449,1 48 4046,-1-34-6031</inkml:trace>
</inkml:ink>
</file>

<file path=ppt/ink/ink5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0.7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93 3491,'0'0'15663,"59"-43"-13805,-37 43-289,4 0-287,8-1-610,5-1-480,-2-3-96,1 0-63,-3 0-578,-4-1-864,-2-1-609,-7-2-1570,-3 0-3362</inkml:trace>
</inkml:ink>
</file>

<file path=ppt/ink/ink5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1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0 8456,'0'0'11873,"-9"7"-11692,-8 7-9,1 1-1,1 1 1,1 0-1,0 0 1,1 2-1,1 0 1,-13 23-1,19-31-25,1 1-1,-1 0 1,2 1-1,0-1 1,0 1-1,1 0 0,0-1 1,1 1-1,0 1 1,1-1-1,1 0 1,0 0-1,0 0 1,1 0-1,4 17 1,-4-26-137,0 0 0,1 0 1,-1 0-1,1 0 1,-1 0-1,1 0 1,0-1-1,0 1 1,1-1-1,-1 1 1,0-1-1,1 0 0,0 0 1,-1 0-1,1 0 1,0 0-1,0-1 1,0 1-1,0-1 1,0 0-1,0 0 1,0 0-1,1 0 0,-1 0 1,0-1-1,1 1 1,-1-1-1,0 0 1,1 0-1,-1-1 1,0 1-1,0 0 1,6-3-1,1 2 69,0-1-1,0-1 1,-1 0-1,1-1 1,-1 1-1,0-2 1,0 1-1,0-1 1,-1-1-1,9-6 1,-14 9 58,1 0 1,-1-1-1,1 1 0,-1-1 0,0 0 1,0 0-1,-1 0 0,1 0 0,-1 0 1,0-1-1,0 1 0,-1-1 0,1 1 1,-1-1-1,0 0 0,1-6 0,-2 9-84,-1 0 0,1-1 0,0 1 0,-1 0 1,0 0-1,1-1 0,-1 1 0,0 0 0,0 0 0,0 0 0,-1 0 0,1 0 0,0 0 0,-1 0 0,1 0 0,-1 1 0,0-1 0,1 1 0,-1-1 0,0 1 0,0-1 0,0 1 0,0 0 0,0 0 0,0 0 0,-1 0 0,1 0 0,0 1 0,0-1 0,-1 1 0,1-1 0,0 1 0,-1 0 0,-2 0 0,-52-2-206,56 2 36,-1 0 1,0 1 0,1-1-1,-1 0 1,0 1-1,1-1 1,-1 1-1,1-1 1,-1 1-1,1 0 1,-1-1-1,1 1 1,-1 0-1,1 0 1,0 0 0,-1 0-1,1 0 1,0 1-1,0-1 1,0 0-1,0 1 1,0-1-1,0 0 1,0 1-1,1-1 1,-1 1 0,0-1-1,1 1 1,-1-1-1,0 4 1,1-4-122,0-1 1,0 1 0,0 0 0,0-1-1,1 1 1,-1-1 0,0 1 0,0 0 0,0-1-1,1 1 1,-1-1 0,0 1 0,0-1-1,1 1 1,-1-1 0,1 1 0,-1-1-1,0 1 1,1-1 0,-1 0 0,1 1-1,-1-1 1,1 1 0,-1-1 0,1 0-1,-1 0 1,1 1 0,-1-1 0,1 0-1,0 0 1,-1 0 0,1 0 0,-1 1-1,1-1 1,0 0 0,-1 0 0,1 0 0,-1 0-1,1 0 1,0-1 0,-1 1 0,1 0-1,-1 0 1,1 0 0,0-1 0,1 1-292,20 0-8262</inkml:trace>
</inkml:ink>
</file>

<file path=ppt/ink/ink5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1.4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1 6598,'0'0'11958,"-8"2"-9534,0 1-2314,1 0-1,0 1 1,0-1 0,0 1 0,0 0-1,1 1 1,-1 0 0,1 0 0,0 0-1,1 1 1,-1 0 0,1 0 0,0 0-1,1 1 1,-1 0 0,1 0 0,1 0-1,-1 0 1,1 0 0,1 1 0,-1-1-1,1 1 1,0 0 0,0 11 0,1-15-97,1-1 1,0 1 0,0-1 0,0 1-1,1-1 1,-1 1 0,1-1-1,0 1 1,0-1 0,0 0-1,0 1 1,0-1 0,1 0 0,0 0-1,-1 0 1,1 0 0,5 5-1,-4-6 83,0 1 0,1-1 0,-1 0 0,1 0 0,0-1 1,-1 1-1,1-1 0,0 0 0,0 0 0,0 0 0,0 0 0,0-1 0,0 0 0,0 0 0,5 0 0,-3-1 18,0 1-1,0-2 1,0 1 0,0-1 0,0 0 0,0 0 0,-1 0-1,1-1 1,-1 0 0,1 0 0,-1 0 0,0-1 0,0 1-1,-1-1 1,1-1 0,-1 1 0,0-1 0,0 1 0,0-1-1,-1 0 1,1-1 0,-1 1 0,-1 0 0,1-1 0,-1 0-1,0 1 1,0-1 0,0 0 0,-1 0 0,0 0 0,0 0-1,-1-1 1,0-8 0,-1 11-102,0 0-1,-1 1 1,0-1-1,1 0 1,-1 0-1,-1 1 1,1-1-1,0 1 1,-1 0-1,0 0 1,0 0-1,0 0 1,0 0 0,0 0-1,0 1 1,-1 0-1,1 0 1,-1 0-1,0 0 1,-6-2-1,5 1-520,-1 1 0,1 0-1,-1 1 1,1-1-1,-1 1 1,-10 0 0,13 1-296,0 0 1,1 0-1,-1 0 1,0 0-1,1 1 1,-1-1-1,0 1 1,1 0-1,-1 0 1,1 0-1,-1 0 1,1 0 0,0 0-1,-4 3 1,-3 5-11614</inkml:trace>
</inkml:ink>
</file>

<file path=ppt/ink/ink5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2.1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229 111 5317,'0'0'1303,"3"-9"2006,0 4-2816,15-46 3223,-17 48-3169,0 0 0,-1 0 1,1 0-1,-1 0 0,0 1 0,0-1 1,0 0-1,0 0 0,-1 0 0,0-5 1,0 7-431,0 0 1,1 1 0,-1-1-1,0 0 1,0 1 0,1-1 0,-1 1-1,0-1 1,0 1 0,0-1-1,0 1 1,0 0 0,0 0-1,0-1 1,0 1 0,0 0-1,0 0 1,0 0 0,0 0-1,0 0 1,0 0 0,0 0-1,0 0 1,0 0 0,0 1-1,-1-1 1,-29 10 570,16 0-630,0 1 0,0 0 0,1 2 0,1-1 0,0 2 0,1 0 0,0 0 0,1 1 0,1 1 0,0-1 0,2 2 0,-1-1 0,2 1 0,0 1 0,1-1 0,1 1 0,1 0 0,0 0 0,1 0 0,1 1 0,0 28 0,3-43-44,-1-1 0,0 1 1,1 0-1,0 0 0,0-1 1,0 1-1,0-1 1,1 1-1,-1-1 0,1 1 1,0-1-1,0 0 0,0 0 1,0 0-1,1 0 1,-1 0-1,1 0 0,0-1 1,0 1-1,0-1 0,0 0 1,0 0-1,0 0 1,1 0-1,-1 0 0,0-1 1,1 0-1,0 1 0,-1-1 1,1-1-1,0 1 1,-1 0-1,1-1 0,0 0 1,0 0-1,0 0 0,4-1 1,0 1 104,0-1 0,1 0 0,-1 0-1,0-1 1,0 0 0,-1-1 0,1 1 0,0-1 0,-1-1 0,1 0 0,-1 0 0,0 0 0,-1-1 0,1 0 0,-1 0-1,10-11 1,-13 13-4,0 0 0,-1-1-1,0 0 1,0 1 0,0-1-1,0 0 1,0 0 0,-1 0-1,0-1 1,0 1 0,0 0 0,0 0-1,0-1 1,-1 1 0,0 0-1,0-1 1,0 1 0,-1 0-1,1 0 1,-3-7 0,2 7-93,-1 1 0,1 0 0,-1-1 0,0 1 0,0 0 0,-1 0 0,1 0 0,0 0 0,-1 1 0,0-1 0,0 1 0,0-1 0,0 1 0,0 0 0,0 0 0,0 1 0,-1-1-1,1 0 1,-1 1 0,1 0 0,-1 0 0,1 0 0,-7-1 0,2 1-196,1 0-1,0 1 0,-1-1 1,1 1-1,-1 1 0,1-1 1,0 1-1,-1 1 0,-8 2 0,14-3-43,-1-1 0,1 1 0,0 1 0,0-1 0,0 0 0,0 0 0,0 1 0,0-1 0,0 1 0,0 0 0,1 0 0,-1-1 1,1 1-1,-1 0 0,1 0 0,0 0 0,0 1 0,-1-1 0,2 0 0,-1 0 0,0 1 0,0-1 0,1 0 0,-1 1 0,1-1 0,0 1 0,0-1 0,0 0 0,0 1 0,0-1 0,1 4 0,-1-5-100,0 1 0,0-1 1,1 0-1,-1 1 0,0-1 1,1 0-1,-1 0 0,1 1 1,0-1-1,-1 0 1,1 0-1,0 0 0,0 1 1,0-1-1,0 0 0,-1 0 1,2-1-1,-1 1 1,0 0-1,0 0 0,0 0 1,0-1-1,0 1 0,1 0 1,1 0-1,18 6-7225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2.2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 11 13219,'-2'2'116,"0"-1"30,0 0 0,0 1 0,1 0 0,-1-1 0,1 1 0,-1 0 0,1 0 0,-1 0-1,0 2 1,2-3-121,0-1-1,0 0 0,0 1 0,0-1 0,0 0 0,0 0 1,0 1-1,0-1 0,0 0 0,0 1 0,0-1 1,0 0-1,0 0 0,0 1 0,0-1 0,1 0 1,-1 0-1,0 1 0,0-1 0,0 0 0,0 0 1,1 0-1,-1 1 0,0-1 0,0 0 0,1 0 0,-1 0 1,0 0-1,1 1 0,17 3 659,29 1 252,0-2 0,50-5-1,100-14 509,-85 5-970,165-9-1992,-230 17 1151</inkml:trace>
</inkml:ink>
</file>

<file path=ppt/ink/ink5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2.5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65 0 16816,'0'0'8130,"-3"10"-8034,-12 18-40,8-16-7,0-1 0,2 1 0,-1 0 0,1 0 1,1 0-1,0 1 0,-2 13 0,8-25-37,1 0-1,-1 0 1,0 0 0,1-1 0,-1 1 0,1-1 0,-1 0-1,1 0 1,-1 0 0,1 0 0,-1 0 0,4-1 0,-2 1 15,44-4 23,-38 2-52,0 1 1,0 0 0,-1 0-1,1 1 1,0 1 0,0-1-1,0 2 1,14 2 0,-22-2-3,0-1 1,0 1-1,0 0 1,0 0-1,-1-1 1,1 1-1,0 0 1,-1 1 0,0-1-1,1 0 1,-1 0-1,0 1 1,0-1-1,0 0 1,0 1-1,-1-1 1,1 1-1,-1-1 1,1 1 0,-1-1-1,0 1 1,0-1-1,0 1 1,-1-1-1,1 4 1,-1 2 47,0-1 1,0 1 0,0 0-1,-1 0 1,0-1-1,0 1 1,-4 7 0,-5 5 704,-2 0 0,1-1 0,-21 23 1,29-37-618,0-1 0,0 1 0,-1 0 0,1-1 0,-1 0 0,0 0 0,-1 0 0,1-1 0,-1 0 0,1 0 0,-1 0 1,0-1-1,0 1 0,0-2 0,0 1 0,-11 1 0,16-3-221,-1 0 1,1-1-1,-1 1 1,1 0-1,-1-1 0,1 1 1,0-1-1,-1 1 1,1-1-1,0 0 1,0 0-1,-1 0 1,1 0-1,0 1 0,0-1 1,0-1-1,0 1 1,0 0-1,0 0 1,0 0-1,1 0 1,-1-1-1,0 1 0,1 0 1,-1-1-1,0 1 1,1-1-1,0 1 1,-1 0-1,1-1 1,0 1-1,0-3 0,-1-58-7944,1 43 3273,0-15-6739</inkml:trace>
</inkml:ink>
</file>

<file path=ppt/ink/ink5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2.9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78 12268,'0'0'16783,"64"-49"-16750,-23 42-1,-1 4 0,6-2-801,-4 3-961,-2 0-1120,1-1-546,-6-4-4932</inkml:trace>
</inkml:ink>
</file>

<file path=ppt/ink/ink5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33.2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60 7655,'0'0'14926,"6"-8"-13153,0 3-1445,-1-1 0,1 1 0,0 0 0,0 1 0,0 0 0,1 0 0,0 0 0,11-4 0,-16 7-299,0 0-1,0 0 1,1 0 0,-1 0 0,0 1 0,1-1 0,-1 1 0,1 0 0,-1 0 0,0 0 0,1 0 0,-1 0 0,1 0 0,-1 1 0,0-1 0,1 1 0,-1-1 0,0 1 0,1 0-1,-1 0 1,0 0 0,0 0 0,0 1 0,0-1 0,0 1 0,0-1 0,0 1 0,-1-1 0,1 1 0,0 0 0,-1 0 0,0 0 0,1 0 0,-1 0 0,0 0 0,0 0 0,2 4 0,-1 1-26,0 0 1,-1 0 0,0 0-1,0 0 1,0 0 0,-1 1-1,1-1 1,-2 0 0,1 0-1,-1 0 1,0 0 0,-1 0-1,0 0 1,0 0 0,-6 13-1,4-11 145,-1 1 0,0-1 0,0 0 0,-1 0 0,0-1 0,-1 0 0,1 0 0,-2 0 0,1-1 0,-12 8 0,75-31-927,-40 11 223,1 0 0,-1 1-1,18-1 1,-30 4 453,0 0 0,-1 1 0,1-1 0,0 1 0,0 0-1,0 0 1,-1 1 0,1-1 0,0 1 0,0 0 0,-1 0 0,1 0 0,0 0 0,-1 0 0,0 1 0,1 0 0,-1 0-1,0 0 1,6 4 0,-7-3 101,-1-1-1,0 1 1,1-1-1,-1 1 1,0-1-1,0 1 0,0 0 1,-1 0-1,1-1 1,-1 1-1,1 0 1,-1 0-1,0 0 1,0 0-1,0-1 0,-1 1 1,1 0-1,-1 0 1,1 0-1,-1-1 1,0 1-1,0 0 1,0-1-1,-3 5 0,-2 4 389,0 0-1,-1-1 1,0 0-1,-10 10 0,9-10-39,1-1 0,-2-1 0,1 0-1,-1 0 1,-1-1 0,1 0 0,-1 0-1,-1-1 1,1-1 0,-1 1 0,0-2-1,0 1 1,0-2 0,-1 0 0,1 0-1,-18 2 1,27-5-465,0 0 0,0-1 0,0 1 0,0 0 0,0-1 0,0 1 0,1-1 0,-1 1 0,0-1 0,0 0 0,0 0-1,1 0 1,-3-1 0,1-1-719,0 0-1,-1-1 0,1 1 0,1-1 0,-1 0 0,0 0 0,-1-4 1,-4-5-2198,-2-2-7139</inkml:trace>
</inkml:ink>
</file>

<file path=ppt/ink/ink5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5:56.1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1395 375 1409,'0'0'4356,"3"-8"-2348,0-2-1394,0 1-1,0-1 1,-1 0 0,1-15 0,-3 22-403,0-1-1,0 1 1,0-1 0,0 1-1,-1-1 1,0 1-1,1-1 1,-1 1 0,0-1-1,-1 1 1,1 0-1,-1 0 1,1-1 0,-1 1-1,0 0 1,0 1-1,0-1 1,-1 0 0,-2-2-1,-5-3 25,0 0-1,-1 1 1,-1 1-1,1 0 1,-1 0 0,-19-6-1,-82-20 644,49 16-253,-86-34 1131,-35-8-1441,152 50-322,0 1 0,-1 2 1,-60-2-1,56 8 148,0 2 0,1 2 0,0 1 0,0 1 0,0 3 0,1 0 0,0 3 0,1 1 0,0 1 0,2 2 0,-42 28 0,66-39-127,1 1 0,0 0 0,0 0 0,0 0-1,1 1 1,1 0 0,-1 1 0,1-1 0,1 1-1,-1 1 1,2-1 0,-1 1 0,-4 16 0,5-12-3,1 0 1,1 0 0,0 0-1,1 1 1,0-1-1,2 0 1,-1 0 0,2 1-1,4 19 1,-2-14-6,2 0 0,0-1 0,2 1 0,0-2 0,1 1 0,0-1 0,2 0 0,0-1 1,1 0-1,1-1 0,1 0 0,0-1 0,1 0 0,21 15 0,-7-11 20,2-2 0,0-1 0,1-1 0,0-2 0,1-1 0,1-2 0,0-1 0,41 5 0,285 17 161,-345-31-176,57 4 44,0-4-1,0-3 1,0-3-1,78-17 0,-87 9-20,167-45 28,-206 51-6,-1-1-1,1-1 0,-2-2 1,0 0-1,0-1 1,-1-1-1,23-20 1,-37 28-32,-1-1 0,1 0 1,-1 0-1,-1 0 1,0-1-1,0 0 0,0 0 1,-1 0-1,0-1 1,-1 1-1,0-1 0,0 0 1,-1 0-1,0 0 1,0 0-1,-1 0 1,0 0-1,-1 0 0,0-1 1,-1 1-1,1 0 1,-2 0-1,1 0 0,-1 0 1,-1 0-1,0 0 1,0 0-1,-1 1 0,0-1 1,0 1-1,-1 0 1,0 1-1,0-1 0,-9-9 1,-3 1-33,-1 1 0,-1 0 1,0 1-1,-1 2 0,0-1 1,-35-14-1,-143-44-217,90 34-1338,93 32 613,-8-3-2059,10 1-2657,4-1-3425</inkml:trace>
</inkml:ink>
</file>

<file path=ppt/ink/ink5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5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72 2626,'0'0'14932,"-8"-4"-10442,9 5-4450,-1 0 0,1 1 0,-1-1 0,1 0 0,-1 0 0,1 0 0,0 1 1,0-1-1,-1 0 0,1 0 0,0 0 0,0 0 0,0 0 0,0 0 0,0-1 1,1 1-1,-1 0 0,0 0 0,0-1 0,0 1 0,1-1 0,-1 1 0,0-1 1,1 0-1,-1 1 0,0-1 0,1 0 0,-1 0 0,0 0 0,1 0 0,-1 0 0,1 0 1,-1 0-1,0-1 0,1 1 0,-1 0 0,0-1 0,0 1 0,1-1 0,-1 1 1,0-1-1,0 0 0,0 1 0,1-1 0,-1 0 0,0 0 0,0 0 0,0 0 1,0 0-1,-1 0 0,1 0 0,0 0 0,0 0 0,-1 0 0,1-1 0,0 1 1,-1 0-1,0 0 0,1-1 0,-1 1 0,1-2 0,-1 1 20,1 0 0,-1 0-1,0 0 1,1-1 0,-1 1-1,0 0 1,0 0 0,0 0 0,-1 0-1,1 0 1,0 0 0,-1 0-1,0 0 1,1 0 0,-1 0-1,0 0 1,0 0 0,0 0 0,0 0-1,0 0 1,-1 1 0,1-1-1,0 0 1,-1 1 0,0-1-1,1 1 1,-1 0 0,0 0-1,1-1 1,-4 0 0,2 1-47,0 0-1,0 0 1,0 0 0,0 0 0,0 1 0,0-1-1,0 1 1,0 0 0,0 0 0,-1 0 0,1 0-1,0 1 1,0-1 0,0 1 0,0 0 0,0 0-1,0 0 1,0 0 0,0 1 0,-4 2 0,5-3-14,0 1 1,-1 0-1,1-1 1,0 1 0,0 0-1,1 0 1,-1 0-1,0 1 1,1-1-1,-1 0 1,1 1 0,-1-1-1,1 1 1,0-1-1,0 1 1,0-1 0,1 1-1,-1 0 1,1-1-1,-1 1 1,1 0 0,0 0-1,0-1 1,0 1-1,1 3 1,0-5 5,0 0 0,0 0-1,0 0 1,0 0 0,0-1 0,0 1 0,1-1 0,-1 1-1,0-1 1,0 1 0,1-1 0,-1 1 0,0-1 0,0 0-1,1 0 1,-1 0 0,0 0 0,1 0 0,-1 0 0,0 0-1,3 0 1,31-5 113,-30 4-104,1 0 0,-1-1 0,0 0 1,0 0-1,0 0 0,0-1 0,0 0 0,-1 0 0,1 0 0,-1 0 0,1-1 0,-1 1 0,6-9 1,-9 12-11,-1 0 0,0 0 0,0 0 1,0 0-1,0-1 0,0 1 1,0 0-1,0 0 0,0 0 0,0 0 1,0 0-1,0-1 0,1 1 0,-1 0 1,0 0-1,0 0 0,0 0 1,0 0-1,0-1 0,0 1 0,0 0 1,0 0-1,0 0 0,0 0 1,-1-1-1,1 1 0,0 0 0,0 0 1,0 0-1,0 0 0,0 0 0,0-1 1,0 1-1,0 0 0,0 0 1,0 0-1,0 0 0,-1 0 0,1 0 1,0 0-1,0-1 0,0 1 1,0 0-1,0 0 0,0 0 0,-1 0 1,1 0-1,0 0 0,0 0 0,0 0 1,0 0-1,-1 0 0,-12 0 61,-15 10 55,15-3-449,-2 3 1672,14-7-4094,10-1-4721,-3-1-130</inkml:trace>
</inkml:ink>
</file>

<file path=ppt/ink/ink5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2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20 5509,'0'0'17943,"-5"-4"-17570,4 2-357,-1 1-1,1 0 1,0 0 0,-1-1-1,0 1 1,1 0 0,-1 0-1,0 0 1,1 1 0,-1-1-1,0 0 1,0 1 0,1-1-1,-1 1 1,0-1-1,0 1 1,0 0 0,0 0-1,0 0 1,0 0 0,0 0-1,0 0 1,1 1 0,-1-1-1,0 1 1,0-1 0,0 1-1,1 0 1,-1-1-1,0 1 1,0 0 0,1 0-1,-1 0 1,1 1 0,-1-1-1,1 0 1,0 0 0,-1 1-1,1-1 1,0 1 0,0-1-1,-2 4 1,-9 11 189,0 1 0,-15 29 1,24-41-181,0 1 0,1 0 0,0 0 0,0 0 0,0 0 0,1 0 0,0 0 0,0 0 0,1 0 0,-1 0 0,1 1 0,1-1 0,0 8 0,1-11-5,-1 0 0,1 0 0,-1-1 0,1 1 0,0-1 0,0 1 0,0-1 0,1 0 0,-1 0 0,0 0 0,1 0 0,0 0 0,-1 0 0,1-1 0,0 1 0,0-1 0,0 0 0,0 0 0,0 0 0,0 0-1,0-1 1,4 1 0,-2 1 60,0-1 0,0 0-1,0-1 1,0 1 0,0-1-1,1 0 1,-1-1 0,0 1-1,0-1 1,0 0 0,0 0-1,10-4 1,-14 5-17,0-1 0,0 1 0,0-1 1,0 0-1,0 1 0,0-1 0,0 0 1,0 0-1,0 0 0,0 0 0,0 0 0,-1 0 1,1 0-1,0 0 0,-1 0 0,1 0 0,-1 0 1,1 0-1,-1-1 0,1 1 0,-1 0 0,0 0 1,0-1-1,0 1 0,0 0 0,0 0 1,0-1-1,0 1 0,0 0 0,0 0 0,0 0 1,-1-1-1,1 1 0,0 0 0,-1 0 0,1 0 1,-1 0-1,0-2 0,0 1-32,-1 0 0,1 1-1,-1-1 1,1 0 0,-1 1 0,1-1 0,-1 1 0,0-1-1,0 1 1,0 0 0,1 0 0,-1 0 0,-1 0-1,1 0 1,0 0 0,0 0 0,0 1 0,0-1-1,0 1 1,-4-1 0,-44 5-1173,68-15-8836,-4-2 2889,-3-2-4293</inkml:trace>
</inkml:ink>
</file>

<file path=ppt/ink/ink5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3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334 11 3267,'0'0'8355,"-12"-2"-5916,-1-1-1573,-1 0 1,0 2-1,0 0 0,0 0 0,-26 3 0,32-1-804,1 1 1,0-1-1,-1 1 0,1 1 0,0 0 0,0 0 1,1 0-1,-1 0 0,-9 8 0,5-3-65,0 1-1,1 1 1,0-1-1,0 2 1,1-1 0,1 2-1,0-1 1,0 1-1,1 0 1,0 0 0,1 1-1,1 0 1,0 0-1,1 0 1,0 1-1,1 0 1,0 0 0,1-1-1,1 1 1,0 0-1,1 0 1,1 0 0,0 0-1,3 15 1,-2-23 5,-1-1-1,1 0 1,1-1 0,-1 1 0,1 0-1,-1-1 1,1 1 0,0-1 0,1 0-1,-1 0 1,1 0 0,0 0 0,0-1 0,0 1-1,0-1 1,1 0 0,-1-1 0,1 1-1,0-1 1,0 1 0,0-2 0,0 1-1,0 0 1,0-1 0,0 0 0,1 0 0,-1-1-1,0 1 1,11-2 0,1 1 255,0-1 0,-1-1-1,1-1 1,-1 0 0,1-1 0,-1 0 0,-1-2 0,24-10 0,-17 5 32,0-2 1,-1 0-1,0-1 0,-1-1 1,0-1-1,21-23 1,-34 31-208,0 1 0,0-1 0,-1 0-1,0-1 1,-1 0 0,0 0 0,0 0 0,-1 0 0,0-1 0,-1 0 0,0 1-1,0-1 1,-1 0 0,-1-1 0,0 1 0,0 0 0,-1 0 0,0-11 0,-1 17-73,0-1 0,-1 0 0,1 1 0,-1 0 0,0-1 0,0 1 0,0 0 0,-1 0 0,1 0 0,-1 0 0,0 0 1,0 1-1,0-1 0,-1 1 0,1 0 0,-1 0 0,0 0 0,0 1 0,0-1 0,0 1 0,-7-3 0,4 2-442,1 0 0,-1 1 0,0 0 0,0 0-1,-15-1 1,16 3-532,1-1 0,-1 2-1,0-1 1,1 0 0,-1 1 0,0 0-1,-8 3 1,-5 6-6359</inkml:trace>
</inkml:ink>
</file>

<file path=ppt/ink/ink5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3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54 144 2626,'0'0'4442,"2"-9"-3529,25-69 2241,-4 22 4593,-25 60-5483,-13 31 3083,9-22-5311,1 1 0,0 0 0,1 0-1,0 0 1,-2 24 0,7-37-43,-1 0 0,0-1 0,1 1 0,0 0 0,-1 0 0,1-1 0,0 1 0,-1 0 0,1-1 0,0 1 0,-1 0 0,1-1 0,0 1 0,0-1 0,0 1 0,0-1 0,0 0 0,0 1 0,-1-1 0,1 0 0,0 0 0,0 0 0,0 0 0,0 1 0,0-1 0,0 0 0,0-1 0,2 1 0,39 0-272,-30-1 158,-6 1 82,-1 0 0,1 0 0,0 0 0,0 1 0,0 0 1,0 0-1,0 1 0,-1-1 0,7 4 0,-9-3 22,0 0-1,-1 0 1,1 0-1,-1 0 0,1 1 1,-1-1-1,0 1 1,0 0-1,0 0 1,0 0-1,-1 0 0,1 0 1,-1 0-1,1 0 1,-1 0-1,0 0 1,0 5-1,1-3 35,0 0 0,-1 1 0,0-1 0,0 0 0,0 1-1,-1-1 1,0 1 0,0 9 0,-2-12 68,1 0-1,0 0 1,-1 0 0,1-1-1,-1 1 1,0 0 0,0-1-1,0 1 1,0-1-1,0 1 1,-1-1 0,1 0-1,-1 0 1,1 0 0,-1 0-1,-3 1 1,-14 10 326,-64 39 648,76-48-1154,1 0 0,-2-1 0,1 0 0,0 0 0,-1-1-1,1 0 1,-1 0 0,-13 0 0,21-2-70,0 0-1,0-1 1,0 1 0,1-1 0,-1 1 0,0-1 0,0 1-1,1-1 1,-1 0 0,0 1 0,1-1 0,-1 0 0,1 1-1,-1-1 1,1 0 0,-1 0 0,1 1 0,0-1 0,-1 0-1,1 0 1,0 0 0,-1 0 0,1 0 0,0 0 0,0 1-1,0-1 1,0 0 0,0 0 0,0-1 0,-1-35-6032,1 30 3656,0-26-7848</inkml:trace>
</inkml:ink>
</file>

<file path=ppt/ink/ink5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4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68 13549,'0'0'12492,"8"-7"-12039,1 0-391,-1 1-1,1 0 0,0 1 0,1 0 0,-1 0 0,1 1 0,0 0 1,0 1-1,0 0 0,20-3 0,-12 3-251,-1 1 0,0 1 0,1 1 0,-1 0 0,25 4 1,-34-2-1740,0 0 0,0 1 0,-1 0 0,14 6 0,-10-4-4461</inkml:trace>
</inkml:ink>
</file>

<file path=ppt/ink/ink5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4.4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1 267 1794,'0'0'22747,"12"-10"-21696,39-38-763,-3-1 1,78-105-1,-121 149-340,-4 7 15,-5 18 12,-11 29 150,2-18 206,2 1 1,1 0 0,1 0 0,2 1-1,2 0 1,-3 39 0,8-72-378,1 1 0,-1-1 1,0 1-1,0-1 0,0 1 1,1-1-1,-1 1 0,0-1 0,1 0 1,-1 1-1,0-1 0,1 1 0,-1-1 1,1 0-1,-1 1 0,1-1 0,-1 0 1,1 1-1,-1-1 0,1 0 1,-1 0-1,1 0 0,-1 1 0,1-1 1,-1 0-1,1 0 0,-1 0 0,1 0 1,-1 0-1,1 0 0,-1 0 0,1 0 1,-1 0-1,1 0 0,0 0 1,-1-1-1,1 1 0,-1 0 0,1 0 1,-1 0-1,1-1 0,-1 1 0,0 0 1,1-1-1,-1 1 0,1 0 0,-1-1 1,1 1-1,-1-1 0,29-17-4484,-10-1-1209,1-3-2327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32.57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0 13291,'-4'0'1344,"7"13"-776,3 0-208,6 9 1385,6 5-1097,7 12-192,2 1-80,12 9-72,0-2-32,6-1-104,-2-2-24,0-5-96,-2-7-136,-7-9-360,-7-7-152,-9-8 472,-4-5-80</inkml:trace>
  <inkml:trace contextRef="#ctx0" brushRef="#br0" timeOffset="1">10 495 15147,'-7'-12'1729,"4"-5"-1137,11-12-136,9-5 736,12-7-208,8-4-128,10 1-271,7-2-97,4 2-376,2 4-376,-1 5 304,1 6-40,-5 6-152</inkml:trace>
</inkml:ink>
</file>

<file path=ppt/ink/ink5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4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26 13901,'0'0'5232,"-9"6"-3994,0 0-1064,0 1 0,0 0 0,1 1 0,0 0 0,1 0 0,-1 0 0,2 1 0,-1 0 0,1 1 0,1-1 0,-1 1 0,2 0 0,-1 1 0,1-1 0,1 1 0,-3 14 0,5-17 17,0 0 1,0 0 0,1 0-1,0 0 1,0 0-1,1 0 1,2 8 0,-3-14-133,1 1 0,0-1 0,-1 0 1,1 0-1,0 0 0,1 0 0,-1 0 1,0 0-1,0 0 0,1 0 1,0 0-1,-1-1 0,1 1 0,0 0 1,-1-1-1,1 0 0,0 1 0,0-1 1,0 0-1,0 0 0,1 0 0,-1 0 1,0 0-1,0-1 0,1 1 1,-1-1-1,5 1 0,1-1 80,1 0 0,-1-1 0,1 0 0,-1 0-1,0-1 1,1 0 0,-1 0 0,0-1 0,0 0 0,0-1-1,-1 1 1,1-2 0,-1 1 0,0-1 0,0 0 0,-1 0 0,1-1-1,-1 0 1,9-11 0,-9 10-82,0 0 1,0-1-1,-1 0 0,0 0 0,0 0 1,-1 0-1,0-1 0,-1 1 0,0-1 1,0 0-1,-1 0 0,0 0 1,0 0-1,-1-1 0,-1 1 0,1 0 1,-1-1-1,-2-10 0,1 16-81,-1 1 1,1-1-1,0 1 0,-1-1 1,0 1-1,0 0 0,0 0 1,0 0-1,0 0 0,-1 1 1,1-1-1,-1 0 0,0 1 1,0 0-1,0-1 0,0 1 1,0 1-1,0-1 0,-1 0 1,1 1-1,-1-1 0,1 1 1,-1 0-1,1 0 0,-1 1 0,1-1 1,-1 1-1,0 0 0,-3 0 1,-3-1-441,0 1 0,0 0 0,0 1 0,-12 2 0,-29 14-5827,37-8-424</inkml:trace>
</inkml:ink>
</file>

<file path=ppt/ink/ink5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3.0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11 2659,'-45'-8'2956,"-28"5"6385,67 3-6579,6 1-2705,1 1-1,-1-1 1,1 0-1,-1 0 1,1 0-1,0 0 1,0 0-1,-1-1 1,1 1-1,0 0 1,0 0-1,0 0 1,0-1-1,0 1 1,0 0-1,0-1 1,0 1-1,1-1 1,-1 0-1,0 1 1,0-1-1,0 0 1,0 1-1,3-1 1,36 6 327,-34-5-280,197 16 718,296-14 0,-157-19-240,-576 17-557,-383-10 19,378-4-476,425 27 476,-51-1-19,-57-8-22,654 11 90,-657-23-55,-122 4-177,17 0-91,-785-9-381,734 12 1035,937 9-2164,-984-26 2525,-538 13-145,622 5-407,-1 3 1,-70 14-1,102-12-496,21-2-684,24-1-1265,16-5-2822,10-11-3540</inkml:trace>
</inkml:ink>
</file>

<file path=ppt/ink/ink5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5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1447 232 2626,'0'0'7335,"-2"-9"-6582,0 2-561,0 0 0,-1 0 0,0 1 0,0-1-1,0 1 1,-1 0 0,1-1 0,-2 2 0,1-1 0,-1 0 0,1 1 0,-1 0-1,-1 0 1,1 0 0,-1 1 0,-7-5 0,-5 0-142,0 0 1,-1 1-1,-1 0 1,1 2-1,-27-5 1,-107-12 158,40 7-161,43 4 13,-1 3 0,0 3 0,0 4 0,0 2 0,0 4 0,-127 22 0,180-21 2,0 0 0,0 1 0,0 1 0,1 1-1,0 0 1,0 2 0,1 0 0,0 0-1,1 2 1,0 0 0,1 0 0,1 1 0,-1 1-1,2 0 1,0 1 0,1 1 0,1 0-1,0 0 1,1 1 0,1 0 0,0 0-1,1 1 1,1 0 0,1 0 0,1 0 0,0 1-1,1 0 1,0 35 0,2-24-47,1 0-1,1 0 1,8 40-1,-6-58-1,0 0-1,0-1 0,2 1 0,-1-1 0,1 0 0,1-1 0,0 1 0,1-1 0,0 0 0,0-1 0,12 13 0,2-2 41,1-1 1,1-1-1,1-1 1,0-1-1,1-1 0,1-1 1,0-1-1,0-2 1,2 0-1,55 13 1,9-7 52,0-3 0,102 1 1,-67-6-74,-99-7-26,35 5-1,1-3-1,-1-3 0,119-13 0,-164 10 3,-1-2 0,0 0 0,1-1 0,-2-1 0,1 0 0,-1-1 0,0-1 0,0-1 0,-1 0 0,0-1 0,-1 0 0,0-1 0,-1-1 0,0 0-1,-1-1 1,0-1 0,-1 1 0,17-29 0,119-201 1678,-138 230-1657,-1 0 1,-1-1-1,0 0 0,0 0 1,-2-1-1,7-22 0,-11 30-2,0 0-1,0 0 1,-1 0 0,0 0-1,0 0 1,0 1 0,-1-1-1,0 0 1,-1 0 0,1 0-1,-1 1 1,-1-1 0,1 1-1,-1 0 1,0-1 0,0 1-1,-6-7 1,-8-9 43,-1 1 0,-1 0 0,-1 2 0,-1 0 0,0 1 0,-2 1 0,0 1 0,0 1 0,-2 1 0,0 1 0,-43-15 0,19 11-52,0 2 0,-2 2 0,1 3 0,-1 2 0,-72-3 0,-19 10-2459,100 1-2449,29 0-81</inkml:trace>
</inkml:ink>
</file>

<file path=ppt/ink/ink5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50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7271,'0'0'16095,"14"2"-15385,439 30 1618,-361-32-2168,140-19 0,-141 14 587,-92 16-1786,1-11 870,0 1 0,0-1 1,0 1-1,-1 0 0,1-1 0,0 1 0,0-1 0,0 1 1,-1-1-1,1 1 0,0-1 0,0 1 0,-1-1 0,1 1 0,-1-1 1,1 0-1,0 1 0,-1-1 0,1 0 0,-1 1 0,1-1 1,-1 0-1,1 1 0,-1-1 0,0 0 0,-7 0-5831,0-1-6647</inkml:trace>
</inkml:ink>
</file>

<file path=ppt/ink/ink5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4.3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 53 3299,'0'0'11355,"-7"-9"-10330,68 30 315,-3-11-1082,0-2 0,1-3 0,116-6 0,-86 0-212,146-8 34,298-49 0,-517 56 52,-11 2 148,0 0 0,0-1 0,0 0 0,0 0 1,-1 0-1,1 0 0,0-1 0,0 1 1,-1-1-1,8-4 0,-12 5-56,-1 1-229,0 0-1,0 0 1,0 0-1,0 0 0,0 0 1,1 0-1,-1 1 1,0-1-1,0 0 1,0 0-1,0 1 0,0-1 1,1 0-1,-1 1 1,0-1-1,0 1 1,0-1-1,1 1 1,-1 0-1,0-1 0,1 1 1,-1 0-1,0 0 1,1 0-29,1 0 0,-1 0 0,1 0 0,-1-1 0,1 1 0,0 0 0,-1-1-1,1 1 1,0 0 0,0-1 0,0 1 0,-1-1 0,1 1 0,0-1 0,0 1 0,0-1 0,0 0 0,0 0 0,0 1 0,0-1 0,0 0 0,0 0 0,-1 0 0,1 0 0,0 0 0,2 0 0,31 1-5533,-30-1 3741,19 0-8189</inkml:trace>
</inkml:ink>
</file>

<file path=ppt/ink/ink5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5.6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1869 342 6726,'-5'-5'227,"1"1"-1,0-1 0,0-1 1,0 1-1,0-1 0,1 0 1,0 1-1,0-1 0,0-1 1,1 1-1,0 0 1,0-1-1,1 1 0,0-1 1,0 1-1,0-1 0,1 1 1,0-1-1,1-11 0,-1 17-131,0-1 1,-1 1-1,1 0 0,0 0 0,-1 0 0,1-1 0,-1 1 1,0 0-1,1 0 0,-1 0 0,0 0 0,0 0 0,1 0 1,-1 0-1,0 0 0,0 1 0,0-1 0,0 0 0,0 0 1,0 1-1,0-1 0,-1 1 0,1-1 0,0 1 0,0-1 0,-2 1 1,-40-11 80,28 9 30,-326-64-219,-528-31 0,838 95 27,-28-4 202,0 4-1,0 2 0,-81 10 0,130-8-192,0 0 0,0 1 0,0 0-1,1 0 1,-1 1 0,1 0 0,0 1-1,0 0 1,1 0 0,-1 1 0,1 0-1,0 0 1,1 1 0,0 0 0,0 1 0,-9 11-1,12-12-14,0-1 0,1 1 0,0 0-1,0 0 1,0 1 0,1-1 0,0 0-1,1 1 1,0 0 0,0-1 0,0 1 0,1 0-1,0-1 1,1 1 0,-1 0 0,2-1-1,-1 1 1,1-1 0,0 1 0,0-1 0,1 0-1,5 10 1,6 8 1,1 0-1,1-1 0,1-1 1,0 0-1,2-1 0,38 33 1,-4-10 36,98 64 1,-100-76-27,3-3 1,0-2 0,2-3-1,99 32 1,-119-47 221,1-1 0,0-2 1,0-1-1,1-3 0,-1 0 0,1-3 0,0-1 0,68-10 0,-86 7-77,-1-1 0,0-1-1,-1-1 1,1 0 0,-1-1 0,-1-1-1,1 0 1,-2-2 0,21-15-1,-28 18-134,0 0 0,0 0 0,-1-1 0,0 0 0,-1 0 0,0-1 0,0 0 0,-1-1 0,-1 1 0,0-1 0,0 0 0,-1 0 0,0-1 0,-1 1 0,0-1 0,1-15 0,-3 14 14,0 1 0,-1-1 0,0 0-1,-2 0 1,1 0 0,-1 0-1,-1 1 1,0-1 0,-1 1-1,-1 0 1,-11-22 0,12 25-159,-2 2 0,1-1 0,-1 1 0,0-1 0,0 2 0,-1-1 0,-9-7-1,8 9-503,0 0-1,0 0 1,0 1-1,0 0 0,-1 0 1,0 1-1,-17-5 0,12 6-4471,4 2-2681</inkml:trace>
</inkml:ink>
</file>

<file path=ppt/ink/ink5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6.4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1626 291 3683,'0'0'4736,"-8"-5"-3151,-46-28-33,-1 1-1,-93-36 1,-137-31-1034,230 84-545,0 3 0,-1 2 0,-1 2 0,1 3 0,-1 2 1,-80 6-1,103 0 21,-1 2-1,1 1 1,0 1 0,1 2 0,0 1 0,0 2 0,1 1 0,1 2 0,0 1 0,1 1 0,-47 36-1,62-39 40,0 1 0,1 0-1,0 1 1,1 1 0,1 0-1,1 0 1,0 1 0,2 0-1,0 1 1,0 0 0,2 1-1,1 0 1,0 0 0,1 0-1,2 1 1,0-1 0,1 1-1,1 0 1,1 0-1,4 34 1,-1-27-17,1 0 1,1-1-1,2 1 0,0-1 0,2-1 0,1 0 1,2 0-1,0-1 0,1 0 0,2-1 0,0 0 1,2-2-1,0 0 0,40 38 0,-37-44-1,0-2-1,1 0 1,0-1-1,1-1 0,1-1 1,0-1-1,0-1 1,1-1-1,0-1 0,41 6 1,-18-7 26,-1-2 0,0-2 0,1-2-1,84-10 1,-89 3 1,0-1 0,0-2-1,-1-2 1,0-2-1,-1-2 1,-1-1-1,39-24 1,-57 29-5,-1-1 0,0 0 1,-1-2-1,-1 0 0,0-2 0,-1 0 1,-1 0-1,0-2 0,-2 0 0,0 0 1,-1-2-1,-1 1 0,18-44 0,-26 52-114,0 0-1,-1-1 0,0 1 0,-1-1 0,0 1 1,-1-1-1,-1 0 0,-2-23 0,2 30-15,-2 0-1,1 0 1,-1 0 0,1 0-1,-2 0 1,1 0-1,-1 1 1,1-1 0,-1 1-1,-1 0 1,1 0 0,-1 0-1,0 0 1,0 1 0,-1-1-1,1 1 1,-1 0-1,0 1 1,-10-7 0,-2 3-392,1 1-1,-1 0 1,0 2 0,-1 0 0,1 1-1,-1 0 1,0 2 0,0 0 0,-27 2 0,40-1 393,-60 0-1867</inkml:trace>
</inkml:ink>
</file>

<file path=ppt/ink/ink5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4.1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41 297 2210,'-30'21'9665,"20"-15"1981,97-80-10423,125-133 1,-196 190-1125,-12 13-104,17-16-29,-15 19-29,-8 14-59,-14 26 175,-33 55 0,28-55 260,-21 52-1,40-78-316,8-10-2471,15-14-4473,-7-1 243</inkml:trace>
</inkml:ink>
</file>

<file path=ppt/ink/ink5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4.51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15 10154,'0'0'12598,"-9"4"-12347,-2 2-182,0 0 1,1 1-1,0 1 1,0 0-1,0 0 0,1 1 1,1 0-1,-1 0 1,1 1-1,1 0 0,0 1 1,1 0-1,0 0 1,0 0-1,1 1 0,0-1 1,1 1-1,1 0 1,-4 25-1,7-36-52,-1 1 0,1-1-1,0 1 1,0 0 0,0-1-1,0 1 1,0-1 0,1 1 0,-1-1-1,0 1 1,1-1 0,-1 1-1,1-1 1,-1 1 0,1-1 0,0 0-1,0 1 1,-1-1 0,1 0-1,0 1 1,0-1 0,0 0 0,1 0-1,-1 0 1,2 1 0,0-1 41,-1 0 0,1 0-1,-1 0 1,1-1 0,0 1 0,-1-1 0,1 0 0,0 0 0,0 0 0,-1 0 0,1 0 0,0-1 0,4 0 0,3-2 104,-1 0 0,1 0 0,0-1-1,-1-1 1,0 1 0,0-1 0,8-7 0,-5 3-64,-1-1 1,0 0-1,-1-1 0,0 0 0,16-25 0,-22 29 18,0 0-1,-1 0 1,1 0-1,-2 0 0,1-1 1,-1 1-1,0-1 1,0 1-1,-1-1 0,0 0 1,-1 0-1,1 0 1,-2-8-1,0 14-110,0 0 1,0-1-1,0 1 1,-1 0-1,1 0 0,-1 0 1,1 0-1,-1 0 1,0 0-1,0 1 0,0-1 1,0 0-1,0 1 1,0 0-1,0-1 0,0 1 1,-1 0-1,1 0 1,0 0-1,-1 0 1,1 1-1,-1-1 0,1 1 1,-1-1-1,1 1 1,-1 0-1,1 0 0,-4 0 1,4 0-157,0 0 1,0-1-1,0 1 1,0 0-1,-1 0 1,1 1-1,0-1 0,0 0 1,0 1-1,0-1 1,0 1-1,0-1 1,0 1-1,0 0 1,0 0-1,1 0 1,-1 0-1,0 0 1,0 1-1,1-1 0,-1 0 1,1 1-1,-1-1 1,1 1-1,0 0 1,0-1-1,-1 1 1,1 0-1,0 0 1,0 0-1,1 0 1,-1 0-1,0 0 0,1 0 1,-1 0-1,0 3 1,1-4-138,0 0 0,0 0 0,0 0 1,0 0-1,0 0 0,0 0 0,0 0 0,0 0 1,0 0-1,1 0 0,-1 0 0,0 0 0,0-1 0,1 1 1,-1 0-1,1 0 0,-1 0 0,1 0 0,-1-1 1,1 1-1,-1 0 0,1 0 0,0-1 0,-1 1 1,1-1-1,0 1 0,0 0 0,0-1 0,-1 0 1,1 1-1,0-1 0,0 1 0,0-1 0,0 0 0,0 0 1,0 1-1,0-1 0,-1 0 0,1 0 0,0 0 1,0 0-1,0 0 0,0 0 0,0 0 0,2-1 1,17 1-5906</inkml:trace>
</inkml:ink>
</file>

<file path=ppt/ink/ink5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4.8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66 33 3619,'0'0'13480,"-4"11"-12573,-5 11-535,-30 84 1010,36-95-1150,0 0-1,1-1 1,0 1 0,0 0-1,1 0 1,1 0-1,0 0 1,2 17 0,-1-26-141,0 0 0,0 0 0,0-1 0,0 1 0,0 0-1,0 0 1,1-1 0,-1 1 0,0 0 0,1-1 0,-1 1 0,1-1 0,0 0 0,-1 0 0,1 0 0,0 1 0,0-2 0,0 1 0,0 0 0,0 0 0,0-1 0,0 1 0,0-1 0,0 1 0,0-1 0,0 0 0,0 0 0,1 0 0,-1 0 0,0 0 0,0 0 0,0-1 0,4 0 0,4-1 241,0 1 0,-1-2 1,1 0-1,0 0 1,16-8-1,-8 1-45,-1-1-1,0 0 1,-1-2-1,0 0 0,23-24 1,-33 32-175,-1-1 0,0 0-1,0 0 1,0-1 0,-1 0 0,0 0 0,0 0-1,-1 0 1,0 0 0,0-1 0,-1 1 0,1-1 0,-2 0-1,1 0 1,-1 0 0,0 0 0,-1-12 0,-1 17-106,0 0 0,0 0 1,-1 0-1,1 0 0,-1 0 1,0 1-1,1-1 0,-1 0 1,-1 1-1,1-1 1,0 1-1,0 0 0,-1 0 1,0-1-1,1 2 0,-1-1 1,0 0-1,0 1 0,0-1 1,0 1-1,0 0 0,0 0 1,0 0-1,0 0 0,-1 0 1,-5 1-1,0-2-189,1 1 1,-1 0-1,0 1 1,1 0-1,-1 0 0,0 1 1,1 0-1,-1 0 0,-12 5 1,19-6 11,1 1 0,-1 0 0,1 0 0,-1-1 0,1 1 0,-1 0 0,1 0 0,-1 1 0,1-1 0,0 0 0,0 0 0,-2 3 0,-5 13-6238,8-12 61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40.59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1398 237 9434,'-87'3'781,"1"3"-1,0 4 1,1 4 0,-92 26 0,126-22-582,0 2 0,0 2 0,2 2 0,-71 48 0,54-26-181,3 2 0,-86 85 0,116-100-41,1 2 1,2 2-1,-37 57 1,51-67 8,1 0 1,2 1-1,0 0 0,2 1 1,1 1-1,-7 38 1,10-29-18,1 0 0,2 1 0,2 0 1,5 79-1,0-96 5,0-1 0,2 1-1,1-1 1,0 0 0,2 0 0,0-1 0,2 0 0,0-1 0,1 0-1,14 20 1,-1-10-32,0-1-1,2-1 0,1-1 1,1-2-1,57 41 0,-41-38-107,1-2 0,1-2 0,83 31 0,-49-28-195,131 25 1,82-9-161,-219-34 711,0-5-1,0-2 0,0-4 0,113-16 0,-151 12 29,0-2-1,0-2 1,-2-1 0,1-2 0,-1-1-1,-1-1 1,0-2 0,-2-2-1,0 0 1,-1-2 0,32-29 0,-11 0-132,-2-1 0,-2-2 1,-3-3-1,-2-1 0,-3-2 0,-2-2 1,-3-2-1,-3 0 0,-3-2 1,27-91-1,-45 121-132,-2 0 0,-2-1 1,-1 0-1,-2 0 0,-1 0 0,-2 0 0,-7-61 0,2 67 41,-1 0 0,-2 0 0,-1 1 0,-1 0 0,-2 1 0,0 0 0,-2 0 0,-1 2 0,-27-37 0,12 25 41,-2 2 0,-1 0 0,-2 3 0,-1 0 1,-2 3-1,-1 1 0,-1 2 0,-1 1 0,-87-38 0,52 34-58,-1 3-1,-2 4 1,0 3-1,-2 4 1,-88-7-1,-193 2-358,265 22 266</inkml:trace>
</inkml:ink>
</file>

<file path=ppt/ink/ink5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7.1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151 78 7719,'0'0'14329,"-9"-5"-13716,-31-16-244,38 21-323,0-1-1,0 1 1,0 0 0,0 0 0,0 0 0,0 0 0,0 0-1,0 0 1,0 1 0,0-1 0,0 0 0,0 1-1,0 0 1,0-1 0,1 1 0,-1 0 0,0 0 0,0 0-1,1 0 1,-1 1 0,1-1 0,-1 0 0,1 1-1,-1-1 1,1 1 0,0-1 0,0 1 0,-1-1 0,1 1-1,1 0 1,-1 0 0,0 0 0,0-1 0,1 1 0,-1 2-1,1-3-41,0-1-1,0 0 0,0 1 0,0-1 1,1 0-1,-1 0 0,0 1 1,0-1-1,0 0 0,1 0 0,-1 1 1,0-1-1,0 0 0,1 0 0,-1 0 1,0 0-1,1 1 0,-1-1 1,0 0-1,1 0 0,-1 0 0,0 0 1,1 0-1,-1 0 0,0 0 1,0 0-1,1 0 0,-1 0 0,0 0 1,1 0-1,-1 0 0,0 0 0,1 0 1,-1 0-1,0 0 0,1-1 1,-1 1-1,0 0 0,1 0 0,-1 0 1,0-1-1,0 1-2,12-5 68,-1-2 0,0 1 0,-1-1 0,1-1 0,-1 0 0,-1 0 0,17-19 0,-14 15 14,-11 11-67,-2 6-61,1 1 1,-1-1-1,0 0 0,0 1 0,-1-1 0,0 0 0,0 0 0,0 0 0,0 0 0,-4 5 0,-3 11 43,3-7 106,2 1-1,0 0 1,0 0 0,2 0 0,0 0-1,-1 26 1,2-39 51,0-1 0,-1 0 1,1 1-1,-1-1 0,0 0 0,1 0 0,-1 0 0,0 0 1,0 0-1,1-1 0,-1 1 0,0 0 0,0-1 1,0 1-1,0-1 0,0 0 0,0 0 0,0 1 1,-3-2-1,-46 5 120,30-6-476,16-5-3387,23-18-6831,-15 22 9600,13-14-7146</inkml:trace>
</inkml:ink>
</file>

<file path=ppt/ink/ink5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4:57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317 33 3011,'0'0'7121,"-10"-6"-5861,5 2-1035,0 1 1,0 0-1,-1 0 0,1 1 0,-1-1 1,1 1-1,-1 1 0,0-1 0,0 1 1,0 0-1,0 0 0,0 0 0,0 1 0,0 0 1,0 0-1,0 1 0,0 0 0,0 0 1,0 0-1,0 1 0,0-1 0,0 2 1,1-1-1,-1 0 0,-5 5 0,-1 1-113,0 0 0,1 1-1,0 1 1,1 0 0,0 0-1,1 1 1,0 0 0,0 1-1,1 0 1,1 0 0,0 1-1,1 0 1,0 0 0,1 1-1,0-1 1,1 1 0,1 0 0,0 0-1,1 0 1,1 1 0,0-1-1,1 0 1,0 1 0,4 25-1,-3-36-107,0 0 0,1-1 0,-1 1 0,1 0 0,0 0 0,-1-1 0,2 1 0,-1-1 0,0 0 0,1 1 0,-1-1 0,1 0-1,0-1 1,0 1 0,0 0 0,0-1 0,1 0 0,-1 0 0,1 0 0,-1 0 0,1 0 0,0-1 0,0 1 0,0-1 0,-1 0 0,1 0 0,0-1 0,0 1-1,0-1 1,1 0 0,-1 0 0,7-1 0,2 0 102,0-1-1,-1 0 1,1 0-1,-1-1 1,0-1-1,1 0 1,-2-1-1,1 0 1,14-10-1,-4 1 77,-1-1 0,-1-1 0,-1-1-1,0 0 1,22-28 0,-34 36 4,0 1 1,-1-1 0,0 0 0,-1 0-1,0-1 1,0 1 0,-1-1 0,-1 0 0,1 0-1,-2-1 1,1 1 0,-1-1 0,-1 1-1,0-1 1,0-15 0,-2 23-181,0-1 0,1 0-1,-1 1 1,0-1 0,-1 0 0,1 1 0,-1-1-1,1 1 1,-1 0 0,0 0 0,0-1 0,0 1-1,-1 0 1,1 1 0,-1-1 0,0 0 0,0 1 0,0 0-1,0-1 1,0 1 0,0 0 0,0 1 0,-1-1-1,1 0 1,-1 1 0,1 0 0,-1 0 0,0 0-1,-6-1 1,1 1-418,1 0-1,-1 1 1,1-1-1,-1 1 1,-11 2-1,12-1-615,0 1-1,0 0 1,0 0-1,0 1 0,-8 4 1,-6 4-5106</inkml:trace>
</inkml:ink>
</file>

<file path=ppt/ink/ink5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05.0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1 105 4484,'0'0'10058,"10"-3"-9338,83-18 475,1 3-1,146-8 0,204 15-1372,-352 11 398,-36-1-147,1-2 0,98-18 0,-208 20-6420,24 1 1788</inkml:trace>
</inkml:ink>
</file>

<file path=ppt/ink/ink5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05.9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84 5958,'0'0'4612,"8"4"-3555,2 0-710,0-1 1,1 0-1,-1 0 0,1-1 1,-1 0-1,1-1 0,0-1 0,17 0 1,102-14 1474,-51 4-1458,196-10 53,248-30-162,-412 39-730,-63 10-5792,-34 1 1388</inkml:trace>
</inkml:ink>
</file>

<file path=ppt/ink/ink5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12.8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253 7 3587,'0'0'5099,"-9"-1"-3204,1-1-1677,0 0 0,0 1 1,0 1-1,-1-1 0,1 2 1,0-1-1,0 1 0,0 0 0,0 0 1,0 1-1,0 0 0,0 1 1,0 0-1,1 0 0,-1 1 1,1-1-1,0 2 0,-13 9 1,16-11-95,0 1 1,0 0-1,0 1 1,0-1-1,0 1 1,1-1 0,0 1-1,0 0 1,1 0-1,-1 1 1,1-1-1,0 0 1,0 1-1,1-1 1,0 1 0,0 0-1,-1 6 1,2-12-111,0 1 0,0-1 0,0 0 0,0 1 1,0-1-1,0 0 0,1 1 0,-1-1 0,0 1 1,0-1-1,0 0 0,0 1 0,0-1 0,1 0 0,-1 1 1,0-1-1,0 0 0,0 1 0,1-1 0,-1 0 0,0 0 1,0 1-1,1-1 0,-1 0 0,0 0 0,1 0 1,-1 1-1,0-1 0,1 0 0,-1 0 0,0 0 0,1 0 1,-1 0-1,1 0 0,-1 0 0,0 0 0,1 0 1,19-4 450,13-13-7,-20 5-404,-2 1-1,0-2 1,12-15 0,1-2 36,-23 29-80,-4 69 53,1-54-13,1 0 0,0 0 0,1 0-1,0-1 1,1 1 0,0 0 0,2 0-1,-1-1 1,2 1 0,0-1 0,0 0 0,8 14-1,-9-21-15,2 3 214,0-1 0,-1 1 0,0 0 0,4 13 0,-7-20-154,-1 0-1,1-1 0,-1 1 1,0-1-1,0 1 0,1 0 1,-1-1-1,0 1 0,0-1 1,-1 1-1,1 0 0,0-1 1,-1 1-1,1-1 0,0 1 1,-1 0-1,0-1 0,1 1 0,-1-1 1,0 0-1,0 1 0,0-1 1,0 0-1,0 1 0,0-1 1,0 0-1,0 0 0,-1 0 1,1 0-1,0 0 0,-1 0 1,1 0-1,-3 0 0,-5 3 56,0-1 0,-1 0-1,1 0 1,-1-1 0,0-1 0,1 0-1,-1 0 1,0-1 0,0 0-1,0 0 1,0-1 0,1-1 0,-1 0-1,0 0 1,1-1 0,0 0-1,-1 0 1,1-1 0,0-1 0,-9-5-1,18 10-155,0 0-1,0 0 1,0 0 0,0 0-1,0-1 1,0 1 0,0 0-1,0 0 1,0 0-1,0 0 1,-1 0 0,1 0-1,0-1 1,0 1-1,0 0 1,0 0 0,0 0-1,0 0 1,0 0 0,0 0-1,0-1 1,0 1-1,1 0 1,-1 0 0,0 0-1,0 0 1,0 0-1,0 0 1,0-1 0,0 1-1,0 0 1,0 0-1,0 0 1,0 0 0,0 0-1,0 0 1,1 0 0,-1 0-1,0-1 1,0 1-1,0 0 1,0 0 0,0 0-1,0 0 1,0 0-1,1 0 1,-1 0 0,0 0-1,0 0 1,0 0 0,0 0-1,0 0 1,0 0-1,1 0 1,-1 0 0,0 0-1,0 0 1,0 0-1,0 0 1,0 0 0,1 0-1,-1 0 1,0 0 0,20-2-1227,21 1-2689,-41 1 3808,25 0-4204,0-1-2332</inkml:trace>
</inkml:ink>
</file>

<file path=ppt/ink/ink5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15.8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361 86 3299,'0'0'3038,"-1"-11"-641,1 6-2091,-6-36 1460,5 39-1592,1 1 0,-1-1 0,0 0 0,0 1-1,0-1 1,0 1 0,0-1 0,0 1 0,0 0 0,0-1 0,0 1 0,-1 0 0,1 0 0,-1 0 0,1 0 0,-1 0 0,1 0 0,-1 0 0,1 1 0,-1-1 0,0 0 0,1 1 0,-1 0 0,0-1 0,0 1 0,-2 0 0,-2 0-72,0 1 1,0-1-1,0 2 1,1-1-1,-1 1 1,0 0-1,1 0 1,-1 0-1,1 1 1,0-1-1,0 2 1,0-1 0,0 0-1,1 1 1,-1 0-1,1 0 1,0 0-1,0 1 1,-5 6-1,-8 12 77,1 1 0,-20 41 0,35-64-161,-28 55 215,3 1 0,-26 83 0,44-113-166,1 1 0,1-1-1,2 2 1,0-1 0,2 0 0,1 1-1,5 45 1,-3-66-55,0 0 0,1-1 0,-1 0 0,2 1 0,-1-1 0,1 0 0,0 0 0,0 0 0,1 0 0,0-1 0,0 0 0,1 0 0,0 0 0,0 0 0,0 0 0,1-1 0,-1 0 0,1 0 0,0-1 0,1 0 0,-1 0 0,1 0 0,0-1 0,11 4 0,-6-3 41,0-1 1,1-1-1,-1 0 0,1 0 1,0-2-1,-1 1 0,1-2 1,0 1-1,0-2 0,-1 0 0,1 0 1,-1-1-1,24-9 0,-12 2 17,0-2 0,0 0 0,-2-1 0,1-2 0,-2 0 0,0-1 0,-1-1-1,0-1 1,-2-1 0,0-1 0,28-40 0,-38 49 13,-1-1-1,0 0 1,-1 0-1,0-1 1,-1 0 0,-1 0-1,0 0 1,-1 0 0,0 0-1,-1-1 1,0 0-1,-1 1 1,-1-1 0,0 0-1,-1 1 1,0-1-1,-1 0 1,-1 1 0,0-1-1,0 1 1,-2 0 0,0 0-1,0 1 1,-10-17-1,7 16-29,-1 0 1,0 1-1,0 0 0,-1 1 0,-1 0 0,0 1 0,0 0 0,-1 0 0,-21-12 0,22 16-237,0 0-1,-1 1 1,1 0-1,-25-5 1,26 7-549,-1 2 0,0-1 1,0 2-1,0-1 1,0 1-1,-11 2 0,18-1-5165</inkml:trace>
</inkml:ink>
</file>

<file path=ppt/ink/ink5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58.7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197 8 4132,'0'0'-224,"-12"-1"2872,-11-1-1914,4 0 487,0 0 0,0 1 0,0 1 0,0 1 0,-31 5 0,49-6-1131,1 0 0,-1 1-1,0-1 1,0 0 0,0 0-1,1 0 1,-1 1 0,0-1-1,0 0 1,1 1 0,-1-1-1,0 1 1,1-1-1,-1 1 1,1-1 0,-1 1-1,0-1 1,1 1 0,-1 0-1,1-1 1,0 1 0,-1 0-1,1-1 1,-1 1 0,1 1-1,12 10 679,34 3-471,37-2-122,0-3 1,1-4-1,117-6 0,-97-1-118,-64 1-50,935-40 744,-948 38-345,6-1 608,-12-2-9107,-11 1-1431</inkml:trace>
</inkml:ink>
</file>

<file path=ppt/ink/ink5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01.3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90 6022,'-32'-11'683,"0"-1"1,-59-32-1,51 23 1607,45 20 1946,34 0-3225,260 29 2403,215 13-2738,478-61 450,-967 20-1082,-38 5-929,-39 7-6271,30-8-355</inkml:trace>
</inkml:ink>
</file>

<file path=ppt/ink/ink5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19.1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0 366 6374,'0'0'12876,"13"-11"-11541,39-40-591,-2-1 0,-3-3 0,-2-2 0,50-81 1,-92 136-617,-3 10-40,-4 27 2,-13 47-44,-5-17-29,16-48-117,-1 0 0,2 1 1,0 0-1,2 0 0,-4 32 0,8-49-85,-1-1 0,0 1 0,0-1 0,0 0 0,1 1 0,-1-1 0,0 1 0,1-1 0,-1 1 0,0-1 0,1 0 0,-1 1 0,1-1 0,-1 0 0,1 0 0,-1 1 0,1-1 0,-1 0 0,0 0 0,1 1 0,-1-1 0,1 0 0,0 0 0,-1 0 0,1 0 0,-1 0 0,1 0 0,-1 0 0,1 0 0,-1 0 0,1 0 0,-1 0 0,1 0 0,-1 0 0,1 0 0,-1-1 0,1 1 0,-1 0 0,1 0 0,-1-1 1,1 1-1,-1 0 0,0-1 0,1 1 0,-1 0 0,1-1 0,-1 1 0,1-1 0,12-14-6819</inkml:trace>
</inkml:ink>
</file>

<file path=ppt/ink/ink5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19.5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35 195 4388,'0'0'4682,"-4"8"-2904,1-2-1563,-1 1 452,0 0-1,0 0 0,1 1 1,0-1-1,0 1 0,1 0 1,-3 15-1,7-23-449,-1 0-1,0 0 1,0 0-1,1 0 1,-1 0-1,0 0 1,0 0-1,0 0 1,1-1-1,-1 1 1,0 0-1,0-1 1,0 1-1,0-1 1,0 0-1,0 1 1,2-2-1,14-11 629,1-2 0,-2 0 0,17-19 0,76-107-716,-93 118 136,-8 11-327,11-13 978,-15 28-454,-8 17-400,-22 58 7,19-59-87,0 0-1,1 0 0,1 1 0,1 0 1,-3 39-1,6-58-95,1 0 0,0-1 1,0 1-1,0 0 0,1 0 0,-1-1 0,0 1 0,0 0 1,0 0-1,0-1 0,1 1 0,-1 0 0,0-1 0,1 1 0,-1 0 1,0-1-1,1 1 0,-1-1 0,1 1 0,-1 0 0,1-1 1,0 1-1,-1-1 0,1 0 0,-1 1 0,1-1 0,0 1 1,-1-1-1,1 0 0,0 1 0,-1-1 0,2 0 0,25-2-5850,-7-7 535</inkml:trace>
</inkml:ink>
</file>

<file path=ppt/ink/ink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5.819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500 23 14411,'20'-22'6970,"-30"32"-5673,-439 531 238,428-514-1541,-19 33-1,85-136-2438,-20 32 1943</inkml:trace>
</inkml:ink>
</file>

<file path=ppt/ink/ink5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19.9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38 14061,'0'0'9108,"9"-6"-8612,-7 5-459,36-23 230,-37 23-259,0 0 0,1 1-1,-1-1 1,0 0 0,1 1-1,-1-1 1,1 1 0,-1-1-1,1 1 1,-1 0 0,1 0 0,-1-1-1,1 1 1,-1 0 0,1 0-1,-1 1 1,1-1 0,-1 0-1,1 0 1,-1 1 0,0-1-1,1 1 1,-1-1 0,1 1-1,-1 0 1,0 0 0,1-1-1,-1 1 1,0 0 0,0 0-1,2 1 1,-2 2 40,1-1 0,-1 0 1,0 0-1,0 1 0,0-1 1,0 1-1,0-1 0,-1 0 0,0 1 1,1 0-1,-1-1 0,-1 1 0,1-1 1,0 1-1,-1-1 0,0 0 0,1 1 1,-2-1-1,1 1 0,0-1 0,-1 0 1,1 0-1,-3 4 0,-6 9 369,0-1-1,0-1 1,-15 16-1,20-25-347,-91 95 1293,96-100-1363,-1 0 0,1 1 1,0-1-1,0 0 1,0 0-1,0 0 0,0 0 1,0 1-1,-1-1 0,1 0 1,0 0-1,0 0 1,0 1-1,0-1 0,0 0 1,0 0-1,0 0 0,0 1 1,0-1-1,0 0 1,0 0-1,0 0 0,0 1 1,0-1-1,0 0 1,0 0-1,0 0 0,0 1 1,1-1-1,-1 0 0,0 0 1,0 0-1,0 1 1,0-1-1,0 0 0,0 0 1,1 0-1,-1 0 0,0 0 1,0 1-1,0-1 1,0 0-1,1 0 0,-1 0 1,15 4 38,18-1 32,-31-3-76,127-5-4052,-22 1-8950,-94 4 8801</inkml:trace>
</inkml:ink>
</file>

<file path=ppt/ink/ink5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20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1 10025,'0'0'10699,"-31"50"-9098,20-27-127,2 4-289,1-2-321,1 3-255,2-3-257,-1 0-224,6-3-95,0-5-66,0-5-1056,2-9-2146,7-3-3363</inkml:trace>
</inkml:ink>
</file>

<file path=ppt/ink/ink5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0.2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218 97 3107,'0'0'6753,"1"-8"-5162,3-9-781,4-14 1824,-4-4 3387,-7 34-5876,0 0 0,0 0-1,0 0 1,0 1 0,1-1 0,-1 1 0,0 0 0,0-1 0,0 1 0,0 1 0,0-1 0,0 0-1,-4 2 1,-2 1-142,0 0 0,1 0-1,-1 1 1,1 0-1,0 1 1,0 0 0,0 0-1,1 1 1,0 0-1,-7 7 1,0 1-14,1 0 0,0 1 0,-19 30-1,29-38 19,-1 0-1,1 1 0,0-1 0,1 1 0,0 0 0,0 0 0,1 0 1,0 0-1,0 0 0,1 0 0,0 0 0,1 8 0,-1-15 0,0 1 0,0-1-1,0 0 1,0 1 0,1-1-1,-1 0 1,0 0-1,1 1 1,-1-1 0,1 0-1,0 0 1,-1 0 0,1 1-1,0-1 1,-1 0 0,1 0-1,0 0 1,0 0-1,0-1 1,0 1 0,0 0-1,0 0 1,0 0 0,0-1-1,2 2 1,0-1 40,0 0-1,0-1 1,1 1 0,-1 0-1,0-1 1,0 0 0,0 0 0,1 0-1,-1 0 1,4-1 0,1-1 186,0 1 1,0-1-1,0-1 1,0 1-1,-1-2 0,1 1 1,13-9-1,-13 6 13,0-1 0,-1 0 0,0 0 0,0-1 0,0 0 0,-1 0 0,6-11 0,-9 14-141,-1 1 1,0-1 0,0 1-1,-1-1 1,1 0-1,-1 0 1,0 0-1,0 0 1,0 0-1,-1 0 1,0 0 0,0 0-1,0 0 1,-1 0-1,1 0 1,-3-8-1,1 10-149,1 0 0,-1 0-1,0 0 1,0 0-1,0 0 1,0 0 0,0 0-1,-1 1 1,1-1 0,-1 1-1,0 0 1,0 0-1,0 0 1,0 0 0,0 0-1,0 1 1,0-1 0,-1 1-1,1 0 1,0 0-1,-1 0 1,1 0 0,-1 1-1,1-1 1,-1 1 0,0 0-1,1 0 1,-1 0-1,-6 2 1,9-2-85,1 1 0,-1-1 1,0 1-1,1-1 0,-1 1 0,1 0 1,-1-1-1,0 1 0,1-1 0,0 1 0,-1 0 1,1-1-1,-1 1 0,1 0 0,0 0 0,-1-1 1,1 1-1,0 0 0,0 0 0,0 0 0,0-1 1,0 1-1,0 1 0,-1-1-237,1 0 0,0 0 0,1 0 0,-1 0 0,0 1-1,0-1 1,0 0 0,1 0 0,-1 0 0,0 0 0,1 0 0,-1 0 0,1 0 0,-1 0-1,1-1 1,0 1 0,-1 0 0,1 0 0,0 0 0,0-1 0,-1 1 0,1 0 0,0-1-1,0 1 1,0 0 0,0-1 0,1 1 0,17 3-4843</inkml:trace>
</inkml:ink>
</file>

<file path=ppt/ink/ink5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0.9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34 3459,'0'0'18028,"-11"-6"-17548,-35-18-261,43 23-204,0 0 0,0 1 0,-1-1 0,1 1 0,0 0-1,0 0 1,0 0 0,-1 0 0,1 0 0,0 1 0,0-1-1,0 1 1,0 0 0,0 0 0,0 0 0,0 0 0,0 1 0,0-1-1,0 1 1,0 0 0,1 0 0,-3 2 0,0 0 89,0 0 1,1 0 0,0 0-1,0 0 1,0 1 0,0 0-1,1 0 1,0 0 0,-5 9-1,7-13-90,1 0-1,-1 0 0,1 0 0,0 0 0,-1 0 1,1-1-1,0 1 0,0 0 0,-1 0 1,1 0-1,0 0 0,0 0 0,0 0 0,0 0 1,0 0-1,0 0 0,1 0 0,-1 0 0,0 0 1,0 0-1,1 0 0,-1-1 0,0 1 1,1 0-1,-1 0 0,1 0 0,-1 0 0,1-1 1,0 1-1,-1 0 0,2 1 0,0-2 7,0 1-1,0 0 0,1-1 1,-1 1-1,0-1 1,0 0-1,0 0 0,1 0 1,-1 0-1,0 0 0,0 0 1,0 0-1,3-1 0,7-2 32,-1 0-1,1-1 0,-1 0 0,12-7 0,55-44 78,-79 80-1009,-5 3 850,0-1 148,1 1 1,-1 48-1,6-63 67,1 0 1,0-1 0,1 1 0,6 22-1,-8-34-110,0 1-1,1-1 1,-1 0 0,0 1-1,0-1 1,0 0-1,0 1 1,-1-1 0,1 0-1,0 1 1,0-1-1,-1 0 1,1 1-1,-1-1 1,1 0 0,-1 0-1,0 0 1,1 1-1,-1-1 1,0 0-1,0 0 1,0 0 0,1 0-1,-1 0 1,0 0-1,-1-1 1,1 1 0,0 0-1,0 0 1,0-1-1,0 1 1,-1-1-1,1 1 1,0-1 0,0 1-1,-1-1 1,1 0-1,0 0 1,-1 1-1,-2-1 1,-9 2 301,0-1 0,-1 0 0,-16-2-1,18 1-128,-17 2 125,22-1-347,0-1 1,0 1-1,-1-1 0,1 0 1,0-1-1,0 0 0,-1 0 0,1 0 1,-8-3-1,50 3-6884,-14 1 1928,2-4-3925</inkml:trace>
</inkml:ink>
</file>

<file path=ppt/ink/ink5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1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12 302 4132,'-11'42'13405,"19"-44"-10218,8-12-2380,-1 0 0,0 0 1,-1-2-1,-1 0 0,20-30 1,-3 5-298,17-24-65,-32 40-236,2 2 1,39-43-1,-56 66-210,0 0 0,0 0 0,0 0-1,0 0 1,0 0 0,1 0 0,-1-1 0,0 1 0,0 0-1,0 0 1,0 0 0,0 0 0,0 0 0,1 0 0,-1 0-1,0 0 1,0 0 0,0 0 0,0 0 0,0 0 0,1 0 0,-1 0-1,0 0 1,0 0 0,0 0 0,0 0 0,0 0 0,0 0-1,1 0 1,-1 0 0,0 0 0,0 0 0,0 0 0,0 0-1,0 0 1,0 0 0,1 1 0,-1-1 0,0 0 0,0 0 0,0 0-1,0 0 1,0 0 0,0 0 0,0 0 0,0 1 0,0-1-1,1 0 1,-1 0 0,0 0 0,0 0 0,0 0 0,0 0-1,0 1 1,2 13-136,-2 17-41,-4-12 203,0 1-1,-1-1 1,-1 0 0,-12 28-1,11-32-51,0 1-1,2 0 1,0 1-1,1-1 1,0 1-1,-2 29 1,6-46-63,0 0 0,1 1 0,-1-1 0,0 1 0,0-1 0,0 0 0,0 1 0,1-1 0,-1 0 0,0 1 0,0-1 0,1 0 0,-1 0 0,0 1 0,0-1 0,1 0 0,-1 0 0,0 1 0,1-1 0,-1 0 0,0 0 0,1 0 0,-1 1 0,1-1 0,-1 0 0,0 0 1,1 0-1,-1 0 0,0 0 0,1 0 0,-1 0 0,1 0 0,-1 0 0,0 0 0,1 0 0,-1 0 0,1 0 0,-1 0 0,0 0 0,1-1 0,-1 1 0,0 0 0,1 0 0,-1 0 0,0-1 0,1 1 0,-1 0 0,0 0 0,1-1 0,-1 1 0,0 0 0,0 0 0,1-1 0,-1 1 0,0-1 1,20-16-6746,-9-4-852</inkml:trace>
</inkml:ink>
</file>

<file path=ppt/ink/ink5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2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55 247 5285,'0'0'6427,"-8"7"-3512,-38 31 1078,45-37-2754,5-3 795,15-13-1442,-2-1 0,0 0 0,-1-2 1,0 0-1,-1 0 0,19-34 0,-11 19-312,-9 12-232,49-61 64,-63 82-112,1 0-1,-1 0 0,0 0 0,0 0 1,0 0-1,0 0 0,0 0 0,0 0 0,0-1 1,0 1-1,1 0 0,-1 0 0,0 0 1,0 0-1,0 0 0,0 0 0,0 0 1,0 0-1,0 0 0,1 0 0,-1 0 1,0 0-1,0 0 0,0 0 0,0 0 0,0 0 1,0 0-1,1 0 0,-1 0 0,0 0 1,0 0-1,0 0 0,0 0 0,0 0 1,0 0-1,1 1 0,-1-1 0,0 0 0,0 0 1,0 0-1,0 0 0,0 0 0,0 0 1,0 0-1,0 0 0,0 0 0,0 1 1,0-1-1,1 0 0,-1 0 0,0 0 0,0 0 1,0 0-1,0 0 0,0 1 0,0-1 1,0 0-1,0 0 0,0 0 0,0 0 1,0 0-1,0 0 0,0 1 0,0-1 0,0 0 1,0 18-111,-4 21-43,-11 15 81,8-34-103,1 1-1,1 0 1,1 0 0,1 1-1,1-1 1,1 38 0,1-57-408,1 3-578,7-2-10641</inkml:trace>
</inkml:ink>
</file>

<file path=ppt/ink/ink5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2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15 11563,'0'0'10383,"-12"-4"-10255,6 2-108,3 1-16,1-1 0,-1 1 1,0 0-1,0 0 1,0 0-1,0 1 0,1-1 1,-1 1-1,0-1 0,0 1 1,0 0-1,0 0 1,0 1-1,0-1 0,0 0 1,0 1-1,0 0 1,0 0-1,0 0 0,1 0 1,-1 0-1,0 0 1,1 1-1,-1-1 0,-3 4 1,1 0 49,-1 1 0,0 0 0,1 0 0,0 0 0,1 1 0,-1-1 0,1 1 0,1 0 1,-1 1-1,1-1 0,0 1 0,1-1 0,0 1 0,-2 14 0,4-21-51,0-1-1,0 1 1,0-1-1,0 1 1,0 0-1,0-1 1,0 1-1,0-1 1,1 1-1,-1 0 1,0-1 0,0 1-1,1-1 1,-1 1-1,0-1 1,1 1-1,-1-1 1,1 1-1,-1-1 1,0 0-1,1 1 1,-1-1-1,1 0 1,-1 1-1,1-1 1,-1 0 0,1 1-1,0-1 1,-1 0-1,1 0 1,-1 0-1,1 1 1,0-1-1,29-3 155,24-19 54,-37 11-361,-1-2-1,0 0 1,-1-1-1,0-1 1,21-26 0,-36 41 127,-1 0 0,1 0 0,0 0 0,0 0 0,0 0 0,0 0 0,0 0 0,0 0 0,0 1 0,0-1 0,0 0 0,0 0 0,0 0 0,0 0 0,0 0 0,0 0 0,0 0 0,0 0 0,0 0 0,0 1 0,0-1 0,0 0 0,0 0 0,0 0 0,0 0 1,0 0-1,0 0 0,0 0 0,1 0 0,-1 0 0,0 0 0,0 0 0,0 1 0,0-1 0,0 0 0,0 0 0,0 0 0,0 0 0,0 0 0,0 0 0,0 0 0,0 0 0,1 0 0,-1 0 0,0 0 0,0 0 0,0 0 0,0 0 0,0 0 0,0 0 0,0 0 0,0 0 0,0 0 0,1 0 0,-1 0 0,0 0 1,0 0-1,0 0 0,0 0 0,-2 17-235,-6 19 394,-1-1 647,2-1 0,1 1-1,2 0 1,1 0 0,3 43 0,0-77-711,-1 0 0,1 1 0,-1-1 0,1 0 0,-1 0 0,1 0 0,-1 0-1,0 0 1,1 0 0,-1 0 0,0 0 0,0-1 0,1 1 0,-1 0 0,0 0-1,0-1 1,0 1 0,0 0 0,0-1 0,0 1 0,0-1 0,-1 1 0,1-1-1,0 0 1,0 0 0,0 1 0,0-1 0,-1 0 0,1 0 0,0 0 0,0 0-1,0 0 1,0 0 0,-3-1 0,-43-5 1144,34 1-1286,0 0-1,0 0 1,1-2 0,0 1-1,-20-15 1,59 22-12374,-6 1 6989</inkml:trace>
</inkml:ink>
</file>

<file path=ppt/ink/ink5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0 17008,'0'0'3523,"-4"48"-2209,-1-21-385,-1 2-449,1-2-384,5 0-32,-2-1-32,-2-6-32,4-4 32,0-3-64,0-4-320,6-11-6535,-3-14-4708</inkml:trace>
</inkml:ink>
</file>

<file path=ppt/ink/ink5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3.7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82 3171,'0'0'8504,"3"-8"-5616,-1 4-2856,-1 0 533,1 0 1,-1 0 0,0 0 0,0 0 0,0 0 0,0 0-1,-1 0 1,0-9 0,0 12-430,-1-1 0,1 1 1,-1 0-1,0-1 0,1 1 0,-1 0 0,0-1 0,0 1 0,0 0 1,0 0-1,0 0 0,0 0 0,-1 0 0,1 0 0,0 0 1,0 0-1,-1 0 0,1 1 0,-1-1 0,1 0 0,0 1 0,-1 0 1,1-1-1,-1 1 0,1 0 0,-1-1 0,0 1 0,1 0 1,-1 0-1,1 0 0,-1 0 0,1 1 0,-3-1 0,-2 1-57,1 0 0,-1 0 0,0 1 0,1 0 0,-1 0 0,1 0 0,-1 0 0,1 1 0,0 0 0,0 0 0,0 0 0,1 1 0,-1 0 0,1 0 0,0 0 0,-6 7 0,6-7-39,1 0-1,0 0 1,0 0-1,0 0 1,0 1-1,0 0 0,1-1 1,0 1-1,0 0 1,1 0-1,-1 0 1,1 0-1,0 0 1,0 0-1,0 1 1,1-1-1,0 0 1,1 10-1,0-14-36,0 1 0,-1-1 0,1 0 0,0 0 0,0 0 0,0 0 0,0 1 0,1-1 0,-1-1 0,0 1 0,0 0 0,1 0 0,-1 0 0,0-1 0,1 1 0,-1 0 0,1-1 0,-1 0 0,1 1 0,-1-1 0,1 0 0,-1 1 0,1-1 0,-1 0 0,1 0 0,1-1 0,42-2 183,-36 0-245,-1 0 0,1 0 0,-1-1 0,0 0 0,0-1 0,-1 1 0,1-2 0,-1 1 0,0-1 0,-1 0 0,1 0 0,-1-1 0,0 0 0,-1 0 0,0 0 0,0-1 0,4-9 0,-8 17-395,-2 10 310,-1 0 1,0 1 0,0-1 0,-1 0-1,-7 18 1,5-16 354,1-1 1,1 1-1,0 0 1,-2 16-1,4-14-57,1-1 1,0 1-1,2 0 0,-1 0 0,1-1 0,1 1 0,9 24 0,-11-36-106,0 1-1,0-1 1,0 1-1,0 0 1,0 0-1,-1-1 1,1 1-1,-1 0 1,0 0-1,0 0 1,0 0-1,0-1 1,0 1-1,-1 0 1,1 0-1,-1 0 1,0-1-1,1 1 1,-1 0-1,-1-1 1,1 1-1,-2 2 1,1-3 52,-1 0 0,0 0 1,0 0-1,0 0 0,0 0 1,-1-1-1,1 1 1,0-1-1,-1 0 0,1 0 1,-1-1-1,1 1 0,-1-1 1,1 1-1,-1-1 0,1 0 1,-5-1-1,-4 1 167,5 1-200,-1 0 0,1-1 0,-1 0-1,1-1 1,-1 1 0,1-2 0,-1 1 0,1-1 0,-1 0 0,1 0 0,0-1 0,0 0 0,0 0 0,-11-8 0,18 11-158,-1-1 1,1 1-1,0 0 1,-1 0-1,1-1 0,0 1 1,-1 0-1,1-1 1,0 1-1,0-1 1,-1 1-1,1 0 1,0-1-1,0 1 0,0-1 1,0 1-1,-1 0 1,1-1-1,0 1 1,0-1-1,0 1 1,0-1-1,0 1 0,0-1 1,0 1-1,0 0 1,0-1-1,0 1 1,0-1-1,1 1 1,-1-1-1,0 1 0,0 0 1,0-1-1,0 1 1,1-1-1,-1 1 1,0 0-1,0-1 1,1 1-1,-1 0 0,0-1 1,1 1-1,-1 0 1,0-1-1,1 1 1,-1 0-1,1 0 1,-1 0-1,0-1 0,2 1 1,29-11-6302,-16 6-108,0-4-4801</inkml:trace>
</inkml:ink>
</file>

<file path=ppt/ink/ink5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34.3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73 7847,'0'0'11083,"-2"-9"-8921,1 6-2073,1 0 0,-1 0 0,1 0 0,-1 0 0,0 0 0,0 0 0,0 1 0,0-1 0,-1 0 0,1 1 0,-1-1 0,0 1 0,1-1 0,-1 1 0,0 0 0,0 0 0,-1 0 0,1 0 0,0 0 0,-1 1 0,1-1 0,-1 1 1,1-1-1,-1 1 0,0 0 0,0 0 0,0 0 0,1 0 0,-1 1 0,0-1 0,0 1 0,0-1 0,-3 1 0,-5 0-95,1 0-1,-1 1 1,1 0 0,0 0 0,-1 1 0,1 1-1,0 0 1,0 0 0,-13 7 0,18-8 57,0 1 0,0-1 0,0 1 0,0 0 0,1 0 1,0 1-1,-1-1 0,2 1 0,-1 0 0,0 0 0,1 1 1,-1-1-1,1 1 0,0-1 0,1 1 0,-1 0 0,1 0 0,0 0 1,-2 9-1,3-13-39,1 0 0,0 0 1,0 0-1,0 0 0,0-1 0,0 1 1,0 0-1,0 0 0,0 0 0,0-1 1,1 1-1,-1 0 0,0 0 0,0 0 1,1-1-1,-1 1 0,1 0 0,-1-1 1,0 1-1,1 0 0,-1-1 0,1 1 1,-1 0-1,1-1 0,0 1 0,-1-1 1,1 1-1,0-1 0,-1 1 0,1-1 1,0 0-1,0 1 0,0-1 0,3 1 14,0 0-1,-1 0 0,1 0 1,0-1-1,0 0 0,0 0 1,7-1-1,1 0-7,0-1 0,0 0 0,-1-1 1,15-6-1,-13 4-148,0-1 0,-1 0 0,1-2-1,-2 1 1,1-1 0,-1-1 0,0 0 0,-1 0 0,0-1 0,11-14 0,-41 115-1034,19-83 1255,0-1 0,0 1 0,1-1 0,0 1 0,0-1 0,1 1 0,0-1 0,1 1 0,-1-1 0,1 0 0,1 1 1,-1-1-1,1 0 0,1-1 0,-1 1 0,1 0 0,0-1 0,1 0 0,5 7 0,-7-10-49,0 0 0,-1 1 0,1-1 1,-1 1-1,0 0 0,0 0 1,0 0-1,0 0 0,-1 0 0,1 0 1,-1 0-1,0 1 0,-1-1 0,1 7 1,-1-8 91,-1 0 0,0 1 0,0-1 1,0-1-1,0 1 0,0 0 0,-1 0 1,1 0-1,-1-1 0,0 1 0,0-1 1,0 1-1,0-1 0,0 0 0,0 1 1,-1-1-1,1-1 0,-1 1 0,1 0 1,-1 0-1,-3 0 0,-12 8 265,-1-1 1,0 0-1,0-2 0,-1 0 1,1-1-1,-2-2 0,1 0 1,0 0-1,-35-1 0,54-2-420,0-1 0,0 0 0,1 0 0,-1 0 0,0 0 0,1 0 0,-1 1 0,0-1 0,0-1-1,1 1 1,-1 0 0,0 0 0,0 0 0,1 0 0,-1 0 0,0-1 0,1 1 0,-1 0 0,0-1 0,1 1 0,-1 0 0,0-1 0,1 1 0,-1-1-1,1 1 1,-1-1 0,1 1 0,-1-1 0,1 0 0,-1 1 0,1-1 0,0 1 0,-1-1 0,1 0 0,0 1 0,0-1 0,-1 0 0,1 0-1,0 1 1,0-1 0,0 0 0,0 1 0,0-1 0,0 0 0,0 0 0,0 1 0,0-1 0,0 0 0,0 0 0,1 0 0,0-2-317,0 0 0,0 1 0,1-1 0,-1 1 0,1 0 1,-1-1-1,1 1 0,0 0 0,0 0 0,0 0 0,0 0 1,3-1-1,16-10-3736,2-1-2134</inkml:trace>
</inkml:ink>
</file>

<file path=ppt/ink/ink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6.23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1 14779,'3'8'370,"0"-1"-1,0 1 1,0 0-1,-1 0 1,0 0-1,-1 1 1,0-1-1,0 0 1,-1 1 0,0-1-1,-1 10 1,2 27 732,3 8-795,2 0-1,3-1 0,2 0 1,3-1-1,1 0 0,24 51 1,-38-101-335,-1 0 0,1 0 0,0 0 0,-1 0 0,1 0 0,-1 0 0,0 0 0,1 0 0,-1 1 0,0-1 0,0 0 0,1 0 0,-1 0 0,0 1 0,0-1 0,0 0 0,-1 0 0,1 1 0,0-1 0,0 0-1,-1 0 1,1 0 0,-1 2 0,-1-2 27,1 0-1,-1 0 1,0 0 0,1 0-1,-1-1 1,0 1-1,0-1 1,0 1-1,1-1 1,-1 1-1,0-1 1,0 0-1,0 0 1,0 0-1,-2 0 1,-24 0-191</inkml:trace>
</inkml:ink>
</file>

<file path=ppt/ink/ink5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6.6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50 2498,'-16'-6'9151,"13"5"-8503,1 0 0,0 0 0,0 0 0,0 0 0,0 0 0,0 0 0,0-1 0,0 1 0,0-1 0,1 1 0,-1-1 0,1 0 0,-1 0 0,1 0 0,-1 0 0,1 0 0,-2-3 1057,22 5-157,200-13-272,-218 13-1280,0 0 0,0 0 0,0-1 0,0 1 0,0 0 0,0 0 0,0 0 0,0 0 0,0 1 0,0-1 0,0 0 0,0 0 0,0 1 0,0-1 0,0 0 0,0 1 0,0-1 0,0 1 0,-1-1 0,1 1 0,0 0 1,0-1-1,0 1 0,-1 0 0,1-1 0,0 1 0,-1 0 0,2 1 0,-2 0 5,1 0 1,-1 1 0,0-1 0,1 0-1,-1 0 1,0 0 0,0 0 0,-1 1-1,1-1 1,0 0 0,-1 0 0,1 0-1,-2 4 1,-6 13 31,0 0 0,-16 26 1,16-32 6,0-1 1,2 2 0,0-1-1,0 1 1,1 0 0,-6 28-1,10-32-662,0-17-3589,-4-18-4243,-5 8 1909</inkml:trace>
</inkml:ink>
</file>

<file path=ppt/ink/ink5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7.0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32 4164,'0'0'19282,"66"-10"-18417,-36 3-545,3 2-192,-2 0-128,-4 1 32,-3 3-672,-4 1-1154,-5 0-1281,-4 0-2018</inkml:trace>
</inkml:ink>
</file>

<file path=ppt/ink/ink5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7.3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372 48 3683,'0'0'6076,"-8"-6"-4881,-2 0-658,1 0 0,-1 1-1,0 0 1,0 1 0,-16-5 0,21 7-373,-1 1 0,0 0 1,0 0-1,0 0 0,0 1 1,0 0-1,1 0 0,-1 0 1,0 1-1,0 0 0,0 0 1,0 0-1,0 1 0,-7 3 1,1 2-82,0 0-1,1 1 1,0 0 0,1 1 0,0 0 0,0 0 0,1 1 0,0 1-1,-9 13 1,6-5-61,0-1 1,2 2-1,0-1 0,-14 42 0,20-51-24,2 1-1,-1-1 1,1 0-1,1 1 1,0-1-1,0 1 1,1 0-1,0-1 1,1 1-1,4 16 1,-4-22 29,0-1 0,1 0 0,0 0 0,-1 0 0,2 0 0,-1 0 1,0 0-1,1-1 0,0 1 0,0-1 0,0 0 0,0 1 0,0-1 0,1-1 0,-1 1 0,1 0 1,0-1-1,0 0 0,0 0 0,0 0 0,0 0 0,0-1 0,0 0 0,1 0 0,-1 0 0,0 0 1,9 0-1,6 0 268,-1-1 0,1-1 1,0-1-1,-1 0 0,1-1 1,-1-1-1,0-1 1,0-1-1,0 0 0,-1-1 1,24-14-1,-16 6 105,0 0 1,-1-2-1,-1 0 1,0-2-1,-2-1 1,34-39-1,-51 55-287,0-1 0,0 0 1,0-1-1,-1 1 0,0-1 0,0 1 1,-1-1-1,0 0 0,1 0 0,-2 0 0,1 0 1,-1 0-1,1-12 0,-2 15-97,-1-1-1,1 1 1,-1 0 0,0 0-1,0-1 1,0 1 0,0 0-1,0 0 1,-1 0 0,0 0-1,1 0 1,-1 0 0,0 1-1,-1-1 1,1 1-1,0-1 1,-1 1 0,1 0-1,-1 0 1,0 0 0,1 0-1,-1 0 1,0 1 0,0-1-1,0 1 1,-1 0 0,-2-1-1,-9-3-315,0 1 0,0 1 0,0 0 0,0 1 0,0 0-1,-28 2 1,-47 8-7678,72-6 729</inkml:trace>
</inkml:ink>
</file>

<file path=ppt/ink/ink5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1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1 370 12043,'0'0'5659,"8"-8"-4842,197-223 3373,-96 100-1584,-109 132-2580,0-1 1,0 0-1,0 0 1,0 0-1,0 0 1,0 0-1,0 0 1,0 1-1,0-1 1,0 0-1,0 0 1,0 0-1,0 0 1,0 0-1,0 0 1,0 1 0,0-1-1,0 0 1,0 0-1,0 0 1,0 0-1,0 0 1,0 0-1,0 0 1,1 0-1,-1 0 1,0 1-1,0-1 1,0 0-1,0 0 1,0 0-1,0 0 1,0 0-1,0 0 1,1 0-1,-1 0 1,0 0-1,0 0 1,0 0 0,0 0-1,0 0 1,0 0-1,1 0 1,-1 0-1,0 0 1,0 0-1,0 0 1,0 0-1,0 0 1,0 0-1,1 0 1,-1 0-1,0 0 1,0 0-1,0 0 1,0 0-1,0 0 1,0-1-1,0 1 1,0 0 0,1 0-1,-1 0 1,-2 21 288,-8 25-332,-7 6-267,-17 63 891,30-99-2206,2 0 0,-1 30 1,11-46-6814,0-3 1348</inkml:trace>
</inkml:ink>
</file>

<file path=ppt/ink/ink5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1.6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64 3972,'0'0'9742,"3"-10"-7633,19-41 224,-24 48-108,-6 8-1587,-8 6-453,-8 12 358,2 1-1,-40 52 0,55-66-396,1 0 0,0 0 0,1 1 0,-1 0 0,2 0 0,0 0 0,0 1 0,1-1 0,1 1 0,-1 0 0,1 17 0,2-27-129,0-1 0,0 1 0,1-1 0,-1 0 1,0 1-1,1-1 0,0 1 0,-1-1 0,1 0 0,0 1 0,0-1 0,-1 0 0,1 0 0,0 0 0,0 0 0,0 0 0,1 0 0,-1 0 0,0 0 0,0 0 0,0 0 0,1 0 1,-1-1-1,0 1 0,1-1 0,-1 1 0,1-1 0,-1 1 0,1-1 0,-1 0 0,1 0 0,-1 0 0,1 1 0,-1-1 0,1-1 0,-1 1 0,1 0 0,-1 0 0,0-1 0,3 0 1,3 0 155,1 0 1,-1 0-1,1-1 1,-1-1-1,0 1 1,0-1-1,7-4 1,-1-1 55,0 0 0,-1-1 0,0-1 0,-1 0 0,0-1 1,0 0-1,11-16 0,-17 19-73,1 0 0,-1 0-1,-1-1 1,0 0 0,0 0 0,0 0 0,-1 0 0,-1 0 0,0-1 0,0 1-1,-1-1 1,1-13 0,-2 22-180,0 0 0,0 1 0,0-1 0,0 0 0,0 0 0,0 1 0,-1-1 0,1 0 0,0 0 0,0 1 0,-1-1 0,1 0 0,0 1 0,-1-1 0,1 0 1,-1 1-1,1-1 0,-1 0 0,1 1 0,-1-1 0,1 1 0,-1-1 0,0 1 0,1 0 0,-1-1 0,0 1 0,1-1 0,-1 1 0,0 0 0,1 0 0,-1-1 0,0 1 0,0 0 0,1 0 0,-1 0 0,0 0 0,0 0 0,1 0 0,-1 0 0,0 0 0,0 0 0,1 0 0,-1 0 0,0 1 0,0-1 0,1 0 0,-1 1 0,0-1 0,1 0 0,-1 1 0,0 0 0,-2-1-606,1 1 0,-1 1 0,1-1 0,0 0 0,-1 1 0,1-1 0,0 1 0,0-1 0,0 1-1,0 0 1,0 0 0,1 0 0,-1 0 0,-2 4 0,4-3-4505</inkml:trace>
</inkml:ink>
</file>

<file path=ppt/ink/ink5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2.2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24 4356,'0'0'18012,"7"-5"-17137,24-14-69,-31 19-771,1 0 0,-1 0 0,0 0-1,1 0 1,-1 1 0,1-1-1,-1 0 1,0 0 0,1 0 0,-1 0-1,0 0 1,1 0 0,-1 1-1,0-1 1,0 0 0,1 0 0,-1 0-1,0 1 1,1-1 0,-1 0-1,0 0 1,0 1 0,1-1 0,-1 0-1,0 1 1,0-1 0,0 0-1,0 1 1,1-1 0,-1 0-1,0 1 1,0-1 0,0 0 0,0 1-1,0-1 1,0 0 0,0 1-1,0-1 1,0 0 0,0 1 0,0-1-1,0 1 1,0-1 0,0 0-1,0 1 1,-1-1 0,1 0 0,0 1-1,0-1 1,-3 22 829,-41 60 729,34-66-1430,0 1-1,2 0 1,0 0-1,1 0 1,-9 33-1,8-23-59,-1 17 579,17-45-497,0 0 1,0-1 0,0 0 0,0 0-1,0-1 1,-1 0 0,1 0 0,-1 0-1,9-6 1,26-12-2293,-20 15-2752,2 3-3704</inkml:trace>
</inkml:ink>
</file>

<file path=ppt/ink/ink5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2.5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4292,'0'0'21177,"-6"10"-21129,-10 18-300,1 1 0,1 0-1,2 1 1,1 1-1,1 0 1,-7 38-1,17-52-6115,0-14 549</inkml:trace>
</inkml:ink>
</file>

<file path=ppt/ink/ink5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2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0 7655,'0'0'15119,"-5"50"-14767,-1-28-192,1 0-128,-1 0-32,5-4-320,-3-4-321,4-3-384,0-6-480,4-5-1218,7-1-1857,1-15-3043</inkml:trace>
</inkml:ink>
</file>

<file path=ppt/ink/ink5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3.2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142 22 5157,'0'0'13698,"-10"3"-13233,4-1-458,1 0 0,-1 0 0,1 1 0,0-1 0,-1 1 0,1 0 0,1 0 0,-1 1 0,0 0 0,1-1 0,0 2 0,0-1 0,0 0 0,0 1 0,1 0 0,-1-1 0,1 2 0,-4 7 0,0 2 267,1 0 0,0 1 0,0-1 0,2 1 0,0 0 0,1 0 0,0 0 0,0 20 0,3-35-220,0 0-1,0 0 1,0 0-1,0 0 1,0 1-1,0-1 1,0 0-1,0 0 1,1 0-1,-1 0 1,0 0-1,1 0 1,-1 0-1,1 0 1,-1 0-1,1 0 1,-1 0-1,1 0 1,0 0-1,0 0 1,-1 0-1,1 0 1,0-1-1,0 1 1,0 0-1,0-1 1,2 2-1,-1-2 82,0 1-1,1-1 1,-1 0-1,0 1 0,1-1 1,-1-1-1,0 1 1,1 0-1,-1-1 1,0 1-1,1-1 1,3-1-1,3-2 195,0 0 1,0 0-1,0-1 0,0-1 0,11-9 0,-1-2 38,-1-1-1,-1-1 0,17-24 1,-27 34-259,-2 1 1,1-1-1,-1 0 1,-1-1-1,1 1 1,-1-1-1,-1 1 0,0-1 1,-1 0-1,3-17 1,-5 25-243,0 1 1,0 0 0,0 0-1,0 0 1,0-1-1,0 1 1,0 0 0,0 0-1,-1 0 1,1 0-1,0-1 1,-1 1 0,1 0-1,-1 0 1,1 0-1,-1 0 1,0 0 0,1 0-1,-1 0 1,0 0-1,0 0 1,0 1-1,0-1 1,0 0 0,0 0-1,0 1 1,0-1-1,0 0 1,0 1 0,0-1-1,0 1 1,0 0-1,0-1 1,0 1 0,-1 0-1,1 0 1,0-1-1,0 1 1,0 0 0,-1 0-1,1 0 1,0 1-1,0-1 1,0 0 0,-1 0-1,1 1 1,0-1-1,0 1 1,0-1-1,-2 1 1,-4 1-1228,1 1 0,-1 0 0,0 0 0,1 0 0,-1 1 0,1-1 0,-8 8 0,1 2-8408</inkml:trace>
</inkml:ink>
</file>

<file path=ppt/ink/ink5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3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49 5477,'0'0'17718,"-10"-2"-16922,5 2-769,-1-1 0,1 1 0,-1 0 1,1 0-1,0 0 0,-1 1 0,1 0 0,0 0 1,-1 0-1,-7 4 0,10-4-32,0 0 0,1 1-1,-1-1 1,1 1 0,0 0 0,-1 0 0,1 0 0,0 0 0,0 0-1,0 0 1,0 0 0,0 1 0,1-1 0,-1 1 0,1-1 0,-1 1-1,1 0 1,0-1 0,0 1 0,0 0 0,1 0 0,-1 0-1,1 0 1,-1-1 0,1 1 0,0 5 0,1-6 4,-1-1 0,1 1 0,0 0 0,-1 0 0,1 0 0,0-1 0,0 1 0,0-1 0,0 1 0,0-1 0,1 1 0,-1-1 0,0 1 0,1-1 0,-1 0 0,1 0 0,0 0 0,-1 0 0,1 0 0,0 0 0,-1 0 0,1 0 0,0-1 0,0 1 0,2 0 0,60 15 94,-45-12-96,-15-4 3,0 1 0,-1 0 0,1 1-1,-1-1 1,1 1 0,-1-1 0,1 1 0,-1 0 0,0 0 0,0 0 0,0 1 0,0-1-1,0 1 1,0 0 0,-1 0 0,1 0 0,-1 0 0,0 0 0,0 0 0,0 0-1,0 1 1,2 6 0,-3-6 8,-1 1 0,1-1 0,-1 1 0,0-1 0,0 1-1,0-1 1,0 1 0,-1-1 0,0 1 0,0-1 0,0 0 0,0 1 0,-1-1-1,0 0 1,1 0 0,-2 0 0,1 0 0,0 0 0,-6 6 0,-1 2 87,-1-1 0,-1 0 0,0 0 0,-15 11 0,21-17 44,-1-1 0,0 0 0,-1-1 1,1 0-1,0 0 0,-1 0 0,0 0 1,0-1-1,1 0 0,-1-1 1,-12 2-1,18-3-140,-1-1 0,0 1 0,1 0 0,-1-1-1,0 1 1,1 0 0,-1-1 0,1 0 0,-1 0 0,1 1 0,-1-1 0,1 0 0,-1 0 0,1 0 0,0 0 0,-1 0 0,1-1 0,0 1 0,0 0 0,0-1 0,0 1 0,0 0-1,0-1 1,1 1 0,-1-1 0,0 0 0,1 1 0,-1-1 0,1 0 0,-1 1 0,1-1 0,0 0 0,0 1 0,0-1 0,0 0 0,0 1 0,0-3 0,0-3-98,0 1 1,1-1 0,-1 0 0,1 0 0,1 1 0,-1-1 0,1 0-1,5-11 1,5 0 136,1 0 1,0 0-1,1 1 0,1 1 0,1 0 1,0 1-1,35-24 0,-26 20 323,-1-1-1,39-43 1,-61 62-308,-1 0-1,0 0 1,0-1-1,0 1 1,0 0-1,0-1 1,0 1-1,-1 0 1,1-1-1,0 1 1,-1-1-1,1 0 1,-1 1-1,1-1 1,-1 1-1,0-1 1,0 0 0,1 1-1,-1-1 1,-1-3-1,1 4-34,-1 0-1,0 0 1,1 0 0,-1 0 0,0 0-1,0 0 1,0 0 0,0 1 0,0-1-1,0 0 1,0 0 0,0 1-1,0-1 1,0 0 0,0 1 0,-1 0-1,1-1 1,0 1 0,0-1-1,-2 1 1,-7-1-36,1 0 0,-1 0 0,1 1 0,-1 0 0,-17 3 0,17 0-631,0 0 0,-1 1 0,2-1-1,-1 2 1,-16 9 0,7-3-3987,3-4-4898</inkml:trace>
</inkml:ink>
</file>

<file path=ppt/ink/ink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6.61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12 563 14123,'-9'7'1808,"6"2"-1015,8-1-153,7-2 1248,17-3-672,11-3-127,9 0-161,6-3-120,6-3-192,4-2-160,-3-2-600,-2-1-408,-8 0-96,-9-2 488,-3 0-160,-5 3-144</inkml:trace>
  <inkml:trace contextRef="#ctx0" brushRef="#br0" timeOffset="1">1131 1 19340,'-16'31'1440,"5"7"-1151,2 6-105,-1 10 264,3 4-88,1 5-48,6 2-72,0-2-184,0-5-184,0-3-400,-2-2-184,1-11-353,-2-3-159,-2-16 800,-3-10-296,-2-14-176</inkml:trace>
</inkml:ink>
</file>

<file path=ppt/ink/ink5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9:10.1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154 94 4420,'0'0'12898,"1"-8"-11265,7-35 449,-12 42-1923,0 1-1,0 0 0,0 0 1,0 0-1,1 0 0,-1 0 1,0 1-1,-7 2 1,6-1-42,1 1 1,-1 0 0,1 0-1,-1 1 1,1-1-1,-6 7 1,9-9-109,-1 1 0,1 0 0,-1-1 0,1 1 0,0 0 0,0 0 0,0 0-1,0 0 1,0-1 0,0 2 0,0-1 0,1 0 0,-1 0 0,1 0 0,-1 0 0,1 0 0,0 0 0,0 4 0,3-3 20,0-1 0,1 0 1,-1-1-1,1 1 1,-1-1-1,1 1 1,0-1-1,-1 0 1,1-1-1,7 2 1,3 1-13,-7-1-17,-1 1 0,1-1 0,-1 1 0,1 1 0,-1 0 0,0-1 0,0 2 0,-1-1 0,1 1 0,-1 0 0,0 0 0,0 0 0,4 7 0,-7-10 15,-1 0 0,0 1 0,0-1 0,0 1 0,0-1 0,0 1 0,0 0 0,-1-1 1,1 1-1,-1 0 0,1-1 0,-1 1 0,0 0 0,0-1 0,-1 1 0,1 0 0,0-1 0,-1 1 0,0 0 0,0-1 0,1 1 0,-1-1 0,-1 1 0,1-1 0,0 0 0,-1 1 0,1-1 0,-1 0 0,0 0 0,1 0 0,-1 0 0,0 0 0,0 0 0,0-1 0,-1 1 0,1-1 0,-4 2 0,-1 3 40,0-1 0,-1 1 0,0-2-1,0 1 1,0-1 0,-1-1-1,1 0 1,-1 0 0,0 0 0,0-1-1,0 0 1,0-1 0,0 0-1,0-1 1,-10 0 0,17 0-53,0-1 0,0 1 0,0-1 0,0 1 0,0-1 0,0 0 0,0 0-1,0 0 1,0 0 0,0 0 0,1 0 0,-1-1 0,0 1 0,1-1 0,-1 1 0,1-1 0,-1 1 0,1-1 0,0 0 0,0 0 0,0 1 0,0-1 0,0 0 0,0 0 0,0 0 0,1 0 0,-1 0 0,1-1-1,-1 1 1,1-2 0,0 1-17,-1-1-1,1 1 0,0 0 0,0 0 0,1 0 0,-1 0 1,1-1-1,-1 1 0,1 0 0,0 0 0,0 0 0,0 0 1,1 0-1,-1 1 0,1-1 0,-1 0 0,1 1 0,0-1 0,3-3 1,14-8-33,40-25 0,-47 33 61,0-1 0,-1 0-1,0 0 1,0-2 0,-1 1 0,0-1-1,0-1 1,-1 0 0,13-18 0,-21 27-4,0 0 1,0-1-1,0 1 0,0-1 1,0 1-1,-1-1 1,1 0-1,-1 1 1,1-1-1,-1 0 1,1 1-1,-1-1 0,0 0 1,0 0-1,0 1 1,0-1-1,0 0 1,0 0-1,-1 1 1,1-1-1,-1 0 0,1 1 1,-1-1-1,1 0 1,-1 1-1,0-1 1,-1-1-1,0 1 34,0 0-1,-1 0 1,1 0-1,0 0 1,-1 1-1,0-1 1,1 1 0,-1 0-1,0 0 1,0 0-1,0 0 1,0 0-1,0 0 1,-4 0-1,2 1-254,0-1 1,0 0-1,0 1 0,0 0 0,0 0 0,0 0 0,0 1 0,0 0 0,0 0 1,0 0-1,0 0 0,0 1 0,1 0 0,-1 0 0,1 0 0,-1 1 0,1-1 1,-8 7-1,10 2-4351,4-4-1663,6-2 1368</inkml:trace>
</inkml:ink>
</file>

<file path=ppt/ink/ink5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9:11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308 39 3299,'0'-1'249,"-1"0"0,1 0 0,0-1 0,0 1 0,-1 0 0,1 0 0,0-1-1,-1 1 1,1 0 0,-1 0 0,0 0 0,1 0 0,-1 0 0,0 0 0,0 0 0,0 0 0,1 0 0,-1 0 0,0 0-1,0 1 1,-2-2 0,-33-10 1805,30 11-1925,0 0 0,-1 0 0,1 1 0,0 0 0,0 1 0,-1-1-1,1 1 1,0 1 0,-10 2 0,4 3-3,2 0 1,-1 0-1,1 1 0,0 0 1,1 1-1,0 0 0,0 1 1,1 0-1,0 0 0,-10 18 1,7-9-46,1 1 1,0-1-1,1 2 1,2-1 0,-9 32-1,14-38-73,-1 1-1,2 0 1,0-1-1,1 1 1,0 0-1,1 0 1,1-1-1,0 1 1,1-1-1,1 1 1,0-1-1,0 0 1,11 20-1,-11-27 33,-1-1 0,1 0 0,0 0-1,1 0 1,-1-1 0,1 1 0,0-1-1,1 0 1,-1 0 0,1-1-1,0 0 1,0 0 0,1 0 0,-1-1-1,1 0 1,-1 0 0,1 0 0,0-1-1,0 0 1,0 0 0,0-1 0,1 0-1,-1 0 1,0-1 0,1 0 0,-1 0-1,0-1 1,0 0 0,10-2-1,-7 0 183,1-1-1,0 0 1,-1-1-1,0 0 0,0 0 1,0-1-1,-1 0 0,0-1 1,0 0-1,-1-1 0,0 0 1,12-13-1,-3 0 149,0-1-1,-2 0 0,0-1 1,12-28-1,-21 39-124,-1-1 0,0 0 0,0 0-1,-2-1 1,0 0 0,0 1 0,-1-1 0,-1 0 0,0 0 0,-2-18 0,1 25-299,-1 1 0,0 0 1,0 0-1,-1 0 0,0 0 0,0 0 1,0 0-1,-1 1 0,0-1 1,0 1-1,0-1 0,-1 1 0,0 0 1,0 0-1,0 1 0,0-1 1,-1 1-1,0 0 0,0 0 0,0 1 1,0-1-1,-1 1 0,1 0 1,-1 1-1,-6-3 0,3 3-1034,1 0-1,0 0 1,0 1 0,-1 1-1,-13 0 1,17 0 289,-10 0-3291</inkml:trace>
</inkml:ink>
</file>

<file path=ppt/ink/ink5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0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57 2755,'0'0'16629,"6"-9"-14745,23-39 1570,-30 51-3227,0 0 1,0 0-1,1 0 1,-1 0-1,1 1 1,0-1-1,0 0 0,0 0 1,1 5-1,-1-5-27,1 1 0,-1-1-1,0 1 1,0-1 0,0 0 0,-1 1-1,1-1 1,-1 0 0,0 1 0,1-1-1,-4 5 1,-51 111-120,41-77-82,14-41 5,-1 0-1,1 0 1,0 0 0,0 0-1,-1 0 1,1-1-1,0 1 1,0 0-1,0 0 1,0 0 0,0 0-1,0 0 1,0 0-1,0 0 1,0 0 0,0 0-1,1 0 1,-1-1-1,0 1 1,1 0 0,-1 0-1,0 0 1,1 0-1,-1-1 1,1 1 0,0 0-1,-1 0 1,1-1-1,-1 1 1,1 0 0,0-1-1,0 1 1,-1-1-1,1 1 1,0-1-1,0 1 1,0-1 0,0 0-1,-1 1 1,1-1-1,1 0 1,19 0 283,0-2-1,-1 0 1,1-2 0,21-5-1,18-4-2399,1 7-9446,-55 5 5639,-4-4-1328</inkml:trace>
</inkml:ink>
</file>

<file path=ppt/ink/ink5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0.6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0 8840,'0'0'16437,"-9"1"-16234,6 0-187,0-1 1,0 0-1,0 1 1,1 0-1,-1-1 0,0 1 1,0 0-1,1 0 0,-1 1 1,1-1-1,-1 1 0,1-1 1,-1 1-1,1 0 0,0 0 1,0 0-1,0 0 1,0 0-1,0 0 0,0 0 1,0 1-1,1-1 0,0 1 1,-1-1-1,1 1 0,0 0 1,0-1-1,0 1 1,0 0-1,0 3 0,-6 17 233,1 1-1,-4 36 1,7-13-4198,4-44-337,4-3-3130</inkml:trace>
</inkml:ink>
</file>

<file path=ppt/ink/ink5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1.0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8040,'0'0'15278,"0"51"-15118,0-26-64,0 0-64,0 0-352,-4-6-417,4-2-160,0-7-127,0-6-226,6-4-4707,7-18 319</inkml:trace>
</inkml:ink>
</file>

<file path=ppt/ink/ink5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1.3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14 4420,'0'0'15423,"-10"-1"-15204,7 1-216,0 0 0,0 0 1,1 0-1,-1 0 1,0 0-1,0 0 0,0 1 1,0-1-1,0 1 0,0 0 1,0 0-1,1 0 1,-5 2-1,4 0 6,0 0 0,0 0 0,0 0 0,0 0 0,0 0 0,1 0 0,-1 1 0,1 0 0,0-1 0,0 1-1,-3 7 1,1-2 157,0 0-1,1-1 0,0 1 0,0 1 0,1-1 0,0 0 0,0 1 0,1-1 0,0 1 0,1-1 0,0 1 0,2 10 0,-2-19-111,1 0 0,0 0-1,0 0 1,-1 0 0,1 0-1,0 0 1,0 0 0,0 0-1,0 0 1,0 0 0,0-1-1,0 1 1,0 0 0,0-1-1,1 1 1,-1-1 0,0 1-1,0-1 1,0 1 0,1-1-1,-1 0 1,0 0 0,1 0-1,-1 0 1,0 0 0,0 0-1,1 0 1,-1 0 0,0 0-1,0-1 1,1 1 0,-1 0-1,0-1 1,0 1 0,2-2-1,3 1 99,-1-1-1,0 0 1,0 0 0,0-1-1,0 0 1,-1 0-1,7-4 1,-5 1-63,0 0 0,-1 0-1,1-1 1,-1 0 0,-1 0 0,1 0 0,-1-1 0,-1 1 0,1-1 0,-1 0 0,0 0-1,-1 0 1,0 0 0,0-1 0,-1 1 0,0-1 0,-1 1 0,1-1 0,-3-14-1,2 22-121,0 0-1,0 0 1,-1 0-1,1 0 0,0 0 1,-1 0-1,1 0 1,-1 0-1,1 0 1,-1 0-1,1 1 0,-1-1 1,0 0-1,1 0 1,-1 1-1,0-1 0,0 0 1,1 1-1,-1-1 1,0 1-1,0-1 0,0 1 1,0-1-1,0 1 1,0 0-1,0-1 0,0 1 1,0 0-1,0 0 1,0 0-1,0-1 0,0 1 1,0 0-1,0 1 1,0-1-1,0 0 0,0 0 1,0 0-1,1 0 1,-1 1-1,0-1 0,0 0 1,0 1-1,0-1 1,0 1-1,0-1 0,-1 2 1,-3 1-370,1-1 0,0 1 1,-1 0-1,1 0 0,0 0 1,0 0-1,1 1 0,-4 3 1,-12 25-7499,14-20 833</inkml:trace>
</inkml:ink>
</file>

<file path=ppt/ink/ink5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1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96 41 11050,'0'0'10939,"-5"8"-10870,-4 5-99,3-5 57,1 0 0,-1-1 0,2 2-1,0-1 1,-5 11 0,9-17-17,-1 0 1,0-1-1,1 1 1,0 0-1,-1 0 1,1 0-1,0 0 1,0-1-1,0 1 0,0 0 1,0 0-1,1 0 1,-1-1-1,1 1 1,-1 0-1,1 0 1,-1-1-1,1 1 1,0 0-1,0-1 0,0 1 1,0 0-1,0-1 1,0 0-1,0 1 1,0-1-1,1 0 1,-1 1-1,1-1 0,-1 0 1,1 0-1,-1 0 1,1 0-1,2 1 1,43 12 87,-41-13-92,1 0 0,-1 1 1,0 0-1,0 0 1,0 0-1,0 1 1,7 4-1,-12-6-3,0 0 1,-1-1-1,1 1 0,0 0 1,-1 0-1,1 0 0,-1 0 1,1 0-1,-1 0 0,0 0 1,1 1-1,-1-1 0,0 0 1,0 0-1,0 0 0,1 0 1,-1 0-1,-1 0 0,1 1 1,0-1-1,0 0 0,0 0 1,0 0-1,-1 0 0,1 0 1,-1 0-1,1 0 0,-1 0 1,1 0-1,-1 0 0,1 0 1,-1 0-1,0 0 0,0 0 1,1 0-1,-1-1 0,0 1 1,-1 1-1,-36 32 552,35-32-498,-3 3 185,0-1 0,0-1 0,0 1 0,-1-1 0,1 0 0,-1 0 0,0-1 0,0 0 0,-10 2 0,15-4-197,0 0 1,0 1-1,0-1 0,0 0 0,0 0 1,1 0-1,-1 0 0,0-1 0,0 1 1,0 0-1,0-1 0,0 1 1,1-1-1,-1 0 0,0 0 0,1 1 1,-1-1-1,0 0 0,1 0 0,-1-1 1,1 1-1,-1 0 0,1 0 1,0-1-1,0 1 0,-1-1 0,1 1 1,0-1-1,0 1 0,0-1 0,1 0 1,-1 0-1,0 1 0,1-1 1,-1 0-1,1 0 0,-1 0 0,1 0 1,0 1-1,0-4 0,0 0-59,-1 0 1,1 0-1,1 0 0,-1 0 0,1 1 0,0-1 1,0 0-1,0 0 0,0 0 0,1 1 1,0-1-1,0 1 0,0-1 0,1 1 0,0 0 1,-1 0-1,6-5 0,3-3-4,1 1-1,0 1 1,1 0-1,14-8 1,-15 11 37,-1-1 0,0 0 0,-1 0-1,1-1 1,-2 0 0,16-18 0,-24 25 15,0 1 1,0 0-1,0-1 0,0 1 0,-1 0 0,1-1 1,0 1-1,0-1 0,-1 0 0,1 1 1,-1-1-1,1 1 0,-1-1 0,0 0 1,0 1-1,0-1 0,0 0 0,0 1 1,0-1-1,0 0 0,0 1 0,-1-3 1,0 3-21,0 0 1,0 0-1,0 0 1,0 0 0,0 0-1,0 0 1,0 1-1,0-1 1,0 0 0,-1 1-1,1-1 1,0 1-1,0-1 1,-1 1 0,1-1-1,0 1 1,-1 0-1,1 0 1,0-1 0,-3 1-1,-2 0-95,1 0-1,-1 1 1,0-1 0,0 1-1,1 0 1,-1 1-1,1-1 1,-1 1 0,1 0-1,0 0 1,-8 5-1,-9 13-2299,12-2-2733,5-8-1121</inkml:trace>
</inkml:ink>
</file>

<file path=ppt/ink/ink5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2.1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3107,'0'0'15599,"-48"36"-14734,28-14-225,1 7 97,1-1 128,-4 2-33,7-5-191,1-2-417,3-5-160,5-4-32,4-5-640,2-5-1026</inkml:trace>
</inkml:ink>
</file>

<file path=ppt/ink/ink5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2.5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4 3716,'0'0'11039,"-10"-1"-9394,9 1-1636,-2-1 117,0 1 0,0-1 0,0 1 0,0 0 0,0 0 0,0 0 0,0 0 0,-1 0 0,1 1 0,0 0 0,1-1 1,-1 1-1,0 0 0,0 0 0,0 1 0,0-1 0,1 0 0,-1 1 0,1 0 0,-1 0 0,1-1 0,0 1 0,-1 1 0,1-1 0,0 0 0,0 0 0,1 1 0,-1 0 1,0-1-1,1 1 0,0 0 0,-2 3 0,1-1 121,0-1 1,0 0 0,1 1-1,-1 0 1,1-1 0,0 1-1,1-1 1,-1 1 0,1 0-1,0 0 1,0-1 0,2 10-1,-1-12-175,-1 0-1,1 0 1,0 0-1,1 0 1,-1-1-1,0 1 1,0 0-1,1-1 1,-1 1 0,1-1-1,-1 1 1,1-1-1,0 0 1,0 0-1,-1 1 1,1-1-1,0-1 1,0 1-1,0 0 1,0 0-1,0-1 1,0 1-1,0-1 1,1 0-1,-1 1 1,0-1-1,0 0 1,0 0-1,4-1 1,-2 1-27,1 0 1,-1 0-1,1 0 1,-1-1-1,1 1 1,-1-1 0,0 0-1,1-1 1,-1 1-1,0-1 1,0 0-1,0 0 1,0 0-1,0 0 1,0-1-1,-1 1 1,1-1-1,-1 0 1,0 0-1,0 0 1,0-1-1,0 1 1,0-1-1,-1 0 1,0 1 0,0-1-1,0 0 1,0-1-1,0 1 1,-1 0-1,0 0 1,0-1-1,0 1 1,0 0-1,0-10 1,-1 13-48,0-1 1,-1 1-1,1-1 1,0 0-1,-1 1 1,1-1 0,-1 1-1,1-1 1,-1 1-1,0-1 1,0 1-1,0 0 1,0-1-1,0 1 1,0 0-1,0 0 1,0 0-1,0 0 1,0 0-1,-1 0 1,-1-2 0,-1 1-94,0 1 0,1-1 0,-1 1 1,0 0-1,1 0 0,-1 0 1,0 1-1,0-1 0,-4 1 1,2 0-138,-1 0 0,1 0 0,0 1 0,0-1 0,0 2 1,0-1-1,0 1 0,0-1 0,0 2 0,1-1 0,-1 1 0,-5 3 1,6-2-228,0 1 1,1-1 0,-1 1-1,1 1 1,-7 9-1,-3 17-6058,10-16 1302</inkml:trace>
</inkml:ink>
</file>

<file path=ppt/ink/ink5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2.9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12684,'0'0'6940,"-5"9"-5691,3-7-1153,-36 68 1315,35-65-1348,0 1-1,0 1 1,1-1 0,0 0-1,0 1 1,1-1-1,0 1 1,0-1-1,1 1 1,-1-1 0,2 11-1,0-16-39,0 1 0,0 0-1,0-1 1,0 1 0,0-1-1,0 1 1,1-1 0,-1 0-1,0 0 1,1 1 0,-1-1-1,1 0 1,0 0 0,-1 0-1,1-1 1,0 1 0,-1 0-1,1-1 1,0 1 0,0-1-1,0 1 1,0-1 0,-1 0-1,1 0 1,0 0 0,0 0-1,3 0 1,0 0 9,1 0 0,-1 0 0,0-1 0,0 0 0,0 0 0,0 0 1,0 0-1,0-1 0,6-2 0,-7 1 55,0 0 1,-1 0-1,0 0 1,1 0-1,-1-1 1,0 1-1,-1-1 1,1 1-1,-1-1 1,1 0-1,2-8 1,-4 10-38,0 1 1,-1 0-1,1-1 0,-1 1 0,0-1 1,1 1-1,-1-1 0,0 1 1,0 0-1,0-1 0,0 1 0,0-1 1,0 1-1,0-1 0,-1 1 1,1-1-1,0 1 0,-1 0 1,1-1-1,-1 1 0,0 0 0,1-1 1,-1 1-1,0 0 0,0 0 1,0 0-1,0 0 0,0 0 1,0 0-1,0 0 0,0 0 0,0 0 1,0 0-1,-1 0 0,1 1 1,0-1-1,0 0 0,-1 1 0,1-1 1,-3 0-1,-6-1-176,0 0 0,0 0-1,0 1 1,0 0 0,-16 0 0,-25 8-6073,36-3 626</inkml:trace>
</inkml:ink>
</file>

<file path=ppt/ink/ink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27.00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1 209 16612,'0'-8'216,"1"0"0,0 1 0,1-1 1,-1 1-1,1-1 0,1 1 1,0 0-1,0 0 0,0 0 1,1 0-1,-1 0 0,2 1 1,-1 0-1,6-6 0,-2 3 37,1 1 0,-1 1 0,1-1 0,1 2 0,0-1 0,-1 1 0,2 1 1,18-8-1,-13 7-144,1 0 0,0 2 0,0 0 0,0 1 0,0 1 0,1 0 0,-1 1 0,0 1 0,1 1 0,-1 0 1,0 2-1,26 6 0,-35-7-96,0 1-1,0 0 1,0 1 0,-1 0 0,1 0 0,-1 1 0,0-1 0,0 2 0,-1-1-1,0 1 1,0 0 0,0 0 0,8 12 0,-11-13 15,0-1 0,-1 0 0,0 1 0,0-1 0,0 1 1,-1 0-1,0 0 0,0 0 0,0-1 0,0 1 0,-1 0 0,0 0 0,0 0 0,0 0 1,0 0-1,-1 0 0,0 0 0,0 0 0,0 0 0,-1-1 0,1 1 0,-1 0 0,0-1 0,-4 6 1,1-2-35,-1 0 0,0 0 0,0-1 0,-1 0 1,0 0-1,0-1 0,-1 0 0,1 0 0,-1 0 1,-1-1-1,1-1 0,-1 1 0,1-1 0,-1-1 1,0 0-1,-1 0 0,1-1 0,0 0 0,-1 0 1,0-1-1,1 0 0,-16-1 0,24 0-13,-1 0 0,0 0 0,1-1 0,-1 1 0,1 0 0,-1 0 0,0-1 0,1 1 0,-1-1 0,1 0 0,-1 1 0,1-1 0,0 0 0,-1 0 1,1 0-1,0 0 0,-1 0 0,1 0 0,0 0 0,0 0 0,0-1 0,0 1 0,0 0 0,0-1 0,-1-1 0,-2-18-336</inkml:trace>
</inkml:ink>
</file>

<file path=ppt/ink/ink5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0.96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237 0 352,'0'0'1661,"-12"2"-1309,-43 2 1575,-114 0 17820,297 5-17046,117-15-3262,-245 6 557,0-1 0,1 1-1,-1 0 1,0 0-1,0 0 1,1 0-1,-1 0 1,0 0 0,0 0-1,1 0 1,-1 0-1,0 0 1,0 1-1,1-1 1,-1 0 0,0 0-1,0 0 1,0 0-1,1 0 1,-1 0-1,0 0 1,0 1 0,0-1-1,1 0 1,-1 0-1,0 0 1,0 0-1,0 1 1,0-1-1,1 0 1,-1 0 0,0 1-1,0-1 1,0 0-1,0 0 1,0 0-1,0 1 1,0-1 0,0 0-1,0 0 1,0 1-1,0-1 1,-5 15-61,-14 14 156,17-27-71,-39 53 568,2 1-1,-37 74 0,70-109-259,5-21-434,1 1 0,0-1 1,0 0-1,0 1 0,0-1 0,0 0 0,-1 1 1,1-1-1,0 1 0,0-1 0,0 0 1,0 1-1,0-1 0,0 1 0,0-1 1,0 0-1,1 1 0,-1-1 0,0 1 1,0-1-1,0 0 0,0 1 0,0-1 1,1 0-1,-1 1 0,0-1 0,0 0 1,1 1-1,-1-1 0,0 0 0,0 0 1,1 1-1,-1-1 0,0 0 0,1 0 1,-1 1-1,0-1 0,1 0 0,0 0 1,-1 0-83,1 0 0,-1-1 0,1 1 0,-1 0 0,0-1 0,1 1 0,-1-1 0,0 1 1,1-1-1,-1 1 0,0-1 0,0 1 0,1-1 0,-1 1 0,0-1 0,0 1 0,0-1 1,0 1-1,1-1 0,-1 1 0,0-1 0,0 1 0,0-1 0,0 0 0,0 1 0,-1-1 0,1 1 1,0-1-1,0 1 0,0-1 0,0 1 0,-1-1 0,1 1 0,0-1 0,0 1 0,-1-1 1,-9-22-5743,-5 6-214</inkml:trace>
</inkml:ink>
</file>

<file path=ppt/ink/ink5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1.3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34 5894,'0'0'17712,"81"-17"-17007,-44 10-545,7 1-96,-2 3-256,-2 3-1442,-5 0-1408,-6 0-1955,-5 3-1601</inkml:trace>
  <inkml:trace contextRef="#ctx0" brushRef="#br0" timeOffset="1">420 74 13933,'0'0'8392,"-35"58"-6470,28-40-1025,0-1-609,3 3-256,2-1-96,2-1-1345,0-2-769,2-5-705,3-3-1473,5-3-673</inkml:trace>
</inkml:ink>
</file>

<file path=ppt/ink/ink5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1.6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0 13549,'0'0'5755,"-10"3"-5334,3 0-361,-1 1-1,0 0 0,1 0 1,0 0-1,0 1 0,0 0 1,1 1-1,0-1 0,0 1 1,0 0-1,1 1 1,-1-1-1,1 1 0,1 0 1,0 1-1,-5 9 0,3-6 136,0 0 0,1 1-1,0-1 1,1 1 0,0 0-1,1 0 1,0 1-1,1-1 1,0 1 0,1-1-1,1 1 1,0 12 0,1-22-145,0-1 0,0 1 1,1-1-1,-1 1 0,1-1 1,-1 0-1,1 0 0,0 0 0,0 0 1,-1 0-1,2 0 0,-1 0 1,0 0-1,0-1 0,0 1 1,1-1-1,-1 0 0,1 0 1,-1 0-1,1 0 0,0 0 0,-1 0 1,1-1-1,0 1 0,-1-1 1,1 1-1,0-1 0,3-1 1,5 2 73,-1 0 1,1-1 0,-1-1 0,1 0 0,0 0 0,12-4 0,-18 3-41,-1 0 0,1 0 0,-1 0 0,0 0 1,0-1-1,0 0 0,0 0 0,0 0 1,0 0-1,-1-1 0,1 1 0,3-6 0,-7 8-38,1 0 0,0 0-1,-1 0 1,1 0 0,-1 0-1,1 0 1,-1-1 0,1 1-1,-1 0 1,0 0 0,0 0-1,0-1 1,1 1 0,-1 0-1,0 0 1,0 0 0,-1-1-1,1 1 1,0 0 0,-1-2-1,0 1-10,0 1-1,0-1 0,0 1 1,0 0-1,-1-1 0,1 1 1,-1 0-1,1 0 0,-1 0 1,1 0-1,-1 0 1,1 0-1,-1 0 0,0 0 1,1 1-1,-1-1 0,0 1 1,-2-1-1,-7-2-10,0 1 1,0 0-1,0 1 0,0 1 0,-14 0 1,22 0-144,1-1 1,0 1 0,-1 0 0,1 1 0,0-1-1,-1 0 1,1 1 0,0 0 0,-1-1 0,1 1-1,0 0 1,0 0 0,-1 0 0,1 0 0,0 0-1,0 1 1,0-1 0,1 1 0,-1-1 0,0 1-1,1 0 1,-1 0 0,1 0 0,-1 0 0,1 0-1,0 0 1,0 0 0,0 0 0,-1 3 0,2-4-172,0 0 0,0 0 0,0-1 1,1 1-1,-1 0 0,0 0 1,1 0-1,-1 0 0,1 0 0,-1-1 1,1 1-1,-1 0 0,1 0 1,-1-1-1,1 1 0,0 0 0,-1-1 1,1 1-1,0-1 0,0 1 1,0-1-1,-1 1 0,1-1 1,0 0-1,0 1 0,0-1 0,0 0 1,0 1-1,0-1 0,0 0 1,-1 0-1,1 0 0,0 0 0,0 0 1,0 0-1,0 0 0,0 0 1,0-1-1,2 1 0,-3 0 123,21 0-8817</inkml:trace>
</inkml:ink>
</file>

<file path=ppt/ink/ink5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2.1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228 1 16816,'-12'0'2247,"-2"1"-1796,0 1-1,0 0 0,0 1 0,1 1 0,-1 0 0,1 0 0,-17 9 1,24-10-363,1-1 1,-1 1 0,1 0-1,-1 1 1,1-1 0,0 1-1,1 0 1,-1 0 0,1 1-1,-1-1 1,1 1 0,0 0-1,1 0 1,-1 0 0,1 1-1,0-1 1,1 1 0,-1 0-1,1 0 1,0 0 0,-1 9-1,3-14-86,0 0 0,0 0 0,0 0 0,0 0 0,0 1-1,0-1 1,0 0 0,0 0 0,1 0 0,-1 0 0,0 1 0,1-1-1,-1 0 1,1 0 0,0 0 0,-1 0 0,1 0 0,0 0-1,-1 0 1,1 0 0,0-1 0,0 1 0,0 0 0,0 0 0,0-1-1,2 2 1,0 0 20,1-1 0,0 0 0,-1 0 0,1 0 0,0 0 0,0-1-1,0 1 1,6-1 0,3 0 46,-1-1 0,1-1 0,-1 0 0,21-6 1,-14 0-363,0-1 0,-1 0 1,0-2-1,-1 0 0,0-1 1,23-21-1,-58 76-843,12-33 1291,1 1 0,0-1 0,0 1 0,1 0 0,1 0 0,-1 1 0,2-1 0,0 1-1,0-1 1,1 1 0,0 22 0,2-31-148,0 1-1,-1-1 1,1 1-1,1-1 1,-1 0-1,0 0 1,1 1-1,0-1 1,-1 0 0,1 0-1,1 0 1,-1-1-1,0 1 1,1 0-1,-1-1 1,1 0-1,0 1 1,5 2-1,-5-3 1,0 0 0,0 0-1,0 0 1,-1 1 0,1-1 0,-1 1-1,0-1 1,1 1 0,-1 0-1,0 0 1,-1 0 0,1 0 0,0 0-1,-1 0 1,0 0 0,0 0-1,0 1 1,1 6 0,-2-9 103,-1 1 0,1-1 0,-1 1-1,0 0 1,0-1 0,0 1 0,0-1 0,0 1 0,0-1 0,0 0 0,0 0 0,0 1 0,-1-1 0,1 0 0,0 0 0,-1 0 0,1 0 0,-1 0-1,1-1 1,-1 1 0,1 0 0,-1-1 0,0 1 0,1-1 0,-1 1 0,0-1 0,-2 0 0,-48 7 2168,41-6-1691,-45 1 751,54-2-1338,0 0 0,0 0 0,0 0 0,0 0 0,0 0 0,0 0 0,0-1 0,0 1 0,0-1 0,0 1 0,0-1-1,1 0 1,-1 0 0,0 0 0,0 0 0,1 0 0,-1 0 0,0 0 0,1-1 0,-3-1 0,4 2-177,0 0 0,0 1 0,0-1 0,0 0 0,1 1 0,-1-1 0,0 0 0,0 1 1,0-1-1,0 0 0,1 1 0,-1-1 0,0 1 0,1-1 0,-1 0 0,0 1 0,1-1 0,-1 1 0,1-1 0,-1 1 0,1-1 0,-1 1 0,1 0 0,-1-1 1,1 1-1,0 0 0,-1-1 0,1 1 0,-1 0 0,1-1 0,0 1 0,-1 0 0,1 0 0,0 0 0,-1 0 0,1 0 0,0 0 0,-1 0 0,1 0 1,0 0-1,-1 0 0,2 0 0,-2 0 88,21-2-6460</inkml:trace>
</inkml:ink>
</file>

<file path=ppt/ink/ink5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4.9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0 15214,'0'0'9311,"0"10"-9082,-2 2-193,-1 1-1,0-1 0,0 0 1,-2-1-1,0 1 1,0-1-1,-1 0 0,0 0 1,0 0-1,-12 12 1,3 0-246,-27 42 321,24-20-4149,18-58-9698</inkml:trace>
</inkml:ink>
</file>

<file path=ppt/ink/ink5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133 46 12876,'0'0'1692,"-10"-1"-21,0-1-1475,1 0 234,-1 1 0,1 0 0,-1 0 0,1 1-1,-16 1 1,23-1-341,0 0-1,0 1 1,0-1-1,1 1 1,-1-1-1,0 1 0,0 0 1,0 0-1,1-1 1,-1 1-1,0 1 1,1-1-1,-1 0 1,1 0-1,-1 0 1,1 1-1,0-1 1,0 1-1,-1-1 1,1 1-1,0 0 1,0-1-1,0 1 1,1 0-1,-1 0 1,0-1-1,1 1 0,-1 0 1,1 0-1,0 0 1,-1 0-1,1 0 1,0 0-1,0 0 1,0 0-1,1 3 1,0-3-24,0-1 1,0 1 0,0-1-1,0 1 1,0-1 0,0 0-1,1 1 1,-1-1-1,0 0 1,1 0 0,-1 0-1,1 0 1,-1 0 0,1-1-1,-1 1 1,1 0-1,0-1 1,-1 1 0,1-1-1,0 1 1,-1-1 0,1 0-1,0 0 1,0 0-1,-1 0 1,1 0 0,3 0-1,52-3 756,-48 2-780,0-2 0,-1 1 0,1-1 0,-1-1 0,1 0 0,9-5 0,-15 7-26,0 0 0,0 0 0,-1 0 0,1-1 1,0 1-1,-1-1 0,1 1 0,3-7 0,-5 8-6,-1 0 0,1 0 0,-1 0 0,1-1-1,-1 1 1,1 0 0,-1-1 0,0 1 0,0 0 0,0 0 0,0-1-1,0 1 1,0 0 0,0-1 0,0 1 0,0 0 0,0-1-1,-1 1 1,1 0 0,0-1 0,-1 1 0,1 0 0,-2-2 0,0 0-26,-1 1 0,1 0 0,0 0 0,-1 0 0,1 0 0,-1 1 0,1-1 0,-1 1 0,0-1 0,0 1 0,0 0 0,0 0 0,0 0 0,0 0 0,0 1 0,0-1 0,0 1 0,0 0 0,0 0 0,0 0 0,0 0 0,-3 1 0,1-1-156,1 0 0,0 1 0,0-1 1,-1 1-1,1 0 0,0 0 0,0 1 1,0-1-1,0 1 0,1 0 0,-1 0 1,0 0-1,1 1 0,-1-1 0,-4 6 1,5-4-480,0 1 0,1 0 0,0 0 1,0 0-1,0 1 0,1-1 1,0 0-1,0 1 0,0-1 1,0 0-1,1 1 0,1 10 1,-1 12-4015</inkml:trace>
</inkml:ink>
</file>

<file path=ppt/ink/ink5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5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0 13421,'-9'7'2573,"-10"6"-800,0 1 0,-29 30 0,44-40-1622,0-1-1,0 1 1,0 0-1,1 1 0,-1-1 1,1 0-1,0 1 0,1 0 1,-1 0-1,1 0 1,0 0-1,0 0 0,1 0 1,-1 0-1,1 1 0,0-1 1,1 1-1,-1-1 0,1 0 1,1 12-1,0-16-107,0 1-1,1 0 0,-1-1 1,0 1-1,1 0 0,-1-1 1,1 0-1,0 1 1,-1-1-1,1 0 0,0 0 1,0 0-1,-1 0 1,1 0-1,0 0 0,0 0 1,0-1-1,0 1 1,0-1-1,0 0 0,1 1 1,-1-1-1,0 0 0,0 0 1,0 0-1,0-1 1,0 1-1,4-1 0,3 0 136,1-1 0,-1 1 0,0-2-1,0 1 1,11-5 0,-10 2-138,1-1 0,-1 0 0,0-1 0,-1 0 0,1-1 0,13-13 0,-20 17-24,1 0 0,-1 0-1,1-1 1,-1 1 0,0-1 0,-1 1 0,1-1 0,-1 0 0,0 0-1,0 0 1,-1 0 0,1 0 0,-1-1 0,0 1 0,-1 0 0,1-11-1,-1 14-45,-1 0-1,0 0 0,1 0 1,-1 0-1,0-1 0,0 1 0,0 0 1,0 0-1,0 1 0,0-1 0,-1 0 1,1 0-1,-1 0 0,1 1 0,-1-1 1,0 1-1,0-1 0,1 1 0,-1 0 1,0 0-1,0 0 0,0 0 0,0 0 1,0 0-1,-1 0 0,1 1 0,0-1 1,0 1-1,0 0 0,-1-1 0,1 1 1,0 0-1,-1 0 0,1 1 0,0-1 1,-3 1-1,-2-1-567,1 1-1,-1 0 1,0 0 0,1 1-1,-1 0 1,1 0 0,0 0-1,-1 1 1,1 0 0,0 0 0,-5 4-1,-4 7-5043</inkml:trace>
</inkml:ink>
</file>

<file path=ppt/ink/ink5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2.8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84 12236,'0'0'14360,"10"-8"-14275,-3 3-71,0 0-1,0 0 1,0 0 0,1 1-1,0 0 1,0 0-1,0 1 1,0 0 0,0 0-1,12-1 1,41-8 25,-25 5-593,63-5 1,-99 13 538,1-1-1,-1 0 1,1 0 0,0 0-1,-1 0 1,1 0-1,-1 0 1,1 1 0,0-1-1,-1 0 1,1 1 0,-1-1-1,1 0 1,-1 1 0,1-1-1,-1 0 1,0 1-1,1-1 1,-1 1 0,1-1-1,-1 1 1,0-1 0,1 1-1,-1-1 1,0 1 0,0 0-1,1-1 1,-1 1-1,0-1 1,0 1 0,0 0-1,0-1 1,0 1 0,0-1-1,0 1 1,0 0-1,0-1 1,0 1 0,0 0-1,0-1 1,0 1 0,0-1-1,-1 1 1,1 0 0,-9 28 108,-14 16 461,-32 45-1,35-58-369,0 1 0,2 0-1,-20 51 1,33-94-14624,-5-5 4948</inkml:trace>
</inkml:ink>
</file>

<file path=ppt/ink/ink5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 14798,'0'0'12620,"48"-26"-11979,-11 25-513,-3-1-96,5 2-32,1 0-609,-5 0-864,-2 0-1314,-5 3-960,-3 6-2467,-3-4-4132</inkml:trace>
</inkml:ink>
</file>

<file path=ppt/ink/ink5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3.5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0 14446,'0'0'6406,"0"56"-4228,-6-34-577,6 0-960,0-4-513,0-4-96,0-4-320,4-3-1122,3-7-704,-1 0-1217,-1-14-2626,-3-6-6375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3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2 16828,'0'0'24,"0"0"0,-1 0 0,1-1 0,0 1 0,-1 0 0,1 0 1,0 0-1,-1 0 0,1 0 0,0-1 0,-1 1 0,1 0 0,0 0 0,-1 0 1,1 0-1,0 0 0,-1 0 0,1 0 0,0 0 0,-1 0 0,1 0 1,-1 0-1,1 1 0,0-1 0,-1 0 0,1 0 0,0 0 0,-1 0 0,1 0 1,0 1-1,0-1 0,-1 0 0,1 0 0,0 1 0,-1-1 0,1 0 0,0 0 1,0 1-1,0-1 0,-1 0 0,1 1 0,0-1 0,0 0 0,0 1 1,0-1-1,0 0 0,-1 1 0,1-1 0,0 0 0,0 1 0,4 20-29,-1-15 11,0 0 0,0-1 0,0 0-1,1 1 1,0-1 0,0-1 0,0 1 0,1 0 0,0-1-1,8 6 1,10 6-24,26 14 0,-39-24 14,72 38-40,55 35-167,-121-68 17,0 1 0,0 1 1,-1 0-1,-1 2 0,23 26 1,-34-37 111,0 0 0,0-1 1,-1 1-1,1 0 0,-1 0 0,0 1 1,0-1-1,0 0 0,0 1 1,-1-1-1,0 1 0,0-1 1,0 1-1,-1 0 0,1-1 1,-1 1-1,0 0 0,0-1 1,-2 8-1,-9 14-461</inkml:trace>
</inkml:ink>
</file>

<file path=ppt/ink/ink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54.155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3 0 10898,'-2'14'517,"2"0"0,0 22 0,1-32-467,-1 0 0,1 0 0,0 0 0,0 1 1,0-1-1,0 0 0,1-1 0,0 1 0,0 0 0,0 0 0,0-1 0,5 7 0,74 73 361,48 55-70,-88-90-157,2-2 0,2-1 0,79 61 0,-11-18 119,115 115-1,-9 24-102,255 235-118,-348-357-72,261 229 60,127 183 21,-90-85-100,-411-419-13,9 9-91,31 23 1,-46-40 95,-1 0 0,1-1 1,0 0-1,0 0 0,1-1 1,-1 1-1,1-2 1,0 1-1,14 2 0,10-4-67</inkml:trace>
</inkml:ink>
</file>

<file path=ppt/ink/ink6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3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68 11659,'0'0'7052,"-2"-8"-4345,2 5-2630,0 1 1,-1-1 0,1 1 0,-1 0 0,1-1 0,-1 1 0,0 0 0,0 0 0,0-1-1,0 1 1,0 0 0,-1 0 0,1 0 0,-1 0 0,1 0 0,-1 1 0,0-1-1,0 0 1,1 1 0,-1-1 0,0 1 0,0 0 0,-1 0 0,1 0 0,0 0-1,0 0 1,0 0 0,-1 0 0,1 1 0,0-1 0,-1 1 0,1-1 0,-1 1-1,1 0 1,0 0 0,-1 0 0,1 1 0,-1-1 0,1 0 0,0 1 0,-1 0-1,1-1 1,0 1 0,-1 0 0,1 0 0,0 0 0,0 1 0,0-1 0,0 0 0,-2 3-1,-5 2-86,1 1-1,0 0 1,0 1-1,1 0 1,0 0-1,0 0 0,1 1 1,0 0-1,1 0 1,-1 1-1,2-1 1,-1 1-1,2 0 1,-1 0-1,1 1 1,1-1-1,0 1 0,-1 11 1,3-20 13,0 0 1,0 0-1,0 0 1,0 0-1,1 0 1,-1 0-1,1 0 1,-1 0-1,1 0 0,0 0 1,0 0-1,0 0 1,0 0-1,0 0 1,0 0-1,0-1 1,1 1-1,-1-1 1,0 1-1,1-1 1,0 1-1,-1-1 0,1 0 1,0 0-1,-1 0 1,1 0-1,0 0 1,0 0-1,0 0 1,0 0-1,0-1 1,0 1-1,0-1 1,0 0-1,0 1 1,1-1-1,3 0 0,1 0 50,0 0-1,1 0 1,-1-1-1,0 0 1,0 0-1,0-1 1,1 0-1,-1 0 1,-1 0-1,9-5 1,-3 0 33,0-1-1,-1 0 1,0-1 0,0 0 0,0-1 0,-1 0-1,10-14 1,-15 17-27,0 0 1,0-1-1,0 1 0,-1-1 1,0 0-1,0 0 1,-1-1-1,0 1 0,-1 0 1,0-1-1,0 0 0,1-14 1,-3 21-139,0 1 1,0 0-1,-1-1 1,1 1 0,0 0-1,-1-1 1,1 1 0,0 0-1,-1-1 1,0 1-1,1 0 1,-1 0 0,0 0-1,1 0 1,-1-1 0,0 1-1,0 0 1,0 0-1,0 1 1,0-1 0,0 0-1,0 0 1,0 0-1,-1 1 1,1-1 0,0 0-1,0 1 1,-1-1 0,1 1-1,0 0 1,-1-1-1,1 1 1,0 0 0,-1 0-1,1 0 1,0 0 0,-1 0-1,-1 0 1,0 0-439,0 0 0,0 1 0,0-1 0,0 1 0,1-1 0,-1 1 0,0 0 0,0 0 0,1 0 0,-1 1 0,1-1 0,-1 0 0,1 1 0,-1 0 0,1 0 1,0-1-1,-3 5 0,-4 8-4534</inkml:trace>
</inkml:ink>
</file>

<file path=ppt/ink/ink6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4.2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0 8456,'0'0'17643,"-7"10"-16981,-19 31-325,25-41-336,0 1 0,1-1 0,-1 1 0,0 0 0,1-1 1,-1 1-1,1 0 0,-1 0 0,1-1 0,0 1 0,-1 0 0,1 0 1,0 0-1,-1 0 0,1 0 0,0-1 0,0 1 0,0 0 0,0 0 1,0 0-1,0 0 0,0 0 0,0 0 0,0 0 0,0-1 1,0 1-1,1 0 0,-1 0 0,0 0 0,1 0 0,-1-1 0,1 1 1,-1 0-1,1 0 0,-1-1 0,1 1 0,-1 0 0,1-1 1,0 1-1,-1 0 0,1-1 0,0 1 0,-1-1 0,1 1 0,0-1 1,0 0-1,1 1 0,42 2-453,-35-3 288,10 0-208,66 4-818,-79-3 1101,0 0 1,0 0-1,0 1 0,-1-1 1,1 1-1,0 0 0,-1 1 0,0-1 1,1 1-1,-1 0 0,6 5 1,-10-6 103,1-1 1,-1 1-1,0-1 0,0 1 1,0-1-1,0 1 1,0 0-1,0 0 1,0-1-1,-1 1 1,1 0-1,-1 0 1,1 0-1,-1 0 0,0 0 1,1 0-1,-1 0 1,0 0-1,0 0 1,-1 0-1,1 0 1,0 0-1,-1 0 1,1-1-1,-1 1 0,0 0 1,-1 4-1,-1-1 152,0 1 0,0-1 0,0 1 0,-1-1-1,0 0 1,0 0 0,-6 4 0,1-1 145,0 0 0,0-1 0,-1 0 0,0-1 1,-18 8-1,23-12-380,1 0 0,-1-1 0,0 1 1,1-1-1,-1 0 0,0-1 0,-7 1 0,10-1-205,-1 0-1,0-1 0,0 1 0,1-1 1,-1 1-1,1-1 0,-1 0 0,0 0 0,1 0 1,0 0-1,-1-1 0,1 1 0,0-1 0,-3-1 1,-18-22-5397,-2-7-3971</inkml:trace>
</inkml:ink>
</file>

<file path=ppt/ink/ink6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4.5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60 17264,'0'0'6663,"64"-32"-4229,-31 24-1505,2 3-641,0 2-256,0 2-320,1 1-1474,-3 0-1761,-7-3-2371,-2-4-4964</inkml:trace>
</inkml:ink>
</file>

<file path=ppt/ink/ink6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6.2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0 4100,'0'0'18230,"-5"10"-18101,-19 34-163,-2-2 1,-2 0-1,-44 49 1,71-90 72,-4 3-2876,3-10-4006,2-8 245</inkml:trace>
</inkml:ink>
</file>

<file path=ppt/ink/ink6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6.5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7 11979,'0'0'2440,"-8"-1"-251,5 0-2023,-1 0-34,0 0 0,0 0 0,0 0 0,0 1 0,0 0 0,0-1 0,0 1 0,0 1 0,0-1-1,0 1 1,0-1 0,0 1 0,0 0 0,0 1 0,0-1 0,1 1 0,-7 3 0,-3 5 135,0 0-1,-21 24 1,32-32-141,-1 1-1,1-1 0,0 1 1,-1 0-1,1 0 0,1 0 1,-1 0-1,0 0 0,1 0 1,-1 0-1,1 0 0,0 1 1,0-1-1,0 0 0,1 1 1,-1-1-1,1 1 0,0-1 1,0 1-1,0 4 0,1-7-103,0 0-1,-1-1 0,1 1 1,0 0-1,0 0 0,0-1 1,0 1-1,0 0 0,-1-1 1,1 1-1,1-1 0,-1 1 0,0-1 1,0 1-1,0-1 0,0 0 1,0 0-1,0 1 0,0-1 1,0 0-1,1 0 0,1 0 1,31-2 270,-27 2-204,4-1-50,0 0 1,0-1 0,-1-1 0,1 0-1,0 0 1,-1-1 0,0 0 0,0 0-1,0-1 1,-1-1 0,1 0 0,-1 0 0,0-1-1,-1 0 1,0 0 0,0-1 0,-1 0-1,13-17 1,-19 24-33,-1 0-1,1 0 0,0 0 1,-1 0-1,1 1 1,-1-1-1,0 0 0,1 0 1,-1 0-1,0 0 1,1 0-1,-1-1 0,0 1 1,0 0-1,0 0 0,0 0 1,0 0-1,0 0 1,0 0-1,0 0 0,0 0 1,-1 0-1,1 0 1,0 0-1,-1 0 0,1 0 1,-1 0-1,0-1 1,0 1-14,-1 0 0,1 0 0,-1 1 1,1-1-1,-1 0 0,1 1 0,-1 0 1,0-1-1,1 1 0,-1 0 0,0 0 1,1 0-1,-1 0 0,0 0 1,1 0-1,-3 0 0,-3 1-158,0 1 0,-1-1 0,1 1 0,0 0 0,0 1 1,0 0-1,-9 4 0,11-3-163,-1 1 0,1 0 0,-1-1 0,1 1-1,1 1 1,-1-1 0,1 1 0,0 0 0,0 0 0,-4 9 0,5-9-544,1 0-1,1 0 1,-1 0-1,1 0 1,0 0-1,0 0 1,0 10-1,1 3-4069</inkml:trace>
</inkml:ink>
</file>

<file path=ppt/ink/ink6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46.9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137 11 9289,'-10'7'6379,"-1"0"-5467,-6 5 127,0 0-1,1 1 1,-16 16-1,29-27-921,1 1 0,-1-1 0,0 1-1,1-1 1,0 1 0,-1 0 0,1 0 0,0 0 0,1 1 0,-1-1-1,1 0 1,-1 1 0,1-1 0,0 1 0,0-1 0,0 1 0,1-1 0,-1 1-1,1 0 1,0-1 0,0 1 0,0 0 0,1-1 0,-1 1 0,1 0-1,1 5 1,0-7-82,0 0-1,0 0 0,-1 0 0,1 0 1,0 0-1,0-1 0,1 1 0,-1-1 1,0 1-1,1-1 0,-1 0 0,1 0 1,-1 0-1,1 0 0,-1 0 0,1-1 1,-1 1-1,1-1 0,0 0 0,3 1 1,59-2 767,-53-1-702,0-1 0,1 0 0,-1 0-1,0-1 1,-1-1 0,1 0 0,-1 0 0,21-14 0,-27 15-34,1 1 1,-1-1-1,0 0 0,0 0 0,0-1 0,0 0 0,-1 0 1,0 0-1,0 0 0,0 0 0,-1-1 0,0 1 0,0-1 1,0 0-1,-1 0 0,0-1 0,0 1 0,2-12 0,-4 16-70,0 0-1,0 0 0,0 1 0,0-1 0,-1 0 0,1 1 1,0-1-1,-1 0 0,0 1 0,1-1 0,-1 1 0,0-1 1,0 1-1,0-1 0,0 1 0,0 0 0,0-1 0,0 1 1,0 0-1,0 0 0,-1 0 0,1 0 0,-3-2 0,-1 1-30,1 0-1,-1 0 1,0 0 0,0 0-1,0 1 1,0 0-1,0 0 1,-7 0-1,-46 3-2739,14 10-4707,32-6 729</inkml:trace>
</inkml:ink>
</file>

<file path=ppt/ink/ink6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7.6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1530 206 3812,'0'0'1921,"-11"-4"749,-127-36-392,76 24-1490,-67-26 0,81 22-736,-1 2 0,-1 2 0,0 2-1,-1 2 1,-1 3 0,-56-3 0,46 9 131,1 3 0,-1 3-1,-83 15 1,108-10-69,0 1 0,1 2-1,0 1 1,1 2-1,1 1 1,-59 36 0,82-44-83,1 0-1,-1 1 1,1 0 0,1 1 0,0 0-1,0 1 1,0 0 0,1 0 0,1 1 0,0 0-1,0 0 1,1 1 0,1 0 0,-6 15 0,7-12-10,1 1 0,0 0 0,1-1 0,0 1 0,1 0 0,1 0 0,1 1 0,0-2 0,1 1 0,6 24 0,-1-16-40,1 0 0,1 0 0,1-1 0,1 0-1,0-1 1,2 0 0,1-1 0,1 0 0,0-1-1,1-1 1,2-1 0,0 0 0,0-1 0,35 23-1,-10-15 69,2-1 0,0-3 0,1-1-1,1-3 1,1-1 0,67 12-1,-26-13-15,1-3-1,148-1 0,-201-11 41,0-1 1,0-3-1,0 0 0,0-3 0,-1-1 0,43-16 1,-56 15-23,-1-1 1,0-1-1,0 0 0,-1-2 1,-1-1-1,0 0 1,-1-2-1,-1 0 1,0-1-1,22-28 1,-25 26-13,-2-1 1,0-1-1,-1 0 1,-1-1-1,0 0 1,-2 0-1,-1-1 1,-1-1 0,-1 1-1,-1-1 1,3-29-1,-7 40-99,-1 0 0,0 0 0,-1 0 0,0 0 0,-1 1 0,-1-1 0,0 0 0,0 1 0,-10-23 0,8 26-52,0 0-1,0 1 1,-1-1 0,0 1 0,-1 0-1,0 1 1,0 0 0,0 0-1,-1 0 1,0 1 0,0 0 0,-1 0-1,-16-7 1,-88-28-3967,92 32 449</inkml:trace>
</inkml:ink>
</file>

<file path=ppt/ink/ink6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8.6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1599 236 5573,'0'0'-1089,"-3"-10"1543,-1 0-120,-1-1 0,0 2 0,-1-1-1,0 0 1,0 1 0,-1 0 0,0 1 0,-1-1 0,0 1 0,0 1-1,-1 0 1,-11-8 0,1 3 167,-1 2 0,1 0 0,-2 1 0,1 1 0,-1 1 0,0 1 0,-1 1 0,-30-4 0,-23 2-513,-85 3 0,45 2 449,-32-6 362,-217 1 618,344 9-1423,0 0 1,0 1-1,0 2 1,1 0 0,0 0-1,0 2 1,0 1-1,1 0 1,0 1 0,0 1-1,1 1 1,0 0-1,1 1 1,-15 15 0,19-15-9,-1 1 0,2 1 0,0 0 1,0 0-1,2 1 0,-1 0 0,2 1 0,0 0 1,1 1-1,1-1 0,0 1 0,2 0 1,0 1-1,0-1 0,2 1 0,-1 18 1,2-19-18,1 0 0,1 0 0,0 0 0,1 0 0,1 0 1,1 0-1,0-1 0,1 0 0,1 0 0,0 0 0,1 0 0,1-1 1,1 0-1,0-1 0,0 0 0,2 0 0,17 17 0,-2-6-272,1-2-1,1-1 0,1-1 0,0-2 0,2-1 0,1-1 0,36 14 0,2-4 213,2-3-1,99 20 0,-84-28 534,174 7 1,89-24 1880,-307 0-1960,0-2 0,0-1 0,-1-2-1,46-14 1,-75 17-246,-1-1 1,0-1-1,0 0 0,0 0 0,0-1 0,-1-1 1,0 0-1,-1-1 0,1 0 0,-2 0 0,1-1 1,-1 0-1,0-1 0,-1 0 0,0 0 0,-1-1 1,12-21-1,-11 11-114,0 0 0,-1-1-1,-1 1 1,-1-1 0,-1-1 0,-1 1 0,-1 0 0,-1-1-1,-1 1 1,-1-1 0,-1 1 0,-1-1 0,-8-34 0,6 38-45,-1 1 1,-1-1 0,0 1 0,-2 0 0,0 1-1,0-1 1,-2 2 0,0 0 0,-1 0 0,0 1 0,-2 0-1,1 1 1,-2 1 0,0 0 0,-31-20 0,-116-52-5599,131 70 2808,-14-7-4365</inkml:trace>
</inkml:ink>
</file>

<file path=ppt/ink/ink6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3:59.6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1719 231 3011,'-10'-1'1575,"-21"-7"-59,0-2 1,1-1 0,0-1 0,-38-22 0,-55-23 780,59 36-2207,0 3-1,-2 2 1,0 3-1,-69-4 1,-273 5-79,370 12 11,0 2 1,0 2-1,0 1 0,1 2 1,0 2-1,0 1 0,-61 27 1,83-31-29,0 2 0,1 0 1,0 0-1,1 2 0,0-1 1,0 2-1,1 0 0,0 0 0,1 1 1,0 0-1,1 1 0,0 0 1,2 1-1,-1 0 0,1 1 0,1-1 1,1 1-1,0 1 0,1-1 1,-5 25-1,6-14-96,1-1 1,1 1-1,2 0 0,0-1 1,2 1-1,0-1 1,2 1-1,1-1 0,1 0 1,1 0-1,1-1 0,1 0 1,1 0-1,2-1 1,0-1-1,1 0 0,1 0 1,1-1-1,1-1 0,1-1 1,1 0-1,0-1 1,1-1-1,1-1 0,1-1 1,0 0-1,34 16 0,3-6 386,2-3-1,0-3 0,1-2 0,1-3 0,106 11 0,321-8-250,-482-17-14,81 0 1231,1-5-1,144-25 1,-198 23-887,-1-1 1,0-2-1,0-2 1,-2 0-1,1-3 1,-2 0-1,0-2 1,0-1-1,43-36 0,-60 42-262,-1-1 0,-1 0-1,-1-1 1,0 0-1,0-1 1,-1 0-1,-1 0 1,-1-1 0,0 0-1,-1-1 1,-1 0-1,5-22 1,-8 28-155,-1-1-1,0 0 1,-1 0 0,0 0 0,-1 0 0,0-1 0,-1 1 0,-1 0-1,0 0 1,0 1 0,-1-1 0,-1 0 0,0 1 0,0 0-1,-1 0 1,-1 0 0,0 0 0,0 1 0,-9-10 0,-2 1-250,0 0 0,-2 1 1,0 2-1,-1 0 1,-1 0-1,-37-20 0,-149-61-3492,77 40 290,58 23 789</inkml:trace>
</inkml:ink>
</file>

<file path=ppt/ink/ink6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7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42 102 2498,'-9'13'135,"-2"8"6826,0 2 1994,1-12-6396,55-55 1428,56-81-3805,-101 125-180,0 0-1,0 0 1,0 1-1,0-1 1,0 0 0,0 0-1,0 0 1,0 1-1,0-1 1,0 0-1,0 0 1,0 0 0,0 0-1,1 1 1,-1-1-1,0 0 1,0 0-1,0 0 1,0 0-1,0 0 1,0 1 0,0-1-1,1 0 1,-1 0-1,0 0 1,0 0-1,0 0 1,0 0-1,0 0 1,1 0 0,-1 0-1,0 1 1,0-1-1,0 0 1,0 0-1,1 0 1,-1 0-1,0 0 1,0 0 0,0 0-1,0 0 1,1 0-1,-1 0 1,0 0-1,0 0 1,0 0 0,0 0-1,1-1 1,-1 1-1,0 0 1,0 0-1,0 0 1,0 0-1,1 0 1,-1 0 0,0 0-1,0 0 1,0 0-1,0-1 1,0 1-1,0 0 1,1 0-1,-1 0 1,0-1 0,1 30 333,-9 34 403,6-56-705,-3 7-86,2 1 1,-1 0-1,2 1 1,-1 18-1,4-34-881,1-1 0,0 1 0,-1 0 1,1 0-1,0-1 0,-1 1 0,1-1 0,0 0 0,-1 1 0,1-1 0,-1 0 0,1 0 0,-1 0 0,0 0 1,1 0-1,0-2 0,11-12-9092</inkml:trace>
</inkml:ink>
</file>

<file path=ppt/ink/ink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8:55.588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213 3808 7378,'-24'21'800,"0"-2"-1,0 0 1,-2-2 0,-1-1 0,-46 21 0,58-35 36,18-9-492,19-17-248,-19 21-49,204-209 87,-62 62-69,843-775 367,276-137 312,-1152 975-662,446-338 342,94-38-121,20 35-318,-640 410 50,-1 1-21,-1-2 1,0 0-1,27-25 1,-22 8-22</inkml:trace>
</inkml:ink>
</file>

<file path=ppt/ink/ink6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7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73 4292,'0'0'19063,"-4"9"-19153,0 3 95,0-1 0,1 1 1,0 0-1,1 0 0,0 0 1,0 16-1,2-28 7,0 0 0,0 1 1,0-1-1,0 0 0,0 0 0,0 0 0,0 0 0,0 1 0,0-1 1,0 0-1,0 0 0,0 0 0,1 0 0,-1 1 0,0-1 1,0 0-1,0 0 0,0 0 0,0 0 0,0 0 0,0 1 1,1-1-1,-1 0 0,0 0 0,0 0 0,0 0 0,0 0 1,0 0-1,1 0 0,-1 0 0,0 0 0,0 0 0,0 0 1,0 0-1,1 1 0,-1-1 0,0 0 0,0 0 0,0 0 1,0 0-1,1-1 0,-1 1 0,0 0 0,0 0 0,0 0 0,0 0 1,1 0-1,12-6 778,6-8 404,-12 6-1033,0 0 0,0 0 1,-1-1-1,-1 0 0,1 0 1,-1 0-1,-1-1 0,0 1 0,0-1 1,-1 0-1,0-1 0,-1 1 1,2-17-1,-4 26-156,0 1 1,0-1-1,0 0 0,0 1 1,0-1-1,-1 0 0,1 0 1,0 1-1,0-1 0,0 0 1,-1 1-1,1-1 0,0 1 1,-1-1-1,1 0 0,0 1 1,-1-1-1,1 1 0,-1-1 1,1 1-1,-1-1 0,1 1 1,-1-1-1,1 1 0,-1 0 1,0-1-1,1 1 1,-1 0-1,1-1 0,-1 1 1,-1 0-1,-27 2-129,-22 20-937,24 2-588,18-5-3151,16-19-3314,5-7 2866</inkml:trace>
</inkml:ink>
</file>

<file path=ppt/ink/ink6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7.8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23 2370,'0'0'8526,"-10"-5"-6738,3 2-1574,0 0 1,-1 1-1,1-1 1,-1 1-1,1 1 1,-1-1-1,1 1 0,-1 1 1,0-1-1,0 1 1,1 1-1,-1-1 1,0 1-1,1 1 0,-1-1 1,1 1-1,-12 5 1,8-2-42,0 0 0,0 1 1,1 1-1,0-1 0,0 2 0,0-1 1,1 1-1,0 1 0,1 0 1,0 0-1,0 0 0,1 1 1,1 0-1,-1 1 0,2 0 1,-1-1-1,1 2 0,1-1 0,0 1 1,1-1-1,0 1 0,1 0 1,0 0-1,1 0 0,0 0 1,1 1-1,2 20 0,-1-26-173,0-1-1,1 1 0,0-1 0,0 1 1,1-1-1,0 0 0,0 0 1,0 0-1,1-1 0,-1 1 0,2-1 1,-1 0-1,0 0 0,1 0 1,0 0-1,0-1 0,0 0 0,1 0 1,0 0-1,-1-1 0,1 0 1,0 0-1,1 0 0,-1-1 1,0 0-1,1 0 0,-1-1 0,10 2 1,0-1 127,0 0 1,-1-1 0,1-1-1,0 0 1,0-1-1,0 0 1,-1-2 0,1 0-1,-1-1 1,0 0-1,17-7 1,-16 3 174,1-1-1,-2 0 1,1-1-1,-1 0 1,-1-2-1,0 1 1,25-28 0,-33 32-145,0-1 0,0 1 0,-1-1 0,0 0 1,0-1-1,-1 1 0,0-1 0,0 0 0,-1 0 1,0 0-1,-1 0 0,0 0 0,0-1 1,-1 1-1,0-1 0,-1 1 0,-1-11 0,1 16-131,-1 1 0,0 0 0,0-1 0,0 1 0,0 0 0,-1 0 0,1-1 0,-1 1 0,0 0 0,1 0 0,-1 1 0,-1-1 0,1 0 0,0 1 0,-1-1 0,-4-2 0,1 0-43,-1 1 1,0 0-1,-1 0 1,1 1-1,0 0 1,-16-4-1,-1 1-604,-1 2 1,1 1-1,-41-1 1,7 4-3291,38 0-143,4 0-3340</inkml:trace>
</inkml:ink>
</file>

<file path=ppt/ink/ink6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5.3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0 374 3555,'0'0'15097,"9"-7"-13725,34-31-582,-1-3 0,-3-1-1,-1-2 1,34-52-1,9-10-391,-90 154-292,-17 33 1,-26 148 0,51-203-637,1-25 397,0-1 0,0 0 0,0 1 0,-1-1 0,1 0-1,0 1 1,0-1 0,0 0 0,0 1 0,0-1 0,0 0 0,1 1 0,-1-1 0,0 0 0,0 1 0,0-1-1,0 0 1,0 1 0,0-1 0,1 0 0,-1 1 0,0-1 0,0 0 0,0 0 0,1 1 0,-1-1-1,0 0 1,0 0 0,1 1 0,-1-1 0,0 0 0,1 0 0,-1 0 0,0 0 0,1 1 0,-1-1-1,0 0 1,1 0 0,-1 0 0,0 0 0,1 0 0,-1 0 0,0 0 0,1 0 0,-1 0 0,0 0-1,1 0 1,-1 0 0,0 0 0,1 0 0,-1 0 0,0-1 0,1 1 0,-1 0 0,0 0 0,1 0 0,-1 0-1,0-1 1,0 1 0,1 0 0,-1 0 0,0-1 0,5-8-5745</inkml:trace>
</inkml:ink>
</file>

<file path=ppt/ink/ink6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77 4676,'0'0'11494,"2"-8"-9327,8-23-693,-10 30-1449,0 1 0,0 0 0,0-1 0,0 1 0,-1-1 0,1 1 0,0 0 0,0-1 0,0 1 0,0-1 0,-1 1 0,1 0 0,0-1 0,0 1 0,-1 0 0,1-1 0,0 1 0,0 0 0,-1 0 0,1-1 0,0 1 0,-1 0 0,1 0 0,0 0 0,-1-1 0,1 1 0,-1 0 0,1 0 0,0 0 0,-1 0 0,1 0 0,-1 0 0,1 0 0,0 0 0,-1 0 0,1 0 0,-1 0 0,1 0 0,-1 0 0,1 0 0,0 0 0,-1 0 0,-20 4 362,11 2-250,1 0 0,-1 1 1,2 0-1,-1 1 0,1 0 0,0 0 0,0 0 0,1 1 0,0 0 0,1 1 0,0 0 0,0 0 0,1 0 0,1 0 0,-1 1 0,2 0 0,-5 19 0,8-29-129,0 0 0,0 1 1,0-1-1,0 0 1,0 0-1,0 0 0,0 0 1,0 1-1,1-1 0,-1 0 1,1 0-1,-1 0 0,0 0 1,1 0-1,0 0 0,-1 0 1,1 0-1,0 0 0,-1 0 1,1 0-1,0 0 0,0 0 1,0-1-1,0 1 1,0 0-1,0-1 0,0 1 1,0 0-1,0-1 0,0 0 1,0 1-1,0-1 0,0 1 1,1-1-1,-1 0 0,0 0 1,0 0-1,0 0 0,0 0 1,1 0-1,-1 0 0,0 0 1,0 0-1,0 0 1,0-1-1,1 1 0,0-1 1,6 0 99,0-1 1,0 0-1,-1 0 0,1-1 1,14-7-1,-9 3 50,-1-1 1,0-1-1,0 0 0,-1 0 0,0-1 0,14-17 0,-20 21-68,0 0-1,0-1 1,-1 1 0,0-1 0,0 0 0,-1-1 0,0 1 0,0 0 0,-1-1 0,0 0 0,0 1 0,-1-1-1,1-14 1,-2 21-106,0-1-1,-1 1 0,1 0 0,-1-1 0,0 1 0,1 0 1,-1 0-1,0-1 0,0 1 0,0 0 0,0 0 0,0 0 1,0 0-1,0 0 0,0 0 0,0 0 0,0 1 0,-1-1 1,1 0-1,0 1 0,-1-1 0,1 1 0,0-1 1,-1 1-1,1-1 0,-1 1 0,1 0 0,0 0 0,-4 0 1,4-1-185,0 1 1,0 0 0,0 0 0,0-1-1,0 1 1,-1 0 0,1 0 0,0 0-1,0 0 1,0 0 0,0 1 0,0-1-1,-1 0 1,1 0 0,0 1-1,0-1 1,0 1 0,0-1 0,0 1-1,0-1 1,0 1 0,0 0 0,0-1-1,0 1 1,1 0 0,-1 0 0,0-1-1,0 1 1,1 0 0,-1 0 0,0 0-1,1 0 1,-1 0 0,1 0 0,-1 2-1,1 1-1029,0-2 677,0-1 0,0 1 0,0-1 0,0 1 0,0 0 0,0-1 0,0 1 0,1-1 0,-1 1 0,0 0 0,1-1 0,0 1 0,-1-1 0,1 0 0,1 3 0,8 4-4679</inkml:trace>
</inkml:ink>
</file>

<file path=ppt/ink/ink6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6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17 160 8104,'0'0'3961,"-3"8"-1911,-1 2-1268,2-6-434,1-1-1,-1 1 0,1-1 0,0 1 0,0-1 1,1 1-1,-1-1 0,1 1 0,-1 6 0,3-10-248,0 0 0,0 0 0,0-1-1,0 1 1,0-1 0,0 1 0,0-1-1,0 1 1,0-1 0,0 0 0,0 0-1,-1 0 1,1 0 0,0 0 0,1-2 0,26-22 522,-2-2 1,0 0-1,-2-2 1,-1 0 0,23-40-1,-46 67-582,-1 3-41,0-1 0,0 0 1,1 0-1,-1 0 0,0 1 0,0-1 0,0 0 0,0 0 0,0 0 0,0 0 0,1 1 0,-1-1 0,0 0 0,0 0 0,0 0 0,0 0 0,1 0 0,-1 0 0,0 1 0,0-1 0,0 0 0,1 0 0,-1 0 0,0 0 0,0 0 0,0 0 0,1 0 0,-1 0 0,0 0 0,0 0 0,0 0 0,1 0 0,-1 0 0,0 0 0,0 0 0,1 0 1,-1 0-1,0 0 0,0-1 0,0 1 0,1 0 0,-1 0 0,0 0 0,0 0 0,0 0 0,1-1 0,-5 22 14,-6 8 372,-26 53 0,24-58-46,0 2 1,-12 43-1,23-68-386,1 1 0,-1-1-1,1 0 1,0 1 0,-1-1-1,1 0 1,0 1 0,0-1-1,0 0 1,0 1-1,0-1 1,0 0 0,0 1-1,1-1 1,-1 0 0,0 1-1,1-1 1,-1 0 0,1 1-1,0-1 1,1 2 0,-1-2-327,0 0 0,1 0 1,-1-1-1,1 1 1,0 0-1,-1-1 1,1 0-1,-1 1 1,1-1-1,0 0 1,-1 0-1,1 1 1,0-1-1,-1 0 0,1-1 1,2 1-1,12-3-5988</inkml:trace>
</inkml:ink>
</file>

<file path=ppt/ink/ink6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6.6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10858,'0'0'7912,"-42"51"-5958,28-31-385,7-1-544,1 3-769,6-5-256,0 1-256,0-1-1057,11-5-417,0-3-448,1-5-1441,-1-4-481,2 0-2787</inkml:trace>
</inkml:ink>
</file>

<file path=ppt/ink/ink6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7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167 38 9353,'0'0'5877,"-7"-3"-3885,4 2-1926,0 0 0,0 1 0,-1-1 1,1 0-1,0 1 0,0 0 0,0-1 1,0 1-1,0 1 0,-1-1 0,1 0 1,0 1-1,0-1 0,0 1 1,0 0-1,0 0 0,0 0 0,0 1 1,0-1-1,0 1 0,1 0 0,-1-1 1,1 1-1,-1 0 0,1 0 0,0 1 1,-1-1-1,1 0 0,0 1 0,1 0 1,-1-1-1,0 1 0,-2 5 0,2-3 86,-1 0 0,1 0 0,0 0-1,0 0 1,0 0 0,-1 11 0,4-16-111,1 0 0,0 0 0,0 0-1,0 0 1,0 0 0,0 0 0,-1-1 0,1 1 0,0-1 0,0 1 0,0-1 0,-1 0 0,1 0 0,3-1 0,6-6 28,1 0 0,-2 0 1,1-1-1,-1-1 1,17-18-1,14-15-726,-40 56 192,-6 6 103,1-7 377,-2 0 79,2 1 0,-1 0 0,2 0 0,0 1 0,0-1 0,2 0 0,-1 1 0,2 0 1,1 18-1,0-29-76,1 0-1,0 0 1,0-1 0,0 1 0,1-1 0,-1 1 0,1-1 0,-1 0 0,5 3 0,26 26-32,-33-30 61,1 0 0,-1-1 0,0 1 0,1 0 0,-1 0 0,0-1 0,0 1 0,1 0 0,-1 0 0,0-1 0,0 1 0,0 0 0,0 0 0,0 0 0,0-1 0,0 1 0,0 0 0,0 0 0,-1 0 0,1-1 0,0 1 0,0 0 0,-1 0 0,1-1-1,-1 1 1,1 0 0,0-1 0,-1 1 0,1 0 0,-1-1 0,1 1 0,-1-1 0,0 1 0,1-1 0,-1 1 0,0-1 0,1 1 0,-1-1 0,0 0 0,1 1 0,-1-1 0,0 0 0,0 1 0,-1-1 0,-17 7 403,-1-1 0,1-1 1,-1-1-1,-1 0 0,1-2 0,0 0 0,-1-1 1,-22-3-1,43 2-492,0 1-1,-1-1 1,1 0 0,0 0-1,0 0 1,-1 0 0,1 0-1,0 0 1,-1 0 0,1 0-1,0 0 1,-1 0 0,1 0-1,0 0 1,0 0 0,-1 0 0,1 0-1,0 0 1,-1 0 0,1 0-1,0-1 1,0 1 0,-1 0-1,1 0 1,0 0 0,0 0-1,-1 0 1,1-1 0,0 1-1,0 0 1,0 0 0,-1-1-1,1 1 1,0 0 0,0 0-1,0-1 1,0 1 0,0 0 0,-1 0-1,1-1 1,0 1 0,0-1-1,11-9-3039,22-6-3061,-3 4 260</inkml:trace>
</inkml:ink>
</file>

<file path=ppt/ink/ink6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17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127 3 13293,'0'0'5290,"-8"-1"-3667,4 0-1556,1 1 1,0 0 0,-1 0-1,1 0 1,-1 0 0,1 0-1,0 1 1,-1-1 0,1 1-1,0 0 1,0 0 0,-1 1-1,1-1 1,-3 2 0,1 0-41,1 1 1,-1 0 0,1 0-1,0 0 1,0 0 0,0 0 0,1 1-1,0 0 1,-5 7 0,5-7 23,0 1 1,0 0 0,1 0-1,-1 0 1,2 0 0,-1 1-1,0-1 1,1 0-1,0 1 1,1-1 0,-1 1-1,1-1 1,1 1 0,-1-1-1,1 1 1,2 6 0,-2-10 8,0 0-1,0 1 1,0-1 0,1 0 0,0 0 0,0 0 0,0 0 0,0 0 0,0 0-1,0 0 1,1-1 0,-1 1 0,1-1 0,0 0 0,-1 0 0,1 0 0,0 0 0,0 0-1,1-1 1,-1 1 0,0-1 0,1 0 0,-1 0 0,0 0 0,1 0 0,-1-1 0,1 1-1,-1-1 1,7 0 0,-6 0 65,0 0 1,0 0-1,0 0 0,0-1 0,0 0 0,0 0 0,7-2 0,-9 2-27,-1 1 0,0-1 0,0 0 0,0 0 0,0 0 0,0 1 1,0-1-1,0 0 0,0 0 0,0 0 0,-1 0 0,1-1 0,0 1 0,-1 0 0,1 0 0,-1 0 0,1-1 0,-1 1 0,1 0 0,-1 0 0,0-1 0,0 1 0,0 0 0,1-1 0,-1 1 0,-1 0 0,1-1 0,0-1 0,-1 1-56,0 1 1,0-1 0,0 1-1,-1-1 1,1 1-1,0 0 1,0-1-1,-1 1 1,1 0 0,-1 0-1,1 0 1,-1 0-1,0 0 1,1 1 0,-1-1-1,0 0 1,0 1-1,1-1 1,-1 1-1,0-1 1,0 1 0,0 0-1,0 0 1,1 0-1,-1 0 1,-2 1 0,-2-2-208,-1 1 1,1 0-1,0 0 1,0 1 0,0 0-1,0 0 1,-8 2-1,12-1-61,0-1-1,0 0 0,0 0 1,0 1-1,0-1 1,0 1-1,0-1 0,1 1 1,-1 0-1,0 0 0,1 0 1,0 0-1,-2 2 1,3-3-391,-1 0 0,1 1 0,-1-1 0,1 0 1,-1 1-1,1-1 0,0 1 0,0-1 0,0 0 1,0 1-1,0-1 0,0 1 0,0-1 0,0 0 1,1 3-1,4 3-9676</inkml:trace>
</inkml:ink>
</file>

<file path=ppt/ink/ink6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0.3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0 286 6566,'0'0'14590,"12"-6"-13789,9-6-569,-1-1 0,-1-1 0,0-1 1,0-1-1,-2 0 0,0-1 0,24-31 1,-32 36-170,4-5 60,0 1 0,-1-2 0,-1 1 0,13-31 0,-27 58-116,-13 29 30,2 2-1,2 0 0,2 0 0,2 1 0,-5 58 0,13-99-107,0 0 0,0 0-1,0 0 1,0 0 0,0 0 0,0 0 0,0 0 0,0 0 0,1 0 0,-1 0 0,0 0 0,1 0 0,-1 0 0,1 0 0,-1 0-1,1 0 1,-1 0 0,1 0 0,0 0 0,-1-1 0,1 1 0,0 0 0,0 0 0,-1-1 0,1 1 0,0 0 0,0-1 0,0 1-1,0-1 1,2 1 0,-2-1-167,1 0-1,0 0 0,-1 0 1,1 0-1,0 0 0,0 0 0,-1-1 1,1 1-1,-1-1 0,1 1 1,0-1-1,-1 0 0,1 0 1,-1 0-1,0 1 0,1-1 1,-1-1-1,0 1 0,3-2 0,15-17-6001</inkml:trace>
</inkml:ink>
</file>

<file path=ppt/ink/ink6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0.7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0 261 673,'0'0'6763,"4"2"-3811,-3-1-2410,1 0 0,-1 0 0,0 0-1,0-1 1,1 1 0,-1 0 0,0-1-1,1 1 1,-1-1 0,0 1 0,1-1-1,-1 1 1,1-1 0,-1 0 0,1 0-1,-1 0 1,1 0 0,-1 0 0,1 0-1,-1 0 1,1-1 0,-1 1 0,1 0-1,0-1 1,17-15-158,206-237 1506,-225 253-1891,0 0-1,0 0 1,0 0-1,0 0 1,0 0-1,0 0 1,0 0-1,0 0 1,0 0-1,0 0 1,0 0-1,0 1 1,0-1-1,0 0 1,0 0-1,0 0 1,0 0-1,1 0 1,-1 0-1,0 0 1,0 0-1,0 0 1,0 0-1,0 0 1,0 0-1,0 0 1,0 0-1,0 0 1,0 0-1,0 0 1,0 0-1,0 0 1,1 0-1,-1 0 1,0 0-1,0 0 1,0 0-1,0 0 1,0 0-1,0 0 1,0 0-1,0 0 1,0 0-1,0 0 1,0 0-1,0 0 1,1 0-1,-1 0 1,0 0-1,0 0 1,0 0-1,0-1 1,-3 15-90,-7 17 10,2-10 83,-6 11-5,1 1 0,2 0-1,1 1 1,1 0 0,2 0-1,-4 57 1,11-90-48,1 0 0,-1-1 0,0 1-1,0 0 1,0 0 0,1-1 0,-1 1 0,0 0 0,1-1 0,-1 1 0,0 0-1,1-1 1,-1 1 0,1 0 0,-1-1 0,1 1 0,-1-1 0,1 1 0,0-1 0,-1 1-1,1-1 1,-1 0 0,1 1 0,0-1 0,0 0 0,-1 1 0,1-1 0,0 0-1,0 0 1,-1 0 0,1 0 0,0 0 0,1 0 0,17-2-4558,-8-6-1077</inkml:trace>
</inkml:ink>
</file>

<file path=ppt/ink/ink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00.46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205 13 11018,'-53'6'835,"11"-1"383,-65 14-1,105-16-687,9 1-340,12 0-25,390 1 484,-284-8-524,687 10 356,4 24-253,-229-8 29,3282 34 1279,-3687-58-1501,293-6 66,-6-30-62,-458 35-53,3 1-20,0 0 1,-1-1-1,1-1 1,-1-1-1,0 0 1,0 0-1,0-1 0,12-7 1,-23 11 83,-1 0 1,1 0-1,-1-1 1,1 1-1,-1 0 1,1 0-1,-1-1 1,0 1-1,0-1 1,1 1-1,-1-1 1,0 0-1,0 1 0,-1-1 1,1 0-1,0 0 1,0-3-1,0 1 54,-1-1-1,0 1 0,0 0 1,0 0-1,-1 0 0,1 0 1,-3-6-1,-1-11 162</inkml:trace>
</inkml:ink>
</file>

<file path=ppt/ink/ink6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1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4740,'0'0'15743,"8"-9"-15022,34-36-80,-2 3-191,-2-2 0,60-89 0,-123 198 314,12-38-879,1 0 0,1 1 0,2 0 1,1 1-1,1 0 0,2 0 0,-4 58 0,8-86-32,1 0-1,0 1 0,0-1 1,0 0-1,0 0 0,1 0 0,-1 0 1,0 0-1,0 1 0,1-1 0,-1 0 1,1 0-1,-1 0 0,1 0 0,-1 0 1,1 0-1,0 0 0,0 1 1,15-2-5033,1-8-1066</inkml:trace>
</inkml:ink>
</file>

<file path=ppt/ink/ink6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2.3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1 11883,'0'0'3780,"-50"53"-1378,28-27-384,6 0-769,11-3-736,5-5-385,0-1-160,14-4-769,0-9-1986,3-4-4131</inkml:trace>
</inkml:ink>
</file>

<file path=ppt/ink/ink6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4.6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71 4837,'0'-6'3568,"-3"-42"6258,3 47-9771,0 0 0,0 1 0,0-1 0,0 0 1,0 1-1,0-1 0,0 0 0,0 1 0,0-1 0,-1 1 1,1-1-1,0 0 0,0 1 0,-1-1 0,1 1 0,-1-1 0,1 1 1,0-1-1,-1 1 0,1-1 0,-1 1 0,1-1 0,-1 1 1,1 0-1,-1-1 0,1 1 0,-1 0 0,0-1 0,1 1 1,-1 0-1,0 0 0,1 0 0,-1 0 0,1-1 0,-1 1 1,0 0-1,1 0 0,-1 0 0,0 0 0,1 0 0,-1 1 0,0-1 1,1 0-1,-1 0 0,0 0 0,1 0 0,-1 1 0,1-1 1,-1 0-1,1 1 0,-1-1 0,0 0 0,1 1 0,-1-1 1,1 1-1,0-1 0,-1 1 0,1-1 0,-1 1 0,1-1 1,0 1-1,-1 0 0,-6 8-21,0 0 1,0 1-1,2 0 1,-1 0 0,1 0-1,0 1 1,-4 14-1,-3 5 69,5-14 8,0 0 1,2 1-1,-1 0 1,2 0-1,0 1 1,1-1-1,0 21 0,2-36-107,1-1 0,0 1-1,0-1 1,0 1-1,1-1 1,-1 0-1,0 1 1,1-1-1,-1 1 1,0-1 0,1 1-1,0-1 1,-1 0-1,1 1 1,0-1-1,0 0 1,-1 0-1,1 0 1,0 1-1,0-1 1,1 0 0,-1 0-1,0 0 1,0-1-1,2 2 1,-1-1 6,1 0 1,0 0-1,-1-1 1,1 1-1,0-1 1,0 0 0,0 0-1,-1 0 1,1 0-1,0 0 1,0 0-1,4-2 1,3 0 43,-1-1 0,1-1 0,-1 0 0,1 0 1,-1 0-1,13-10 0,-14 8 106,0-1 0,0 0 0,0 0 1,-1-1-1,0 0 0,0 0 0,-1-1 0,-1 0 0,1 0 1,-1 0-1,-1-1 0,1 1 0,-2-1 0,1 0 0,-2 0 0,1 0 1,-1-1-1,-1 1 0,0-1 0,0-16 0,-1 25-147,0 0 0,-1 0-1,1 0 1,0 0 0,-1 0 0,1 1-1,-1-1 1,0 0 0,0 0 0,0 1-1,0-1 1,0 0 0,0 1 0,0-1-1,0 1 1,0 0 0,-1-1-1,1 1 1,-1 0 0,1 0 0,-1 0-1,-2-2 1,0 1-49,0 1 0,0-1 0,0 1 1,0 0-1,0 0 0,0 0 0,0 0 0,-1 1 0,1 0 0,-6 0 0,6 0-193,1 0 0,-1 0-1,0 0 1,1 1 0,-1-1-1,1 1 1,-1 0 0,1 0-1,-1 0 1,1 1 0,0-1-1,0 1 1,0 0 0,0 0-1,0 0 1,0 0 0,0 0-1,0 1 1,1-1 0,-1 1-1,1 0 1,0-1 0,0 1-1,0 0 1,0 1 0,-2 5-1,4-8-9,0 0 0,0 0 0,0 0 0,0 0 0,0 0 0,0 0-1,0 0 1,0 0 0,1 0 0,-1 0 0,1 0 0,-1 0 0,0 0 0,1 0 0,-1 0-1,1-1 1,0 1 0,-1 0 0,1 0 0,0-1 0,-1 1 0,1 0 0,0-1 0,0 1-1,0-1 1,0 1 0,-1-1 0,1 1 0,0-1 0,0 1 0,0-1 0,0 0 0,0 0-1,0 1 1,0-1 0,0 0 0,0 0 0,0 0 0,0 0 0,0 0 0,0 0 0,2-1-1,24 2-4527</inkml:trace>
</inkml:ink>
</file>

<file path=ppt/ink/ink6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4.9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1 11531,'0'0'11381,"-9"5"-11274,2 0-102,0 0 0,0 0-1,1 1 1,-1 0 0,2 0-1,-1 1 1,1-1 0,0 1 0,0 0-1,0 1 1,1-1 0,1 1-1,-1 0 1,1-1 0,0 2-1,-2 11 1,4-16 0,0 0 1,0 0-1,0 1 0,0-1 0,1 0 0,0 0 0,0 0 1,0 0-1,0 1 0,1-1 0,-1 0 0,1 0 0,0 0 1,1 0-1,-1 0 0,0 0 0,1 0 0,4 6 0,-3-8 16,0 1-1,0-1 0,0 0 0,0 1 0,1-2 1,-1 1-1,1 0 0,-1-1 0,1 1 0,0-1 0,0 0 1,0 0-1,-1-1 0,1 1 0,0-1 0,0 0 0,0 0 1,0 0-1,6-1 0,-5 0 112,0 0 1,0 0-1,0-1 0,0 0 1,0 1-1,0-2 1,0 1-1,-1-1 0,9-5 1,-12 7-32,1 0 0,-1 0 0,1 0-1,-1 0 1,1 0 0,-1 0 0,0-1 0,0 1 0,1 0 0,-1-1 0,0 1 0,0-1 0,0 1 0,-1-1 0,1 0 0,0 1 0,-1-1 0,1 0-1,-1 1 1,1-1 0,-1 0 0,0 0 0,0 1 0,0-1 0,0 0 0,0 0 0,0 0 0,0 1 0,0-1 0,-1 0 0,0-2 0,-1 2-67,0 0 0,0 1 0,0-1 0,0 1 0,0 0 0,-1-1 0,1 1 0,0 0 0,-1 0 0,1 1 0,0-1 0,-1 0 0,1 1 0,-1 0 0,1-1 0,-1 1 0,0 0 0,-2 1 0,-49 1-296,51-1 135,-1-1 0,1 1 1,0 0-1,0 1 0,0-1 0,0 0 1,0 1-1,0 0 0,0-1 0,1 1 1,-4 3-1,5-4-136,0 0-1,0 0 1,0 0 0,0 0 0,0 0-1,0 0 1,1 0 0,-1 0 0,0 0-1,1 1 1,-1-1 0,1 0 0,-1 0-1,1 1 1,0-1 0,-1 0-1,1 1 1,0-1 0,0 0 0,0 1-1,0-1 1,0 0 0,0 1 0,0-1-1,0 0 1,1 1 0,-1-1 0,1 0-1,-1 0 1,1 1 0,0 0 0,10 8-6672</inkml:trace>
</inkml:ink>
</file>

<file path=ppt/ink/ink6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7.4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1 436 4164,'0'0'12428,"12"-14"-11553,50-58-69,-8 12-110,-3-1 0,83-133 0,-122 168-579,-8 17 249,-6 12 896,-27 58-1124,-22 67 1,42-100-128,1-1 1,1 1 0,2 0 0,1 0-1,-1 39 1,5-65-59,0 0-1,0-1 1,0 1-1,1 0 1,-1-1-1,1 1 1,-1-1-1,1 1 1,-1-1-1,1 1 1,0-1-1,0 1 1,0-1-1,0 0 1,0 1-1,0-1 1,0 0-1,0 0 0,0 0 1,0 0-1,1 0 1,-1 0-1,0 0 1,3 1-1,-3-1-325,1-1 0,-1 0 0,0 1 0,1-1 0,-1 0 0,1 0 0,-1 0 0,0 0 0,1 0 0,-1 0 0,0 0 0,1 0 0,-1 0 0,1-1 0,-1 1 0,0 0 0,0-1 0,1 0 0,1 0 0,5-10-6193</inkml:trace>
</inkml:ink>
</file>

<file path=ppt/ink/ink6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7.9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1 335 9577,'0'0'10730,"8"-11"-9582,70-81-257,79-124 1,-147 201-633,-6 14-125,-9 28-112,-21 47-31,13-41-66,1 0 0,2 1 0,1 0 1,1 0-1,-2 37 0,10-70-18,-1 0-1,1 0 0,0 0 1,0-1-1,0 1 0,0 0 0,0 0 1,0 0-1,0-1 0,0 1 1,1 0-1,-1 0 0,0 0 1,0-1-1,1 1 0,-1 0 1,0 0-1,1-1 0,-1 1 1,1 0-1,-1-1 0,1 1 1,-1-1-1,1 1 0,-1 0 1,1-1-1,0 1 0,-1-1 0,1 0 1,0 1-1,-1-1 0,1 1 1,0-1-1,0 0 0,-1 0 1,1 1-1,0-1 0,0 0 1,0 0-1,-1 0 0,1 0 1,0 0-1,0 0 0,0 0 1,-1 0-1,1 0 0,1-1 0,1 1-556,0-1 0,1 0 0,-1 0 0,0-1 0,0 1 0,0-1-1,0 0 1,0 1 0,-1-1 0,5-4 0,17-18-4171</inkml:trace>
</inkml:ink>
</file>

<file path=ppt/ink/ink6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8.4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9513,'0'0'8333,"-8"9"-8269,4-4-60,-1 0 0,1 1-1,-1-1 1,2 1 0,-1 0-1,1 0 1,0 1 0,0-1-1,0 1 1,1-1 0,0 1-1,0 0 1,1 0 0,0-1-1,0 10 1,1-10 7,0 0 0,0 0 0,0 0 1,1 0-1,0 0 0,0 0 0,1-1 0,3 11 0,-3-12 12,1-1 1,-1 0-1,0 0 0,1 0 0,0 0 1,0-1-1,0 1 0,0-1 0,0 1 0,0-1 1,1 0-1,-1 0 0,0-1 0,8 3 0,-5-2-18,-1 0 0,0 1-1,-1-1 1,1 1 0,0 0-1,-1 0 1,1 1 0,-1-1-1,0 1 1,0 0 0,-1 0-1,5 6 1,-7-8 2,0 0 1,0 0-1,0 0 0,0 1 0,-1-1 1,1 0-1,-1 0 0,0 1 1,1-1-1,-1 0 0,0 1 0,0-1 1,0 0-1,-1 1 0,1-1 1,-1 0-1,1 0 0,-1 1 0,0-1 1,1 0-1,-1 0 0,0 0 1,-1 0-1,1 0 0,0 0 0,0 0 1,-1 0-1,1-1 0,-1 1 0,0 0 1,-3 2-1,-2 2 184,1 0 1,-1 0-1,-1-1 0,1 0 0,-1 0 1,0 0-1,0-1 0,0-1 1,0 1-1,-1-1 0,1-1 1,-1 0-1,0 0 0,0 0 0,0-1 1,0-1-1,-12 0 0,19 0-174,0-1-1,0 0 0,0 1 1,0-1-1,1 0 0,-1 0 1,0-1-1,0 1 1,1 0-1,-1 0 0,1-1 1,-1 1-1,1-1 0,0 1 1,0-1-1,-1 0 0,1 1 1,0-1-1,1 0 0,-1 0 1,0 0-1,0 0 1,1 0-1,-1 0 0,1 0 1,0 0-1,-1 0 0,1 0 1,0 0-1,0 0 0,0 0 1,1 0-1,-1 0 0,0 0 1,2-3-1,-1-3-14,0 1 1,1 0-1,0-1 0,0 1 0,1 0 0,-1 0 0,2 1 1,5-12-1,9-1-4,0 0 0,1 2 0,0 0 1,2 1-1,0 1 0,25-14 0,2-2 26,-46 29 19,1 1 1,0-1 0,-1 0 0,1 0 0,-1-1 0,0 1 0,0 0 0,1-1 0,-2 1 0,1-1 0,0 0 0,0 0-1,-1 0 1,0 1 0,0-1 0,1-1 0,-2 1 0,2-5 0,-2 7 11,0 0 0,0 0-1,0-1 1,0 1 0,0 0 0,-1 0 0,1 0-1,0 0 1,-1 0 0,1 0 0,-1 0 0,1 0-1,-1 0 1,0 0 0,1 0 0,-1 0 0,0 0-1,0 0 1,0 0 0,-1 0 0,0-1-18,-1 1 0,1 0 0,-1-1 0,1 1 0,-1 0 0,0 0 0,1 1 0,-1-1 0,0 1 0,0-1 0,-4 1 0,5 0-105,0 0 1,0-1 0,0 1 0,0 0 0,0 1-1,0-1 1,0 0 0,0 1 0,0-1 0,0 1-1,0-1 1,0 1 0,0 0 0,0 0 0,0 0 0,1 0-1,-1 0 1,0 0 0,1 0 0,-1 1 0,1-1-1,-1 1 1,1-1 0,0 1 0,-1 0 0,0 2-1,-6 23-4012,6 6-4194,2-13-1575</inkml:trace>
</inkml:ink>
</file>

<file path=ppt/ink/ink6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8.7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 0 7527,'0'0'12972,"-6"49"-11658,4-33-610,1 0-512,1-1-159,0-2-546,3-4-1121,3-2-832,4-6-1025,-1-1-705,-1-4-1441</inkml:trace>
</inkml:ink>
</file>

<file path=ppt/ink/ink6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9.1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138 1 9929,'0'0'5857,"-10"7"-3749,1-1-1824,-1 1 0,2 0 0,-1 0 0,1 1 0,0 0 0,1 1 0,0-1 0,0 2 0,1-1 0,0 1 0,1 0-1,0 0 1,0 0 0,1 1 0,-4 16 0,8-26-279,0-1-1,0 1 1,0-1 0,0 1-1,0-1 1,0 1-1,0-1 1,0 1 0,0-1-1,0 1 1,1-1-1,-1 1 1,0-1-1,0 1 1,0-1 0,1 1-1,-1-1 1,0 1-1,1-1 1,-1 0 0,0 1-1,1-1 1,-1 0-1,1 1 1,-1-1 0,0 0-1,1 0 1,-1 1-1,1-1 1,-1 0-1,2 1 1,21 1 162,24-11 26,-38 7-249,66-17-1857,-72 19 1834,0-1 1,0 1-1,0 0 0,0 0 1,0 0-1,0 0 0,0 0 1,0 0-1,0 1 0,-1 0 1,1-1-1,0 1 1,0 0-1,0 1 0,-1-1 1,1 0-1,0 1 0,-1-1 1,1 1-1,-1 0 1,4 3-1,-5-2 103,1-1-1,-1 1 1,0-1 0,0 1-1,0-1 1,-1 1 0,1-1 0,-1 1-1,1 0 1,-1-1 0,0 1-1,0 0 1,0-1 0,0 1 0,0 0-1,-1-1 1,1 1 0,-1 0-1,0-1 1,0 1 0,0-1 0,0 1-1,0-1 1,0 1 0,-4 3-1,-1 3 388,-1 1 0,0-1-1,-1 0 1,-12 11-1,3-5 555,-1 0 0,-28 17-1,39-27-876,-1-1-1,1 0 0,0-1 1,-1 0-1,0 0 0,0 0 0,0-1 1,0 0-1,0-1 0,-9 1 0,16-2-172,0 0 0,1 0 0,-1 0 0,1 0 0,-1 0-1,0 0 1,1-1 0,-1 1 0,0 0 0,1 0 0,-1-1-1,1 1 1,-1 0 0,0-1 0,1 1 0,-1 0 0,1-1-1,-1 1 1,1-1 0,0 1 0,-1-1 0,1 1 0,-1-1 0,1 1-1,0-1 1,-1 1 0,1-1 0,0 0 0,0 1 0,-1-1-1,1 0 1,0 0 0,-1-26-4635,2 15 2310,-1-17-3585</inkml:trace>
</inkml:ink>
</file>

<file path=ppt/ink/ink6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9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76 11339,'0'0'11306,"14"-52"-9704,-5 42-769,7 2-705,2 3-128,4 4 0,5 1-673,2 0-960,-1 5-706,5 0-1792,1 0-3589</inkml:trace>
</inkml:ink>
</file>

<file path=ppt/ink/ink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20.567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56 11450,'93'5'3406,"44"17"-3215,-14-2-321,272 9-26,-126-13 357,-187-10-128,591 33 283,-168-56-298,0-24 216,22-2 173,1030-45-1263,640 85 801,-762 108 86,-1305-94-70,1052 70 173,4-55 6,321-59-234,18 0-222,813 27 4,-1087-10 441,-629 3 118,-223 10-86,212-5-60,-3-30-121,-257-9-264,-311 39 198</inkml:trace>
</inkml:ink>
</file>

<file path=ppt/ink/ink6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29.8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49 7687,'-8'6'6817,"-4"2"-5149,-43 30 2464,52-36-3983,1 1-1,-1-1 1,1 0 0,-1 1 0,1-1-1,0 1 1,0-1 0,0 1-1,0 0 1,0 0 0,1 0 0,-1 0-1,1 1 1,0-1 0,0 0 0,-1 5-1,2-8-157,1 1-1,0 0 1,-1 0-1,1-1 1,-1 1-1,1 0 1,0-1-1,-1 1 1,1 0-1,0-1 1,0 1-1,0-1 1,0 1-1,-1-1 1,1 0-1,0 1 1,0-1-1,0 0 1,0 0-1,0 1 1,0-1-1,0 0 1,0 0-1,0 0 1,0 0-1,0 0 1,1-1-1,38 1-706,-29 0 204,-5 0 100,1 0 0,-1 0 0,1 1 1,-1 0-1,0 0 0,0 0 0,1 1 1,-1 0-1,0 0 0,-1 1 0,1 0 1,9 5-1,-13-6 306,1 0 0,-1 1 0,0-1-1,0 0 1,0 0 0,0 1 0,0-1 0,-1 1 0,1 0 0,-1 0 0,0-1 0,0 1 0,0 0-1,2 5 1,-3-3 425,1 0 0,-1-1 0,0 1 0,0-1 0,0 1-1,-1 0 1,-1 5 0,0 0 285,-2 1-1,1-1 1,-1 0-1,-1 0 1,0 0-1,0-1 1,-1 0-1,0 0 1,-1 0-1,-11 11 1,14-15-559,0-1 0,-1 0 0,1 0 0,-1 0 0,0-1 0,0 1 0,-1-1 0,1-1 1,0 1-1,-1-1 0,0 1 0,1-2 0,-1 1 0,0-1 0,0 0 0,0 0 0,0 0 1,0-1-1,0 0 0,-7-1 0,10 1-493,0-1 1,0 0-1,0 0 0,0-1 1,0 1-1,1-1 1,-1 1-1,0-1 0,1 0 1,0 0-1,-1 0 1,-3-4-1,-17-20-5483</inkml:trace>
  <inkml:trace contextRef="#ctx0" brushRef="#br0" timeOffset="1">53 83 3876,'0'0'14573,"54"-47"-11562,-35 33-1121,7 6-288,-1 3-802,4 2-736,5 3-32,6 0-1505,5-1-2819,1-3-2659</inkml:trace>
</inkml:ink>
</file>

<file path=ppt/ink/ink6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7.0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58 181 2114,'-28'34'5046,"-2"5"5165,42-43-7595,8-13-1932,-1 0-1,-1-1 1,-1-1 0,0-1 0,17-27-1,5-4-525,-28 36-121,-8 11-36,0-1 0,0 1 0,1 0 0,-1 0 0,1 0 0,0 0 0,0 0 0,0 1 0,1 0 0,5-4 0,-10 7-7,1 0-1,-1 1 1,1-1 0,-1 0-1,0 0 1,1 0 0,-1 0-1,1 1 1,-1-1-1,0 0 1,1 0 0,-1 1-1,0-1 1,1 0 0,-1 0-1,0 1 1,0-1 0,1 0-1,-1 1 1,0-1 0,0 1-1,0-1 1,1 0 0,-1 1-1,0-1 1,0 1 0,0-1-1,0 0 1,0 1 0,0-1-1,0 1 1,0-1-1,0 1 1,0-1 0,0 0-1,0 1 1,0 0 0,0 24 161,0-19-144,-2 17 39,0-1 1,-1 1-1,-2-1 0,-11 37 0,-6 24 105,22-82-188,0 0 1,-1 0-1,1 0 0,0 0 1,0 0-1,0 0 0,-1 1 1,1-1-1,1 0 0,-1 0 1,0 0-1,0 0 0,0 0 1,1 0-1,-1 0 0,0 0 1,1 0-1,-1 0 0,1 0 1,-1 0-1,1 0 0,-1 0 0,1 0 1,0 0-1,1 1 0,-1-2-342,0 1-1,1 0 1,-1-1-1,1 0 0,-1 1 1,0-1-1,1 0 1,-1 0-1,1 0 0,-1 0 1,1 0-1,-1 0 0,1 0 1,-1 0-1,1-1 1,-1 1-1,1 0 0,2-2 1,9-6-6047</inkml:trace>
</inkml:ink>
</file>

<file path=ppt/ink/ink6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7.3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8200,'0'0'14445,"-34"54"-13996,34-40-385,0 3-64,0-1 32,5 2-352,0-1-481,-3 0-288,2-3 32,-2 3-288,-2-8-1026,3-5-2145</inkml:trace>
</inkml:ink>
</file>

<file path=ppt/ink/ink6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8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220 80 3459,'2'-3'1001,"1"0"0,-1-1 0,0 1 0,-1 0 0,1-1 0,-1 0 0,1 1 0,-1-1-1,0 0 1,-1 1 0,1-1 0,0 0 0,-1-6 0,0 8-812,0 1-1,-1 0 1,1 0 0,0 0 0,-1 0-1,1 0 1,-1 1 0,1-1-1,-1 0 1,1 0 0,-1 0 0,1 0-1,-1 0 1,0 1 0,0-1-1,1 0 1,-1 0 0,0 1 0,0-1-1,-1 0 1,0 0-139,-1 0 0,1 1 0,-1-1 1,1 0-1,-1 1 0,0-1 0,1 1 0,-1 0 0,1 0 1,-1 0-1,-3 1 0,-2 1-38,1 0 0,0 0 1,-1 1-1,1 0 0,0 0 1,1 1-1,-1 0 0,1 0 0,-1 1 1,1 0-1,0 0 0,1 0 1,-7 8-1,5-6 47,1 0 1,0 1 0,0-1-1,1 1 1,0 0-1,1 0 1,0 1 0,0-1-1,0 1 1,-3 16-1,7-25-55,0 1-1,0 0 0,0-1 1,0 1-1,0-1 1,1 1-1,-1-1 0,0 1 1,0 0-1,0-1 0,1 1 1,-1-1-1,0 1 0,1-1 1,-1 1-1,0-1 1,1 0-1,-1 1 0,1-1 1,-1 1-1,0-1 0,1 0 1,-1 1-1,1-1 1,-1 0-1,1 1 0,-1-1 1,1 0-1,0 0 0,-1 0 1,1 1-1,-1-1 1,1 0-1,-1 0 0,1 0 1,0 0-1,-1 0 0,1 0 1,-1 0-1,1 0 1,0 0-1,-1-1 0,1 1 1,-1 0-1,1 0 0,-1 0 1,1-1-1,-1 1 0,1 0 1,-1-1-1,1 1 1,0-1-1,32-14 197,-7-5-134,-2-1 0,24-26 0,-26 26-66,-22 20-10,0 1 0,0 0 0,0-1 0,0 1 0,0 0 0,0 0 0,1-1-1,-1 1 1,0 0 0,0-1 0,0 1 0,1 0 0,-1 0 0,0 0 0,0-1 0,1 1 0,-1 0 0,0 0 0,0 0 0,1-1 0,-1 1 0,0 0 0,1 0 0,-1 0 0,0 0 0,1 0 0,-1 0 0,0 0-1,1 0 1,-1 0 0,0 0 0,1 0 0,-1 0 0,0 0 0,1 0 0,-1 0 0,0 0 0,0 0 0,1 0 0,-1 0 0,0 1 0,1-1 0,-1 0 0,0 0 0,0 0 0,1 0 0,-1 1 0,0-1 0,0 0 0,1 0-1,-1 1 1,0-1 0,1 1 0,-1 25-152,-11 33 226,4-30 785,1 2 0,2-1 0,-2 48-1,-44-77 562,-90-4-1037,139 3-474,36 0-3187,19-1-3866,-24-3 385</inkml:trace>
</inkml:ink>
</file>

<file path=ppt/ink/ink6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9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201 1 15471,'0'0'5904,"-9"0"-5199,5 0-685,-1 0 0,1 0 0,0 0 0,-1 1 0,1-1 0,0 1 1,0 0-1,0 1 0,0-1 0,0 1 0,0-1 0,0 1 0,0 0 1,0 1-1,1-1 0,-1 1 0,1-1 0,0 1 0,0 0 0,0 0 0,-3 5 1,-10 10-7,2 1 1,0 1 0,-15 30 0,24-39 133,0 0 0,1 0 0,0 1 1,0-1-1,1 1 0,1 0 0,0 0 1,0 19-1,2-30-128,0 1 1,0-1-1,0 1 0,0-1 1,0 0-1,1 1 1,-1-1-1,0 0 0,1 0 1,-1 1-1,1-1 1,0 0-1,-1 0 0,1 0 1,0 1-1,0-1 0,-1 0 1,1 0-1,0 0 1,0 0-1,0-1 0,1 1 1,-1 0-1,1 0 0,1 1 76,0-1 0,0 0 0,1 0-1,-1 0 1,0 0 0,0-1 0,1 1 0,-1-1-1,7 0 1,-2-1 122,1 0 1,-1 0-1,1-1 0,-1 0 1,1 0-1,-1-1 0,10-4 1,-13 5-133,-1 0 0,0-1 0,1 1 0,-1-1 1,0 0-1,0 0 0,-1 0 0,1 0 0,-1-1 0,0 0 1,0 0-1,0 1 0,0-2 0,0 1 0,-1 0 1,0 0-1,0-1 0,0 1 0,-1-1 0,3-7 0,-5 11-65,1 0-1,0 1 0,0-1 0,0 0 0,0 0 1,-1 1-1,1-1 0,0 0 0,0 1 0,-1-1 0,1 0 1,-1 1-1,1-1 0,-1 1 0,1-1 0,-1 0 1,1 1-1,-1-1 0,1 1 0,-1 0 0,0-1 1,1 1-1,-1-1 0,0 1 0,1 0 0,-1 0 1,0-1-1,-29-4 61,22 5-121,-1 1 0,1 0 0,0 0 0,0 0-1,-8 3 1,13-3-81,1 0 0,0 0-1,0 1 1,0-1 0,0 0 0,0 1 0,0 0-1,0-1 1,0 1 0,1 0 0,-1 0 0,1 0-1,-1 0 1,-1 2 0,3-3-7,0-1 0,0 1 0,0-1 0,-1 1 0,1-1 0,0 1 0,0-1 1,0 1-1,0-1 0,0 1 0,0-1 0,0 1 0,0-1 0,0 1 0,0-1 0,0 1 0,0-1 0,1 1 0,-1-1 1,0 1-1,0-1 0,0 1 0,1-1 0,-1 1 0,1-1 0,19 7-5234,1-7-120</inkml:trace>
</inkml:ink>
</file>

<file path=ppt/ink/ink6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9.3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92 46 4388,'0'0'13624,"8"-7"-11371,23-25-353,-21 26-236,-8 12-1224,-7 12-322,5-18-61,-9 20 106,-1 0 1,0-1-1,-1-1 0,-17 21 0,16-22-39,-1 1 0,2 1 0,1-1 0,-11 27 0,19-40-1312,2-3-2211,0-8-1083,1-9-3873</inkml:trace>
</inkml:ink>
</file>

<file path=ppt/ink/ink6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49.7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70 9033,'-8'-1'5407,"5"0"-5203,-9-1 482,0 0-1,0 0 1,-22 1-1,30 1-632,0 1-1,0-1 1,0 1 0,0 0-1,0-1 1,1 2-1,-1-1 1,0 0 0,1 1-1,-1 0 1,1 0-1,0 0 1,-1 0-1,1 0 1,0 1 0,0-1-1,1 1 1,-4 3-1,-19 34 1573,24-38-1504,0 0 0,-1 0 1,1 1-1,0-1 1,1 1-1,-1-1 1,0 0-1,1 1 1,-1-1-1,1 1 1,0-1-1,0 1 0,0-1 1,0 1-1,0-1 1,1 4-1,2-5 30,-1 0 0,0-1-1,1 1 1,0 0 0,-1-1 0,1 1-1,-1-1 1,1 0 0,0 0 0,-1 0-1,1 0 1,-1-1 0,1 1-1,0-1 1,-1 1 0,5-2 0,3-2-40,1 0 0,-1-1 1,0 0-1,0-1 0,-1 0 1,0 0-1,0-1 0,11-10 1,-15 12-68,1 0 0,-1-1 0,-1 1 0,1-1 0,-1 0 0,0-1-1,0 1 1,0-1 0,-1 1 0,0-1 0,-1 0 0,1 0 0,1-12 0,-4 19-29,0-1-1,0 0 1,0 0 0,0 1-1,0-1 1,0 0 0,0 1-1,0-1 1,0 0-1,0 1 1,0-1 0,-1 0-1,1 1 1,0-1 0,-1 0-1,1 1 1,0-1-1,-1 1 1,1-1 0,-1 0-1,1 1 1,-1-1-1,1 1 1,-1 0 0,1-1-1,-1 1 1,1-1 0,-1 1-1,0 0 1,1-1-1,-1 1 1,0 0 0,-30-1 44,24 2-117,0 0 0,0 1-1,0 0 1,0 1-1,0-1 1,-9 6 0,10-3-109,0 0 0,0 0 0,0 0-1,1 1 1,-1 0 0,1 0 0,1 0 0,-1 1 0,1 0 0,0 0 0,1 0 0,0 0 0,-4 10 0,6-10-401,-1 0-1,1 0 1,0 0-1,1 1 1,0 9-1,3 0-2992,11-5-2241</inkml:trace>
</inkml:ink>
</file>

<file path=ppt/ink/ink6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0.0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56 1 5349,'0'0'10768,"-7"10"-8660,3-3-1908,-27 50 2400,29-52-2340,0 1 1,-1-1 0,2 1 0,-1 0 0,1 0 0,0 0 0,0-1 0,1 1 0,-1 0 0,2 9 0,0-13-212,-1 0 1,1-1-1,0 1 1,0 0 0,0-1-1,1 1 1,-1 0-1,0-1 1,1 0-1,-1 1 1,1-1 0,-1 0-1,1 0 1,-1 0-1,1 0 1,0 0 0,0 0-1,0 0 1,-1 0-1,1-1 1,0 1-1,0-1 1,0 1 0,0-1-1,0 0 1,0 0-1,0 0 1,0 0 0,0 0-1,3-1 1,6 1 273,0-1 1,0 0-1,0-1 1,13-3 0,-9 0-20,0-1 0,0 0 0,0-1 0,15-11 0,-24 15-192,0-1 1,-1 0-1,1 0 1,-1-1 0,0 1-1,0-1 1,0-1 0,-1 1-1,0 0 1,0-1 0,0 0-1,3-8 1,-6 13-108,-1 1 1,0-1 0,0 0-1,1 1 1,-1-1 0,0 0-1,0 0 1,0 1 0,0-1-1,0 0 1,0 0 0,0 0-1,0 1 1,0-1 0,0 0-1,-1 0 1,1 1 0,0-1-1,0 0 1,-1 1 0,1-1-1,0 0 1,-1 1 0,1-1-1,-1 0 1,1 1 0,-1-1-1,1 1 1,-1-1 0,1 1-1,-2-1 1,-27-8-514,-36 12-2491,57-2 1677,0 1 1,0 0-1,0 1 1,-13 6-1,8-4-3500,-1 0-6132</inkml:trace>
</inkml:ink>
</file>

<file path=ppt/ink/ink6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1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0 126 3299,'0'0'19047,"6"-13"-17151,14-8-1722,0 1 0,1 1 0,2 1 0,26-17 0,-45 37-251,-7 10 60,-13 26 70,7-13-34,7-21 4,-2 23-782,4-26 651,0 0 0,0-1 0,1 1 0,-1 0 0,0-1 0,1 1 0,-1-1 0,1 1 0,-1-1 0,1 1 0,-1 0 0,1-1 0,0 0 0,-1 1 0,1-1 0,-1 1 0,1-1 0,0 0 0,-1 1 0,1-1-1,0 0 1,0 0 0,-1 0 0,1 1 0,0-1 0,-1 0 0,1 0 0,0 0 0,0 0 0,-1 0 0,1 0 0,0 0 0,1-1 0,0 1-365,0 0 1,0 0 0,0-1-1,0 1 1,0 0-1,0-1 1,-1 1-1,1-1 1,0 0-1,0 0 1,0 0 0,-1 0-1,1 0 1,0 0-1,1-1 1,9-9-4995</inkml:trace>
</inkml:ink>
</file>

<file path=ppt/ink/ink6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2.0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99 1505,'0'0'20895,"5"-8"-20596,8-11 2,1 2-1,20-21 1,-34 38-284,19-17 1408,-24 38-878,2-12-758,2-4 203,-3 4-7,1 0-1,0 1 1,1-1 0,0 1 0,0-1 0,1 1 0,0 0 0,2 12 0,-1-21-155,0 0 0,1 1 0,-1-1 0,1 0 1,0 0-1,-1 0 0,1 0 0,0 0 0,0 0 1,0 0-1,0 0 0,0 0 0,0 0 1,0-1-1,0 1 0,0 0 0,0-1 0,0 1 1,0-1-1,0 1 0,1-1 0,-1 1 0,0-1 1,0 0-1,1 0 0,-1 1 0,0-1 1,1 0-1,-1 0 0,0 0 0,0-1 0,1 1 1,-1 0-1,0 0 0,0-1 0,1 1 0,-1-1 1,0 1-1,0-1 0,2 0 0,20-16-7053</inkml:trace>
</inkml:ink>
</file>

<file path=ppt/ink/ink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2T09:19:21.951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0 393 11771,'9'2'154,"1"1"0,-1-1 0,0-1 0,1 0 0,-1 0 0,0-1 1,16-1-1,4 0 101,697-4 238,-449 0-475,443-6 38,2246-25 1293,2228-38-1223,-3319 1-114,-4-36-486,-1376 78-69,-50-4 110,-259 14 173</inkml:trace>
</inkml:ink>
</file>

<file path=ppt/ink/ink6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3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1 218 3171,'0'0'17035,"9"-1"-16032,-1-1-893,0 0 0,0 0-1,-1-1 1,1 0 0,-1-1-1,0 1 1,0-1-1,0-1 1,6-5 0,9-7 12,31-34-1,-16 9-81,-25 28-29,1-1 1,0 2-1,17-14 1,-37 58-162,-25 34 241,25-54-83,1 1 0,0 1 1,0-1-1,1 1 0,0 0 1,2 0-1,-1 0 0,-2 27 1,6-40-78,0 1 0,0-1 1,0 1-1,0-1 0,0 1 1,1-1-1,-1 1 0,0-1 0,0 1 1,1-1-1,-1 1 0,0-1 1,1 1-1,-1-1 0,0 0 0,1 1 1,-1-1-1,1 1 0,-1-1 1,0 0-1,1 0 0,-1 1 1,1-1-1,-1 0 0,1 0 0,-1 1 1,1-1-1,-1 0 0,1 0 1,0 0-1,-1 0 0,1 0 0,-1 0 1,1 0-1,-1 0 0,1 0 1,-1 0-1,1 0 0,-1 0 0,1 0 1,0-1-1,-1 1 0,1 0 1,-1 0-1,0 0 0,2-1 1,24-11-7497,-9 0-705</inkml:trace>
</inkml:ink>
</file>

<file path=ppt/ink/ink6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3.9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0 167 2402,'0'0'18087,"9"-4"-17473,16-11-535,0-2 0,-1 0 1,0-1-1,-2-2 0,0 0 1,28-35-1,-64 92 161,-3-7-91,8-17-167,1 0 0,1 0 1,0 1-1,1 0 0,0 0 0,1 1 1,1-1-1,-5 29 0,9-43-98,0 1 0,0-1 0,0 0 0,0 1 0,1-1 0,-1 0 0,0 0 0,0 1 0,1-1 0,-1 0 0,0 0 0,0 1 0,1-1 0,-1 0 0,0 0 0,1 0 0,-1 0 0,0 1 0,1-1 0,-1 0 0,0 0 0,1 0 0,-1 0 0,0 0 0,1 0 0,-1 0 0,1 0 0,-1 0 0,0 0 0,1 0 0,-1 0 0,0 0 0,1 0 0,-1 0 1,0 0-1,1-1 0,-1 1 0,0 0 0,1 0 0,-1 0 0,0 0 0,0-1 0,1 1 0,-1 0 0,0 0 0,1-1 0,-1 1 0,0 0 0,0-1 0,0 1 0,1 0 0,-1-1 0,0 1 0,0 0 0,0-1 0,0 1 0,0 0 0,0-1 0,10-16-4646</inkml:trace>
</inkml:ink>
</file>

<file path=ppt/ink/ink6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4.3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400 1 4452,'-11'1'-267,"-1"0"1233,-1 2-1,1-1 0,0 2 1,0 0-1,-12 5 0,8-1-436,0 0-1,0 1 1,-25 18-1,20-10-227,1 0 0,1 1 0,1 1 0,0 1 0,1 0 0,-20 34 0,27-38-47,1 2-1,1-1 1,1 1 0,0 0 0,1 0 0,1 1-1,1-1 1,1 1 0,-2 32 0,4-32-178,1-1 0,1 0 0,1 1 0,1-1 0,0 0 0,1 0 0,1-1 0,1 1 0,1-1 0,0 0 0,15 25 0,-16-32-48,0-2 1,1 1 0,0-1 0,0 0 0,1 0 0,0-1 0,0 0 0,0 0 0,1-1 0,0 0 0,1-1 0,-1 0 0,1 0 0,0-1-1,0-1 1,0 1 0,1-2 0,-1 1 0,1-1 0,-1-1 0,14 1 0,-9-3 199,1-1 0,-1 0 0,0 0 1,1-2-1,-1 0 0,0-1 0,-1 0 0,1-1 0,-1-1 0,0 0 1,16-12-1,17-13 317,72-65 0,-81 64-474,-2-2 0,63-77 0,-89 99-27,-1-1 1,0 1 0,-1-1-1,0-1 1,-2 1 0,1-1-1,-2 0 1,0-1 0,-1 0-1,0 1 1,-1-1-1,-1 0 1,0-21 0,-2 31-46,-1 0 0,1 1 0,-1-1 1,-1 0-1,1 1 0,-1-1 1,0 1-1,0-1 0,0 1 0,-1 0 1,0 0-1,0 0 0,0 0 0,-1 1 1,0-1-1,1 1 0,-1 0 0,-1 0 1,1 0-1,-1 1 0,1-1 0,-1 1 1,0 0-1,0 0 0,-10-3 0,8 4-177,-1-1-1,1 1 1,-1 1-1,1-1 1,-1 1-1,0 1 1,1-1-1,-1 2 1,0-1-1,1 1 1,-1 0-1,0 0 1,1 1-1,-1 0 1,1 0-1,0 1 1,0 0-1,-13 7 0,-45 38-5581,41-27-171</inkml:trace>
</inkml:ink>
</file>

<file path=ppt/ink/ink6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5.35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1 287 10634,'0'0'10655,"12"-9"-9694,264-240 518,-242 221-1255,-34 46-122,-7 6-25,-1-1 1,-1 0 0,-20 38 0,16-37-209,1 1 1,-15 48 0,26-51-1487,1-22 1429,1 0-1,-1 1 0,1-1 0,-1 0 0,0 1 0,1-1 1,-1 0-1,1 1 0,-1-1 0,1 0 0,-1 0 1,1 0-1,-1 1 0,1-1 0,-1 0 0,1 0 1,-1 0-1,1 0 0,-1 0 0,1 0 0,-1 0 1,1 0-1,-1 0 0,1 0 0,-1 0 0,1-1 1,-1 1-1,1 0 0,-1 0 0,1 0 0,-1-1 1,1 1-1,-1 0 0,1 0 0,0-1 0,13-11-6147</inkml:trace>
</inkml:ink>
</file>

<file path=ppt/ink/ink6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5.8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207 59 8168,'0'0'5776,"-1"-9"-2477,0 6-3040,1 0 0,-1-1 0,0 1 0,0 0 0,0 0 0,0 0 0,0 0 0,-1 0 0,1 0 0,-3-4 0,2 6-190,1 0-1,0 0 1,-1 0-1,1 0 1,-1 0-1,1 0 1,-1 0 0,1 0-1,-1 1 1,0-1-1,1 1 1,-1-1-1,0 1 1,1 0 0,-1-1-1,0 1 1,0 0-1,1 0 1,-1 0-1,0 0 1,0 1-1,1-1 1,-1 0 0,0 1-1,1-1 1,-1 1-1,0 0 1,1-1-1,-3 3 1,-3 0-65,0 2 0,1-1 0,-1 1 0,1 0 0,0 0 1,0 1-1,1 0 0,-1 0 0,1 0 0,1 0 0,-6 9 0,-1 4 8,1-1 0,1 1-1,-8 23 1,13-31 41,1 0 0,0 0-1,0 0 1,-1 19 0,3-28-45,1 0-1,0 0 1,0 0 0,0 0-1,0 0 1,0 0 0,0 0-1,1-1 1,-1 1 0,1 0-1,-1 0 1,1 0-1,0-1 1,0 1 0,0 0-1,0-1 1,0 1 0,0 0-1,0-1 1,0 0 0,0 1-1,1-1 1,-1 0 0,1 1-1,-1-1 1,1 0-1,-1 0 1,1 0 0,0 0-1,-1-1 1,1 1 0,0 0-1,0-1 1,0 1 0,3 0-1,3-1 67,-1 0-1,0 0 1,0-1-1,1 0 1,-1 0-1,0 0 1,0-1-1,0 0 1,0-1-1,-1 1 1,1-1 0,0-1-1,-1 1 1,0-1-1,0 0 1,0 0-1,-1-1 1,9-8-1,-9 8-49,0 0 0,0-1 0,0 0-1,0 0 1,-1 0 0,0-1 0,0 1 0,-1-1 0,0 0-1,0 0 1,-1 0 0,0-1 0,0 1 0,0-1 0,-1 1-1,0-1 1,-1-12 0,0 19-23,0-1 1,0 0-1,0 1 1,-1-1-1,1 1 1,-1-1-1,0 1 1,1-1-1,-1 1 1,0-1-1,0 1 1,0 0-1,0-1 1,0 1-1,0 0 1,0 0-1,0 0 1,0 0-1,-1 0 1,1 0-1,0 0 1,-1 0-1,1 0 1,-1 1-1,1-1 1,-1 1-1,1-1 1,-1 1-1,1-1 1,-1 1-1,1 0 1,-1 0-1,0 0 1,1 0-1,-1 0 1,1 0-1,-1 0 1,0 0-1,-1 1 0,-1 0-264,-1 0-1,1 0 0,0 0 0,0 0 0,0 0 0,0 1 0,0 0 0,0 0 0,1 0 0,-1 0 0,1 1 0,-1-1 0,-5 7 1,6-6-604,-4 9-5548</inkml:trace>
</inkml:ink>
</file>

<file path=ppt/ink/ink6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6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1 261 3876,'0'0'18236,"9"-6"-17222,60-51-598,-2-3 1,64-74-1,-126 130-264,-4 8-34,-8 20 43,-17 30 38,3-9 185,1 2 1,-18 70-1,38-103-1852,13-12-7511,-6-2-550</inkml:trace>
</inkml:ink>
</file>

<file path=ppt/ink/ink6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6.6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1 13869,'0'0'11403,"-52"60"-11147,50-39-224,2 1 0,0-2-192,0-4-737,2-4-608,9-6-833,-4-6-1602,4-2-3299</inkml:trace>
</inkml:ink>
</file>

<file path=ppt/ink/ink6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7.1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185 1 9801,'0'0'5824,"-12"1"-3234,-1 2-2099,-1 0 0,0 0 1,1 1-1,0 1 1,-15 7-1,23-10-427,-1 1-1,1 0 0,0 0 1,0 0-1,0 1 0,1-1 1,-1 1-1,1 0 0,0 0 1,0 1-1,0-1 1,1 1-1,-1 0 0,1 0 1,0 0-1,1 0 0,-4 10 1,6-14-59,0-1 1,0 1-1,1-1 1,-1 1-1,0-1 1,1 0 0,-1 1-1,1-1 1,-1 1-1,1-1 1,-1 0-1,1 0 1,-1 1-1,0-1 1,1 0-1,0 0 1,-1 1-1,1-1 1,-1 0-1,1 0 1,-1 0-1,1 0 1,-1 0 0,1 0-1,-1 0 1,1 0-1,0 0 1,-1 0-1,1 0 1,-1 0-1,1-1 1,-1 1-1,1 0 1,-1 0-1,2-1 1,23-4 126,-10-3-194,1 0 0,-2-1 0,25-18-1,9-6-868,-48 33 930,0 0 0,0 0 0,0 0 0,1 0 0,-1 0 0,0 0 0,0 0 0,1 0 0,-1 0-1,0 0 1,0 0 0,1 0 0,-1 0 0,0 0 0,0 0 0,0 0 0,1 1 0,-1-1 0,0 0 0,0 0 0,0 0 0,1 0 0,-1 0 0,0 1 0,0-1 0,0 0 0,0 0 0,0 0 0,0 1-1,1-1 1,-1 0 0,0 0 0,0 0 0,0 1 0,0-1 0,0 0 0,0 0 0,0 1 0,0-1 0,0 0 0,0 0 0,0 0 0,0 1 0,0-1 0,0 0 0,0 0 0,0 1 0,0-1-1,0 0 1,0 0 0,0 0 0,0 1 0,-1-1 0,1 0 0,0 0 0,0 0 0,0 1 0,0-1 0,0 0 0,-1 0 0,-20 49 306,15-39-123,2-1 0,-1 1 0,1 0 0,1 0 0,0 1 0,0-1 0,1 1 0,-1 18 0,3-27-123,0 0-1,0-1 1,0 1-1,0 0 1,0 0-1,0 0 1,0 0-1,1 0 1,-1 0-1,1-1 1,0 1-1,-1 0 1,1 0 0,0-1-1,0 1 1,0 0-1,0-1 1,0 1-1,0-1 1,2 2-1,1-1-27,-1-1 0,0 1 0,0-1 0,0 0-1,1 0 1,-1 0 0,1-1 0,6 1 0,10 2 42,-16-2-51,-1 0 0,0 0-1,1 0 1,-1 0-1,0 0 1,0 0 0,0 1-1,0 0 1,0-1 0,0 1-1,-1 0 1,1 1 0,0-1-1,-1 0 1,0 1 0,1-1-1,-1 1 1,2 3 0,-4-5 21,1 0 0,-1 0 0,1 0 0,-1 0 0,0 0 0,0 0 0,0 0 0,1 0 0,-1 0 0,0 0 0,0 0 0,0 0 0,-1 0 0,1 0 0,0 1 0,0-1 0,0 0 0,-1-1 0,1 1 0,-1 0 0,1 0 0,0 0 0,-2 1 0,0 0 43,1 0-1,-1 0 1,0-1 0,0 1-1,0-1 1,-1 1-1,1-1 1,0 0 0,0 0-1,-1 0 1,1 0-1,-1 0 1,-4 0 0,-14 3 268,0 0 1,0-2 0,-1 0-1,1-2 1,-1 0-1,-24-4 1,45 4-398,1 0-1,-1 0 1,1 0-1,-1 0 0,1 0 1,-1 0-1,1 0 1,-1 0-1,1-1 1,0 1-1,-1 0 1,1 0-1,-1 0 1,1 0-1,-1-1 1,1 1-1,0 0 1,-1 0-1,1-1 1,-1 1-1,1 0 1,0-1-1,-1 1 1,1 0-1,0-1 0,-1 1 1,1-1-1,0 1 1,-1-1-1,11-8-2127,26-6-1972,-33 13 3761,44-21-9606,-23 9-11</inkml:trace>
</inkml:ink>
</file>

<file path=ppt/ink/ink6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7.5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168 2 2915,'0'0'15732,"-7"-1"-13986,3 1-1616,1 0-1,0 0 1,-1 0 0,1 0 0,0 1 0,0-1 0,-1 1 0,1 0 0,0 0 0,0 0 0,0 0-1,0 0 1,0 1 0,0-1 0,0 1 0,0 0 0,1 0 0,-1 0 0,1 0 0,-1 1 0,1-1-1,0 1 1,0-1 0,0 1 0,0 0 0,-2 5 0,-4 2 76,2 0 0,0 1 0,0-1 0,1 1 0,0 1 0,0-1 0,2 1 0,-1-1 1,2 1-1,-1 0 0,2 0 0,-1 0 0,2 1 0,1 21 0,-1-32-187,1 1 0,-1-1 0,1 1 0,0-1 0,0 0 0,0 1 0,1-1 1,-1 0-1,0 0 0,1 0 0,0 0 0,-1 0 0,1 0 0,0 0 0,0 0 0,0-1 0,0 1 0,0-1 1,3 2-1,0-1-3,0 0 0,-1 0 1,1 0-1,0-1 0,0 0 1,0 0-1,1 0 1,-1-1-1,8 0 0,-7 0-6,0 0-1,0 0 1,0-1-1,0 0 0,-1 0 1,1-1-1,0 0 1,-1 1-1,1-2 1,-1 1-1,0-1 1,1 0-1,-1 0 0,0 0 1,-1-1-1,1 0 1,6-6-1,-10 9-3,-1 0-1,1 1 1,-1-1-1,1 0 1,-1 0 0,1 0-1,-1 1 1,1-1-1,-1 0 1,0 0-1,0 0 1,1 0 0,-1 0-1,0 0 1,0 0-1,0 0 1,0 0-1,0 1 1,0-1 0,0 0-1,0 0 1,0 0-1,-1 0 1,1 0-1,0 0 1,-1 0-1,1 0 1,0 1 0,-1-1-1,0-1 1,-1 0 4,0 1 1,0-1-1,1 1 1,-1 0 0,-1 0-1,1 0 1,0 0-1,0 0 1,0 0-1,-1 0 1,-3 0 0,-9-2 26,0 1 0,-28 1 0,41 1-37,-2 0-8,-5-1-35,0 1 1,0 0 0,0 1-1,0 0 1,0 0-1,0 1 1,1 0 0,-1 0-1,-16 8 1,15 0-1233,18-4-939,22-3-2246,-3-5-969,3-5-3849</inkml:trace>
</inkml:ink>
</file>

<file path=ppt/ink/ink6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7.9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57 13741,'0'0'15567,"63"-24"-15535,-24 14-32,-1 1-801,-7 4-1281,-2 1-1794,-11-1-3298</inkml:trace>
</inkml:ink>
</file>

<file path=ppt/ink/ink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7.2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509 211 8936,'3'-10'1527,"1"-1"-1302,1-4 883,0 1 1,-1-1 0,0 0-1,2-29 1,-6 41-989,0 0 0,0 0 0,0-1 0,0 1 0,0 0 0,0 0-1,-1 0 1,0 0 0,0 0 0,1 0 0,-2 0 0,1 0 0,0 0 0,-1 0 0,1 1 0,-1-1 0,0 0 0,0 1 0,0 0 0,0-1 0,0 1 0,0 0 0,-1 0 0,1 0 0,-1 0 0,0 0 0,1 1 0,-1-1 0,0 1 0,0 0 0,0 0 0,-6-1 0,0 0-86,0 0 0,0 1 0,-1 1 1,1-1-1,0 2 0,-1-1 0,1 1 1,0 1-1,0-1 0,0 2 0,-11 3 1,5 0-32,1 0 0,-1 2 0,1 0 0,1 0 0,0 1 0,-13 11 0,0 4-18,1 1 0,2 0 0,0 2 0,2 1 0,-24 40-1,30-42 3,0 1-1,2 0 0,-13 42 1,21-54 2,1 0-1,1 1 1,0-1 0,1 1 0,1 0 0,0-1 0,1 1 0,3 20 0,-2-29 11,1 1 0,0-1 0,0 0 0,1 0 0,-1 0 0,1 0 1,1-1-1,0 1 0,-1-1 0,2 0 0,-1 0 0,1 0 0,0-1 1,0 0-1,10 8 0,-6-6 0,0-1 0,1 0 0,0-1 0,0 0 0,0 0 0,1-1 1,0-1-1,-1 1 0,22 2 0,-19-4 57,0-1-1,0-1 1,1 0 0,-1 0 0,0-1-1,1-1 1,-1 0 0,16-5-1,-21 4 62,0 1 0,0-2 0,0 1-1,-1-1 1,1 0 0,-1-1 0,0 0-1,0 0 1,0 0 0,-1-1 0,1 0-1,8-12 1,-13 17-14,-1-1 0,1 0 0,-1 0 0,1 0 0,-1 0 0,0-1 0,0 1 0,0 0 0,0 0 0,0-1 0,-1 1 0,1 0 0,-1-1 0,1 1 0,-1-1 0,0 1 0,0-1 0,0 1 0,0-1 0,-1 1 0,1 0 0,0-1-1,-2-3 1,0 3-35,0 0-1,-1 0 0,1 0 1,0 1-1,-1-1 1,1 1-1,-1 0 0,0 0 1,0 0-1,0 0 0,0 0 1,0 1-1,0-1 0,-6-1 1,-8-2-70,0 1 1,0 0-1,0 1 1,0 1 0,-25 0-1,37 2-29,4-1 19,0 1-1,0 0 1,-1 0 0,1-1-1,0 1 1,0 0 0,0 0-1,0 0 1,0 0 0,0 0-1,0 0 1,0 0 0,0 1-1,0-1 1,0 0 0,-1 1-1,1-1 1,0 0 0,1 1-1,-1-1 1,0 1 0,0 0-1,0-1 1,0 1 0,0 0-1,0-1 1,1 1 0,-1 0-1,0 0 1,1 0 0,-1 0-1,0 0 1,1 0 0,-1 1-1,1-1 5,1-1 0,-1 1-1,0-1 1,1 1 0,-1 0-1,0-1 1,1 1 0,-1-1-1,1 1 1,-1-1 0,1 1 0,-1-1-1,1 0 1,0 1 0,-1-1-1,1 0 1,-1 1 0,1-1 0,0 0-1,-1 0 1,1 1 0,0-1-1,-1 0 1,1 0 0,0 0-1,0 0 1,-1 0 0,1 0 0,0 0-1,0 0 1,29-1-24,-26 1 27,18-3-20,0-2 0,0 0 0,0-1 0,-1-1 0,0-2 0,35-18 0,-21 11-31,38-13 0,-73 29 47,0 0 0,0-1 0,0 1-1,1 0 1,-1 0 0,0 0 0,0 0 0,0 0 0,0 0 0,0 0 0,1 0-1,-1 0 1,0 0 0,0 0 0,0 0 0,0 0 0,0 0 0,1 0-1,-1 0 1,0 0 0,0 1 0,0-1 0,0 0 0,0 0 0,0 0 0,1 0-1,-1 0 1,0 0 0,0 0 0,0 0 0,0 0 0,0 0 0,0 1-1,0-1 1,0 0 0,0 0 0,1 0 0,-1 0 0,0 0 0,0 1 0,0-1-1,0 0 1,0 0 0,0 0 0,0 0 0,0 0 0,0 1 0,0-1-1,0 0 1,0 0 0,0 0 0,0 0 0,0 0 0,0 1 0,0-1 0,0 0-1,0 0 1,0 0 0,-1 0 0,-5 16-220,-10 12 223,8-14 58,-1 0 0,1 0 0,1 0 0,1 1 0,0 0-1,1 1 1,0-1 0,2 1 0,-4 24 0,7-38-63,0 0 1,0 0 0,0 0 0,1 0-1,-1 0 1,0 0 0,1 0-1,0 0 1,-1 0 0,1 0-1,0 0 1,0 0 0,0-1-1,0 1 1,0 0 0,1-1 0,-1 1-1,0 0 1,1-1 0,-1 0-1,1 1 1,0-1 0,-1 0-1,1 0 1,0 0 0,3 1-1,24 4-2179,2-12-3997,-7-8-4875</inkml:trace>
</inkml:ink>
</file>

<file path=ppt/ink/ink6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8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0 259 6822,'0'0'14841,"8"-1"-13746,4-3-897,0 1 1,0-2 0,0 1 0,-1-2 0,1 1 0,-1-2-1,18-13 1,75-65 187,-83 67-355,84-83 150,-110 129-298,-13 9 8,-35 84 296,47-106-473,1 1 1,1 0 0,0-1 0,2 2-1,-3 30 1,5-46 188,0 0 0,0-1 0,0 1 1,1-1-1,-1 1 0,0-1 0,0 1 0,0-1 0,0 1 0,1-1 0,-1 0 0,0 1 0,1-1 0,-1 1 0,0-1 0,1 1 0,-1-1 0,0 0 1,1 1-1,-1-1 0,1 0 0,-1 1 0,0-1 0,1 0 0,-1 0 0,1 1 0,-1-1 0,1 0 0,-1 0 0,1 0 0,-1 0 0,1 0 1,-1 0-1,1 0 0,-1 0 0,1 0 0,-1 0 0,2 0 0,22-5-4157,2-12-978</inkml:trace>
</inkml:ink>
</file>

<file path=ppt/ink/ink6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8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1 5285,'0'0'7655,"-9"4"-3966,-5 4-2923,0 0 0,1 0 1,0 2-1,-16 14 0,23-19-518,0 1 1,1-1-1,0 1 0,0 0 1,0 0-1,1 0 1,0 1-1,0 0 0,1 0 1,0 0-1,0 0 1,0 0-1,-1 8 0,4-14-228,0 0-1,0 0 1,0-1-1,0 1 1,0 0-1,0 0 0,0 0 1,0 0-1,0-1 1,0 1-1,0 0 1,1 0-1,-1 0 1,0-1-1,1 1 1,-1 0-1,0 0 0,1-1 1,-1 1-1,1 0 1,-1-1-1,1 1 1,0 0-1,-1-1 1,1 1-1,0-1 1,-1 1-1,1-1 0,0 1 1,0-1-1,33 4 202,-24-5-163,1 0 1,-1-1-1,1-1 1,13-5-1,-7 1 46,-1-2 0,0 0 0,21-15 1,-32 21-75,-1-1 1,1 1-1,-1-1 1,1 0 0,-1-1-1,0 1 1,-1-1-1,1 0 1,-1 0 0,0 0-1,0 0 1,0 0-1,-1-1 1,3-8 0,-5 13-17,0 0 1,0 0-1,1 0 1,-1 0-1,0 0 1,0 0-1,-1 0 1,1 0 0,0 0-1,0 0 1,0 0-1,-1 0 1,1 1-1,0-1 1,-1 0 0,1 0-1,-1 0 1,1 0-1,-1 0 1,0 1-1,1-1 1,-1 0-1,0 1 1,1-1 0,-1 0-1,0 1 1,0-1-1,-1 0 1,-1-1-1,0 1 0,-1 0 0,1 0 0,-1 0 0,1 0 0,-1 1 0,1-1 0,-6 1 1,-3 0-131,0 0 1,0 1 0,0 1 0,-15 3 0,15-1-166,1 0-1,0 1 1,0 0 0,-19 13 0,27-17 164,1 1 0,-1 0 0,0-1 0,1 1 0,0 0 0,-1 1 0,1-1 1,0 0-1,0 1 0,0-1 0,0 1 0,0-1 0,1 1 0,-1 0 0,1 0 0,0 0 0,0 0 0,0 0 0,0 0 1,0 0-1,1 0 0,-1 0 0,1 5 0,0-7 12,1-1 0,-1 1 0,0 0 0,1 0 0,-1 0 0,1-1 0,-1 1 0,1 0 0,-1-1 0,1 1 0,0 0 0,-1-1 0,1 1 0,0-1 0,0 1 0,-1-1 0,1 0 0,0 1 0,0-1 0,0 0 0,-1 1 0,1-1 0,0 0 0,0 0 1,0 0-1,0 0 0,1 1 0,28-1-1755,-22 0 1059,32-1-3454,7-7-1943</inkml:trace>
</inkml:ink>
</file>

<file path=ppt/ink/ink6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9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175 0 13293,'-10'5'3123,"7"-3"-2944,-20 11 1387,1 0 1,-32 25-1,49-34-1407,0 0-1,0 0 0,1 0 0,0 0 0,-1 1 1,1 0-1,1-1 0,-1 2 0,1-1 0,0 0 1,0 1-1,0-1 0,1 1 0,0 0 0,0 0 1,0 0-1,1 0 0,-1 10 0,2-13-150,1-1 0,-1 0 0,1 0 0,0 1 0,0-1 0,0 0 0,0 0 0,0 0 0,0 0 0,1 0 0,-1 0 0,1 0 0,-1 0 0,1-1 0,0 1 0,0-1 0,0 1 0,0-1-1,0 0 1,0 1 0,0-1 0,0 0 0,0 0 0,0-1 0,1 1 0,-1 0 0,0-1 0,1 1 0,-1-1 0,3 0 0,12 3 107,-1-2 1,1 0-1,19-2 1,-25 1 35,0-1-31,1 0 1,-1-1 0,1 0-1,-1 0 1,0-1-1,0-1 1,0 0 0,0-1-1,11-6 1,-17 8-3,-1 1 0,1-1-1,-1 0 1,0 0 0,0-1 0,0 1 0,0-1 0,-1 0 0,1 0 0,-1 0 0,0 0 0,0 0 0,-1-1 0,1 0 0,-1 1 0,0-1 0,0 0 0,-1 0-1,1 0 1,-1 0 0,0 0 0,0-8 0,-1 11-75,0 0 0,0 0 0,0 1 1,-1-1-1,1 0 0,-1 0 0,1 0 0,-1 1 0,0-1 0,1 0 0,-1 1 0,0-1 0,0 0 0,0 1 0,0-1 1,0 1-1,-1 0 0,1-1 0,0 1 0,-3-2 0,1 1-12,-1 0 1,0 0-1,0 0 0,0 0 0,0 0 1,0 1-1,-1 0 0,-5-1 0,-11-1-258,0 2-1,-40 1 0,42 1-93,5 0-590,-1 1 0,1 1 0,-1 0 0,1 1 0,-27 10 0,20-6-2768,4-3-3720</inkml:trace>
</inkml:ink>
</file>

<file path=ppt/ink/ink6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7:59.7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1 253 6502,'0'0'9967,"8"1"-9246,22 0-130,0-1 1,1-1 0,48-9-1,100-28 482,-63 12-578,80-7-138,341-12 0,204 45-937,-553 3 313,-114-2 317,383-1-31,-307-6 1204,153-27-1,-252 24-445,-3 0 138,1 3 1,50-1-1,-99 7-927,1 0 0,-1 1 0,0-1 0,0 0 0,0 1 0,0-1 1,0 0-1,0 1 0,0-1 0,0 0 0,0 1 0,0-1 0,0 0 0,0 1 0,0-1 0,0 0 0,0 1 0,0-1 0,0 0 0,-1 1 0,1-1 0,0 0 0,0 1 0,0-1 0,0 0 0,-1 0 0,1 1 0,0-1 0,0 0 0,-1 0 1,1 1-1,0-1 0,0 0 0,-1 0 0,1 0 0,0 1 0,-1-1 0,1 0 0,0 0 0,-1 0 0,1 0 0,0 0 0,-1 0 0,1 0 0,0 0 0,-1 0 0,1 0 0,0 0 0,-1 0 0,-2 0-392,1-1 0,-1 1 0,1-1 0,-1 0 0,1 0 0,0 0 0,-1 0 0,1 0 0,0 0 0,0-1 0,0 1 0,0-1 0,-4-3 0,-7-6-2839,-15-6-5063</inkml:trace>
</inkml:ink>
</file>

<file path=ppt/ink/ink6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0.2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6854,'0'0'16987,"11"-2"-16255,3-1-672,-1-2 0,0 0 0,0 0 0,-1-1 0,0-1 1,0 0-1,0-1 0,-1 0 0,0-1 0,12-12 1,103-97 77,-118 116-129,-6 13 1,-5 12 41,-28 64 106,24-72-126,0 0 0,2 1 0,0-1 0,0 1 0,2 0 0,0 0 0,-1 18 0,4-33-88,0-1-1,0 1 0,1-1 1,-1 0-1,0 1 0,0-1 1,1 0-1,-1 1 0,0-1 0,1 0 1,-1 1-1,0-1 0,1 0 1,-1 1-1,1-1 0,-1 0 1,0 0-1,1 0 0,-1 0 0,1 1 1,-1-1-1,1 0 0,-1 0 1,1 0-1,-1 0 0,1 0 1,-1 0-1,1 0 0,-1 0 0,0 0 1,1 0-1,-1 0 0,1 0 1,-1-1-1,1 1 0,20-5-4089,0-10-2313</inkml:trace>
</inkml:ink>
</file>

<file path=ppt/ink/ink6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0.59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85 70 6566,'0'0'11184,"-10"8"-9807,3-4-1258,-34 30 1351,38-32-1310,1 0-1,0 1 0,-1 0 0,1-1 1,0 1-1,0 0 0,1 0 0,-1 0 1,1 0-1,-1 1 0,1-1 1,0 0-1,0 1 0,0-1 0,0 5 1,1-7-152,0 0 0,0 1 0,0-1 0,1 0 1,-1 0-1,0 0 0,1 0 0,-1 0 0,0 0 0,1 0 0,-1 0 1,1-1-1,0 1 0,-1 0 0,1 0 0,0 0 0,-1 0 1,1-1-1,0 1 0,0 0 0,0-1 0,0 1 0,-1-1 1,2 1-1,32 8 104,35-11 68,-59 0-162,0 0-1,0-1 1,-1 0 0,1 0-1,-1-1 1,0 0 0,0 0-1,0-1 1,10-8-1,-15 10 9,0 0 0,0 0 0,0 0 0,0-1 0,-1 0 0,1 0 0,-1 0 0,0 0-1,0 0 1,-1 0 0,0-1 0,1 0 0,-1 1 0,-1-1 0,1 0 0,-1 0-1,1 0 1,-2 0 0,2-8 0,-2 11 34,0 0 0,-1 0 0,1 0 0,0 0 0,-1 0 0,1 0 0,-1 0 0,0 1 0,1-1 1,-1 0-1,0 0 0,0 1 0,0-1 0,-1 0 0,1 1 0,0 0 0,0-1 0,-1 1 0,1 0 0,-3-2 0,0 0-9,-1 0 0,1 1-1,-1 0 1,0 0 0,0 0 0,0 0 0,-8-1-1,3 1-84,0 1-1,1 0 1,-1 0-1,0 1 0,0 0 1,0 1-1,1 0 1,-12 3-1,18-3-55,-1 1-1,1-1 1,0 1 0,0 0-1,-1 0 1,1 0 0,1 1-1,-1-1 1,0 1-1,0-1 1,1 1 0,0 0-1,-1 0 1,1 0 0,-1 4-1,2-6-30,0 0-1,1 0 1,0 0 0,-1 0-1,1 0 1,0 0-1,-1 0 1,1 0 0,0 0-1,0 0 1,0 0-1,0 0 1,0 0-1,0 1 1,0-1 0,1 0-1,-1 0 1,0 0-1,1 0 1,0 2 0,0-2-120,0 0 1,0 0 0,0 0 0,0 0 0,1 0 0,-1 0 0,0 0 0,1 0 0,-1-1 0,0 1-1,1-1 1,-1 1 0,1-1 0,-1 1 0,1-1 0,-1 0 0,1 1 0,0-1 0,1 0-1,26 0-5118,4 0-1458</inkml:trace>
</inkml:ink>
</file>

<file path=ppt/ink/ink6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0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161 29 11371,'0'0'9764,"-9"-6"-8141,7 4-1567,0 0 10,0 0 1,1 0-1,-1 1 0,0-1 0,0 1 0,-1-1 0,1 1 0,0 0 1,0 0-1,-1 0 0,1 0 0,0 0 0,-1 0 0,1 0 0,-1 1 0,1 0 1,-1-1-1,0 1 0,1 0 0,-1 0 0,1 0 0,-1 1 0,1-1 0,-1 1 1,1-1-1,-1 1 0,1 0 0,-1 0 0,1 0 0,0 0 0,0 0 1,-1 0-1,1 1 0,0-1 0,0 1 0,-2 2 0,-4 5-16,0 0 1,1 1-1,0 0 0,1 0 0,-7 13 1,11-19 17,0-1-1,0 1 1,1 0 0,-1 1 0,1-1-1,0 0 1,0 0 0,0 1 0,1-1-1,-1 0 1,1 1 0,0-1 0,0 0 0,1 1-1,-1-1 1,1 0 0,2 7 0,-2-9-44,1 0 0,0 0 0,-1 0 0,1-1 1,0 1-1,0-1 0,0 1 0,0-1 0,0 0 1,0 0-1,1 0 0,-1 0 0,0 0 0,0 0 1,1 0-1,-1-1 0,1 1 0,-1-1 0,0 0 0,1 0 1,2 0-1,56-2 358,-59 2-373,13-3 31,0 0 0,0-1 0,0-1 0,-1 0-1,0-1 1,1-1 0,-2 0 0,1 0 0,-1-2 0,-1 1-1,1-2 1,19-19 0,-30 27-36,0 1-1,-1-1 1,1 0-1,-1 1 1,1-1-1,-1 0 1,0 0-1,1 0 1,-1 0-1,0 0 1,0 0-1,-1 0 1,1 0-1,0-1 1,-1 1-1,1 0 1,-1 0-1,0-1 1,1-1-1,-2 2 2,0 1-1,1 0 1,-1-1-1,0 1 1,1 0 0,-1 0-1,0-1 1,0 1-1,0 0 1,0 0-1,0 0 1,0 0-1,-1 1 1,1-1 0,0 0-1,0 0 1,-1 1-1,1-1 1,0 0-1,-1 1 1,-2-1 0,-9-2-304,-1 0 0,0 2 0,0-1 0,-22 2 0,33 0 166,-12 0-806,-23 0-1728,14 4-2541,19-4-1534</inkml:trace>
</inkml:ink>
</file>

<file path=ppt/ink/ink6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20 14862,'0'0'12300,"61"0"-11948,-21-5-256,-1-1-64,3 0-32,-4 4-416,-8 2-385,-8 0-576,-11 0-353,-11 4-4356,-22-1-1697</inkml:trace>
</inkml:ink>
</file>

<file path=ppt/ink/ink6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1.6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37 9705,'0'0'10762,"49"9"-8744,-9-9-576,6-7-321,5-1-801,-1 0-320,-3 0-2082,-11 2-2690,-9-2-7816</inkml:trace>
</inkml:ink>
</file>

<file path=ppt/ink/ink6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2.1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25 268 4901,'0'0'7788,"-5"8"-5337,-13 24-220,18-31-2180,0-1 1,0 0-1,0 0 0,0 0 0,0 0 0,-1 1 1,1-1-1,0 0 0,0 0 0,0 0 0,0 1 1,0-1-1,0 0 0,0 0 0,0 0 0,0 1 1,0-1-1,0 0 0,0 0 0,0 1 1,0-1-1,0 0 0,0 0 0,0 0 0,0 1 1,0-1-1,0 0 0,0 0 0,0 1 0,1-1 1,-1 0-1,0 0 0,0 0 0,0 0 0,0 1 1,0-1-1,1 0 0,-1 0 0,0 0 1,0 0-1,0 0 0,0 1 0,1-1 0,-1 0 1,0 0-1,15 0 905,14-8-61,4-11-636,-1-1 0,0-1-1,-2-2 1,-1-1 0,0-1 0,-2-1 0,38-49 0,-53 61-64,-1 0 0,0-1 0,9-18-1,-53 123 479,29-79-694,-8 19-23,2-1 1,1 2-1,1-1 0,1 1 1,-3 44-1,10-75-124,0 1 0,0-1-1,0 1 1,0 0 0,0-1 0,0 1-1,0 0 1,0-1 0,0 1 0,0-1-1,0 1 1,0 0 0,0-1-1,1 1 1,-1-1 0,0 1 0,0-1-1,1 1 1,-1-1 0,0 1 0,1-1-1,-1 1 1,1-1 0,-1 1 0,1-1-1,-1 0 1,0 1 0,1-1 0,-1 0-1,1 1 1,0-1 0,-1 0-1,1 0 1,-1 1 0,1-1 0,-1 0-1,1 0 1,0 0 0,-1 0 0,1 0-1,-1 0 1,1 0 0,0 0 0,-1 0-1,1 0 1,-1 0 0,1 0 0,0 0-1,-1 0 1,1-1 0,0 1 0,15-5-6997</inkml:trace>
</inkml:ink>
</file>

<file path=ppt/ink/ink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7.8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67 35 5990,'3'-17'2914,"3"7"321,-6 3 3268,0 28-6279,0 11 352,-9 10 1,-2 10-353,0 6-96,0 3-64,3 0-64,3-3 0,1-3-288,4-7-1506,-2-7-1409,-3-9-768,-4-11 415</inkml:trace>
</inkml:ink>
</file>

<file path=ppt/ink/ink6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2.4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1 6086,'0'0'16912,"-23"49"-15695,8-29-512,4 1-353,6 2-256,1-3-64,4-2-128,0-2-897,4-6-769,7-5-1024,0-5-1859,5 0-2273</inkml:trace>
</inkml:ink>
</file>

<file path=ppt/ink/ink6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2.8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244 5 9385,'-10'-1'3876,"4"0"-3486,-3 0 140,0 0-1,-1 0 0,1 1 1,-1 0-1,1 1 1,-1 0-1,1 1 0,0 0 1,-1 0-1,-14 7 0,12-3-292,2 1 0,-1 1 0,1-1-1,-18 19 1,24-22-140,0 0 0,1-1 0,0 2 0,0-1 0,0 0 0,0 1-1,1-1 1,-1 1 0,1 0 0,0-1 0,1 1 0,-1 0 0,1 0 0,-1 10 0,2-15-89,0 1 1,1-1-1,-1 1 1,0-1-1,0 1 1,1-1-1,-1 1 1,1-1 0,-1 0-1,0 1 1,1-1-1,-1 1 1,1-1-1,-1 0 1,1 0-1,-1 1 1,1-1-1,-1 0 1,1 0 0,-1 1-1,1-1 1,-1 0-1,1 0 1,-1 0-1,1 0 1,-1 0-1,1 0 1,-1 0-1,1 0 1,0 0 0,-1 0-1,1 0 1,-1 0-1,2-1 1,22-3 236,-12-2-187,0-1-1,0 1 1,-1-2-1,1 0 1,-2 0 0,1-1-1,10-12 1,30-23-2158,-50 43 1673,-2 23 272,-1-1 1,-7 32-1,4-32 397,2 0 0,-2 33 0,5-50-189,0 0 0,0 0 1,0 0-1,1 1 0,0-1 1,0 0-1,0 0 0,0 0 0,0 0 1,1 0-1,-1-1 0,1 1 1,0 0-1,1-1 0,-1 1 1,0-1-1,1 0 0,0 0 1,0 0-1,0 0 0,0 0 0,6 3 1,2 5 54,-9-10 7,0 1 0,0-1 0,-1 1 0,1 0 0,-1 0 0,1 0 1,-1 0-1,1 0 0,-1 0 0,0 1 0,0-1 0,1 3 0,-2-4-17,-1 0 1,1 0 0,0-1-1,0 1 1,0 0 0,0 0-1,-1-1 1,1 1 0,0 0-1,-1-1 1,1 1 0,0 0 0,-1-1-1,1 1 1,-1 0 0,1-1-1,-1 1 1,1-1 0,-1 1-1,0-1 1,1 1 0,-1-1-1,0 0 1,1 1 0,-1-1-1,0 0 1,1 1 0,-1-1-1,0 0 1,0 0 0,1 0-1,-1 0 1,0 0 0,0 0-1,1 0 1,-1 0 0,0 0 0,0 0-1,0 0 1,0 0 0,-14 0 448,1 0 0,-1-1 0,1-1 0,-15-3 0,19 3-693,1-1 0,0 1 1,0-2-1,0 1 0,1-2 0,-1 1 1,-8-7-1,16 11 30,1 0 1,0 0-1,-1 0 0,1 0 0,0-1 1,-1 1-1,1 0 0,0 0 0,-1 0 1,1 0-1,0-1 0,-1 1 0,1 0 1,0 0-1,0-1 0,-1 1 0,1 0 1,0 0-1,0-1 0,-1 1 0,1 0 1,0-1-1,0 1 0,0 0 0,0-1 1,0 1-1,0 0 0,-1-1 0,1 1 1,0 0-1,0-1 0,0 1 0,0-1 1,0 1-1,0 0 0,0-1 0,0 1 1,1 0-1,-1-1 0,0 1 0,0 0 1,0-1-1,0 1 0,0 0 0,1-1 1,-1 1-1,0 0 0,0-1 0,1 1 0,17-7-6810,-12 6 6481,18-7-5411</inkml:trace>
</inkml:ink>
</file>

<file path=ppt/ink/ink6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3.2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227 6 10090,'0'0'7719,"-11"-1"-6006,2 0-1388,6 0-213,-1 0 0,0 0 0,1 1 0,-1 0 1,0 0-1,0 0 0,0 0 0,1 0 0,-1 1 1,0 0-1,0-1 0,1 2 0,-1-1 0,1 0 0,-1 1 1,1-1-1,0 1 0,-1 0 0,-3 3 0,-10 10 426,0 1 0,1 0-1,-27 37 1,38-48-416,1 1-1,1 0 1,-1 0 0,1 1-1,0-1 1,0 1-1,0-1 1,1 1 0,0 0-1,1 0 1,0 0 0,0 0-1,0 0 1,1 0-1,0 0 1,0 1 0,2 6-1,-1-11-101,0 0 0,1-1 0,0 1 0,-1-1 0,1 1 0,0-1 0,0 0 0,0 0 0,1 0 0,-1 0 0,0 0 0,1 0 0,-1-1-1,1 1 1,0-1 0,-1 0 0,1 1 0,0-1 0,0-1 0,0 1 0,0 0 0,0-1 0,0 1 0,4-1 0,4 1 14,0 0 0,0 0 1,0-1-1,0-1 1,16-2-1,-26 3-24,-1 0 0,1 1 0,-1-1 0,1 0 0,-1 0 0,1 0-1,-1 0 1,1 0 0,-1 0 0,1-1 0,0 1 0,-1 0 0,1 0 0,-1 0 0,1 0 0,-1-1 0,1 1 0,-1 0 0,1 0-1,-1-1 1,0 1 0,1 0 0,-1-1 0,1 1 0,-1-1 0,0 1 0,1 0 0,-1-1 0,0 1 0,1-1 0,-1 1 0,0-1-1,0 1 1,1-1 0,-1 1 0,0-1 0,0 1 0,0-1 0,0 0 0,0 1 0,0-1 0,0 1 0,0-1 0,0 1 0,0-1-1,0 1 1,0-1 0,0 1 0,0-1 0,-1 1 0,1-1 0,0 0 0,-1 0 0,0 0 64,0-1 0,-1 1 0,1-1-1,-1 1 1,0 0 0,1 0 0,-1 0 0,0 0 0,0 0 0,1 0 0,-1 0 0,0 0-1,0 1 1,-2-1 0,-11-2-57,1 1 0,0 1 0,-1 0-1,0 1 1,1 0 0,-26 5 0,31 1-2103,23-2-1267,20-3-3503,-6-6-1995</inkml:trace>
</inkml:ink>
</file>

<file path=ppt/ink/ink6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3.5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263 1 8232,'0'0'11280,"-13"2"-9369,3 0-1698,0 0 1,0 0 0,1 1-1,-1 1 1,0 0-1,1 0 1,0 1-1,0 0 1,0 0-1,-15 13 1,9-4 203,1 0 1,0 1-1,0 1 1,2 0-1,0 1 1,1 0-1,1 0 1,0 2-1,-8 21 0,17-14-1156,1-23-3231,9-15-12092</inkml:trace>
</inkml:ink>
</file>

<file path=ppt/ink/ink6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3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171 12 11275,'-13'3'6000,"7"-2"-5535,-12 3 635,0 0-1,-31 13 1,45-16-1008,1 1 0,0-1 0,-1 0 0,1 1 0,0 0 0,0 0 0,0 0 0,0 0 0,0 0 0,1 0 0,-1 1 0,0 0 0,1-1 0,0 1 0,0 0 0,0 0 0,0 0 0,0 0 0,1 1 0,-1-1 0,1 0 0,0 1 0,0-1 0,-1 5 0,2-7-95,0-1 0,0 1 0,0 0-1,0-1 1,0 1 0,1-1-1,-1 1 1,0 0 0,0-1-1,0 1 1,1 0 0,-1-1 0,0 1-1,1-1 1,-1 1 0,1-1-1,-1 1 1,1-1 0,-1 1-1,0-1 1,1 0 0,0 1 0,-1-1-1,1 1 1,-1-1 0,1 0-1,-1 0 1,1 1 0,0-1-1,-1 0 1,2 0 0,28 0-240,25-19-140,4-20 347,-57 38 43,0-1 0,1 1 0,-1-1 0,0 0 0,0 0 0,0 0 0,0 0 0,-1 0-1,1-1 1,0 1 0,-1 0 0,0-1 0,1 1 0,-1-1 0,0 0 0,0 1 0,-1-1-1,1 0 1,0 1 0,-1-1 0,0 0 0,1-4 0,-2 6 7,-1 1 0,1-1-1,0 0 1,0 0 0,0 1 0,0-1 0,-1 1 0,1-1-1,0 1 1,0 0 0,-1-1 0,1 1 0,0 0 0,-1 0-1,1 0 1,0 0 0,-1 0 0,1 0 0,-3 1 0,-28 2 61,24 0-58,0 0 1,0 0-1,1 1 0,-1-1 1,1 2-1,0-1 0,0 1 0,0 0 1,0 0-1,1 1 0,-11 12 1,13-13-108,0 0 0,0 0 0,1 0 1,-1 1-1,1-1 0,0 1 0,1 0 0,-1 0 1,1-1-1,1 2 0,-1-1 0,1 0 1,0 0-1,0 0 0,1 1 0,0 9 1,0-14-284,0 0 1,0-1 0,1 1-1,-1-1 1,1 1-1,-1 0 1,1-1 0,0 1-1,0-1 1,0 1 0,0-1-1,0 0 1,0 1 0,0-1-1,0 0 1,0 0 0,0 1-1,1-1 1,-1 0 0,0 0-1,1-1 1,-1 1-1,3 1 1,25 7-9509</inkml:trace>
</inkml:ink>
</file>

<file path=ppt/ink/ink6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04.3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8584,'0'0'8285,"-11"8"-6107,5-3-2299,-9 6 1338,-1 2-1,-17 18 1,30-28-988,-1 0 0,1 1 0,1-1 0,-1 1 0,0-1 0,1 1 0,0 0 0,0 0 0,0 0 0,0 0 0,0 0 0,1 0 0,0 1 0,0-1 0,0 0 0,1 1 0,-1-1 0,1 8 0,1-11-219,0 1 0,0 0 0,0-1 0,0 1 0,1-1 0,-1 1 0,0-1 0,1 0 0,-1 0 0,1 1 0,0-1 0,-1 0 0,1 0 0,0 0 0,0-1 0,-1 1 0,1 0 0,0-1 0,0 1 0,0-1 0,0 0 0,0 1 0,0-1 0,0 0 0,0 0 0,2-1 0,56-2 142,-51 0-135,0 0 0,0 0 1,-1-1-1,1 0 0,8-6 1,8-14 57,-24 23-69,-1 0 0,1 0 0,-1 0-1,1 0 1,-1 0 0,0 0 0,0 0 0,1 0 0,-1 0-1,0 0 1,0 0 0,0 0 0,0 0 0,0 0 0,0 0-1,0 0 1,0 0 0,-1 0 0,1 0 0,0 0-1,0 0 1,-1 0 0,1 0 0,-1 0 0,0-2 0,-1 2-5,0 0 0,1-1 0,-1 1 1,0 0-1,0 0 0,0 0 0,0 0 1,0 0-1,0 1 0,0-1 0,0 0 1,0 1-1,0 0 0,-1-1 0,-2 1 1,-38-1-1053,35 1 427,-26-1-6220,24-3-806</inkml:trace>
</inkml:ink>
</file>

<file path=ppt/ink/ink6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1.9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99 77 2915,'0'0'10415,"2"-8"-7271,6-25-640,-8 32-2410,0 0-1,0 0 1,-1 1 0,1-1 0,0 0-1,-1 0 1,1 0 0,0 1-1,-1-1 1,1 0 0,-1 0 0,1 1-1,-1-1 1,1 0 0,-1 1-1,0-1 1,1 1 0,-1-1 0,0 1-1,1-1 1,-1 1 0,0-1-1,0 1 1,1 0 0,-1-1 0,0 1-1,0 0 1,0 0 0,0 0-1,0-1 1,1 1 0,-1 0 0,0 0-1,0 0 1,0 0 0,-1 1-1,-29 3 801,30-3-889,-1 1 0,1-1 0,-1 0 0,1 1 0,-1-1-1,1 1 1,0-1 0,0 1 0,0 0 0,0-1 0,0 1 0,0 0-1,0 0 1,0 0 0,1 0 0,-1 0 0,1 0 0,0 0-1,-1 0 1,1 0 0,0 0 0,0 0 0,0 0 0,0 0 0,1 0-1,-1 0 1,0 0 0,1 0 0,0 2 0,1-1 4,0 1 1,0 0-1,0-1 1,0 1-1,1-1 0,-1 0 1,1 0-1,0 0 1,0 0-1,0 0 1,0-1-1,0 1 1,6 2-1,5 3 30,2 0-24,1 2 1,-2-1 0,1 2-1,-2 0 1,17 16 0,-27-22-9,0 0 1,0 0-1,-1 0 1,1 1-1,-1-1 1,0 1-1,-1 0 1,1 0-1,-1 0 1,-1 0-1,1 0 1,-1 1-1,0-1 1,0 0-1,-1 1 1,1-1-1,-2 0 1,1 1-1,-2 7 1,1-10 5,-1 0-1,1 1 1,-1-1 0,0 0-1,0 0 1,-1 0 0,1 0-1,-1-1 1,0 1-1,0-1 1,0 1 0,0-1-1,-1 0 1,1 0 0,-1 0-1,0-1 1,0 0 0,0 1-1,0-1 1,0 0 0,0-1-1,-9 3 1,3-1 92,0 1-1,-1-2 1,1 0 0,-1 0-1,0-1 1,1 0 0,-1-1-1,-20-2 1,29 2-89,0 0-1,0 0 1,0-1 0,0 1-1,0-1 1,0 1 0,0-1-1,1 0 1,-1 1 0,0-1-1,0 0 1,1 0 0,-1 0-1,1 0 1,-1-1 0,1 1-1,-1 0 1,1-1 0,0 1-1,0-1 1,0 1 0,-1-1 0,2 0-1,-1 1 1,0-1 0,0 0-1,0 0 1,1 1 0,-1-1-1,1 0 1,-1 0 0,1 0-1,0 0 1,0 0 0,0 0-1,0 0 1,0 0 0,0 0-1,1 1 1,-1-1 0,1 0-1,0-2 1,1-3-29,1 1-1,-1-1 1,1 1 0,1 0 0,-1 0 0,1 0-1,0 0 1,0 1 0,1 0 0,8-8 0,71-49-20,-64 50 56,0-1 0,-2-1 0,0-1 0,0-1 0,-2 0 0,16-19 0,-30 33-10,0-1 0,0 1 1,-1 0-1,1-1 0,-1 0 1,1 1-1,-1-1 0,0 0 1,0 1-1,0-1 1,0 0-1,-1 0 0,1 0 1,-1 0-1,0 0 0,0 0 1,0 0-1,0 0 0,0 0 1,-1 0-1,0-4 0,0 4 4,-1 1-1,0 0 0,1-1 1,-1 1-1,0 0 1,0 0-1,0 0 0,0 0 1,0 0-1,0 0 0,-1 0 1,1 1-1,-1 0 1,1-1-1,-1 1 0,0 0 1,1 0-1,-4-1 0,-1 0-29,1 1-1,0 0 1,-1 0-1,0 0 1,1 0-1,-1 1 0,1 0 1,-1 1-1,0-1 1,1 1-1,-1 1 1,1-1-1,0 1 1,-1 0-1,1 1 0,0-1 1,0 1-1,-9 6 1,12-6-283,0 0 0,0 1 0,0-1 0,0 1 1,1 0-1,0 0 0,-1 0 0,1 0 0,1 0 0,-1 0 0,0 0 1,-1 8-1,3-8-539,-1 0 0,1 0 1,-1 0-1,1 0 0,0 0 1,1 0-1,-1-1 0,1 1 1,1 5-1,7 8-5133</inkml:trace>
</inkml:ink>
</file>

<file path=ppt/ink/ink6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2.3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7623,'0'0'9866,"1"45"-7817,-8-24-191,2-2-833,-1 0-833,3 0-192,3-3-1185,0-4-1121,0-6-1634,11-6-63,3 0-2884</inkml:trace>
</inkml:ink>
</file>

<file path=ppt/ink/ink6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51 5317,'0'0'5984,"-2"-8"-2658,1 5-3072,0 0 1,0 0-1,0 0 0,-1 1 0,1-1 1,-1 1-1,1-1 0,-1 1 0,0-1 0,0 1 1,0 0-1,0 0 0,-4-3 0,4 4-169,1 0-1,-1 1 0,0-1 0,0 0 1,0 1-1,0 0 0,0-1 1,0 1-1,0 0 0,-1 0 0,1 0 1,0 0-1,0 1 0,0-1 1,0 0-1,0 1 0,0-1 0,0 1 1,0 0-1,1 0 0,-1 0 1,0 0-1,0 0 0,1 0 0,-1 0 1,-2 3-1,-3 1 9,1 0-1,0 0 1,1 0 0,-1 1-1,1 0 1,0 0-1,0 1 1,1-1 0,0 1-1,0 0 1,0 0-1,1 0 1,0 1 0,1-1-1,0 1 1,0 0 0,0-1-1,1 1 1,0 11-1,1-18-63,0 0-1,0 0 1,0 0-1,1 0 1,-1 0-1,0 0 1,1-1-1,-1 1 1,1 0-1,-1 0 1,1 0-1,0 0 1,-1-1-1,1 1 1,0 0-1,-1-1 1,1 1-1,0 0 1,0-1-1,0 1 0,-1-1 1,1 1-1,0-1 1,2 1-1,30 2 600,-24-3-500,0-2 0,0 1 0,0-1 1,16-6-1,-14 3-204,-1 0 1,0 0-1,0-1 0,-1-1 1,1 1-1,-1-1 1,-1-1-1,1 0 0,-1 0 1,-1-1-1,11-14 0,-27 40-396,1 1 0,-11 35 0,10-18 1073,2 0 1,2 0-1,1 0 1,1 55-1,3-88-507,-1 0 0,1 0 0,-1-1 0,1 1 0,-1 0-1,1 0 1,-1 0 0,0-1 0,0 1 0,0 0 0,0-1 0,0 1 0,0 0-1,-1-1 1,1 0 0,0 1 0,-1-1 0,1 0 0,-1 0 0,0 0-1,1 0 1,-1 0 0,0 0 0,1 0 0,-1 0 0,0-1 0,0 1 0,0-1-1,0 1 1,0-1 0,0 0 0,-3 0 0,1 1-28,0-1 1,0 1-1,0-1 1,0-1-1,1 1 1,-1 0-1,0-1 1,0 0-1,0 0 1,1 0-1,-1 0 1,0-1-1,1 0 1,-1 1-1,1-1 1,-4-3-1,2 0-203,0 0-1,1-1 0,0 1 1,0-1-1,0 0 1,1 0-1,0 0 0,0 0 1,0-1-1,1 1 1,0-1-1,-1-8 0,2 9-866,0-1-1,0 0 0,1 0 0,0 1 0,0-1 0,1 0 0,2-11 0,6-3-5241</inkml:trace>
</inkml:ink>
</file>

<file path=ppt/ink/ink6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3.0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 68 9321,'0'0'11723,"9"-8"-9662,-6 6-1926,52-40 2198,-52 40-2277,0 0-1,0 1 1,0-1-1,0 0 1,0 1-1,0 0 1,0 0 0,0 0-1,1 0 1,-1 1-1,0-1 1,1 1-1,-1 0 1,1 0 0,-1 0-1,0 0 1,1 0-1,-1 1 1,0 0-1,7 2 1,-9-3-56,0 1 1,-1 0-1,1 1 0,0-1 1,0 0-1,-1 0 0,1 0 1,0 0-1,-1 0 1,1 1-1,-1-1 0,0 0 1,1 1-1,-1-1 0,0 0 1,0 1-1,0-1 0,0 0 1,0 1-1,0-1 0,0 0 1,0 0-1,-1 1 1,1-1-1,-1 2 0,-11 32 386,7-25-78,-2 0 0,1-1 0,-14 14 0,13-15-175,0 1-1,0 0 0,-10 18 1,60-15-2686,-31-10 1876,-9-1 616,0-1-1,0 1 1,0 0-1,-1 0 1,1 0-1,0 0 1,0 0 0,-1 1-1,1-1 1,-1 1-1,1 0 1,-1 0-1,0 0 1,0 0 0,0 0-1,0 0 1,0 0-1,0 1 1,-1-1-1,1 1 1,-1-1 0,1 1-1,-1-1 1,0 1-1,0 0 1,0 0-1,0 0 1,0 4 0,-2-3 194,1 0 0,-1 0 0,0 0 0,1 0 0,-2-1 0,1 1 0,0 0 1,-1-1-1,0 1 0,0-1 0,0 1 0,0-1 0,-1 0 0,1 0 0,-1 0 1,0 0-1,1 0 0,-1-1 0,-1 1 0,-5 3 0,1-1 96,0 0 1,-1 0-1,1-1 0,-1 0 0,0-1 0,-1 0 0,1 0 1,0-1-1,-1 0 0,0 0 0,1-1 0,-1-1 0,-9 0 1,18 0-342,1 0 1,0 0-1,0 0 1,-1 0-1,1 0 0,0 0 1,0 0-1,-1 0 1,1 0-1,0 0 1,0 0-1,0 0 1,-1 0-1,1-1 1,0 1-1,0 0 1,0 0-1,-1 0 1,1 0-1,0 0 1,0-1-1,0 1 0,0 0 1,0 0-1,-1 0 1,1-1-1,0 1 1,0 0-1,0 0 1,0 0-1,0-1 1,0 1-1,0 0 1,0 0-1,0-1 1,0 1-1,0 0 1,0 0-1,0 0 0,0-1 1,0 1-1,0 0 1,0 0-1,0-1 1,0 1-1,0 0 1,0 0-1,0-1 1,0-2-2400,0-4-5598</inkml:trace>
</inkml:ink>
</file>

<file path=ppt/ink/ink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8.2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28 157 10250,'-1'-9'1735,"1"3"-1631,-1 2 121,0 0 0,1 0 0,-1 0 0,1 0 0,0 0 0,0 0-1,1 0 1,-1 0 0,1 0 0,0 0 0,0 1 0,0-1 0,0 0 0,1 0 0,-1 1-1,1-1 1,0 0 0,0 1 0,1 0 0,-1 0 0,1-1 0,-1 1 0,1 1 0,0-1-1,0 0 1,5-2 0,4-2-102,0 1 1,1 0-1,0 1 0,0 1 0,0 0 0,0 1 0,0 0 1,1 1-1,0 1 0,-1 0 0,1 0 0,0 2 1,-1 0-1,23 4 0,-26-3-135,1 0 1,-1 1-1,0 0 1,0 0-1,0 2 1,-1-1-1,1 1 1,-1 0-1,0 1 1,-1 0-1,1 0 1,-1 1-1,0 0 1,-1 1-1,0-1 1,0 2-1,-1-1 1,0 1-1,7 12 1,-7-6 33,0 0 0,-2 0 1,0 1-1,-1-1 0,0 1 0,-1 0 1,-1 0-1,0 0 0,-2 0 0,1 0 1,-2-1-1,0 1 0,-5 16 1,0-3 300,-1-1 0,-2-1 0,0 0 0,-2 0 0,-1-1 0,-21 32 0,25-46-160,1-1 1,-2 1-1,1-2 1,-2 1-1,1-1 1,-1-1-1,-1 0 1,0-1-1,-22 13 1,28-18-147,0 0-1,0-1 1,0 1 0,0-1 0,0-1 0,-1 1-1,1-1 1,0 0 0,-1-1 0,1 1 0,-1-1 0,1 0-1,-1-1 1,1 0 0,0 0 0,-1 0 0,1-1-1,0 1 1,0-2 0,0 1 0,0-1 0,0 0-1,0 0 1,-5-4 0,2 0-414,0 0-1,1 0 1,0-1-1,1 0 0,-1 0 1,1-1-1,1 1 1,0-2-1,0 1 1,1-1-1,0 0 1,1 0-1,0 0 1,-4-15-1,8 24 218,0 0 0,0 0 0,0 0 0,0 0-1,0 0 1,0 0 0,0 1 0,0-1 0,0 0 0,0 0 0,1 0-1,-1 0 1,0 0 0,1 0 0,-1 1 0,1-1 0,-1 0 0,1 0-1,-1 1 1,1-1 0,0 0 0,-1 1 0,1-1 0,0 0 0,-1 1-1,1-1 1,0 1 0,1-1 0,26-6-4786,-23 7 4271,28-4-5967</inkml:trace>
</inkml:ink>
</file>

<file path=ppt/ink/ink6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5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204 0 13068,'0'0'12049,"-11"6"-11611,-8 7-365,1 0 0,0 1 0,1 0 0,0 2 1,1 0-1,1 1 0,1 0 0,0 1 0,-11 22 0,22-35-85,0-1 1,1-1 0,0 1 0,0 0 0,1 0 0,-1 0 0,1 0 0,0 0-1,0 0 1,-1 8 0,3-12-90,-1 0 0,0 0-1,0 1 1,0-1-1,1 0 1,-1 0 0,0 0-1,1 0 1,-1 0-1,0 0 1,0 0-1,1 0 1,-1 0 0,0 0-1,1 0 1,-1 0-1,0 0 1,0 0 0,1 0-1,-1 0 1,0 0-1,0 0 1,1 0 0,-1 0-1,0 0 1,0 0-1,1-1 1,-1 1 0,0 0-1,0 0 1,1 0-1,-1 0 1,0-1-1,0 1 1,0 0 0,1 0-1,-1-1 1,0 1-1,0 0 1,0 0 0,0-1-1,1 1 1,10-10-3199,-3-6-3128,6-1-3789</inkml:trace>
</inkml:ink>
</file>

<file path=ppt/ink/ink6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6.1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152 12 10410,'-9'0'1148,"2"1"-798,1 0 0,-1 0 0,1 0 0,-1 1 0,1 0 0,-1 0 1,1 1-1,0 0 0,0 0 0,0 0 0,1 1 0,-1-1 1,1 1-1,0 1 0,0-1 0,0 1 0,0 0 0,1 0 0,0 0 1,0 1-1,-3 6 0,4-8-165,1 0 1,0 1-1,0-1 0,0 0 0,1 1 1,-1-1-1,1 1 0,0 0 1,1-1-1,-1 1 0,1 0 1,0 7-1,0-10-122,1-1-1,0 1 1,0 0 0,-1 0-1,1-1 1,0 1-1,0 0 1,1-1 0,-1 1-1,0-1 1,0 1 0,1-1-1,-1 0 1,1 0 0,-1 1-1,1-1 1,0 0-1,-1-1 1,1 1 0,0 0-1,0 0 1,0-1 0,0 1-1,-1-1 1,1 1-1,0-1 1,0 0 0,0 0-1,0 0 1,4 0 0,7 1 105,0-1 0,0-1 0,0 0 1,1-1-1,-1 0 0,-1-1 0,1 0 0,0-1 1,22-11-1,-30 13-148,1-1-1,-1 0 1,0 0-1,0 0 1,-1-1 0,1 0-1,-1 0 1,0 0 0,0 0-1,0-1 1,0 0-1,-1 1 1,0-1 0,0-1-1,0 1 1,0 0-1,-1-1 1,0 1 0,0-1-1,-1 0 1,1 1 0,-1-1-1,-1 0 1,1-8-1,-1 12-14,0 1 0,0 0 0,0-1 0,0 1-1,0 0 1,-1-1 0,1 1 0,-1 0 0,1 0-1,-1-1 1,1 1 0,-1 0 0,1 0-1,-1 0 1,0 0 0,0-1 0,0 1 0,0 0-1,1 1 1,-1-1 0,0 0 0,-1 0 0,1 0-1,-1 0 1,-1-1-63,0 1 0,0 0 0,0 0 0,0 1 0,0-1 0,0 0-1,-1 1 1,1 0 0,0 0 0,-4 0 0,0 1-217,1-1 1,-1 1-1,1 1 1,0-1-1,-1 1 1,1 0-1,0 0 1,0 1-1,0 0 1,-6 4-1,7-3-328,1 0 0,-1 0 1,1 1-1,0 0 0,0 0 0,0 0 0,1 0 0,0 1 1,0 0-1,0-1 0,0 1 0,-1 8 0,-5 14-3587</inkml:trace>
</inkml:ink>
</file>

<file path=ppt/ink/ink6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6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11 13196,'0'0'6711,"-9"0"-5926,2 1-694,0 1 0,1-1 1,-1 1-1,0 1 0,0-1 1,1 1-1,-7 4 1,11-6-16,0 0 0,0 0 1,1 0-1,-1 0 1,0 0-1,0 1 1,1-1-1,-1 0 1,1 1-1,-1 0 1,1-1-1,0 1 1,-1 0-1,1 0 1,0-1-1,0 1 1,0 0-1,1 0 1,-1 0-1,0 0 1,1 0-1,-1 1 0,1-1 1,0 0-1,-1 0 1,1 0-1,0 0 1,1 0-1,-1 1 1,0-1-1,0 0 1,1 0-1,0 3 1,1-4 19,0 0 1,-1 0 0,1 0-1,0-1 1,0 1-1,-1 0 1,1-1-1,0 0 1,0 1 0,0-1-1,0 0 1,0 0-1,0 0 1,-1 0 0,1 0-1,3 0 1,33-3 770,-30 1-800,1 0 1,-1-1-1,1 0 0,-1 0 1,0-1-1,8-5 0,-14 8-49,1 0 0,-1 0 0,0-1 0,0 1-1,0-1 1,0 1 0,0-1 0,0 0-1,0 1 1,-1-1 0,1 0 0,-1 0 0,1 0-1,-1 0 1,0-1 0,0 1 0,0 0 0,0 0-1,0-1 1,0 1 0,-1-1 0,1 1 0,-1-1-1,0 1 1,1-5 0,-2 6-66,0 0 0,1 0-1,-1-1 1,0 1 0,0 0 0,1 0-1,-1 0 1,0 0 0,0 1 0,0-1-1,0 0 1,0 0 0,-1 1 0,1-1 0,0 0-1,0 1 1,0-1 0,-1 1 0,1-1-1,0 1 1,0 0 0,-1 0 0,1 0-1,0-1 1,-3 1 0,-43 0-3932,34 1 1324,-14-1-2987</inkml:trace>
</inkml:ink>
</file>

<file path=ppt/ink/ink6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3.8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283 0 3523,'0'0'10618,"-12"1"-8739,4-1-1678,0 0 0,0 1 0,0 0 0,0 1 0,0-1 0,0 2 0,0-1 0,1 1 0,-1 0 0,1 1 0,0-1 0,0 1 0,-11 9 0,1 1 41,2 1-1,0 1 1,0 0 0,2 0-1,-19 30 1,26-35-47,0-1 0,0 1 0,1 0 0,1 0 0,0 1 0,0 0 0,1-1 0,1 1 0,0 0 0,0 0 0,1 17 0,1-26-175,0 0-1,0-1 1,1 1 0,-1-1-1,1 1 1,0-1 0,-1 1-1,1-1 1,0 1 0,0-1-1,1 0 1,-1 1 0,0-1-1,1 0 1,0 0 0,-1 0-1,1 0 1,0-1 0,0 1-1,0 0 1,3 1 0,-1-1 51,0 0 0,0 0 0,1 0 1,-1-1-1,1 0 0,0 0 0,-1 0 0,1 0 1,0-1-1,-1 0 0,6 0 0,2-1 116,-1 0-1,0-1 0,0 0 0,0-1 1,0 0-1,0-1 0,0 0 0,-1 0 0,14-9 1,-16 7-22,1 0 0,-1-1 0,0 0 1,-1 0-1,8-9 0,-13 13-104,1-1-1,-1 1 1,0 0 0,0-1 0,0 1-1,0-1 1,-1 1 0,0-1-1,1 0 1,-1 0 0,-1 1-1,1-1 1,0 0 0,-1 0 0,0 0-1,0-7 1,-1 9-59,0 0 0,0 0 0,0 0 0,0 1 0,0-1 0,0 0 0,0 1 0,-1-1 0,1 0 0,-1 1-1,1 0 1,-1-1 0,1 1 0,-1 0 0,0 0 0,0 0 0,1 0 0,-1 0 0,0 0 0,0 1 0,0-1 0,0 1 0,0-1 0,0 1 0,0 0 0,0-1 0,-4 1 0,-59 2-1472,61-2 1270,0 1-1,0 0 0,0 0 1,1 1-1,-1-1 0,0 1 1,0 0-1,1 0 0,-1 0 1,1 0-1,0 1 0,0-1 1,-1 1-1,2 0 0,-1 0 1,0 0-1,-2 4 0,3-4-424,0 1 0,0-1 0,0 1-1,0 0 1,1 0 0,-1-1 0,1 1-1,0 0 1,1 0 0,-2 7-1,2 6-4344</inkml:trace>
</inkml:ink>
</file>

<file path=ppt/ink/ink6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37 0 7303,'0'0'13613,"-26"63"-12396,17-42-288,8-3-641,1-2-192,0-1-288,0-4-1217,7-5-1218,0-6-2402,4 0-2754</inkml:trace>
</inkml:ink>
</file>

<file path=ppt/ink/ink6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4.5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60 60 10762,'0'0'11782,"11"-5"-11424,152-49 1542,-163 54-1883,0 0 0,1 0 0,-1-1 0,0 1 0,0 0 0,1 0 0,-1 0 0,0 0 1,0 0-1,1 0 0,-1 0 0,0 0 0,0 0 0,0 0 0,1 0 0,-1 0 0,0 0 0,0 0 0,1 1 0,-1-1 0,0 0 0,0 0 0,0 0 0,1 0 0,-1 0 0,0 0 0,0 0 0,0 1 0,0-1 0,1 0 0,-1 0 0,0 0 1,0 0-1,0 1 0,0-1 0,0 0 0,1 0 0,-1 1 0,0-1 0,0 0 0,0 0 0,0 0 0,0 1 0,0-1 0,0 0 0,0 0 0,0 1 0,0-1 0,0 0 0,0 0 0,0 0 0,0 1 0,0-1 0,0 0 0,0 0 1,0 1-1,-1-1 0,1 0 0,0 0 0,0 0 0,0 1 0,0-1 0,-8 19-58,6-15 140,-51 99 93,-18 39-178,65-126-5,0 1-1,1-1 1,0 1 0,2 0-1,0 0 1,-2 31 0,9-30-885,6-15-5060</inkml:trace>
  <inkml:trace contextRef="#ctx0" brushRef="#br0" timeOffset="1">1 249 13100,'0'0'9930,"64"-24"-8713,-31 22-897,1 1-224,2 1-64,-2 0-640,0 0-1026,-7 0-320,-5 3-3235,-7 1-5348</inkml:trace>
</inkml:ink>
</file>

<file path=ppt/ink/ink6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5.0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153 0 13357,'0'0'13073,"-2"9"-12373,-5 7-544,0-1 1,-1 1-1,-1-1 1,0-1 0,-19 23-1,18-25-127,0 1-1,0 0 1,1 1-1,1 0 1,1 0-1,0 1 1,0 0-1,-7 27 0,14-41-20,0 0 0,0-1-1,0 1 1,0 0 0,0 0-1,0 0 1,0 0 0,0 0-1,0 0 1,0 0-1,1 0 1,-1-1 0,0 1-1,0 0 1,1 0 0,-1 0-1,1 0 1,-1-1-1,1 1 1,-1 0 0,1 0-1,0-1 1,-1 1 0,1 0-1,0-1 1,-1 1-1,1-1 1,0 1 0,0-1-1,-1 1 1,2-1 0,2 2 24,-1-1 0,1-1 1,-1 1-1,1 0 1,0-1-1,-1 0 0,1 0 1,5 0-1,2-1-275,0-1 0,0 0 0,0-1-1,0 0 1,11-5 0,-16 5-871,0 0 0,0-1-1,0 0 1,-1 0 0,1-1 0,4-5 0,9-11-7278</inkml:trace>
</inkml:ink>
</file>

<file path=ppt/ink/ink6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5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 5285,'0'0'12876,"-29"47"-9961,14-21-705,5 0-256,2 2-545,1-4-864,4 0-417,3-5-64,0-3-64,0-4-641,5-2-992,4-3-962</inkml:trace>
</inkml:ink>
</file>

<file path=ppt/ink/ink6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7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235 0 9161,'0'0'11146,"-61"39"-9961,41-11-352,-3 6-449,1 0-319,0 1-33,6-4 0,2-5-32,3-3 32,0-6-513,0-2-768,0-9-1570,-1-3-3971</inkml:trace>
</inkml:ink>
</file>

<file path=ppt/ink/ink6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7.6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188 61 3395,'0'0'11633,"-10"-5"-10347,5 2-1132,2 1-53,0 0 0,0 0 0,-1 0 0,1 1 0,0-1 0,-1 1 1,1 0-1,0 0 0,-1 0 0,0 1 0,1-1 0,-1 1 0,1 0 0,-1 0 0,0 0 0,1 0 0,-1 0 0,1 1 0,-1 0 0,1 0 0,-1 0 0,1 0 0,-1 0 0,1 1 0,-4 2 0,-3 4 448,0 0 0,1 1-1,-14 16 1,19-21-400,2-1-1,-1 1 1,0 0 0,1 0-1,0 0 1,0 1 0,0-1-1,0 1 1,1-1 0,0 1-1,0-1 1,0 1 0,0 5-1,1-9-127,0 0 1,0 0-1,1 1 0,-1-1 0,1 0 0,-1 0 0,0 1 0,1-1 0,0 0 0,-1 0 0,1 0 0,0 0 0,0 0 0,-1 0 0,1 0 0,0 0 0,0 0 0,0 0 0,0 0 0,0-1 0,1 1 0,-1 0 0,0-1 0,0 1 0,0-1 0,0 1 0,1-1 0,-1 1 0,0-1 0,1 0 0,-1 0 0,0 0 1,0 0-1,1 0 0,1 0 0,5 0 105,0 0 0,0 0 0,0-1 0,15-4 0,-8 0-17,0 0-1,-1-1 1,1 0-1,-2-1 0,24-16 1,-31 19-94,0 0 0,-1 0 0,1 0 0,-1-1 0,0 0 0,0 0 0,0-1 0,-1 1 0,0-1 0,0 0 1,0 0-1,-1 0 0,0 0 0,0-1 0,2-7 0,-5 13-20,0 0 0,0-1 1,1 1-1,-1-1 0,0 1 0,0 0 0,-1-1 1,1 1-1,0-1 0,0 1 0,-1 0 0,1-1 1,-1 1-1,1 0 0,-1 0 0,1-1 0,-1 1 1,0 0-1,0 0 0,1 0 0,-1 0 0,0 0 1,0 0-1,0 0 0,0 0 0,0 0 0,-1 0 1,1 1-1,0-1 0,0 0 0,0 1 0,-1-1 1,1 1-1,0-1 0,-1 1 0,1 0 0,0-1 1,-1 1-1,1 0 0,0 0 0,-1 0 0,1 0 1,-1 0-1,1 0 0,-3 1 0,-1-1-188,-1 1-1,1 0 1,-1 0-1,1 0 1,-1 0-1,1 1 1,0 0-1,0 0 1,0 0 0,-7 5-1,7-2-333,-1 0-1,1 0 1,1 1 0,-1 0-1,1 0 1,0 0 0,1 0 0,-1 0-1,1 1 1,0 0 0,1-1-1,0 1 1,0 0 0,0 0-1,1 1 1,0-1 0,0 8-1,0 9-3513</inkml:trace>
</inkml:ink>
</file>

<file path=ppt/ink/ink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8.6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166 0 6919,'0'0'11840,"-7"10"-11450,-8 16-185,1 1 0,2 1 0,0 0 0,2 0 0,-12 51 0,13-31-159,2 0 0,2 1 0,2 49 0,4-42-178,-5 103-1078,2-142-1,0 0 0,-2 0 0,-9 30-1,0-25-1847,0-11-1051</inkml:trace>
</inkml:ink>
</file>

<file path=ppt/ink/ink6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38.0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113 23 7687,'0'0'10490,"-8"5"-8883,-5 3-1149,-1 0 0,2 1-1,-17 15 1,26-21-349,0-1 1,0 1-1,0 0 0,0 0 1,1 0-1,-1 0 0,1 0 1,0 1-1,0-1 0,0 1 1,1-1-1,-1 1 0,1 0 1,0 0-1,0-1 0,0 1 1,0 0-1,1 0 0,-1 0 1,1 0-1,0 0 0,1 5 0,-1-9-69,1 1 0,-1 0 0,1 0 0,0-1 0,-1 1 0,1 0 0,0-1 0,-1 1 0,1-1-1,0 1 1,0-1 0,0 1 0,-1-1 0,1 1 0,0-1 0,0 0 0,0 1 0,0-1 0,0 0-1,0 0 1,0 0 0,0 0 0,0 0 0,1 0 0,28-1 587,-26 1-463,5-1-52,0-1 1,0 0 0,0-1-1,0 0 1,0 0-1,-1 0 1,1-1-1,-1-1 1,12-8 0,-15 10-98,-1 1 0,0-1 0,0 0 1,-1-1-1,1 1 0,-1-1 0,0 0 1,0 1-1,0-1 0,0-1 0,-1 1 1,1 0-1,-1-1 0,0 1 0,0-1 1,-1 0-1,1 1 0,-1-1 0,1-7 1,-2 10-23,-1 0 1,1 1 0,0-1 0,0 1-1,0-1 1,-1 0 0,1 1 0,-1-1-1,1 1 1,-1-1 0,0 1 0,0-1-1,0 1 1,1 0 0,-1-1 0,0 1-1,-1 0 1,1 0 0,0-1 0,0 1 0,0 0-1,-1 0 1,-1-1 0,-1 1-31,0-1 1,1 0-1,-1 1 1,0 0-1,0 0 0,0 0 1,0 1-1,-1-1 1,-4 1-1,-43 6-2536,15 9-4198,30-11-532</inkml:trace>
</inkml:ink>
</file>

<file path=ppt/ink/ink6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4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277 0 3491,'0'0'15124,"-12"0"-14329,4 1-713,0-1-1,1 1 0,-1 0 0,0 1 0,1 0 1,-1 0-1,1 1 0,0 0 0,0 0 1,0 0-1,0 1 0,1 0 0,-12 9 0,4 0 14,1 0-1,0 0 0,0 1 0,2 1 1,0 0-1,1 1 0,0 0 0,1 1 0,1-1 1,0 2-1,2-1 0,0 1 0,1 0 1,0 0-1,2 1 0,0-1 0,1 1 0,1 0 1,2 35-1,0-50-69,-1-1-1,1 1 1,0-1-1,0 1 1,0-1 0,0 1-1,1-1 1,-1 0-1,1 0 1,0 0 0,0 0-1,0 0 1,0 0-1,0 0 1,1-1 0,0 1-1,-1-1 1,1 1 0,0-1-1,3 2 1,0-1 60,0 0 0,0 0 0,0-1 0,1 0 0,-1 0 0,1 0-1,-1-1 1,1 0 0,-1 0 0,13-1 0,-12 0 1,0 0 0,1-1 0,-1 0 0,0-1-1,-1 1 1,1-2 0,0 1 0,0 0 0,-1-1 0,8-5 0,-11 6-58,0 0 1,1 0 0,-1 0-1,0-1 1,-1 0 0,1 0 0,0 1-1,-1-2 1,0 1 0,1 0 0,-1 0-1,0-1 1,-1 1 0,1-1-1,-1 1 1,1-1 0,-1 0 0,1-6-1,-2 7 34,1 0-1,-1 0 0,1 0 0,-1 0 0,0 0 0,0 0 0,-1 0 1,1 0-1,-1 1 0,1-1 0,-1 0 0,0 0 0,0 0 1,0 0-1,0 1 0,-1-1 0,1 1 0,-1-1 0,1 1 1,-5-5-1,3 5-43,-1-1 0,1 1 1,-1 0-1,0 0 0,0 1 1,0-1-1,0 1 0,0 0 0,0 0 1,0 0-1,0 1 0,0-1 1,0 1-1,-7 0 0,2 0-17,0 1-1,1 0 1,-1 0-1,-15 5 0,-3 9-1606,26-14 1307,0 0-1,0 0 1,0 0 0,0 0-1,0 0 1,1 0-1,-1 1 1,0-1 0,1 0-1,-1 1 1,1-1-1,-1 1 1,1-1-1,0 0 1,-1 1 0,1-1-1,0 3 1,11-4-8365</inkml:trace>
</inkml:ink>
</file>

<file path=ppt/ink/ink6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2:45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329 24 3587,'0'0'7522,"-8"-4"-5968,-31-13-150,37 16-1334,0 1 0,0-1 1,-1 1-1,1 0 1,0 0-1,-1 0 1,1 0-1,-1 0 0,1 0 1,0 1-1,0-1 1,-1 1-1,1 0 0,0-1 1,0 1-1,-1 0 1,1 0-1,0 0 1,0 1-1,-3 2 0,-35 34 409,30-28-221,-9 12-80,1 0 0,0 1 0,2 1-1,0 1 1,2 0 0,1 1 0,0 0 0,3 1 0,0 0 0,1 1-1,2 0 1,1 0 0,1 1 0,1-1 0,2 1 0,1 0 0,1 0-1,7 51 1,-5-70-185,0 0 0,0 0 0,1 0-1,1-1 1,-1 1 0,2-1 0,-1 0-1,1 0 1,1 0 0,0-1 0,0 1-1,0-1 1,1-1 0,0 1 0,1-1-1,0-1 1,0 1 0,0-1 0,1-1 0,-1 0-1,1 0 1,1 0 0,-1-1 0,1-1-1,13 4 1,-9-3 73,0-1 0,0-1 0,0 0 0,1-1 0,-1-1 0,1 0-1,-1-1 1,1 0 0,-1-2 0,0 1 0,0-2 0,0 0 0,0 0 0,0-1 0,-1-1 0,0 0 0,17-12 0,-8 1 71,-2 0 0,0-2 0,-1 0 0,0-1 0,-2-1 0,-1 0 0,0-2 0,-2 0 0,0 0 0,-2-1 0,-1-1 0,0 0 0,-2-1 0,-1 1 0,-1-2 0,-2 1 0,4-33 0,-8 51-140,-1 0 0,0 0 1,0 0-1,-1 0 0,0 0 1,0 0-1,-1 1 0,0-1 1,0 0-1,-1 1 0,1 0 0,-2-1 1,1 1-1,-1 1 0,0-1 1,-1 0-1,-8-9 0,6 9-226,-1 0 0,0 1 0,-1 0 0,1 0 0,-1 1-1,0 0 1,0 0 0,-1 1 0,1 0 0,-1 1 0,0 0 0,0 1 0,-12-2-1,-51-2-3244,23 7-1812,10 0-1050</inkml:trace>
</inkml:ink>
</file>

<file path=ppt/ink/ink6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1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200 106 3299,'0'0'6951,"9"-9"-5441,3-2-1097,25-25 1972,-1-9 4314,-40 44-6441,-1 0-1,0 0 1,0 0-1,1 1 1,-1 0-1,0 0 0,0 0 1,-6 1-1,-1 2-261,0 0-1,0 1 1,0 1-1,0 0 1,1 1-1,0 0 1,0 0-1,0 1 1,1 1-1,0 0 1,0 0-1,-9 11 1,10-9 1,-1 0 1,2 1-1,-1 0 1,2 0-1,-1 1 1,1 0 0,1 1-1,1-1 1,-1 1-1,-5 24 1,9-29 36,1-1 1,0 1-1,0 0 0,1 0 1,0 0-1,0 0 1,2 10-1,-2-16-22,1 0 1,0 0-1,0 0 0,-1 0 1,1 0-1,0 0 1,1 0-1,-1 0 0,0 0 1,1 0-1,-1-1 0,1 1 1,-1 0-1,1-1 0,0 0 1,-1 1-1,1-1 0,0 0 1,0 0-1,0 0 1,0 0-1,0 0 0,0 0 1,0-1-1,1 1 0,-1-1 1,0 1-1,0-1 0,4 0 1,6 0 102,-1-1 1,1 0-1,-1-1 1,0 0-1,0-1 1,0 0-1,0-1 1,0 0-1,0-1 1,-1 0 0,0-1-1,0 0 1,-1 0-1,0-1 1,10-9-1,-12 11-65,-1 0-1,0 0 1,-1-1 0,1 0-1,-1 0 1,0 0-1,-1-1 1,1 0 0,-1 0-1,-1 0 1,1 0 0,-1 0-1,-1-1 1,1 0-1,-1 1 1,-1-1 0,1 0-1,-1 0 1,0 0-1,-1 0 1,0 0 0,-2-15-1,0 19-54,0 0 1,0 0-1,0 0 0,-1 1 0,1-1 0,-1 0 0,0 1 1,0 0-1,0 0 0,-1 0 0,1 0 0,-1 0 0,1 0 1,-1 1-1,0 0 0,0 0 0,0 0 0,0 0 0,0 1 1,-1-1-1,1 1 0,-1 0 0,1 1 0,0-1 0,-1 1 1,1-1-1,-1 1 0,1 1 0,-1-1 0,1 1 0,-8 1 1,11-1-170,0 0 0,-1 0 1,1 0-1,0 0 1,-1 0-1,1 0 1,0 0-1,0 1 0,0-1 1,0 0-1,0 1 1,0-1-1,1 1 1,-1-1-1,0 1 1,1-1-1,-1 1 0,1-1 1,-1 1-1,1-1 1,0 1-1,0 0 1,0-1-1,0 1 0,0 0 1,0 2-1,0-3-371,1 1 1,-1-1-1,0 1 0,1 0 0,-1-1 0,1 1 0,-1-1 0,1 1 1,0-1-1,-1 0 0,1 1 0,0-1 0,0 0 0,0 1 0,0-1 1,0 0-1,2 2 0,14 6-8888</inkml:trace>
</inkml:ink>
</file>

<file path=ppt/ink/ink6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1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0 6983,'0'0'15347,"-5"9"-14418,-4 13-824,1 1 0,1-1 0,1 1-1,1 0 1,1 1 0,1-1 0,0 30-1,3-54-265,1 1 0,-1 0 0,0 0 0,0 0 0,0 0 0,0 0-1,0-1 1,0 1 0,1 0 0,-1 0 0,0 0 0,0 0 0,0 0-1,0 0 1,1-1 0,-1 1 0,0 0 0,0 0 0,0 0 0,0 0-1,1 0 1,-1 0 0,0 0 0,0 0 0,0 0 0,1 0-1,-1 0 1,0 0 0,0 0 0,0 0 0,1 0 0,-1 0 0,0 0-1,0 0 1,0 1 0,1-1 0,-1 0 0,0 0 0,0 0 0,0 0-1,0 0 1,0 0 0,1 0 0,-1 1 0,0-1 0,0 0 0,0 0-1,0 0 1,0 0 0,0 1 0,0-1 0,1 0 0,-1 0 0,0 0-1,0 0 1,0 1 0,0-1 0,0 0 0,6-13-4980</inkml:trace>
</inkml:ink>
</file>

<file path=ppt/ink/ink6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2.4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183 57 5990,'0'0'10879,"1"-9"-9138,1-26-668,-2 34-1057,-1 1 0,1-1 0,-1 0 0,1 0 0,0 1 0,-1-1 1,1 0-1,-1 1 0,0-1 0,1 1 0,-1-1 0,1 0 0,-1 1 1,0-1-1,0 1 0,1 0 0,-1-1 0,0 1 0,0-1 0,1 1 1,-1 0-1,0 0 0,0 0 0,0-1 0,0 1 0,1 0 0,-1 0 1,0 0-1,0 0 0,0 0 0,0 0 0,0 1 0,1-1 0,-2 0 1,-26 7 117,22-4 82,0 1 0,1 0 0,-1 0 0,1 1 1,0-1-1,0 1 0,1 0 0,0 1 0,0-1 0,-4 7 0,5-8-26,0 1 0,1-1 0,0 1-1,0-1 1,0 1 0,0 0 0,1-1-1,-1 1 1,1 0 0,0 0 0,1 0 0,-1 0-1,1 10 1,1-15-183,-1 1-1,1-1 1,0 1 0,-1 0-1,1-1 1,-1 1-1,1-1 1,0 1 0,-1-1-1,1 0 1,0 1-1,0-1 1,-1 0 0,1 1-1,0-1 1,0 0 0,-1 0-1,1 0 1,0 0-1,0 0 1,0 0 0,-1 0-1,1 0 1,1 0 0,25-1 73,-23 0-59,6 0-88,0-2-1,0 1 1,0-1 0,-1-1 0,1 0-1,-1 0 1,0-1 0,0 0 0,0-1-1,-1 0 1,0 0 0,0-1 0,0 0-1,8-11 1,-15 17-40,-8 31-363,2-15 579,1-1-1,0 1 0,1 1 0,1-1 0,0 0 0,2 1 0,-1-1 0,2 0 0,0 1 0,1-1 1,5 23-1,4-14-60,-9-21 5,0 1 1,0-1 0,0 1-1,-1 0 1,1 0 0,-1 0 0,0 0-1,0 5 1,-1-7 16,0 0 0,-1 0 0,1 0 0,-1 0 0,0 0 0,1 0 0,-1 0 0,0 0 0,0 0 0,0-1 0,0 1 0,0 0 0,-1-1 0,1 1 0,0 0 0,-1-1 0,1 0 0,-1 1 0,0-1 0,1 0 0,-3 1 0,-7 4 191,0-1 0,0 0 0,0 0 0,-1-1 0,0-1-1,1 0 1,-1-1 0,0 0 0,0-1 0,-1 0 0,1-1 0,0 0 0,0-1 0,0 0 0,-13-4 0,2-6-26,22 11-258,1 0 1,-1-1-1,1 1 0,0 0 0,-1-1 1,1 1-1,0-1 0,-1 1 1,1-1-1,0 1 0,0-1 0,-1 1 1,1-1-1,0 1 0,0-1 0,0 1 1,0-1-1,0 1 0,0-1 1,0 1-1,0-1 0,0 0 0,0 1 1,0-1-1,1-1-184,0 0 1,0 1-1,0-1 0,1 0 1,-1 1-1,0 0 0,1-1 0,-1 1 1,1 0-1,0 0 0,-1 0 1,1 0-1,0 0 0,0 0 0,-1 0 1,1 0-1,0 1 0,2-1 1,49-18-8400,-19 5-944</inkml:trace>
</inkml:ink>
</file>

<file path=ppt/ink/ink6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5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34 2274,'-10'8'9924,"0"1"-3462,2 7-1169,11-15-5108,0-1 0,0 0-1,0 0 1,-1 0 0,1 0 0,0 0-1,0 0 1,0-1 0,4-1-1,33-25 24,-38 26-198,1-1 0,-1 0-1,0 0 1,0 0 0,0 0-1,-1 0 1,1 0 0,-1 0 0,1 0-1,-1-1 1,1 1 0,-1-1-1,0 1 1,0-1 0,0-2-1,-29 9 7,26-3 19,1 0 0,-1 0 0,1 0-1,0 0 1,-1 1 0,1-1-1,0 0 1,0 1 0,0-1-1,0 1 1,0 0 0,0-1 0,-1 4-1,6-1 282,12-11-210,-16 7-213,1 0 0,-1 0 0,0 0 0,0 0 0,1 0 0,-1 0 0,0 0 0,1 0 0,-1 0 0,0 0 0,0 0 0,1 0 1,-1 0-1,0 0 0,0 0 0,1 0 0,-1 0 0,0 1 0,0-1 0,1 0 0,-1 0 0,0 0 0,0 0 0,1 1 0,-1-1 0,0 0 0,0 0 0,0 0 0,1 1 0,-1-1 0,0 0 0,0 0 0,0 1 0,0-1 0,0 0 0,0 0 1,0 1-1,0-1 0,1 0 0,-1 1 0,0-1 0,0 0 0,0 0 0,0 1 0,0-1 0,0 0 0,-1 1 0,1-1 0,0 0 0,0 0 0,0 1 0,0-1 0,0 0 0,0 0 0,0 1 0,0-1 0,-1 0 0,1 0 0,0 1 0,0-1 1,-1 0-1,1 4-1761,0 3-4677</inkml:trace>
</inkml:ink>
</file>

<file path=ppt/ink/ink6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6.7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54 281 8360,'-10'5'2053,"6"-3"-1324,1-1 0,-1 0 0,1 1 0,-1 0 0,1 0 0,0 0 0,0 0 0,0 0 0,0 1 1,0-1-1,1 1 0,-4 3 0,6-5 248,4-3-771,0 0 1,0 0-1,-1 0 1,1 0 0,-1 0-1,1-1 1,-1 0-1,0 0 1,5-6-1,4-2 179,15-12 91,39-31-44,109-117 0,-167 159-413,3-4 57,-12 26-59,-13 26-42,-2 2 187,3 1-1,-11 49 0,19-64-106,2 0 1,-1 32-1,4-55-79,0-1 1,0 1 0,1-1 0,-1 1-1,0 0 1,0-1 0,0 1 0,1-1-1,-1 1 1,0-1 0,1 1 0,-1-1-1,0 0 1,1 1 0,-1-1 0,1 1-1,-1-1 1,1 0 0,-1 1-1,1-1 1,-1 0 0,1 1 0,-1-1-1,1 0 1,-1 0 0,1 0 0,-1 0-1,1 1 1,-1-1 0,1 0 0,0 0-1,-1 0 1,1 0 0,-1 0 0,1 0-1,-1 0 1,1-1 0,0 1 0,-1 0-1,1 0 1,-1 0 0,1 0-1,-1-1 1,1 1 0,-1 0 0,1-1-1,-1 1 1,1 0 0,0-1 0,28-15-3016,-6-6-1952,1-4-2723</inkml:trace>
</inkml:ink>
</file>

<file path=ppt/ink/ink6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7.0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9449,'0'0'8477,"-11"6"-6491,3-3-1810,0 1 1,1 0-1,0 0 0,0 1 0,0 0 0,0 1 0,1-1 1,0 1-1,0 1 0,0-1 0,1 1 0,0 0 0,0 0 1,1 0-1,0 1 0,-5 11 0,7-12-162,0 0 1,0 0-1,1 0 1,0 0-1,0 0 0,1 0 1,0 0-1,1 12 1,-1-17-13,1 0 0,-1 1 0,1-1 0,-1 0 0,1 0 0,0 0 0,0 0 0,0 0 0,0 0 0,0 0 1,1 0-1,-1 0 0,0 0 0,1-1 0,0 1 0,-1 0 0,1-1 0,0 0 0,0 1 0,0-1 0,0 0 1,0 0-1,0 0 0,0 0 0,0 0 0,0-1 0,0 1 0,0 0 0,5-1 0,0 1 14,1-1 0,-1 0 1,1 0-1,-1-1 0,1 0 0,-1 0 0,1-1 0,-1 0 0,0 0 0,0-1 0,0 0 0,0 0 1,-1 0-1,1-1 0,-1 0 0,8-6 0,-10 6 63,1 0 0,-1 0 1,1-1-1,-1 1 0,-1-1 0,1 0 1,-1 0-1,0 0 0,0 0 0,0-1 1,-1 1-1,1-1 0,-1 1 0,-1-1 1,1 0-1,-1 0 0,0 0 0,0 0 1,-1 0-1,0-10 0,0 14-50,-1 1-1,1-1 1,0 0 0,-1 0 0,1 1-1,-1-1 1,0 1 0,1-1-1,-1 0 1,0 1 0,0-1-1,0 1 1,0 0 0,0-1 0,0 1-1,-1 0 1,1 0 0,0 0-1,-1-1 1,1 1 0,-1 1-1,-1-2 1,-1 0-2,1 1-1,-1-1 1,0 1 0,0 0-1,0 1 1,0-1 0,0 1-1,0 0 1,-7 0 0,6 0-132,0 0 0,-1 1 1,1 0-1,0 0 1,0 0-1,0 0 0,0 1 1,0 0-1,0 0 0,1 0 1,-1 1-1,1 0 1,-1 0-1,1 0 0,-6 6 1,8-7-204,1 0 1,0 1 0,0-1 0,0 1-1,0-1 1,0 0 0,1 1 0,-1 0-1,1-1 1,-1 5 0,1-6 3,0 0-1,0 0 1,0 0 0,0 0 0,0 0-1,0-1 1,1 1 0,-1 0 0,0 0-1,1 0 1,-1 0 0,0 0-1,1-1 1,-1 1 0,1 0 0,-1 0-1,1 0 1,0-1 0,-1 1 0,2 0-1,9 4-4350</inkml:trace>
</inkml:ink>
</file>

<file path=ppt/ink/ink6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7.4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31 5125,'0'0'16277,"-10"-2"-15754,7 1-507,1 1 1,-1 0 0,0-1-1,0 1 1,1 0 0,-1 0-1,0 0 1,0 1 0,0-1-1,1 1 1,-1-1 0,0 1-1,1 0 1,-1 0-1,1 0 1,-1 1 0,1-1-1,-5 3 1,4 0 20,0-1 0,0 1 0,0 0 0,1 0 0,0 0-1,-1 0 1,1 0 0,0 1 0,1-1 0,-1 0 0,1 1 0,0 0 0,-1 8 0,1-6 75,-1 1 0,1 0 0,1-1 0,-1 1 1,1 0-1,1 0 0,1 12 0,-1-18-86,0 0 0,-1 0 0,1 0 0,0 0 0,1 0 0,-1 0 0,0 0 0,0 0 0,1-1 0,-1 1 0,1-1 0,-1 1 0,1-1 0,0 1 0,0-1 0,0 0 0,0 0 0,-1 0 0,2 0 0,-1 0 0,0 0 0,0 0 0,0-1 0,0 1 0,0-1 0,0 0 0,1 0 0,-1 1 0,0-1-1,3-1 1,2 1 93,0-1-1,0 0 0,1 0 0,-1-1 0,0 0 0,0 0 1,-1 0-1,1-1 0,0 0 0,-1-1 0,0 1 0,1-1 0,-1-1 1,-1 1-1,10-9 0,-11 9-38,0 0 1,-1 1-1,1-1 1,-1-1-1,0 1 1,0 0-1,-1-1 1,1 1 0,-1-1-1,0 0 1,0 0-1,0 0 1,-1 0-1,0 0 1,0 0-1,0-1 1,-1 1-1,1 0 1,-1 0-1,-1-1 1,1 1-1,-2-9 1,1 12-70,-1-1 1,1 1 0,-1-1-1,1 1 1,-1-1-1,0 1 1,0 0 0,1 0-1,-2 0 1,1 0 0,0 0-1,0 1 1,-1-1-1,1 0 1,-1 1 0,1 0-1,-1 0 1,0-1 0,1 2-1,-1-1 1,-3-1-1,-5 0-149,0 0-1,-1 0 0,1 1 1,-13 0-1,23 1 31,-1 0 1,1 0-1,0 0 0,0 1 0,-1-1 1,1 1-1,0-1 0,0 0 1,0 1-1,-1 0 0,1-1 1,0 1-1,0 0 0,0 0 1,0 0-1,0-1 0,0 1 1,1 0-1,-1 0 0,0 0 0,0 0 1,1 1-1,-1-1 0,0 0 1,1 0-1,-1 0 0,1 0 1,0 1-1,-1-1 0,1 3 1,-1-2-510,1 1 1,0 0-1,-1-1 1,1 1-1,0 0 1,1-1-1,-1 1 1,0-1-1,1 1 1,-1 0-1,1-1 1,0 1 0,0-1-1,0 1 1,2 2-1,10 9-5842</inkml:trace>
</inkml:ink>
</file>

<file path=ppt/ink/ink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8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2 236 11211,'0'-12'2343,"0"9"-2263,-1-3 169,1 0-1,0 0 1,0 0-1,0 0 1,1 0-1,0 0 1,0 0-1,0 0 1,1 0-1,0 0 1,0 0-1,1 1 1,-1-1-1,1 1 1,1-1-1,-1 1 1,1 0-1,0 0 1,6-6-1,8-1 12,-1 0-1,2 1 1,-1 1-1,2 1 0,-1 1 1,1 0-1,0 2 1,1 0-1,-1 1 1,37-3-1,-31 5-253,-1 1 0,1 1 1,0 2-1,-1 1 0,1 0 0,-1 2 0,0 1 0,37 13 1,-50-14-86,0 1 1,0 1-1,0 1 1,-1-1-1,1 2 1,16 14 0,-25-20 66,0 1 0,-1-1 1,1 1-1,-1-1 1,0 1-1,1 0 0,-1 0 1,-1 0-1,1 0 1,0 0-1,-1 0 0,1 1 1,-1-1-1,0 1 1,0-1-1,-1 1 0,1-1 1,-1 1-1,1-1 1,-1 1-1,0-1 1,-1 1-1,1-1 0,0 1 1,-1 0-1,0-1 1,0 0-1,0 1 0,-3 6 1,-2-2 92,0 1 0,0-1 1,0 0-1,-1 0 0,0-1 0,-1 0 0,0 0 1,-16 10-1,-77 41 954,86-50-863,-34 18-405,0-4-1,-66 22 1,112-45-3434,3-3-3439</inkml:trace>
</inkml:ink>
</file>

<file path=ppt/ink/ink6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7.8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3523,'0'0'20510,"4"9"-19730,-2-5-703,0 1-29,0 0 0,0 0 0,0 0 0,0 0 0,-1 0-1,0 0 1,0 1 0,-1-1 0,1 0 0,-1 1 0,0-1-1,-1 7 1,-3 8-49,1 0 1,1 1-1,1 0 0,1-1 0,1 1 1,5 31-1,1-41-2207,-7-11 2009,1 0 0,-1 0 0,0 0 0,0 0 0,1 0 0,-1-1 0,0 1 0,0 0-1,1 0 1,-1 0 0,0 0 0,0 0 0,1-1 0,-1 1 0,0 0 0,0 0 0,0-1 0,0 1 0,1 0 0,-1 0 0,0 0 0,0-1 0,0 1 0,0 0-1,0 0 1,0-1 0,0 1 0,0 0 0,0-1 0,0 1 0,0 0 0,0 0 0,0-1 0,0 1 0,0 0 0,0 0 0,0-1 0,0 1 0,0 0-1,0-1 1,0 1 0,0 0 0,0-16-7301</inkml:trace>
</inkml:ink>
</file>

<file path=ppt/ink/ink6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8.1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12908,'0'0'11051,"69"-29"-10090,-35 24-417,0 4-320,-1 0-192,-1 1 0,-9 0-32,1 0-544,-7 4-769,-1 2-673,-8-4-1826,1-2-4324</inkml:trace>
</inkml:ink>
</file>

<file path=ppt/ink/ink6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09.9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29 124 2530,'-1'-1'547,"-1"0"-1,1 0 0,0-1 1,0 1-1,0 0 0,0-1 1,0 1-1,0-1 0,0 1 1,1-1-1,-1 1 0,0-1 1,1 0-1,-1 1 0,1-1 1,0 0-1,-1 1 0,1-1 1,0 0-1,0 0 0,1-2 0,-1 1-180,1 0 0,0-1 0,0 1 0,0 0-1,1 0 1,-1 0 0,1 0 0,0 0 0,0 1-1,3-5 1,-1 2-186,1 0-1,-1 1 1,1-1 0,0 1-1,0 0 1,1 1 0,-1-1-1,1 1 1,-1 0 0,1 1-1,9-4 1,-12 5-105,-1 1 0,0-1-1,1 1 1,0-1 0,-1 1 0,1 0 0,-1 0 0,1 0-1,-1 1 1,1-1 0,-1 0 0,1 1 0,-1 0 0,1-1-1,-1 1 1,0 0 0,1 0 0,-1 1 0,0-1 0,0 0-1,0 1 1,0-1 0,0 1 0,0 0 0,0-1 0,0 1-1,1 3 1,-1-1-10,0 0-1,0 0 0,-1 0 0,0 1 0,0-1 1,0 0-1,0 0 0,0 1 0,-1-1 1,0 1-1,0-1 0,0 0 0,-1 1 0,0-1 1,-2 8-1,0-2 30,-2-1 0,1 0 0,-1 0 0,-1-1 1,1 1-1,-2-1 0,1 0 0,-1-1 0,0 1 0,0-2 0,-1 1 1,0-1-1,-13 8 0,8-4 121,0 0 0,1 1 0,-20 21 0,31-31-211,1 0 0,-1-1 1,0 1-1,1 0 0,-1-1 1,1 1-1,-1 0 0,1 0 0,-1 0 1,1-1-1,0 1 0,-1 0 0,1 0 1,0 0-1,0 0 0,-1 0 0,1 0 1,0 0-1,0-1 0,0 1 0,0 0 1,0 0-1,0 0 0,1 0 0,-1 0 1,0 0-1,0 0 0,1 0 0,-1-1 1,0 1-1,1 0 0,-1 0 0,1 0 1,-1-1-1,1 1 0,-1 0 0,1 0 1,0-1-1,-1 1 0,1-1 0,0 1 1,-1-1-1,1 1 0,0-1 0,0 1 1,0-1-1,-1 1 0,1-1 1,0 0-1,0 0 0,0 1 0,0-1 1,0 0-1,0 0 0,1 0 0,52 5 152,-53-5-155,24 0-171,1-1 0,37-6 0,-26-3-3132,-2-5-4401,-18 6-4036</inkml:trace>
</inkml:ink>
</file>

<file path=ppt/ink/ink6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0.7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4708,'0'0'23030,"15"10"-36995</inkml:trace>
</inkml:ink>
</file>

<file path=ppt/ink/ink6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1.1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31 114 4548,'0'0'13736,"5"-10"-11745,-1 3-1790,-1 0-1,1 0 1,1 1-1,-1-1 1,1 1 0,0 0-1,1 1 1,-1-1-1,1 1 1,0 0-1,1 1 1,-1-1 0,1 1-1,0 1 1,0-1-1,0 1 1,0 0-1,0 1 1,1 0 0,15-3-1,-22 5-189,0-1-1,1 1 1,-1 0-1,0 0 1,1 0-1,-1-1 1,0 1-1,1 0 1,-1 1-1,0-1 1,1 0-1,-1 0 1,0 1-1,0-1 1,1 0-1,-1 1 1,0-1-1,0 1 1,1 0-1,-1-1 1,0 1-1,0 0 1,0 0-1,0 0 1,0 0 0,0 0-1,0 0 1,0 0-1,-1 0 1,1 0-1,0 0 1,-1 0-1,1 1 1,0 1-1,-1 1 26,0-1 0,0 0 0,0 1 0,-1-1-1,1 1 1,-1-1 0,0 0 0,0 1 0,0-1 0,-1 0 0,1 0 0,-1 0-1,-3 5 1,-19 28 243,-33 38-1,36-49-186,1 1 0,1 0-1,-27 52 1,44-75-81,1 1-1,-1 0 1,1 0 0,-1-1 0,1 1 0,0 0 0,0 0-1,1 1 1,-1 6 0,2-10-7,-1 0-1,0 0 1,1 1-1,-1-1 1,1 0 0,-1 0-1,1 0 1,0 0 0,-1 0-1,1 0 1,0-1-1,0 1 1,0 0 0,0 0-1,-1 0 1,1-1 0,0 1-1,0 0 1,1-1-1,-1 1 1,0-1 0,0 1-1,0-1 1,0 0 0,0 0-1,0 1 1,1-1-1,-1 0 1,0 0 0,0 0-1,0 0 1,1 0 0,-1 0-1,2-1 1,9 1-324,-1-1 1,1-1 0,0 1-1,-1-2 1,18-5 0,28-15-5511,-28 10-672</inkml:trace>
</inkml:ink>
</file>

<file path=ppt/ink/ink6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1.8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0 232 3395,'0'0'20265,"8"0"-19384,-3 0-824,1-1 1,-1 1 0,0-1 0,0-1-1,0 1 1,0-1 0,0 0 0,0 0 0,0 0-1,0-1 1,7-5 0,1-1-14,-1 0 1,-1-2-1,20-20 1,-9 4-26,-1-2 1,-1 0 0,17-33 0,-57 94-240,-14 32 312,25-43-38,1 1 0,1-1 0,1 1 0,2 0 0,-1 1 1,0 30-1,5-52-117,0 0 0,0 0 1,0-1-1,0 1 0,0 0 1,0 0-1,0 0 0,1-1 1,-1 1-1,0 0 0,0 0 1,1-1-1,-1 1 0,1 0 1,-1 0-1,0-1 0,1 1 1,-1-1-1,1 1 0,0 0 1,-1-1-1,1 1 0,-1-1 1,1 1-1,0-1 0,0 0 1,-1 1-1,1-1 0,0 0 1,-1 1-1,1-1 0,0 0 1,0 0-1,0 0 0,-1 1 1,1-1-1,0 0 0,0 0 1,0 0-1,-1 0 0,1-1 1,0 1-1,0 0 0,0 0 1,-1 0-1,1-1 0,0 1 1,0 0-1,0-1 0,4-1-1232,0 0-1,0 0 0,0 0 0,0-1 1,-1 1-1,6-6 0,15-14-9776</inkml:trace>
</inkml:ink>
</file>

<file path=ppt/ink/ink6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2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187 5 8104,'0'0'10463,"-11"-1"-8456,6 0-1848,1 0 0,-1 0 1,0 1-1,0-1 0,0 1 0,0 1 0,0-1 0,0 1 0,0-1 0,0 2 1,0-1-1,1 0 0,-1 1 0,0 0 0,1 0 0,-1 0 0,1 1 1,0-1-1,0 1 0,-6 5 0,2 1 47,0 1 0,1-1 0,1 1 0,-1 1-1,1-1 1,1 1 0,-8 21 0,11-26-156,0 0 0,0 1 0,0 0 0,1 0-1,0-1 1,0 1 0,1 0 0,0 0 0,0 0 0,0 0 0,1 0 0,0-1-1,1 1 1,-1 0 0,4 7 0,-3-11-35,-1 0 1,1 0-1,0 0 0,1-1 1,-1 1-1,0-1 1,1 1-1,-1-1 0,1 0 1,0 0-1,-1 0 0,1-1 1,0 1-1,0 0 0,1-1 1,-1 0-1,0 0 1,0 0-1,1 0 0,-1-1 1,0 1-1,1-1 0,-1 0 1,0 0-1,1 0 0,-1 0 1,1 0-1,-1-1 1,4-1-1,2 1 12,0-1 0,-1-1 0,1 0 0,-1 0 0,0-1 0,0 0 0,0 0 0,0-1 0,13-10 0,-14 8 2,0-1 1,0 0-1,0-1 0,-1 0 0,-1 0 0,1 0 0,-2-1 0,1 1 0,-1-1 0,-1 0 1,1 0-1,2-21 0,-5 27-34,0 1-1,-1 0 1,1-1 0,-1 1 0,0-1 0,0 1-1,-1-1 1,1 1 0,-1-1 0,1 1 0,-1 0-1,0-1 1,0 1 0,-1 0 0,1 0 0,0 0-1,-1 0 1,0 0 0,0 0 0,0 0 0,0 0-1,-1 1 1,1-1 0,0 1 0,-1 0 0,0-1-1,0 1 1,0 1 0,1-1 0,-2 0 0,1 1-1,0-1 1,0 1 0,0 0 0,-1 0 0,1 0-1,0 1 1,-1-1 0,1 1 0,-1-1 0,1 1-1,-5 1 1,4-1-225,0-1-1,-1 1 0,1 1 1,0-1-1,0 1 1,0-1-1,-1 1 0,1 0 1,0 1-1,0-1 1,-6 4-1,8-3-226,-1-1 0,1 1 0,-1 0 0,1 1 0,0-1 0,0 0 0,0 1 0,0-1 0,1 1 0,-3 4 0,-5 12-5255</inkml:trace>
</inkml:ink>
</file>

<file path=ppt/ink/ink6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3.1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6 9001,'4'-1'8793,"12"0"-4123,108-2-2529,106 3-1580,-131 0-6605,-113 0-12694</inkml:trace>
</inkml:ink>
</file>

<file path=ppt/ink/ink6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3.48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 0 11851,'0'0'8841,"-4"50"-7560,33-47-192,6-2-224,0-1-545,11 0-192,-2 0-64,-4 0-32,-3-4-544,-8 0-1666,-5-6-3748</inkml:trace>
</inkml:ink>
</file>

<file path=ppt/ink/ink6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19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93 119 4292,'0'0'7490,"4"-11"-3711,-1 2-3319,1-3 489,0 1 0,1-1 0,0 1-1,1 0 1,0 1 0,1-1 0,8-9 0,-31 70 97,8-36-847,5-10-159,-1 1 0,1 0 0,1 0 0,-1 0 0,1 0 0,0 0 1,0 1-1,0-1 0,1 0 0,0 1 0,0-1 0,0 1 0,1 0 1,0 10-1,1-15-36,0 1 0,0-1 1,0 1-1,0-1 1,0 0-1,0 0 0,0 1 1,0-1-1,1 0 0,-1 0 1,0 0-1,1 0 0,-1-1 1,1 1-1,-1 0 1,1-1-1,0 1 0,2 0 1,37 8 69,-27-6-44,-5-1-27,6 1 5,-1 1 0,1 0-1,-1 1 1,15 7-1,-26-11-12,0 1 0,0 0-1,0 0 1,0 0 0,0 0-1,-1 0 1,1 0 0,0 1 0,-1-1-1,0 1 1,0 0 0,0 0-1,0 0 1,0 0 0,0 0 0,-1 0-1,1 0 1,-1 1 0,0-1-1,0 0 1,0 1 0,-1-1-1,1 5 1,-1-1 23,0-1 1,-1 1-1,1 0 0,-1-1 1,-1 0-1,1 1 0,-1-1 0,-1 0 1,1 0-1,-1 0 0,0 0 0,0 0 1,0-1-1,-1 1 0,0-1 1,0 0-1,-1 0 0,1 0 0,-1-1 1,0 0-1,0 0 0,0 0 0,-1 0 1,0-1-1,-9 5 0,-1-1 163,-1 0-1,0-2 0,0 1 1,-1-2-1,1 0 0,-1-2 1,0 0-1,-25 0 0,41-2-286,0 0 1,0 0-1,1 0 0,-1 0 0,0 0 1,0-1-1,0 1 0,0-1 0,0 1 1,0-1-1,0 0 0,0 0 0,1 0 1,-1 0-1,0 0 0,1 0 0,-1 0 1,1-1-1,-1 1 0,1-1 0,0 1 1,-2-3-1,1 0-1119,0 1-1,1-1 1,-1 0 0,1 0-1,0 0 1,0 0-1,0 0 1,1-1 0,-1-7-1,1-15-11362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0T06:53:04.792"/>
    </inkml:context>
    <inkml:brush xml:id="br0">
      <inkml:brushProperty name="width" value="0.05" units="cm"/>
      <inkml:brushProperty name="height" value="0.05" units="cm"/>
    </inkml:brush>
  </inkml:definitions>
  <inkml:trace contextRef="#ctx0" brushRef="#br0">14 668 16011,'-13'-24'1481,"13"-10"-969,6-4-192,17-9 584,10-3-80,15-5-304,8-4-120,7-3-832,5-3-1768,1-14 1992,-1-1-264,-8 5-248</inkml:trace>
</inkml:ink>
</file>

<file path=ppt/ink/ink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9.3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32 9577,'0'0'8392,"80"1"-6694,-27-6-353,12-4-288,4-1-417,5 2-383,-3 8-193,-3 0 0,-6 0-32,-12 9-641,-12 3-736,-12-1-801,-15 1-1858,-11-2-384,-20-3-3523</inkml:trace>
</inkml:ink>
</file>

<file path=ppt/ink/ink7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0.37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1 121 5381,'0'0'16175,"16"-59"-14157,3 47-608,10 3-385,11 0-289,8 0-319,9 1-257,1-1-96,5 4-64,-10 4-256,0 1-1218,-12 0-1376,-12 4-1122,-7 2-3908</inkml:trace>
</inkml:ink>
</file>

<file path=ppt/ink/ink7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0.7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29 317 1569,'0'0'15952,"-5"9"-13337,-19 27-741,24-30 428,10-7-1428,10-6-73,13-15-621,-1-2-1,-2-1 1,0-1 0,-2-1-1,-1-2 1,-1-1-1,-1-1 1,-2-1-1,-2-1 1,25-48-1,-107 294-397,60-210 221,-6 21 3,1 0 0,1 1-1,1 0 1,0 0-1,2 39 1,2-64-203,0 1 1,0 0-1,1-1 1,-1 1-1,0 0 1,1-1-1,-1 1 1,1 0-1,-1-1 0,1 1 1,-1-1-1,1 1 1,-1-1-1,1 1 1,-1-1-1,1 1 1,0-1-1,-1 1 1,1-1-1,0 0 0,-1 0 1,1 1-1,0-1 1,-1 0-1,1 0 1,0 0-1,0 1 1,-1-1-1,1 0 0,0 0 1,0 0-1,-1-1 1,1 1-1,0 0 1,0 0-1,-1 0 1,1 0-1,0-1 1,0 1-1,-1 0 0,1-1 1,0 1-1,0-1 1,14-9-6958</inkml:trace>
</inkml:ink>
</file>

<file path=ppt/ink/ink7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3:21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214 1 14318,'0'0'5445,"-12"1"-4127,5-1-1225,0 1 1,0 0-1,0 0 0,0 1 0,0 0 0,1 0 0,-1 0 1,1 1-1,-1 0 0,1 1 0,0-1 0,0 1 0,1 0 0,-1 1 1,1-1-1,0 1 0,0 0 0,0 0 0,-6 11 0,-1 0 123,2 0 0,0 1 1,-15 34-1,22-42-92,0 0 1,0 0 0,1 0 0,0 1-1,0-1 1,1 1 0,0-1 0,1 1 0,0-1-1,2 11 1,-2-17-81,1 0 1,0-1-1,0 1 0,0 0 0,0 0 0,0-1 0,0 1 1,1-1-1,-1 1 0,1-1 0,0 0 0,0 1 1,0-1-1,0 0 0,0 0 0,0 0 0,4 2 1,0-1 45,-1 0 1,0 0 0,1-1-1,0 0 1,-1 0 0,1-1 0,0 0-1,8 1 1,0 0 57,-1-2 0,1 0 0,0 0 0,0-2 0,0 0 0,26-7 0,-30 6-53,1-1-1,-1-1 1,0 0 0,0 0-1,0-1 1,-1 0-1,0-1 1,0 0 0,-1 0-1,0-1 1,12-14 0,-16 16-61,1 1 0,-2-2 1,1 1-1,0 0 0,-1-1 1,0 1-1,-1-1 0,0 0 1,0 0-1,0 0 0,-1 0 1,0 0-1,0-1 1,-1 1-1,0 0 0,0 0 1,0-1-1,-4-13 0,3 17-159,-1-1 0,0 0-1,0 1 1,0-1-1,-1 1 1,1 0-1,-1 0 1,0 0 0,-1 0-1,1 0 1,0 0-1,-1 1 1,0 0 0,0 0-1,0 0 1,0 0-1,-1 1 1,1-1 0,-1 1-1,1 0 1,-1 0-1,-8-1 1,-2-1-1134,0 1 0,0 1 0,0 0 1,0 1-1,0 1 0,-21 1 0,-8 5-5163</inkml:trace>
</inkml:ink>
</file>

<file path=ppt/ink/ink7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1.9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1 383 4773,'0'0'19154,"8"-5"-18316,26-14-567,-2-3 0,0 0 1,-1-2-1,49-49 0,106-132 21,-175 192-211,-18 73 848,-2-29-678,-47 201 1762,54-220-1750,3-13-1411,8-23-4025,-3 7-551,2-2-3245</inkml:trace>
</inkml:ink>
</file>

<file path=ppt/ink/ink7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2.4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136 113 2691,'0'0'112,"8"-7"785,-1 1 85,30-27 3181,-36 31-3525,1 0 0,-1 0 1,0 0-1,0 0 0,1 0 0,-2-1 0,1 1 1,0 0-1,0-1 0,-1 1 0,1-1 0,-1-4 1,0 6-380,0 0 0,0 0 0,0-1 0,0 1 0,0 0 0,-1 0 0,1 0 0,0-1 0,-1 1 0,1 0 0,-1 0 0,1 0 0,-1 0 0,0 0 0,1 0 0,-1 0 0,0 0 0,0 0 1,0 0-1,0 0 0,-1-1 0,0 1-101,0 0 1,-1 0-1,1 0 1,0 0-1,0 0 0,0 1 1,-1-1-1,1 1 1,0 0-1,-1-1 1,-2 1-1,1 0-123,-1 1 0,1-1 0,0 1 0,-1-1 0,1 1 0,-1 0 0,1 1 0,0-1 0,0 1 0,0 0 0,0 0 0,-5 4 0,-1 2 38,1 1 0,0 1 0,1 0 0,0 0 0,0 1 0,1 0 0,-11 23-1,14-26-8,1-1 0,0 2-1,0-1 1,1 0-1,0 1 1,1-1-1,-1 1 1,2-1 0,-1 1-1,1-1 1,1 1-1,-1-1 1,3 10 0,-2-16-53,-1 0 1,1 0-1,0 0 1,0 0-1,0 0 1,0 0-1,0 0 1,1-1-1,-1 1 1,1 0 0,-1-1-1,1 1 1,-1-1-1,1 1 1,0-1-1,0 0 1,0 1-1,0-1 1,2 1-1,1 0 34,1 0-1,-1 0 1,1-1-1,0 0 1,0 0-1,-1 0 1,9 0-1,-4-1 68,-1 0 0,1-1-1,-1 0 1,0-1-1,1 0 1,-1 0 0,0-1-1,0 0 1,9-4 0,-11 2-46,0 0 1,-1 0 0,1 0-1,-1-1 1,0 0 0,0-1 0,-1 1-1,0-1 1,0 0 0,-1 0 0,0-1-1,0 1 1,0-1 0,-1 0-1,0 0 1,-1 0 0,0 0 0,0-1-1,-1 1 1,0 0 0,0-1 0,-1 1-1,0-1 1,-1 1 0,-2-16-1,2 21-105,0 0 0,0 0 0,-1-1 0,1 1 0,-1 0 0,0 0 0,0 0 0,0 0 0,0 1 0,0-1 0,-1 0 0,1 1-1,-1 0 1,1-1 0,-1 1 0,0 0 0,0 1 0,0-1 0,0 0 0,-1 1 0,-3-2 0,5 2-181,1 1 0,-1-1 0,0 0 0,0 1 0,1 0 0,-1-1 0,0 1 0,0 0 0,0 0 0,0 0 0,0 0 1,0 0-1,1 0 0,-1 0 0,0 1 0,0-1 0,0 1 0,0 0 0,1-1 0,-1 1 0,0 0 0,1 0 0,-1 0 0,1 0 0,-1 0 0,1 0 0,-1 0 1,1 1-1,0-1 0,-1 1 0,1-1 0,0 1 0,0-1 0,0 1 0,0-1 0,1 1 0,-1 0 0,0 0 0,0 2 0,-5 29-7691,5-16 2866</inkml:trace>
</inkml:ink>
</file>

<file path=ppt/ink/ink7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02.8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38 5317,'0'0'15369,"-7"-3"-14883,5 1-428,0 1 0,-1 0 0,1 1 1,0-1-1,-1 0 0,1 1 0,-1-1 0,1 1 0,0 0 0,-1-1 1,1 1-1,-1 0 0,1 1 0,-1-1 0,1 0 0,-1 1 0,1-1 1,0 1-1,-4 1 0,0 1 91,1 1 1,0-1 0,0 1-1,1 0 1,-1 0-1,1 0 1,0 1-1,-7 9 1,6-8 16,1 0 0,-1 0-1,2 0 1,-1 0 0,1 1 0,0-1 0,0 1-1,0 0 1,1 0 0,0 0 0,1 0 0,0 1-1,0-1 1,0 0 0,1 1 0,0-1-1,1 8 1,0-13-142,0 0 0,1 0 0,-1 0 0,0 0 0,1 0 0,-1 0-1,1 0 1,0-1 0,0 1 0,-1 0 0,1-1 0,0 0 0,0 1 0,1-1-1,-1 0 1,0 0 0,0 0 0,0 0 0,1-1 0,-1 1 0,1 0 0,-1-1-1,0 0 1,1 0 0,4 0 0,67-1 449,-70 0-414,9 0 77,1-2 0,-1 0-1,0 0 1,0-2 0,0 1-1,-1-2 1,0 1 0,23-16-1,-31 19-95,0 0 0,0-1 0,0 0 0,0 0 0,-1 0 0,1-1 0,-1 1 0,0-1 0,0 1 0,0-1 0,0 0 0,-1-1 0,0 1 0,0 0 0,0-1 0,0 1 0,0-1 0,-1 1 0,0-1 0,0 0 0,0 1 0,-1-1 0,0 0 0,1 0 0,-2 0 0,1 0 0,0 1 0,-2-6 0,0 6-42,0 0-1,0 0 0,-1 1 1,1-1-1,-1 1 0,0 0 1,1 0-1,-1 0 0,-1 0 1,1 0-1,0 1 1,-1-1-1,1 1 0,-1 0 1,0 0-1,0 1 0,0-1 1,0 1-1,0-1 0,0 1 1,0 0-1,-5 0 1,-4-1-456,0 0-1,0 1 1,0 0 0,0 1 0,0 0 0,-14 3 0,-4 10-3385,17 4-2740,11-8-987</inkml:trace>
</inkml:ink>
</file>

<file path=ppt/ink/ink7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8.1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 64 5605,'0'0'5840,"6"-8"-4003,15-18-669,2-3 4604,-26 37-1100,-5 10-4289,4-13-133,-14 16 347,2 1-1,-17 29 1,33-50-596,-1-1 0,1 1 1,0 0-1,0-1 1,-1 1-1,1 0 1,0-1-1,0 1 1,0-1-1,0 1 1,0 0-1,0-1 1,0 1-1,0 0 1,0-1-1,0 1 1,1 0-1,-1-1 1,0 1-1,0-1 1,0 1-1,1 0 1,-1-1-1,0 1 1,1-1-1,-1 1 1,1-1-1,-1 1 1,1-1-1,-1 1 1,0-1-1,1 0 1,0 1-1,-1-1 1,1 0-1,-1 1 1,1-1-1,-1 0 1,1 0-1,0 1 1,-1-1-1,1 0 1,-1 0-1,1 0 1,0 0-1,-1 0 1,1 0-1,0 0 1,-1 0-1,1 0 1,0 0-1,47 0-21,-34-1-86,-7 1 54,0 0 0,0 1 0,0-1 0,0 1 0,0 1 0,0 0 0,0 0-1,0 0 1,11 6 0,-15-6 40,-1-1 0,1 1 0,0 0 0,-1 0 0,0 1 0,1-1 0,-1 0-1,0 1 1,0-1 0,0 1 0,-1 0 0,1 0 0,-1-1 0,1 1 0,-1 0 0,0 0 0,0 1 0,0-1-1,-1 0 1,1 0 0,-1 0 0,1 1 0,-1 3 0,-1-2 64,1 0 0,-1 0-1,0 0 1,0 0 0,0 0 0,-1 0-1,1-1 1,-1 1 0,0 0 0,-1-1 0,1 0-1,-1 1 1,0-1 0,0 0 0,0-1-1,-1 1 1,1 0 0,-1-1 0,0 0-1,0 0 1,0 0 0,-6 3 0,0 0 20,1-2 0,-1 0 0,0 0 0,0 0 0,-1-1 0,1-1 0,0 0 0,-1 0 0,-20 0 0,30-3-185,-1 1 0,0 0 0,1-1-1,-1 1 1,0-1 0,1 0 0,-1 1 0,1-1 0,-1 0-1,1 0 1,-1 0 0,1 0 0,0 0 0,0 0 0,-1-1-1,1 1 1,0 0 0,0-1 0,0 1 0,0 0 0,0-1-1,1 1 1,-1-1 0,0 0 0,1 1 0,-1-1 0,1 1-1,0-1 1,-1 0 0,1 0 0,0 1 0,0-1 0,0 0-1,0 1 1,0-1 0,1-3 0,-1-4-2064,1 0 0,0 0 0,1 0 1,-1 0-1,7-16 0,3-3-7822</inkml:trace>
</inkml:ink>
</file>

<file path=ppt/ink/ink7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8.5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13 7111,'0'0'16431,"12"0"-15422,227-7 673,-232 7-2262,14-1-1674,-14-3-6982</inkml:trace>
</inkml:ink>
</file>

<file path=ppt/ink/ink7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8.96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4805,'0'0'20077,"7"-2"-19634,3-1-412,-1 0-1,0-1 1,1 0-1,-1 0 1,-1-1-1,1-1 0,-1 0 1,0 0-1,0 0 1,7-8-1,76-85 31,-70 73-35,-20 25-53,-12 30-160,5-18 203,-52 93 403,53-93-387,0 0 0,1 0-1,0 1 1,1 0 0,0-1 0,1 1-1,-1 19 1,3-29-114,0-1 0,0 0 0,0 0 0,0 0 0,0 0-1,0 0 1,1 0 0,-1 0 0,0 0 0,1 0 0,-1 0 0,1 0 0,-1 0 0,1 0-1,-1 0 1,1 0 0,0 0 0,-1 0 0,1 0 0,0-1 0,0 1 0,0 0 0,0-1-1,-1 1 1,1 0 0,0-1 0,0 1 0,0-1 0,0 0 0,0 1 0,1-1 0,-1 0-1,0 1 1,1-1 0,42-3-7112,-16-4 681</inkml:trace>
</inkml:ink>
</file>

<file path=ppt/ink/ink7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19.3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24 6086,'0'0'14162,"-11"3"-13056,3-1-1016,0 1 0,0 0 1,0 0-1,1 1 1,-1 0-1,1 1 1,0-1-1,0 1 1,1 1-1,0-1 1,-1 1-1,2 0 0,-1 1 1,1-1-1,0 1 1,0 0-1,-3 8 1,4-8 25,1 0-1,0-1 1,0 2 0,1-1 0,0 0 0,0 0-1,1 1 1,0-1 0,0 1 0,0-1 0,1 1-1,2 14 1,-1-21-80,0 1 1,0 0-1,0-1 0,0 1 0,1 0 0,-1-1 0,0 1 1,1-1-1,-1 0 0,1 0 0,0 1 0,-1-1 0,1 0 1,0 0-1,0 0 0,-1-1 0,1 1 0,0 0 1,0-1-1,0 1 0,0-1 0,0 0 0,0 0 0,0 1 1,0-1-1,0 0 0,0-1 0,0 1 0,2-1 1,5 1 49,0-1 0,0 0 0,0 0 0,-1-1 0,14-4 0,-13 2-24,0-1 0,-1 0 1,1 0-1,-1 0 0,0-1 1,-1 0-1,1-1 0,-1 1 1,0-2-1,6-9 0,-9 13 26,-1-1-1,0 0 0,0 0 0,0 0 1,-1 0-1,1 0 0,-1-1 0,-1 1 1,1-1-1,-1 0 0,0 1 0,0-1 1,-1 0-1,1 0 0,-1 1 0,-1-1 1,1 0-1,-3-10 0,2 13-55,-1-1-1,0 1 1,0 0-1,0 0 1,0 0-1,0 0 0,-1 0 1,1 0-1,-1 1 1,0-1-1,0 1 1,1 0-1,-2 0 1,1 0-1,0 0 1,0 0-1,-1 1 0,1 0 1,-1-1-1,1 1 1,-1 0-1,-6 0 1,-4-2-101,-2 1 0,1 0 0,0 1 0,-17 2 0,30-1-40,0 0 0,1 0-1,-1 1 1,1-1 0,-1 0 0,0 1-1,1-1 1,0 1 0,-1 0-1,1 0 1,-1-1 0,1 1-1,0 0 1,-1 0 0,1 0 0,0 0-1,0 1 1,0-1 0,-2 3-1,2-3-307,1 0 0,0 0-1,-1 0 1,1 0 0,-1 0-1,1 0 1,0 0 0,0 0-1,0 0 1,0 0 0,-1 0-1,2 1 1,-1-1 0,0 0-1,0 0 1,0 0 0,0 0-1,1 0 1,0 2 0,3 3-6780</inkml:trace>
</inkml:ink>
</file>

<file path=ppt/ink/ink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39.7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48 4773,'0'0'12780,"90"29"-10955,-15-36-191,10-6-545,14-2-609,2 2-384,-8 6-96,-7 1-1761,-20-1-3877,-18-2-4067</inkml:trace>
</inkml:ink>
</file>

<file path=ppt/ink/ink7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0.6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62 4292,'0'0'3764,"-9"2"-1117,-20 1-1230,10-1 734,-3 0 4131,50 8-3522,53-3-1763,121-5 1,-121-4-874,67-5-34,168-31 0,-193 19 328,0 6 1,193 2 0,-304 16-91,-19 3-617,-1 0-4586,6-6 2917</inkml:trace>
</inkml:ink>
</file>

<file path=ppt/ink/ink7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4.1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 80 2498,'-20'11'13936,"42"-16"-5563,-1-2-9638,66-20 1890,-42 12-1615,88-17-1,-142 27-13892</inkml:trace>
</inkml:ink>
</file>

<file path=ppt/ink/ink7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4.9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 1 3043,'0'0'17798,"1"12"-17003,0 25-94,-1 0 0,-1-1-1,-11 56 1,15-167 2474,-1 10-3415,1 47-36,-3 18 276,0-1-1,0 1 1,0 0-1,0 0 1,0 0-1,0 0 1,0 0-1,0 0 1,0 0 0,0-1-1,0 1 1,0 0-1,1 0 1,-1 0-1,0 0 1,0 0-1,0 0 1,0 0-1,0 0 1,0 0-1,0-1 1,0 1-1,0 0 1,1 0 0,-1 0-1,0 0 1,0 0-1,0 0 1,0 0-1,0 0 1,0 0-1,0 0 1,1 0-1,-1 0 1,0 0-1,0 0 1,0 0-1,0 0 1,0 0 0,0 0-1,0 0 1,1 0-1,-1 0 1,0 0-1,0 0 1,0 0-1,0 0 1,0 0-1,0 1 1,0-1-1,1 0 1,-1 0-1,0 0 1,0 0 0,0 0-1,0 0 1,0 0-1,0 0 1,0 0-1,0 1 1,0-1-1,0 0 1,0 0-1,0 0 1,0 0-1,0 0 1,0 0-1,0 0 1,0 1 0,5 3-4,-1 0 0,1 0 0,0 0 0,0 0 1,0-1-1,0 0 0,0 0 0,1 0 0,-1-1 1,1 1-1,0-2 0,0 1 0,0 0 0,0-1 1,0 0-1,0-1 0,0 1 0,0-1 0,0 0 1,12-2-1,-13 1-10,0 0 0,0 1 1,1-2-1,-1 1 0,0-1 1,0 1-1,-1-1 1,1-1-1,0 1 0,-1-1 1,6-3-1,-8 4 2,0 0 1,0 0-1,0 0 0,0 0 1,-1 0-1,1 0 0,-1 0 0,0-1 1,1 1-1,-1-1 0,0 1 1,0-1-1,-1 1 0,1-1 1,0 1-1,-1-1 0,0 0 1,1 1-1,-1-1 0,0 0 1,0 1-1,-1-5 0,0 6 9,1 1-1,-1-1 0,1 1 1,-1-1-1,1 0 1,-1 1-1,0-1 0,1 1 1,-1 0-1,0-1 0,1 1 1,-1-1-1,0 1 1,0 0-1,1 0 0,-1-1 1,0 1-1,0 0 1,0 0-1,1 0 0,-1 0 1,0 0-1,0 0 1,0 0-1,1 0 0,-1 0 1,-1 1-1,-24 4-76,19-2 84,0 1 0,1 0 0,0 1 1,0 0-1,0 0 0,1 0 1,0 1-1,0-1 0,0 1 0,0 0 1,1 1-1,0-1 0,0 1 0,1 0 1,0 0-1,0 0 0,1 0 1,0 1-1,-2 11 0,4-17-28,1-1-1,-1 1 1,1-1-1,0 1 1,0-1-1,0 1 1,0-1-1,0 1 1,0-1 0,0 0-1,0 1 1,0-1-1,1 0 1,-1 0-1,0 0 1,1 0-1,-1 0 1,1 0 0,-1-1-1,1 1 1,-1 0-1,1-1 1,0 1-1,-1-1 1,1 0-1,0 1 1,-1-1 0,1 0-1,0 0 1,0 0-1,-1 0 1,3-1-1,61-1-4640,-58 1 3505,0-1 0,0 1 0,0-2 0,0 1 0,0-1 0,9-5 1,12-6-3347</inkml:trace>
</inkml:ink>
</file>

<file path=ppt/ink/ink7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5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14 9257,'0'0'10548,"-10"-4"-9699,8 3-821,-1 0-1,1-1 1,-1 1-1,1 0 1,-1 0-1,0 0 1,0 1-1,1-1 1,-1 1-1,0-1 1,0 1-1,1 0 1,-1 0-1,0 0 1,0 1-1,0-1 1,1 1-1,-1-1 1,0 1-1,0 0 1,1 0-1,-1 0 1,1 0-1,-1 1 1,1-1-1,0 1 1,-1-1-1,1 1 1,0 0-1,0 0 1,0 0-1,0 0 0,0 0 1,1 0-1,-1 1 1,1-1-1,-1 1 1,1-1-1,-2 5 1,1-4 9,1 0 0,-1 0 0,1 0-1,0 0 1,-1 0 0,1 1 0,1-1 0,-1 0 0,0 1 0,1-1 0,0 1 0,0-1-1,0 1 1,0-1 0,0 0 0,1 1 0,0-1 0,1 6 0,0-6 11,-1-1-1,1 0 1,-1 0 0,1 0 0,0-1-1,0 1 1,0 0 0,0-1 0,0 1-1,0-1 1,1 0 0,-1 1 0,0-1 0,1 0-1,-1 0 1,0-1 0,1 1 0,0-1-1,-1 1 1,1-1 0,-1 0 0,1 1-1,-1-2 1,5 1 0,-1-1 7,0 1 0,0-1 0,0-1 1,0 1-1,0-1 0,0 0 0,0-1 0,0 1 0,-1-1 0,1 0 0,-1-1 1,0 1-1,9-8 0,-10 7-38,0 1 0,-1-1 0,1 1 0,-1-1 0,0 0 0,0-1 0,0 1 0,0 0 0,-1-1 0,1 0 0,-1 0 0,-1 1 0,1-1 0,-1 0 0,1 0 0,-1 0 0,0-6 0,-1 11-5,0 0 0,0 0 0,0-1 0,0 1 0,0 0 0,0 0-1,0 0 1,0-1 0,0 1 0,0 0 0,0 0 0,0 0 0,0 0 0,0-1-1,0 1 1,0 0 0,0 0 0,0 0 0,0-1 0,-1 1 0,1 0 0,0 0-1,0 0 1,0 0 0,0-1 0,0 1 0,0 0 0,-1 0 0,1 0 0,0 0-1,0 0 1,0 0 0,0 0 0,-1 0 0,1-1 0,0 1 0,0 0-1,0 0 1,0 0 0,-1 0 0,1 0 0,0 0 0,0 0 0,0 0 0,-1 0-1,1 0 1,0 0 0,-12 7 219,-6 13-103,16-17-155,1-1-1,-1 1 1,1-1-1,0 1 1,0 0-1,0-1 1,0 1-1,0 0 1,0 0-1,1 0 1,-1-1-1,1 1 1,0 0-1,0 0 1,0 0-1,0 0 1,1 0-1,-1 0 0,1 0 1,1 4-1,-1-5-236,0 0-1,0-1 0,0 0 0,1 1 0,-1-1 0,0 0 1,0 1-1,1-1 0,-1 0 0,1 0 0,-1 0 0,1 0 1,2 1-1,34 4-8822,-22-6 2793</inkml:trace>
</inkml:ink>
</file>

<file path=ppt/ink/ink7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5.66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44 0 8968,'0'0'12620,"-4"13"-11621,-6 16-242,1 1 1,-6 46 0,13-63-637,0 0-1,1 0 1,1 0 0,0 1 0,0-1-1,1 0 1,1 0 0,0 1 0,9 24-1,3-20 355,-5-14-2198,-3-13-6136,-2-5-293</inkml:trace>
</inkml:ink>
</file>

<file path=ppt/ink/ink7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6.0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4484,'0'0'-448</inkml:trace>
</inkml:ink>
</file>

<file path=ppt/ink/ink7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6.3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250 20 8072,'0'0'7634,"-9"-4"-5659,5 2-1818,0-1 0,0 1 1,-1 1-1,1-1 0,-1 1 0,1 0 1,-1 0-1,1 0 0,-1 0 0,0 1 1,1 0-1,-1 0 0,0 0 0,1 0 1,-1 1-1,0 0 0,1 0 0,-1 0 1,1 0-1,-1 1 0,1 0 0,0 0 1,-5 3-1,-4 4 47,1 1 1,-1 0 0,2 1-1,0 1 1,0 0-1,-11 15 1,18-20-136,0-1 1,0 1 0,0 0-1,1 0 1,0 0 0,0 0-1,0 1 1,1-1 0,0 1 0,1-1-1,0 1 1,0 0 0,1-1-1,0 14 1,1-18-50,0-1 0,0 1 0,0 0 0,0 0-1,1-1 1,-1 1 0,1-1 0,0 1 0,-1-1 0,1 1 0,0-1 0,0 0 0,1 0 0,-1 0-1,0 0 1,1-1 0,-1 1 0,1-1 0,0 1 0,-1-1 0,1 0 0,0 0 0,0 0 0,0 0-1,0-1 1,-1 1 0,1-1 0,0 1 0,0-1 0,5-1 0,-2 2 16,0-1-1,0 0 1,0 0 0,0-1 0,0 1-1,-1-2 1,1 1 0,0 0 0,0-1-1,-1 0 1,1-1 0,-1 1 0,0-1-1,9-6 1,-11 6 11,0 0-1,-1 0 1,1 0 0,-1 0-1,0-1 1,0 1-1,0-1 1,0 0 0,-1 0-1,1 1 1,-1-1 0,0 0-1,0 0 1,-1 0-1,1 0 1,-1 0 0,0-6-1,0 8-30,0 0 0,0 0-1,-1 0 1,1 0 0,-1 0-1,1 0 1,-1 0 0,0 0 0,1 1-1,-1-1 1,0 0 0,0 0-1,0 1 1,-1-1 0,1 1-1,0-1 1,-1 1 0,1-1-1,-1 1 1,1 0 0,-1 0-1,1 0 1,-1 0 0,0 0 0,0 0-1,1 0 1,-1 0 0,0 1-1,0-1 1,0 1 0,0-1-1,0 1 1,0 0 0,0 0-1,-3 0 1,3 0-48,8 2 14,0 0 1,0-1-1,0 0 0,1 0 1,11 0-1,-18-1 12,104 0-1131,-104 2 1143,0 0 1,0-1-1,0 1 1,1 0-1,-2-1 1,1 1-1,0 0 1,0-1-1,0 1 1,-1-1-1,1 1 1,-1 0-1,-1 2 1,-2 4 121,0 0 1,1 1 0,-1-1 0,2 1 0,-4 17-1,5-25-255,1 0-1,0 0 1,0 0-1,0 0 1,0 0-1,0 1 0,0-1 1,0 0-1,1 0 1,-1 0-1,0 0 1,1 0-1,-1 0 0,0 0 1,1 0-1,-1 0 1,1 0-1,0 0 1,-1 0-1,1-1 0,0 1 1,-1 0-1,3 1 1,-1-1-432,0-1 0,0 1 0,0-1 0,0 1 1,0-1-1,0 0 0,0 0 0,1 0 0,-1 0 0,0 0 1,0 0-1,0-1 0,0 1 0,0-1 0,0 0 1,0 1-1,3-3 0,16-8-8036</inkml:trace>
</inkml:ink>
</file>

<file path=ppt/ink/ink7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6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36 0 12107,'0'0'9481,"-9"57"-9417,9-34-31,0 0-33,0-1-385,0-1-480,0-5-352,0-2-288,-4-5-545,-2-3-577,-1-6-223,-2 0-2115</inkml:trace>
</inkml:ink>
</file>

<file path=ppt/ink/ink7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7.1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35 103 6919,'0'0'2429,"-6"-9"-17,1 3-1686,3 4-512,-1 0 0,1-1 0,0 1 1,1 0-1,-1-1 0,0 1 0,1-1 1,-1 0-1,1 0 0,0 1 0,0-1 1,0 0-1,0 0 0,0 0 0,0-6 1,2 8-94,-1-1 1,1 1-1,0-1 1,0 1-1,0-1 1,0 1 0,0-1-1,0 1 1,0 0-1,0 0 1,0-1-1,0 1 1,1 0-1,-1 0 1,0 0 0,1 0-1,-1 1 1,1-1-1,-1 0 1,1 1-1,0-1 1,-1 0-1,1 1 1,0 0 0,-1-1-1,4 1 1,49-7 415,-53 7-470,18-2 76,-1 1 1,1 1-1,-1 0 0,1 2 0,22 4 1,-37-5-75,0 0 1,0 0-1,-1 0 1,1 1-1,0-1 1,-1 1 0,1 0-1,-1 0 1,0 0-1,1 0 1,-1 1-1,0-1 1,0 1 0,-1 0-1,1 0 1,-1 0-1,1 0 1,-1 0-1,0 1 1,0-1-1,0 1 1,-1-1 0,1 1-1,-1 0 1,0-1-1,0 1 1,0 0-1,-1 0 1,1 0 0,-1 0-1,0 5 1,0-3 12,0 0 0,0 0 1,0 0-1,-1 0 1,0 0-1,0 0 0,0-1 1,-1 1-1,-2 5 1,1-7 51,1 0 1,-1-1-1,0 0 0,0 0 1,0 0-1,0 0 1,0 0-1,-1 0 1,1-1-1,-1 0 1,0 1-1,0-1 1,-6 2-1,-8 2 97,0-1 0,0 0 0,0-1 0,-1-1 0,1-1 0,-1 0-1,-34-2 1,54-1-281,-1 1 0,0 0 0,0 0 0,1-1 0,-1 1 0,0 0 0,0-1 0,0 1 0,1 0 0,-1 0-1,0-1 1,0 1 0,0 0 0,0-1 0,0 1 0,0 0 0,0-1 0,0 1 0,0 0 0,0-1 0,0 1 0,0 0-1,0-1 1,0 1 0,0-1 0,0 1 0,0 0 0,0 0 0,0-1 0,0 1 0,-1 0 0,1-1 0,0 1 0,0 0 0,0-1-1,-1 1 1,1 0 0,0 0 0,0-1 0,-1 1 0,1 0 0,0 0 0,0 0 0,-1-1 0,1 1 0,0 0 0,-1 0 0,1 0-1,0 0 1,-1 0 0,1 0 0,0 0 0,-1-1 0,1 1 0,0 0 0,-1 0 0,30-18-4762,-5 6-345,6 1-1868</inkml:trace>
  <inkml:trace contextRef="#ctx0" brushRef="#br0" timeOffset="1">440 1 13325,'0'0'9737,"-31"51"-8808,31-29-321,0 4-351,0-1-193,0 1-32,0-1-289,0-5-896,2-2-640,4-8-738,-1-4-1857</inkml:trace>
</inkml:ink>
</file>

<file path=ppt/ink/ink7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7.4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54 10666,'0'0'8942,"2"-8"-7981,-2 6-907,0 0 0,1-1 0,-1 1 0,1 0 0,0 0 0,0 0 0,0 0 0,0 0 0,0 0 0,0 0 0,0 0 0,1 0 0,-1 1 0,1-1 0,1-1 0,0 1 7,1 0 0,-1 1 0,1-1 0,0 1 0,-1 0 0,1 0 0,0 1 0,-1-1 0,1 1 0,0-1 0,5 2 0,23-2 103,0 2 0,60 9 0,-80-8-150,0 0 0,0 1 0,0 1 0,-1 0 0,1 1 0,-1 0 0,0 1 0,0 0 0,-1 0 0,16 14 0,-25-19-7,0 0-1,0 0 1,1 0 0,-1-1-1,-1 1 1,1 1 0,0-1 0,0 0-1,0 0 1,0 0 0,-1 0-1,1 1 1,-1-1 0,1 0 0,-1 0-1,1 1 1,-1-1 0,0 1-1,0-1 1,1 0 0,-1 1 0,0-1-1,0 0 1,0 1 0,-1-1-1,1 1 1,0-1 0,-1 3 0,-1-2 65,0 1 1,0 0-1,0-1 1,0 0 0,0 1-1,0-1 1,-1 0-1,1 0 1,-1 0 0,1 0-1,-1-1 1,-3 2-1,-10 5 324,-1-1 0,0-1 0,-24 5 0,-15 1 12,42-10-8951,33-6 1491</inkml:trace>
</inkml:ink>
</file>

<file path=ppt/ink/ink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1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0 8648,'0'0'12994,"-4"17"-12829,-72 425 380,17-201-444,98-353 316,5 3-1,82-147 0,-115 234-488,-7 14 26,0 0 0,0-1 0,0 2 1,1-1-1,1 0 0,-1 1 0,1 0 0,13-12 0,-18 18 27,0 0 0,0 1 0,1-1 0,-1 0 0,0 1 0,0-1 0,0 1 0,0-1-1,1 1 1,-1 0 0,0-1 0,0 1 0,1 0 0,-1 0 0,0 0 0,0 0 0,1 0 0,-1 0 0,0 0 0,0 0 0,1 1 0,-1-1 0,0 0 0,0 1 0,1-1 0,-1 1 0,0-1 0,0 1 0,0 0 0,0-1 0,0 1 0,0 0 0,0 0 0,0 0 0,0 0 0,0 0 0,-1 0 0,1 0 0,0 0 0,-1 0 0,1 0 0,0 0 0,-1 0 0,1 1 0,-1-1 0,0 0 0,0 0 0,1 1 0,-1-1 0,0 1 0,2 7-38,0 0-1,0 0 1,-1 0 0,0 0 0,-1 14-1,-1-15 82,-1 0-1,0-1 0,0 1 1,-1-1-1,0 1 0,0-1 1,-1 0-1,1 0 0,-2-1 0,1 1 1,-1-1-1,0 0 0,0 0 1,-1 0-1,0-1 0,-6 5 1,3-2 10,-1-1 0,0 0 0,0-1 0,-1 0 0,0 0 0,0-1 0,0 0 0,0-1 0,-21 4 0,30-8-246,-10 2-759,7-4-2747,4-6-2202</inkml:trace>
</inkml:ink>
</file>

<file path=ppt/ink/ink7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8.37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120 44 2466,'6'-13'7833,"-1"-17"1540,-6 30-9241,0 0 0,0 0 0,0-1 0,0 1 0,0 0 0,0 0 0,0 0 0,0 0 0,0 0 0,0 0 0,0 0 0,-1 1 0,1-1 0,0 0 0,0 0 0,1 1 0,-3 0 0,-3 4-48,0-1 0,0 1 0,1 1 0,-1-1 1,1 1-1,1 0 0,-1 0 0,1 1 1,-4 7-1,-28 66 969,32-68-894,0-1-1,1 1 1,0 0 0,1 0 0,-2 21 0,4-31-204,0 1 1,1 0-1,-1-1 1,0 1-1,1 0 1,0-1 0,-1 1-1,1 0 1,0-1-1,0 1 1,1-1-1,-1 0 1,0 1-1,1-1 1,-1 0-1,1 0 1,0 0-1,0 0 1,0 0-1,0 0 1,0-1 0,0 1-1,1 0 1,-1-1-1,0 0 1,1 0-1,-1 0 1,1 0-1,-1 0 1,1 0-1,3 0 1,7 2-1854,0-2 1,0 0 0,23 0-1,-21-1-1253,17 0-6026</inkml:trace>
</inkml:ink>
</file>

<file path=ppt/ink/ink7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8.8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 2659,'0'0'18550,"5"-3"-18277,2 0-226,-1 0 1,1 1-1,0 0 1,0 0-1,1 1 1,-1 0-1,9-1 1,-13 2-27,1 0 1,-1 0 0,0 1-1,0-1 1,0 0-1,0 1 1,0 0 0,0 0-1,0 0 1,3 1-1,-5-1-11,0 0 0,0 0 0,0-1 0,0 1 0,0 0 0,0 0-1,0 0 1,0 0 0,0 0 0,0 0 0,-1 1 0,1-1-1,0 0 1,-1 0 0,1 1 0,-1-1 0,1 0 0,-1 0 0,0 1-1,1-1 1,-1 1 0,0-1 0,0 3 0,0-2 5,-1 0 0,1 0 0,-1 0 1,1-1-1,-1 1 0,0 0 0,1 0 1,-1 0-1,0 0 0,0-1 0,0 1 1,-1-1-1,1 1 0,0-1 0,-1 1 0,1-1 1,-1 1-1,1-1 0,-1 0 0,1 0 1,-4 2-1,-48 20 111,15-6-21,38-17-106,0 0 0,-1 0 1,1 0-1,0 0 0,-1 0 1,1 0-1,0 1 0,-1-1 1,1 0-1,0 0 0,0 1 0,-1-1 1,1 0-1,0 0 0,0 1 1,-1-1-1,1 0 0,0 0 1,0 1-1,0-1 0,0 0 1,-1 1-1,1-1 0,0 0 1,0 1-1,0-1 0,0 0 1,0 1-1,0-1 0,0 1 1,0-1-1,0 0 0,0 1 0,0-1 1,0 0-1,0 1 0,0-1 1,0 0-1,1 1 0,13 7-90,21 0-821,17-6-2562,0-4-3536,-12-2-1430</inkml:trace>
</inkml:ink>
</file>

<file path=ppt/ink/ink7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9.1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21 12844,'0'0'3209,"-9"-2"-743,-1 0-1973,-1 0 0,1 1 0,-1 1 0,1-1 0,-1 2 0,-19 2 0,27-3-463,0 1 0,1-1 1,-1 1-1,1 0 0,-1 0 0,0 0 1,1 0-1,0 0 0,-1 1 1,1-1-1,0 1 0,0-1 0,0 1 1,0 0-1,0 0 0,0 0 1,0 0-1,1 0 0,-1 0 0,1 1 1,-1-1-1,1 0 0,0 1 1,0-1-1,0 1 0,0 0 0,0-1 1,1 1-1,-1 0 0,1-1 1,0 1-1,0 0 0,0-1 0,0 1 1,0 0-1,0-1 0,2 5 1,-1-5-21,0 0 0,-1-1 1,1 1-1,1-1 0,-1 1 1,0-1-1,0 1 0,0-1 1,1 0-1,-1 1 0,1-1 1,-1 0-1,1 0 1,-1 0-1,1 0 0,0 0 1,0-1-1,-1 1 0,1 0 1,0-1-1,0 1 0,0-1 1,-1 0-1,1 1 0,0-1 1,0 0-1,3-1 0,54 0 272,-53 0-267,-1-1 0,0 0 1,0 0-1,1 0 0,-1-1 0,-1 0 1,1 0-1,0 0 0,-1 0 0,1-1 1,-1 0-1,4-4 0,-6 7-15,-1-1 1,0 1-1,1 0 0,-1 0 0,0-1 0,0 1 1,0-1-1,0 1 0,0-1 0,0 1 1,0-1-1,0 0 0,-1 1 0,1-1 1,-1 0-1,1 1 0,-1-1 0,0 0 1,1 0-1,-1 0 0,0 1 0,0-1 1,0 0-1,-1 0 0,1 0 0,0 1 1,-1-1-1,1 0 0,-1 0 0,1 1 1,-1-1-1,0 0 0,0 1 0,0-1 1,0 1-1,0-1 0,0 1 0,0-1 0,0 1 1,-3-2-1,1 1-247,0 1 0,0-1 0,0 0 0,-1 1-1,1 0 1,0 0 0,-1 0 0,1 0 0,-6 0 0,-16 4-8231,19 2 2702</inkml:trace>
</inkml:ink>
</file>

<file path=ppt/ink/ink7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9.4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35 0 10634,'0'0'12593,"-5"10"-12107,-16 49-69,19-54-550,0 1 1,1-1 0,0 1 0,0-1 0,0 1 0,1-1 0,0 1 0,0 0-1,0-1 1,1 1 0,1 7 0,-1-12-491,1-1-1,-1 1 1,1-1 0,-1 1 0,0-1-1,1 0 1,-1 0 0,1 1 0,-1-1-1,1 0 1,-1 0 0,1-1 0,-1 1-1,0 0 1,3-1 0,9-3-8842</inkml:trace>
</inkml:ink>
</file>

<file path=ppt/ink/ink7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39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11979,'0'0'8296,"7"-2"-7330,34-7-565,0 1-1,0 3 1,42-2-1,-111 43-710,8-13 913,-28 44 1,43-59-584,0 0 1,1 0 0,0 0 0,1 0 0,0 1 0,0 0 0,1 0 0,0-1 0,0 1-1,0 13 1</inkml:trace>
</inkml:ink>
</file>

<file path=ppt/ink/ink7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0.2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1 192 8072,'0'0'12652,"64"-9"-12364,-42 9-224,2 0-64,-2 0-1153,-6 0-1954,1 0-3107</inkml:trace>
  <inkml:trace contextRef="#ctx0" brushRef="#br0" timeOffset="1">244 0 2883,'0'0'16378,"0"8"-15519,1 6-689,0-1 0,1 1 1,1-1-1,1 1 0,-1-1 0,7 13 0,2 8 54,-10-27-155,0 0 0,0 1 1,-1-1-1,1 0 0,-2 1 0,1-1 1,-1 1-1,0-1 0,-2 13 0,1-15-31,0-1 0,-1 0 1,1 0-1,-1 0 0,0 0 0,0 0 0,-1-1 0,1 1 0,-1-1 0,0 1 0,0-1 0,0 0 0,0 0 0,0 0 0,-1 0 0,1-1 0,-8 4 0,-83 45 274,53-33-6138</inkml:trace>
</inkml:ink>
</file>

<file path=ppt/ink/ink7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8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0 5509,'0'0'18615,"-1"10"-18017,-4 5-289,-1 0 0,0 0 1,-12 21-1,7-16 209,1 1 1,-11 34-1,19-50-422,1-1 1,0 1-1,0-1 1,0 1-1,0 0 1,1-1-1,0 1 0,0 0 1,0-1-1,1 1 1,1 7-1,-1-11-69,0 1 0,0 0 1,1 0-1,-1-1 0,1 1 0,-1-1 0,1 1 0,0-1 0,-1 0 0,1 0 1,0 0-1,0 0 0,0 0 0,0 0 0,0 0 0,0 0 0,0-1 1,0 1-1,1-1 0,-1 0 0,0 1 0,0-1 0,0 0 0,0 0 1,1-1-1,2 0 0,11 2-142,0-1 1,0-1-1,1-1 1,-1 0-1,0-1 1,-1-1-1,1 0 1,0-2-1,-1 1 0,18-11 1,-22 4-2715,-9-6-3535,-2 3 1</inkml:trace>
</inkml:ink>
</file>

<file path=ppt/ink/ink7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8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78 0 2947,'0'0'14141,"-8"11"-11317,-1 3-2124,0 1-1,1 0 0,0 0 0,2 1 1,-1 0-1,2 0 0,0 1 1,1 0-1,1-1 0,-2 25 1,5-36-742,0 0 1,0 0-1,0 0 1,1-1-1,0 1 1,0 0-1,0 0 1,1-1-1,-1 1 1,1-1-1,0 0 0,0 1 1,4 4-1,-4-7-289,-1-1 0,1 1 0,0 0 0,-1-1-1,1 1 1,0-1 0,0 0 0,0 0-1,0 1 1,1-1 0,3 1 0,-2-1-741,0 0 1,0-1-1,0 1 0,0-1 1,0 0-1,0 0 1,0 0-1,6-2 1,8-3-4583</inkml:trace>
</inkml:ink>
</file>

<file path=ppt/ink/ink7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9.1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251 3 13357,'0'0'3619,"-10"-1"-880,3 0-2461,-1 1 1,0-1-1,0 1 1,1 1 0,-1-1-1,0 1 1,1 1-1,-1 0 1,1 0 0,-1 0-1,1 1 1,0 0-1,0 0 1,0 1 0,-12 8-1,15-9-118,-1 1-1,0 0 0,1 0 1,0 0-1,0 1 0,0-1 1,0 1-1,1 0 0,-1 0 1,1 1-1,1-1 0,-4 9 0,6-13-151,0-1-1,0 1 0,0-1 0,0 1 0,0-1 1,0 0-1,0 1 0,0-1 0,1 1 0,-1-1 0,0 1 1,0-1-1,0 1 0,1-1 0,-1 0 0,0 1 0,1-1 1,-1 0-1,0 1 0,1-1 0,-1 0 0,0 1 0,1-1 1,-1 0-1,1 1 0,-1-1 0,1 0 0,-1 0 1,0 0-1,1 0 0,-1 1 0,1-1 0,-1 0 0,1 0 1,-1 0-1,1 0 0,-1 0 0,1 0 0,-1 0 0,1 0 1,-1 0-1,1 0 0,-1-1 0,1 1 0,-1 0 0,1 0 1,26-7 146,-15 0-198,0 0 1,0-1 0,-1-1 0,0 0-1,-1 0 1,0-1 0,-1-1 0,0 1-1,8-13 1,-21 62-667,2-33 706,-3 12 40,0 1 0,1-1 0,0 1 0,2 0 0,0 0-1,1 0 1,2 23 0,0-39-27,1 0 1,-1 1-1,1-1 0,0 0 0,0 0 0,0 0 0,0 0 1,1 0-1,-1 0 0,1-1 0,-1 1 0,1-1 1,6 4-1,-7-4-6,0-1 1,1 1-1,-1 0 0,0-1 1,0 1-1,0 0 1,0 1-1,0-1 1,0 0-1,-1 0 0,1 1 1,-1-1-1,1 1 1,-1 0-1,0-1 1,1 6-1,-4-7 58,0-1 0,1 1 0,-1 0 0,0-1 0,0 1-1,0-1 1,0 0 0,0 1 0,0-1 0,0 0 0,0 0 0,0-1 0,-3 1 0,2 0 84,-217-9 2807,234 8-5154,0 0-1,-1-2 1,1 0-1,19-7 0,-14 4-2073,15-4-5386</inkml:trace>
</inkml:ink>
</file>

<file path=ppt/ink/ink7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29.5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38 13261,'0'0'10265,"-11"-8"-9672,6 4-536,3 2-41,0 1 0,1-1-1,-1 1 1,0-1 0,0 1-1,0-1 1,0 1 0,0 0-1,0 0 1,0 0 0,0 0-1,0 0 1,-1 1-1,1-1 1,0 1 0,-1-1-1,1 1 1,0 0 0,-1 0-1,1 0 1,0 0 0,-1 0-1,1 1 1,0-1 0,-1 1-1,1 0 1,0-1 0,0 1-1,-1 0 1,1 0 0,0 0-1,0 0 1,0 1 0,0-1-1,1 1 1,-1-1 0,0 1-1,1 0 1,-1-1-1,-2 4 1,-4 6 218,0 1 0,1-1-1,0 1 1,1 0 0,-8 24-1,12-32-136,1-1 1,1 1-1,-1-1 0,0 1 0,1 0 0,0-1 0,0 1 1,0 0-1,0-1 0,0 1 0,2 6 0,-1-8-70,0 0-1,0 0 0,0-1 0,0 1 1,0 0-1,0-1 0,0 1 0,0-1 0,1 0 1,-1 1-1,1-1 0,-1 0 0,1 0 1,-1 0-1,1 0 0,0 0 0,0 0 0,-1 0 1,1 0-1,0-1 0,0 1 0,0-1 1,3 1-1,4 0 47,0 0 0,0-1-1,0 1 1,0-2 0,0 0 0,0 0 0,0 0-1,0-1 1,0 0 0,-1-1 0,1 0 0,-1 0 0,13-8-1,-17 9-14,0 0-1,0-1 1,0 0-1,-1 0 1,1 0-1,-1 0 0,0 0 1,1 0-1,-2-1 1,1 0-1,0 0 1,-1 0-1,1 0 1,-1 0-1,0 0 0,-1 0 1,1-1-1,-1 1 1,0-1-1,0 1 1,0-1-1,0 1 0,-1-1 1,0 1-1,0-1 1,0 0-1,-1 1 1,0-7-1,-1 8-47,1-1 1,-1 1-1,0 0 0,0 0 1,0 0-1,0 0 1,-1 0-1,1 0 0,-1 0 1,0 1-1,0 0 0,0-1 1,0 1-1,0 0 0,0 0 1,0 1-1,-1-1 0,1 1 1,-1-1-1,1 1 0,-1 0 1,-6-1-1,1 0-493,-1 0 0,1 1 1,0 0-1,-1 0 0,0 1 0,1 0 0,-19 3 0,26-2 6,1-1 0,-1 1 0,1-1 0,-1 1 0,1 0 0,0 0 0,-1-1 0,1 1 0,0 0 0,0 0 0,0 0 0,0 0 0,-1 1 0,1-1 0,1 0 0,-2 2 0,0 5-7920</inkml:trace>
</inkml:ink>
</file>

<file path=ppt/ink/ink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1.6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0 203 7143,'0'0'13431,"11"-1"-12427,0-2-903,0-1 1,0 0-1,0 0 0,0-1 1,-1 0-1,0-1 1,0-1-1,0 1 1,-1-1-1,0-1 0,12-12 1,99-100 123,-118 117-215,-48 113-170,39-95 180,1 1 0,1 0 0,0 0 0,2 1 0,-1 0 1,2-1-1,0 1 0,1 33 0,2-49-47,-1 0 0,0 0 0,0 0-1,0 0 1,1 0 0,-1 0 0,1-1 0,-1 1 0,0 0-1,1 0 1,0 0 0,-1 0 0,1-1 0,-1 1 0,1 0-1,0-1 1,0 1 0,-1 0 0,1-1 0,0 1 0,0-1-1,0 1 1,0-1 0,-1 1 0,1-1 0,0 0 0,0 1-1,0-1 1,0 0 0,0 0 0,0 0 0,0 0 0,0 0-1,0 0 1,0 0 0,0 0 0,0 0 0,2-1 0,0 1-298,0-1 1,0 0-1,1 0 1,-1 0-1,0-1 1,0 1 0,0-1-1,-1 1 1,1-1-1,4-3 1,15-23-5260,-1-8-4308</inkml:trace>
</inkml:ink>
</file>

<file path=ppt/ink/ink7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2.4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15 168 3619,'-9'0'5894,"3"0"-2307,12 0-1569,16-8-929,9-3 96,9-2-256,6-4-448,9 2 31,0-1-63,-1 3-97,-5 0-192,-3 2-128,-6 0-96,-5 2-961,-11 1-993,-8-1-2818,-6-4-1763</inkml:trace>
</inkml:ink>
</file>

<file path=ppt/ink/ink7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3.5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2466,'-5'0'128,"-1"0"-96,4 0-320</inkml:trace>
</inkml:ink>
</file>

<file path=ppt/ink/ink7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4.5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58 2915,'0'0'8504,"1"-9"-6203,7-40 1489,-4 274 918,-4-224-4700,0-1 0,0 0 0,0 0 0,0 1 0,0-1-1,0 0 1,0 1 0,0-1 0,0 0 0,0 0 0,0 1-1,0-1 1,0 0 0,0 1 0,0-1 0,1 0 0,-1 0 0,0 0-1,0 1 1,0-1 0,1 0 0,-1 0 0,0 0 0,0 1-1,0-1 1,1 0 0,-1 0 0,0 0 0,0 0 0,1 0-1,-1 1 1,0-1 0,1 0 0,-1 0 0,0 0 0,0 0-1,1 0 1,-1 0 0,0 0 0,1 0 0,16-5 296,12-13 101,104-110-117,-133 128-289,1 0 0,-1-1 1,0 1-1,0 0 0,1-1 0,-1 1 1,0 0-1,0 0 0,1-1 0,-1 1 1,0 0-1,1 0 0,-1 0 0,0-1 1,1 1-1,-1 0 0,0 0 0,1 0 1,-1 0-1,0 0 0,1 0 0,-1 0 0,0 0 1,1 0-1,-1 0 0,1 0 0,-1 0 1,0 0-1,1 0 0,-1 0 0,0 0 1,1 0-1,-1 0 0,0 0 0,1 1 1,-1-1-1,0 0 0,1 0 0,-1 0 1,0 1-1,1-1 0,-1 0 0,0 0 1,0 1-1,1-1 0,-1 0 0,0 1 0,0-1 1,0 0-1,1 1 0,2 29-74,-11 34-30,6-39-2619,2-25 2559,0 1-1,0-1 1,0 1-1,0-1 1,1 1-1,-1-1 1,0 1 0,0-1-1,0 1 1,1-1-1,-1 1 1,0-1-1,1 1 1,-1-1-1,0 0 1,1 1-1,-1-1 1,0 1 0,1-1-1,-1 0 1,1 1-1,-1-1 1,1 0-1,-1 0 1,1 1-1,-1-1 1,1 0-1,-1 0 1,1 0 0,-1 0-1,1 0 1,-1 0-1,1 0 1,0 0-1,7 0-6982</inkml:trace>
</inkml:ink>
</file>

<file path=ppt/ink/ink7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15 11499,'0'0'7623,"-10"-3"-6539,-32-9-604,40 12-445,0 0 0,0 0-1,0 1 1,0-1 0,0 0-1,1 1 1,-1-1 0,0 1 0,0 0-1,0-1 1,1 1 0,-1 0-1,0 0 1,1 0 0,-1 0 0,1 1-1,-1-1 1,1 0 0,-1 1-1,1-1 1,0 1 0,0-1-1,0 1 1,0 0 0,0-1 0,0 1-1,-1 2 1,-15 46 333,16-48-337,1 1 0,-1 0 0,1-1 1,-1 1-1,1 0 0,0 0 0,0-1 0,0 1 0,1 0 0,-1 0 0,2 3 0,-2-5-10,0 0 0,1-1 0,-1 1 0,1 0 0,-1 0 0,1-1 0,-1 1 0,1 0 0,-1 0 0,1-1 0,0 1 0,0-1 0,-1 1-1,1-1 1,0 1 0,0-1 0,-1 1 0,1-1 0,0 0 0,0 1 0,0-1 0,0 0 0,1 0 0,3 0 31,0 0 1,0-1-1,0 1 0,1-1 1,-1 0-1,0-1 1,0 0-1,0 1 0,-1-1 1,8-5-1,136-82 108,-147 89-161,-1 0 1,0 0-1,0 0 0,0 0 0,0 0 0,0 0 0,1-1 0,-1 1 1,0 0-1,0 0 0,0 0 0,1 0 0,-1 0 0,0 0 0,0 0 0,0 0 1,0 0-1,1 0 0,-1 0 0,0 0 0,0 0 0,0 0 0,1 0 0,-1 0 1,0 0-1,0 0 0,0 0 0,1 0 0,-1 0 0,0 0 0,0 0 0,0 0 1,0 0-1,1 1 0,-1-1 0,0 0 0,0 0 0,0 0 0,0 0 1,1 0-1,-1 1 0,0-1 0,0 0 0,0 0 0,0 0 0,0 0 0,0 1 1,0-1-1,-2 14 101,-14 22 274,14-30-277,1-5-59,0 0 0,1 0 0,-1 0 0,1 0 0,-1 0 0,1 0 0,-1 0 0,1 0 0,0 1 0,-1-1 0,1 0 0,0 0 0,0 0 0,0 0 0,0 0 0,0 1 0,0-1 0,0 0 0,0 0 0,0 0 0,1 2 0,1-3-15,-1 1-1,1-1 0,0 0 1,-1 0-1,1 0 1,-1 0-1,1 0 0,0 0 1,-1 0-1,1 0 1,-1-1-1,1 1 0,-1-1 1,1 1-1,-1-1 1,3 0-1,39-19 68,-36 16-153,1 0 1,-1 0-1,1 1 0,0 0 0,0 0 0,0 1 1,1 0-1,8-1 0,-17 4 56,1-1 0,-1 0 1,1 1-1,-1-1 0,1 1 0,-1-1 1,0 1-1,1-1 0,-1 1 1,0-1-1,1 1 0,-1-1 0,0 1 1,0-1-1,1 1 0,-1-1 0,0 1 1,0-1-1,0 1 0,0 0 0,0-1 1,0 1-1,0-1 0,0 1 1,0-1-1,0 1 0,0 0 0,0-1 1,0 1-1,-1-1 0,1 1 0,0-1 1,0 1-1,0-1 0,-1 1 0,1-1 1,0 1-1,-1 0 0,-10 23 83,6-17-62,4-6-3,0 1-1,-1-1 0,1 1 1,0 0-1,0 0 1,0-1-1,1 1 0,-1 0 1,0 0-1,1 0 1,-1 0-1,0 3 1,33-19 576,-24 9-603,55-32 51,-59 35-77,1 0-1,-1 0 1,0 0-1,1 1 0,-1-1 1,1 1-1,0 0 1,-1 1-1,1-1 1,0 1-1,0 0 0,8 1 1,-2 48-374</inkml:trace>
</inkml:ink>
</file>

<file path=ppt/ink/ink7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5.8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4484,'0'0'17814,"-5"9"-17520,3-6-266,-1 4 14,0-1-1,0 0 0,0 1 1,1-1-1,0 1 0,0 0 1,0-1-1,0 15 0,2-21-29,1 1-1,-1-1 0,1 0 0,0 1 0,-1-1 0,1 0 1,0 1-1,-1-1 0,1 0 0,0 1 0,-1-1 1,1 0-1,0 0 0,0 0 0,-1 0 0,1 0 0,0 0 1,0 0-1,-1 0 0,1 0 0,0 0 0,-1 0 0,1-1 1,0 1-1,0 0 0,-1 0 0,1-1 0,0 1 0,-1 0 1,1-1-1,-1 1 0,1-1 0,0 0 0,27-12 95,-2-4-80,-21 13-33,0 0-1,1 0 0,-1 1 1,1 0-1,0 0 0,0 0 0,0 0 1,0 1-1,0 0 0,9-1 0,-14 50 409,-1-47-400,3 27-155,4-20-2313,7-12-3572,-7-4-121</inkml:trace>
</inkml:ink>
</file>

<file path=ppt/ink/ink7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13 10346,'0'0'11050,"20"-12"-17264,-9 18 993</inkml:trace>
</inkml:ink>
</file>

<file path=ppt/ink/ink7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6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141 179 11211,'0'0'5455,"-8"0"-3880,0 1-1323,-1-1 0,0 1 0,1 0 0,-1 1 1,1 0-1,-1 0 0,-10 6 0,15-7-124,1 1 0,0 0 0,-1-1 0,1 1 1,0 0-1,0 1 0,1-1 0,-1 1 0,0-1 1,1 1-1,-1 0 0,1 0 0,0 0 0,0 0 0,0 0 1,1 0-1,-1 1 0,1-1 0,-1 0 0,1 1 1,0-1-1,1 1 0,-2 5 0,3-8-111,-1 0 0,0 0 0,1-1 0,-1 1-1,1 0 1,-1 0 0,1 0 0,0-1 0,-1 1 0,1 0 0,0-1-1,-1 1 1,1-1 0,0 1 0,0-1 0,0 1 0,-1-1 0,1 1-1,0-1 1,0 0 0,0 1 0,0-1 0,0 0 0,0 0 0,0 0-1,0 0 1,0 0 0,0 0 0,0 0 0,0 0 0,-1 0 0,3 0-1,37-3 191,-28 1-276,0-1-1,-1 0 0,1-1 0,-1 0 0,0-1 1,0 0-1,-1 0 0,0-2 0,0 1 0,0-1 1,0 0-1,14-16 0,-19 12-13,-10 7-1,-16 13 310,17-7-161,1 1 0,1 0 1,-1 0-1,0 0 1,1 0-1,-1 0 0,1 1 1,0-1-1,0 1 1,0-1-1,1 1 0,-1 0 1,1-1-1,0 1 1,-1 7-1,2-10-56,1-1 0,-1 1 0,1 0 0,-1-1 1,1 1-1,0 0 0,-1-1 0,1 1 0,-1-1 0,1 1 0,0-1 1,0 1-1,-1-1 0,1 0 0,0 1 0,0-1 0,0 0 0,-1 0 0,1 1 1,0-1-1,0 0 0,0 0 0,-1 0 0,1 0 0,0 0 0,0 0 0,0 0 1,1-1-1,30 0 112,-30 1-112,14-4-50,1 0 0,-1-1 1,0-1-1,0 0 0,-1-1 0,0-1 0,0 0 0,0-1 1,-1-1-1,-1 0 0,0-1 0,0-1 0,-1 1 0,0-2 1,-1 0-1,17-26 0,-6-10 80,-22 48-32,1 0 0,-1 0 1,0 0-1,1 0 1,-1 0-1,0 0 0,0 0 1,0 0-1,0 0 1,0 0-1,0 0 0,0 0 1,0 1-1,0-1 0,0 0 1,0 0-1,0 0 1,-1 0-1,1 0 0,0 0 1,-1 0-1,1 0 1,-1 0-1,1 1 0,-1-1 1,1 0-1,-1 0 0,0 1 1,1-1-1,-1 0 1,0 1-1,0-1 0,1 0 1,-1 1-1,0-1 0,0 1 1,0 0-1,0-1 1,0 1-1,1 0 0,-1-1 1,0 1-1,0 0 1,0 0-1,0 0 0,0 0 1,0 0-1,-1 0 0,-5 1 27,0 0-1,0 0 0,1 1 0,-1 0 1,0 0-1,1 0 0,-1 1 0,1 0 1,0 1-1,0-1 0,0 1 0,1 0 0,-1 1 1,1-1-1,0 1 0,0 0 0,-6 10 1,5-9-18,1 1 0,1-1 1,-1 1-1,1 0 0,0 1 1,1-1-1,0 1 0,0 0 1,0-1-1,1 1 0,1 0 1,-1 1-1,1-1 1,0 16-1,2-21-39,0 0 0,0 0 1,0-1-1,0 1 0,0 0 1,1-1-1,-1 0 0,1 1 1,0-1-1,0 0 0,0 1 0,0-1 1,0 0-1,0-1 0,0 1 1,1 0-1,-1-1 0,1 1 0,-1-1 1,1 0-1,0 1 0,-1-1 1,1-1-1,0 1 0,0 0 0,5 0 1,40 6-2403,-8-6-3404,-5-1-3754</inkml:trace>
</inkml:ink>
</file>

<file path=ppt/ink/ink7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7.7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50 5509,'1'0'187,"0"-1"1,0 0-1,-1 1 0,1-1 0,0 0 0,0 0 0,-1 0 0,1 0 1,0 1-1,-1-1 0,1 0 0,-1 0 0,1 0 0,-1 0 1,0 0-1,1 0 0,-1-1 0,0 1 0,0 0 0,0 0 1,1 0-1,-1 0 0,0 0 0,-1 0 0,1 0 0,0 0 0,0 0 1,0 0-1,-1-1 0,1 1 0,0 0 0,-1 0 0,1 0 1,-1 0-1,1 1 0,-1-1 0,0 0 0,1 0 0,-1 0 1,0 0-1,0 0 0,1 1 0,-1-1 0,0 0 0,0 1 0,0-1 1,0 1-1,0-1 0,0 1 0,-1-1 0,-1 0 304,-1 0-1,1 0 1,0 1-1,-1-1 1,1 1-1,-1 0 0,1 0 1,0 0-1,-1 0 1,1 1-1,-1-1 1,1 1-1,0 0 1,0 0-1,-7 3 1,-1 3-407,1 0 1,0 1 0,0 0 0,1 1 0,0 0-1,0 1 1,1-1 0,0 2 0,1-1 0,0 1-1,1 0 1,0 1 0,1-1 0,0 1-1,1 0 1,-5 23 0,9-34-80,-1 1 0,1-1 0,0 0 0,1 1 0,-1-1-1,0 1 1,0-1 0,1 0 0,-1 1 0,0-1 0,1 0 0,-1 0 0,1 1 0,0-1 0,-1 0 0,1 0-1,0 0 1,0 0 0,0 0 0,0 0 0,0 0 0,0 0 0,0 0 0,0 0 0,0 0 0,2 0 0,1 1 9,0 0 0,0-1 0,0 1 1,1-1-1,-1 0 0,0-1 1,1 1-1,7 0 0,-5-1 7,0 0-1,0 0 1,0-1-1,1 0 1,-1 0-1,0-1 1,-1 0-1,1 0 1,0-1-1,-1 1 1,7-5-1,-11 6-12,-1 1-1,0-1 0,0 0 1,1 0-1,-1-1 0,0 1 1,0 0-1,0 0 0,-1 0 1,1-1-1,0 1 0,0 0 1,-1-1-1,1 1 0,-1-1 1,1 1-1,-1-1 0,1 1 1,-1-2-1,0 2-3,0-1 1,-1 1-1,1 0 1,0 0-1,-1 0 1,1 0-1,-1 0 0,1 0 1,-1 0-1,1 0 1,-1 0-1,0 0 1,0 1-1,1-1 0,-1 0 1,0 0-1,0 1 1,0-1-1,-2-1 1,-1 0-7,-1-1 1,0 1 0,0 0 0,0 1 0,0-1 0,0 1 0,-1 0 0,1 0 0,-8 0-1,12 1-40,42 0-102,-18-3 96,20-1-145,-42 4 189,0 0 1,0 0-1,0 0 0,0 0 1,0 0-1,-1 1 1,1-1-1,0 0 0,0 1 1,0-1-1,0 1 1,0-1-1,-1 1 0,1-1 1,0 1-1,0-1 1,-1 1-1,1 0 1,0-1-1,-1 1 0,1 0 1,-1 0-1,1-1 1,-1 1-1,1 0 0,-1 0 1,0 0-1,1 0 1,-1 0-1,0-1 0,0 1 1,0 0-1,1 0 1,-1 0-1,0 0 0,0 1 1,-2 22-8,1-18 10,0 0 1,0 0-1,1 1 1,0-1-1,0 0 1,0 0-1,1 0 0,2 8 1,-2-13-98,0 0 1,1-1 0,-1 1-1,0 0 1,1-1-1,-1 1 1,0 0 0,1-1-1,-1 0 1,1 1-1,-1-1 1,1 0-1,-1 0 1,1 0 0,-1 1-1,1-2 1,-1 1-1,1 0 1,2-1 0,17-4-4425,-3-7-2135</inkml:trace>
</inkml:ink>
</file>

<file path=ppt/ink/ink7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8.12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25 1 11403,'0'0'9929,"-24"53"-9897,31-36 0,0 0-865,-1 0-928,-1-3-1282,-1-5-1505,-4-2-1186</inkml:trace>
</inkml:ink>
</file>

<file path=ppt/ink/ink7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8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31 10954,'0'0'6769,"10"-5"-5658,1 0-848,0 1 1,0 0-1,1 1 0,0 0 1,-1 0-1,1 2 0,0-1 1,16 1-1,-14 1-169,0 0 0,-1 2 0,1-1 0,0 1 0,-1 1 0,1 1 0,12 4 0,-23-7-79,0 1 1,-1-1 0,1 0 0,-1 1-1,1-1 1,-1 1 0,0-1 0,0 1 0,1 0-1,-1 0 1,-1 0 0,1 1 0,0-1 0,0 0-1,-1 1 1,1-1 0,-1 1 0,0-1-1,0 1 1,0 0 0,0-1 0,0 1 0,-1 0-1,1 0 1,-1-1 0,0 1 0,1 0 0,-1 0-1,-1 0 1,1 0 0,0 0 0,-1-1-1,1 1 1,-1 0 0,0 0 0,0-1 0,0 1-1,0-1 1,-1 1 0,-2 4 0,0 1 124,-1-1 0,-1 1 1,1-1-1,-1 0 1,0 0-1,-1-1 0,0 0 1,0 0-1,0 0 0,0-1 1,-1 0-1,0 0 0,0-1 1,0 0-1,-1-1 0,0 0 1,1 0-1,-1-1 0,0 0 1,0 0-1,0-1 1,0 0-1,-18-1 0,28 0-219,-1-1-1,0 1 0,1 0 1,-1-1-1,1 1 0,-1 0 1,1-1-1,-1 1 1,0 0-1,1-1 0,-1 1 1,0-1-1,1 1 0,-1-1 1,0 1-1,0-1 0,1 1 1,-1-1-1,0 1 1,0-1-1,0 1 0,0-1 1,0 1-1,0-1 0,0 0 1,0 1-1,0-1 1,0 1-1,0-1 0,0 1 1,0-1-1,0 1 0,0-1 1,-1 1-1,1-1 0,0 1 1,0-1-1,-1 1 1,1-1-1,0 1 0,-1-1 1,1 1-1,0 0 0,-1-1 1,1 1-1,0 0 1,-1-1-1,1 1 0,-1 0 1,1-1-1,-1 1 0,1 0 1,-1 0-1,1-1 0,-1 1 1,1 0-1,-1 0 1,1 0-1,-1 0 0,0 0 1,1 0-1,-1 0 0,1 0 1,-1 0-1,1 0 1,-1 0-1,1 0 0,-1 0 1,0 1-1,33-31-7697,-5 11 1019</inkml:trace>
</inkml:ink>
</file>

<file path=ppt/ink/ink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1.9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211 43 10474,'0'0'8515,"6"-9"-6909,17-24-276,-120 199 100,50-89-1357,27-40-670,-44 57 0,64-94 530,0 0 0,0 0 0,0 1 0,0-1 0,0 0 0,0 0 0,0 1 0,0-1 0,0 0 0,0 0 0,-1 0 0,1 1 0,0-1 0,0 0 0,0 0 0,0 0 0,0 1 0,-1-1 0,1 0 0,0 0 0,0 0 0,0 0 0,0 1 0,-1-1 0,1 0 0,0 0 0,0 0 0,-1 0 0,1 0 0,0 0 0,0 0 0,-1 0 0,1 0 0,0 0 0,0 0 0,0 0 0,-1 0-1,1 0 1,0 0 0,0 0 0,-1 0 0,1 0 0,0 0 0,0 0 0,-1 0 0,1 0 0,0 0 0,0 0 0,0-1 0,-1 1 0,1 0 0,0 0 0,0 0 0,0 0 0,-1-1 0,1 1 0,0 0 0,0 0 0,0-1 0,-2-14-3660,2 15 3633,0-28-7155</inkml:trace>
</inkml:ink>
</file>

<file path=ppt/ink/ink7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8.8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215 68 11851,'0'0'7399,"-15"55"-6534,10-31-96,1 1-97,4 0-191,0-1-257,0-3-128,4 0-64,3-5 32,-1-3-320,-1-4-673,1-6-672,-4-3-1410</inkml:trace>
  <inkml:trace contextRef="#ctx0" brushRef="#br0" timeOffset="1">1 68 10954,'0'0'6091,"11"-9"-4756,-3 3-1139,1 0-1,0 0 1,1 0-1,-1 1 1,1 1 0,0 0-1,1 0 1,-1 1-1,0 0 1,19-2-1,-11 3-48,7-1-73,1 2 0,0 0 0,43 5 1,-68-4-73,0 0 0,0 0 1,1 0-1,-1 1 0,0-1 1,0 0-1,0 1 0,0-1 1,0 1-1,0-1 0,1 1 0,-1 0 1,0-1-1,0 1 0,-1 0 1,1 0-1,0 0 0,0-1 1,0 1-1,0 0 0,-1 0 1,1 0-1,-1 0 0,1 1 1,0 1-1,0-1 29,-1 0 0,0 0 0,0 1 0,0-1 0,0 0 0,-1 0 0,1 0 0,-1 0 1,1 0-1,-1 1 0,0-1 0,1 0 0,-3 2 0,0 3 68,-1 0 0,-1-1-1,1 1 1,-1-1 0,0 0 0,-1-1 0,-7 8 0,1-6-52,-1 0-1,1 0 0,-1-1 1,-1-1-1,1 0 1,-1-1-1,0 0 1,1-1-1,-17 1 1,28-4-2386,10-2-9944</inkml:trace>
</inkml:ink>
</file>

<file path=ppt/ink/ink7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9.2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196 0 9321,'0'0'13687,"-9"0"-13606,2 1-51,0 0 1,0 1 0,0-1 0,0 1 0,1 1 0,-1-1 0,1 1 0,-1 0 0,1 1 0,0-1-1,0 1 1,1 0 0,-1 1 0,1-1 0,0 1 0,0 0 0,0 1 0,-6 9 0,1-2 250,0 1 0,1 0 0,-10 20 0,16-28-192,0 1 0,1-1 0,-1 0 1,2 1-1,-1-1 0,1 1 0,0-1 0,0 1 0,1 0 0,-1-1 1,2 9-1,0-12-100,0-1 0,0 1 0,0-1 0,1 0 1,-1 1-1,1-1 0,0 0 0,-1 0 0,1 0 0,0 0 1,0 0-1,0 0 0,0-1 0,1 1 0,-1-1 0,0 1 1,1-1-1,-1 0 0,1 0 0,-1 0 0,1 0 0,-1-1 1,1 1-1,0-1 0,-1 1 0,4-1 0,13 3-1440,0-1 1,28-1-1,-40-1 507,27 0-4881,1-2-4211</inkml:trace>
</inkml:ink>
</file>

<file path=ppt/ink/ink7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49.7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34 9705,'0'0'8488,"10"-5"-7634,-1 0-636,0 1 0,0 0 0,0 1 0,1 0-1,-1 0 1,1 1 0,0 0 0,0 1 0,10 0-1,-19 1-168,36 3 1252,-36-3-1278,-1 0 0,1 0 0,-1 0 0,1 1 0,0-1 0,-1 0 0,1 0 0,-1 0 0,1 0 0,-1 1 0,1-1 0,-1 0 0,1 1 0,-1-1 0,1 0 0,-1 1 0,0-1 0,1 0 0,-1 1 0,0-1 0,1 1 0,-1-1 0,0 1 0,1-1 0,-1 1 0,0-1 0,0 1 0,1-1 0,-1 1 0,0-1 0,0 1 0,0-1 0,0 1 0,0-1 0,0 1 0,0 0 0,0-1 0,0 1 0,0-1 0,0 1 0,0-1 0,0 1 0,-1-1 0,1 1 0,0-1 0,0 1 0,-1-1 0,1 1 0,0-1 0,0 1 1,-1-1-1,1 1 0,-1-1 0,1 1 0,0-1 0,-1 0 0,1 1 0,-1-1 0,1 0 0,-1 0 0,1 1 0,-1-1 0,1 0 0,-2 1 0,-7 6 209,0 0 0,-1-1 0,-20 10-1,21-11-52,-1 0 0,1 0-1,1 1 1,-1-1 0,1 2-1,-13 11 1,21-18-172,-1 1 1,1-1 0,0 0-1,-1 1 1,1-1-1,-1 1 1,1-1 0,-1 1-1,1-1 1,0 1-1,-1-1 1,1 1 0,0-1-1,0 1 1,-1-1-1,1 1 1,0-1 0,0 1-1,0-1 1,0 1-1,0 0 1,0-1 0,0 1-1,0-1 1,0 1-1,0-1 1,0 1 0,0 0-1,0-1 1,0 1-1,0-1 1,0 1 0,1-1-1,-1 1 1,0-1-1,0 1 1,1-1 0,-1 1-1,0-1 1,1 1-1,-1-1 1,1 1 0,-1-1-1,1 0 1,-1 1 0,1-1-1,-1 0 1,1 1-1,-1-1 1,1 0 0,-1 1-1,1-1 1,-1 0-1,1 0 1,-1 0 0,1 0-1,0 0 1,-1 0-1,1 0 1,-1 0 0,1 0-1,0 0 1,49 1-487,-39-1-124,20 0-1288,8 0-2577,1 0-3651,-13-2 1691</inkml:trace>
</inkml:ink>
</file>

<file path=ppt/ink/ink7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0.1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195 60 9353,'0'0'5664,"-3"-8"-3379,1 2-1984,2 4-202,-1 0 0,1-1 0,-1 1 0,0 0 0,0 0 0,0 0 0,0 0 0,0-1 0,0 1 0,0 1 0,-1-1 1,1 0-1,-1 0 0,1 0 0,-1 1 0,0-1 0,1 1 0,-1 0 0,0-1 0,0 1 0,0 0 0,0 0 0,-1 0 0,1 0 0,0 0 0,0 1 1,-5-1-1,1 0-11,0 2-1,0-1 1,0 1 0,0 0 0,0 0 0,0 0 0,1 1 0,-1 0 0,0 0 0,1 1 0,-1-1 0,1 1 0,0 0 0,0 1 0,0-1-1,0 1 1,1 0 0,-1 0 0,1 1 0,0-1 0,0 1 0,1 0 0,0 0 0,-1 0 0,2 1 0,-1-1 0,1 1 0,-1-1-1,1 1 1,1 0 0,-1 0 0,1 0 0,0 7 0,1-11-64,0-1 0,0 0-1,1 1 1,-1-1 0,1 0-1,-1 1 1,1-1 0,-1 0 0,1 0-1,0 1 1,0-1 0,0 0-1,-1 0 1,1 0 0,0 0 0,0 0-1,1 0 1,-1 0 0,0 0-1,0-1 1,0 1 0,1 0-1,-1-1 1,0 1 0,0-1 0,1 1-1,-1-1 1,0 0 0,1 1-1,-1-1 1,3 0 0,51 3 250,-43-4-239,-7 2-3,0-1-1,0-1 1,0 1 0,0-1-1,0 0 1,0 0 0,-1 0 0,1-1-1,0 1 1,0-1 0,-1-1 0,1 1-1,-1 0 1,0-1 0,0 0 0,0 0-1,0 0 1,0-1 0,-1 1-1,1-1 1,-1 0 0,0 0 0,0 0-1,0 0 1,-1-1 0,0 1 0,1-1-1,-2 1 1,1-1 0,0 0 0,-1 0-1,0 0 1,0 0 0,0 0-1,-1-7 1,0 10-46,-1 1 0,1-1 0,-1 1-1,1-1 1,-1 1 0,0-1 0,1 1 0,-1 0-1,0-1 1,0 1 0,0 0 0,0 0 0,0 0-1,0 0 1,0 0 0,-1 0 0,1 0 0,0 0-1,-1 0 1,1 0 0,0 1 0,-1-1 0,1 1-1,-1-1 1,1 1 0,-1-1 0,1 1 0,-1 0-1,1 0 1,-1 0 0,0 0 0,1 0 0,-1 0-1,-1 0 1,1 1-173,0-1 0,0 0 0,0 1 0,0-1 0,0 1 0,0-1 0,0 1 0,0 0-1,0 0 1,0 0 0,0 0 0,-2 1 0,3-1-106,0 0 1,0 0-1,0 0 1,0 0-1,0 1 0,1-1 1,-1 0-1,0 0 0,0 0 1,1 1-1,-1-1 1,1 0-1,-1 1 0,1-1 1,0 1-1,-1-1 0,1 0 1,0 1-1,0 1 1,0 12-5421</inkml:trace>
</inkml:ink>
</file>

<file path=ppt/ink/ink7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0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0 12556,'0'0'8846,"-3"9"-8035,-1 3-590,0 1 0,1-1-1,1 1 1,0 0 0,0 16 0,2-21-331,0 0 0,1 1 0,-1-1 0,5 15 0,-4-19-248,0-1-1,0 1 1,1-1 0,-1 1 0,1-1 0,0 1 0,0-1-1,0 0 1,1 0 0,-1 0 0,5 4 0,13 0-8120,-6-7 412</inkml:trace>
</inkml:ink>
</file>

<file path=ppt/ink/ink7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86 2 11371,'0'0'8322,"-9"0"-7831,7 0-477,0-1 33,0 1-1,-1 0 1,1 0-1,0 0 1,-1 0-1,1 0 1,0 1-1,0-1 1,-1 1-1,1-1 1,0 1-1,0 0 1,0 0-1,0 0 1,-1 0-1,1 0 1,1 0-1,-1 1 1,0-1-1,0 1 1,0-1-1,1 1 1,-1 0-1,1-1 1,-1 1-1,1 0 1,0 0-1,0 0 1,0 0-1,0 0 1,0 1-1,-1 3 1,-1 0 143,1 0 1,0 0 0,0 0 0,1 1 0,0-1 0,0 1 0,0-1 0,1 10 0,0-14-166,1 0 0,0 0 1,0 0-1,-1 0 0,1-1 1,0 1-1,1 0 0,-1 0 1,0-1-1,0 1 0,1-1 1,-1 1-1,1-1 0,0 1 1,-1-1-1,1 0 0,0 0 1,0 0-1,-1 0 0,1 0 1,0 0-1,0-1 1,0 1-1,0-1 0,0 1 1,0-1-1,0 0 0,0 1 1,0-1-1,4-1 0,2 2 39,54 3-63,-61-4 13,1 0-1,-1 0 1,0 0 0,1 0 0,-1 0 0,1 0 0,-1 0 0,1 0 0,-1-1-1,1 1 1,-1-1 0,0 1 0,1-1 0,-1 1 0,0-1 0,1 0-1,-1 0 1,0 0 0,0 0 0,0 0 0,0 0 0,0 0 0,0 0 0,0 0-1,0 0 1,0 0 0,0-1 0,-1 1 0,1 0 0,0-1 0,-1 1-1,1 0 1,-1-1 0,1-1 0,-2 2 58,1-1 0,-1 1 0,0-1 0,1 1 0,-1 0-1,0-1 1,0 1 0,0 0 0,0-1 0,0 1 0,0 0 0,0 0 0,-1 0 0,1 0-1,0 0 1,0 0 0,-1 1 0,1-1 0,-1 0 0,1 1 0,-1-1 0,1 1 0,-1-1 0,1 1-1,-1 0 1,1-1 0,-3 1 0,0-1-55,0 1 0,0-1 0,-1 1 0,1-1 0,0 1 0,0 0 0,-1 1 0,1-1 0,-7 3 1,10-3-83,0 1 0,0 0 0,1 0-1,-1-1 1,0 1 0,0 0 0,1 0 0,-1 0 0,1 0 0,-1 0 0,1 0 0,-1 0 0,1 0 0,-1 0 0,1 0 0,0 0 0,0 0 0,-1 0 0,1 0 0,0 0 0,0 0 0,0 0 0,0 0 0,0 1 0,1 0 0,-1-1-229,0-1-1,0 1 0,0 0 0,0-1 1,0 1-1,1 0 0,-1-1 0,0 1 1,0-1-1,1 1 0,-1 0 0,0-1 0,1 1 1,-1-1-1,1 1 0,-1-1 0,0 1 1,1-1-1,-1 1 0,1-1 0,0 0 1,-1 1-1,1-1 0,0 1 0,9 0-8518</inkml:trace>
</inkml:ink>
</file>

<file path=ppt/ink/ink7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2.5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50 54 5349,'0'0'7490,"5"-9"-5825,14-25-138,-18 34-1454,-1-1 0,0 0 0,1 1 1,-1-1-1,0 0 0,1 1 0,-1-1 0,1 1 0,-1-1 0,1 1 0,-1-1 0,1 1 0,0-1 1,-1 1-1,1-1 0,0 1 0,-1 0 0,1-1 0,0 1 0,-1 0 0,1 0 0,0 0 0,0-1 1,-1 1-1,1 0 0,0 0 0,0 0 0,-1 0 0,1 0 0,0 0 0,0 0 0,-1 0 0,1 1 1,0-1-1,-1 0 0,1 0 0,0 1 0,-1-1 0,1 0 0,0 1 0,-1-1 0,1 1 0,1 0 1,18 26 191,-17-22-31,10 15-50,-1-4-89,-1 1 0,-1 0 0,0 1-1,11 32 1,-19-46-64,-1 0-1,0 0 1,0 0-1,0 1 1,-1-1-1,1 0 0,-1 0 1,0 1-1,0-1 1,-1 0-1,1 0 1,-1 1-1,0-1 0,0 0 1,0 0-1,-1 0 1,1 0-1,-1 0 1,0 0-1,0-1 0,0 1 1,-1-1-1,1 1 1,-1-1-1,0 0 1,0 0-1,-7 5 0,-13 10 6,-41 21 0,3-7-3754,40-23-1209</inkml:trace>
</inkml:ink>
</file>

<file path=ppt/ink/ink7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49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71 33 3011,'-17'-4'3387,"-18"-4"-1019,22 2 839,8-2 3312,54 4-3022,19 2-2062,82 2-906,-148 0-525,-1 0 0,1 0 0,-1 0 0,1 1 0,-1-1 0,1 0 0,-1 1 0,1-1 0,-1 1 0,0-1-1,1 1 1,-1 0 0,0 0 0,0 0 0,0 0 0,1-1 0,-1 2 0,0-1 0,0 0 0,0 0 0,0 0 0,-1 0-1,1 1 1,0-1 0,0 0 0,-1 1 0,1-1 0,-1 0 0,1 1 0,-1-1 0,1 1 0,-1-1 0,0 1 0,0-1 0,0 1-1,0-1 1,0 1 0,0-1 0,0 1 0,-1-1 0,1 0 0,-1 3 0,-2 7 33,0 1 0,-1-1 1,0 0-1,-7 12 0,9-17-34,-18 32 370,-34 47 0,32-52 52,-33 66 0,54-99-425,1 1 0,-1 0 0,0 0 0,1 0 0,-1 0 0,1 0 0,-1 0 0,1 0 0,0 0 0,-1 0 0,1 0 0,0 0 0,0 0 0,0 0 0,0 0 0,0 0 0,0 0 0,0 0 0,0 0 0,0 0 0,0 0 0,1 1 0,-1-1 0,0 0 0,1 0 0,-1 0 0,1-1 0,-1 1 0,1 0 0,-1 0 0,1 0 0,0 0 0,-1 0 0,1-1 0,0 1 0,0 0 0,-1 0 0,1-1 0,0 1 0,0-1 0,0 1 0,0-1 0,2 1 0,-1 0-202,0-1 0,0 0 0,0 0 0,0 0-1,0 0 1,0-1 0,0 1 0,0-1 0,0 1 0,0-1-1,0 1 1,0-1 0,0 0 0,0 0 0,0 0 0,-1 0-1,1 0 1,0-1 0,-1 1 0,1 0 0,-1-1 0,2-1-1,-2 2-247,0-1 0,-1 1-1,1 0 1,0 0-1,-1 0 1,1 0-1,-1 0 1,0-1 0,1 1-1,-1 0 1,0 0-1,0-1 1,0 1-1,0 0 1,0-3 0,0-8-4504</inkml:trace>
</inkml:ink>
</file>

<file path=ppt/ink/ink7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50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80 5093,'0'0'14894,"57"-43"-13837,-26 32-384,4 0-481,0 5-160,-6 3-32,2 3-929,-11 0-1441,-3-1-3268,-6-4-4163</inkml:trace>
</inkml:ink>
</file>

<file path=ppt/ink/ink7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4:50.6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292 1 2755,'-12'3'4911,"-3"1"-4390,1 1 0,-1 0 1,1 1-1,1 1 0,-1 1 0,1 0 1,0 0-1,1 1 0,0 1 0,0 0 1,1 0-1,0 1 0,-16 23 0,15-13-350,0 0-1,2 1 1,0 1-1,2 0 1,0 0-1,2 1 1,0 0-1,2 0 1,0 0-1,2 0 1,0 30-1,3-37-36,0-1-1,1 1 0,1 0 0,0-1 0,1 0 0,1 1 0,11 23 0,-11-30-97,0 0-1,0-1 1,1 0-1,1 0 1,-1-1-1,2 1 0,-1-2 1,1 1-1,0-1 1,0 0-1,1-1 0,14 9 1,-11-9 1,1-1 1,-1 0 0,1-1-1,0 0 1,1-1 0,-1-1-1,0 0 1,1-1-1,-1 0 1,1-1 0,0 0-1,-1-1 1,0-1 0,1 0-1,16-6 1,-6 1 62,0-1 0,-1-1 1,0-1-1,0-1 0,-1-1 0,-1-1 1,29-22-1,-33 21 215,1-1 0,-2-1-1,0-1 1,-1 0 0,-1-1 0,-1-1 0,14-24-1,-19 28-102,-1 0-1,-1 0 0,0-1 0,-1 1 0,0-1 1,-1-1-1,-2 1 0,1 0 0,-2-1 1,0-28-1,-1 39-192,-1-1 0,0 1-1,0 0 1,-1-1 0,0 1 0,0 0 0,0 0 0,-1 0 0,1 1 0,-1-1-1,-1 1 1,1-1 0,-1 1 0,-9-9 0,6 7 20,-1 0-1,-1 1 1,1 0 0,-1 0-1,0 1 1,0 0 0,-1 0-1,-15-4 1,4 3-393,-1 0 1,0 2-1,0 0 0,0 2 1,-1 0-1,1 2 0,0 0 1,-24 4-1,14 5-3032,11 0-2148,-1 1-5373</inkml:trace>
</inkml:ink>
</file>

<file path=ppt/ink/ink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2.31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12396,'0'0'6246,"15"70"-4965,10-45-128,5-2-352,10-1-481,9-5-160,-1 1-384,0-5-1922,-4-4-1025,-9-5-2402</inkml:trace>
  <inkml:trace contextRef="#ctx0" brushRef="#br0" timeOffset="1">413 281 10634,'0'0'8675,"12"0"-7709,-4-1-900,1 0 0,-1 0 0,0-1 0,0 0 0,0 0 0,0 0 0,-1-1 0,1-1 0,-1 1 0,0-1 0,0-1 0,0 1 0,11-10 0,72-73 99,-100 125 273,0-16-252,3-9-213,1 1 0,0 0 1,0 1-1,1-1 1,1 1-1,1 0 1,0 1-1,-1 18 1,4-33-79,0-1 0,0 1 0,0 0 0,0-1 0,0 1 1,0 0-1,0-1 0,0 1 0,0-1 0,1 1 0,-1 0 1,0-1-1,0 1 0,0-1 0,1 1 0,-1-1 1,0 1-1,1-1 0,-1 1 0,0-1 0,1 1 0,-1-1 1,1 1-1,-1-1 0,1 0 0,-1 1 0,1-1 0,-1 0 1,1 1-1,-1-1 0,1 0 0,-1 0 0,1 1 0,0-1 1,-1 0-1,1 0 0,-1 0 0,1 0 0,0 0 1,-1 0-1,1 0 0,-1 0 0,2 0 0,14 0-5244</inkml:trace>
</inkml:ink>
</file>

<file path=ppt/ink/ink7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3.5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73 121 5317,'-11'3'2580,"-1"1"-1,0-1 1,0-1-1,-13 1 1,24-3-1614,9 0 497,14-1-932,-1-1 1,1-1 0,-1-1-1,24-8 1,87-32-1504,-109 36 455,-13 4-17,38-16-3282,-23 1-1540,-13 0-281</inkml:trace>
</inkml:ink>
</file>

<file path=ppt/ink/ink7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3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12364,'0'0'6267,"9"4"-5610,6 1-467,0-1 0,1 0 0,-1-1-1,1-1 1,24 1 0,96-4 15,-60-1 15,-75 2-202,-1-1 1,1 1-1,0 0 1,0 0 0,-1 0-1,1 0 1,0 0-1,0 0 1,0 0 0,-1 0-1,1 0 1,0 0-1,0 0 1,-1 0-1,1 1 1,0-1 0,0 0-1,-1 1 1,1-1-1,0 0 1,-1 1 0,1-1-1,0 1 1,-1-1-1,1 1 1,-1-1-1,1 1 1,-1 0 0,1-1-1,-1 1 1,1 0-1,-1-1 1,1 1 0,-1 0-1,0 0 1,0-1-1,1 1 1,-1 0-1,0 0 1,0-1 0,0 1-1,0 0 1,0 0-1,0 0 1,0-1-1,0 1 1,0 0 0,0 0-1,0-1 1,-1 1-1,1 0 1,0 0 0,0-1-1,-1 1 1,1 0-1,0-1 1,-1 1-1,1 0 1,-1-1 0,1 1-1,-1 0 1,-1 0-1,-34 41 744,9-16-668,1 1-1,-41 52 1,58-66-1537,2 0-1,-1 0 1,-5 15-1</inkml:trace>
</inkml:ink>
</file>

<file path=ppt/ink/ink7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4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 0 4356,'0'0'14750,"-1"10"-14456,0 13-60,1 0-1,6 37 1,-5-47-509,2-1 0,-1 1 0,1 0-1,1-1 1,1 0 0,-1 0 0,10 16 0,-9-22-3249,-1-3-1403</inkml:trace>
</inkml:ink>
</file>

<file path=ppt/ink/ink7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5.2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0 128 10474,'0'0'7175,"61"-4"-6310,-26-5-609,5 0-160,0 0-32,-1-1-32,-3-1 32,-3-3-32,-7 4-160,-4-2-353,-9 1-736,-8-2-1121,-5-3-1922</inkml:trace>
</inkml:ink>
</file>

<file path=ppt/ink/ink7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5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87 12780,'0'0'6022,"45"-51"-5382,-10 38-127,4 1-353,-3 4-96,5 6-64,-8 2 0,2 0-737,-10 0-1665,-3 3-1858,-9 0-1217</inkml:trace>
</inkml:ink>
</file>

<file path=ppt/ink/ink7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5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 1 12107,'0'0'3524,"-4"9"-1581,4-9-1890,-16 38 1372,15-36-1295,0 1 0,0-1 0,0 0-1,0 1 1,1-1 0,-1 1 0,1-1 0,0 1 0,0-1-1,-1 1 1,2-1 0,-1 1 0,0-1 0,0 0 0,1 1 0,-1-1-1,1 1 1,1 1 0,0-2-100,0-1 0,0 0-1,0 0 1,0-1 0,0 1-1,0 0 1,0-1 0,1 1 0,-1-1-1,0 0 1,0 0 0,1 0 0,-1 0-1,0 0 1,4-1 0,35-7 172,1-16-112,-35 20-64,-1-1 0,1 1 1,0 0-1,1 0 0,-1 1 0,1 0 1,-1 1-1,1-1 0,13-1 0,-19 60 946,-2-55-1012,0 0 1,0-1 0,1 1-1,-1-1 1,0 1-1,0-1 1,1 1-1,-1 0 1,0-1-1,1 1 1,-1-1-1,0 1 1,1-1 0,-1 0-1,1 1 1,-1-1-1,1 1 1,-1-1-1,1 0 1,-1 1-1,1-1 1,-1 0-1,1 0 1,0 1-1,-1-1 1,1 0 0,-1 0-1,1 0 1,0 0-1,-1 0 1,1 0-1,-1 0 1,1 0-1,0 0 1,0 0-1,26-5-8095,-12-4 1153</inkml:trace>
</inkml:ink>
</file>

<file path=ppt/ink/ink7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6.3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117 109 12075,'0'0'4447,"-9"-1"-2818,2 0-1425,1 0 1,-1 0 0,1 1 0,-1 0-1,1 1 1,-1-1 0,0 1 0,-7 2-1,12-2-149,-1 0 0,1 0 0,0 0-1,0 0 1,0 1 0,-1-1 0,1 1-1,0-1 1,1 1 0,-1-1 0,0 1 0,0 0-1,1 0 1,-1 0 0,1 0 0,0 0-1,-1 1 1,1-1 0,0 0 0,0 1 0,1-1-1,-1 0 1,0 1 0,1-1 0,-1 1-1,1-1 1,0 1 0,0-1 0,0 5-1,0-7-36,0 1 0,0 0-1,1 0 1,-1 0-1,0-1 1,0 1 0,0 0-1,1 0 1,-1-1-1,0 1 1,1 0 0,-1-1-1,0 1 1,1 0-1,-1-1 1,1 1-1,-1-1 1,1 1 0,0 0-1,-1-1 1,1 1-1,-1-1 1,1 0 0,0 1-1,0-1 1,-1 0-1,1 1 1,1-1 0,30 3 262,-25-4-239,1 0 0,0-1 0,-1 0 0,1 0-1,13-6 1,-9 0-25,0 0 0,0 0 0,-1-1 0,0-1 0,15-17 1,-21 22 37,-1 0 0,0-1 0,0 0 0,0 1 0,-1-1 0,0 0 0,0-1 1,0 1-1,-1 0 0,0-1 0,0 0 0,-1 1 0,1-14 0,-2 19-36,0 1-1,0 0 0,0-1 1,0 1-1,0 0 0,0 0 1,0-1-1,0 1 0,0 0 1,0-1-1,0 1 0,0 0 1,-1 0-1,1-1 0,0 1 1,0 0-1,0 0 0,0-1 1,-1 1-1,1 0 1,0 0-1,0 0 0,-1-1 1,1 1-1,0 0 0,0 0 1,-1 0-1,1 0 0,0 0 1,-1-1-1,1 1 0,0 0 1,0 0-1,-1 0 0,1 0 1,0 0-1,-1 0 0,1 0 1,0 0-1,-1 0 0,1 0 1,0 0-1,0 0 0,-1 1 1,1-1-1,0 0 0,-1 0 1,1 0-1,0 0 1,0 0-1,-1 0 0,1 1 1,0-1-1,0 0 0,-1 0 1,1 0-1,0 1 0,0-1 1,0 0-1,-1 0 0,1 1 1,0-1-1,0 0 0,0 1 1,0-1-1,-16 17 189,10-7-176,2 0-1,-1 0 1,1 0 0,1 1 0,0 0 0,0 0 0,1-1-1,1 1 1,-1 0 0,2 1 0,0 16 0,1-27-78,-1 1 1,0-1 0,1 1 0,-1-1 0,1 1 0,-1-1 0,1 1 0,0-1 0,-1 0 0,1 1 0,0-1-1,0 0 1,0 0 0,0 0 0,0 0 0,0 0 0,1 0 0,-1 0 0,0 0 0,0 0 0,1 0 0,-1 0-1,0-1 1,1 1 0,-1-1 0,1 1 0,1-1 0,43 6-6428,-24-6-268</inkml:trace>
</inkml:ink>
</file>

<file path=ppt/ink/ink7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6.6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10474,'0'0'10479,"8"4"-10094,4 0-317,0 1 0,-1-2 0,1 0 0,20 3 1,-27-6-55,-1 0 0,1 1 0,-1-1 0,0-1 0,1 1 0,-1-1 1,1 0-1,6-2 0,-9 2-6,-1 1 0,1-1-1,0 0 1,-1 0 0,1 0 0,-1 0 0,1 0 0,-1-1-1,0 1 1,1 0 0,-1-1 0,0 1 0,0 0 0,0-1-1,0 0 1,0 1 0,-1-1 0,1 0 0,0 1-1,-1-1 1,2-3 0,-2 4-2,0 0 0,0 1 0,0-1 0,0 0 0,0 1 0,0-1 0,0 0 0,0 1 0,0-1 1,0 0-1,-1 1 0,1-1 0,0 1 0,0-1 0,-1 0 0,1 1 0,0-1 0,-1 1 0,1-1 0,-1 0 0,1 1 0,0-1 0,-1 1 0,1 0 0,-1-1 0,1 1 0,-1-1 0,0 1 0,1 0 0,-2-1 0,-26-5 73,21 6-71,0 0 0,-1 0 0,1 1 1,0 0-1,-12 3 0,13-1-2,0 1-1,1-1 1,0 1-1,0 0 1,0 0-1,0 1 1,-8 9 0,12-13-1,-1 1 0,1-1 1,-1 1-1,1 0 1,0-1-1,0 1 1,-1 0-1,1 0 1,1 0-1,-1 0 1,0 0-1,0 0 1,1 0-1,-1 0 1,1 0-1,0 0 0,-1 0 1,1 0-1,0 1 1,0-1-1,0 0 1,1 0-1,-1 0 1,0 0-1,1 0 1,0 0-1,1 4 1,0-4-25,1-1 0,0 1 0,-1-1 0,1 1 1,0-1-1,0 0 0,0 0 0,-1-1 1,1 1-1,0-1 0,0 1 0,0-1 0,0 0 1,0 0-1,5 0 0,48-4-1901,-44 2 191,-1-1 1,1 0-1,-1 0 1,21-10-1,5-6-5670</inkml:trace>
</inkml:ink>
</file>

<file path=ppt/ink/ink7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6:57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200 3 9097,'0'0'9182,"0"0"-9156,-1 0 0,1 0 0,0 0 0,0-1 0,0 1 1,0 0-1,-1 0 0,1 0 0,0 0 0,0-1 1,0 1-1,-1 0 0,1 0 0,0 0 0,0 0 0,-1 0 1,1 0-1,0 0 0,0 0 0,-1 0 0,1 0 0,0 0 1,0 0-1,-1 0 0,1 0 0,0 0 0,0 0 0,-1 0 1,1 0-1,0 0 0,0 0 0,0 0 0,-1 0 0,1 0 1,0 1-1,0-1 0,-1 0 0,1 0 0,0 0 0,0 1 1,-32 39 2220,8-5-955,-25 25 766,-23 24-459,72-84-1750,-1-1 0,1 1 0,0 0 0,-1-1 0,1 1 0,0-1 1,-1 1-1,1 0 0,0-1 0,-1 1 0,1-1 0,0 1 0,0-1 0,-1 1 0,1-1 1,0 1-1,0-1 0,0 1 0,0-1 0,0 1 0,0-1 0,0 1 0,0-1 0,0 0 0,0 1 1,0-1-1,0 1 0,0-1 0,0 1 0,1-1 0,-1 0 0,1-23-2239,-1 24 2381,1-18-1296,-1-51-11633,-4 49 13192,-4 3 9969,19 17-7014,17 0-2396,-2 5-108,-1 1 0,41 15-1,-56-17-1535,-1 0 0,-1 1 0,1-1 0,-1 2 0,15 11 0,-17-13-4118</inkml:trace>
</inkml:ink>
</file>

<file path=ppt/ink/ink7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0.8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81 5990,'4'42'8123,"-5"23"-4693,0-20 610,18-66-1520,-13 9-2356,0 0 0,0 0 0,-1-1 0,-1 0 1,0 1-1,-1-1 0,0-23 0,-1 36-127,144 14-95,-139-14 48,0 0 32,1 0 0,0 0 0,0 0 1,-1-1-1,1 0 0,8-2 0,-12 1-10,1 1-1,-1-1 0,1 1 0,-1-1 1,0 0-1,0 0 0,0 0 0,0 0 1,0 0-1,0 0 0,-1 0 0,1-1 1,-1 1-1,1-1 0,0-3 0,-1 5-10,1-2-22,0-1 0,0 0 1,-1 0-1,1-1 1,-1 1-1,0 0 0,0 0 1,1-6-1,-2 9 12,0 0-1,0 1 1,0-1 0,-1 0-1,1 1 1,0-1 0,0 0-1,-1 1 1,1-1 0,0 1-1,-1-1 1,1 0 0,0 1-1,-1-1 1,1 1 0,-1-1-1,1 1 1,-1-1-1,1 1 1,-1 0 0,-1-1-1,-24-4-175,23 5 175,1 0 0,-1 0 0,1 1 0,-1 0 0,1-1 1,-1 1-1,1 0 0,0 0 0,-1 0 0,1 0 0,0 1 0,0-1 0,0 0 1,0 1-1,0 0 0,0-1 0,0 1 0,0 0 0,1 0 0,-1 0 0,1 0 1,-1 0-1,1 1 0,0-1 0,0 0 0,0 1 0,0-1 0,0 1 0,1-1 1,-1 1-1,0 2 0,1-2 0,-1 0 1,1 0-1,0 1 0,0-1 1,0 0-1,0 0 1,0 0-1,1 0 0,-1 1 1,1-1-1,0 0 0,0 0 1,0 0-1,0 0 1,1-1-1,-1 1 0,1 0 1,0 0-1,-1-1 1,1 1-1,0-1 0,1 0 1,-1 1-1,0-1 1,4 2-1,0-1-453,-1 0-1,1 0 1,0-1 0,0 0-1,0 0 1,0-1 0,10 2 0,23-1-5339,-18-2-107</inkml:trace>
</inkml:ink>
</file>

<file path=ppt/ink/ink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2.6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208 0 11339,'0'0'6822,"-31"54"-5092,5-19 31,11 0-543,4 3-225,8-2-705,3-1-256,3-5 0,14-2-448,-3-3-1186,1-2-736,-6-3-1154,-5-6-1696,-4-7-3557</inkml:trace>
  <inkml:trace contextRef="#ctx0" brushRef="#br0" timeOffset="1">1 215 13997,'0'0'7784,"60"-49"-7688,-20 45-96,10 3 0,10 1-96,1 0-1474,1 0-896,-5-2-4004</inkml:trace>
</inkml:ink>
</file>

<file path=ppt/ink/ink7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1.2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40 13741,'0'0'1703,"-8"-2"-48,0 1-1349,2-1-110,1 1 1,-1 0-1,1 1 1,-1 0-1,1-1 0,-8 2 1,11-1-148,0 1 0,1-1 0,-1 1-1,0-1 1,0 1 0,0 0 0,1 0 0,-1 0 0,1 0 0,-1 0 0,0 0 0,1 0-1,0 0 1,-1 1 0,1-1 0,0 1 0,-1-1 0,1 1 0,0-1 0,0 1 0,0 0-1,1-1 1,-1 1 0,0 0 0,0 2 0,-1 2 69,0-1-1,1 0 1,0 1 0,-1-1 0,2 1 0,-1-1-1,1 1 1,0-1 0,1 9 0,-1-12-75,1-1 0,0 1 1,0-1-1,-1 1 1,1-1-1,0 1 0,0-1 1,0 1-1,1-1 1,-1 0-1,0 0 1,0 0-1,1 1 0,-1-1 1,1 0-1,-1-1 1,1 1-1,-1 0 1,1 0-1,-1-1 0,1 1 1,0-1-1,-1 1 1,1-1-1,0 0 1,0 0-1,-1 1 0,1-1 1,0 0-1,0-1 1,-1 1-1,4-1 0,2 0-1,-1 0 0,1-1-1,-1 0 1,0 0 0,0-1-1,0 0 1,0 0-1,0 0 1,0-1 0,-1 1-1,0-2 1,1 1-1,7-9 1,-6 6-27,0 0 1,-1-1-1,0 0 0,0 0 1,-1 0-1,0 0 0,0-1 1,5-15-1,-8 6 48,-9 19 5,-13 26 153,18-24-182,1 0-1,0 0 1,0 0-1,0 0 0,0 0 1,0 0-1,1 1 1,-1-1-1,1 0 0,0 0 1,0 0-1,0 1 0,0-1 1,0 0-1,1 0 1,0 0-1,0 0 0,0 1 1,1 2-1,0-4-113,0 0 0,0 0 0,0 0-1,0 0 1,1 0 0,-1 0 0,0-1 0,1 1 0,0-1-1,-1 0 1,1 1 0,0-1 0,-1-1 0,1 1 0,0 0-1,0-1 1,0 1 0,0-1 0,0 0 0,0 0-1,3 0 1,39-2-6155,-25-9 278</inkml:trace>
</inkml:ink>
</file>

<file path=ppt/ink/ink7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1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 0 8232,'0'0'12444,"-2"10"-11996,-3 27 15,1 0 0,2-1 0,5 66 0,4-77-47,0-14-1200,4-10-3668,-6-5-1949</inkml:trace>
</inkml:ink>
</file>

<file path=ppt/ink/ink7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2.5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169 26 12075,'0'0'9748,"-11"-6"-9614,5 3-126,-26-12 2,31 14-9,-1 1 0,1 0 0,-1-1 0,1 1 0,-1 0 0,1 0 0,-1 0 0,0 0 0,1 0 0,-1 1 0,1-1 0,-1 0 0,1 1 0,-1-1 0,1 1 0,-1-1 0,1 1 0,0 0 0,-1 0 0,1-1 0,0 1 0,0 0 0,-1 0-1,0 2 1,-6 5 130,0 1-1,0-1 0,1 2 0,1-1 0,-1 1 1,1 0-1,1 0 0,0 1 0,1 0 0,0 0 1,0 0-1,1 0 0,0 0 0,1 1 0,1-1 1,0 1-1,0 20 0,2-31-115,0 0 1,-1 1-1,1-1 0,0 0 1,0 0-1,-1 0 1,1 0-1,0 0 0,0 0 1,0 0-1,0 0 0,0 0 1,1 0-1,-1 0 1,0-1-1,0 1 0,1-1 1,-1 1-1,0-1 0,0 1 1,1-1-1,-1 0 0,1 1 1,-1-1-1,0 0 1,1 0-1,-1 0 0,1 0 1,-1 0-1,0 0 0,3-1 1,2 0 23,0 1 1,0-1-1,0 0 1,-1 0 0,1-1-1,7-3 1,-8 3-23,0-1 0,0 0 1,-1-1-1,1 1 1,-1-1-1,0 1 0,0-1 1,-1-1-1,1 1 0,-1 0 1,0-1-1,0 0 0,0 0 1,0 0-1,-1 0 0,0 0 1,0 0-1,-1 0 0,1-1 1,-1 1-1,0-1 0,-1 1 1,1-12-1,-1 16-21,0 1 0,-1-1 0,1 0-1,0 0 1,0 0 0,-1 0 0,1 0 0,-1 0-1,1 0 1,-1 0 0,1 1 0,-1-1 0,1 0-1,-1 0 1,0 1 0,0-1 0,1 0-1,-1 1 1,0-1 0,0 1 0,1-1 0,-1 1-1,0-1 1,0 1 0,0 0 0,0-1 0,0 1-1,0 0 1,0 0 0,0 0 0,0 0 0,0 0-1,0 0 1,0 0 0,0 0 0,0 0 0,0 0-1,0 0 1,-1 1 0,-7 7-122,9-7 124,0-1 0,0 1-1,0-1 1,1 1 0,-1-1 0,0 1 0,1-1 0,-1 1 0,0-1-1,1 1 1,-1-1 0,1 1 0,-1-1 0,1 1 0,-1-1-1,1 0 1,-1 1 0,1-1 0,-1 0 0,1 1 0,-1-1 0,1 0-1,-1 0 1,1 0 0,0 1 0,0-1 0,6 2-43,0-1 0,0 0 0,1 0 0,-1-1 1,12 0-1,-12 0 31,-5 47-194,-2-37 311,3 22-828,-3-31 547,1-1-1,-1 1 1,1 0 0,-1-1-1,1 1 1,-1-1 0,1 1 0,-1-1-1,1 1 1,0-1 0,-1 1 0,1-1-1,0 1 1,0-1 0,-1 0 0,1 1-1,0-1 1,0 0 0,0 0 0,-1 0-1,1 1 1,0-1 0,0 0 0,0 0-1,-1 0 1,1 0 0,0-1 0,0 1-1,0 0 1,-1 0 0,1 0 0,0-1-1,0 1 1,0 0 0,-1-1-1,2 0 1,12-6-5438</inkml:trace>
</inkml:ink>
</file>

<file path=ppt/ink/ink7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2.83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 0 13645,'0'0'7826,"-4"9"-7346,2-4-462,0 1 0,0 0-1,0-1 1,0 1 0,1 0 0,0 0-1,0 0 1,1 0 0,-1 0-1,1 0 1,1 0 0,-1 0-1,1 0 1,0 0 0,3 10-1,7 20-1545,-9-10-2736</inkml:trace>
</inkml:ink>
</file>

<file path=ppt/ink/ink7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3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4708,'0'0'14628,"8"-7"-13822,-7 6-786,2-3 38,1 1 0,-1 0 0,1-1 0,0 2 0,0-1-1,0 0 1,0 1 0,1-1 0,-1 1 0,1 0-1,-1 1 1,1-1 0,0 1 0,-1 0 0,1 0 0,7 0-1,32-1 157,-26 1-186,-1 0 1,1 1-1,0 1 1,0 1-1,25 5 1,-41-7-2,0 0 0,-1 1-1,1-1 1,0 1 0,0-1 0,-1 1 0,1 0 0,-1 0 0,1 0 0,-1 0 0,1 0 0,-1 0-1,0 0 1,1 0 0,-1 0 0,0 1 0,0-1 0,0 0 0,0 1 0,0-1 0,0 1 0,0-1-1,0 1 1,-1 0 0,1-1 0,0 1 0,-1 0 0,0-1 0,1 1 0,-1 0 0,0 0 0,0-1 0,0 1-1,0 0 1,0 0 0,0-1 0,-1 1 0,1 0 0,-1 0 0,1-1 0,-1 1 0,0 1 0,-2 4 163,0-2 0,-1 1 0,1 0 0,-1-1 1,0 0-1,-1 1 0,1-2 0,-1 1 0,-9 7 1,-2-1 78,-1 0 0,0-1 0,-24 10 0,33-16-319,1-1 0,-1-1 1,0 1-1,-1-1 0,1 0 0,0-1 0,-1 0 1,1-1-1,0 1 0,-13-2 0,43-20-5214,26-1-3304,-20 11 2568</inkml:trace>
</inkml:ink>
</file>

<file path=ppt/ink/ink7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3.5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1 5029,'0'0'15070,"-4"10"-14712,-2 9-163,1 0 1,0 0-1,-1 25 1,5-38-361,0 0 0,0 0 0,1 1 0,-1-1 0,2 0 0,-1 1 0,1-1 0,0 0 0,0 0 0,1 0 0,-1 0 0,1 0 0,1 0 0,-1 0 0,1 0-1,6 8 1</inkml:trace>
</inkml:ink>
</file>

<file path=ppt/ink/ink7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3.8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71 10218,'0'0'7489,"8"-8"-6955,-2 2-477,1 0-1,-1 1 1,1 0 0,0 0-1,0 1 1,0 0-1,1 0 1,-1 0 0,1 1-1,0 1 1,0-1-1,0 1 1,1 0-1,13 0 1,0 0 179,56-2 477,-74 4-610,0 0 0,0 1 1,0-1-1,0 1 0,0 0 0,0 0 0,-1 0 0,1 0 1,0 1-1,-1-1 0,1 1 0,-1 0 0,1 0 1,-1 0-1,6 6 0,-8-7-41,0 0-1,0 0 1,0 0 0,0 0 0,-1 0 0,1 1 0,0-1-1,-1 0 1,1 1 0,0-1 0,-1 0 0,0 1-1,1-1 1,-1 0 0,0 1 0,0-1 0,1 1 0,-1-1-1,0 1 1,-1-1 0,1 0 0,0 1 0,0-1-1,-1 1 1,1-1 0,-1 3 0,-1-2 41,0 1 1,0-1 0,0 1-1,0-1 1,0 0-1,0 0 1,-1 0 0,1 0-1,-1 0 1,0 0-1,-4 2 1,-4 1 64,0 0 1,-1-1 0,1 0-1,-1-1 1,-15 2 0,15-4-80,-5-1-1067,11 1-6515,14-8 1279</inkml:trace>
</inkml:ink>
</file>

<file path=ppt/ink/ink7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4.2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1 7783,'0'0'13533,"-6"12"-12908,-4 7-403,-35 75 1502,41-86-1615,1 1-1,0 0 1,1 0 0,0 0-1,1 0 1,-1 0-1,2 0 1,-1 0-1,3 18 1,-1-23-105,1 0 0,-1-1 0,1 1 0,0-1 0,0 1 0,1-1 0,-1 0 0,1 0 0,-1 0 0,1-1 0,0 1 1,0 0-1,0-1 0,1 0 0,-1 0 0,1 0 0,-1 0 0,1 0 0,-1-1 0,1 0 0,0 0 0,4 1 0,45 8-2945,-9-15-6068,-23-6-3370</inkml:trace>
</inkml:ink>
</file>

<file path=ppt/ink/ink7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4.6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51 60 6919,'0'0'5258,"-8"-5"-3432,-24-18 79,31 23-1828,0 0 0,1 0 0,-1 0-1,1-1 1,-1 1 0,1 0 0,-1-1-1,1 1 1,-1 0 0,1-1 0,-1 1-1,1 0 1,0-1 0,-1 1 0,1-1-1,-1 1 1,1-1 0,0 1 0,0-1-1,-1 1 1,1-1 0,0 1 0,0-1-1,0 1 1,-1-1 0,1 0 0,0 1-1,0-1 1,0 1 0,0-1 0,0 1-1,0-1 1,0 0 0,0 1 0,0-1-1,1 1 1,-1-1 0,0 1 0,0-1-1,0 1 1,1-1 0,-1 1 0,0-1-1,1 1 1,-1-1 0,0 1 0,1-1-1,-1 1 1,0-1 0,1 1 0,-1 0-1,1-1 1,-1 1 0,1 0 0,-1-1-1,1 1 1,-1 0 0,1 0 0,-1-1-1,1 1 1,0 0 0,-1 0 0,1 0-1,-1 0 1,1 0 0,-1 0 0,1 0-1,0 0 1,35-6 222,41 6 310,-77 0-591,0 1 1,1-1 0,-1 0 0,0 0 0,1 0 0,-1 0 0,0 0 0,0 0 0,1 1-1,-1-1 1,0 0 0,0 0 0,0 0 0,1 1 0,-1-1 0,0 0 0,0 0 0,0 1-1,0-1 1,1 0 0,-1 0 0,0 1 0,0-1 0,0 0 0,0 1 0,0-1 0,0 0-1,0 0 1,0 1 0,0-1 0,0 0 0,0 1 0,0-1 0,0 0 0,0 0 0,0 1-1,0-1 1,0 0 0,0 1 0,0-1 0,-1 0 0,1 0 0,0 1 0,0-1 0,0 0-1,0 0 1,-1 1 0,1-1 0,0 0 0,0 0 0,0 0 0,-1 1 0,1-1 0,-1 0-1,-11 13 812,10-12-757,-10 7 229,0 0 1,0 1 0,-11 11-1,20-17-277,0 0 1,1 0-1,-1 0 0,1 0 1,0 0-1,0 1 0,0-1 1,0 1-1,0 0 0,1-1 1,0 1-1,0 0 0,0 0 1,0 0-1,0 0 0,1 5 1,1-8-58,-1 1 1,1-1 0,0 0 0,0 0-1,1 1 1,-1-1 0,0 0 0,0 0-1,1 0 1,-1 0 0,0 0-1,1-1 1,-1 1 0,1 0 0,-1-1-1,1 1 1,-1-1 0,1 1 0,-1-1-1,1 0 1,0 1 0,-1-1-1,1 0 1,0 0 0,-1 0 0,1-1-1,1 1 1,50-2-5451,-31-6 319,0-4-1579</inkml:trace>
</inkml:ink>
</file>

<file path=ppt/ink/ink7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5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134 12 11499,'0'0'7015,"-8"-2"-5974,5 1-1026,1 0 44,-1-1 0,0 1 0,0 0 0,0 1-1,0-1 1,0 0 0,0 1 0,0 0 0,0-1 0,0 1 0,-1 0 0,1 1 0,0-1 0,0 1 0,0-1 0,0 1 0,0 0 0,0 0-1,0 0 1,1 0 0,-1 1 0,0-1 0,1 1 0,-1 0 0,1-1 0,-1 1 0,1 0 0,-4 4 0,-23 39 789,28-43-747,0 1 1,0-1-1,0 1 0,0 0 0,0-1 0,0 1 0,1 0 0,0 0 0,-1-1 1,1 1-1,0 0 0,0 0 0,1 0 0,-1-1 0,1 1 0,1 5 1,-1-7-72,1 1 0,-1-1 0,1 0 0,-1 1 1,1-1-1,0 0 0,0 0 0,0 0 0,0 0 0,0-1 1,0 1-1,0 0 0,0-1 0,0 1 0,0-1 1,0 0-1,0 0 0,0 0 0,0 0 0,0 0 1,3-1-1,47-6 218,-46 5-232,0-1 0,0 1 0,0-2 0,0 1 0,0-1 0,-1 0 0,0 0 0,8-8 0,-10 10 4,-1 0-1,0 0 1,-1 0-1,1 0 1,0-1-1,-1 1 1,1 0-1,-1-1 1,0 0-1,1 1 1,-1-1-1,0 0 1,-1 0-1,1 1 1,-1-1-1,1 0 1,-1 0-1,0 0 1,0 0 0,0 0-1,0 1 1,-1-7-1,-1 7-37,1 1-1,-1-1 1,0 0 0,1 0-1,-1 1 1,0-1 0,0 1-1,0-1 1,0 1 0,0 0-1,-1 0 1,1 0 0,0 0-1,0 0 1,-1 0 0,1 1-1,0-1 1,-1 1 0,1 0-1,-3-1 1,2 1-385,-1-1 0,1 1 0,0 0-1,0-1 1,-1 1 0,1 1 0,0-1 0,0 0-1,0 1 1,-1 0 0,1-1 0,0 1 0,0 1-1,-5 1 1,3 14-6360,5-11 2775</inkml:trace>
</inkml:ink>
</file>

<file path=ppt/ink/ink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3.0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112 1 14638,'0'0'1879,"-9"13"-304,-1 0-1215,1 0 1,1 1 0,0 0-1,1 0 1,0 1 0,1 0-1,1 0 1,-5 22 0,8-2-177,1 0 1,1 1 0,2-1 0,9 47 0,-5-49 225,-2 1 0,-2 0-1,0 0 1,-7 61 0,5-90-263,-1 0 1,0 0-1,0 0 0,0 0 1,-1 0-1,1 0 0,-1 0 1,-1-1-1,1 1 0,0-1 1,-1 1-1,0-1 0,0 0 1,-5 5-1,8-9-124,-1 0 0,1 0 0,0 1 0,-1-1 0,1 0 0,-1 0 0,1 0-1,-1 0 1,1 0 0,0 0 0,-1 0 0,1 0 0,-1 0 0,1 0 0,-1 0 0,1 0 0,-1 0 0,1 0 0,-1 0 0,1 0 0,0-1-1,-1 1 1,1 0 0,-1 0 0,1 0 0,0-1 0,-1 1 0,1 0 0,0-1 0,-1 1 0,1 0 0,0-1 0,-1 1 0,1 0-1,0-1 1,0 1 0,-1 0 0,1-1 0,0 1 0,0-1 0,0 1 0,0-1 0,-1 1 0,1 0 0,0-1 0,0 1 0,0-1-1,0 1 1,0-1 0,0 0 0,-2-28 236,2 26-235,3-155-185,4 88-1816,2 0 1,3 1 0,28-86 0,-38 148 1967,0 0 0,0 1-1,1-1 1,0 1 0,0-1 0,1 1 0,0 0 0,0 0 0,0 1-1,1-1 1,-1 1 0,9-7 0,-9 10 5,0-1 1,0 1-1,0 0 0,0 1 0,1-1 1,-1 1-1,0 0 0,1 0 0,-1 0 1,1 0-1,-1 1 0,1 0 0,-1 0 1,1 0-1,-1 0 0,1 1 0,-1 0 1,0 0-1,1 0 0,6 2 0,1 2 49,1 1-1,-1 0 0,0 0 0,-1 1 0,0 1 1,16 12-1,-23-16 2,1 1-1,-1-1 1,1 1 0,-2 0 0,1 0-1,0 0 1,3 9 0,-6-12-20,1 0-1,-2 1 1,1-1 0,0 1-1,-1 0 1,1-1 0,-1 1-1,1 0 1,-1-1 0,0 1 0,0-1-1,-1 1 1,1 0 0,0-1-1,-1 1 1,0 0 0,0-1-1,0 3 1,-2-2 132,1 1 0,0-1-1,-1 0 1,0-1 0,1 1 0,-1 0 0,0-1-1,-1 1 1,1-1 0,0 0 0,-1 0 0,1 0-1,-1-1 1,1 1 0,-1-1 0,0 0 0,0 0-1,1 0 1,-6 0 0,-10 2 112,0-1 0,-29 0 0,44-2-642,-1 0 0,1 0-1,-1 0 1,0-1 0,1 0-1,-1 1 1,1-2 0,-1 1-1,1 0 1,-1-1 0,-3-2-1,-15-12-7250</inkml:trace>
</inkml:ink>
</file>

<file path=ppt/ink/ink7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5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12684,'0'0'9225,"-20"56"-8489,20-38-351,0 1-129,0-2-128,0-2-64,5-2-32,-1-4-256,2-2-705,-1-3-833,1-4-544,3 0-1954,-2-4-1633</inkml:trace>
</inkml:ink>
</file>

<file path=ppt/ink/ink7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1 6246,'0'0'14307,"-1"0"-14293,1 0 0,-1 0 0,0 0-1,0-1 1,1 1 0,-1 0 0,0 0 0,0 0 0,0 0 0,1 1 0,-1-1 0,0 0 0,0 0 0,1 0 0,-1 1 0,0-1 0,0 0-1,1 1 1,-1-1 0,0 0 0,1 1 0,-2 0 0,-5 7-94,-43 50 2159,47-53-1829,0-1 0,0 1 0,0 0 1,1 0-1,0 0 0,0 0 1,0 0-1,0 0 0,1 0 1,0 1-1,-1 8 0,3-13-235,0 1 0,0 0 0,-1-1-1,1 1 1,0 0 0,0-1 0,1 0 0,-1 1 0,0-1-1,0 1 1,1-1 0,-1 0 0,1 0 0,-1 0-1,1 0 1,0 0 0,-1 0 0,1 0 0,0-1 0,-1 1-1,1-1 1,0 1 0,0-1 0,0 0 0,3 1 0,51 6 90,-52-7-89,29-2 72,-32 2-85,0 0-1,0-1 1,0 1 0,0 0 0,0-1 0,0 1 0,-1-1 0,1 1-1,0-1 1,0 0 0,-1 1 0,1-1 0,0 0 0,0 1 0,-1-1 0,1 0-1,-1 0 1,1 0 0,-1 1 0,1-1 0,-1 0 0,0 0 0,1 0-1,-1 0 1,0 0 0,0 0 0,1 0 0,-1 0 0,0 0 0,0-1-1,-1 0 0,1 1-1,-1 0 0,0 0 1,1 1-1,-1-1 0,0 0 1,0 0-1,1 0 0,-1 0 0,0 1 1,0-1-1,0 0 0,0 1 1,0-1-1,0 1 0,0-1 0,0 1 1,0-1-1,0 1 0,0 0 1,-1-1-1,1 1 0,0 0 0,0 0 1,0 0-1,0 0 0,-2 0 1,-40-2 14,38 2-15,1 1 2,-1-1 0,0 1 0,0 0 0,0 0 0,1 1 1,-1-1-1,-4 3 0,8-4-39,0 1 0,0-1 1,0 0-1,0 1 0,0-1 1,0 1-1,0-1 0,0 1 1,0 0-1,0-1 0,0 1 1,1 0-1,-1 0 0,0 0 1,1-1-1,-1 1 0,0 0 0,1 0 1,-1 0-1,1 0 0,-1 0 1,1 0-1,0 0 0,-1 0 1,1 0-1,0 0 0,0 0 1,0 1-1,0-1 0,0 0 1,0 0-1,0 0 0,0 0 1,0 0-1,0 0 0,1 0 1,-1 0-1,1 2 0,0-2-423,1-1-1,-1 1 0,0 0 1,1-1-1,-1 1 1,1-1-1,-1 1 0,1-1 1,-1 0-1,1 1 0,0-1 1,-1 0-1,1 0 1,-1 0-1,1 0 0,-1-1 1,1 1-1,2-1 1,-3 1-252,17-4-9966</inkml:trace>
</inkml:ink>
</file>

<file path=ppt/ink/ink7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7.18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25 6694,'2'-21'6930,"4"17"-1797,14 25-358,-9-7-5096,-4-6 573,6 8-11,0-1-1,-1 1 1,0 1 0,14 30 0,-24-42-235,0-1 0,0 1 0,0 0 0,-1 0 1,0 0-1,0 0 0,0 0 0,-1 0 0,0 0 0,0 0 0,0 0 0,0 1 0,-1-1 0,0 0 0,0 0 0,0 0 0,-1 0 0,1-1 0,-1 1 1,-1 0-1,1-1 0,0 1 0,-7 7 0,-62 69 94,20-36-3841,33-33-1160</inkml:trace>
</inkml:ink>
</file>

<file path=ppt/ink/ink7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09.7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53 3555,'0'0'10763,"75"-10"-10219,-25 4-192,5 0-127,4 1-161,1 1-32,-10 0 32,-1 1-64,-7 0 0,-9 2-96,-7 1-385,-10-2-896,-8-2-1506,-8 0-2306</inkml:trace>
</inkml:ink>
</file>

<file path=ppt/ink/ink7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7:10.1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 10730,'0'0'5029,"65"-9"-4292,-20 2-97,-1 1-287,2 1-193,0 3-128,-2 2-32,-2 0 64,0 0-449,2 0-2305,-3-2-2467</inkml:trace>
</inkml:ink>
</file>

<file path=ppt/ink/ink7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4.52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0 298 4933,'0'0'12881,"10"-3"-11173,9-5-1287,0 0 0,-1-2 0,0 0 0,0-1 0,-1-1-1,-1-1 1,16-14 0,112-117-318,-117 115 26,-10 10-113,-12 16-64,-4 10 37,-6 14 32,-25 56 122,17-48-115,1 0 0,2 1 0,0 0-1,3 0 1,-6 40 0,13-69-73,-1 0 1,1-1-1,0 1 0,0 0 1,0 0-1,-1 0 0,1 0 1,0 0-1,0-1 1,0 1-1,0 0 0,0 0 1,0 0-1,1 0 0,-1 0 1,0-1-1,0 1 1,1 0-1,-1 0 0,0 0 1,1-1-1,-1 1 1,1 0-1,-1 0 0,1-1 1,-1 1-1,1 0 0,0-1 1,-1 1-1,1-1 1,0 1-1,-1-1 0,1 1 1,0-1-1,0 1 0,-1-1 1,1 0-1,0 1 1,0-1-1,0 0 0,-1 0 1,1 0-1,0 0 0,0 0 1,0 1-1,0-1 1,0-1-1,0 1 0,-1 0 1,1 0-1,0 0 0,0 0 1,0-1-1,0 1 1,-1 0-1,1-1 0,0 1 1,0-1-1,-1 1 1,2-1-1,5-3-1301,0 0-1,-1 0 1,1 0 0,-1-1 0,9-9-1,14-18-8315</inkml:trace>
</inkml:ink>
</file>

<file path=ppt/ink/ink7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4.88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 6086,'0'0'6240,"-9"8"-2364,-7 9-2345,1 0 1,-19 28-1,28-37-1369,0 1-1,1 0 1,1 0-1,-1 1 0,2 0 1,-1 0-1,1-1 1,1 2-1,-2 13 1,3-19-143,0 1 0,1-1 0,0 1 0,0-1 0,1 0 0,-1 1 0,1-1 0,0 0 0,1 1 0,-1-1 0,1 0 0,0 0 0,0 0 0,4 5 0,-4-8 27,0 1 1,1-1-1,-1 0 0,1 1 0,0-1 0,-1-1 0,1 1 0,0 0 1,0-1-1,0 1 0,0-1 0,1 0 0,-1 0 0,0 0 0,1-1 1,-1 1-1,0-1 0,1 1 0,-1-1 0,0 0 0,1-1 1,-1 1-1,7-2 0,-5 1 71,1 0-1,0-1 1,-1 1 0,1-1 0,-1-1-1,1 1 1,-1-1 0,0 0 0,0 0-1,0-1 1,-1 1 0,1-1 0,-1 0-1,0 0 1,0-1 0,0 1 0,0-1-1,-1 0 1,5-8 0,-3 4 8,-1 0 0,0 0 0,-1-1 0,0 1 0,0-1 0,-1 0 0,-1 1 0,1-1 0,-1 0 0,-1-19 0,-1 26-115,0 0 0,0 0-1,0 0 1,0 1 0,-1-1 0,1 0 0,-1 1-1,0-1 1,1 1 0,-1-1 0,0 1 0,-1 0-1,1 0 1,0 0 0,0 0 0,-1 0 0,0 0-1,1 1 1,-1-1 0,0 1 0,1 0 0,-1 0-1,0 0 1,0 0 0,0 0 0,-3 0 0,1 0-286,1 0 0,-1 0 1,1 0-1,-1 1 0,0-1 1,1 1-1,-1 0 0,1 1 0,-1-1 1,0 1-1,1 0 0,-1 0 1,1 0-1,0 1 0,-1-1 1,1 1-1,-4 2 0,-3 8-3149,10-1-2006,1-2-3052</inkml:trace>
</inkml:ink>
</file>

<file path=ppt/ink/ink7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5.2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1 9545,'0'0'12406,"-4"8"-11167,-25 54 840,-15 34-788,39-85-1105,1 1-1,1-1 0,0 1 0,0 0 0,1 0 0,0 14 0,2-24-164,1-1 1,0 0 0,-1 0 0,1 0 0,0 0-1,0 0 1,0 0 0,0 0 0,0-1-1,0 1 1,0 0 0,0 0 0,0-1-1,0 1 1,0-1 0,1 1 0,-1-1 0,0 1-1,0-1 1,0 0 0,1 1 0,-1-1-1,0 0 1,1 0 0,-1 0 0,0 0 0,1 0-1,-1 0 1,0-1 0,0 1 0,3-1-1,46-7 110,-38 4-407,0-1 0,-1 0-1,0 0 1,0-1 0,19-15 0,-21 14-1537,-1 0 0,0 0-1,13-16 1,-7 0-4475</inkml:trace>
</inkml:ink>
</file>

<file path=ppt/ink/ink7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5.6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0 6054,'0'0'10506,"-36"58"-7367,21-32-353,2-2-415,2 4-642,0-5-512,6 1-608,5-4-353,0-1-160,0-1-96,0 0-480,0 0-1122,0 1-1537,0 1-1313,-2-4-2851</inkml:trace>
</inkml:ink>
</file>

<file path=ppt/ink/ink7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5.95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52 1 8584,'0'0'12172,"-31"67"-11243,22-47-577,3 3-288,1-2 32,5-4-288,0-3-1378,0-5-2049</inkml:trace>
</inkml:ink>
</file>

<file path=ppt/ink/ink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3.47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5637,'8'-1'3428,"3"0"-1939,75-4 5571,-80 4-6471,-1 2-1,1-1 1,0 0 0,0 1-1,-1 0 1,1 0 0,0 1-1,-1 0 1,0 0 0,1 0-1,-1 1 1,9 5 0,-13-7-519,0 0 1,0 0 0,1 1-1,-1-1 1,-1 1 0,1-1 0,0 1-1,0-1 1,0 1 0,-1-1 0,1 1-1,-1 0 1,1-1 0,-1 1-1,0 0 1,0 0 0,0-1 0,1 1-1,-2 0 1,1-1 0,0 1 0,0 0-1,-1 0 1,1-1 0,0 1-1,-1 0 1,0-1 0,1 1 0,-1-1-1,0 1 1,0-1 0,0 1 0,0-1-1,0 0 1,0 1 0,-3 1-1,-4 7 158,-2-1-1,1 0 1,-19 13 0,19-15-168,-25 17 27,26-20-124,1 1 1,0 0-1,0 0 1,0 0 0,1 1-1,-1 0 1,1 0-1,1 1 1,-10 13-1,15-20 8,0 0-1,0 1 1,0-1-1,0 0 1,0 1-1,0-1 1,0 0-1,0 1 1,0-1-1,0 1 1,0-1-1,0 0 0,0 1 1,0-1-1,0 0 1,0 1-1,0-1 1,0 0-1,1 1 1,-1-1-1,0 0 1,0 1-1,0-1 1,1 0-1,-1 0 1,0 1-1,1-1 1,-1 0-1,0 0 0,0 1 1,1-1-1,-1 0 1,0 0-1,1 0 1,-1 0-1,0 1 1,1-1-1,-1 0 1,0 0-1,1 0 1,-1 0-1,1 0 1,-1 0-1,0 0 0,1 0 1,22 1-482,-19-1 405,28-1-1272,1-1 0,51-9 0,14-17-5864,-36 4-2089</inkml:trace>
</inkml:ink>
</file>

<file path=ppt/ink/ink7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6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4 6758,'0'0'7447,"-8"-1"-4115,3 1-3170,1-1 0,-1 1 0,1 0 0,-1 0 0,1 0 0,-1 1 0,1-1 0,-1 1 0,1 0 0,0 0 0,-1 1 0,1 0 0,0-1 0,0 1 0,0 1 0,0-1 0,0 0 0,1 1 0,-1 0 0,1 0 0,0 0 0,-1 0 0,1 1 0,1-1 0,-5 8 0,0 0 70,1 0 1,0 0 0,1 1-1,0 0 1,1 0 0,1 0-1,0 0 1,0 1 0,1-1-1,1 1 1,0 14 0,1-25-209,0 0 1,0-1 0,0 1 0,0 0 0,0-1-1,1 1 1,-1 0 0,1-1 0,-1 1 0,1 0 0,-1-1-1,1 1 1,0-1 0,0 1 0,0-1 0,0 0-1,0 1 1,0-1 0,0 0 0,0 0 0,1 0 0,2 2-1,-1-1-7,-1-1 0,1 0 0,0 0 0,0 0 0,0 0 0,0-1 0,1 1 1,-1-1-1,0 0 0,0 0 0,6 0 0,-2-1-7,0 0 1,0 0-1,0-1 1,0 0 0,-1 0-1,1-1 1,-1 1-1,1-1 1,-1-1-1,12-7 1,-11 3 36,0 1 1,0-1-1,0-1 0,-1 1 0,0-1 0,-1 0 1,0 0-1,5-13 0,-8 15 22,1 1 0,-1-1-1,0 1 1,-1-1 0,0 0 0,0 0 0,0 0-1,-1 1 1,0-1 0,0 0 0,-1 0-1,0 0 1,-3-12 0,3 17-104,0 0 0,0 1 0,0-1 0,0 0 0,-1 1 0,1-1-1,0 1 1,-1-1 0,1 1 0,-1 0 0,0 0 0,1 0 0,-1 0 0,0 0 0,0 0 0,0 0 0,0 0 0,1 1 0,-1-1-1,0 1 1,0-1 0,-3 1 0,-28 2-7326,27 3 688</inkml:trace>
</inkml:ink>
</file>

<file path=ppt/ink/ink7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48:06.6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51 4452,'0'0'17916,"-8"0"-16619,-22 9-575,29-9-711,1 0 0,-1 1 0,1-1 0,-1 0 1,1 1-1,-1-1 0,1 1 0,0-1 1,-1 1-1,1-1 0,0 1 0,-1-1 0,1 1 1,0-1-1,0 1 0,-1-1 0,1 1 0,0-1 1,0 1-1,0-1 0,0 1 0,0-1 1,0 1-1,0 0 0,0 1-4,1 0 0,-1-1 0,1 1 0,0-1 0,0 1 0,-1-1 0,1 1 0,0-1 0,0 0 0,0 0 0,1 1 0,-1-1 0,2 2 0,161 134-2047,-162-135 2050,1 0 0,-1 0-1,0 0 1,0 0 0,0 1-1,0-1 1,-1 0-1,1 1 1,-1 0 0,1-1-1,-1 1 1,0 0 0,0-1-1,0 1 1,-1 0-1,1 0 1,0 0 0,-1 0-1,0 0 1,0 0 0,0 5-1,-1-4 79,-1 1 0,1-1 0,-1 0 0,0 0 0,0 0 0,0 0 0,-1 0 0,1 0 0,-1 0 0,0-1 0,0 1-1,-6 4 1,-6 4 315,0-1-1,0 0 0,-1-1 1,-1-1-1,-30 13 0,41-19-224,0-1 0,0 0-1,-1 0 1,1 0-1,-1-1 1,1 0 0,-1 0-1,1-1 1,-8 0-1,12 0-179,0 0 0,0-1 0,0 0-1,1 1 1,-1-1 0,0 0-1,1 0 1,-1 0 0,0 0-1,1 0 1,-1 0 0,1 0-1,0 0 1,-1-1 0,1 1-1,0 0 1,0-1 0,0 0-1,0 1 1,0-1 0,0 1-1,0-1 1,0 0 0,1 0-1,-1 1 1,1-1 0,-1 0-1,1 0 1,0 0 0,-1 0-1,1 0 1,0 1 0,0-1-1,1 0 1,-1-2 0,1-5-168,0 1 0,0-1 0,0 0 0,1 1 0,1-1 0,-1 1 0,1 0 0,1 0 0,0 0 0,0 0 0,0 1 0,1-1 0,0 1 0,0 0 1,1 1-1,6-7 0,14-11 16,1 1 1,53-34-1,-48 35 582,36-31 1,-66 51-333,0 0 1,0 0 0,0 1-1,0-1 1,0-1 0,-1 1-1,1 0 1,-1 0 0,0-1-1,0 1 1,0 0-1,0-1 1,0 1 0,0-1-1,0-4 1,-1 5-67,0 1 0,-1 0 0,1-1 0,0 1 0,-1 0 0,0 0 0,1 0 0,-1 0 0,0 0 0,1-1 1,-1 1-1,0 0 0,0 0 0,0 1 0,0-1 0,0 0 0,0 0 0,0 0 0,0 1 0,0-1 0,0 1 0,-1-1 0,1 0 0,0 1 0,0 0 0,-1-1 0,1 1 0,0 0 0,0 0 0,-1 0 0,1 0 0,0 0 0,-3 0 0,-9-1-206,1 0 0,-1 1 1,0 0-1,-25 4 0,10 4-2847,1 6-3399,20-10-497</inkml:trace>
</inkml:ink>
</file>

<file path=ppt/ink/ink7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6.1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170 2 3748,'0'0'17189,"-9"-1"-16767,4 0-394,0 1 1,1 0-1,-1 0 0,0 1 1,0 0-1,1-1 1,-1 1-1,0 1 0,1-1 1,-1 1-1,1 0 1,-7 3-1,8-3-10,1-1 0,0 1 0,0-1 0,0 1 0,0 0 0,0 0 0,0 0 0,1 0 0,-1 0 0,1 0 1,-1 0-1,1 1 0,0-1 0,0 0 0,0 1 0,0-1 0,0 1 0,0 0 0,1-1 0,-1 1 0,1-1 0,0 1 0,0 0 0,0-1 0,0 1 0,0 0 1,0-1-1,1 1 0,0-1 0,0 4 0,0-4-9,1 0 0,-1 0-1,0 0 1,1 0 0,-1-1 0,1 1 0,0 0 0,-1-1 0,1 1 0,0-1-1,0 1 1,0-1 0,0 0 0,0 0 0,1 0 0,-1 0 0,4 1 0,48 13 141,-40-12-103,-8-1-37,0 0 0,0 0 0,0 0 0,0 1-1,0 0 1,0 0 0,-1 0 0,0 1-1,1 0 1,-1 0 0,-1 0 0,1 0 0,7 10-1,-11-11 20,1-1 1,-1 1-1,0 0 0,1-1 0,-1 1 0,-1 0 0,1 0 0,0 0 0,-1 0 0,1 0 0,-1 0 0,0 0 0,0 0 1,0 0-1,0 0 0,-1 0 0,1 0 0,-1 0 0,0 0 0,0 0 0,0-1 0,0 1 0,0 0 0,-1 0 1,1-1-1,-1 1 0,0-1 0,1 0 0,-1 1 0,0-1 0,-4 3 0,-2 3 64,0 0 0,0 0 0,-1-1 0,1 0 0,-2-1-1,1 0 1,-1 0 0,0-1 0,0 0 0,-1-1 0,1 0 0,-1-1 0,0 0 0,0-1-1,0 0 1,0-1 0,0 0 0,0 0 0,-14-2 0,24 1-88,0 0 0,0 0 0,0 0 1,0 0-1,0 0 0,0-1 0,-1 1 0,1 0 0,0-1 1,0 1-1,0 0 0,0-1 0,0 1 0,1-1 0,-1 0 1,0 1-1,0-1 0,0 0 0,0 0 0,1 1 0,-1-1 1,0 0-1,1 0 0,-1 0 0,1 0 0,-1 0 0,1 0 1,-1 0-1,1 0 0,-1 0 0,1 0 0,0 0 1,0 0-1,0 0 0,-1 0 0,1 0 0,0 0 0,0 0 1,1 0-1,-1 0 0,0-1 0,0 1 0,0 0 0,1 0 1,-1 0-1,0 0 0,1 0 0,-1 0 0,2-1 0,0-3-12,1-1 0,0 1-1,0 0 1,1 0 0,-1 1-1,1-1 1,0 1-1,5-5 1,19-12-4,1 2 0,34-18 0,-35 23 24,-1-2-1,-1-1 0,30-26 0,-55 42 8,1 0-1,-1 0 0,1 0 1,-1 0-1,1-1 1,-1 1-1,0 0 1,0-1-1,0 1 0,0-1 1,0 1-1,0-1 1,0 0-1,0 1 1,-1-1-1,1 0 1,-1 1-1,1-1 0,-1 0 1,0 0-1,1 0 1,-1 0-1,0 1 1,0-1-1,-1-3 1,0 3 30,0 0 1,-1 0 0,1 1 0,-1-1 0,0 0-1,1 1 1,-1 0 0,0-1 0,0 1 0,0 0-1,0 0 1,0 0 0,0 0 0,0 0 0,0 1-1,0-1 1,0 0 0,0 1 0,-5-1-1,-30-4-281,-1 2 0,-45 2-1,69 1-456,14 0 550,0 0 0,-1 0 1,1 0-1,0 0 0,0 0 0,0 0 0,0 0 1,0 0-1,0 0 0,0 0 0,0 1 1,-1-1-1,1 0 0,0 0 0,0 0 0,0 0 1,0 0-1,0 0 0,0 0 0,0 0 1,0 0-1,0 0 0,0 1 0,0-1 0,0 0 1,0 0-1,0 0 0,0 0 0,0 0 1,0 0-1,0 0 0,0 1 0,0-1 0,0 0 1,0 0-1,0 0 0,0 0 0,0 0 1,0 0-1,0 0 0,0 1 0,0-1 0,0 0 1,0 0-1,0 0 0,0 0 0,0 0 1,0 0-1,0 0 0,1 0 0,-1 0 0,0 0 1,0 1-1,0-1 0,0 0 0,0 0 1,0 0-1,0 0 0,0 0 0,0 0 0,1 0 1,-1 0-1,0 0 0,0 0 0,0 0 1,0 0-1,0 0 0,13 0-6610</inkml:trace>
</inkml:ink>
</file>

<file path=ppt/ink/ink7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6.93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428 29 3267,'0'0'4666,"-8"-4"-2381,-1-1-1768,-1 1 1,0 1 0,0 0 0,0 0 0,0 1 0,0 0-1,0 1 1,-1 0 0,1 1 0,0 0 0,-1 0 0,1 1-1,0 1 1,-20 5 0,15-1-454,1 0 0,0 1 0,0 1 0,1 0 0,-1 1 0,2 0 0,0 1 0,0 1 0,0 0 0,2 0 0,-1 1 0,2 1 0,-1 0 0,-10 19 0,11-15-10,1 2-1,0-1 1,1 1-1,1 0 0,0 0 1,2 1-1,0-1 1,2 1-1,0 0 1,1 38-1,2-49-37,0 1-1,0-1 0,1 0 1,0 0-1,1 0 0,0 0 1,0 0-1,1 0 0,0-1 1,0 0-1,1 0 0,0 0 1,1 0-1,8 9 0,-5-8-13,0-1 0,1 0-1,0-1 1,0 0 0,1 0-1,-1-1 1,1-1 0,1 0-1,-1 0 1,14 3 0,-9-3 75,1-2 0,-1 0 1,1 0-1,0-2 1,-1 0-1,1-1 0,0 0 1,0-2-1,0 0 1,-1-1-1,1 0 0,-1-1 1,0-1-1,0-1 1,-1 0-1,19-11 0,-20 7 228,-1 0 0,0-1 0,-1 0 0,0-1 0,-1 0 0,0-1 0,-1 0-1,-1-1 1,0 0 0,0-1 0,-2 1 0,0-2 0,0 1 0,-2-1 0,0 0 0,3-17 0,-5 22-277,-1 1 0,-1-1 1,1 0-1,-2 0 1,1-1-1,-2 1 0,1 0 1,-2 0-1,1 0 1,-1 0-1,-1 1 0,0-1 1,-1 1-1,0-1 1,0 1-1,-1 0 1,-1 0-1,1 1 0,-2 0 1,1 0-1,-1 0 1,0 1-1,-1 0 0,-16-14 1,18 19-330,1-1 0,-1 1 0,0 0 0,0 1 0,0-1 0,0 1 0,0 0 0,-1 1 0,1 0 0,-1 0 0,-9-1 0,11 2-345,0 0 1,0 1-1,0-1 0,-1 1 1,1 0-1,0 0 1,0 1-1,1 0 0,-8 2 1,-17 15-5868</inkml:trace>
</inkml:ink>
</file>

<file path=ppt/ink/ink7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8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0 206 4292,'0'0'17206,"12"-10"-16128,193-184 465,-201 192-1179,-4 8-86,-8 21 83,-14 31-3,15-42-338,1 0 0,1 1 0,0-1-1,1 1 1,1 0 0,-2 27 0,5-44-86,0 1-1,0-1 1,0 0 0,0 1-1,0-1 1,0 0-1,0 1 1,0-1 0,0 0-1,0 1 1,0-1 0,0 0-1,0 1 1,0-1 0,1 0-1,-1 0 1,0 1 0,0-1-1,0 0 1,1 0 0,-1 1-1,0-1 1,0 0 0,0 0-1,1 1 1,-1-1-1,0 0 1,1 0 0,-1 0-1,0 0 1,0 1 0,1-1-1,-1 0 1,0 0 0,1 0-1,-1 0 1,0 0 0,1 0-1,-1 0 1,0 0 0,1 0-1,-1 0 1,0 0 0,0 0-1,1 0 1,-1 0-1,0 0 1,1 0 0,-1-1-1,0 1 1,1 0 0,-1 0-1,0 0 1,0 0 0,1-1-1,-1 1 1,0 0 0,1-1-1,16-12-5237,2-6-2095</inkml:trace>
</inkml:ink>
</file>

<file path=ppt/ink/ink7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90 7 5637,'0'0'15572,"-5"7"-15513,-48 70 141,48-69-23,1 0 0,0 0 0,0 1 0,1 0 0,0 0 0,1 0 0,0 0 0,0 0 0,0 12 0,2-20-156,-1 0 0,2 0 0,-1 0 0,0 0 0,0 0 0,0 1 0,0-1 0,1 0 0,-1 0 0,0 0 0,1 0 0,-1 0 0,1 0 0,-1 0 0,1 0 0,0 0 0,-1 0 0,1-1 1,0 1-1,0 0 0,0 0 0,0-1 0,-1 1 0,1 0 0,0-1 0,0 1 0,0-1 0,0 1 0,0-1 0,0 1 0,1-1 0,-1 0 0,0 0 0,0 1 0,0-1 0,0 0 0,0 0 0,0 0 0,0 0 0,1 0 0,-1-1 0,0 1 0,1-1 0,4 1 35,-1-2 1,0 1-1,0-1 0,0 1 0,0-1 0,0-1 0,0 1 1,5-4-1,1-3 3,0 1 1,-1-2 0,0 1 0,-1-1-1,10-13 1,-15 17-18,0 0 0,0 1 0,-1-1-1,1-1 1,-2 1 0,1 0 0,-1-1 0,0 1 0,0-1-1,0 0 1,-1 0 0,0-8 0,-1 14-18,0 0 1,0-1-1,0 1 1,0-1-1,-1 1 1,1 0-1,0-1 1,-1 1-1,0 0 1,1-1-1,-1 1 1,0 0-1,1 0 1,-1 0-1,0 0 1,0-1-1,0 1 1,0 0-1,0 1 1,0-1-1,0 0 1,0 0-1,-1 0 1,-1 0-1,0-1-17,0 1 0,-1 0 0,1 0 0,-1 0 0,1 0 0,-1 1 0,1-1 0,-1 1 0,1 0-1,-6 1 1,6-1-91,1 0-1,-1 0 0,0 0 0,0 0 0,0 1 0,0 0 1,0 0-1,0-1 0,0 2 0,1-1 0,-1 0 0,1 0 1,-1 1-1,1 0 0,-1-1 0,1 1 0,0 0 0,-1 0 0,1 0 1,0 0-1,1 1 0,-1-1 0,0 1 0,1-1 0,-1 1 1,1-1-1,-2 5 0,3-5-203,-1 15-1922,9-10-2296,6-6-875</inkml:trace>
</inkml:ink>
</file>

<file path=ppt/ink/ink7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9.2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 1 5445,'0'0'15439,"7"0"-15044,-6 0-394,26 7 533,-27-6-488,1 0 0,0 0 0,-1 0 1,1 0-1,-1 0 0,1 0 0,-1 0 0,1 0 0,-1 0 0,0 0 0,0 0 0,1 1 0,-1-1 1,0 0-1,0 0 0,0 0 0,0 0 0,0 0 0,-1 0 0,1 1 0,0-1 0,0 0 1,-1 0-1,1 0 0,-1 0 0,1 0 0,-1 0 0,1 0 0,-1 0 0,-1 1 0,-18 32 1173,16-29-1046,1 0 0,-1 0 0,1 1 0,0 0 0,0-1 0,0 1 0,1 0 0,0 0 0,0 1 0,0-1 0,1 0 0,0 1 0,0 9 0,3-15-147,0 0-1,1 0 1,-1 0 0,0-1-1,1 1 1,-1-1-1,1 0 1,-1 1 0,0-1-1,1 0 1,-1-1 0,1 1-1,-1 0 1,5-2-1,2 0-341,-1 0 0,1-1 0,0-1 0,-1 1 0,0-1 0,10-7 0,21-19-9841,-28 19 2849</inkml:trace>
</inkml:ink>
</file>

<file path=ppt/ink/ink7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9.62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6118,'0'0'12267,"-35"60"-10057,28-41-576,1 2-513,1-2-384,1 1-609,4-3-32,0 1-512,0-3-962,0 0-736,4-2-1569,1-2-2467</inkml:trace>
  <inkml:trace contextRef="#ctx0" brushRef="#br0" timeOffset="1">115 140 11371,'0'0'9128,"-17"61"-9032,14-43 1,1-1-65,-2 1 32,2-2-673,0-2-992,-1-3-2339,1-4-3587</inkml:trace>
</inkml:ink>
</file>

<file path=ppt/ink/ink7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29.9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103 37 7815,'0'0'8061,"-9"2"-6892,4 0-1066,0-1-1,0 1 1,0 0-1,0 1 1,0-1-1,1 1 0,-1 0 1,1 0-1,0 0 1,0 0-1,0 1 0,0 0 1,1 0-1,-1 0 1,1 0-1,0 0 1,0 1-1,1 0 0,-1-1 1,1 1-1,0 0 1,0 0-1,1 0 1,0 0-1,-1 0 0,1 8 1,0-11-23,1 0 0,-1 0 0,1 1 0,0-1 1,0 0-1,0 0 0,0 0 0,0 0 0,0 0 1,1 0-1,-1 0 0,0 0 0,1 0 0,0 0 0,0 0 1,-1 0-1,1 0 0,0 0 0,1-1 0,-1 1 1,2 2-1,-1-3-45,1 1-1,-1-2 1,0 1 0,0 0 0,1 0 0,-1-1 0,0 1 0,1-1-1,-1 0 1,1 1 0,-1-1 0,0-1 0,1 1 0,-1 0-1,1 0 1,-1-1 0,0 1 0,1-1 0,2-1 0,3-2-16,0 0 0,0 0-1,0-1 1,-1 0 0,0-1 0,0 0 0,0 0 0,-1 0 0,0-1 0,0 1 0,0-2 0,-1 1 0,0 0-1,-1-1 1,1 0 0,-1 0 0,-1-1 0,0 1 0,0-1 0,-1 1 0,0-1 0,0 0 0,0-12-1,-2 20 0,0 0-1,0 1 1,0-1-1,0 0 0,0 0 1,-1 0-1,1 1 1,0-1-1,-1 0 0,1 1 1,0-1-1,-1 0 0,1 0 1,-1 1-1,1-1 1,-1 1-1,1-1 0,-1 0 1,0 1-1,1-1 0,-1 1 1,0 0-1,1-1 1,-1 1-1,0-1 0,1 1 1,-1 0-1,-1-1 0,-28 1-58,23 1-149,1 1-1,-1 0 0,1 0 1,0 0-1,0 1 0,0 0 1,-6 4-1,-14 24-2945,19-6-3321,7-16 1338</inkml:trace>
</inkml:ink>
</file>

<file path=ppt/ink/ink7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0.50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100 39 4740,'0'0'14959,"-3"9"-14783,1-1-179,-1-1 0,2 1 1,-1 0-1,1-1 0,0 1 1,0 0-1,1 0 0,0 0 1,1 0-1,0 0 0,0 0 1,0-1-1,1 1 0,0 0 1,1-1-1,0 0 0,0 1 1,1-1-1,4 7 0,12 11 69,-16-21-24,0-1 0,-1 1 0,1 0 0,-1 1 0,0-1 0,0 0 0,-1 1 0,1-1 0,-1 1 0,0 0 0,0 0 0,0 0 1,-1 0-1,0 0 0,0 0 0,0 1 0,0 8 0,-2-13 86,0 0 1,-1 1 0,1-1 0,0 0 0,0 0 0,-1 0 0,1 0 0,0 0 0,-1 0-1,1 0 1,-1-1 0,1 1 0,-1 0 0,0-1 0,1 1 0,-1-1 0,0 0 0,1 0-1,-1 1 1,0-1 0,1 0 0,-1 0 0,0 0 0,-1-1 0,-44-2 1261,40 0-1406,0-1 1,1 1 0,-1-1-1,1-1 1,0 1-1,0-1 1,0 0-1,0 0 1,-8-11-1,12 13-102,0 0 0,-1 0 0,2 0 0,-1 0 0,0 0 0,0 0 0,1-1 0,0 1 0,0-1 0,-1-4-1,2 6 78,0 1-1,-1-1 0,2 1 0,-1-1 0,0 0 1,0 1-1,0-1 0,1 1 0,-1-1 0,1 1 1,-1-1-1,1 1 0,0-1 0,-1 1 0,1 0 1,0-1-1,0 1 0,0 0 0,0 0 1,0 0-1,0 0 0,1-1 0,-1 1 0,1 0 1,18-11 26,-1 1 0,1 1 0,1 1 0,22-6 0,52-26 207,-94 41-84,1-1-1,0 0 1,-1 0 0,1 0-1,-1 0 1,1 0 0,-1 0-1,0 0 1,1 0 0,-1 0-1,0-1 1,0 1 0,0 0 0,0-1-1,0 1 1,0-1 0,0 0-1,-1 1 1,1-1 0,0 1-1,-1-1 1,1 0 0,-1 0-1,0 1 1,1-1 0,-1 0-1,0 0 1,0 1 0,0-1-1,-1 0 1,1 0 0,0 1-1,-1-1 1,1 0 0,-1 1 0,1-1-1,-1 0 1,0 1 0,1-1-1,-1 1 1,0-1 0,0 1-1,-2-3 1,0 1-114,0-1 1,-1 0-1,1 1 1,-1 0-1,0 0 1,0 0-1,0 0 1,0 0-1,0 1 1,0 0-1,-1 0 1,0 0-1,1 0 1,-10-1-1,11 2-316,-1 1 0,0-1 0,0 1 0,1 0 0,-1 0 0,0 0 0,0 1 0,1 0 0,-1-1-1,-5 3 1,8-2-71,-1 0 0,1 0 0,-1 0 0,1 0 0,-1 0-1,1 0 1,0 0 0,0 0 0,-1 1 0,1-1 0,0 1-1,0-1 1,0 0 0,1 1 0,-2 2 0,-1 9-6574</inkml:trace>
</inkml:ink>
</file>

<file path=ppt/ink/ink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3.80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336 1 7399,'0'0'14520,"-8"-1"-13361,2 1-1045,0 1 1,-1 0-1,1 0 0,0 0 1,0 0-1,1 1 1,-1 0-1,0 0 0,1 1 1,-1 0-1,1 0 1,0 0-1,-1 0 0,2 1 1,-1 0-1,0 0 1,1 0-1,0 1 0,0-1 1,-7 11-1,-7 12 114,0 2 0,-22 50-1,-7 14-483,45-90 47,0 0 0,0 0 0,0-1-1,-1 1 1,1 0 0,0-1 0,-1 0 0,0 1-1,0-1 1,1 0 0,-5 1 0,6-2-43,-1 0 1,1-1 0,0 0-1,0 1 1,-1-1 0,1 0-1,0 0 1,0 1 0,-1-1-1,1 0 1,0 0 0,-1 0-1,1-1 1,0 1 0,-1 0-1,1 0 1,0-1-1,0 1 1,-1-1 0,1 1-1,0-1 1,0 0 0,0 1-1,0-1 1,0 0 0,0 0-1,0 1 1,0-1 0,0 0-1,0 0 1,0 0 0,-1-2-1,-11-22-5785</inkml:trace>
</inkml:ink>
</file>

<file path=ppt/ink/ink7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0.9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 4004,'0'0'23702,"61"5"-23670,-30-10-32,2 2-480,-2 2-1538,-7-3-1826,0 3-3523</inkml:trace>
</inkml:ink>
</file>

<file path=ppt/ink/ink7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1.29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1 189 11307,'0'0'13057,"9"-6"-12224,9-6-783,0-1-1,-1 0 0,-1-2 1,-1 0-1,0 0 0,-1-1 1,14-21-1,-14 15-172,2-3-364,-24 48 248,-2-1 241,1 1 0,1-1 0,1 1 0,1 1 0,1 0 0,1-1 0,-2 39 0,6-61-153,0-1-1,0 1 1,1 0-1,-1 0 1,0-1-1,1 1 0,-1 0 1,0 0-1,1-1 1,-1 1-1,1 0 1,-1-1-1,1 1 1,-1-1-1,1 1 0,-1-1 1,1 1-1,0-1 1,-1 1-1,1-1 1,0 1-1,-1-1 0,1 0 1,0 1-1,0-1 1,-1 0-1,1 0 1,0 0-1,0 1 1,-1-1-1,1 0 0,0 0 1,0 0-1,0 0 1,-1 0-1,1-1 1,0 1-1,0 0 0,0 0 1,-1 0-1,1-1 1,0 1-1,-1 0 1,1-1-1,1 0 0,15-8-5720</inkml:trace>
</inkml:ink>
</file>

<file path=ppt/ink/ink7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1.6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102 0 3716,'0'0'16474,"-9"5"-15129,3-1-1238,0-1-1,1 1 1,-1-1-1,1 2 1,-1-1-1,1 0 1,0 1-1,1 0 1,-1 0-1,1 1 1,0-1-1,1 1 1,-1 0-1,1 0 1,0 0-1,1 0 1,-1 1-1,1-1 1,0 1-1,-1 10 1,3-11-80,-1-1-1,1 0 1,1 0 0,-1 0 0,1 0 0,-1 0-1,2 0 1,-1 0 0,3 7 0,-3-10-18,0-1 1,0 0-1,0 1 1,1-1-1,-1 0 1,0 0 0,0 0-1,1 0 1,-1 0-1,1 0 1,-1 0-1,1-1 1,-1 1-1,1-1 1,-1 1-1,1-1 1,0 1 0,-1-1-1,1 0 1,0 1-1,-1-1 1,1 0-1,0 0 1,-1-1-1,1 1 1,0 0 0,-1 0-1,1-1 1,0 1-1,-1-1 1,1 0-1,-1 1 1,3-2-1,0 0 4,1-1 0,-1 1 0,1-1 0,-1 0 0,0 0 0,0 0 0,0-1 0,0 1 0,-1-1-1,1 0 1,-1 0 0,0-1 0,0 1 0,3-7 0,-2 4 57,-1 0 0,0 0 0,0-1-1,0 1 1,-1-1 0,0 0 0,-1 0 0,2-14-1,-3 21-56,0-1 0,0 1 0,-1 0 0,1 0 0,0 0 0,0-1 0,-1 1-1,1 0 1,0 0 0,-1 0 0,1 0 0,-1 0 0,0 0 0,1 0 0,-1 0-1,0 0 1,0 0 0,1 0 0,-1 0 0,0 0 0,0 1 0,0-1 0,0 0-1,0 1 1,-2-2 0,0 1-5,-1 0-1,1 0 0,0 0 1,-1 0-1,1 1 0,-1 0 1,1-1-1,-1 1 0,-4 1 1,2-1-42,0 1 0,0 0 1,0 0-1,0 1 0,0-1 0,0 1 1,1 1-1,-1-1 0,1 1 1,-9 5-1,-6 24-1762,17-13-1583,3-18 3053,0 0-1,0-1 1,0 1-1,0-1 0,0 1 1,1 0-1,-1-1 1,0 1-1,0-1 1,1 1-1,-1-1 0,0 1 1,1-1-1,-1 1 1,1-1-1,-1 0 1,0 1-1,1-1 1,-1 1-1,1-1 0,-1 0 1,1 1-1,0-1 1,-1 0-1,1 0 1,0 1-1,17 1-6613</inkml:trace>
</inkml:ink>
</file>

<file path=ppt/ink/ink7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2.0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0 4068,'0'0'22811,"-6"9"-22331,4-6-433,-31 52 267,31-52-304,1 1-1,-1-1 1,1 1 0,0-1-1,0 1 1,0-1-1,1 1 1,-1 0 0,1-1-1,0 1 1,0 0-1,0-1 1,0 1 0,1 0-1,-1-1 1,1 1-1,2 6 1,-2-9-4,0 1 1,1-1-1,-1 1 0,0-1 0,0 0 0,0 0 1,1 0-1,-1 0 0,1 0 0,-1 0 1,1 0-1,-1 0 0,1 0 0,0-1 0,-1 1 1,1-1-1,0 1 0,-1-1 0,1 1 1,0-1-1,0 0 0,-1 0 0,1 0 0,0 0 1,0 0-1,-1-1 0,1 1 0,0 0 1,-1-1-1,1 1 0,0-1 0,1-1 1,3 1-11,-1-1 0,0-1 0,0 1 0,0-1 0,0 0 0,-1 0 1,1 0-1,7-8 0,-10 9 25,0 0 1,0 1-1,-1-1 1,1 0-1,-1 0 1,1-1-1,-1 1 1,0 0 0,0 0-1,0-1 1,0 1-1,0-1 1,0 1-1,-1-1 1,1 1-1,-1-1 1,0 1-1,0-1 1,0 1-1,0-1 1,0 1-1,0-1 1,-1 1-1,1-1 1,-1 1-1,0-1 1,1 1-1,-1-1 1,-1 1-1,0-3 1,-1 2-73,1 1 1,-1-1 0,0 0-1,1 1 1,-1-1-1,0 1 1,-1 0-1,1 0 1,0 0 0,-1 1-1,1-1 1,-1 1-1,1 0 1,-1 0-1,0 0 1,1 0 0,-1 0-1,0 1 1,-7 0-1,-18 3-3721,4 10-3431,12-1-1088</inkml:trace>
</inkml:ink>
</file>

<file path=ppt/ink/ink7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2.6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53 170 5285,'0'0'3950,"-8"0"-2268,-25 2 5,33-2-1605,0 0 0,-1 0 0,1 0 0,0 0 0,-1 0-1,1 1 1,0-1 0,-1 0 0,1 0 0,0 0 0,-1 0 0,1 0 0,0 0 0,-1-1 0,1 1 0,0 0 0,-1 0-1,1 0 1,0 0 0,-1 0 0,1 0 0,0-1 0,-1 1 0,1 0 0,0 0 0,0 0 0,-1-1 0,1 1 0,0 0 0,0 0-1,-1-1 1,1 1 0,0 0 0,0-1 0,0 1 0,0 0 0,0 0 0,-1-1 0,1 1 0,0 0 0,0-1 0,0 1-1,0 0 1,0-1 0,0 1 0,0 0 0,0-1 0,0 1 0,0-1 0,0 1 0,0 0 0,0-1 0,9-11 1528,1 6-1092,-1 0-1,1 1 0,0 0 1,0 0-1,1 1 1,-1 1-1,21-5 0,81-8 1243,100 7-1627,268 22 1,-403-9-534,33 2-140,658 7 391,-708-19 957,-1-4 0,-1-2 0,72-24 1,64-14 629,-182 47-1855,-18 2-733,-32 2-2746,17 0 449,-2-1-5185</inkml:trace>
</inkml:ink>
</file>

<file path=ppt/ink/ink7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3.4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0 153 3972,'0'0'18396,"14"-9"-17686,16-13-414,3-3-180,1 1-1,1 1 1,54-25-1,-88 48-117,-1 0-1,0-1 1,1 1 0,-1 0-1,0 0 1,1 0 0,-1 0 0,0-1-1,1 1 1,-1 0 0,0 0-1,1 0 1,-1 0 0,0 0 0,1 0-1,-1 0 1,0 0 0,1 0-1,-1 0 1,0 0 0,1 0 0,-1 0-1,1 0 1,-1 1 0,0-1-1,0 0 1,1 0 0,-1 0 0,0 0-1,1 1 1,-1-1 0,0 0-1,1 0 1,-1 0 0,0 1 0,0-1-1,0 0 1,1 1 0,-1-1-1,0 0 1,0 1 0,0-1 0,1 0-1,-1 1 1,0-1 0,0 0-1,0 1 1,0-1 0,0 0 0,0 1-1,-6 27 98,-25 35 222,29-58-302,-5 8-27,1-3-45,0-1 0,2 1-1,-1 0 1,1 0 0,0 0-1,1 1 1,-3 15 0,17-27-5362,4-12-634</inkml:trace>
</inkml:ink>
</file>

<file path=ppt/ink/ink7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3.79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87 0 4484,'0'0'16063,"-11"8"-15251,9-7-812,-3 2 121,0 1-1,0-1 0,0 1 1,0 0-1,0 0 0,1 0 1,0 1-1,0 0 1,0 0-1,0 0 0,1 0 1,0 0-1,0 1 0,1-1 1,-1 1-1,1 0 0,0 0 1,1 0-1,-3 11 0,4-14-95,0-1-1,0 1 0,0-1 1,0 1-1,0-1 0,0 1 0,1-1 1,-1 1-1,1-1 0,0 1 1,0-1-1,0 0 0,0 1 0,0-1 1,0 0-1,1 0 0,-1 0 1,1 0-1,-1 0 0,1 0 0,3 3 1,-1-3-9,-1 0 1,1-1-1,-1 1 0,1-1 1,0 0-1,0 0 0,-1 0 1,1-1-1,0 1 0,0-1 1,0 0-1,0 0 1,6-1-1,-6 0-2,0 0 0,0-1 0,0 1-1,0-1 1,0 0 0,0 0 0,-1 0 0,1 0 0,-1-1 0,1 0 0,-1 1 0,0-1-1,0 0 1,0-1 0,0 1 0,-1 0 0,1-1 0,-1 0 0,0 1 0,3-8 0,-3 7 44,-1 1-1,1-1 1,0 0 0,-1 1 0,0-1 0,0 0 0,0 0 0,-1 0 0,1 0-1,-1 1 1,0-1 0,0 0 0,0 0 0,0 0 0,-1 0 0,0 0 0,0 0-1,0 0 1,0 1 0,0-1 0,-1 0 0,-3-5 0,2 7-50,0-1 0,0 1 0,0 0 1,-1 0-1,1 0 0,-1 1 0,1-1 0,-1 1 1,0 0-1,0 0 0,1 0 0,-1 0 1,0 1-1,0-1 0,0 1 0,0 0 0,0 1 1,0-1-1,-4 1 0,6-1-129,0 0 0,0 0 0,0 1 0,0-1 1,0 0-1,0 1 0,0-1 0,1 1 0,-1 0 0,0-1 0,0 1 0,0 0 1,1 0-1,-1 0 0,1 0 0,-1 1 0,1-1 0,-1 0 0,1 1 0,-1-1 0,1 1 1,0-1-1,0 1 0,0 0 0,0-1 0,0 1 0,0 0 0,1 0 0,-1 0 0,0-1 1,1 1-1,0 0 0,-1 0 0,1 0 0,0 0 0,0 0 0,0 0 0,0 0 1,1 2-1,-1-3-134,1 0 0,-1 0-1,1 0 1,-1 0 0,1 0 0,0 0 0,-1 0 0,1 0 0,0 0 0,0-1 0,0 1 0,0 0 0,0 0 0,0-1 0,0 1 0,0-1 0,0 1 0,0-1 0,0 1 0,0-1-1,0 0 1,0 1 0,0-1 0,1 0 0,-1 0 0,1 0 0,23 3-5660</inkml:trace>
</inkml:ink>
</file>

<file path=ppt/ink/ink7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34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1 11339,'0'0'5867,"-11"6"-3502,-1 0-2185,-2 1 895,0 0 1,-23 17 0,34-22-934,0 0 1,0 1-1,0-1 1,0 1-1,0-1 0,1 1 1,0 0-1,-1 0 0,1 0 1,0 1-1,0-1 0,1 0 1,-1 1-1,1-1 1,0 1-1,0-1 0,0 1 1,-1 7-1,2-10-137,0 1 1,0-1-1,1 1 0,-1 0 1,0-1-1,1 1 0,-1-1 1,1 0-1,0 1 1,-1-1-1,1 1 0,0-1 1,0 0-1,0 0 0,0 1 1,0-1-1,0 0 0,0 0 1,0 0-1,0 0 0,1 0 1,1 1-1,1 0-5,1 0-1,0 0 1,-1 0-1,1 0 1,0-1-1,10 2 1,-1-1-71,-1-1 0,0 0 0,1-2 0,22-2 0,-32 2 65,0 0 0,1 0 0,-1 0 0,0-1 0,0 0 0,0 0-1,-1 0 1,1 0 0,0-1 0,-1 1 0,0-1 0,1 0 0,-1 0 0,0 0 0,-1-1 0,1 1 0,0 0 0,2-6 0,-4 7 29,0 0 1,-1 0 0,1 0 0,0 1 0,-1-1 0,1 0 0,-1 0 0,0 0 0,0 0 0,0 0 0,0 0-1,0 0 1,0 0 0,0 0 0,-1 0 0,1 0 0,-1 0 0,1 0 0,-1 0 0,0 0 0,0 0 0,0 1-1,0-1 1,0 0 0,0 0 0,0 1 0,-1-1 0,1 1 0,0 0 0,-1-1 0,0 1 0,1 0 0,-1 0-1,0 0 1,1 0 0,-1 0 0,0 0 0,0 0 0,0 0 0,-2 0 0,-7-3-181,0 0-1,0 1 1,-1 0 0,-17-2 0,-22 4-5554,40 4-465,3 6-4165</inkml:trace>
</inkml:ink>
</file>

<file path=ppt/ink/ink7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1.63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 15 1057,'0'0'219,"-21"-15"18839,337 17-15497,-316-2-4202,-14 0-9406,4 0 3951</inkml:trace>
</inkml:ink>
</file>

<file path=ppt/ink/ink7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4228,'0'0'16752,"7"1"-15802,79 3 663,-49-4-1695,0 2 0,44 8 0,-51-7-4803,-20-3-1163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29:16.6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95 3043,'0'0'7111,"8"-10"-4117,-2 3-2665,34-41 2642,-37 45-2666,0 0-1,0 0 1,1 1 0,-1-1-1,1 1 1,0 0-1,-1 0 1,1 0 0,0 1-1,0-1 1,0 1-1,0 0 1,0 0 0,9-1-1,-12 3-288,0-1-1,0 0 1,1 0 0,-1 1-1,0-1 1,0 1-1,0-1 1,0 1-1,0-1 1,0 1 0,0 0-1,0 0 1,0-1-1,0 1 1,0 0-1,0 0 1,0 0 0,-1 0-1,1 0 1,0 0-1,-1 0 1,1 0-1,0 0 1,0 2 0,11 37-37,-7-23 63,30 123-86,-25-92-644,23 67 1,-26-97-457,1-1 0,0 1 0,22 30 0,-21-35-2406,-5-7-998</inkml:trace>
</inkml:ink>
</file>

<file path=ppt/ink/ink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4.17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9929,'0'0'16048,"65"54"-14991,-27-28-577,10-4-320,9-2-160,-4-7-2562,0-8-3812</inkml:trace>
</inkml:ink>
</file>

<file path=ppt/ink/ink8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5.84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123 132 2274,'0'0'2168,"-8"0"95,-3 1-1335,1-1 0,-1 2 0,1-1 0,-13 5 0,20-6-578,1 1 1,-1-1-1,1 1 0,0 0 0,-1 0 1,1 0-1,0 0 0,0 0 1,-1 1-1,1-1 0,0 0 0,0 1 1,0 0-1,1-1 0,-1 1 0,0 0 1,1 0-1,-1 0 0,1 0 1,0 1-1,-1-1 0,1 0 0,0 0 1,0 1-1,1-1 0,-1 0 0,0 1 1,0 2-1,5-5-187,0 0 1,0 0-1,0-1 1,-1 0-1,1 1 1,0-1-1,5-3 1,10-7-30,-1-1 0,0-1 0,-1 0 0,28-29 0,-29 27-120,0 0-1,1 0 0,0 2 0,35-21 1,-52 34-15,1 0 0,-1 0 0,0-1 1,0 1-1,1 0 0,-1 0 1,0 0-1,0 0 0,1 0 0,-1 0 1,0 0-1,0 0 0,1-1 0,-1 1 1,0 0-1,0 0 0,1 0 1,-1 0-1,0 0 0,1 1 0,-1-1 1,0 0-1,0 0 0,1 0 0,-1 0 1,0 0-1,0 0 0,1 0 1,-1 0-1,0 1 0,0-1 0,0 0 1,1 0-1,-1 0 0,0 0 0,0 1 1,0-1-1,1 0 0,-1 0 1,0 1-1,0-1 0,0 0 0,0 0 1,0 1-1,0-1 0,0 0 0,1 0 1,-1 1-1,0-1 0,-2 23 46,-10 19 11,0-16-21,1 1 1,-12 45 0,16-16-3047,7-56 2722,0 1 1,0-1 0,0 1 0,0-1-1,0 1 1,0 0 0,0-1-1,0 1 1,0-1 0,0 1 0,0-1-1,0 1 1,0 0 0,1-1 0,-1 1-1,0-1 1,0 1 0,1-1-1,-1 1 1,0-1 0,1 1 0,-1-1-1,1 0 1,-1 1 0,0-1 0,1 1-1,-1-1 1,1 0 0,-1 1-1,2-1 1,8 2-7800</inkml:trace>
</inkml:ink>
</file>

<file path=ppt/ink/ink8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7.04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162 57 5029,'1'-2'507,"1"1"1,-1 0-1,0 0 1,1-1-1,-1 1 1,0 0 0,0-1-1,0 1 1,0-1-1,0 0 1,0 1-1,0-1 1,-1 0-1,1 0 1,-1 1-1,1-1 1,-1-3 0,0 5-371,0-1 1,0 0 0,-1 1-1,1-1 1,-1 0 0,1 1 0,0-1-1,-1 1 1,1-1 0,-1 1-1,1-1 1,-1 1 0,0-1 0,1 1-1,-1-1 1,1 1 0,-1 0 0,0-1-1,1 1 1,-1 0 0,0 0-1,0-1 1,1 1 0,-1 0 0,0 0-1,1 0 1,-1 0 0,-1 0-1,-3 0-70,0 0 0,0 0 0,0 0 0,0 1 0,1 0 0,-1 0 0,0 0 0,0 1 0,1 0 0,-1-1 0,-8 6 0,3 0 31,1 1 0,-1-1 0,1 1 0,1 1 0,-13 15 0,18-19 15,-1-1 1,1 1 0,1 0 0,-1 0 0,1 0 0,-1 0 0,2 0-1,-1 1 1,0-1 0,1 1 0,0-1 0,0 1 0,1 0 0,0 6-1,0-11-94,1 0 0,-1 0-1,1 0 1,-1 0 0,1 0-1,-1 0 1,1 0-1,0-1 1,0 1 0,-1 0-1,1 0 1,0-1 0,0 1-1,0 0 1,0-1-1,0 1 1,0-1 0,0 1-1,0-1 1,0 0 0,0 1-1,0-1 1,0 0-1,0 0 1,0 0 0,0 0-1,0 0 1,0 0 0,0 0-1,1 0 1,-1 0-1,0 0 1,1-1 0,42-8 533,-32 3-424,-1 0 0,0 0 0,0-1 0,-1-1 0,1 0 0,-2 0 0,10-11 0,-14 14-70,0 0 0,0-1 0,-1 1 0,0-1 0,0 0 0,0 0 0,-1 0 0,0 0 0,0-1 0,-1 1 1,0-1-1,0 0 0,0 0 0,0-11 0,-1 17-57,-2 1 0,1-1 0,0 1 1,0-1-1,0 0 0,0 1 0,0-1 0,0 1 1,-1-1-1,1 1 0,0-1 0,0 1 1,-1-1-1,1 1 0,0-1 0,-1 1 0,1-1 1,0 1-1,-1 0 0,1-1 0,-1 1 1,1 0-1,-1-1 0,1 1 0,-1 0 0,1 0 1,-1-1-1,1 1 0,-1 0 0,1 0 1,-1 0-1,0 0 0,1-1 0,-1 1 0,1 0 1,-1 0-1,1 0 0,-1 0 0,1 1 1,-1-1-1,0 0 0,1 0 0,-1 0 0,1 0 1,-1 0-1,1 1 0,-1-1 0,1 0 1,-1 1-1,1-1 0,-1 0 0,1 1 0,-1-1 1,0 1-1,-27 20-693,25-17 286,1 1 0,-1 0 0,1 0 0,0 0 1,0 1-1,-3 9 0,2 17-5721,3-19 639</inkml:trace>
</inkml:ink>
</file>

<file path=ppt/ink/ink8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88 1 5958,'0'0'16773,"-4"8"-16528,-25 45 167,-21 41 660,49-92-1048,0 0 0,1-1 0,-1 1 0,1 0 0,-1-1 0,1 1 0,0 0 0,-1-1 0,1 1 0,0 0 0,0 0 0,0-1 0,0 1 0,1 0 0,-1-1 0,1 4 0,0-4-12,-1-1-1,1 1 1,-1 0-1,1 0 1,0 0-1,0 0 1,-1-1-1,1 1 1,0 0-1,0-1 1,0 1-1,0-1 1,0 1 0,0-1-1,0 1 1,0-1-1,0 0 1,0 1-1,2-1 1,4 1-296,1-1 1,-1 0 0,0 0-1,1-1 1,-1 0 0,11-3-1,10-4-1213,13-13-7491,-38 18 8345,0 1 0,0-1 1,0 1-1,0-1 0,-1 0 0,1 0 0,-1 0 0,0-1 0,3-3 0,1-22 3693,-9 29 3444,-13 13-4072,2 7-1106,0 1 1,-20 39 0,29-49-1468,1 0 0,-1 1 1,2-1-1,-1 1 0,2 0 0,0-1 0,-2 23 0,4-33 60,0-1-1,0 0 0,0 0 0,0 0 0,0 0 0,0 1 0,0-1 0,0 0 0,0 0 0,0 0 0,0 0 0,0 0 0,0 1 0,0-1 0,0 0 0,0 0 0,0 0 0,0 0 0,0 1 0,0-1 1,0 0-1,1 0 0,-1 0 0,0 0 0,0 0 0,0 0 0,0 1 0,0-1 0,0 0 0,0 0 0,1 0 0,-1 0 0,0 0 0,0 0 0,0 0 0,0 0 0,0 0 0,1 1 0,-1-1 1,0 0-1,0 0 0,0 0 0,0 0 0,1 0 0,-1 0 0,0 0 0,0 0 0,0 0 0,0 0 0,0 0 0,1 0 0,-1 0 0,0-1 0,0 1 0,0 0 0,0 0 0,1 0 0,-1 0 1,0 0-1,0 0 0,0 0 0,0 0 0,0 0 0,0 0 0,1-1 0,-1 1 0,10-8-6522</inkml:trace>
</inkml:ink>
</file>

<file path=ppt/ink/ink8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58 0 6534,'0'0'15471,"-39"65"-18226,35-47 33,-1 1 31,1-3 33,2-5-33,-1-6-1249</inkml:trace>
</inkml:ink>
</file>

<file path=ppt/ink/ink8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8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93 0 12460,'0'0'3635,"-10"8"-2418,3-2-1075,0 0 0,1 0 0,-1 1-1,1 0 1,1 0 0,-1 1-1,1-1 1,1 1 0,-1 0-1,-5 15 1,7-13-30,0 1 0,0-1 1,1 1-1,1-1 0,-1 16 0,2-26-101,1 1 0,-1-1 0,0 1 0,1 0 0,-1-1 0,1 1-1,-1-1 1,1 1 0,0-1 0,-1 1 0,1-1 0,-1 1 0,1-1 0,0 0 0,-1 1 0,1-1 0,0 0 0,0 0 0,-1 1 0,1-1 0,0 0 0,0 0 0,-1 0 0,1 0 0,0 0-1,0 0 1,-1 0 0,1 0 0,0 0 0,0 0 0,-1-1 0,1 1 0,0 0 0,-1 0 0,1-1 0,0 1 0,32-11 321,-21 4-447,0-1 1,-1 0-1,0-1 1,0 0-1,13-17 1,-19 22 85,-1-1 1,0-1-1,0 1 0,-1 0 1,0-1-1,0 0 1,0 0-1,0 0 0,-1 0 1,0 0-1,0 0 1,-1 0-1,0-1 0,1-6 1,-2 13 54,0-1-1,0 1 1,0 0 0,0-1-1,0 1 1,0 0 0,0-1 0,-1 1-1,1 0 1,0-1 0,0 1-1,0 0 1,0-1 0,0 1 0,0 0-1,-1-1 1,1 1 0,0 0 0,0 0-1,0-1 1,-1 1 0,1 0-1,0 0 1,0-1 0,-1 1 0,1 0-1,0 0 1,-1 0 0,1 0 0,0-1-1,-1 1 1,1 0 0,0 0-1,-1 0 1,1 0 0,0 0 0,-1 0-1,-16 4 527,-14 14 27,29-17-556,-30 28 787,30-27-763,0 0-1,0 0 1,1 0-1,-1 0 1,0 0-1,1 0 1,0 0-1,-1 1 1,1-1-1,0 1 1,0-1-1,0 1 1,0 3 0,15-3-4708,-6-3-1425</inkml:trace>
</inkml:ink>
</file>

<file path=ppt/ink/ink8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8.9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125 34 3812,'0'0'14184,"-8"-4"-12508,-28-14-854,34 18-803,0-1 0,0 1 0,0 0 0,0 0 0,0 0 0,0 0 0,0 1 0,0-1-1,0 1 1,1-1 0,-1 1 0,0-1 0,0 1 0,0 0 0,1 0 0,-1 0 0,0 0 0,1 0 0,-1 1 0,1-1 0,-1 0 0,1 1 0,-1-1 0,1 1-1,0-1 1,-2 4 0,-23 40-12,25-43-6,0-1 0,1 1 0,-1 0-1,0-1 1,1 1 0,-1-1 0,1 1 0,-1 0 0,1 0 0,0-1 0,0 1 0,0 0-1,0-1 1,0 1 0,0 0 0,0 0 0,1-1 0,-1 1 0,0 0 0,1-1 0,0 1-1,-1-1 1,1 1 0,0-1 0,0 1 0,0-1 0,0 1 0,0-1 0,0 0 0,1 2-1,3 0-89,0-1 0,0 1 0,0-1 0,0-1 0,1 1 0,-1-1 0,11 2 0,9 2-582,-14-2 368,0 0 0,0 1 0,0 0 1,0 1-1,11 6 0,-20-10 323,-1 0 1,1 0-1,-1 0 0,0 0 1,1 0-1,-1 0 1,0 0-1,0 0 0,0 0 1,0 1-1,0-1 0,0 0 1,0 1-1,0-1 0,0 1 1,-1-1-1,1 1 0,0 0 1,-1-1-1,1 1 0,-1-1 1,0 1-1,0 0 0,0-1 1,0 1-1,0 0 0,0-1 1,0 1-1,0 0 1,0-1-1,-1 1 0,1 0 1,-1-1-1,1 1 0,-1-1 1,0 1-1,0-1 0,1 1 1,-1-1-1,0 1 0,0-1 1,-1 0-1,1 0 0,0 0 1,-2 2-1,-2 2 169,1-1 0,-1 1 0,1-1 0,-1-1 0,-1 1 0,1-1 0,0 0-1,-1 0 1,0 0 0,1-1 0,-1 0 0,0 0 0,0 0 0,0-1 0,0 0 0,-1 0 0,-9 0 0,15-2-169,0 1 0,0 0 0,0-1 1,-1 1-1,1-1 0,0 1 0,0-1 0,0 1 1,0-1-1,0 0 0,0 0 0,0 1 1,0-1-1,0 0 0,0 0 0,1 0 1,-1 0-1,0 0 0,0 0 0,1 0 0,-1-1 1,1 1-1,-1 0 0,1 0 0,0 0 1,-1-1-1,1 1 0,0 0 0,0 0 0,0-1 1,0 1-1,0 0 0,0 0 0,0-1 1,0 1-1,1-3 0,-1 0-59,1-1 0,-1 0-1,1 0 1,0 0 0,0 0-1,1 0 1,0 1 0,3-8 0,2 4 26,1-1 0,0 1 0,0 1 0,1-1 0,0 1 0,0 1 0,1 0 0,0 0 0,11-4 0,-11 5 38,1 0-1,-1-1 1,0 0-1,-1-1 1,1 0-1,-1-1 1,-1 0-1,9-9 0,-16 16 8,0-1 0,0 1 0,0 0-1,0-1 1,0 1 0,0-1 0,0 1-1,0-1 1,-1 0 0,1 1 0,-1-1-1,1 0 1,-1 1 0,1-1 0,-1 0-1,0 1 1,0-1 0,0 0 0,0 0-1,0 1 1,-1-1 0,1-2-1,-1 2 3,0 1-1,-1-1 1,1 1-1,0 0 1,0-1-1,-1 1 0,1 0 1,-1 0-1,1 0 1,-1 0-1,1 0 0,-1 0 1,1 0-1,-1 1 1,0-1-1,0 1 0,-2-1 1,-11-2-56,-1 1 0,1 0 1,0 2-1,-16 0 0,17 1-373,14-1 388,-15 1-1411,5 7-3964,9-2-730</inkml:trace>
</inkml:ink>
</file>

<file path=ppt/ink/ink8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0:59.50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97 5029,'0'0'6144,"8"-2"-4163,90-22 3407,-42 9-3251,71-9 0,32 14-2543,214 13-1,-78 3-93,-287-5 544,0-1 0,0 0 1,-1-1-1,1 0 0,0 0 0,-1 0 1,1-1-1,-1 0 0,1-1 0,-1 0 1,0 0-1,0 0 0,12-9 0,-51 14-1274,14-1-2152,1 0-3013</inkml:trace>
</inkml:ink>
</file>

<file path=ppt/ink/ink8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0.0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1 228 4164,'0'0'14451,"8"-8"-13330,42-35-386,2 2 1,1 2-1,79-42 0,-95 66-707,-26 19-77,-13 15 17,-30 51 136,23-56-99,2 1 0,0 0-1,1 0 1,-6 21 0,12-36-60,0 0 0,0 1-1,0-1 1,-1 0 0,1 1-1,0-1 1,0 1 0,0-1 0,0 0-1,0 1 1,0-1 0,0 1-1,0-1 1,0 0 0,0 1 0,0-1-1,0 1 1,0-1 0,1 0-1,-1 1 1,0-1 0,0 0 0,0 1-1,0-1 1,1 0 0,-1 1-1,0-1 1,0 0 0,1 1 0,-1-1-1,0 0 1,1 0 0,-1 1-1,0-1 1,1 0 0,-1 0 0,0 0-1,1 0 1,-1 1 0,0-1-1,1 0 1,-1 0 0,0 0 0,1 0-1,-1 0 1,1 0 0,-1 0-1,0 0 1,1 0 0,-1 0 0,1 0-1,-1 0 1,0 0 0,1 0-1,0-1 1,22-8-3992,2-8-1120</inkml:trace>
</inkml:ink>
</file>

<file path=ppt/ink/ink8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0.4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1 7815,'0'0'10314,"-10"7"-8910,5-4-1353,-2 2 161,-1 1 0,1 0-1,-1 1 1,-8 10 0,14-14-155,0 0-1,-1 0 1,1 0-1,1 0 1,-1 0-1,0 1 1,1-1-1,0 0 1,0 1-1,0-1 1,0 1-1,0 0 1,1-1-1,0 1 1,-1 0-1,1-1 1,1 1-1,0 6 1,0-9-50,0 1 1,0-1-1,0 1 1,0-1-1,0 1 1,0-1-1,0 0 1,1 1-1,-1-1 1,1 0-1,-1 0 1,1 0-1,-1 0 0,1 0 1,0 0-1,-1-1 1,1 1-1,0-1 1,-1 1-1,1-1 1,0 1-1,0-1 1,0 0-1,0 0 1,-1 0-1,1 0 1,0 0-1,0 0 1,0-1-1,2 0 1,2 1 12,-1-1 1,1 1-1,0-2 1,0 1-1,0-1 1,0 0-1,-1 0 1,8-4-1,-7 2-5,0-1 0,0 0-1,-1-1 1,0 1 0,0-1 0,0 0-1,-1-1 1,4-6 0,-7 12-10,0-1 1,-1 1-1,1 0 0,0-1 1,-1 1-1,0-1 0,1 1 0,-1-1 1,0 1-1,0-1 0,0 1 1,0-1-1,0 1 0,0-1 1,0 1-1,0-1 0,0 1 1,-2-3-1,1 2-1,0 1 0,0 0 0,0 0 0,-1-1 0,1 1-1,0 0 1,-1 0 0,1 0 0,-1 1 0,1-1 0,-1 0 0,1 0 0,-1 1 0,1-1 0,-1 1 0,0-1 0,0 1 0,1 0-1,-1 0 1,0 0 0,-1 0 0,2 0-8,-8-1-29,0 0 0,-1 1 0,1 0 0,-1 1 0,-10 2 0,18-3-113,0 1-1,0 0 1,-1-1-1,1 1 1,0 0-1,0 0 1,0 1-1,0-1 1,1 0-1,-1 0 1,-2 4-1,2-4-185,1 1 0,0 0 0,0-1 1,0 1-1,0 0 0,0 0 0,0 0 0,1 0 0,-1 0 0,1 0 0,-1 0 0,1 0 0,0 0 0,0 0 0,0 2 0,3 5-3223,10-2-257</inkml:trace>
</inkml:ink>
</file>

<file path=ppt/ink/ink8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0.7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128 0 11819,'0'0'5210,"-11"8"-3907,-4 3-1008,0 0-1,1 1 1,-16 18 0,26-25-206,0-1 0,0 1 0,0-1 1,1 1-1,-1 0 0,1 1 0,1-1 1,-1 1-1,1-1 0,0 1 0,0 0 1,0-1-1,1 1 0,0 0 0,0 0 1,1 12-1,0-17-80,1 0 1,-1 1-1,1-1 0,-1 0 1,1 0-1,0 0 0,0 0 1,-1 0-1,1 0 0,0 0 1,0-1-1,0 1 1,0 0-1,0 0 0,0-1 1,0 1-1,0 0 0,1-1 1,-1 1-1,0-1 0,0 0 1,0 1-1,1-1 0,-1 0 1,0 0-1,0 1 1,1-1-1,-1 0 0,2-1 1,45 0 175,-41 1-165,5-2-7,0 0 0,1-1 0,-1 0 0,0 0 0,-1-1 0,1-1 0,-1 0 0,1-1 0,-2 0 0,1 0 0,-1-1 0,0-1 0,0 0 0,-1 0 0,14-16 0,-21 23 74,-1-1 0,1 0 1,-1 0-1,0 0 0,0 0 0,1 0 1,-1 0-1,0 0 0,-1 0 0,1 0 0,0 0 1,-1-1-1,1 1 0,-1 0 0,1-1 1,-1 1-1,0 0 0,0-1 0,0 1 1,-1 0-1,1 0 0,0-1 0,-1 1 1,0 0-1,1 0 0,-3-5 0,1 5 10,0 0-1,0-1 1,0 1 0,-1 0-1,1 0 1,-1 0-1,1 1 1,-1-1-1,0 1 1,1-1-1,-1 1 1,0 0 0,0 0-1,0 0 1,0 0-1,0 1 1,0-1-1,0 1 1,-4 0 0,6 0-121,-77-1 322,75 1-415,0 0 0,0 1 0,0-1 0,0 0 1,1 1-1,-1-1 0,0 1 0,0 0 0,0 0 0,1 0 0,-1 0 1,1 1-1,-1-1 0,1 1 0,-1 0 0,1-1 0,0 1 0,0 0 1,0 0-1,0 0 0,0 1 0,0-1 0,-2 5 0,4-7 8,0 0 1,0 0-1,-1 0 0,1 1 0,0-1 0,0 0 1,0 0-1,0 0 0,0 1 0,0-1 0,0 0 1,0 0-1,0 0 0,0 1 0,0-1 0,0 0 1,0 0-1,0 0 0,0 1 0,0-1 0,0 0 1,0 0-1,0 1 0,0-1 0,0 0 0,0 0 1,1 0-1,-1 0 0,0 1 0,0-1 0,0 0 1,0 0-1,0 0 0,0 0 0,1 1 0,-1-1 1,0 0-1,0 0 0,0 0 0,1 0 0,-1 0 1,0 0-1,0 0 0,0 0 0,1 1 0,-1-1 1,0 0-1,0 0 0,0 0 0,1 0 0,-1 0 1,0 0-1,0 0 0,0 0 0,1 0 0,-1 0 1,0 0-1,0-1 0,0 1 0,1 0 0,-1 0 1,0 0-1,15 0-6778</inkml:trace>
</inkml:ink>
</file>

<file path=ppt/ink/ink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4.57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66 2626,'0'0'7917,"-3"-10"-5899,-11-28 555,14 38-2461,0-1 0,0 1 1,0-1-1,0 1 0,0-1 0,0 0 0,-1 1 0,1-1 0,1 1 0,-1-1 0,0 1 0,0-1 0,0 0 1,0 1-1,0-1 0,0 1 0,1-1 0,-1 1 0,0-1 0,0 1 0,1-1 0,-1 1 0,0-1 0,1 1 1,-1-1-1,1 1 0,-1 0 0,0-1 0,1 1 0,-1 0 0,1-1 0,-1 1 0,1 0 0,-1 0 0,1-1 1,-1 1-1,1 0 0,-1 0 0,1 0 0,0 0 0,-1 0 0,1-1 0,0 1 0,27 1 1245,-25-1-957,-1 0-373,0 0 1,0 0-1,0 0 0,0 0 0,0 0 0,0 0 0,0 1 1,0-1-1,0 1 0,0 0 0,0-1 0,-1 1 0,1 0 0,0 0 1,0 0-1,-1 0 0,1 0 0,-1 0 0,1 1 0,-1-1 0,1 1 1,-1-1-1,0 1 0,0-1 0,0 1 0,0-1 0,0 1 1,0 0-1,0 0 0,0 0 0,-1-1 0,1 1 0,-1 0 0,1 0 1,-1 0-1,0 0 0,0 0 0,0 0 0,0 0 0,0 0 1,0 0-1,0 0 0,-2 3 0,1 2-2,-1 0 1,0 0-1,-1-1 0,0 1 1,0-1-1,0 1 0,-1-1 1,0 0-1,0-1 0,-9 11 1,-12 5 75,0-1 1,-1-1 0,-43 22 0,18-10-29,75-32 115,-11 2-146,133-5-30,-49 3-3564,-54 1-2918</inkml:trace>
</inkml:ink>
</file>

<file path=ppt/ink/ink8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4.5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 15 641,'0'0'16874,"-4"1"-15005,4-1-1794,0 0 1,0 0 0,0 1-1,1-1 1,-1 0-1,0 0 1,0 0 0,0 0-1,0 0 1,0 0 0,0 1-1,1-1 1,-1 0 0,0 0-1,0 0 1,0 0-1,0 1 1,0-1 0,0 0-1,0 0 1,0 0 0,0 0-1,0 1 1,0-1 0,0 0-1,0 0 1,0 0-1,0 0 1,0 1 0,0-1-1,0 0 1,0 0 0,0 0-1,0 0 1,0 1 0,0-1-1,0 0 1,0 0-1,-1 0 1,1 0 0,0 0-1,0 1 1,0-1 0,0 0-1,0 0 1,0 0-1,-1 0 1,1 0 0,35 1 1658,49-9-918,11-5-1612,-64 11-2104,1 2-3429,-19 0 547</inkml:trace>
</inkml:ink>
</file>

<file path=ppt/ink/ink8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4.9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1 296 9001,'0'0'11381,"11"-7"-10538,27-18-958,-2-2 0,-1-1 0,-1-2 0,-1-2 0,-2 0-1,52-70 1,-76 89-354,-14 23 343,-15 27 139,11-11 94,2 0 0,1 0 0,1 1 0,1 0-1,1 0 1,2 1 0,0-1 0,2 1-1,1-1 1,2 1 0,6 37 0,-6-49-1430,-1-5-3221,0-6-2476</inkml:trace>
</inkml:ink>
</file>

<file path=ppt/ink/ink8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9.12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546 60 4100,'0'0'4826,"5"-8"-3988,3-1-427,9-11-34,-7-2 2636,-15 28 2085,-15 28-3806,16-15-970,2-1 1,0 1 0,1-1-1,1 1 1,1 0-1,5 32 1,1 37 13,-7-86-256,-1 0-1,1 0 1,-1 0-1,1 0 0,-1 0 1,0 0-1,1-1 1,-1 1-1,0 0 1,0 0-1,0-1 1,-1 1-1,1-1 0,0 1 1,-1-1-1,1 1 1,-1-1-1,1 0 1,-1 0-1,1 1 0,-1-1 1,0 0-1,0-1 1,0 1-1,1 0 1,-1 0-1,0-1 0,0 1 1,0-1-1,0 0 1,-4 1-1,-11 1 101,-1-1 0,-33 0 0,14-1 37,-62 2 165,68-2-368,1 0 1,0 2-1,0 1 1,-56 14-1,83-15-18,-1-1 0,0 0-1,0 0 1,0 0 0,0-1 0,0 1-1,0-1 1,0 0 0,-1 0 0,1-1-1,0 1 1,0-1 0,0 0-1,0 0 1,0 0 0,1 0 0,-1-1-1,0 0 1,-4-2 0,0 3-1800,20-2-10277</inkml:trace>
</inkml:ink>
</file>

<file path=ppt/ink/ink8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09.7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1 148 4004,'0'0'16303,"8"1"-15497,4-1-719,1 0 0,-1-1 0,0 0 0,0-1-1,0 0 1,-1-1 0,1-1 0,0 1 0,-1-2 0,0 0-1,12-7 1,27-16 359,48-36-1,-71 46-408,-27 18-39,1 0 0,-1 0 0,1 1-1,-1-1 1,0 0 0,1 0 0,-1 1-1,1-1 1,-1 0 0,1 1 0,-1-1 0,0 0-1,1 1 1,-1-1 0,0 1 0,1-1 0,-1 0-1,0 1 1,0-1 0,1 1 0,-1-1-1,0 1 1,0-1 0,0 1 0,0-1 0,0 1-1,1-1 1,-1 1 0,0-1 0,0 2 0,8 31-127,-1-6 54,-5-20-23,2 0 0,-1-1 0,1 1 0,-1-1 0,2 0 0,8 10 0,-11-14-284,0 1 1,1-1-1,-1 0 0,1 0 0,0 0 1,0-1-1,-1 1 0,1-1 1,0 1-1,6 1 0,15-1-6141</inkml:trace>
</inkml:ink>
</file>

<file path=ppt/ink/ink8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2.5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82 84 3844,'0'0'4382,"7"-8"-3260,18-26 741,-24 33-1551,1-1 0,-1 1 0,-1-1 0,1 1 0,0-1 0,0 1 0,0-1 0,-1 0 0,1 0 0,-1 1 0,0-1 0,1 0 0,-1 0 0,0 0 0,0-2 0,0 4-174,-1-1-1,1 0 0,0 1 0,0-1 0,-1 0 1,1 1-1,-1-1 0,1 1 0,0-1 1,-1 1-1,1-1 0,-1 0 0,1 1 1,-1 0-1,0-1 0,1 1 0,-1-1 0,1 1 1,-1 0-1,0-1 0,1 1 0,-1 0 1,0 0-1,-1-1 0,-1 1-13,0 0 0,-1-1 1,1 1-1,0 0 0,-1 1 0,1-1 0,0 0 0,-1 1 0,1 0 1,0 0-1,-5 2 0,2 0-114,0 1 0,0 0 0,1 0 0,0 0 0,-1 1-1,2 0 1,-6 5 0,8-8-10,1 0 0,-1 0 0,1 0 0,-1 0 0,1 0 0,0 1 0,-1-1 1,1 0-1,0 1 0,1-1 0,-1 0 0,0 1 0,1-1 0,-1 1 0,1-1 0,0 1 0,0 0 0,0-1 0,0 1 0,0-1 0,0 1 0,1 2 0,0-4 1,1 0 0,-1-1 1,0 1-1,0 0 0,0-1 0,0 1 1,0-1-1,1 1 0,-1-1 0,0 1 0,0-1 1,1 0-1,-1 1 0,0-1 0,1 0 1,-1 0-1,0 0 0,3-1 0,33 0 29,-29 1-56,24-4-223,-18 2 122,0 0 0,0 2 0,15 0 0,-26 0 118,-1 0-1,1 0 1,0 1-1,0-1 1,-1 1-1,1 0 1,0-1-1,-1 1 1,1 1-1,-1-1 1,1 0-1,-1 1 1,0-1 0,1 1-1,-1 0 1,0-1-1,0 1 1,0 0-1,0 0 1,3 5-1,-1 1 50,-1 1 0,0 0-1,0 0 1,0 0 0,-1 0 0,-1 0-1,1 0 1,-2 1 0,1-1-1,-1 0 1,0 1 0,-1-1 0,0 0-1,-1 0 1,0 1 0,-4 10 0,5-16 30,-1 1 1,1-1 0,-1 0 0,0 1 0,0-1 0,-1 0 0,1 0 0,-1 0 0,0-1-1,0 1 1,0-1 0,0 1 0,-1-1 0,1 0 0,-1 0 0,0-1 0,0 1 0,0-1-1,0 0 1,0 0 0,-1 0 0,1 0 0,-1-1 0,1 0 0,-1 0 0,1 0 0,-1 0-1,0-1 1,1 0 0,-1 0 0,0 0 0,0 0 0,-6-2 0,7 0-40,1 1-1,0-1 1,-1 1 0,1-1 0,0 0-1,0 0 1,0 0 0,0 0 0,1-1 0,-1 1-1,1-1 1,-1 0 0,1 0 0,0 0-1,0 0 1,0 0 0,0 0 0,1 0 0,-1-1-1,1 1 1,-1-5 0,-1 1-35,1 1-1,1-1 1,-1 0 0,1 0-1,0 0 1,1 0 0,-1 0 0,1-1-1,1 1 1,1-8 0,-2 13 0,1 1 0,0-1 1,0 0-1,0 0 1,1 1-1,-1-1 0,0 1 1,1-1-1,-1 1 0,1 0 1,-1-1-1,1 1 0,-1 0 1,1 0-1,0 0 1,0 0-1,0 0 0,-1 1 1,1-1-1,0 0 0,0 1 1,0 0-1,0-1 1,3 1-1,57-4-106,-46 4 97,10 0-411,-16 0-308,0 0 0,0 0 1,0-1-1,0 0 1,-1-1-1,1 0 0,0 0 1,-1-1-1,15-6 1,-9-3-5216</inkml:trace>
</inkml:ink>
</file>

<file path=ppt/ink/ink8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3.73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 1 3619,'0'0'15866,"-2"8"-14723,-7 182 1851,9-190-2985,0 0 0,0 1-1,0-1 1,0 0 0,0 0 0,0 1-1,0-1 1,0 0 0,0 0-1,0 1 1,0-1 0,0 0 0,0 0-1,0 1 1,0-1 0,0 0 0,0 0-1,0 1 1,0-1 0,0 0-1,1 0 1,-1 0 0,0 1 0,0-1-1,0 0 1,0 0 0,1 0-1,-1 0 1,0 1 0,0-1 0,0 0-1,1 0 1,-1 0 0,0 0-1,0 0 1,0 0 0,1 0 0,-1 0-1,0 0 1,0 1 0,1-1-1,-1 0 1,12-7 461,7-13-65,-15 13-381,-1-1 1,-1 1 0,1 0 0,-1-1 0,-1 0 0,2-13 0,-2 17-20,-1 1 0,0-1 0,0 0 1,0 1-1,0-1 0,0 0 0,-1 1 0,1-1 0,-1 0 0,0 1 0,0-1 1,-1 1-1,1-1 0,-1 1 0,1 0 0,-4-4 0,5 7-9,0 0 0,0 0 0,0 0 0,0 1 0,0-1 0,0 0 0,0 0 0,0 0 0,0 0 0,0 1 0,0-1 0,0 0 0,0 0 0,-1 0 0,1 0 1,0 0-1,0 1 0,0-1 0,0 0 0,0 0 0,0 0 0,-1 0 0,1 0 0,0 0 0,0 0 0,0 0 0,0 0 0,-1 0 0,1 0 0,0 1 0,0-1 0,0 0 0,0 0 0,-1 0 0,1 0 0,0 0 0,0 0 0,0 0 0,0-1 0,-1 1 0,1 0 0,0 0 0,0 0 0,0 0 0,0 0 0,-1 0 0,1 0 0,0 0 0,0 0 0,0 0 0,0 0 0,0-1 0,0 1 0,-1 0 1,1 0-1,0 0 0,0 0 0,0 0 0,0-1 0,0 1 0,0 0 0,9 14-86,-1-11-125,0 0 1,0-1-1,0 0 0,0-1 1,0 0-1,0 0 0,0 0 1,14-2-1,-1 0-3114,0-2-1,24-5 0,-20-2-2926,-16 3 17941,-13 9-11640,1 0 0,0 0 0,0 1 0,0-1 0,0 0 0,0 1 0,0 0 0,1 0 0,-1 0 0,1 0 0,0 0 0,0 0 0,0 0 0,-2 7 0,-20 51 1474,23-60-1489,1 1-1,-1-1 0,1 0 0,-1 0 0,1 0 1,0 0-1,-1 0 0,1 1 0,0-1 0,0 0 1,0 0-1,0 0 0,0 1 0,0-1 1,0 0-1,0 0 0,1 0 0,-1 1 0,0-1 1,1 0-1,-1 0 0,1 0 0,-1 0 0,1 0 1,-1 0-1,1 0 0,0 0 0,0 0 0,-1 0 1,1 0-1,0 0 0,0-1 0,0 1 0,0 0 1,0 0-1,0-1 0,0 1 0,0-1 1,0 1-1,1-1 0,-1 1 0,0-1 0,0 0 1,0 0-1,0 1 0,1-1 0,-1 0 0,0 0 1,0 0-1,0 0 0,1-1 0,1 1 0,2-1-5,-1 0-1,1 0 1,0-1-1,-1 1 1,1-1-1,-1 0 0,1-1 1,-1 1-1,0-1 1,0 1-1,0-1 0,4-4 1,-4 2 8,0 0 0,-1-1 1,0 1-1,0 0 0,-1-1 1,0 0-1,1 0 0,-2 1 0,1-1 1,-1 0-1,0-1 0,0 1 1,-1 0-1,1 0 0,-1 0 0,-1 0 1,-1-10-1,2-12 1106,28 26-1144,-11 2-68,-8-1-117,1 1 0,-1 0-1,0 1 1,1 0 0,13 3 0,-21-3 168,0 0-1,0 0 1,-1-1 0,1 1-1,0 0 1,0 0 0,0 1-1,-1-1 1,1 0 0,0 1-1,-1-1 1,1 1 0,-1-1-1,0 1 1,0-1-1,1 1 1,-1 0 0,0 0-1,0 0 1,-1 0 0,1 0-1,0 0 1,-1 0 0,1 0-1,-1 0 1,1 0 0,-1 0-1,0 0 1,0 4 0,-18 93 364,18-98-338,1-1 0,0 1-1,-1-1 1,1 1 0,0-1-1,0 1 1,0-1 0,-1 1 0,1-1-1,0 0 1,0 1 0,0-1-1,0 0 1,0 0 0,0 0-1,0 0 1,0 0 0,0 0-1,0 0 1,-1 0 0,1 0 0,0 0-1,0 0 1,0-1 0,0 1-1,0 0 1,0-1 0,0 1-1,-1-1 1,2 0 0,32-10-524,12-21-1276,-34 23 1573,0 0-1,1 1 0,17-8 0,-28 15 273,-3 6 128,0 0 0,0 0 1,0 0-1,0 0 0,-1 0 1,1-1-1,-4 6 0,3-5-118,0 0-1,0 0 0,0 0 0,1 0 1,-1 0-1,1 0 0,0 8 0,1-12-42,-1 1 0,1 0-1,0 0 1,0 0 0,0-1-1,0 1 1,1 0 0,-1 0-1,0-1 1,1 1 0,0 0 0,-1-1-1,1 1 1,0 0 0,-1-1-1,1 1 1,0-1 0,0 1-1,0-1 1,1 0 0,-1 1-1,0-1 1,0 0 0,1 0 0,-1 0-1,3 1 1,0 0 12,1-1 0,0 0 0,0 0 0,0-1 0,0 1 0,0-1 1,1-1-1,5 0 0,-6 0-13,1 0 1,-1 0 0,0-1 0,0 0-1,0 0 1,-1 0 0,1 0 0,0-1-1,-1 0 1,0 0 0,1 0-1,-1 0 1,0-1 0,-1 0 0,1 0-1,4-5 1,-6 6 36,0 1-1,0-1 1,0 0 0,0 0 0,0 0-1,-1 0 1,1 0 0,-1 0 0,0 0-1,0-1 1,0 1 0,0 0 0,-1-1-1,1 1 1,-1 0 0,0-1 0,0 1-1,0-1 1,-1 1 0,1-1 0,-1 1-1,1 0 1,-1-1 0,0 1-1,-3-6 1,2 7 11,1 1 0,0-1-1,-1 1 1,1-1 0,-1 1-1,1 0 1,-1 0 0,0 0-1,0 0 1,1 0 0,-1 0-1,-3-1 1,4 2-78,1 0-1,-1-1 1,1 1 0,-1 0-1,1 0 1,-1 0-1,1 0 1,-1-1 0,1 1-1,-1 0 1,1 0 0,-1 0-1,1 0 1,-1 0 0,1 0-1,-1 1 1,1-1-1,-1 0 1,1 0 0,-1 0-1,1 0 1,-1 1 0,1-1-1,-1 0 1,1 0 0,0 1-1,-1-1 1,1 0-1,-1 1 1,1-1 0,0 0-1,-1 1 1,1-1 0,0 1-1,-1-1 1,1 0 0,0 1-1,0-1 1,-1 1 0,1-1-1,0 1 1,0-1-1,0 1 1,0-1 0,0 1-1,0-1 1,0 1 0,0 0-1,1 0-347,0 0 0,0 0 0,0-1 0,0 1 0,1 0 0,-1-1 0,0 1 0,0-1 0,1 1 0,-1-1-1,0 0 1,0 0 0,1 1 0,-1-1 0,1 0 0,-1 0 0,0 0 0,1-1 0,-1 1 0,0 0 0,0 0 0,2-1 0,-1 1-584,23-3-7251</inkml:trace>
</inkml:ink>
</file>

<file path=ppt/ink/ink8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4.4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39 39 3491,'-5'-36'11146,"6"33"-6237,0 24-3486,0 17-1152,-2 1 1,-1-1-1,-3 1 0,-13 61 0,17-96-263,-2 6 12,1 0 0,0 1-1,1-1 1,0 20 0,16-61 151,-10 16-327,-1-1 0,-1 0 0,2-16 1,-3 16 88,1 0 1,9-29 0,-12 45 77,0-1 1,1 0 0,-1 1-1,1-1 1,-1 1 0,1-1 0,-1 1-1,1-1 1,-1 0 0,1 1-1,-1 0 1,1-1 0,-1 1-1,1-1 1,0 1 0,-1 0-1,1-1 1,0 1 0,0 0 0,-1 0-1,1 0 1,0-1 0,-1 1-1,1 0 1,0 0 0,0 0-1,-1 0 1,1 0 0,0 0 0,0 1-1,-1-1 1,1 0 0,1 1-1,30 10 375,-16-4-187,-8-5-186,0 0 1,0-1-1,1-1 1,-1 1-1,0-1 1,0-1-1,0 1 1,0-1-1,0-1 1,0 0-1,0 0 1,0 0-1,-1-1 1,12-5-1,-15 5-58,1 1 0,-1-1 0,1 0 0,-1 0 0,0 0 0,0 0-1,0-1 1,-1 1 0,1-1 0,-1 0 0,0 0 0,0-1 0,0 1-1,-1-1 1,0 1 0,0-1 0,0 0 0,0 0 0,-1 0 0,1 0-1,-1 0 1,0 0 0,0-8 0,-1 11 42,0 1 0,-1-1 0,1 1 0,0-1 0,0 1 0,-1 0 0,1-1 0,-1 1 0,1 0 0,-1-1 1,0 1-1,0 0 0,1 0 0,-1 0 0,0-1 0,0 1 0,0 0 0,0 0 0,0 0 0,0 1 0,0-1 0,-1 0 0,1 0 0,0 0 0,0 1 0,-1-1 0,1 1 0,0-1 0,-1 1 0,1 0 0,-1-1 0,1 1 0,0 0 1,-1 0-1,1 0 0,-1 0 0,1 0 0,-1 0 0,1 0 0,0 1 0,-3 0 0,-1-1 21,-1 1 0,1 1 0,0-1 0,0 0 0,0 1 0,1 0 0,-1 0 1,0 1-1,1-1 0,-9 7 0,7-3 47,0 1 0,1-1 1,0 1-1,0 0 0,0 0 0,1 1 1,0-1-1,0 1 0,1 0 0,0 0 1,0 0-1,-1 11 0,3-16-101,1 1 0,-1-1 1,1 0-1,0 0 0,0 1 0,0-1 0,1 0 0,-1 0 1,1 0-1,0 0 0,0 1 0,0-1 0,0 0 0,0 0 1,1-1-1,-1 1 0,1 0 0,0 0 0,0-1 0,0 1 1,0-1-1,0 0 0,1 1 0,-1-1 0,1 0 1,-1 0-1,1-1 0,0 1 0,-1 0 0,1-1 0,0 0 1,0 0-1,0 0 0,7 2 0,14 2-510,-20-4 438,1 0 0,0 0 0,-1 0-1,1 1 1,-1-1 0,1 1 0,4 3-1,-7-4 188,-1 1 0,1-1 0,-1 1 0,0-1 0,1 1 0,-1 0 0,0-1 0,0 1 0,0 0 0,0 0 0,0 0 0,-1 0 0,1 0 0,-1 0 0,1 0 0,-1 0 0,1 0 0,-1 0 0,0 0 0,0 0 0,-1 2 0,1 14 268,0-10-6775</inkml:trace>
</inkml:ink>
</file>

<file path=ppt/ink/ink8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5.5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265 189 897,'12'-10'1482,"-1"0"1,0-1 0,0-1-1,15-22 1,-23 30-832,-1 0 0,1 0-1,-1 0 1,0-1 0,0 1 0,-1-1 0,1 0 0,-1 1 0,0-1-1,0 0 1,0 0 0,-1 0 0,0 1 0,0-1 0,0 0-1,-1 0 1,1 0 0,-1 0 0,-2-8 0,2 13-587,1-1 1,-1 0 0,1 0-1,-1 1 1,0-1 0,1 0-1,-1 1 1,0-1 0,1 0-1,-1 1 1,0-1 0,1 1-1,-1-1 1,0 1 0,0 0-1,0-1 1,0 1-1,0 0 1,1 0 0,-1-1-1,0 1 1,0 0 0,0 0-1,0 0 1,0 0 0,0 0-1,0 0 1,0 0 0,1 0-1,-1 1 1,0-1-1,0 0 1,0 1 0,-1-1-1,-1 2-24,-1-1-1,1 0 0,0 1 0,-1-1 1,1 1-1,0 0 0,0 0 0,-3 3 1,-6 8-39,1 1 0,1-1 0,0 2 0,1 0 0,0 0 0,1 0 0,-9 27 0,1 4 14,-15 71-1,24-78 135,1 0 1,-1 75-1,11-94 218,-11-42-88,-22-29-1265,-68-86 0,91 129 978,6 8 4,0 0 1,0-1-1,0 1 1,0 0-1,-1 0 1,1 0-1,0 0 1,0 0-1,0-1 1,0 1-1,0 0 1,0 0 0,-1 0-1,1-1 1,0 1-1,0 0 1,0 0-1,0 0 1,0-1-1,0 1 1,0 0-1,0 0 1,0 0-1,0-1 1,0 1-1,0 0 1,0 0-1,0 0 1,0-1-1,0 1 1,0 0-1,0 0 1,0 0-1,0-1 1,0 1-1,1 0 1,-1 0-1,0 0 1,0 0-1,0-1 1,0 1-1,0 0 1,1 0-1,-1 0 1,0 0-1,0 0 1,0-1-1,1 1 1,14 0-74,25 7 87,-35-5 4,48 8-116,1-2 1,81 1-1,-82-8-3507,-2-1-3485,-29 0 837</inkml:trace>
</inkml:ink>
</file>

<file path=ppt/ink/ink8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5.8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146 30 10378,'0'0'8568,"-10"0"-7095,1 0-1252,-1 1-1,0 0 0,0 1 0,1 0 0,-1 1 1,-11 5-1,17-7-185,1 0 0,0 0 0,0 1 0,0-1 0,0 1 0,0 0-1,0 0 1,1 0 0,-1 0 0,0 1 0,1-1 0,0 1 0,0-1 0,-1 1 0,2 0 0,-1 0 0,0 0 0,0 0 0,1 0 0,0 0 0,0 0 0,0 1 0,0-1 0,0 0 0,0 6 0,2-8-29,0 0 0,0 0 0,1-1-1,-1 1 1,0 0 0,1-1 0,-1 1 0,1-1 0,-1 0 0,1 1 0,-1-1 0,1 0 0,-1 0 0,0 0 0,1 0 0,-1 0 0,1 0 0,-1-1 0,1 1 0,1-1 0,-1 1 13,8-2-81,0-1 0,-1 0 1,1 0-1,-1-1 0,0 0 1,0 0-1,-1-1 0,1-1 1,-1 1-1,0-1 0,0 0 1,-1-1-1,0 0 0,0 0 0,-1-1 1,1 0-1,6-12 0,-10 8 241,-10 13 252,-12 15-106,15-10-280,0 1 0,0-1 1,1 1-1,-1 0 0,2 0 0,-1 1 1,1-1-1,-2 8 0,4-13-102,0 0-1,0-1 0,0 1 0,0-1 0,0 1 0,0-1 1,0 1-1,1 0 0,-1-1 0,1 1 0,-1-1 1,1 1-1,-1-1 0,1 0 0,0 1 0,0-1 1,1 3-1,0-3-202,0 0 1,0 1-1,0-1 1,-1 0-1,1 0 1,0 0-1,0 0 1,0-1-1,1 1 1,-1 0-1,0-1 0,0 0 1,0 1-1,0-1 1,1 0-1,2 0 1,16-1-4316,1-3-1436</inkml:trace>
</inkml:ink>
</file>

<file path=ppt/ink/ink8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6.2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140 1 10890,'0'0'10122,"-9"0"-10053,3 1-45,-1-1-1,1 2 0,0-1 0,-1 1 0,1 0 1,0 0-1,0 1 0,0 0 0,0 0 1,1 0-1,-1 1 0,1 0 0,0 0 0,0 0 1,0 1-1,0-1 0,1 1 0,0 0 1,-7 11-1,10-14 18,-1-1-1,1 1 1,0-1 0,0 1 0,0 0 0,0-1-1,0 1 1,0 0 0,0 0 0,1 0 0,-1 0-1,1 0 1,-1 0 0,1 0 0,0 0 0,0 0-1,0 0 1,0 0 0,0 0 0,0 0 0,1 2-1,0-3-30,-1 1 0,1-1 0,0 0 0,1 0-1,-1 0 1,0 0 0,0 0 0,0 0 0,1 0-1,-1 0 1,1 0 0,-1 0 0,0-1 0,1 1-1,-1-1 1,1 1 0,0-1 0,-1 1-1,1-1 1,1 0 0,8 1-680,0-1 0,0 0 0,0 0 0,-1-1 0,1-1-1,19-4 1,9-8-5116</inkml:trace>
</inkml:ink>
</file>

<file path=ppt/ink/ink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5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1537,'0'0'12839,"3"10"-11130,5 36-252,-3 0 0,-1 1 1,-2 47-1,4-62-925,-3-19-1494,-1 0-3727</inkml:trace>
</inkml:ink>
</file>

<file path=ppt/ink/ink8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6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124 1 7559,'0'0'10933,"-5"10"-9870,-7 21-366,1 0 0,2 1 0,-7 42 1,-11 110 835,23-150-1451,3-61-162,-1 1 0,-1-1-1,-2 0 1,-1 1 0,-16-48 0,26 78 84,0 0-1,1 0 0,0 0 1,0-1-1,0 0 0,0 0 1,0 0-1,1-1 0,-1 0 1,8 2-1,-3 0-56,1 1-573,1-2 0,0 1 0,0-1 0,13 1 0,24-1-7444,-22-3 741</inkml:trace>
</inkml:ink>
</file>

<file path=ppt/ink/ink8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1:16.9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57 4228,'0'0'13330,"-11"0"-11099,2 0-1926,0 1 0,-1 0 0,1 0 0,0 1-1,1 0 1,-1 0 0,0 1 0,-8 4-1,13-5-260,0 0-1,0 0 0,1 0 0,-1 0 0,1 1 1,-1 0-1,1-1 0,0 1 0,0 0 0,1 0 1,-1 1-1,0-1 0,1 1 0,0-1 0,0 1 0,0 0 1,0 0-1,1 0 0,0 0 0,-1 0 0,1 0 1,1 0-1,-2 7 0,2-10-32,0 0-1,0 0 1,0 0 0,0 0-1,0 0 1,1 0 0,-1 0-1,0 0 1,0 0 0,1 0-1,-1 0 1,1 0 0,-1 0-1,1 0 1,-1 0 0,1 0-1,-1-1 1,1 1 0,0 0-1,0 0 1,-1-1 0,1 1-1,0 0 1,0-1 0,0 1-1,0-1 1,1 1 0,1 1 11,1-1-1,-1 0 1,1 0 0,-1 0 0,1-1 0,-1 0 0,1 1 0,4-1-1,7-1-90,1-1 0,27-6 0,10-7-813,-37 9 903,0 1-1,1 1 1,0 0-1,32-2 1,-72 28 2830,22-22-2815,1 1 1,0-1 0,-1 0 0,1 1 0,0-1 0,-1 0 0,1 1 0,-1-1 0,1 0 0,0 0 0,-1 0 0,1 1 0,-1-1 0,1 0 0,0 0 0,-1 0 0,1 0 0,-1 0 0,1 0 0,-1 0 0,1 0 0,-1 0 0,1 0-1,-1 0 1,1 0 0,-1 0 0,1 0 0,0 0 0,-1 0 0,1-1 0,-1 1 0,1 0 0,0 0 0,-1 0 0,1-1 0,-1 1 0,1 0 0,0-1 0,-1 1 0,1 0 0,0-1 0,-1 1 0,1 0 0,0-1 0,0 1 0,0-1-1,-1 1 1,1 0 0,0-1 0,0 1 0,0-1 0,0 1 0,-1-1 0,2-42 322,0 33-448,1 1 0,0-1 0,0 1 1,1 0-1,1 0 0,-1 0 0,10-15 1,-10 21 51,0 0 1,0 1 0,1 0 0,-1 0-1,1 0 1,-1 0 0,1 0-1,0 1 1,0 0 0,0 0-1,0 0 1,0 0 0,0 0 0,7 1-1,66 1-1528,-42 1-404,10-2-2237,-2 0-3455</inkml:trace>
</inkml:ink>
</file>

<file path=ppt/ink/ink8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3.7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 7751,'0'3'3748,"0"-2"-3075,9-1 95,11 0-63,4 0 224,7 0 32,4 0-481,5-1-192,-1-2-159,-3 1-33,5 2-64,-6 0 0,-6 0-96,-5 0-993,-4 0-737,-15 0-1729</inkml:trace>
</inkml:ink>
</file>

<file path=ppt/ink/ink8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4.1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0 10090,'0'0'7206,"75"29"-6533,-26-29-481,5 0-96,-3 0-64,2 0-448,-5 0-1730,-8 0-1698,-5-7 33</inkml:trace>
</inkml:ink>
</file>

<file path=ppt/ink/ink8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4.4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7 10314,'0'0'785,"9"-1"255,-5 1-862,26-3 786,1 1-1,33 2 0,-55 1-894,0-1 0,0 1 0,-1 1 0,1 0 1,0 0-1,-1 1 0,1 0 0,-1 0 0,0 1 0,0 0 1,0 1-1,12 9 0,-18-12-7,1 1 0,-1-1 0,0 1 0,0 0 0,0 0 1,0 0-1,-1 0 0,1 0 0,-1 0 0,0 0 0,0 1 0,0-1 0,0 0 0,-1 1 1,1-1-1,-1 0 0,0 1 0,0-1 0,0 1 0,0-1 0,0 0 0,-1 1 0,0-1 0,0 0 1,0 1-1,0-1 0,0 0 0,-1 0 0,-1 4 0,-6 9 415,-1 1 0,0-2 1,-24 29-1,29-37-400,-13 15-304,-62 72 1431,24-41-8235,45-45-2994</inkml:trace>
</inkml:ink>
</file>

<file path=ppt/ink/ink8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49 92 3812,'0'0'9833,"8"-6"-7986,-5 4-1628,36-28 1294,-36 28-1286,-1 0-1,0 0 1,1-1-1,-1 1 1,0-1-1,0 1 1,0-1-1,0 0 1,-1 1-1,1-1 1,-1 0 0,0 0-1,0 0 1,2-6-1,-4 8-204,1 1 0,0-1 0,0 1 0,-1-1 0,1 1 0,-1-1 0,1 1-1,-1-1 1,1 1 0,0-1 0,-1 1 0,0 0 0,1-1 0,-1 1 0,1 0 0,-1-1 0,1 1-1,-1 0 1,0 0 0,1-1 0,-1 1 0,1 0 0,-1 0 0,0 0 0,1 0 0,-1 0 0,0 0 0,1 0-1,-1 0 1,0 0 0,1 0 0,-1 1 0,1-1 0,-1 0 0,0 0 0,1 1 0,-1-1 0,1 0-1,-1 0 1,1 1 0,-2 0 0,-25 14-205,25-13 163,1 0 1,0 0-1,-1 1 1,1-1-1,0 1 1,1-1 0,-1 1-1,0-1 1,1 1-1,-1 0 1,1-1-1,0 1 1,0 0-1,0-1 1,0 1-1,0 0 1,1-1-1,-1 1 1,2 2-1,23 50-214,-3-10 660,-18-32-385,-1 0 0,-1 0 0,0 0 0,0 0 0,-2 1-1,0-1 1,0 0 0,-4 25 0,3-34 21,1 0 1,-1 0-1,0 0 1,0 0-1,-1 0 1,1 0-1,-1-1 1,0 1-1,0 0 1,0-1-1,0 1 1,-1-1-1,1 0 1,-1 0-1,0 0 0,0 0 1,0 0-1,0-1 1,-1 1-1,1-1 1,-1 0-1,1 0 1,-1 0-1,0-1 1,0 1-1,0-1 1,0 0-1,0 0 0,0 0 1,0 0-1,0-1 1,-5 0-1,8 0-30,-1-1-1,1 1 0,-1-1 0,1 1 0,0-1 1,-1 0-1,1 1 0,0-1 0,0 0 0,-1 0 0,1 0 1,0 0-1,0 0 0,0 0 0,0 0 0,0-1 1,0 1-1,1 0 0,-1-1 0,0 1 0,1 0 1,-1-1-1,1 1 0,-1-1 0,1 1 0,0-1 1,-1 1-1,1-1 0,0 1 0,0-1 0,0-1 1,-1-60-152,1 49 63,0 2-32,1 1-1,0-1 1,0 0-1,1 0 1,0 1-1,1-1 1,1 1-1,0 0 1,0 0-1,7-10 0,-8 15 78,1 0 0,0 0 0,0 1 0,1 0-1,0 0 1,0 0 0,0 1 0,0-1-1,1 1 1,-1 0 0,1 1 0,0-1 0,1 1-1,-1 1 1,0-1 0,1 1 0,-1 0-1,11-2 1,5 1-92,-1 1-1,1 0 0,-1 2 1,31 3-1,-51-3 81,1 0 0,-1 1 0,1-1 0,-1 1 0,0-1 0,1 1 0,-1 0 0,0-1 0,0 1 0,1 0 0,-1 0-1,0 0 1,0 0 0,0 0 0,0 0 0,0 0 0,0 1 0,-1-1 0,1 0 0,0 0 0,0 1 0,-1-1 0,1 1 0,-1-1 0,1 0 0,-1 1 0,0-1 0,0 1-1,0-1 1,1 1 0,-1-1 0,0 1 0,-1-1 0,1 1 0,0-1 0,0 0 0,-1 1 0,1-1 0,-1 3 0,-2 7 42,0-1-1,0 0 1,-9 18 0,17-44 335,-2-1 1,0 1 0,-1-1-1,0 0 1,-2 1 0,-1-23-1,1 18-367,0 20-109,21 27-1831,20 0-3934,-15-19 758</inkml:trace>
</inkml:ink>
</file>

<file path=ppt/ink/ink8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6.5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104 8 5349,'0'0'10106,"-10"2"-8355,4-1-1601,3-1-67,0 0-1,0 0 0,0 1 0,-1 0 1,1-1-1,0 1 0,0 0 1,0 1-1,0-1 0,0 0 1,1 1-1,-1 0 0,0-1 1,1 1-1,-1 0 0,1 0 1,-1 1-1,1-1 0,0 0 1,0 1-1,0 0 0,1-1 1,-1 1-1,0 0 0,1 0 1,0 0-1,-2 6 0,1-3-89,-2 6 50,1 0 1,0 1-1,1-1 1,-1 21-1,3-30-32,0-1 0,0 0 1,0 0-1,0 1 0,1-1 0,-1 0 0,1 0 0,-1 0 0,1 0 0,0 0 0,0 0 1,0 0-1,0 0 0,0 0 0,0 0 0,1 0 0,-1 0 0,0-1 0,1 1 0,0 0 1,-1-1-1,1 0 0,0 1 0,0-1 0,0 0 0,0 0 0,0 0 0,0 0 0,0 0 1,0 0-1,0-1 0,4 1 0,0 0 68,-1 0 0,1 0 0,0-1 0,0 0 0,-1 0 0,1 0 0,0-1 0,-1 0 0,1 0 0,0-1 0,-1 1 0,1-1 0,-1 0 0,0-1 0,0 1 0,1-1 0,-2 0 0,1 0 0,0-1 0,-1 1 0,1-1 0,-1 0 0,0-1 0,-1 1 0,1 0 0,-1-1 0,1 0 0,-1 0 0,-1 0 0,1 0 0,-1-1 0,0 1 0,0 0 0,-1-1 0,1 0 0,-1 1 0,0-1 0,-1 0 0,1 1 0,-1-1 0,-1 0 0,1 0 0,-1 0 0,-1-7 0,1 10-34,0 0-1,0 0 1,-1 0-1,1 1 1,-1-1-1,1 0 1,-1 1-1,0-1 1,0 1-1,0 0 1,0 0-1,0 0 1,-1 0-1,1 0 0,-1 0 1,1 0-1,-1 1 1,0-1-1,0 1 1,-4-2-1,35 22-268,41 8-305,-52-22 231,0 1 0,0 1 1,-1 1-1,23 14 0,-37-21 317,-1 0-1,1 0 1,-1 1 0,0-1-1,0 0 1,1 1-1,-1-1 1,0 1-1,0-1 1,0 1-1,-1-1 1,1 1 0,0 0-1,-1-1 1,1 1-1,-1 0 1,1 0-1,-1 0 1,0-1-1,0 1 1,1 0 0,-1 0-1,-1 0 1,1 0-1,0-1 1,0 1-1,-1 0 1,1 0-1,-1-1 1,1 1 0,-1 0-1,-1 2 1,-4 25 324,6-28-339,1 0 0,0 0 0,-1 0 0,1 0 0,0 0 0,-1-1 0,1 1 0,0 0 0,0 0 0,0-1 0,-1 1 0,1 0 0,0-1 0,0 1 0,0-1 0,0 1 0,0-1 0,0 0 0,0 1 0,1-1 0,-1 0 0,0 0 0,0 0 0,0 0 0,0 0 0,0 0 0,0 0 0,2 0 0,39-1-36,-38 0-4,5 0-27,1-1 1,-1 0-1,0-1 0,0 0 1,0-1-1,0 0 0,-1 0 1,1-1-1,-1 0 1,0 0-1,0-1 0,-1 0 1,0 0-1,11-13 0,-11 8 252,-11 11 274,-11 17-186,14-13-267,0-1 0,0 1-1,1-1 1,-1 1-1,1-1 1,-1 1 0,1-1-1,0 1 1,0-1 0,1 1-1,-1-1 1,1 1 0,0-1-1,0 1 1,0-1 0,0 1-1,0-1 1,1 0 0,0 0-1,-1 0 1,1 0 0,0 0-1,1 0 1,-1 0 0,0 0-1,1-1 1,0 0 0,-1 1-1,5 2 1,-2-2 5,0 0 1,0 0 0,0 0-1,1-1 1,-1 0 0,0 0-1,1 0 1,0 0 0,-1-1-1,1 0 1,0 0 0,0-1-1,0 1 1,0-1-1,0-1 1,-1 1 0,10-3-1,-13 3 2,1-1-1,-1 0 1,0 0-1,1 0 1,-1 0-1,0-1 1,0 1-1,0 0 1,0-1-1,0 0 1,0 1-1,0-1 1,0 0-1,-1 0 1,1 0-1,-1 0 1,1 0-1,-1-1 1,1-2-1,0 0 69,0 1-1,-1-1 1,0 0 0,0 0-1,0 0 1,0 0 0,-1 0-1,0 0 1,-1-9 0,0 8-15,1 0-1,-1 0 1,0 0 0,-1 0 0,0 1 0,0-1 0,0 0 0,0 1 0,-1-1 0,0 1 0,0 0 0,-1 0 0,1 0 0,-1 0-1,0 0 1,-9-7 0,10 12-2376,8 8 566,13 9-1570,7-4-1340,4-4-918</inkml:trace>
</inkml:ink>
</file>

<file path=ppt/ink/ink8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7.20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30 38 10602,'0'0'12043,"-5"9"-11423,0 6-536,0 0 1,1 0 0,1 0 0,0 0 0,1 0 0,0 1-1,1-1 1,2 22 0,4 117-1201,-4-154 1126,-1 0 0,0 0-1,0 0 1,0 0-1,0 0 1,0 0 0,0 0-1,1 0 1,-1 0-1,0 0 1,0 0 0,0 0-1,0 0 1,0 0 0,0 0-1,0 0 1,1 0-1,-1 0 1,0 0 0,0 0-1,0 0 1,0 0-1,0 0 1,0 0 0,0 0-1,1 0 1,-1 0-1,0 0 1,0 0 0,0 1-1,0-1 1,0 0 0,0 0-1,0 0 1,0 0-1,0 0 1,0 0 0,0 0-1,0 1 1,0-1-1,0 0 1,0 0 0,0 0-1,0 0 1,1 0-1,-1 0 1,-1 0 0,1 1-1,0-1 1,0 0 0,0 0-1,0 0 1,0 0-1,0 0 1,0 0 0,0 1-1,8-17 216,7-24-122,6-69-642,-21 108 548,1 0 0,0 0 0,0 1-1,-1-1 1,1 0 0,0 1 0,0-1 0,0 1 0,-1-1 0,1 1 0,0-1 0,0 1 0,0 0 0,0 0 0,0-1 0,0 1 0,0 0 0,0 0 0,0 0 0,0 0 0,0 0 0,0 0 0,0 0 0,1 0 0,33 4 377,-26-2-350,6 0-29,-1-1 0,1-1-1,-1 0 1,1 0 0,-1-2 0,20-3 0,-30 4-38,0 0 0,-1-1 1,1 1-1,0-1 0,0 0 0,-1 0 0,1 0 0,-1 0 0,0 0 0,0-1 0,0 0 0,0 0 0,0 1 1,0-2-1,-1 1 0,0 0 0,1 0 0,-1-1 0,0 1 0,-1-1 0,1 0 0,-1 0 0,1 1 0,-1-1 1,0 0-1,-1 0 0,2-6 0,-2 5 40,0 0-1,0 0 1,0 0 0,0 0 0,-1 0 0,0 0-1,0 0 1,0 0 0,-1 0 0,1 0 0,-1 1-1,0-1 1,-1 1 0,1-1 0,-6-6 0,7 9 13,-1 1 0,0-1-1,0 0 1,0 0 0,0 1 0,0 0 0,0-1 0,0 1 0,0 0 0,0 0 0,-1 0 0,1 0 0,0 0 0,-1 1-1,1-1 1,-1 1 0,1-1 0,-1 1 0,1 0 0,-1 0 0,1 0 0,-1 0 0,1 1 0,-1-1 0,1 1 0,-1-1 0,1 1-1,0 0 1,-1 0 0,1 0 0,0 0 0,0 0 0,-4 3 0,2 0 73,-1-1 1,1 0-1,0 1 0,0 0 1,0 0-1,1 0 0,0 1 0,0-1 1,0 1-1,0 0 0,0 0 1,1 0-1,0 0 0,0 0 1,-1 7-1,2-8-79,0-1 0,1 0 0,-1 1-1,1-1 1,-1 0 0,1 1 0,0-1 0,1 1 0,-1-1 0,1 0 0,-1 1 0,1-1-1,0 0 1,0 1 0,0-1 0,1 0 0,-1 0 0,1 0 0,0 0 0,-1 0-1,1-1 1,1 1 0,-1 0 0,0-1 0,4 4 0,6 1-372,0 0 0,1 0 0,-1-1 1,1-1-1,20 6 0,26 11-1422,-58-21 1868,1 0 1,-1-1-1,0 1 0,0 0 1,1 0-1,-1 0 0,0-1 1,0 1-1,0 0 1,0 1-1,0-1 0,0 0 1,-1 0-1,1 0 1,0 0-1,-1 1 0,1-1 1,0 0-1,-1 1 0,0-1 1,1 0-1,-1 1 1,0-1-1,0 1 0,1 1 1,-9 39 2113,7-39-2308,0 0 0,0 0 1,0 0-1,0-1 1,0 1-1,1 0 0,0 0 1,-1 0-1,1 1 0,0-1 1,1 0-1,-1 0 0,0 0 1,1 0-1,0 0 0,1 5 1,10-2-4627,3-5-6353</inkml:trace>
</inkml:ink>
</file>

<file path=ppt/ink/ink8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7.9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7 3523,'0'0'22267,"-4"12"-21984,0 4-247,-1 1 1,2-1 0,0 1-1,1 0 1,1 0 0,1 0 0,3 32-1,-4-48-32,1-1 0,0 0-1,0 1 1,1-1 0,-1 0-1,0 1 1,0-1 0,0 0-1,0 1 1,0-1 0,0 0-1,0 1 1,0-1-1,1 0 1,-1 1 0,0-1-1,0 0 1,0 0 0,1 1-1,-1-1 1,0 0 0,0 0-1,1 1 1,-1-1 0,0 0-1,1 0 1,-1 0 0,0 1-1,1-1 1,-1 0 0,0 0-1,1 0 1,0 0 0,6-10 214,3-20 32,-6 3-179,-1-1 1,-2-46 0,-1 49-20,-1 27-49,0-1 1,0 0 0,1 1-1,-1-1 1,1 1 0,-1-1-1,1 1 1,0-1-1,-1 1 1,1-1 0,0 1-1,0-1 1,0 1 0,0-1-1,0 1 1,0-1-1,1 1 1,-1-1 0,0 1-1,1-1 1,-1 1 0,1-1-1,0 0 1,1 3 0,1 0-293,0-1 1,1 0 0,-1 0-1,1 0 1,0 0 0,0-1-1,0 1 1,0-1 0,0 0-1,0 0 1,1-1 0,-1 1-1,9 1 1,36 3-6256,-9-6-647</inkml:trace>
</inkml:ink>
</file>

<file path=ppt/ink/ink8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8.61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150 180 8360,'-10'0'6801,"0"1"-6050,0 0 0,0 1 0,0 0 1,1 1-1,-1 0 0,-14 6 0,20-7-521,1 0 1,-1-1-1,1 2 1,-1-1-1,1 0 1,0 1-1,0-1 1,0 1-1,0 0 1,0 0-1,1 0 1,-1 0-1,1 1 1,0-1-1,0 1 1,0-1-1,1 1 1,-1 0-1,1 0 1,0 0-1,0-1 1,-1 7-1,2-9-216,0 1 0,1 0 0,-1 0 0,0-1 0,1 1 0,-1 0 0,1-1-1,0 1 1,0 0 0,-1-1 0,1 1 0,0-1 0,0 0 0,1 1 0,-1-1-1,0 0 1,0 1 0,1-1 0,-1 0 0,0 0 0,1 0 0,-1 0 0,1 0 0,-1-1-1,1 1 1,0 0 0,-1-1 0,1 1 0,0-1 0,-1 1 0,5-1 0,5 3-8,0-2 0,0 1 1,19-1-1,-23 0-152,0-1 0,0 0-1,-1 0 1,1-1 0,0 0-1,-1 0 1,1-1 0,-1 1 0,1-1-1,-1-1 1,0 1 0,0-1 0,0 0-1,0-1 1,-1 1 0,1-1 0,-1 0-1,0 0 1,0-1 0,0 0-1,0 0 1,-1 0 0,0 0 0,5-9-1,-12 19 155,1 1-1,0-1 0,0 0 0,0 1 0,0 0 0,1-1 1,0 1-1,0 0 0,1 0 0,0 10 0,0-14-7,1 0 0,-1 1-1,1-1 1,-1 0 0,1 0 0,0 0-1,0 1 1,0-1 0,0 0-1,1 0 1,-1-1 0,0 1-1,1 0 1,0 0 0,-1-1 0,1 1-1,0-1 1,0 1 0,-1-1-1,1 0 1,0 0 0,1 1-1,-1-1 1,0-1 0,0 1 0,0 0-1,0-1 1,1 1 0,-1-1-1,0 1 1,4-1 0,2 1-53,-1-1 0,0 0 1,0 0-1,1-1 0,-1 0 1,0 0-1,0 0 0,0-1 1,0 0-1,0-1 0,0 1 0,-1-1 1,1 0-1,6-5 0,-4 1-22,0 1-1,0-2 0,-1 1 1,0-2-1,0 1 0,-1-1 1,0 0-1,8-14 0,-6 8 197,-2 0-1,0 0 0,0 0 0,-1-1 0,-1 0 0,-1 0 1,0 0-1,-2-1 0,1 1 0,-2-1 0,0 1 0,-2-23 0,1 38-44,0 0 1,0 0-1,0 0 0,-1 0 0,1 0 0,0-1 0,0 1 0,-1 0 0,1 0 0,-1 0 0,1 0 0,-1 0 0,1 0 0,-1 0 0,0 0 0,1 1 0,-1-1 0,0 0 0,-1-1 0,1 2-39,0-1 1,0 1-1,1 0 1,-1 0-1,0 0 1,0 0 0,1 0-1,-1 0 1,0 0-1,0 0 1,1 0-1,-1 0 1,0 0-1,0 0 1,1 1-1,-1-1 1,0 0 0,1 1-1,-1-1 1,0 0-1,0 2 1,-2-1-22,0 2 1,1-1 0,-1 0-1,1 0 1,0 1 0,0-1-1,0 1 1,0 0 0,0 0 0,0 0-1,-2 5 1,0 11-75,0 0 0,0 0 0,2 0 0,1 1 0,0-1 0,1 1 0,1-1 0,1 1 0,4 18 0,1-5-521,1-1 0,2 0 0,1 0 0,22 43 0,-33-74 558,0 0 1,1 0 0,-1 0 0,0-1 0,1 1 0,-1 0 0,1 0 0,-1 0 0,1 0 0,0 0-1,-1 0 1,1-1 0,0 1 0,0 0 0,-1-1 0,1 1 0,0 0 0,0-1 0,0 1 0,0-1-1,1 1 1,-1-1 19,0-1 0,-1 1 0,1-1-1,-1 1 1,1-1 0,-1 0 0,0 1 0,1-1-1,-1 0 1,1 1 0,-1-1 0,0 0-1,0 0 1,1 1 0,-1-1 0,0 0 0,0 0-1,0 1 1,0-1 0,0-1 0,1-5 20,-1 0 0,0 0 0,-1 0 1,1 0-1,-4-12 0,-5 0-28,-1 1-1,0 0 0,-1 1 0,-1 0 1,-1 1-1,-1 0 0,-19-18 1,13 14 309,1-2-1,-31-44 1,49 65-280,1 1 1,0 0-1,-1-1 0,1 1 0,0-1 0,0 1 0,-1 0 0,1-1 1,0 1-1,0-1 0,0 1 0,0-1 0,0 1 0,0-1 0,0 1 1,0-1-1,0 1 0,0-1 0,0 1 0,0 0 0,0-1 0,0 1 0,0-1 1,0 1-1,0-1 0,1 1 0,-1-1 0,0 1 0,0 0 0,0-1 1,1 1-1,-1-1 0,0 1 0,1 0 0,-1-1 0,0 1 0,1 0 1,-1-1-1,0 1 0,1 0 0,-1 0 0,1 0 0,-1-1 0,1 1 0,-1 0 1,0 0-1,1 0 0,-1 0 0,1 0 0,-1 0 0,1-1 0,-1 1 1,1 0-1,-1 0 0,1 1 0,37-1-23,-25 0 90,28 2-321,48 8 0,-1 1-5720,-47-9-1077</inkml:trace>
</inkml:ink>
</file>

<file path=ppt/ink/ink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5.75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72 12716,'0'0'6342,"70"-41"-5285,-30 36-256,6 0-417,5 2-320,1 2-32,1-1-1249,-7-3-2146,-10-4-3011</inkml:trace>
</inkml:ink>
</file>

<file path=ppt/ink/ink8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39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6 100 5958,'0'0'191,"0"0"0,0 0 0,-1 0 0,1 0 0,0 0 0,0-1 0,0 1 0,0 0 0,0 0 1,0 0-1,-1 0 0,1 0 0,0 0 0,0 0 0,0 0 0,0 0 0,0 0 0,-1 0 0,1 0 1,0 0-1,0 0 0,0 0 0,0 0 0,0 0 0,-1 0 0,1 1 0,0-1 0,0 0 0,-1 0 1147,1 0-1147,0 1 0,0-1 0,0 0 0,0 0 1,0 0-1,0 0 0,0 0 0,0 0 0,0 1 0,0-1 0,-1 0 0,1 0 0,0 0 0,0 0 1,0 0-1,0 1 0,0-1 0,0 0 0,0 0 0,0 0 0,1 0 0,-1 0 0,0 1 0,0-1 0,0 0 1,0 0-1,0 0 0,13 6 2579,20 2-2262,-10-7-38,-1 0 1,0-1 0,36-5-1,-52 4-457,1 0-1,-1 0 1,0 0-1,-1-1 1,1 0-1,0 0 1,0-1-1,-1 1 0,1-1 1,-1-1-1,0 1 1,0-1-1,0 1 1,-1-1-1,1-1 1,-1 1-1,0-1 1,4-5-1,-7 9-19,0 0 0,0 0 0,-1-1 0,1 1 1,-1 0-1,1 0 0,-1 0 0,1 0 0,-1-1 0,0 1 0,0 0 0,0 0 1,1-1-1,-1 1 0,0 0 0,-1-1 0,1 1 0,0 0 0,0 0 0,0-1 1,-1 1-1,1 0 0,-1 0 0,1 0 0,-1 0 0,0-2 0,-1 1 1,1 1-1,-1-1 0,0 1 1,0 0-1,0-1 0,0 1 1,0 0-1,0 0 0,0 0 1,0 0-1,0 0 1,0 1-1,-4-1 0,-1-1-7,-1 1 0,1 0 0,-1 1 0,0 0 0,1 0 0,-1 1-1,1 0 1,-11 2 0,11 1 12,0-1-1,0 1 1,0 1 0,1-1-1,-1 1 1,1 1-1,1-1 1,-1 1 0,1 0-1,0 0 1,0 0-1,0 1 1,1 0-1,0 0 1,1 0 0,-6 13-1,7-14 23,0 0 0,0 1 0,1-1 0,0 0 0,0 0 0,0 1 0,1-1 0,0 1 0,1 10 0,0-13-14,-1-1 1,1 1-1,0-1 0,1 1 1,-1-1-1,1 1 0,-1-1 1,1 0-1,0 0 0,0 0 0,0 0 1,1 0-1,-1 0 0,1-1 1,-1 1-1,1-1 0,4 3 1,0 0-179,1-1 1,-1-1-1,0 1 1,1-1 0,0-1-1,0 1 1,-1-2 0,17 3-1,36-2-4318,-2-7-3480</inkml:trace>
</inkml:ink>
</file>

<file path=ppt/ink/ink8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0.74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 35 9097,'-13'3'4388,"9"-3"224,13 0-3299,21-2-608,6-5 256,19-2-320,0 3-417,8-1-160,-1 4-32,-9-1 0,-5 4-128,-10 0-865,-12 0-1121,-11 0-1281,-10 1-1282</inkml:trace>
</inkml:ink>
</file>

<file path=ppt/ink/ink8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1.1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12 10442,'0'0'4516,"53"11"-2338,-5-11-672,10 0-738,8 0-511,-1-3-161,-1 1-32,-4-1-64,-5-2-1570,-9-5-4067</inkml:trace>
</inkml:ink>
</file>

<file path=ppt/ink/ink8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2.5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176 40 3459,'0'0'17702,"-7"-7"-17493,3 3-199,2 2-10,0-1 1,0 1 0,0 0 0,0 0-1,0 0 1,0 0 0,-1 1 0,1-1-1,-1 0 1,1 1 0,-1 0 0,1-1-1,-1 1 1,0 0 0,0 1 0,0-1-1,0 0 1,1 1 0,-1-1 0,0 1 0,0 0-1,0 0 1,0 0 0,0 1 0,0-1-1,0 1 1,0-1 0,-4 3 0,1-1 10,1 0 0,-1 0 0,1 1 0,-1 0 0,1 0 0,0 0 0,0 1 0,0 0-1,0 0 1,1 0 0,0 0 0,0 1 0,0 0 0,0 0 0,1 0 0,-5 7 0,8-11-9,0-1-1,0 1 1,0-1-1,0 1 1,0-1-1,0 1 0,0-1 1,0 1-1,0-1 1,0 1-1,0-1 0,0 1 1,0-1-1,0 1 1,0-1-1,0 1 1,1-1-1,-1 1 0,0-1 1,0 0-1,1 1 1,-1-1-1,0 1 1,1-1-1,-1 0 0,0 1 1,1-1-1,-1 0 1,0 1-1,1-1 0,-1 0 1,1 0-1,-1 1 1,1-1-1,0 0 1,25 4 63,24-11 32,-37 2-131,0 0 0,0-1 0,0 0 0,-1-2 0,0 1 0,0-1 0,15-15 0,-22 17 23,-10 19-92,1 0 1,0 1-1,1-1 0,1 1 1,0-1-1,0 20 0,1-22 85,0 49 375,2-41-264,-1 0 0,0 0 1,-2 0-1,-1 0 1,-6 26-1,8-41-50,-1 0-1,1 0 0,-1-1 0,0 1 1,0 0-1,0-1 0,0 0 0,-1 1 0,0-1 1,1 0-1,-1 0 0,0 0 0,0-1 1,-1 1-1,1-1 0,0 0 0,-1 0 1,0 0-1,1 0 0,-1 0 0,0-1 0,0 0 1,0 0-1,0 0 0,0 0 0,0 0 1,0-1-1,0 0 0,-1 0 0,-4 0 0,7 0-4,1-1-1,-1 1 0,0 0 0,0 0 0,0-1 1,0 1-1,1-1 0,-1 0 0,0 0 0,0 1 1,1-1-1,-1 0 0,1 0 0,-1-1 0,1 1 0,-1 0 1,1 0-1,-1-1 0,1 1 0,0-1 0,0 1 1,0-1-1,0 1 0,0-1 0,0 0 0,0 1 1,1-1-1,-1 0 0,1 0 0,-1 0 0,1 1 1,0-1-1,-1 0 0,1-2 0,0 0-41,0 0-1,0 0 1,0 0 0,1 1-1,-1-1 1,1 0 0,0 0-1,0 1 1,0-1 0,0 0-1,1 1 1,0-1 0,-1 1-1,1 0 1,0-1 0,5-3-1,9-8-12,0 2 0,1 0-1,1 1 1,0 0 0,1 2-1,0 0 1,35-12-1,-1 4-19,97-20 0,-147 37-39,0 0 0,1 1 0,-1-1 1,0 1-1,1 0 0,-1 0 0,1 0 0,-1 0 0,4 1 1,-6 0 52,0-1 1,0 1 0,0-1-1,-1 1 1,1 0 0,0 0 0,-1 0-1,1-1 1,-1 1 0,1 0-1,-1 0 1,1 0 0,-1 0 0,0 0-1,1 0 1,-1 0 0,0 0-1,0 0 1,0 0 0,1 0-1,-1 0 1,0 0 0,0 0 0,-1 0-1,1 0 1,0 0 0,0 0-1,0 0 1,-1 0 0,1 0-1,0 0 1,-1 0 0,0 0 0,-7 24 478,6-25 418,2-14-411,3-23-238,-1 27-141,0 0 1,-1 0-1,-1 0 0,0 0 1,0 0-1,-1 0 0,0 1 0,-1-1 1,-3-12-1,2 17-121,3 5-161,29 12-2549,-11-3 1181,40 6-5630,-22-10-663</inkml:trace>
</inkml:ink>
</file>

<file path=ppt/ink/ink8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3.3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77 4452,'0'0'7453,"-8"-4"-3460,-4-3-2641,1 0-599,0 1 0,-1 0 0,1 1-1,-18-5 1,27 9-743,1 0 1,-1 0-1,0 1 0,0 0 1,0-1-1,0 1 0,0 0 1,0 0-1,0 0 0,0 0 1,0 0-1,0 0 0,0 1 1,0-1-1,0 0 0,0 1 1,0 0-1,1-1 0,-1 1 1,0 0-1,0 0 1,1 0-1,-1 0 0,0 1 1,1-1-1,-1 0 0,1 1 1,0-1-1,-1 1 0,1-1 1,0 1-1,0 0 0,0-1 1,0 1-1,0 0 0,0 0 1,0 2-1,-1 0 5,1 1 1,-1 0-1,1-1 0,0 1 1,0 0-1,1 0 0,0 0 1,-1 0-1,2 0 1,-1 0-1,0 0 0,1-1 1,0 1-1,0 0 0,2 5 1,-1-8-6,0 1-1,-1-1 1,1 1 0,0-1 0,0 0 0,1 0 0,-1 0-1,0 0 1,1 0 0,-1 0 0,1-1 0,-1 1 0,1-1 0,0 1-1,0-1 1,0 0 0,0 0 0,0-1 0,0 1 0,0-1-1,0 1 1,0-1 0,0 0 0,0 0 0,3-1 0,-1 1-2,0 0 0,-1-1 1,1 1-1,0-1 0,-1 0 1,1-1-1,-1 1 1,0-1-1,1 0 0,-1 0 1,0 0-1,0-1 0,0 1 1,-1-1-1,1 0 0,0 0 1,-1 0-1,0-1 0,0 1 1,0-1-1,0 0 0,2-4 1,3-5 74,-1-1 1,-1-1 0,0 1-1,-1-1 1,4-20 0,-9 34-58,0 0 0,1 1 1,-1-1-1,0 0 0,0 0 1,0 1-1,1-1 1,-1 0-1,0 0 0,1 1 1,-1-1-1,1 0 0,-1 1 1,1-1-1,-1 1 0,1-1 1,-1 1-1,1-1 0,0 1 1,-1-1-1,1 1 0,0-1 1,-1 1-1,1 0 1,0-1-1,-1 1 0,1 0 1,0 0-1,0-1 0,1 1 1,0 0-27,0 1 0,0-1 0,0 1 0,0-1 0,0 1 0,0 0 0,0 0 0,-1-1 0,1 1 0,0 1 0,2 1 0,37 37-1170,-39-37 1126,1 0 0,-1 0 0,0 0 0,0 0 0,-1 1 0,1-1 0,-1 1 0,0-1 0,1 1 0,-2 0 0,1-1 0,0 1 0,-1 0 0,0 0 0,1-1 0,-2 1 0,1 0 0,0 0 0,-1-1 0,1 1 0,-1 0-1,0-1 1,-1 1 0,1 0 0,0-1 0,-1 0 0,-2 4 0,4-6 42,-1-1-1,1 0 1,0 0-1,0 0 1,0 0-1,0 1 1,-1-1-1,1 0 0,0 0 1,0 0-1,0 1 1,0-1-1,0 0 1,0 0-1,0 0 1,-1 1-1,1-1 1,0 0-1,0 0 1,0 1-1,0-1 1,0 0-1,0 0 0,0 0 1,0 1-1,0-1 1,0 0-1,0 0 1,0 1-1,1-1 1,-1 0-1,0 0 1,0 0-1,0 1 1,0-1-1,0 0 1,0 0-1,0 0 1,1 1-1,-1-1 0,0 0 1,0 0-1,0 0 1,1 0-1,-1 1 1,0-1-1,0 0 1,0 0-1,1 0 1,-1 0-1,0 0 1,0 0-1,0 0 1,1 0-1,-1 0 0,21-3-42,19-14-45,-20 3-53,-15 10-70,1 0 0,-1 0 0,1 1-1,-1 0 1,1 0 0,0 0 0,0 1 0,0-1-1,1 1 1,6-1 0,-12 7 219,0-1 1,0 1-1,-1-1 0,1 1 0,-1-1 1,0 1-1,0 0 0,0-1 1,0 1-1,-1 4 0,-1 7 215,1-8-114,0 1 0,1-1 0,0 0 0,0 1 0,1 8 1,0-14-92,-1-1 0,0 1 1,1-1-1,-1 0 0,1 1 1,-1-1-1,1 0 1,-1 0-1,1 1 0,0-1 1,0 0-1,0 0 0,0 0 1,0 0-1,0 0 1,0 0-1,0 0 0,0-1 1,0 1-1,0 0 0,1 0 1,-1-1-1,0 1 1,1-1-1,-1 1 0,0-1 1,1 0-1,-1 1 0,0-1 1,1 0-1,-1 0 1,1 0-1,1 0 0,4-1 114,0 1 0,0-1 0,0 0 0,0-1 0,0 0 0,0 0 0,0-1 0,-1 0 0,1 0 0,-1 0 0,0-1 0,11-7 0,-13 8-11,0-1 0,0 1 0,0-1 0,-1 0 0,1 0 0,-1 0 0,0 0 0,0-1 0,-1 1 0,1-1 0,-1 0 0,0 1 0,0-1 0,-1 0 0,1 0 0,-1 0 0,0-1 0,0-8 0,-3 11 38,1-1 0,-1 1 0,-1 1 0,1-1 1,0 0-1,-1 1 0,1-1 0,-1 1 0,0 0 1,0-1-1,0 2 0,0-1 0,0 0 0,0 0 1,-1 1-1,1 0 0,-5-2 0,8 3-221,19 15-2920,33-10-4741,-18-5-1297</inkml:trace>
</inkml:ink>
</file>

<file path=ppt/ink/ink8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4.4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 50 10762,'0'0'111,"-1"0"1,1 1-1,0-1 0,0 1 0,0-1 1,0 0-1,0 1 0,0-1 0,0 0 1,-1 1-1,1-1 0,0 0 0,0 1 1,-1-1-1,1 0 0,0 0 0,0 1 1,-1-1-1,1 0 0,0 0 0,-1 1 1,1-1-1,0 0 0,-1 0 0,1 0 1,0 0-1,-1 0 0,1 1 0,0-1 1,-1 0-1,1 0 0,-1 0 0,1 0 1,0 0-1,-1 0 0,1 0 0,0 0 1,-1 0-1,1-1 0,-1 1 0,1 0 1,0 0-1,-1 0 0,1 0 0,0 0 1,-1-1-1,1 1 0,0 0 0,-1 0 1,1 0-1,0-1 0,0 1 0,-1 0 1,1-1-1,0 1 0,0 0 0,-1 0 1,1-1-1,0 1 0,0 0 0,0-1 1,0 1-1,0-1 0,-1 1 0,1 0 1,0-1-1,0 1 0,0-1 0,-12 30 525,7-3-366,1-1-1,1 1 1,1 1-1,1-1 1,4 37 0,-3-63-261,0 1 0,0-1 1,1 0-1,-1 1 1,0-1-1,0 1 1,1-1-1,-1 0 1,0 1-1,1-1 1,-1 1-1,0-1 1,1 0-1,-1 0 0,1 1 1,-1-1-1,1 0 1,-1 0-1,1 0 1,-1 1-1,0-1 1,1 0-1,-1 0 1,1 0-1,-1 0 1,1 0-1,-1 0 0,1 0 1,-1 0-1,1 0 1,-1 0-1,1 0 1,-1 0-1,1 0 1,-1-1-1,1 1 1,-1 0-1,1 0 0,-1 0 1,1-1-1,-1 1 1,0 0-1,1 0 1,-1-1-1,0 1 1,1-1-1,-1 1 1,23-16 288,-11 0-309,-1-1-1,-1 0 1,-1-1-1,12-29 0,-14 33 535,-6 16-508,1-1-1,-1 1 1,0 0 0,1 0 0,-1-1 0,1 1 0,0-1 0,-1 1-1,1-1 1,0 0 0,0 1 0,0-1 0,0 0 0,0 0-1,0 0 1,0-1 0,0 1 0,0-1 0,1 1 0,-1-1 0,0 1-1,0-1 1,4 0 0,3 0 21,0 1-1,0-1 1,0 0-1,17-4 1,-21 3-41,0-1 1,0-1 0,0 1-1,0-1 1,-1 0 0,1 0 0,-1 0-1,1-1 1,-1 1 0,0-1-1,0 0 1,-1 0 0,6-9 0,-7 10 2,0 0 1,0 1-1,0-1 1,0 0-1,-1-1 1,0 1-1,1 0 1,-1 0-1,0 0 1,-1-1-1,1 1 1,-1-1-1,1 1 1,-1 0-1,0-1 1,0 1-1,-1-1 1,1 1-1,-1 0 1,1-1-1,-1 1 1,0 0-1,-2-6 0,2 8-2,0 0-1,0-1 1,-1 1-1,1 0 1,0 0-1,0 0 1,0 0-1,-1 0 0,1 0 1,0 0-1,-1 0 1,1 1-1,-1-1 1,1 0-1,-1 1 1,0-1-1,1 1 0,-1 0 1,1-1-1,-1 1 1,0 0-1,1 0 1,-1 0-1,1 0 0,-1 1 1,0-1-1,1 0 1,-1 1-1,1-1 1,-1 1-1,0-1 1,1 1-1,0 0 0,-1-1 1,-1 2-1,-2 1 51,0 0-1,0 0 1,0 0-1,1 1 1,-1-1-1,1 1 1,0 0 0,-7 8-1,10-10-22,-1 1-1,0-1 1,1 0-1,0 0 1,-1 1-1,1-1 1,0 0-1,0 1 1,0-1-1,1 1 1,-1 0-1,0-1 1,1 1-1,0-1 1,0 1-1,0 0 1,0-1-1,0 1 1,0 0 0,1-1-1,-1 1 1,1 0-1,-1-1 1,1 1-1,0-1 1,0 1-1,2 2 1,0-2-75,1 1 0,-1-1 1,0 0-1,1 0 0,0 0 1,0 0-1,0-1 1,0 0-1,0 0 0,0 0 1,1 0-1,-1 0 0,1-1 1,5 1-1,20 4-844,-22-5 538,0 0 0,0 1 0,0 0 0,-1 0 0,1 1 0,13 6 0,-20-8 439,1 0 0,-1 1-1,1-1 1,-1 1 0,0-1 0,1 1-1,-1-1 1,0 1 0,0 0 0,0-1 0,0 1-1,0 0 1,-1 0 0,1 0 0,0 0-1,-1 0 1,1 0 0,-1 0 0,0 0-1,0 0 1,0 0 0,0 0 0,0 0-1,0 0 1,0 0 0,-1 0 0,1 0-1,-1 0 1,1 0 0,-1-1 0,0 1-1,-1 3 1,1-2-27,10-4-9647</inkml:trace>
</inkml:ink>
</file>

<file path=ppt/ink/ink8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7.2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119 121 4612,'16'-33'2371,"-12"24"-714,-2-1 0,1 1 0,-2 0 0,1-1 1,-1 0-1,0-15 0,-1 25-1628,0 0 0,0 0 1,0 0-1,0 0 0,0 0 0,0-1 0,0 1 1,0 0-1,0 0 0,0 0 0,0-1 0,0 1 0,0 0 1,0 0-1,0 0 0,0 0 0,0-1 0,0 1 1,0 0-1,0 0 0,0 0 0,0 0 0,0-1 1,0 1-1,0 0 0,-1 0 0,1 0 0,0 0 1,0 0-1,0 0 0,0-1 0,0 1 0,0 0 1,-1 0-1,1 0 0,0 0 0,0 0 0,0 0 1,0 0-1,-1 0 0,1 0 0,0 0 0,0 0 1,0 0-1,0 0 0,-1 0 0,1-1 0,0 2 1,0-1-1,0 0 0,-10 8 178,-5 15-376,10 1 301,2 1 0,0 0 0,2-1-1,1 1 1,0 0 0,6 33 0,27 71 2089,-36-134-2031,1-1 0,-1 1 1,0-1-1,-1 1 0,1 0 0,-1 0 1,0 0-1,-1 1 0,1-1 0,-1 1 0,1 0 1,-7-3-1,-11-13-111,4 3-158,11 10-9,0 1 0,1-1 0,-1 1 0,1-2 1,1 1-1,-9-14 0,50 20-355,51 3 515,67-2-5271,-133-1 2677,0-1 0,-1-1 0,0-1 0,1-1 0,22-8 0,-17-3 556,-24 15 2367,-1 0-1,0-1 1,0 1 0,0 0-1,0 0 1,0-1 0,0 1-1,-1 0 1,1-1 0,0 1-1,-1-1 1,1 1 0,-1-1-1,0 0 1,1 1 0,-1-1 0,0 1-1,0-4 1,0 4 11,0-1 0,-1 1 1,1-1-1,-1 1 0,1-1 0,-1 1 0,1 0 1,-1 0-1,0-1 0,0 1 0,0 0 1,0 0-1,0 0 0,0 0 0,0 0 1,0 0-1,0 0 0,0 0 0,0 0 0,-2-1 1,-26-6-523,26 7 157,1 1 0,-1 0 0,1 0-1,-1 0 1,1 0 0,-1 0 0,1 1 0,-1-1-1,1 1 1,-1-1 0,1 1 0,0 0 0,-1 0 0,1 0-1,0 0 1,0 1 0,0-1 0,0 0 0,0 1-1,0 0 1,0-1 0,-2 4 0,2-2 83,0 0 1,1 0 0,-1 0-1,1 0 1,0 0-1,0 0 1,0 0 0,0 0-1,1 0 1,-1 1-1,1-1 1,0 0 0,0 0-1,0 1 1,0-1-1,1 0 1,0 5 0,0-6-99,0-1 1,0 1 0,0-1 0,0 1-1,1-1 1,-1 0 0,0 1 0,0-1-1,1 0 1,-1 0 0,1 0 0,-1 0-1,1 0 1,-1 0 0,1 0 0,0-1-1,-1 1 1,1-1 0,0 1 0,0-1-1,-1 1 1,1-1 0,0 0 0,0 0-1,3 0 1,47-3 242,-45 1-257,-1 0 0,1 0 0,-1-1 0,1 0 0,-1 0-1,0 0 1,6-5 0,-9 6-9,-1 1 0,1-1 0,-1 0 0,0 0 0,0 0 1,0 0-1,0 0 0,0-1 0,0 1 0,0 0 0,-1-1 0,1 0 0,-1 1 0,0-1 0,0 0 0,0 1 0,0-1 0,1-4 0,-2 7-8,0 0 0,0-1-1,0 1 1,0 0 0,0 0 0,0-1 0,0 1 0,0 0 0,0-1-1,-1 1 1,1 0 0,0 0 0,0 0 0,0-1 0,0 1 0,0 0 0,-1 0-1,1-1 1,0 1 0,0 0 0,0 0 0,0 0 0,-1-1 0,1 1-1,0 0 1,0 0 0,-1 0 0,1 0 0,0 0 0,0 0 0,-1 0-1,1-1 1,0 1 0,0 0 0,-1 0 0,1 0 0,0 0 0,0 0-1,-1 0 1,1 0 0,0 0 0,0 0 0,-1 0 0,1 1 0,0-1-1,-1 0 1,1 0 0,0 0 0,0 0 0,0 0 0,-1 0 0,1 0 0,0 1-1,0-1 1,-1 0 0,-11 8 79,9-5-108,0 1-1,-1-1 1,1 1-1,1 0 1,-1 0-1,1 1 1,-1-1-1,1 0 1,0 1-1,1 0 1,-1-1-1,1 1 1,0 0-1,0 0 1,0-1-1,1 1 1,-1 0-1,1 0 1,1 0 0,0 8-1,0-12-166,-1 0 0,1 0-1,-1 0 1,1 0 0,-1 0 0,1-1-1,0 1 1,-1 0 0,1 0-1,0-1 1,0 1 0,0 0 0,-1-1-1,1 1 1,0-1 0,0 1 0,0-1-1,0 0 1,0 1 0,0-1 0,0 0-1,0 1 1,0-1 0,0 0 0,2 0-1,15 1-5879</inkml:trace>
</inkml:ink>
</file>

<file path=ppt/ink/ink8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7.5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132 3 4516,'0'0'17622,"-9"-2"-17728,4 2 107,1-1 0,-1 1 0,0 1 0,0-1 1,0 0-1,0 1 0,0 0 0,0 0 1,1 1-1,-1-1 0,0 1 0,1 0 1,-1 1-1,1-1 0,0 1 0,0-1 0,0 1 1,0 0-1,0 1 0,1-1 0,-1 1 1,1-1-1,0 1 0,0 0 0,-4 9 1,6-12 28,0 0 1,0 0 0,0 0 0,1 0 0,-1 0 0,0 0 0,1 0 0,-1 0 0,1 1 0,0-1 0,-1 0 0,1 0 0,0 1 0,-1-1 0,1 0-1,0 1 1,0-1 0,0 0 0,0 1 0,1-1 0,-1 0 0,0 0 0,0 1 0,1-1 0,-1 0 0,1 0 0,-1 0 0,1 1 0,-1-1 0,2 2-1,1-1-9,-1-1-1,1 1 0,-1 0 0,1-1 0,0 0 1,0 0-1,0 0 0,-1 0 0,1 0 0,0 0 0,0-1 1,6 1-1,47-1-2092,-12-6-3969,-13-5-1220</inkml:trace>
</inkml:ink>
</file>

<file path=ppt/ink/ink8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48.96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 0 9737,'0'0'8686,"-4"8"-8067,-2 16-258,1 1 0,0-1 0,2 1 0,1-1 0,1 1 1,3 32-1,-2-22-407,0-34 63,-1 0-1,1 0 0,0 0 0,0 0 0,0 0 1,0 0-1,0 0 0,0 0 0,0 0 0,0 0 1,0-1-1,0 1 0,0 0 0,1 0 0,-1 0 1,0 0-1,1 0 0,-1 0 0,1-1 0,-1 1 1,1 0-1,-1 0 0,1-1 0,0 1 0,-1 0 1,2 1-1,-1-3 7,0 0 0,0 0 0,-1 0 0,1 0 0,0 0 0,-1 0 0,1 0 0,-1 0 0,1 0 0,-1 0 1,0-1-1,1 1 0,-1 0 0,0 0 0,0 0 0,0 0 0,0-1 0,0 1 0,0 0 0,0 0 0,0-2 0,-2-6-10,0 0 0,0 0 0,-1 0 0,0 0 0,0 0 0,-1 0 0,0 1-1,-1 0 1,0-1 0,0 2 0,-9-11 0,18 20-67,0 0 0,0 0 0,0 0-1,0 0 1,1-1 0,-1 0 0,0 0 0,1 0 0,7 1-1,50 5-1730,-51-6 1024,1-1 1,-1 0-1,0 0 1,1-1 0,18-4-1,-24 3 618,1 0-1,-1-1 0,0 1 0,0-1 0,0-1 0,0 1 0,0-1 1,-1 0-1,1-1 0,7-7 2851,-18 16-2356,0 0-1,1 0 1,0 1 0,0 0 0,0-1 0,1 2 0,0-1-1,-3 5 1,-5 8 101,4-1 68,17-15-276,20-16 449,-32 18-595,0 1 0,0-1-1,0 1 1,0-1 0,1 1 0,0 0 0,0 0 0,0 0 0,1 0 0,0-1-1,-1 1 1,2 0 0,-1 0 0,2 9 0,-1-13-87,-1 0 0,1-1 1,0 1-1,-1-1 0,1 1 0,0-1 0,-1 1 1,1-1-1,0 0 0,-1 1 0,1-1 0,0 0 1,0 1-1,0-1 0,-1 0 0,1 0 0,0 0 1,0 0-1,0 0 0,-1 0 0,1 0 0,0 0 1,0 0-1,0 0 0,-1 0 0,1 0 0,0-1 1,0 1-1,0 0 0,0-1 0,1 0 2,-1 1 0,1-1-1,-1 1 1,1-1 0,-1 0-1,0 1 1,0-1 0,1 0-1,-1 0 1,0 0 0,0 0-1,0 0 1,0 0-1,0-1 1,2-1 0,1-15 235,1-1 0,-2 1 0,-1-1 1,0 0-1,-2-29 0,48 47-274,-42 1 16,-1 0-64,0-1 1,1 1 0,-1 1-1,0-1 1,1 1-1,-1 0 1,0 0 0,8 3-1,-12-3 52,1 1-1,0-1 0,-1 1 0,1-1 1,-1 1-1,0-1 0,1 1 0,-1 0 1,0 0-1,0 0 0,0 0 1,0 0-1,0 0 0,-1 0 0,1 0 1,-1 0-1,1 0 0,-1 0 0,0 0 1,1 0-1,-1 1 0,0-1 0,-1 0 1,1 2-1,-5 21 324,2-5 292,7-20-361,7-12-135,-7 8-94,-1-1 0,-1 0 0,1 0 0,-1 1 0,0-1 0,0-1 1,0 1-1,-1 0 0,1 0 0,-1-1 0,-1 1 0,1-1 1,-1 1-1,0 0 0,0-1 0,0 1 0,-1-1 0,0 1 1,0-1-1,0 1 0,-1 0 0,0 0 0,0 0 0,0 0 1,0 0-1,-6-7 0,15 16-465,-1 0 0,1-1 0,0 1 0,0-1 0,0-1 0,0 0 0,1 0 0,-1 0 0,1-1 0,-1 0 0,1 0 0,13-1 0,12 0-4577</inkml:trace>
</inkml:ink>
</file>

<file path=ppt/ink/ink8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50.4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3 5477,'-17'6'4292,"4"-2"-993,2-2-608,6-2 3202,21 0-5220,8 0-385,6-4-127,4-1-129,1 2 0,6 1-32,-8 2-545,-2 0-960,-5 0-1314,-8 0-3459</inkml:trace>
</inkml:ink>
</file>

<file path=ppt/ink/ink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6.1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91 1 15375,'-7'11'560,"-5"9"-79,0 2 0,1-1 0,1 2 1,1-1-1,1 1 0,1 1 0,-4 25 0,8-14-445,2 0 0,2 1 0,1-1-1,1 0 1,2 0 0,10 34 0,-9-39-319,-1 1 0,-2-1 0,-1 1 0,-3 57 0,-2-74 600,-1-14 853,-1-25 456,6-16-1355,3 0 1,1 0 0,13-49-1,42-121-914,-35 128 125,-17 56 452,-5 13 57,0-1 0,2 1 0,0 0 0,1 0-1,0 1 1,1 0 0,15-22 0,-22 34-9,1 0 0,0 0 0,-1 0 0,1 1 0,0-1 0,0 0-1,0 1 1,0-1 0,-1 0 0,1 1 0,0 0 0,0-1 0,0 1 0,0-1 0,0 1 0,0 0 0,0 0-1,1-1 1,-1 1 0,0 0 0,0 0 0,0 0 0,0 0 0,0 0 0,0 1 0,0-1 0,1 0 0,1 2-3,-1-1 0,0 0 0,0 0 0,0 1 0,0 0 0,0-1 0,0 1 0,0 0 0,0 0 0,0 0 1,1 2-1,2 3-120,-1 1 0,1-1 1,-1 1-1,-1 0 0,6 16 1,-8-20 113,0 0 1,-1 1-1,1-1 1,-1 0 0,0 0-1,0 0 1,0 0-1,-1 1 1,1-1 0,-1 0-1,0 0 1,0 0 0,0 0-1,-1 0 1,0-1-1,1 1 1,-5 6 0,2-5 182,-1 0 1,1 0 0,-1 0-1,0-1 1,0 0 0,0 0-1,-1 0 1,0 0 0,1-1-1,-10 4 1,2-2 4,-1 0 0,0-1-1,0-1 1,0 0 0,0 0 0,0-2-1,0 0 1,-1 0 0,-28-4 0,33-3-3119,11-2-1948,5-4-5648</inkml:trace>
</inkml:ink>
</file>

<file path=ppt/ink/ink8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2:50.9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47 206 6951,'0'0'9662,"-8"7"-7922,-25 20-85,32-27-1591,1 0 0,0 0 1,0 0-1,-1 0 0,1 0 0,0 0 0,0 0 0,-1 1 0,1-1 0,0 0 0,0 0 1,-1 0-1,1 1 0,0-1 0,0 0 0,0 0 0,0 0 0,-1 1 0,1-1 0,0 0 1,0 0-1,0 1 0,0-1 0,0 0 0,0 1 0,0-1 0,0 0 0,0 0 0,0 1 1,0-1-1,0 0 0,0 1 0,0-1 0,0 0 0,0 0 0,0 1 0,0-1 0,0 0 1,0 1-1,13 0 528,17-6-530,-3-6-113,-1-2 0,0-1 0,-2 0 0,1-2 0,-2-1-1,0-1 1,-1-1 0,-1-1 0,-1 0 0,-1-2 0,27-39-1,-49 69 111,0-1 0,0 1 0,0 0-1,1 0 1,0 0 0,1 0-1,-1 11 1,-5 75 622,6-70-598,-3 22-77,-2 32-378,12-33-3779,5-29-2111</inkml:trace>
</inkml:ink>
</file>

<file path=ppt/ink/ink8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7.2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32 297 4965,'-31'29'12956,"39"-36"-11525,33-29-1156,-2-2 1,-2-2-1,-1-1 0,55-84 1,-74 87-108,-23 39 128,-9 19-87,3-2-93,-56 93 200,63-101-306,0 1 0,0 0 0,1 0 0,0 1 0,1-1 1,0 1-1,1-1 0,-2 18 0,4-28-26,1-1 0,-1 0-1,0 1 1,0-1 0,0 0 0,0 1 0,0-1 0,1 0 0,-1 1 0,0-1 0,0 0-1,1 1 1,-1-1 0,0 0 0,0 0 0,1 1 0,-1-1 0,0 0 0,1 0 0,-1 1 0,0-1-1,1 0 1,-1 0 0,1 0 0,-1 0 0,0 0 0,1 0 0,-1 0 0,0 0 0,1 0-1,-1 1 1,1-2 0,-1 1 0,0 0 0,1 0 0,-1 0 0,0 0 0,1 0 0,-1 0 0,1 0-1,-1 0 1,0-1 0,1 1 0,-1 0 0,0 0 0,1 0 0,-1-1 0,1 1 0,18-11-1912,2-13-2984,0-8-3522</inkml:trace>
</inkml:ink>
</file>

<file path=ppt/ink/ink8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7.61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48 71 4837,'0'0'14216,"-4"10"-13763,-5 13 151,1 1-1,1 0 0,0 0 0,2 1 1,-3 35-1,9-59-586,-1 0 0,0 0-1,0-1 1,1 1 0,-1 0 0,1 0 0,-1-1-1,0 1 1,1 0 0,-1-1 0,1 1 0,0 0 0,-1-1-1,1 1 1,0-1 0,-1 1 0,1-1 0,0 1-1,-1-1 1,1 1 0,0-1 0,0 0 0,0 1 0,-1-1-1,1 0 1,0 0 0,0 0 0,0 0 0,0 0-1,-1 0 1,1 0 0,0 0 0,0 0 0,0 0-1,0 0 1,-1 0 0,1 0 0,0-1 0,0 1 0,0 0-1,1-1 1,37-15 553,-27 7-534,-1-1 0,0 0 0,-1-1 0,0 0 0,-1 0 0,0-1 0,-1-1 0,0 1 0,-1-1 0,0 0 0,-1-1 0,-1 0 0,0 0 0,-1 0 0,4-25 0,-7 38-33,-1-1-1,0 1 0,1 0 1,-1-1-1,0 1 0,0 0 0,0-1 1,0 1-1,0 0 0,-1-1 1,1 1-1,0 0 0,-1-1 1,1 1-1,-1 0 0,1 0 1,-1-1-1,1 1 0,-1 0 0,0 0 1,0 0-1,1 0 0,-1 0 1,0 0-1,0 0 0,-2-1 1,1 1-6,0 0 1,0 1 0,-1-1-1,1 1 1,0-1 0,0 1-1,0 0 1,0 0 0,-1 0-1,1 0 1,0 1-1,0-1 1,0 1 0,-4 0-1,-4 3-10,0 0 0,0 0-1,0 1 1,0 0-1,-12 9 1,-29 32-252,48-44 2,1 1 0,-1-1-1,1 1 1,0 0-1,0 0 1,0 0 0,0 0-1,0 1 1,1-1-1,-1 0 1,1 1 0,0-1-1,0 1 1,0-1-1,0 8 1,1-10 113,0-1 1,1 1-1,-1 0 0,0-1 1,1 1-1,-1 0 0,1-1 1,-1 1-1,1-1 0,-1 1 1,1-1-1,-1 1 0,1-1 1,-1 1-1,1-1 0,0 1 1,-1-1-1,1 0 0,0 1 1,-1-1-1,1 0 0,0 0 1,0 0-1,-1 1 0,1-1 1,0 0-1,1 0 0,25 1-2265,-21-1 1633,29 0-2651,4 0-1131</inkml:trace>
</inkml:ink>
</file>

<file path=ppt/ink/ink8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7.96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163 67 3395,'0'0'14040,"-11"-3"-13260,10 3-773,-2-2 24,-1 1 1,0-1 0,0 1 0,0 0 0,0 1 0,0-1 0,1 1 0,-1-1 0,0 1 0,0 0 0,0 1 0,0-1 0,0 1 0,0-1 0,0 1 0,0 1 0,0-1 0,1 0 0,-1 1 0,0 0 0,1 0 0,-1 0 0,1 0 0,0 0 0,0 1 0,0-1 0,-3 4 0,1-1 183,1 0 0,0 0 0,0 1 0,0-1 0,1 1 0,0-1 0,0 1 0,0 0 0,1 1 0,0-1 0,0 0 0,0 0 0,1 1 0,0-1 0,0 1 0,1 0 0,0 8 0,0-14-188,1 1-1,-1-1 1,0 0-1,1 0 1,-1 0 0,1 0-1,-1 0 1,1 0-1,0 0 1,-1 0 0,1 0-1,0 0 1,0 0-1,0-1 1,0 1 0,-1 0-1,1 0 1,0-1-1,0 1 1,0-1-1,1 1 1,1 0 0,34 4 460,-27-5-349,0-1 0,0 0 0,0-1 0,0 0 0,10-4 0,-11 2-90,1-1-1,-1 0 1,1-1 0,-1 0-1,-1-1 1,0 0-1,0 0 1,11-12-1,-16 16-21,0-1-1,0 1 0,0-1 0,-1 1 1,1-1-1,-1 0 0,0 0 0,0 0 1,0-1-1,-1 1 0,1 0 0,-1-1 1,0 1-1,0 0 0,-1-1 0,1 0 1,-1 1-1,0-1 0,0 1 0,-1-1 1,1 1-1,-3-9 0,1 10-10,0 0 1,0 0-1,-1 0 0,1 0 0,-1 1 0,0-1 0,1 1 1,-1 0-1,0 0 0,0 0 0,-1 0 0,1 0 1,0 1-1,-1-1 0,1 1 0,0 0 0,-1 0 0,0 0 1,-6 0-1,0-1-266,-1 0 0,1 2 0,0-1 1,0 1-1,-1 1 0,-11 1 0,0 11-2703,14 1-2548,7-7-391</inkml:trace>
</inkml:ink>
</file>

<file path=ppt/ink/ink8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8.64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59 3716,'0'0'18860,"9"-2"-18118,45-5 58,0 2-1,101 5 0,22-1-693,-108-3-58,32-2 51,113-20-1,-213 26 335,-31-3-9781,16-2 2894</inkml:trace>
</inkml:ink>
</file>

<file path=ppt/ink/ink8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9.1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0 312 6758,'0'0'13677,"10"-4"-12534,6-4-1010,1 0 0,-2-1 0,1-1 0,-1-1 1,-1 0-1,19-18 0,83-93-14,-94 97-17,38-50 15,-85 113 345,3 2 0,1 0 0,-27 74-1,47-112-451,0 0 0,0 0-1,0 0 1,1 0 0,-1 1-1,1-1 1,-1 0 0,1 0-1,0 0 1,0 1 0,0-1-1,0 0 1,0 0 0,0 1-1,1 2 1,0-4-70,-1 0 1,1-1-1,-1 1 0,1-1 0,-1 1 1,1-1-1,0 1 0,-1-1 1,1 1-1,0-1 0,-1 1 1,1-1-1,0 0 0,0 1 1,-1-1-1,1 0 0,0 0 1,0 0-1,-1 1 0,1-1 1,0 0-1,0 0 0,0 0 0,-1 0 1,1 0-1,0-1 0,0 1 1,0 0-1,5-2-799,0 1-1,-1-1 1,0-1 0,1 1-1,-1-1 1,0 0 0,0 0-1,0 0 1,-1-1 0,6-5-1,19-19-6080</inkml:trace>
</inkml:ink>
</file>

<file path=ppt/ink/ink8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9.4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0 12139,'0'0'7069,"-9"10"-5682,2-1-1230,0 0 0,0 1-1,0 0 1,2 0-1,-1 0 1,1 1 0,0 0-1,1 0 1,1 0-1,0 0 1,-3 22 0,5-27-97,0 1 0,1-1 0,0 0 0,0 1 0,0-1 1,1 0-1,0 1 0,0-1 0,1 0 0,0 0 0,4 9 1,-4-12-21,0-1 1,-1 0-1,2 0 0,-1 0 1,0 0-1,0 0 1,1 0-1,-1 0 1,1-1-1,-1 1 1,1-1-1,0 0 1,0 0-1,-1 0 1,1 0-1,0-1 1,0 1-1,0-1 1,0 1-1,0-1 1,0 0-1,0 0 1,0 0-1,0-1 1,0 1-1,5-2 1,1 0 39,-1-1 1,0 0 0,0 0-1,0 0 1,0-1-1,-1 0 1,1-1 0,-1 0-1,0 0 1,-1 0-1,1-1 1,-1 0 0,0 0-1,9-13 1,-10 13 24,0 0 1,-1 0-1,0 0 1,-1-1-1,1 0 1,-1 1-1,0-1 0,-1 0 1,0-1-1,0 1 1,-1 0-1,1-1 0,-1 1 1,-1 0-1,0-1 1,0 1-1,-1-11 1,-1 15-90,0 0 1,0 0 0,0 0-1,0 0 1,0 0 0,0 0-1,-1 1 1,0-1 0,1 1-1,-1-1 1,0 1 0,0 0 0,0 0-1,-1 1 1,1-1 0,0 1-1,-1-1 1,1 1 0,0 0-1,-1 0 1,0 1 0,1-1-1,-1 1 1,-5-1 0,5 1-141,1-1 0,-1 1 0,1-1 0,0 1 0,-1 0 0,1 0-1,-1 0 1,1 1 0,0-1 0,-1 1 0,1 0 0,0 0 0,0 0 0,-1 1 0,1-1 0,0 1 0,0-1 0,0 1 0,1 0 0,-1 0 0,0 0 0,1 1 0,-1-1 0,1 1 0,-4 4 0,5-4-72,0 0 0,0-1 1,1 1-1,-1-1 0,1 1 0,0 0 1,0 0-1,0-1 0,0 1 1,0 0-1,1-1 0,-1 1 1,1 0-1,-1-1 0,1 1 1,0-1-1,0 1 0,0-1 1,1 1-1,-1-1 0,0 0 1,1 0-1,1 3 0,1-1-495,0 0 0,0-1 0,0 1-1,0-1 1,1 0 0,-1 0 0,1 0 0,0 0-1,0-1 1,9 4 0,18 1-3687</inkml:trace>
</inkml:ink>
</file>

<file path=ppt/ink/ink8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29.8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55 5894,'0'0'13399,"-10"-2"-12198,6 1-1164,0 0 1,1 0-1,-1 0 1,0 1-1,1 0 0,-1 0 1,0 0-1,1 0 0,-1 0 1,0 1-1,1-1 0,-1 1 1,0 0-1,1 0 1,-1 1-1,1-1 0,0 1 1,-1 0-1,1 0 0,0 0 1,0 0-1,0 0 1,0 0-1,1 1 0,-1 0 1,1-1-1,-1 1 0,-2 5 1,-1-1 81,1 0-1,1 1 1,-1-1 0,1 1 0,0 0 0,1 1 0,0-1 0,0 0 0,1 1-1,0 0 1,0 0 0,1-1 0,0 1 0,1 14 0,0-22-99,0-1 0,0 1 0,0 0 0,0 0 0,1 0 1,-1 0-1,0 0 0,1 0 0,-1 0 0,0-1 0,1 1 0,-1 0 1,1 0-1,-1-1 0,1 1 0,0 0 0,-1-1 0,1 1 0,0 0 1,-1-1-1,1 1 0,0-1 0,0 1 0,-1-1 0,1 1 0,2 0 1,29 0 424,-24-2-357,0 0 0,0-1 0,0-1-1,-1 1 1,15-8 0,-11 3-56,0 0-1,-1-1 1,0 0 0,0-1-1,-1 0 1,0 0 0,9-15-1,-14 20 12,-1-1 1,0 0-1,0 0 0,-1 0 0,1 0 0,-1 0 0,0 0 0,0-1 0,-1 1 0,0-1 1,0 1-1,0-1 0,0 0 0,-1 1 0,0-1 0,0 0 0,-1 1 0,0-1 0,-1-5 1,1 8-36,-1 1 0,1-1 0,-1 1 0,0 0 0,0 0 1,0 0-1,0 0 0,0 0 0,0 1 0,0-1 1,-1 0-1,1 1 0,0 0 0,-1-1 0,0 1 0,1 0 1,-1 0-1,0 1 0,1-1 0,-1 1 0,0-1 0,0 1 1,1 0-1,-1 0 0,0 0 0,-4 1 0,4-2-114,-1 1-1,0 0 0,1 1 1,-1-1-1,1 1 1,0-1-1,-1 1 0,1 0 1,-1 1-1,1-1 1,0 0-1,0 1 0,0 0 1,0-1-1,0 1 1,0 1-1,0-1 0,1 0 1,-1 1-1,1-1 1,-3 4-1,-1 20-3144,11-11-2680,12-6-651</inkml:trace>
</inkml:ink>
</file>

<file path=ppt/ink/ink8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0.27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 26 14670,'0'0'12369,"6"2"-12316,-5-2-50,37 6 68,-37-5-66,1-1 0,-1 0 0,0 0 0,0 0-1,0 0 1,0 0 0,0 0 0,0-1 0,0 1-1,0 0 1,0-1 0,0 1 0,0 0 0,0-1-1,0 1 1,0-1 0,0 1 0,0-1 0,0 0 0,0 1-1,-1-1 1,1 0 0,0 0 0,0 0 0,-1 1-1,1-1 1,-1 0 0,1 0 0,-1 0 0,1 0-1,-1 0 1,1 0 0,-1 0 0,0 0 0,0 0-1,1 0 1,-1 0 0,0-2 0,-1 2-1,1 1 0,0-1 0,-1 1 0,0-1 0,1 0 0,-1 1 0,1-1 0,-1 1 0,0-1 0,1 1 0,-1-1 0,0 1 0,0 0 0,1-1 0,-1 1 0,0 0 0,0-1 0,1 1 0,-1 0 0,0 0 0,0 0 0,0 0 0,0 0 0,1 0 0,-1 0 0,0 0 0,0 0 0,0 0 0,1 1 0,-1-1 0,0 0 1,0 0-1,0 1 0,0 0 0,-32 10-70,30-9 44,1 0 0,0 1 0,0-1-1,0 1 1,0-1 0,0 1 0,0-1 0,1 1 0,-1 0 0,1 0 0,0 0 0,-1 3 0,2-5-74,0 0 1,-1-1-1,1 1 0,0-1 0,0 1 1,0 0-1,0-1 0,0 1 0,0 0 0,1-1 1,-1 1-1,0 0 0,0-1 0,0 1 1,1-1-1,-1 1 0,0 0 0,0-1 1,1 1-1,-1-1 0,1 1 0,-1-1 0,1 2 1,0-2-263,1 1 1,-1-1 0,0 1 0,1-1-1,-1 1 1,1-1 0,-1 1 0,0-1-1,1 0 1,-1 0 0,1 0-1,-1 0 1,0 0 0,1 0 0,2-1-1,15-3-6662</inkml:trace>
</inkml:ink>
</file>

<file path=ppt/ink/ink8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0.7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34 209 4388,'0'0'12834,"-7"8"-10096,-20 25-453,28-33-2230,-1 0 0,0 0 1,1 0-1,-1 0 0,0 0 0,1 0 1,-1 0-1,0 0 0,0 0 0,1 0 0,-1 0 1,0 0-1,1 0 0,-1 0 0,0 0 0,0 1 1,1-1-1,-1 0 0,0 0 0,0 0 1,1 0-1,-1 1 0,0-1 0,0 0 0,1 0 1,-1 0-1,0 1 0,0-1 0,0 0 0,0 0 1,1 1-1,-1-1 0,0 0 0,0 0 1,0 1-1,0-1 0,0 0 0,0 1 0,0-1 1,0 0-1,0 0 0,0 1 0,0-1 0,0 0 1,0 1-1,0-1 0,0 0 0,0 1 0,0-1 1,0 0-1,0 0 0,0 1 0,0-1 1,0 0-1,-1 0 0,1 1 0,0-1 0,0 0 1,0 0-1,-1 1 0,1-1 0,0 0 0,0 0 1,-1 0-1,1 1 0,0-1 0,20-5 479,-4-2-449,-1-1 0,0 0 1,0-1-1,-1-1 0,0 0 0,-1-1 0,0-1 0,12-14 0,-9 9-125,-2 0 1,0-2-1,-1 1 1,-1-2-1,16-33 1,-26 41-54,-16 27 59,-18 32 102,26-36-52,-13 19 190,-16 41 0,32-63-204,-1 0-1,2 0 0,-1 0 0,1 0 1,0 0-1,1 1 0,0-1 0,0 1 1,1-1-1,0 0 0,1 10 0,0-17-118,-1 0-1,1 0 1,-1 0-1,1 0 1,-1 0-1,1 0 1,0 0-1,-1-1 1,1 1 0,0 0-1,0 0 1,0-1-1,-1 1 1,1 0-1,0-1 1,0 1-1,0-1 1,0 0-1,0 1 1,0-1-1,0 0 1,0 1-1,0-1 1,0 0 0,0 0-1,0 0 1,1 0-1,-1 0 1,0 0-1,0 0 1,0 0-1,0 0 1,1-1-1,37-11-7328,-11-8-1490</inkml:trace>
</inkml:ink>
</file>

<file path=ppt/ink/ink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6.58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54 8520,'0'0'12433,"5"-8"-11584,-2 4-775,0 0 1,0 1-1,0-1 0,1 1 1,-1 0-1,1 0 1,0 0-1,-1 0 0,1 1 1,1-1-1,-1 1 0,6-2 1,-7 3-59,0 0 0,0 0 0,0 1 0,0-1 0,1 1 0,-1-1 0,0 1 0,0 0 0,0 0 0,1 1 0,-1-1 0,0 0 0,0 1 0,0 0 0,0 0 0,0 0 0,0 0 0,0 1 0,0-1 0,0 1 0,0-1 0,-1 1 0,5 4 0,-5-5-26,0 1 0,-1-1 0,1 1 0,-1 0 1,0-1-1,1 1 0,-1 0 0,0 0 1,0 0-1,0 0 0,0 0 0,0 0 0,-1 0 1,1 0-1,-1 0 0,1 0 0,-1 0 1,0 0-1,0 0 0,1 1 0,-2 1 0,1 0 17,-1 0 0,0-1-1,-1 1 1,1-1-1,-1 1 1,1-1-1,-1 0 1,0 0 0,0 0-1,0 0 1,-5 5-1,1-2 30,0 0 0,-1 0-1,0 0 1,0-1 0,0 0-1,-1-1 1,1 1 0,-1-1-1,0-1 1,-11 4 0,28-8-202,-1 0 1,1 0-1,-1 1 1,0 1-1,1-1 1,-1 1-1,0 1 1,0-1-1,1 2 1,-1-1-1,0 1 1,8 4-1,-14-6 156,1 0 0,-1 0 0,1 0 0,-1 0 1,1 1-1,-1-1 0,0 1 0,0-1 0,1 1 0,-1 0 0,0 0 0,-1 0 0,1 0 1,0 0-1,-1 1 0,1-1 0,-1 0 0,0 1 0,1-1 0,-1 1 0,0-1 1,-1 1-1,1 0 0,0-1 0,-1 1 0,1 0 0,-1 0 0,0-1 0,0 1 0,0 0 1,-1 0-1,1-1 0,0 1 0,-1 0 0,0-1 0,0 1 0,0 0 0,0-1 0,0 1 1,-2 3-1,-1-1 267,0 0 1,0 0-1,-1 0 1,1-1-1,-1 1 1,0-1-1,0 0 1,-1-1-1,1 1 1,-1-1-1,0 0 1,0-1-1,0 1 1,0-1-1,-10 2 1,-3 1 285,0-2 1,0 0 0,0-1-1,-20 0 1,36-2-586,0 0 0,0 0-1,0-1 1,0 1 0,1-1-1,-1 1 1,0-1 0,0 0-1,1 0 1,-1 0 0,0 0-1,1 0 1,-1-1 0,1 0-1,-3-1 1,3 1-254,1 1 0,0-1 0,0 0 1,0 1-1,0-1 0,0 0 0,0 0 0,0 0 0,1 1 0,-1-1 0,1 0 1,-1 0-1,1 0 0,0 0 0,0 0 0,-1 0 0,1 0 0,1 0 0,-1 0 1,0 0-1,0 0 0,1 0 0,1-4 0,8-18-6355</inkml:trace>
</inkml:ink>
</file>

<file path=ppt/ink/ink8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1.0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148 8 8360,'0'0'7575,"-10"3"-4756,2 0-2545,0 0 1,0 1 0,0 0-1,0 0 1,1 1 0,0 0-1,-1 0 1,2 0-1,-1 1 1,1 0 0,0 1-1,0-1 1,1 1 0,-1 0-1,2 1 1,-1-1-1,-6 17 1,8-18-238,1 1-1,0-1 1,0 1 0,1 0-1,-1 0 1,2 0 0,-1 0-1,1 0 1,0-1-1,0 1 1,1 0 0,2 12-1,-2-16-4,0 0-1,1 0 0,-1 0 0,1-1 0,-1 1 0,1-1 0,0 1 0,0-1 1,0 0-1,0 1 0,0-1 0,1 0 0,-1 0 0,1-1 0,-1 1 0,1 0 1,-1-1-1,1 0 0,0 1 0,0-1 0,0 0 0,0-1 0,0 1 1,0 0-1,0-1 0,0 0 0,0 0 0,0 0 0,0 0 0,4 0 0,1-1 64,1-1-1,-1 0 1,0 0-1,0 0 1,0-1-1,0 0 0,0-1 1,0 1-1,-1-2 1,0 1-1,0-1 0,0 0 1,0 0-1,-1-1 1,8-9-1,-7 8-81,0-1 0,-1 0-1,0 0 1,0-1 0,-1 0 0,0 0-1,0 0 1,-1-1 0,0 1 0,-1-1-1,0 0 1,2-16 0,-5 24-8,1-1 0,-1 1 0,0-1 1,-1 1-1,1-1 0,0 1 1,-1-1-1,1 1 0,-1-1 0,0 1 1,0-1-1,0 1 0,0 0 0,0 0 1,0 0-1,-1-1 0,1 1 0,-1 0 1,1 0-1,-1 1 0,-3-3 0,1 1 9,1 0-1,-2 1 0,1 0 1,0 0-1,0 0 1,-1 0-1,1 0 0,-1 1 1,1 0-1,-1 0 0,-5 0 1,4 0-137,0 1 0,0-1 0,0 1 0,0 0 0,0 1 0,0 0 0,0-1 0,0 2 0,0-1 0,1 1 0,-1 0 0,0 0 0,1 1 0,-1-1 0,1 1 0,0 1 0,0-1 0,-8 8 0,12-10-11,0 0 1,-1 0-1,1 0 0,0 1 0,0-1 1,1 0-1,-1 1 0,0-1 0,0 1 1,1-1-1,-1 1 0,0-1 0,1 1 1,0 0-1,-1-1 0,1 1 0,0 0 1,0-1-1,0 1 0,0-1 1,0 1-1,0 0 0,1-1 0,-1 1 1,0 0-1,1-1 0,-1 1 0,1-1 1,0 1-1,-1-1 0,1 1 0,0-1 1,0 1-1,0-1 0,1 2 0,2-1-391,-1 1-1,0-1 0,1 0 0,-1 0 0,1 0 0,0-1 0,-1 1 0,1-1 1,0 0-1,0 0 0,0 0 0,0-1 0,7 1 0,27 0-4204</inkml:trace>
</inkml:ink>
</file>

<file path=ppt/ink/ink8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1.40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199 15 15182,'0'0'4517,"-9"-2"-2649,6 1-1792,-1 1 0,0-1 1,0 1-1,0-1 0,0 1 0,0 1 0,1-1 0,-1 0 1,0 1-1,0 0 0,0 0 0,1 0 0,-1 0 1,0 1-1,1-1 0,-1 1 0,1 0 0,0 0 0,0 0 1,0 1-1,0-1 0,0 1 0,0 0 0,0-1 0,-2 5 1,-8 6 247,1 1 0,1 1 1,-18 28-1,25-35-112,-1 0 0,1 0 0,1 0 0,0 0 0,0 1 0,0 0 0,1 0-1,0 0 1,0 14 0,2-22-200,0 0 0,0 0 1,1 1-1,-1-1 0,0 0 0,1 0 0,-1 1 0,1-1 0,-1 0 1,1 0-1,0 0 0,-1 0 0,1 0 0,0 0 0,0 0 0,0 0 0,0 0 1,0 0-1,0 0 0,0 0 0,0-1 0,0 1 0,0 0 0,0-1 1,0 1-1,0-1 0,1 0 0,-1 1 0,0-1 0,0 0 0,3 1 0,47 1 253,-43-2-224,10-1-21,-1-1 0,1-1 1,-1 0-1,1-1 0,-1-1 0,-1-1 0,1 0 0,-1-1 0,18-10 0,-27 13-10,1-1-1,-1 1 0,0-1 0,0 0 1,-1-1-1,0 0 0,1 0 0,-2 0 0,1 0 1,-1-1-1,0 0 0,0 0 0,-1-1 1,0 1-1,-1-1 0,1 0 0,-1 0 1,-1 0-1,0-1 0,2-12 0,-3 20-5,-1-1-1,0 0 1,0 0-1,-1 0 0,1 0 1,0 1-1,0-1 1,-1 0-1,0 0 1,1 1-1,-1-1 1,0 0-1,1 1 1,-1-1-1,0 1 0,0-1 1,0 1-1,-1-1 1,1 1-1,0 0 1,0 0-1,-3-2 1,0 0 3,0 1 1,0 0 0,0 0 0,0 1-1,0-1 1,-1 1 0,1 0 0,0 0-1,-6 0 1,-4 0-4,0 0 0,0 1 0,0 1 1,0 0-1,-17 4 0,21-2-39,1 0 0,0 0 0,0 1 1,0 0-1,-14 9 0,20-11-143,1 0 0,-1 0 0,0 1 0,1-1 0,-1 0-1,1 1 1,0 0 0,-1 0 0,0 3 0,2-5-87,0 0 1,1 1-1,-1-1 1,1 0-1,-1 1 1,1-1-1,0 1 1,0-1-1,0 1 0,-1-1 1,1 1-1,1-1 1,-1 1-1,0-1 1,0 1-1,0-1 0,1 0 1,-1 1-1,1-1 1,-1 1-1,2 1 1,9 3-4920,12-5-3299</inkml:trace>
</inkml:ink>
</file>

<file path=ppt/ink/ink8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1.79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3940,'0'0'21754,"8"1"-21349,184 2-169,-159-3-5254,-11-1-5152,-39 3-80</inkml:trace>
</inkml:ink>
</file>

<file path=ppt/ink/ink8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2.1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50 12107,'0'0'9257,"57"7"-7463,-13-7-545,7 0-576,4-7-385,-5-1-256,-1-2 32,-12 1-448,-8-1-1826,-12-2-3812</inkml:trace>
</inkml:ink>
</file>

<file path=ppt/ink/ink8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2.96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1 338 6342,'0'0'9945,"11"-9"-7905,23-25-949,-1-2 1,-1-1 0,50-77-1,-77 106-1057,4-7 90,0-1-1,0 0 1,-2-1-1,7-19 1,-24 90-81,-4 98-1,9-77 70,5-73-155,-1 1 0,1 0 0,0 0-1,0 0 1,0-1 0,0 1 0,0 0 0,0 0-1,1 0 1,0-1 0,-1 1 0,1 0 0,2 4-1,13 1-2999,12-10-3927,-5-3-1470</inkml:trace>
</inkml:ink>
</file>

<file path=ppt/ink/ink8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3.3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159 79 3587,'0'0'14350,"-11"-6"-12962,6 3-1306,2 0-29,-1 1-1,1 0 1,-1 0 0,0 0-1,0 1 1,0-1 0,0 1-1,0 0 1,-5-1 0,6 2-44,1 0 1,-1 1-1,1-1 1,-1 1-1,1-1 1,-1 1-1,1 0 1,-1 0-1,1 0 1,0 0-1,-1 0 1,1 1-1,0-1 1,0 1-1,0 0 1,0-1-1,0 1 1,1 0-1,-1 0 1,0 0-1,1 0 1,-2 3-1,-4 5 80,0 1 0,1 0-1,1 0 1,0 0-1,-6 20 1,9-26 26,0 0 0,1 1 0,0-1 0,0 1 1,1 0-1,-1-1 0,1 1 0,0-1 0,1 1 0,-1-1 0,1 1 0,0-1 0,1 1 0,3 9 1,-4-12-89,1-1 0,0 0 1,0 0-1,0 0 1,0 0-1,0 0 1,0 0-1,0 0 1,1 0-1,-1-1 1,1 0-1,-1 1 0,1-1 1,0 0-1,-1 0 1,1 0-1,0 0 1,0-1-1,-1 1 1,1-1-1,0 0 0,0 0 1,0 0-1,0 0 1,0 0-1,-1-1 1,1 1-1,4-2 1,1 1 100,0-1 0,-1-1 0,1 1 0,0-1 0,-1-1 0,1 1 0,-1-1 0,12-9 0,-10 5 5,0-1 0,0 0 0,-1 0 0,0-1 0,-1 0 0,0-1 0,7-12 0,-11 17-66,0 1 1,-1-1-1,1 0 0,-1 0 1,-1 0-1,1 0 1,-1-1-1,0 1 1,0 0-1,-1 0 1,0-1-1,0 1 0,0 0 1,-1-1-1,0 1 1,-2-7-1,1 9-85,-1 0 0,1 1 0,-1-1 0,0 1 0,0 0 0,0-1 0,0 1-1,-1 1 1,1-1 0,-1 0 0,1 1 0,-1 0 0,0 0 0,0 0 0,0 0 0,0 1 0,-1 0 0,1 0-1,0 0 1,-1 0 0,1 0 0,0 1 0,-1 0 0,1 0 0,-5 1 0,5-1-205,1 0 0,-1 0 1,1 1-1,0-1 0,-1 1 1,1 0-1,0 0 0,0 0 1,0 1-1,-1-1 0,1 1 1,1 0-1,-1 0 0,-5 3 1,7-3-177,-1 0 1,1 0 0,-1 0-1,1 0 1,0 1 0,0-1-1,0 0 1,0 1 0,0-1-1,0 0 1,1 1 0,-1-1-1,1 1 1,0-1 0,0 1-1,-1-1 1,2 1 0,-1-1-1,0 1 1,0-1 0,1 1-1,1 3 1,4 7-4903</inkml:trace>
</inkml:ink>
</file>

<file path=ppt/ink/ink8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5:33.67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234 66 7815,'0'0'10832,"-10"-3"-10090,5 1-664,0 0 0,0 1 0,0-1 0,-1 1 0,1 1 0,0-1 0,-1 1 0,1-1 0,-1 2 0,1-1 0,0 1 1,-1-1-1,1 1 0,0 1 0,0-1 0,0 1 0,0 0 0,0 0 0,0 0 0,-6 5 0,3-2 125,0 1 0,0 0 0,0 1 0,1 0 0,0 0 1,0 0-1,1 1 0,0 0 0,0 1 0,1-1 0,0 1 0,0 0 0,1 0 0,0 0 1,1 1-1,0-1 0,1 1 0,0 0 0,0 0 0,0 17 0,2-25-180,0-1 0,0 1 0,0 0 0,1-1 0,-1 1 0,0-1 0,1 1-1,-1 0 1,1-1 0,0 1 0,-1-1 0,1 0 0,0 1 0,0-1 0,0 0 0,0 1-1,0-1 1,0 0 0,1 0 0,-1 0 0,3 2 0,0-1-1,-1 0 0,1 0 0,0-1 0,0 1 0,0-1 0,1 0 0,-1 0 0,6 0 0,5 0 6,0-1 1,-1 0-1,1-1 0,17-3 1,-16 0-19,0 0 0,0-1 0,-1-1 0,1-1 0,-1 0 0,-1-1 0,1 0 0,21-17 0,-28 19 20,0-1 0,0 1-1,-1-1 1,0-1 0,0 1 0,-1-1-1,0 0 1,-1-1 0,1 0-1,-2 1 1,1-1 0,-1-1-1,-1 1 1,1-1 0,2-14 0,-6 21-12,0 0 0,1 1 0,-1-1 1,0 0-1,0 0 0,-1 0 0,1 1 1,0-1-1,-1 0 0,0 1 0,0-1 1,0 0-1,0 1 0,0-1 0,0 1 0,-1-1 1,1 1-1,-1 0 0,1-1 0,-4-2 1,1 2-78,0 0-1,0 0 1,0 1 0,0 0 0,0-1 0,0 1-1,-1 1 1,1-1 0,-1 1 0,1 0 0,-8-1-1,2 0-717,-1 1 0,1 1-1,-1 0 1,1 0 0,-1 1-1,1 0 1,-1 1 0,1 0 0,0 1-1,-15 6 1,-11 10-7471</inkml:trace>
</inkml:ink>
</file>

<file path=ppt/ink/ink8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4.60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0 237 8072,'0'0'9385,"9"-2"-8441,14-7-691,-1-1 0,1-1 0,-2-1 0,33-23-1,85-71-132,-127 96-78,33-31 27,-94 124 278,34-61-288,-38 63 103,49-78-152,1 1 0,0-1 0,0 1 0,1-1 0,-1 1 0,2 0 0,-1 0 0,1 0 0,0 15-1,1-23-36,1 1-1,-1 0 1,1 0-1,-1 0 1,1-1-1,-1 1 0,1 0 1,0 0-1,-1-1 1,1 1-1,0-1 0,0 1 1,-1-1-1,1 1 1,0-1-1,0 1 1,0-1-1,0 0 0,0 1 1,-1-1-1,1 0 1,0 0-1,0 1 0,0-1 1,0 0-1,0 0 1,0 0-1,0 0 1,0-1-1,0 1 0,0 0 1,1 0-1,34-6-2681,1-15-2912,4-10-3396</inkml:trace>
</inkml:ink>
</file>

<file path=ppt/ink/ink8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5.0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155 0 7623,'-10'7'5403,"3"-2"-5089,-14 10 861,1 1-1,-32 33 0,48-45-1022,0 0 0,0 0 0,0 1 0,1-1 0,0 1 0,0 0 1,0 0-1,0 0 0,1 0 0,0 0 0,0 1 0,0-1 0,1 1 0,-1-1 0,1 1 0,1 0 0,-1-1 0,1 1 0,0 0 0,1 10 0,1-14-140,-1 1-1,0-1 1,1 0 0,0 1-1,-1-1 1,1 0-1,0 0 1,0 0-1,0 0 1,0-1-1,1 1 1,-1 0-1,0-1 1,1 0 0,-1 1-1,1-1 1,-1 0-1,1 0 1,0-1-1,-1 1 1,1 0-1,0-1 1,0 0-1,4 0 1,6 1 129,-1 0 0,1-1 0,-1-1-1,16-2 1,-15 0-49,0-1 0,-1 0-1,0-1 1,0 0 0,0-1 0,-1 0-1,1-1 1,11-9 0,-18 12 34,0-1 0,0 0-1,0 1 1,0-1 0,-1-1 0,0 1 0,7-12 0,-10 14-22,1 0 1,-1 0-1,0 0 0,0 0 1,0 0-1,-1 0 0,1 0 0,-1-1 1,1 1-1,-1 0 0,0 0 1,-1 0-1,1-1 0,0 1 1,-1 0-1,0 0 0,-1-4 0,0 4-64,0 0-1,0 0 1,0 0-1,0 0 1,0 1-1,-1-1 1,1 1-1,-1 0 0,0 0 1,0 0-1,0 0 1,0 0-1,0 1 1,0-1-1,0 1 0,-1 0 1,1 0-1,0 0 1,-1 0-1,1 1 1,-7-1-1,-5-1-62,-1 1-1,0 0 1,-20 3-1,26-1-64,1 1 0,-1 0-1,0 1 1,1 0-1,0 0 1,-17 9-1,22-11-41,1 1 1,-1 0-1,1 0 0,0 0 1,0 1-1,0-1 0,0 1 0,0 0 1,0 0-1,1 0 0,-1 0 1,1 0-1,0 0 0,0 1 0,0-1 1,0 1-1,1-1 0,-1 1 0,0 4 1,1-7-7,1 0-1,0 1 1,0-1 0,0 0 0,0 0 0,0 0-1,0 0 1,0 0 0,1 0 0,-1 0 0,0 0-1,1 1 1,-1-1 0,0 0 0,1 0 0,-1 0-1,1 0 1,0-1 0,-1 1 0,1 0 0,0 0-1,0 0 1,-1 0 0,1-1 0,0 1 0,0 0-1,0-1 1,0 1 0,0-1 0,0 1 0,0-1-1,0 1 1,0-1 0,0 0 0,0 1 0,1-1-1,31 8-5228</inkml:trace>
</inkml:ink>
</file>

<file path=ppt/ink/ink8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5.97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627 98 96,'0'0'8445,"-5"-9"-6251,1 4-1909,1 1 0,0-1-1,-1 0 1,0 1-1,0 0 1,-1 0-1,1 0 1,-1 0-1,1 1 1,-1 0-1,0 0 1,-1 0-1,1 0 1,0 1-1,-1 0 1,-10-3-1,-10-2 37,0 1-1,-1 1 1,1 2 0,-1 0-1,0 2 1,-44 3 0,58 0-318,-1 0 0,0 1 0,1 0 0,0 1 0,0 1 0,0 0 0,0 0 0,1 2 0,0-1 0,0 2 0,1-1 0,0 2 0,0-1 0,-16 18 0,16-12-2,0 0 0,1 0 1,1 1-1,0 0 0,1 0 0,0 1 0,1 0 0,1 0 0,1 1 0,0 0 1,2 0-1,-4 29 0,6-30 18,0-1 0,1 1 0,0 0 0,2 0 0,-1-1 0,2 1-1,0-1 1,1 0 0,1 0 0,0 0 0,1 0 0,1-1 0,0 0 0,12 17 0,-8-15-11,2-2 0,-1 1 0,2-2 0,0 1 0,1-2 0,0 0 1,0-1-1,1 0 0,1-2 0,0 0 0,0 0 0,1-2 0,0 0 0,0-1 0,1-1 0,22 3 0,-19-4 61,1-2 0,0-1-1,0-1 1,0-1 0,0-1 0,-1-1-1,1-1 1,-1-1 0,0-1 0,0-1 0,0 0-1,-1-2 1,27-15 0,-27 12 181,0-1 0,-1-2 1,-1 1-1,0-2 0,-1-1 1,-1 0-1,18-23 0,-26 29-116,-1-1 1,0-1-1,0 1 0,-1-1 0,-1-1 0,0 1 1,-1-1-1,-1 0 0,0 0 0,-1 0 0,0-1 1,-1 1-1,0-18 0,-2 25-111,-1-1 0,0 1 0,0-1 0,0 1-1,-1-1 1,0 1 0,-1 0 0,1-1 0,-2 1 0,1 1 0,-1-1 0,0 0 0,0 1 0,0 0 0,-1 0 0,0 0-1,-1 1 1,1-1 0,-1 1 0,0 0 0,0 1 0,0 0 0,-1 0 0,0 0 0,1 1 0,-1 0 0,-15-5-1,0 2-171,-1 0 0,0 1 1,0 1-1,-1 1 0,1 1 0,-1 1 0,1 2 0,-24 2 0,17 2-860,0 1 1,0 2 0,1 0 0,0 2 0,1 1-1,-44 25 1,7 2-4063</inkml:trace>
</inkml:ink>
</file>

<file path=ppt/ink/ink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6.93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331 0 3940,'0'0'16752,"-12"9"-16325,-21 18 135,2 2 1,-40 45-1,-60 84 1605,90-106-1927,41-52-290,0 0-1,0 1 1,0-1-1,-1 0 1,1 0-1,0 0 1,0 0-1,0 0 1,0 0-1,0 0 1,-1 0-1,1 0 1,0 0-1,0 0 1,0 0-1,0 0 1,-1 0-1,1 0 1,0 0-1,0 0 1,0 0-1,0 0 1,-1 0-1,1 0 1,0 0-1,0 0 1,0 0-1,0 0 1,-1 0-1,1 0 1,0 0-1,0 0 1,0-1-1,0 1 1,0 0-1,0 0 1,-1 0-1,1 0 1,0 0-1,0 0 1,0-1-1,0 1 1,0 0-1,0 0 1,0 0-1,0 0 1,0 0-1,0-1 1,0 1-1,0 0 1,0 0-1,0 0 1,0 0-1,0-1 1,0 1-1,0 0 1,0 0-1,0 0 1,0 0-1,0-1 1,0 1-1,0 0 1,0 0-1,0 0 1,0 0-1,0 0 1,0-1-1,0 1 1,1 0-1,-3-22-2027,2 10-71,-5-21-4220</inkml:trace>
</inkml:ink>
</file>

<file path=ppt/ink/ink8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7.4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0 249 6566,'0'0'12278,"9"-6"-11936,43-28-160,83-59-31,-116 79-134,0-2-1,-2 0 1,0-1 0,25-32 0,-40 46 857,-6 6-269,-14 16 27,-24 32-37,41-49-578,-15 23 401,-24 48 0,37-66-377,0 0 0,1 0 0,-1 0 1,1 0-1,1 1 0,-1-1 0,1 1 0,1-1 0,-1 1 1,1-1-1,0 1 0,3 12 0,-2-18-105,0 0-1,0 0 1,0-1-1,0 1 1,1 0-1,-1-1 1,1 1-1,-1-1 1,1 0-1,-1 1 1,1-1-1,0 0 1,0 0-1,-1 0 1,1 0-1,0 0 0,0-1 1,0 1-1,0 0 1,0-1-1,0 1 1,0-1-1,0 0 1,0 0-1,0 0 1,1 0-1,1 0 1,3 0-851,0 0 1,-1-1-1,1 0 0,0 0 1,0 0-1,0-1 0,6-2 1,14-12-4724</inkml:trace>
</inkml:ink>
</file>

<file path=ppt/ink/ink8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7.85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79 73 9289,'0'0'998,"10"-8"-165,77-57 3160,-109 79-2944,2 1 0,0 0 1,-24 24-1,37-31-817,0-1-1,0 1 1,1-1 0,0 2-1,0-1 1,1 1 0,0 0-1,0 0 1,1 0 0,1 1 0,-5 15-1,8-25-211,0 1 0,0 0 0,-1 0 0,1 0 0,0-1 0,0 1 0,0 0 0,1 0-1,-1 0 1,0-1 0,0 1 0,0 0 0,1 0 0,-1-1 0,0 1 0,0 0 0,1 0 0,-1-1 0,1 1-1,-1 0 1,1-1 0,-1 1 0,1-1 0,-1 1 0,1 0 0,0-1 0,0 1 0,26 5 196,29-16-82,-41 5-126,0-1 1,-1 0 0,0-1-1,0-1 1,-1 0 0,22-18-1,-30 23 60,-1-1 1,1 0-1,-1 1 0,0-2 0,0 1 0,0 0 0,-1-1 0,1 0 0,-1 0 0,-1 0 0,1 0 1,0 0-1,-1 0 0,0-1 0,-1 1 0,1-1 0,-1 0 0,0 1 0,0-1 0,-1 0 0,1-7 1,-2 11-31,0 1 0,1-1 0,-1 1 0,0-1 0,0 1 0,0-1 0,0 1 0,0-1 0,0 1 0,0 0 0,0 0 0,-1 0 0,1 0 0,0-1 0,-1 2 0,1-1 0,-1 0 0,1 0 0,-1 0 0,1 1 0,-1-1 0,0 1 0,1-1 0,-1 1 0,0 0 0,1-1 0,-3 1 0,-54-2-112,46 3 98,9-1-177,0 0 1,0 1-1,0-1 1,0 1 0,1 0-1,-1 0 1,0 0-1,1 0 1,-1 0-1,1 0 1,-1 1-1,1 0 1,-1-1-1,1 1 1,0 0-1,0 0 1,0 0-1,0 0 1,-3 5-1,4-5-202,0-1 0,0 1 0,0-1 0,0 1-1,1-1 1,-1 1 0,1 0 0,-1 0 0,1-1-1,-1 1 1,1 0 0,0 0 0,0-1 0,0 1-1,0 0 1,0 0 0,0 0 0,1-1-1,-1 1 1,0 0 0,1-1 0,0 1 0,-1 0-1,1-1 1,0 1 0,0 0 0,0-1 0,0 1-1,0-1 1,0 0 0,0 1 0,3 1 0,11 7-4199</inkml:trace>
</inkml:ink>
</file>

<file path=ppt/ink/ink8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8.21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165 0 10826,'0'0'6460,"-8"1"-6279,3-1-177,1 1 0,0 0 0,0 0 0,0 0 0,0 0 0,0 1 0,0 0 0,0-1 0,0 2 1,0-1-1,1 0 0,-1 1 0,-3 3 0,-1 2 150,0 0 0,1 0 0,0 1 0,-11 18 1,8-11 488,1 0 1,-10 26 0,17-36-520,0 0 0,0 0 1,0-1-1,1 1 0,0 0 0,0 0 0,1 1 1,0-1-1,0 0 0,0 0 0,2 9 1,-1-13-108,0 1 1,0-1 0,0 0 0,1 0 0,-1-1 0,1 1 0,-1 0 0,1 0 0,-1-1 0,1 1 0,0-1 0,0 1-1,-1-1 1,1 0 0,0 0 0,0 0 0,1 0 0,-1 0 0,0 0 0,0 0 0,0-1 0,1 1 0,-1-1 0,0 0-1,4 1 1,66 0 192,-55-2-186,-9 0-19,1 1 0,0-1 0,-1-1-1,1 0 1,9-3 0,-16 4 27,0 1-1,0-1 1,0 1-1,0-1 1,-1 0-1,1 0 1,0 0-1,0 0 1,-1-1 0,1 1-1,0 0 1,-1-1-1,1 1 1,-1-1-1,0 1 1,0-1-1,1 0 1,-1 0-1,0 1 1,0-1-1,-1 0 1,1 0 0,0 0-1,-1 0 1,1 0-1,0-4 1,-2 4 29,1 1 0,-1-1-1,0 0 1,0 0 0,1 1 0,-1-1 0,0 1 0,-1-1 0,1 1 0,0-1 0,0 1 0,-1 0 0,1-1 0,0 1 0,-1 0 0,0 0-1,1 0 1,-1 0 0,1 0 0,-1 1 0,0-1 0,0 0 0,0 1 0,1-1 0,-1 1 0,0 0 0,0 0 0,-3-1 0,-58-4 100,61 5-146,-3 0-95,-2 0 79,-1 0-1,0 0 1,0 1-1,1 0 1,-9 2 0,15-3-131,0 0 0,0 0 0,0 1 1,0-1-1,0 1 0,-1-1 0,1 1 1,0-1-1,0 1 0,0 0 0,1-1 1,-1 1-1,0 0 0,0 0 0,0 0 1,0 0-1,1 0 0,-1 0 1,1 0-1,-1 0 0,0 0 0,1 0 1,-1 0-1,1 0 0,0 0 0,-1 0 1,1 0-1,0 1 0,0-1 0,0 0 1,0 0-1,0 0 0,0 1 0,0-1 1,0 0-1,0 0 0,1 0 1,-1 0-1,0 0 0,1 1 0,0 0 1,0-1-271,-1 0 1,1 0 0,0 0-1,-1 0 1,1 0 0,0 0-1,0-1 1,0 1 0,0 0-1,0 0 1,-1-1 0,1 1 0,1-1-1,-1 1 1,0-1 0,0 1-1,0-1 1,0 0 0,0 1-1,0-1 1,0 0 0,2 0-1,17 1-9986</inkml:trace>
</inkml:ink>
</file>

<file path=ppt/ink/ink8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8.5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41 0 10826,'0'0'8841,"-21"67"-8777,12-41 0,2 0 0,3-5-32,4-4 0,0-5-96,4-10-417,12-2-992,-3-9-3332</inkml:trace>
</inkml:ink>
</file>

<file path=ppt/ink/ink8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8.92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 13773,'0'0'8520,"-16"54"-8488,12-26 0,0-1-32,2-3 32,2 2-96,0-6-801,0-4-352,8-7-705,3-7-2017,0-2-2083</inkml:trace>
</inkml:ink>
</file>

<file path=ppt/ink/ink8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9.2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98 6566,'0'0'4527,"0"-9"-2877,-3-27-65,4 33-1405,-1 1-1,0 0 1,1 0-1,-1 0 1,1-1 0,-1 1-1,1 0 1,0 0-1,0 0 1,0 0-1,0 0 1,1 0 0,-1 1-1,0-1 1,1 0-1,-1 1 1,1-1-1,0 1 1,0-1-1,-1 1 1,1 0 0,0 0-1,0-1 1,0 2-1,0-1 1,0 0-1,0 0 1,0 0 0,1 1-1,-1 0 1,0-1-1,5 1 1,2-2 74,0 1 1,1 0-1,-1 1 1,1 0-1,18 3 1,-25-3-228,-1 1 1,1-1 0,-1 1-1,0 0 1,1 0 0,-1 0 0,0 0-1,0 0 1,0 0 0,1 0-1,-1 1 1,-1-1 0,1 1 0,0 0-1,0-1 1,0 1 0,-1 0-1,1 0 1,-1 0 0,0 0-1,1 0 1,-1 0 0,0 1 0,0-1-1,0 0 1,-1 1 0,1-1-1,0 0 1,-1 1 0,0-1 0,1 1-1,-1-1 1,0 1 0,0-1-1,-1 1 1,1-1 0,0 1 0,-1-1-1,0 0 1,1 1 0,-2 2-1,-1 4 122,-1 1 0,0-1 0,0 0 0,0 0 0,-1 0 0,-1 0 0,0-1-1,-11 13 1,-87 67 1026,103-88-1174,1 1 1,0-1 0,0 0-1,-1 0 1,1 0-1,0 0 1,0 1 0,0-1-1,-1 0 1,1 0 0,0 0-1,0 1 1,0-1-1,0 0 1,-1 0 0,1 1-1,0-1 1,0 0 0,0 0-1,0 1 1,0-1-1,0 0 1,0 1 0,0-1-1,0 0 1,0 0-1,0 1 1,0-1 0,0 0-1,0 0 1,0 1 0,0-1-1,0 0 1,0 1-1,0-1 1,0 0 0,1 1-1,11 3 35,26-3-35,-31-2-19,164-10-2456,-60-8-3823,-82 11-478</inkml:trace>
</inkml:ink>
</file>

<file path=ppt/ink/ink8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19.64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91 11499,'0'0'2445,"13"0"-566,441-6 3829,633-61-5458,-879 52 237,-156 13-7690,-73 2 434</inkml:trace>
</inkml:ink>
</file>

<file path=ppt/ink/ink8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0.05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0 254 11307,'0'0'7783,"11"-4"-6027,34-12-1245,-1-3 0,69-38-1,-85 40-493,0-1 0,-1-1 0,-1-2 0,-1 0 0,23-26 0,-38 33 43,-22 18-115,-20 21 2,15-7 140,1 2 0,0 0 0,-14 26 0,24-37-77,1 1-1,0 0 1,1 0-1,0 0 1,1 1-1,0-1 1,0 1-1,1 0 1,-1 20-1,3-30-93,0 0 1,0 0-1,0 0 1,1 0-1,-1 0 1,0 0-1,0 0 1,1 0-1,-1 0 1,1 0-1,-1 0 1,1 0-1,-1 0 1,1 0-1,0 0 1,-1 0-1,1 0 1,0 0-1,0-1 1,-1 1-1,1 0 1,0-1-1,0 1 1,0 0-1,0-1 1,0 1-1,0-1 1,0 0-1,0 1 1,0-1-1,2 1 1,0-1-680,0 1 1,1-1-1,-1 0 0,0 0 1,0 0-1,1 0 0,-1-1 1,0 1-1,0-1 0,4-1 1,20-13-8009</inkml:trace>
</inkml:ink>
</file>

<file path=ppt/ink/ink8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0.4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70 16 15727,'0'0'2840,"-8"9"-2002,0 1-694,0 1 1,1 0-1,0 0 1,0 1-1,1-1 0,-5 16 1,10-22-82,-1 0-1,1 0 1,0 0 0,0 0-1,0 0 1,1 0 0,-1 0 0,2 1-1,-1-1 1,1 5 0,0-7-31,-1 0 1,1-1-1,0 1 0,0 0 1,1-1-1,-1 1 1,0-1-1,1 0 0,0 1 1,-1-1-1,1 0 0,0 0 1,0 0-1,0 0 1,0 0-1,1-1 0,-1 1 1,0-1-1,1 1 1,3 1-1,-2-2 29,1 1 1,1-1-1,-1 0 0,0 0 1,0-1-1,0 0 0,0 1 1,1-2-1,-1 1 0,0-1 1,0 1-1,0-1 1,0-1-1,0 1 0,0-1 1,0 0-1,0 0 0,-1 0 1,1-1-1,-1 1 0,1-1 1,-1 0-1,0-1 0,0 1 1,6-8-1,-5 7 44,0-2-1,0 1 1,0-1-1,0 0 0,-1 0 1,0 0-1,-1 0 1,1-1-1,-1 1 1,0-1-1,-1 0 1,0 0-1,0 0 0,0 0 1,-1 0-1,0-1 1,0-13-1,-2 18-89,1 0-1,-1 1 0,-1-1 1,1 0-1,0 0 0,-1 1 1,1-1-1,-1 1 0,0-1 1,1 1-1,-1 0 0,0 0 1,-1 0-1,1 0 0,0 0 1,-1 0-1,1 0 0,-1 1 1,1-1-1,-1 1 0,0 0 1,1 0-1,-1 0 0,0 0 1,-3 0-1,-3-2-352,0 1-1,-1 1 1,1 0-1,0 0 1,-1 0-1,-17 3 1,25-2 189,0 0 0,0 1 1,0-1-1,0 1 0,0 0 0,0 0 1,0 0-1,0 0 0,0 0 0,0 0 1,1 0-1,-1 1 0,0-1 1,1 1-1,-1-1 0,1 1 0,-1-1 1,1 1-1,0 0 0,0 0 1,0 0-1,0 0 0,-1 3 0,-6 32-4978,8-15 584</inkml:trace>
</inkml:ink>
</file>

<file path=ppt/ink/ink8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0.9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6 7783,'0'0'14120,"0"0"-14086,0 0-1,0 0 1,0 0-1,0-1 1,1 1-1,-1 0 1,0 0-1,0 0 0,0 0 1,0 0-1,0 0 1,0 0-1,0 0 1,0-1-1,0 1 1,0 0-1,0 0 1,0 0-1,0 0 0,0 0 1,0 0-1,0-1 1,0 1-1,0 0 1,0 0-1,0 0 1,0 0-1,0 0 1,0 0-1,0 0 0,0-1 1,0 1-1,0 0 1,0 0-1,0 0 1,-1 0-1,1 0 1,0 0-1,0 0 1,0 0-1,0 0 0,0-1 1,0 1-1,0 0 1,0 0-1,0 0 1,-1 0-1,1 0 1,0 0-1,0 0 1,0 0-1,0 0 0,0 0 1,0 0-1,-1 0 1,1 0-1,0 0 1,0 0-1,0 0 1,-12 14 227,0 0 1,1 1-1,0 0 1,1 1 0,1 0-1,1 0 1,0 1-1,-7 23 1,15-38-256,-1-1 0,1 0 0,0 0 0,-1 0 0,1 0 0,0 1 0,0-1 0,0 0 0,0 0 0,0 1 0,0-1 0,0 0 0,0 0 0,0 0 0,1 1 0,-1-1 0,0 0 0,1 0 0,-1 0 0,1 0 1,-1 0-1,1 0 0,0 0 0,0 0 0,-1 0 0,1 0 0,0 0 0,0 0 0,0 0 0,1 1 0,2-1-17,-1 1-1,1-1 1,-1 0 0,1 1 0,-1-2-1,1 1 1,0 0 0,-1-1 0,1 0 0,6 0-1,1 0-756,0-1-1,0 0 0,1-1 1,-1-1-1,0 1 0,17-8 1,-21 6-495,-1 0 0,-1 0 0,1 0 0,0 0 1,-1-1-1,0 0 0,7-9 0,-9 11 876,-1 0-1,0 0 1,-1 0-1,1 0 1,-1-1 0,1 1-1,-1 0 1,0-1 0,1-6-1,-6-17 3464,4 27-2878,-1-1-1,1 0 1,-1 0 0,1 1 0,-1-1-1,1 1 1,-1-1 0,0 0 0,1 1-1,-1-1 1,0 1 0,1 0 0,-1-1-1,0 1 1,0-1 0,1 1 0,-1 0-1,0 0 1,0-1 0,0 1-1,0 0 1,1 0 0,-1 0 0,0 0-1,0 0 1,0 0 0,0 0 0,1 0-1,-1 1 1,0-1 0,0 0 0,0 0-1,1 1 1,-1-1 0,0 0 0,0 1-1,1-1 1,-1 1 0,0-1 0,1 1-1,-1-1 1,0 2 0,-28 23 2323,24-15-2432,-1 0 0,1 1 0,1-1-1,0 1 1,1 0 0,0 0 0,0 0 0,1 1 0,1-1 0,-1 0 0,2 1 0,0-1 0,0 1 0,5 22 0,-5-33-124,0 0-1,1-1 1,-1 1-1,0 0 1,1 0-1,-1 0 1,0 0-1,1-1 1,0 1-1,-1 0 1,1 0-1,-1-1 1,1 1-1,0 0 1,-1-1-1,1 1 0,0-1 1,0 1-1,0-1 1,-1 1-1,1-1 1,0 0-1,0 1 1,1-1-1,16 2-3672,-2-3-2954</inkml:trace>
</inkml:ink>
</file>

<file path=ppt/ink/ink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7.31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6598,'0'0'12268,"72"23"-10058,-25-6-160,3 5-224,5 0-898,2 3-703,-4 0-161,-7 0-64,-11 0-1602,-13-5-1985,-11-6-3236</inkml:trace>
</inkml:ink>
</file>

<file path=ppt/ink/ink8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1.26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47 1 7431,'0'0'13869,"-19"47"-13100,5-22-96,6-1-257,3 2-224,5-4-128,0-4 0,2-2-128,9-7-1313,3-9-2179,-6 0-6309</inkml:trace>
</inkml:ink>
</file>

<file path=ppt/ink/ink8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3.73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145 33 3812,'-45'-13'11593,"5"13"-7836,37 0-3701,0 1 1,0 1 0,0-1 0,0 0 0,0 1-1,0-1 1,1 1 0,-1 0 0,1 0-1,-1 0 1,1 0 0,0 1 0,-1-1 0,1 0-1,1 1 1,-1 0 0,0-1 0,1 1 0,-1 0-1,1 0 1,0 0 0,0 0 0,0 0 0,0 0-1,0 4 1,-1-3 34,1-1-1,1 0 1,-1 1-1,0-1 1,1 1-1,0-1 1,-1 1-1,1-1 1,1 1-1,-1-1 1,0 1-1,1-1 1,0 1 0,0-1-1,0 0 1,0 1-1,1-1 1,2 5-1,-2-5-40,1-1-1,-1-1 1,1 1 0,-1 0-1,1-1 1,-1 1 0,1-1-1,0 0 1,0 0-1,0 0 1,0 0 0,0 0-1,0-1 1,0 1 0,0-1-1,0 0 1,0 0-1,0 0 1,0 0 0,0 0-1,0-1 1,3 0 0,-2 0-9,0-1 1,0 1 0,0-1-1,0 1 1,0-1 0,-1 0 0,1 0-1,-1-1 1,0 1 0,1-1 0,-1 0-1,0 0 1,-1 0 0,1 0-1,0 0 1,-1 0 0,0-1 0,0 1-1,0-1 1,3-6 0,-1 1-7,-1 0 0,0-1 1,0 1-1,-1-1 0,0 0 0,0 1 1,0-16-1,-2 25-40,0-1-1,0 0 1,0 0 0,0 1-1,0-1 1,0 0 0,-1 1-1,1-1 1,0 0 0,0 1-1,0-1 1,-1 0 0,1 1-1,0-1 1,-1 0 0,1 1-1,-1-1 1,1 1 0,-1-1-1,1 1 1,-1-1 0,1 1-1,-1-1 1,1 1 0,-1 0-1,1-1 1,-1 1-1,0 0 1,1-1 0,-1 1-1,0 0 1,1 0 0,-1 0-1,0-1 1,1 1 0,-1 0-1,0 0 1,0 0 0,1 0-1,-1 0 1,0 0 0,1 0-1,-2 1 1,1-1-147,0 0 0,0 1 0,0-1 0,-1 0 0,1 1 0,0-1 0,0 1 0,0-1 0,0 1 0,0 0 0,0 0 0,0-1-1,0 1 1,1 0 0,-1 0 0,0 0 0,0 0 0,1 0 0,-1 0 0,0 0 0,1 0 0,-1 0 0,1 0 0,-1 0 0,1 0 0,-1 2 0,1 11-3809,3 0-1698</inkml:trace>
</inkml:ink>
</file>

<file path=ppt/ink/ink8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4.28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158 57 15278,'0'0'3743,"-9"-4"-2366,-1 0-1022,7 2-230,-1 0 1,1 1-1,-1 0 1,0-1-1,1 1 1,-1 0-1,0 1 1,0-1-1,1 1 0,-5 0 1,7-1-112,1 1 0,-1 0 0,1 0 0,0 0-1,-1 0 1,1 0 0,0 0 0,-1 0 0,1 0 0,-1 0 0,1 1 0,0-1 0,-1 0 0,1 0 0,0 0-1,-1 0 1,1 0 0,0 1 0,-1-1 0,1 0 0,0 0 0,0 1 0,-1-1 0,1 0 0,0 0-1,0 1 1,-1-1 0,1 0 0,0 1 0,0-1 0,0 0 0,-1 1 0,1-1 0,0 0 0,0 1-1,0-1 1,0 0 0,0 1 0,0-1 0,0 1 0,8 19 87,19 14-163,-13-24-46,0-1 0,0 0 0,1-1 1,1 0-1,-1-1 0,24 6 0,27 13-285,-65-25 399,0-1 0,1 0 0,-1 0 0,0 1 1,0-1-1,0 1 0,0-1 0,0 1 0,0-1 1,0 1-1,0 0 0,0-1 0,0 1 0,0 0 0,0 0 1,-1-1-1,1 1 0,0 0 0,0 0 0,-1 0 0,1 0 1,-1 0-1,1 0 0,-1 0 0,1 1 0,-1-1 1,0 0-1,0 0 0,1 0 0,-1 0 0,0 0 0,0 1 1,0-1-1,0 0 0,0 0 0,0 0 0,-1 0 0,1 1 1,0-1-1,-1 0 0,1 0 0,0 0 0,-1 0 1,1 0-1,-1 0 0,0 0 0,1 0 0,-1 0 0,0 0 1,0 0-1,1 0 0,-1-1 0,0 1 0,0 0 0,0 0 1,-1 0-1,-8 6 108,0 0 0,0 0 1,-1-1-1,-11 5 0,16-8-146,3-2 44,-107 48 425,99-45-377,1-1-1,-1 0 0,1 0 0,-1-1 1,0-1-1,0 0 0,0-1 0,-21-1 1,31 1-61,0 0 1,0-1 0,0 1 0,0-1 0,0 1 0,0-1 0,0 1 0,0-1 0,0 1 0,0-1 0,0 0 0,0 1-1,0-1 1,1 0 0,-1 0 0,0 0 0,0 0 0,1 0 0,-1 0 0,1 0 0,-1 0 0,1 0 0,-1 0 0,1 0-1,0 0 1,-1 0 0,1 0 0,0 0 0,0-1 0,0 1 0,0 0 0,0 0 0,0 0 0,0 0 0,0 0 0,1 0-1,-1-1 1,0 1 0,1 0 0,-1 0 0,0 0 0,1 0 0,0-1 0,1-3-66,0 0 1,1 0-1,-1 0 0,1 0 1,0 0-1,0 1 1,7-8-1,10-4 27,1 1 0,1 0-1,0 2 1,27-11 0,-27 13 154,0 0 0,-1-2 0,0 0 0,29-25 0,-48 37-100,0 0 0,-1-1 0,1 1 0,-1-1 0,1 1 0,-1-1 0,0 0-1,0 1 1,1-1 0,-1 0 0,0 0 0,-1 0 0,1 0 0,0 0 0,0 0 0,-1 0 0,1 0 0,-1 0 0,0 0 0,0 0-1,0-3 1,0 3 16,-1 0-1,0 0 0,0 1 1,0-1-1,0 0 0,0 1 1,0-1-1,0 0 0,-1 1 1,1 0-1,0-1 1,-1 1-1,1 0 0,-1 0 1,0-1-1,1 1 0,-1 1 1,-2-2-1,-6-3 83,0 2 0,-1-1 1,0 1-1,1 1 0,-1 0 0,-19-1 1,25 2-165,-47 2-1323,31 7 366,21-7 977,-1-1 0,1 1 0,0-1 0,-1 1 0,1 0 1,0-1-1,-1 1 0,1-1 0,0 1 0,0 0 0,0-1 1,0 1-1,0 0 0,0-1 0,0 1 0,0 0 1,0-1-1,0 1 0,0 0 0,0-1 0,0 1 0,1 0 1,-1-1-1,0 1 0,0 0 0,1-1 0,-1 1 0,0-1 1,1 2-1,1 0-383,0-1 1,0 1-1,0 0 1,0 0-1,0-1 1,0 1-1,1-1 0,-1 0 1,0 1-1,1-1 1,-1 0-1,1-1 1,-1 1-1,4 0 1,23 5-4728</inkml:trace>
</inkml:ink>
</file>

<file path=ppt/ink/ink8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4.7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0 14253,'0'0'10154</inkml:trace>
</inkml:ink>
</file>

<file path=ppt/ink/ink8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5.15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0 273 13325,'0'0'8552,"11"-10"-8403,33-30-50,56-51-310,-86 78 134,-1-2 0,-1 1 1,0-1-1,17-31 0,-28 45 74,0-1 0,0 1 1,0-1-1,0 1 0,-1-1 0,1 1 1,-1-1-1,1 1 0,-1-1 0,0 0 1,1 1-1,-1-1 0,0 0 1,0 1-1,0-3 0,-1 4 7,1 0-1,0 0 0,-1-1 1,1 1-1,-1 0 1,1 0-1,-1 0 0,1 0 1,-1 0-1,1-1 1,-1 1-1,1 0 0,-1 0 1,1 0-1,0 0 1,-1 0-1,1 1 0,-1-1 1,1 0-1,-1 0 1,1 0-1,-1 0 0,1 0 1,-1 1-1,1-1 1,0 0-1,-1 0 1,1 1-1,-1-1 0,0 1 1,-4 3 80,-1 0 0,1 0 0,-1 0 0,1 1 0,-8 9 0,2 1 201,2 1-1,0 0 1,0 0 0,-5 19 0,11-28-222,0 1 0,1-1 0,0 1-1,0 0 1,1 0 0,0 0 0,0 0 0,1-1-1,0 1 1,0 0 0,3 16 0,-2-23-143,0 1 0,0-1-1,0 1 1,0-1 0,0 0 0,0 1 0,0-1 0,0 0 0,1 0 0,-1 0 0,0 0 0,1 0 0,-1 0 0,1 0 0,-1 0 0,1-1 0,-1 1 0,1-1 0,-1 1 0,1-1-1,0 1 1,-1-1 0,1 0 0,0 0 0,-1 0 0,1 0 0,0 0 0,3-1 0,0 1-737,0-1 0,1 1 0,-1-1 1,0-1-1,1 1 0,-1-1 0,0 0 0,5-2 0,16-15-5199</inkml:trace>
</inkml:ink>
</file>

<file path=ppt/ink/ink8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5.4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75 20 11659,'0'0'4442,"-9"5"-2505,7-4-1888,-2 0 107,0 1 1,0 0 0,1 0 0,-1 0-1,1 0 1,-1 0 0,1 1 0,0 0-1,0-1 1,0 1 0,0 0-1,1 0 1,-1 1 0,1-1 0,0 1-1,0-1 1,0 1 0,0 0-1,1-1 1,-1 1 0,1 0 0,0 0-1,0 0 1,0 6 0,0-5-138,1 1 1,0-1-1,1 1 1,-1 0-1,1-1 0,0 1 1,0-1-1,1 0 1,-1 1-1,1-1 1,0 0-1,1 0 0,-1 0 1,1 0-1,6 7 1,-7-10 5,0 1 0,0-1 0,0-1 0,1 1 0,-1 0 0,1 0 0,-1-1 0,1 0 0,0 1 0,-1-1 0,1 0 0,0 0 0,0-1 0,0 1-1,0-1 1,0 1 0,0-1 0,0 0 0,0 0 0,0 0 0,-1 0 0,1-1 0,0 1 0,0-1 0,0 0 0,0 1 0,0-2 0,-1 1 0,1 0 0,0 0 0,3-3 0,0 0-12,-1 1 1,0-1-1,0 0 0,0-1 1,0 1-1,-1-1 0,1 0 0,-1 0 1,0 0-1,-1-1 0,0 1 1,1-1-1,-2 0 0,1 0 0,-1 0 1,0 0-1,0 0 0,2-12 1,-4 15-1,1-1 0,-1 1 1,0-1-1,0 0 0,0 1 1,-1-1-1,1 0 1,-1 1-1,0-1 0,0 1 1,0-1-1,0 1 0,-1-1 1,0 1-1,1 0 1,-1 0-1,0 0 0,0 0 1,-1 0-1,1 0 1,-1 0-1,1 1 0,-1-1 1,0 1-1,0 0 0,0 0 1,0 0-1,0 0 1,0 1-1,-1-1 0,1 1 1,-1 0-1,1 0 0,-6-1 1,7 1-86,0 0-1,0 1 1,-1-1 0,1 1-1,0 0 1,-1 0 0,1 0 0,0 0-1,-1 0 1,1 0 0,0 1-1,-1-1 1,1 1 0,0 0 0,0-1-1,-1 1 1,1 0 0,0 0-1,0 0 1,0 1 0,0-1 0,0 0-1,1 1 1,-3 2 0,2-2-250,1 0 1,0 0 0,-1 1-1,1-1 1,0 1 0,0-1-1,1 1 1,-1-1 0,1 1-1,-1-1 1,1 1 0,0 0-1,0-1 1,0 1 0,0-1-1,0 1 1,0 0 0,1-1-1,-1 1 1,1-1 0,0 1-1,1 2 1,10 12-4356,3-3-2209</inkml:trace>
</inkml:ink>
</file>

<file path=ppt/ink/ink8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5.8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149 71 10826,'0'0'2072,"2"-9"-119,5-27 60,-6 35-1946,-1 0 1,0 1-1,0-1 0,1 0 1,-1 0-1,0 1 0,0-1 1,0 0-1,0 0 0,0 1 1,0-1-1,0 0 0,0 0 1,0 1-1,-1-1 0,1 0 1,0 0-1,0 1 0,-1-1 1,1 0-1,0 1 0,-1-1 1,1 0-1,-1 1 0,1-1 1,-1 1-1,1-1 0,-1 0 1,1 1-1,-1-1 0,1 1 1,-1 0-1,0-1 0,1 1 1,-1-1-1,0 1 0,1 0 1,-1 0-1,0-1 0,0 1 1,1 0-1,-1 0 0,0 0 1,0 0-1,1 0 0,-1 0 1,0 0-1,0 0 0,1 0 1,-1 0-1,0 0 0,-1 1 1,-2 0-47,0 0 1,-1 0 0,1 1-1,0-1 1,0 1 0,1 0-1,-6 4 1,-1 2 88,0 1 0,1 0 0,0 1 0,0 0 0,-11 17 0,16-21 35,0 0 0,1 1-1,-1-1 1,1 1 0,1-1 0,-1 1-1,1 0 1,0 0 0,1 0 0,0 0-1,-1 13 1,2-19-129,0 0 0,0 0 1,1 0-1,-1-1 0,0 1 0,0 0 0,1 0 0,-1-1 0,1 1 1,-1 0-1,0 0 0,1-1 0,-1 1 0,1-1 0,0 1 0,-1 0 1,1-1-1,-1 1 0,1-1 0,0 1 0,0-1 0,-1 0 1,1 1-1,0-1 0,0 0 0,0 1 0,31 2 255,-23-3-223,0-1 1,0-1 0,1 1 0,11-5-1,-12 2-29,1-1-1,-1 0 0,0-1 0,-1 1 0,1-2 0,-1 1 1,13-15-1,-17 17-13,-1 1 0,0-1 1,0 1-1,0-1 0,0 0 0,-1 0 1,1-1-1,-1 1 0,0 0 1,-1-1-1,1 1 0,-1-1 0,0 0 1,0 0-1,0 1 0,0-1 0,-1 0 1,0 0-1,-1-4 0,1 7-162,-1 1 0,1 0 0,-1 0 0,0 0 0,1 0 0,-1 0 0,0 0 0,0 0 1,0 0-1,0 0 0,0 1 0,0-1 0,0 0 0,0 0 0,0 1 0,-1-1 0,1 1 0,0-1 0,0 1 0,0-1 0,-1 1 0,1 0 0,0 0 0,-1 0 0,-1 0 0,1-1-199,0 1 1,0 0-1,0 0 0,0 0 0,1 0 1,-1 0-1,0 0 0,0 1 0,0-1 1,1 1-1,-1-1 0,0 1 0,0 0 1,1-1-1,-1 1 0,1 0 0,-4 2 1,0 5-4332</inkml:trace>
</inkml:ink>
</file>

<file path=ppt/ink/ink8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6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2851,'0'0'21076,"57"-1"-21076,-33 1 32,4 6-609,-5-2-512,-4 3-64,-8-3-801,-6 2-640,-5-2-161,-5 1-448,-8-2-1057</inkml:trace>
</inkml:ink>
</file>

<file path=ppt/ink/ink8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6:26.5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10474,'0'0'10858,"69"10"-10634,-19-10-160,-6 0-32,5 0-256,-6 0-833,-5 0-448,-12-1-1154,-12-3-2433</inkml:trace>
</inkml:ink>
</file>

<file path=ppt/ink/ink8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51.5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1150 0 2915,'0'0'4783,"-1"8"-4174,-2 51 1306,-15 122 3787,-20 146-2643,-1 11-235,28-265-2335,4 2-1,4 105 0,-2 24 775,-24 54-798,0-11-275,0 7 41,13-126-163,-56 221 0,21-127-65,-131 621 35,129-612-31,-157 763 23,72-89-9,54-461-38,14-90-3,10 120-172,59-468 109,0-11-1079,2-19-4321,-1 16 1806,0-15-6925</inkml:trace>
</inkml:ink>
</file>

<file path=ppt/ink/ink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7.6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33 4708,'0'0'14163,"13"-4"-12193,13-4-915,0 2 0,35-5 0,-53 10-966,-1 0 0,1 0 0,0 1-1,-1-1 1,1 2 0,-1-1 0,1 1-1,0 0 1,-1 1 0,0 0 0,1 0 0,-1 1-1,0 0 1,0 0 0,8 5 0,-13-7-95,0 1 1,0-1 0,-1 1 0,1-1-1,-1 1 1,1 0 0,-1 0 0,1 0-1,-1-1 1,0 1 0,0 0-1,0 0 1,0 1 0,-1-1 0,1 0-1,0 0 1,-1 0 0,1 0-1,-1 1 1,0-1 0,0 0 0,0 1-1,0-1 1,0 0 0,-1 0 0,1 1-1,0-1 1,-1 0 0,0 0-1,0 0 1,1 0 0,-1 0 0,0 0-1,-1 0 1,1 0 0,0 0 0,0 0-1,-1 0 1,1-1 0,-1 1-1,-2 1 1,-5 6 52,-1 0 0,-1-1-1,0 0 1,0-1 0,-18 9-1,-141 55 1278,221-69-1420,-19-4-345,10-1 145,46 3 0,-76 1 48,0 0 1,-1 1-1,1 0 1,-1 1-1,1 0 0,-1 1 1,0 0-1,18 10 1,-27-13 198,0 0 1,0 0 0,0 1-1,0-1 1,0 0 0,0 1 0,0-1-1,-1 1 1,1 0 0,-1 0 0,1-1-1,-1 1 1,0 0 0,0 0 0,0 0-1,0 0 1,0 0 0,0 1 0,0-1-1,-1 0 1,1 0 0,0 4 0,-2-2 111,1-1 0,-1 0 0,0 0 0,0 0 0,0 0 1,0 0-1,0 0 0,-1 0 0,1 0 0,-1 0 1,0-1-1,0 1 0,0-1 0,-3 4 0,-11 8 686,0 0 0,0-1 0,-1-1 0,-20 10-1,24-14-320,1-1-192,0 0 1,0-1-1,0-1 1,-1 0 0,0 0-1,0-2 1,-21 4-1,28-6-348,-1 0 0,1 0 0,-1-1-1,1 0 1,-1 0 0,1-1 0,-1 0-1,1 0 1,-1-1 0,1 1-1,0-2 1,0 1 0,0 0 0,0-1-1,0 0 1,0-1 0,-7-5 0,12 8-140,0 1 1,0-1 0,1 0 0,-1 0 0,0 0 0,0 0-1,1 0 1,-1 0 0,0 0 0,1 0 0,-1 0 0,1 0 0,0 0-1,-1-1 1,1 1 0,0 0 0,0 0 0,0 0 0,-1-1 0,1 1-1,1-2 1,-1-14-5413</inkml:trace>
</inkml:ink>
</file>

<file path=ppt/ink/ink8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52.21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53 0 2723,'-17'6'32,"5"-2"0,-1 1-385,2-3-1569</inkml:trace>
</inkml:ink>
</file>

<file path=ppt/ink/ink8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8:52.88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40 204 320,'-15'0'4464,"14"-1"-4152,0 1-1,0 0 1,0 0-1,0 0 1,0 0-1,0 0 1,0 0-1,0 0 1,0 0 0,0 0-1,0 0 1,0 0-1,0 1 1,0-1-1,1 0 1,-1 1-1,0-1 1,-2 2 0,2 0-269,1 0 1,-1 0-1,0 1 1,1-1-1,-1 0 1,1 1 0,-1-1-1,1 0 1,0 1-1,0-1 1,1 4 0,-1-5 99,0 0 0,1 0 0,-1 0 0,1 0 0,-1 0 0,1 0 0,-1 0 0,1 0 0,-1-1 0,1 1 0,0 0 0,0 0 0,-1 0 0,1-1 0,0 1 0,0 0 0,0-1 0,0 1-1,0-1 1,0 1 0,0-1 0,0 0 0,0 1 0,0-1 0,0 0 0,0 0 0,0 1 0,0-1 0,0 0 0,0 0 0,2 0 0,45 0 1357,-34-1-1105,529-19 203,97-49 448,-423 51-787,244 11-1,200-16 106,-353-19-98,309-28 386,-47 63 163,-346 9-477,-221-2-307,72 4 696,-70-3-663,0 0 1,0 0-1,0 0 0,-1 1 0,1 0 0,0 0 0,-1 0 0,0 0 0,1 1 0,-1-1 0,0 1 0,6 6 0,-9-9-56,-1 1 1,1-1-1,0 1 1,-1 0-1,1-1 0,0 1 1,-1 0-1,1 0 1,-1-1-1,0 1 0,1 0 1,-1 0-1,1 0 1,-1 0-1,0-1 0,0 1 1,1 0-1,-1 0 1,0 0-1,0 0 0,0 0 1,0 0-1,0 0 1,0 0-1,-1 0 0,1-1 1,0 1-1,0 0 1,0 0-1,-1 0 0,1 0 1,-1 0-1,1-1 1,-1 1-1,1 0 0,-1 0 1,1-1-1,-1 1 1,1 0-1,-1-1 0,0 1 1,1-1-1,-1 1 1,0-1-1,0 1 1,0-1-1,1 1 0,-1-1 1,0 0-1,0 1 1,-1-1-1,-4 3-620,0-1 1,0 0-1,0 0 1,0-1-1,0 0 1,-8 1-1,-14-2-5303</inkml:trace>
</inkml:ink>
</file>

<file path=ppt/ink/ink8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5.2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68 39 3651,'0'0'12781,"-8"8"-12493,3-4-162,0 0 1,1 1 0,-1 0-1,1 0 1,0 0-1,1 1 1,-1-1 0,1 1-1,0 0 1,1 0-1,-1 0 1,1 0 0,-3 12-1,5-13 30,-3 7 125,1 2-1,1-1 0,0 0 0,0 0 0,3 17 0,-2-27-247,0-1-1,1 0 1,-1 0 0,1 0 0,-1 0 0,1 0-1,0 0 1,0 0 0,0 0 0,0 0 0,0 0 0,0 0-1,0 0 1,1-1 0,-1 1 0,1-1 0,-1 1-1,1-1 1,0 1 0,0-1 0,-1 0 0,1 0-1,0 0 1,0 0 0,0 0 0,0 0 0,0 0-1,0-1 1,1 1 0,-1-1 0,0 0 0,0 1-1,0-1 1,0 0 0,1 0 0,-1 0 0,0-1-1,0 1 1,0-1 0,4 0 0,2-2 130,0 0 0,-1 0 0,1 0 0,-1-1 0,0 0 0,0-1 0,0 1 0,-1-1 0,1-1 0,-1 1 0,-1-1 0,9-10 0,6-9-16,30-48 0,-30 35-95,-6 12 1536,-18 58-1136,4-29-457,-11 60-8,11-59 3,-1 1 0,1 0 0,0-1 0,0 1 0,1-1 0,-1 1 0,1 0 0,0-1 0,0 1 0,0-1 0,4 6 0,-5-9 6,1 1 1,0-1 0,-1 0-1,1 0 1,0 0 0,0 0-1,0-1 1,0 1 0,0 0-1,0 0 1,0 0 0,0-1-1,0 1 1,0-1 0,0 1-1,0-1 1,1 1 0,-1-1-1,0 0 1,0 1 0,1-1 0,-1 0-1,3 0 1,-1 0 20,0-1-1,0 1 1,0-1 0,-1 0-1,1 0 1,0 0 0,0 0 0,0-1-1,4-2 1,1-2 118,0-1 0,0 1 0,0-1 0,-1 0 0,6-9-1,-7 9 68,0 0 0,0 0-1,-1-1 1,0 0-1,-1 0 1,1 0-1,-2 0 1,1-1-1,-1 0 1,0 1-1,-1-1 1,0 0-1,-1 0 1,0-1-1,1-14 1,-4 23-285,1-1 1,0 1 0,-1 0-1,1 0 1,-1 0-1,0 0 1,1 0 0,-1 0-1,0 0 1,1 0-1,-1 1 1,0-1 0,0 1-1,0-1 1,1 1-1,-1 0 1,0-1-1,-3 1 1,-9 1-3231,6 4-3366,7 5 86</inkml:trace>
</inkml:ink>
</file>

<file path=ppt/ink/ink8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6.4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23 1 6919,'-3'27'12570,"-2"14"-7871,-9 110-2403,14-151-2292,0 1 0,0-1 1,0 0-1,0 1 0,0-1 0,0 0 1,0 0-1,0 1 0,0-1 1,0 0-1,0 1 0,0-1 0,0 0 1,0 1-1,0-1 0,0 0 1,0 0-1,1 1 0,-1-1 1,0 0-1,0 0 0,0 1 0,0-1 1,1 0-1,-1 0 0,0 1 1,0-1-1,1 0 0,-1 0 0,0 0 1,0 0-1,1 1 0,-1-1 1,0 0-1,0 0 0,1 0 0,-1 0 1,0 0-1,1 0 0,-1 0 1,1 0-1,15-7 179,12-18 84,-16 9-202,-10 12-65,1 0 0,-1 1 0,1-1 0,0 1 0,-1-1 0,1 1-1,1 0 1,-1 0 0,0 1 0,1-1 0,0 1 0,-1-1 0,7-2 0,-9 5-4,0 1 1,-1-1 0,1 0 0,0 0-1,-1 1 1,1-1 0,-1 0 0,1 1-1,-1-1 1,1 0 0,-1 1 0,1-1-1,-1 1 1,1-1 0,-1 1 0,0-1-1,1 1 1,-1-1 0,0 1 0,1 0-1,-1-1 1,0 1 0,0-1 0,0 1-1,1 0 1,-1-1 0,0 1-1,0 0 1,0-1 0,0 1 0,0 1-1,0 26 159,0-23-125,0 90 199,0-94-448,2-2-365,0-1-1,-1 1 0,1-1 1,-1 0-1,0 1 0,1-1 0,-1 0 1,0 0-1,0 0 0,0 0 0,0 0 1,0 0-1,-1 0 0,1 0 1,0 0-1,-1-3 0,5-8-4758,4 0-300</inkml:trace>
</inkml:ink>
</file>

<file path=ppt/ink/ink8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7.1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28 242 3523,'0'0'18322,"1"-5"-18248,-1-14-147,-10 40-48,6-10 269,0 1-1,1 0 0,-4 21 0,7-32-131,0-1-1,0 1 1,0-1-1,0 1 1,0-1-1,0 1 1,0 0-1,0-1 1,0 1-1,0-1 1,0 1-1,0-1 1,0 1-1,0-1 1,1 1-1,-1-1 1,0 1 0,0-1-1,1 1 1,-1-1-1,0 0 1,1 1-1,-1-1 1,0 1-1,1-1 1,-1 0-1,1 1 1,-1-1-1,0 0 1,1 1-1,-1-1 1,1 0-1,-1 0 1,1 1-1,-1-1 1,1 0-1,-1 0 1,1 0-1,-1 0 1,1 0-1,0 0 1,-1 0-1,1 0 1,-1 0-1,1 0 1,-1 0-1,1 0 1,-1 0-1,1 0 1,-1-1-1,1 1 1,0 0-1,1-1 75,1 0 1,-1-1-1,0 1 0,1 0 1,-1-1-1,0 1 0,0-1 1,0 0-1,0 0 0,1-2 0,11-17-23,-1-1 0,-1 0 0,14-35-1,-29 102-236,1-34 168,1 0 0,0 0 0,1 0 1,0-1-1,3 16 0,-3-25 4,0 0 0,0-1 0,1 1-1,-1 0 1,0-1 0,1 1 0,-1-1 0,1 1 0,-1-1 0,0 1 0,1-1-1,-1 1 1,1-1 0,0 1 0,-1-1 0,1 1 0,-1-1 0,1 0 0,0 1 0,-1-1-1,1 0 1,0 0 0,-1 1 0,1-1 0,0 0 0,-1 0 0,1 0 0,0 0-1,-1 0 1,1 0 0,0 0 0,0 0 0,-1 0 0,1 0 0,0 0 0,-1-1 0,1 1-1,0 0 1,-1 0 0,1-1 0,-1 1 0,2-1 0,26-17 232,-16 3-178,0-2 0,-1 1 1,0-2-1,-2 1 0,0-1 0,7-21 0,-1-4-39,15-71 0,-46 151-620,11-24 701,1 1 1,0-1 0,-3 19 0,5-16-31,2 1 1,-1-1-1,2 1 1,0-1 0,1 1-1,1-1 1,1 1-1,0-1 1,1-1 0,0 1-1,1-1 1,9 16-1,-1-9-175,-15-35-158,-17-39-735,12 37 566,-1 1 1,0 0-1,-1 0 0,-1 0 0,0 1 0,-1 1 0,0 0 0,-1 0 1,0 1-1,-20-16 0,21 19 2324,18 10-429,9 1-1017,103 2 2203,-89-4-5887,-1 0-4639,-20-1-6940</inkml:trace>
</inkml:ink>
</file>

<file path=ppt/ink/ink8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8.2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3 1 5862,'0'0'16725,"0"8"-16421,2 16-695,1 52 1590,-7-30-9219,1-38 2014</inkml:trace>
</inkml:ink>
</file>

<file path=ppt/ink/ink8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8.94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83 5 5830,'0'0'19858,"-5"-2"-19842,2 1-22,1 1-1,-1-1 1,0 1-1,1 0 1,-1 0-1,0 0 1,1 0-1,-1 0 1,0 1-1,1-1 1,-1 1-1,0-1 1,1 1-1,-1 0 1,1 0-1,-1 1 1,1-1-1,0 0 1,-1 1-1,1-1 1,0 1-1,0 0 1,0 0 0,0 0-1,0 0 1,1 0-1,-1 0 1,0 0-1,1 1 1,0-1-1,-1 0 1,1 1-1,0-1 1,0 1-1,1 0 1,-2 3-1,33-5-169,8-7 162,-31 4-1,1 1 0,-1-1-1,1 2 1,-1-1 0,11 1-1,-17 1 15,0-1-1,-1 0 0,1 1 0,-1-1 0,1 1 0,-1-1 1,1 1-1,-1-1 0,1 1 0,-1 0 0,0 0 1,1 0-1,-1 0 0,0 0 0,0 0 0,1 0 0,-1 0 1,0 1-1,0-1 0,0 0 0,-1 1 0,1-1 1,0 1-1,0-1 0,-1 1 0,1-1 0,-1 1 1,1-1-1,-1 1 0,0-1 0,0 1 0,0 2 0,0 2 33,0 0 0,-1 0-1,0-1 1,0 1 0,0 0-1,-1 0 1,0 0-1,0-1 1,-1 1 0,0-1-1,1 0 1,-2 0-1,1 0 1,-1 0 0,1 0-1,-1-1 1,-1 1 0,1-1-1,-1 0 1,1 0-1,-1-1 1,0 0 0,0 0-1,-1 0 1,1 0-1,-1-1 1,1 0 0,-1 0-1,0 0 1,0-1 0,1 1-1,-1-2 1,-7 1-1,12-1-213,0 1-1,0-1 0,0-1 1,1 1-1,-1 0 0,0 0 1,0 0-1,0 0 0,1 0 1,-1-1-1,0 1 0,0 0 1,1-1-1,-1 1 0,0-1 1,1 1-1,-1-1 0,0 1 1,1-1-1,-1 1 0,1-1 1,-1 1-1,1-1 0,-1 0 1,1 1-1,-1-1 0,1 0 1,0 0-1,-1 1 0,1-1 1,0-1-1,-6-18-6425</inkml:trace>
</inkml:ink>
</file>

<file path=ppt/ink/ink8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09.30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13036,'0'0'11531</inkml:trace>
</inkml:ink>
</file>

<file path=ppt/ink/ink8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0.21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109 83 4420,'0'0'12524,"2"-8"-10367,-1 2-2152,5-41 4129,-6 46-4086,0 0 0,0 0 0,0 0 0,0 0 0,0 0 0,-1 1 0,1-1 0,0 0 0,0 0 0,-1 0 0,1 0 0,-1 1 0,1-1 0,-1 0 0,1 0 0,-1 1 0,1-1 0,-1 0 0,0 1 0,1-1 0,-1 1 0,0-1 0,1 1 0,-1-1 0,0 1 0,0-1 0,1 1 0,-1 0 0,0 0 0,0-1 0,0 1 0,0 0 0,0 0 0,1 0 0,-1 0 0,0 0 0,0 0 0,0 0 0,0 0 0,0 0 0,0 0 0,1 0 0,-1 1 0,0-1 0,0 0 0,0 0 0,1 1 0,-1-1 0,0 1 0,0-1 0,1 1 0,-1-1 0,0 2 0,-5 1-63,1 0-1,1 0 0,-1 1 0,0 0 0,1 0 0,0 0 0,0 0 0,0 1 0,1 0 0,-1-1 0,1 1 0,0 1 0,-4 10 0,3-7 6,0 1 0,1 0 0,0-1 0,0 2 0,1-1-1,1 0 1,-1 13 0,2-23 11,0 1-1,0 0 0,1 0 1,-1-1-1,0 1 0,0 0 1,1 0-1,-1-1 0,0 1 1,1 0-1,-1-1 0,1 1 1,-1-1-1,1 1 0,-1 0 1,1-1-1,-1 1 1,1-1-1,-1 1 0,1-1 1,0 0-1,-1 1 0,1-1 1,0 0-1,0 1 0,-1-1 1,1 0-1,0 0 0,0 0 1,-1 0-1,1 1 1,0-1-1,0 0 0,-1 0 1,1 0-1,0-1 0,0 1 1,-1 0-1,1 0 0,0 0 1,0 0-1,-1-1 0,2 1 1,35-15 245,-26 7-148,0-1 0,0 0 0,-1-1 0,0 0 0,0 0 1,-1-1-1,-1-1 0,0 1 0,-1-1 0,0-1 0,0 1 0,4-15 1,-19 54-412,2 1 1,1 0 0,1 0-1,1 0 1,1 42 0,2-69 210,0 0 1,0 1-1,0-1 0,0 0 1,0 0-1,1 0 1,-1 1-1,0-1 0,0 0 1,1 0-1,-1 0 0,1 0 1,-1 0-1,1 0 1,0 0-1,-1 0 0,1 0 1,0 0-1,0 0 1,0 0-1,-1 0 0,1 0 1,0-1-1,0 1 0,0 0 1,0-1-1,1 1 1,-1-1-1,0 1 0,0-1 1,0 1-1,0-1 1,0 0-1,2 1 0,-1-1-200,1 0-1,-1-1 1,0 1-1,0 0 1,0-1-1,0 1 0,1-1 1,-1 1-1,0-1 1,0 0-1,0 0 1,-1 0-1,1 0 1,0-1-1,0 1 1,0 0-1,-1-1 1,2-1-1,14-18-6135</inkml:trace>
</inkml:ink>
</file>

<file path=ppt/ink/ink8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1.02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15 5125,'0'0'18305,"0"10"-18476,1-8 186,-1 9 35,1-1 0,0 1 1,1 0-1,1 0 0,0-1 1,0 1-1,0-1 0,2 0 1,7 15-1,-11-24-37,1 0 0,-1 0-1,0 0 1,0-1 0,0 1 0,1 0-1,-1 0 1,0-1 0,1 1 0,-1-1-1,1 0 1,-1 1 0,1-1 0,-1 0-1,1 0 1,-1 0 0,0 1 0,1-2-1,-1 1 1,1 0 0,-1 0 0,1 0-1,-1-1 1,1 1 0,-1-1 0,0 1-1,1-1 1,-1 0 0,0 1 0,1-1-1,0-1 1,3-1 9,-1 1 1,0-1-1,-1 0 0,1 0 1,0-1-1,-1 1 0,0-1 0,3-4 1,-2 1 82,0 0 0,0 0 0,-1-1 0,-1 1 0,1-1 0,-1 0 0,-1 1 0,1-1 0,-1 0 0,0 0 0,-1-9 0,0 17-96,0 0 0,0-1 0,0 1 0,0 0 0,0-1 1,0 1-1,0 0 0,0-1 0,-1 1 0,1 0 0,0-1 1,0 1-1,0 0 0,0 0 0,0-1 0,-1 1 1,1 0-1,0 0 0,0-1 0,0 1 0,-1 0 0,1 0 1,0 0-1,0-1 0,-1 1 0,1 0 0,0 0 0,-1 0 1,1 0-1,0 0 0,-1 0 0,1-1 0,0 1 0,0 0 1,-1 0-1,1 0 0,0 0 0,-1 0 0,1 0 0,0 0 1,-1 0-1,1 1 0,0-1 0,-1 0 0,1 0 0,-1 0 1,-12 10-281,12-7 256,-1 0 1,1 0-1,0 0 0,0 0 1,0 0-1,0 0 1,0 0-1,1 1 0,-1-1 1,1 0-1,0 0 1,0 1-1,0-1 0,1 4 1,0-6 15,0 1 0,0-1 1,0 0-1,0 1 0,0-1 1,0 0-1,0 0 0,1 0 1,-1 0-1,0 0 0,1 0 1,-1 0-1,1 0 1,-1-1-1,1 1 0,-1 0 1,1-1-1,-1 1 0,1-1 1,0 0-1,-1 1 0,1-1 1,0 0-1,-1 0 0,1 0 1,0 0-1,2-1 0,7 1 34,1-1 0,-1-1 1,0 0-1,1 0 0,14-6 0,-22 7-24,-1 0-1,0-1 1,1 0 0,-1 1-1,0-1 1,0-1 0,0 1-1,0 0 1,4-5 0,-6 6 7,0 0 0,0 0 0,-1-1 1,1 1-1,0-1 0,0 1 0,-1-1 0,1 1 1,-1-1-1,1 1 0,-1-1 0,0 0 1,0 1-1,1-1 0,-1 1 0,0-1 1,-1 0-1,1 1 0,0-1 0,0 0 0,-1 1 1,0-2-1,1 2-23,0 0 1,0 0-1,0 1 0,0-1 1,-1 1-1,1-1 0,0 0 1,-1 1-1,1-1 0,0 0 1,-1 1-1,1-1 0,-1 1 1,1-1-1,-1 1 0,1-1 1,-1 1-1,1 0 0,-1-1 1,1 1-1,-1 0 0,0-1 1,1 1-1,-1 0 0,0 0 1,1-1-1,-1 1 0,0 0 1,1 0-1,-1 0 1,0 0-1,1 0 0,-1 0 1,0 0-1,1 0 0,-1 0 1,0 0-1,0 0 0,1 1 1,-1-1-1,1 0 0,-1 0 1,0 1-1,1-1 0,-1 0 1,0 1-1,0 0 0,-22 22-348,21-22 343,1 1 0,0 0 0,0 0-1,0 0 1,0-1 0,0 1-1,1 0 1,-1 0 0,0 0-1,1 0 1,0 0 0,-1 1 0,1-1-1,0 0 1,0 0 0,0 0-1,0 0 1,1 0 0,-1 0 0,1 0-1,0 2 1,0-2-10,1-1-1,-1 0 1,1 1 0,0-1 0,-1 0 0,1 0-1,0 0 1,0 0 0,0 0 0,0-1-1,0 1 1,0-1 0,0 1 0,0-1-1,0 1 1,0-1 0,0 0 0,0 0 0,0 0-1,3-1 1,46 0-459,61 3-334,-109-2 797,0 1 0,0 0 0,0-1 0,1 1 0,-1 0 0,0 1 0,0-1 0,-1 1 0,1-1 0,0 1 0,0 0 0,-1 0 0,1 0 0,-1 0 0,4 4 0,-6-9 332,0 0 0,1 0 0,-1 0 0,-1 0 0,1 0 0,0-1 0,-1 1 0,1 0 0,-3-4 0,-31-33 934,19 24-2636,15 16 1232,0 0-1,0 0 1,0 0 0,0 0 0,0 0-1,0 0 1,1 0 0,-1 0 0,0-1-1,0 1 1,0 0 0,0 0 0,0 0-1,0 0 1,1 0-463,-1 0 463,0 0 0,0-1-1,0 1 1,0 0 0,0 0 0,0 0-1,0 0 1,0 0 0,0 0 0,0 0-1,0-1 1,0 1 0,0 0 0,0 0-1,0 0 1,0 0 0,0 0 0,0 0-1,0 0 1,0-1 0,0 1 0,0 0-1,0 0 1,0 0 0,0 0 0,0 0-1,0 0 1,0 0 0,0-1 0,0 1-1,-1 0 1,1 0-463,0 0 463,0 0 0,0 0-1,0 0 1,0 0 0,-1 0 0,1 0-1,31 5-8285,-11-3 1821</inkml:trace>
</inkml:ink>
</file>

<file path=ppt/ink/ink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8.16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96 19058,'0'0'6983,"103"-57"-7047,-37 47-1570,11-1-1921,4 1-2659,-1 2-3620</inkml:trace>
</inkml:ink>
</file>

<file path=ppt/ink/ink8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1.40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121 5 13965,'0'0'2136,"-9"0"196,2 0-1954,3 0-248,1-1-1,-1 1 1,1 0 0,-1 0-1,1 1 1,-1-1-1,1 1 1,-1-1-1,1 1 1,0 0-1,-1 0 1,1 1 0,0-1-1,0 1 1,0-1-1,0 1 1,0 0-1,0 0 1,0 1 0,1-1-1,-1 0 1,-3 6-1,2-4-8,1 1-1,1-1 0,-1 1 0,0 0 1,1-1-1,0 1 0,0 0 1,1 0-1,-1 1 0,1-1 0,0 0 1,1 0-1,-1 1 0,1 6 1,1-12-103,-1 1 0,1 0 1,0 0-1,-1-1 0,1 1 1,0-1-1,0 1 0,0 0 1,-1-1-1,1 0 1,0 1-1,0-1 0,0 0 1,0 1-1,0-1 0,0 0 1,0 0-1,0 0 0,0 1 1,0-1-1,0 0 0,0-1 1,0 1-1,0 0 0,0 0 1,0 0-1,1-1 0,30-7 414,-23 2-390,0 0 0,-1 0 0,0-1 1,0 0-1,0-1 0,-1 0 1,0 0-1,0 0 0,-1-1 1,-1 0-1,1 0 0,5-15 0,-16 40-114,1 0 0,0 1 0,1-1 0,1 1 0,-1 22 0,3-38 27,0 0 0,0 0 1,1-1-1,-1 1 0,0 0 1,0-1-1,0 1 0,1 0 0,-1 0 1,0-1-1,1 1 0,-1 0 0,0-1 1,1 1-1,-1-1 0,1 1 0,-1-1 1,1 1-1,0-1 0,-1 1 0,1-1 1,-1 1-1,1-1 0,0 0 0,-1 1 1,1-1-1,0 0 0,-1 1 0,1-1 1,0 0-1,0 0 0,-1 0 0,1 0 1,0 0-1,0 0 0,-1 0 0,1 0 1,0 0-1,-1 0 0,1 0 0,0 0 1,0-1-1,-1 1 0,1 0 0,0 0 1,-1-1-1,1 1 0,0-1 0,0 0 1,35-20-8070,-17 4-428</inkml:trace>
</inkml:ink>
</file>

<file path=ppt/ink/ink8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1.95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77 23 3619,'0'0'12033,"-8"9"-9599,-22 27-672,29-35-1714,0-1-1,1 1 1,-1-1-1,1 1 1,-1-1-1,0 1 1,1 0-1,-1-1 1,1 1-1,0 0 1,-1-1-1,1 1 1,0 0-1,-1 0 1,1-1-1,0 1 1,0 0-1,-1 0 1,1 0-1,0-1 1,0 1 0,0 0-1,0 0 1,0 0-1,0 0 1,0-1-1,1 1 1,-1 0-1,0 0 1,0-1-1,1 1 1,-1 0-1,0 0 1,1-1-1,-1 1 1,1 0-1,-1-1 1,1 2-1,29 9-72,-13-6 71,-11-1-61,-1 0 0,0 0 1,0 0-1,0 1 0,-1-1 1,0 1-1,0 0 0,0 1 1,0-1-1,-1 1 0,0-1 0,0 1 1,0 0-1,-1 0 0,0 1 1,0-1-1,0 0 0,-1 1 1,1 8-1,1 12 263,-1 0 1,-2 1-1,-2 31 0,1-54-124,0 0-1,0 0 0,-1 0 1,1 0-1,-1 0 0,0-1 1,-1 1-1,1-1 0,-1 1 1,1-1-1,-1 0 1,-1 0-1,1 0 0,0 0 1,-1-1-1,0 1 0,0-1 1,0 0-1,0 0 0,-7 3 1,9-5-102,0 0 0,0 0 0,-1 0 0,1 0 0,0-1 0,-1 1 0,1-1 0,-1 1 0,1-1 1,-1 0-1,1 0 0,0 0 0,-1 0 0,1 0 0,-1 0 0,1-1 0,-1 1 0,1-1 0,0 0 0,-1 0 0,1 0 0,0 0 0,0 0 0,0 0 0,0-1 1,0 1-1,0-1 0,0 1 0,0-1 0,0 0 0,1 1 0,-1-1 0,1 0 0,-1 0 0,1-1 0,0 1 0,0 0 0,0 0 0,0 0 0,0-1 0,0 1 1,0-5-1,-1 0-62,1 1 1,0-1 0,0 1 0,0-1 0,1 0 0,0 0 0,1 1 0,-1-1 0,1 0 0,1 1 0,-1-1 0,1 1-1,0 0 1,1-1 0,-1 1 0,1 0 0,0 0 0,1 0 0,-1 1 0,1-1 0,6-5 0,11-13 196,1 1 0,2 0 1,30-23-1,-12 11-103,-27 22-35,34-31-7,-46 41-10,0 0-1,0 0 1,-1-1 0,1 1 0,-1 0-1,0-1 1,0 0 0,0 1 0,-1-1-1,1 0 1,-1 0 0,1-5 0,-2 9 8,0-1 1,0 0 0,0 1-1,-1-1 1,1 0 0,0 1-1,0-1 1,-1 0 0,1 1-1,0-1 1,-1 0 0,1 1-1,-1-1 1,1 1 0,-1-1-1,1 1 1,-1-1 0,1 1-1,-1-1 1,0 1 0,1-1-1,-1 1 1,0 0 0,1-1-1,-1 1 1,0 0 0,1 0-1,-1 0 1,0-1 0,1 1-1,-1 0 1,0 0 0,0 0-1,1 0 1,-1 0 0,0 0-1,0 0 1,1 1 0,-1-1-1,0 0 1,1 0 0,-1 1-1,0-1 1,1 0 0,-2 1-1,-34 13 119,30-8-84,0-1 0,0 1 1,1 0-1,0 0 0,0 1 0,-7 12 0,10-16-24,1 0-1,-1-1 0,1 1 1,0 0-1,0 0 0,0 0 1,0 0-1,0 0 0,0 0 1,1 0-1,0 0 0,-1 0 1,1 0-1,0 0 0,1 0 1,-1 0-1,0 0 0,1 0 0,0 0 1,0 0-1,1 3 0,0-4-47,0 1 0,0-1 0,1-1-1,-1 1 1,0 0 0,1-1 0,0 1 0,-1-1-1,1 0 1,0 0 0,0 0 0,0 0-1,-1 0 1,1 0 0,0-1 0,0 0-1,6 1 1,53-3-7335,-28-5-2717</inkml:trace>
</inkml:ink>
</file>

<file path=ppt/ink/ink8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3.08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51 2402,'6'-49'15438,"-6"49"-15312,0 0-1,0 0 1,0 0-1,0 0 1,1 0-1,-1 0 1,0 0 0,0 0-1,0 0 1,0 0-1,0 0 1,0 0-1,0 0 1,0 0-1,0 0 1,1 0-1,-1 0 1,0 0-1,0 0 1,0 0-1,0 0 1,0 0-1,0 0 1,0 0-1,0 0 1,1-1 1129,-1 1-1129,0 0-1,0 0 1,0 0-1,2 30 1277,-4 12-257,1-28-1024,0 0 0,1 1 1,0-1-1,4 22 0,-2-36-91,0 0 0,-1 0-1,1 0 1,-1 0 0,1 0 0,0 0-1,-1 0 1,1 0 0,-1-1 0,1 1 0,-1-1-1,1 1 1,-1-1 0,1 0 0,-1 1-1,1-1 1,-1 0 0,3-2 0,14-10 228,-9 6-250,-1 0-1,1 0 1,1 1 0,0 1-1,-1-1 1,1 2 0,1-1-1,-1 1 1,1 1 0,0 0-1,0 0 1,17-1-1,-27 4-9,1 1 0,-1-1-1,1 0 1,-1 1-1,0-1 1,1 1-1,-1 0 1,0-1-1,0 1 1,1 0 0,-1 0-1,0 0 1,0 0-1,0 0 1,0 0-1,0 0 1,0 0-1,0 0 1,-1 0 0,1 0-1,0 1 1,0-1-1,-1 0 1,1 0-1,-1 1 1,0-1-1,1 1 1,-1-1 0,0 0-1,1 4 1,2 48-354,-3-45 24,3-17-8590,-3 8 7466,4-12-7197</inkml:trace>
</inkml:ink>
</file>

<file path=ppt/ink/ink8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3.7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94 51 3555,'0'0'18733,"-8"-3"-18653,6 1-84,0 1 0,0 0 0,0 0 0,0 1 0,0-1 0,0 0 0,-1 1 0,1-1 0,0 1 0,0 0 0,-1 0 0,1 0-1,-4 0 1,4 1 2,0 1-1,0-1 1,0 0-1,0 1 1,0-1-1,0 1 1,1-1-1,-1 1 1,0 0-1,1 0 1,0 0-1,-1 0 1,1 0-1,0 0 1,0 0-1,0 0 1,-1 5-1,-16 49 179,17-52-103,0 0 1,0-1-1,0 1 0,1 0 0,0 0 1,0 0-1,0 0 0,0 0 0,1-1 1,-1 1-1,1 0 0,0 0 0,2 3 1,-3-6-45,2 0 1,-1 0 0,0 0 0,0 0 0,0 0 0,0-1 0,0 1 0,1 0 0,-1-1 0,0 1-1,1-1 1,-1 1 0,0-1 0,1 0 0,-1 1 0,1-1 0,-1 0 0,1 0 0,-1 0-1,0 0 1,1 0 0,-1 0 0,1-1 0,-1 1 0,3-1 0,0 0 134,0 0 1,0 0-1,0-1 1,0 1-1,0-1 0,-1 0 1,8-5-1,-5 2-67,0-1-1,0 0 0,-1-1 1,1 1-1,-2-1 0,1 0 1,-1 0-1,0-1 0,0 1 1,-1-1-1,0 0 0,0 0 1,-1 0-1,0 0 0,0-1 1,-1 1-1,0 0 0,0-1 1,-1 1-1,-1-11 0,1 19-98,0-1 0,0 0 0,-1 1-1,1-1 1,0 1 0,0-1 0,0 1-1,0-1 1,-1 0 0,1 1 0,0-1 0,0 1-1,-1-1 1,1 1 0,0-1 0,-1 1-1,1-1 1,-1 1 0,1 0 0,0-1-1,-1 1 1,1-1 0,-1 1 0,1 0-1,-1 0 1,1-1 0,-1 1 0,0 0-1,1 0 1,-1 0 0,1-1 0,-1 1-1,0 0 1,1 0 0,-1 0 0,1 0-1,-1 0 1,0 0 0,1 0 0,-1 0 0,1 0-1,-1 1 1,1-1 0,-1 0 0,0 0-1,1 0 1,-1 1 0,1-1 0,-1 1-1,-2 0-33,1 0 1,0 1-1,1-1 0,-1 0 0,0 1 0,0 0 0,1-1 0,-1 1 0,1 0 0,-3 3 0,2-1 7,0 0 18,-1 0 1,1 1-1,0-1 0,1 0 0,-1 1 0,1-1 0,0 1 0,0-1 0,0 1 0,1-1 0,-1 1 1,1 0-1,1 6 0,1-10 9,1-1 1,-1 1 0,1-1-1,-1 0 1,0 0-1,1 0 1,-1 0-1,1 0 1,-1 0 0,1-1-1,-1 1 1,0-1-1,1 0 1,2-1-1,45-25 6,-45 23-154,2 0 1,-1 0 0,0 0-1,1 1 1,-1 0 0,1 0-1,0 0 1,0 1 0,0 0-1,0 1 1,1-1 0,-1 1-1,0 1 1,1-1 0,12 2-1,-19 0 134,0-1-1,0 1 0,0-1 1,0 1-1,-1 0 1,1-1-1,0 1 0,0 0 1,0 0-1,0 0 0,-1-1 1,1 1-1,0 0 1,-1 0-1,1 0 0,-1 0 1,1 0-1,-1 0 1,1 1-1,-1-1 0,0 0 1,1 0-1,-1 0 1,0 0-1,0 0 0,0 2 1,0 37 561,-1-26 1792,9-15-2340,-1 0 0,0 0 0,0-1 0,0 0 0,0 0 0,-1-1 0,1 0 0,-1 0 0,8-5 0,-8 4-22,0 1-1,0-1 1,0 1 0,0 1 0,1 0 0,0 0-1,-1 0 1,1 0 0,7 0 0,-13 7-26,0-1 1,0 0 0,-1 1 0,0-1 0,0 1 0,0-1 0,-1 9 0,-13 25 121,12-34-78,0 0 0,0 0 1,0 1-1,1-1 0,-1 1 0,1-1 0,-1 9 0,18-22-4643,-5-4-426</inkml:trace>
</inkml:ink>
</file>

<file path=ppt/ink/ink8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5.01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26 103 2787,'-21'8'11757,"16"-10"-6342,14-4-3988,45-29-269,-43 27-1138,0 0 1,1 0-1,-1 1 0,1 1 1,1 0-1,-1 1 1,1 0-1,0 0 0,0 2 1,16-3-1,-28 6-18,1 0 0,-1 1 0,1-1 1,0 0-1,-1 1 0,1 0 0,-1-1 0,0 1 0,1 0 0,-1 0 0,1-1 0,-1 1 0,0 0 0,0 0 1,0 1-1,0-1 0,1 0 0,-1 0 0,-1 0 0,1 1 0,0-1 0,0 1 0,0-1 0,-1 0 0,1 1 0,-1-1 1,1 1-1,-1 0 0,0-1 0,1 1 0,-1-1 0,0 1 0,0 3 0,1 67 236,-2-52-248,-8 17 860,2-27-7044,12-15 354</inkml:trace>
</inkml:ink>
</file>

<file path=ppt/ink/ink8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5.68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15 1 6278,'0'0'13826,"-3"9"-13436,-1 15-20,0 1 0,0 43 0,4-67-349,0-1-1,0 1 0,1 0 1,-1-1-1,0 1 0,0-1 1,0 1-1,0 0 0,1-1 1,-1 1-1,0-1 0,1 1 1,-1-1-1,0 1 0,1-1 1,-1 1-1,0-1 0,1 0 1,-1 1-1,1-1 0,-1 1 1,1-1-1,-1 0 0,1 0 1,-1 1-1,1-1 0,-1 0 1,1 0-1,0 1 1,-1-1-1,1 0 0,-1 0 1,1 0-1,0 0 0,-1 0 1,1 0-1,-1 0 0,1 0 1,0 0-1,-1 0 0,1-1 1,-1 1-1,1 0 0,-1 0 1,1 0-1,0-1 0,-1 1 1,1 0-1,-1-1 0,1 0 1,31-15 1173,-4-6-831,-23 17-367,1 0 0,-1 0 0,1 0 0,1 1 0,-1 0 0,1 0-1,-1 1 1,1 0 0,0 0 0,0 0 0,0 1 0,15-3 0,-21 5-1,0 0 0,0 0 1,0 0-1,-1 1 1,1-1-1,0 0 0,0 0 1,-1 0-1,1 1 0,0-1 1,0 0-1,-1 1 1,1-1-1,0 1 0,-1-1 1,1 1-1,0-1 1,-1 1-1,1-1 0,-1 1 1,1-1-1,-1 1 1,1 0-1,-1-1 0,0 1 1,1 0-1,-1 0 1,1 0-1,3 28 108,-4-27-94,0 0 1,0 0-1,0 0 1,0 0-1,0-1 1,1 1-1,-1 0 1,0 0-1,1 0 1,0 0-1,-1-1 1,1 1-1,0 0 1,0 0-1,0-1 1,0 1-1,0-1 1,2 3-1,-1-3 27,-1-1 0,0 0 0,0 0 0,0 0 0,0 0-1,0 0 1,0 0 0,0 0 0,0 0 0,1-1 0,-1 1 0,0 0 0,0-1 0,0 1 0,0-1-1,0 1 1,0-1 0,0 1 0,-1-1 0,1 0 0,0 1 0,1-2 0,23-22 551,-15 13-527,-6 8-82,0 0 0,0-1-1,0 2 1,0-1-1,1 0 1,-1 1 0,1-1-1,-1 1 1,1 1 0,0-1-1,0 1 1,0 0-1,6-1 1,-10 2-4,1 0 1,-1 0-1,1 0 0,-1 0 1,0 1-1,1-1 0,-1 0 1,0 1-1,1-1 0,-1 1 1,0 0-1,1-1 1,-1 1-1,0 0 0,0 0 1,0 0-1,0-1 0,0 1 1,2 2-1,-2 0 18,0-1 1,1 1 0,-1-1-1,0 1 1,0 0-1,0 0 1,0-1-1,-1 1 1,1 0-1,-1 0 1,0 0-1,0 5 1,1 1-137,-2 11 76,1-19-99,0-1-1,-1 1 1,1-1 0,0 1 0,0-1-1,-1 0 1,1 1 0,0-1-1,0 1 1,-1-1 0,1 0-1,0 1 1,-1-1 0,1 0-1,-1 1 1,1-1 0,0 0-1,-1 0 1,1 0 0,-1 1-1,1-1 1,-1 0 0,1 0-1,-1 0 1,1 0 0,-1 0-1,1 0 1,-1 0 0,1 0-1,-1 0 1,1 0 0,-1 0 0,1 0-1,-1 0 1,0 0 0,-5-2-6175</inkml:trace>
</inkml:ink>
</file>

<file path=ppt/ink/ink8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6.09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14830,'0'0'7527</inkml:trace>
</inkml:ink>
</file>

<file path=ppt/ink/ink8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16.83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160 281 5830,'0'0'7148,"-4"-8"-4207,-12-28-496,15 35-2345,1-1-1,-1 1 0,0 0 1,0-1-1,0 1 1,1 0-1,-1 0 1,0-1-1,-1 1 1,1 0-1,0 0 1,0 0-1,0 0 1,-1 0-1,1 1 1,0-1-1,-1 0 1,1 0-1,-1 1 1,1-1-1,-1 1 1,1 0-1,-1-1 1,1 1-1,-1 0 1,1 0-1,-1 0 1,1 0-1,-1 0 0,1 0 1,-1 0-1,0 1 1,1-1-1,-1 0 1,1 1-1,0-1 1,-1 1-1,1 0 1,-1-1-1,-1 3 1,-2 0-85,0 0 1,1 1-1,0 0 0,0 0 1,0 0-1,0 0 1,1 0-1,-6 9 0,3-3 57,0 0 0,1 1 0,0 0-1,1 0 1,0 0 0,0 0 0,1 0 0,-2 22-1,5-32-63,0 0-1,0-1 1,0 1 0,0-1-1,0 1 1,0-1-1,0 1 1,0 0-1,0-1 1,0 1-1,0-1 1,1 1-1,-1-1 1,0 1 0,0-1-1,1 1 1,-1-1-1,0 1 1,1-1-1,-1 1 1,0-1-1,1 0 1,-1 1 0,1-1-1,-1 1 1,1-1-1,-1 0 1,0 0-1,1 1 1,-1-1-1,1 0 1,0 0 0,-1 1-1,1-1 1,23-5 254,17-21 194,47-67-93,-83 148-844,-5-49 479,0 0 0,0 0-1,1 0 1,0-1 0,0 1 0,1 0-1,0 0 1,0-1 0,3 8 0,-4-12 5,0 1 0,0-1 1,0 0-1,0 0 1,0 0-1,0 0 0,0 0 1,0 0-1,0 0 0,1 0 1,-1 0-1,0 0 1,1-1-1,-1 1 0,0-1 1,1 1-1,-1-1 1,1 1-1,-1-1 0,1 0 1,-1 1-1,1-1 0,-1 0 1,1 0-1,-1 0 1,1-1-1,-1 1 0,1 0 1,-1 0-1,1-1 0,-1 1 1,1-1-1,-1 1 1,0-1-1,1 0 0,-1 0 1,0 1-1,0-1 0,1 0 1,-1 0-1,0 0 1,2-3-1,10-6 45,-1-2 1,0 0-1,0 0 1,-1-1-1,16-25 1,38-77 178,-46 76-110,-2-1 1,17-57-1,-34 97-121,0-1 0,0 1-1,0 0 1,0-1 0,1 1 0,-1 0 0,0-1-1,0 1 1,0 0 0,0-1 0,0 1-1,-1 0 1,1-1 0,0 1 0,0 0 0,0-1-1,0 1 1,0 0 0,0 0 0,0-1 0,-1 1-1,1 0 1,0-1 0,0 1 0,0 0-1,-1 0 1,1-1 0,0 1 0,0 0 0,-1 0-1,1 0 1,0-1 0,-1 1 0,1 0-1,0 0 1,0 0 0,-1 0 0,1 0 0,0 0-1,-1 0 1,1-1 0,0 1 0,-1 0 0,1 0-1,0 0 1,-1 0 0,1 0 0,0 1-1,-1-1 1,1 0 0,0 0 0,-1 0 0,1 0-1,0 0 1,-1 0 0,1 0 0,0 1 0,0-1-1,-1 0 1,1 0 0,0 0 0,0 1-1,-1-1 1,1 0 0,0 1 0,-23 11-188,2 4 303,0 2 0,1 0 0,-30 35 0,44-46-64,0 1 1,1 0 0,0 1-1,0-1 1,1 1 0,0 0-1,0 0 1,1 0 0,0 1-1,1-1 1,0 1-1,0-1 1,0 16 0,2-22-50,0 0 1,1-1 0,-1 1-1,1 0 1,-1-1 0,1 1-1,0 0 1,0-1 0,0 1-1,0-1 1,1 0 0,-1 1 0,1-1-1,-1 0 1,1 0 0,0 0-1,0 0 1,3 3 0,1-1 98,-1 0 0,1 0 1,0-1-1,0 0 0,0 0 1,1 0-1,8 2 0,53 8-811,-10-10-3788,-43-3-1386</inkml:trace>
</inkml:ink>
</file>

<file path=ppt/ink/ink8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1.95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164 77 4740,'1'-2'843,"1"0"-1,-1 0 1,1 0-1,-1 0 0,0 0 1,1 0-1,-1-1 0,0 1 1,-1 0-1,1-1 0,0 1 1,-1-1-1,1 1 0,-1-1 1,0 1-1,1-3 1,-1-15 2536,0 14-3521,-1 6 185,1-1-1,-1 0 1,1 0-1,-1 1 1,0-1-1,1 0 1,-1 1-1,0-1 1,0 1-1,1-1 1,-1 1-1,0-1 1,0 1-1,0 0 1,1-1-1,-1 1 1,0 0-1,0 0 0,0 0 1,0 0-1,0-1 1,0 1-1,0 0 1,0 0-1,0 1 1,1-1-1,-1 0 1,0 0-1,0 0 1,0 1-1,0-1 1,0 0-1,-1 1 1,-32 11-126,29-8 93,0 1 0,0 0 0,0 0 0,1 0 0,0 0 0,0 1 0,0 0 0,1 0 0,0 0 0,0 0 0,0 0 0,1 1 0,0-1 0,0 1 0,0 0 0,0 7 1,2-14-10,0 0 0,1 1 0,-1-1 1,0 0-1,0 0 0,1 1 0,-1-1 1,0 0-1,0 0 0,1 1 0,-1-1 1,0 0-1,1 0 0,-1 0 1,0 0-1,1 1 0,-1-1 0,0 0 1,1 0-1,-1 0 0,1 0 0,-1 0 1,0 0-1,1 0 0,-1 0 0,0 0 1,1 0-1,-1 0 0,0 0 1,1 0-1,-1 0 0,1 0 0,-1-1 1,0 1-1,1 0 0,-1 0 0,0 0 1,1-1-1,15-6 104,18-27 60,-32 30-159,1 0 0,0 0-1,1 0 1,-1 0 0,1 1 0,0-1 0,0 1-1,0 0 1,0 0 0,0 1 0,1-1 0,5-2 0,-10 5-14,1 0 0,0 0 0,-1 1 1,1-1-1,0 0 0,-1 0 0,1 0 0,0 0 1,-1 1-1,1-1 0,0 0 0,-1 1 1,1-1-1,-1 0 0,1 1 0,0-1 1,-1 1-1,1-1 0,-1 1 0,1-1 1,-1 1-1,0-1 0,1 1 0,-1 0 0,0-1 1,1 1-1,-1-1 0,0 1 0,1 0 1,-1-1-1,0 1 0,0 0 0,0 0 1,0 1-1,4 31-50,-3-26 41,2 32 39,-1 1 1,-3-1 0,-8 67-1,7-95 43,-2-1 0,1 0 0,-1 0 0,-1 0 0,0-1 0,0 1-1,-1-1 1,0 0 0,-1-1 0,0 1 0,0-1 0,-1-1 0,0 1-1,0-1 1,-1-1 0,1 0 0,-1 0 0,-1 0 0,-12 5 0,20-11-55,0 1 0,1 0 0,-1 0 0,0-1 0,0 1 0,1-1 0,-1 0 0,0 0 0,0 1 0,0-1 0,0 0 1,0-1-1,0 1 0,1 0 0,-1 0 0,0-1 0,0 1 0,-2-2 0,3 1-16,0 0 0,0 0-1,0 1 1,0-1 0,0 0-1,1 0 1,-1 0 0,0-1-1,1 1 1,-1 0 0,1 0-1,-1 0 1,1 0 0,-1 0-1,1-1 1,0 1 0,0 0-1,0 0 1,0-1 0,0-1 0,0-4-54,1 0 0,0 0 0,0 0 0,1 1 0,0-1 0,0 0 0,1 1 0,5-10 0,16-22-25,2 1-1,1 1 1,2 2-1,1 1 1,2 1 0,1 1-1,42-29 1,-72 58 40,0 0 0,0-1 0,0 1 0,0 0 0,0 0 0,0 0 0,1 1 0,-1-1 0,1 1 0,-1 0 0,1 0 0,-1 0 0,5 0 0,-7 2 27,0-1 0,-1 1 1,1 0-1,0 0 0,-1 0 1,1 0-1,-1 0 0,1 0 1,-1 0-1,0 0 0,1 0 1,-1 1-1,0-1 0,0 0 0,0 0 1,0 0-1,0 0 0,0 0 1,0 0-1,0 0 0,0 1 1,0-1-1,-1 1 0,1 3-11,-15 153 1882,15-157-1844,0-1 1,0 0 0,1 1 0,-1-1 0,0 0 0,0 0 0,0 1 0,0-1 0,0 0 0,1 0 0,-1 1 0,0-1-1,0 0 1,0 0 0,1 1 0,-1-1 0,0 0 0,0 0 0,1 0 0,-1 1 0,0-1 0,0 0 0,1 0 0,-1 0-1,0 0 1,1 0 0,-1 0 0,0 0 0,1 0 0,-1 0 0,0 0 0,0 0 0,1 0 0,-1 0 0,0 0 0,1 0-1,-1 0 1,0 0 0,1 0 0,-1 0 0,0 0 0,0 0 0,1 0 0,-1-1 0,0 1 0,1 0 0,-1 0 0,0 0-1,0 0 1,0-1 0,1 1 0,-1 0 0,0 0 0,0-1 0,0 1 0,1 0 0,-1 0 0,0-1 0,0 0 0,18-14 484,-12 5-382,0 1 0,0-1 0,-1-1 0,0 1 0,0-1 0,-1 1 0,-1-1 0,0 0 1,-1-1-1,0 1 0,0 0 0,-1-1 0,-1 1 0,-1-23 0,1 33-117,0 0-1,0 0 1,0 0-1,0 0 1,0 0-1,0 0 1,0 1-1,-1-1 1,1 0-1,0 0 1,-1 0-1,1 1 1,0-1-1,-1 0 1,1 0-1,-1 1 1,1-1-1,-1 0 1,1 1-1,-1-1 1,0 0-1,1 1 1,-1-1-1,0 1 1,0-1-1,1 1 0,-1 0 1,0-1-1,0 1 1,1 0-1,-1-1 1,0 1-1,0 0 1,0 0-1,0 0 1,0 0-1,1 0 1,-1 0-1,0 0 1,0 0-1,0 0 1,0 0-1,0 0 1,1 0-1,-1 1 1,0-1-1,-1 1 1,-1 0-12,1 0 1,0 0-1,0 0 1,0 0-1,0 0 1,0 0 0,0 1-1,0-1 1,0 1-1,0 0 1,1-1-1,-1 1 1,1 0-1,-1 0 1,1 0-1,-2 4 1,31-6 10,-26 0-6,8-3-478,0 1 1,0 0-1,0 1 0,1 1 0,-1-1 0,0 2 1,1-1-1,16 4 0,36 1-7054,-23-12 3662,-22-5 5427,-17 3 5318,-12 5-5341,-13 7-1617,18 2 251,0 0 1,1 1-1,0-1 0,0 1 0,0 0 1,1 1-1,0-1 0,0 1 0,0-1 0,1 1 1,0 0-1,0 0 0,1 1 0,0-1 1,1 0-1,-1 1 0,1 0 0,0 13 0,2-20-149,-1 0 0,0 0-1,1-1 1,-1 1 0,1 0-1,0-1 1,-1 1 0,1 0-1,-1-1 1,1 1 0,0-1-1,-1 1 1,1-1 0,0 1-1,0-1 1,0 0 0,-1 1-1,1-1 1,0 0 0,0 1-1,0-1 1,0 0 0,-1 0-1,1 0 1,0 0 0,0 0-1,0 0 1,0 0 0,0 0-1,-1 0 1,1-1 0,0 1-1,0 0 1,0 0 0,0-1-1,-1 1 1,1 0 0,0-1-1,0 1 1,1-2 0,32-17 227,-20 3-171,-1-1 1,-1 0-1,16-27 1,-10 15-30,-18 28-47,0 0 1,1 0 0,-1 1-1,0-1 1,1 0-1,-1 1 1,1-1 0,-1 0-1,1 1 1,-1-1-1,1 1 1,-1-1-1,1 1 1,0-1 0,-1 1-1,1-1 1,0 1-1,0 0 1,-1-1 0,1 1-1,0 0 1,0 0-1,-1 0 1,1-1-1,0 1 1,0 0 0,-1 0-1,1 0 1,0 0-1,0 0 1,0 0 0,-1 1-1,1-1 1,0 0-1,0 0 1,0 0-1,-1 1 1,1-1 0,0 0-1,-1 1 1,1-1-1,0 1 1,1 0-19,-1 1-1,0-1 1,1 0-1,-1 1 1,0-1-1,0 1 1,0-1 0,0 1-1,-1-1 1,1 1-1,0 0 1,-1 0-1,1-1 1,-1 1-1,1 0 1,-1 0 0,0 1-1,0 16 46,-1 0 1,-1-1-1,-1 1 0,0-1 0,-7 22 1,9-40-26,1 0-1,0 0 1,0 1 0,0-1 0,-1 0 0,1 0 0,0 0 0,0 1 0,0-1 0,0 0 0,-1 1 0,1-1 0,0 0 0,0 0 0,0 1 0,0-1 0,0 0 0,0 1 0,0-1 0,0 0 0,0 1 0,0-1 0,0 0 0,0 1 0,0-1 0,0 0 0,0 0-1,0 1 1,1-1 0,-1 0 0,0 1 0,0-1 0,0 0 0,0 0 0,0 1 0,1-1 0,-1 0 0,0 0 0,0 0 0,1 1 0,-1-1 0,0 0 0,1 0 0,13-10-154,28-38 166,-27 31-168,-3 4 193,-11 10-75,1 0 0,0 1 0,0-1 0,0 1 0,1-1-1,-1 1 1,1 0 0,-1 0 0,1 0 0,0 0 0,-1 0-1,1 1 1,0-1 0,0 1 0,0 0 0,0 0 0,1 0-1,4-1 1,-7 3 39,0-1 1,0 1-1,-1 0 0,1-1 0,0 1 0,0 0 0,-1 0 0,1-1 0,0 1 1,-1 0-1,1 0 0,-1 0 0,1 0 0,-1 0 0,1 0 0,-1 0 0,0 0 1,0 0-1,1 0 0,-1 0 0,0 2 0,5 34 177,-3-24 166,-1-9-278,0 0 0,1 0 0,0 0 0,-1 0 1,1 0-1,1 0 0,-1-1 0,1 1 0,-1 0 0,1-1 0,0 0 0,0 0 0,0 0 0,1 0 0,-1 0 0,1-1 0,-1 1 0,1-1 0,0 0 0,0 0 1,0-1-1,0 1 0,0-1 0,1 0 0,-1 0 0,0 0 0,1-1 0,-1 1 0,0-1 0,1 0 0,-1 0 0,1-1 0,-1 1 0,0-1 0,0 0 1,1 0-1,-1 0 0,0-1 0,0 0 0,0 1 0,0-1 0,0-1 0,-1 1 0,1 0 0,-1-1 0,1 0 0,-1 0 0,0 0 0,0 0 0,0-1 0,0 1 1,-1-1-1,4-5 0,-5 5 104,1 0 1,0 0 0,-1 1-1,0-1 1,0 0-1,0 0 1,0 0 0,-1-1-1,0 1 1,0 0 0,0 0-1,0 0 1,0 0 0,-1 0-1,0 0 1,0 0 0,0 0-1,0 0 1,-1 0-1,-2-4 1,2 4-127,-1 0 0,0 0 0,-1 0 0,1 1 0,-1 0 0,1-1 0,-1 1 0,0 0 0,0 1 0,0-1 0,-1 1 0,1 0 0,-1 0 0,1 0 0,-1 0 0,-7-1 0,57 29-3119,-13-22-5386,-18-4-1014</inkml:trace>
</inkml:ink>
</file>

<file path=ppt/ink/ink8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2.807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23 16944,'0'0'1922,"-1"2"1026,-2 15-2592,-4 59 698,3-49-442,2 0-1,0 0 0,2 1 1,5 37-1,-5-64-588,0-1-1,0 0 1,0 0-1,1 1 1,-1-1 0,0 0-1,0 0 1,1 0 0,-1 0-1,0 1 1,0-1 0,1 0-1,-1 0 1,0 0 0,1 0-1,-1 0 1,0 0 0,1 0-1,-1 0 1,0 0-1,0 0 1,1 0 0,-1 0-1,0 0 1,1 0 0,-1 0-1,0 0 1,1 0 0,-1 0-1,0 0 1,0-1 0,1 1-1,-1 0 1,0 0 0,1 0-1,-1 0 1,0-1-1,0 1 1,0 0 0,1 0-1,-1 0 1,0-1 0,0 1-1,0 0 1,1-1 0,-1 1-1,0-1 1,12-11 438,2-13-194,19-49-1,-31 68-668,0 1 0,0-1 1,0 1-1,-1-1 0,0 0 0,1-7 1,-2 14 394,1 1 0,-1 0 1,1-1-1,-1 1 0,1-1 1,0 1-1,-1 0 1,1-1-1,0 0 0,0 1 1,0-1-1,0 1 0,1-1 1,-1 0-1,0 0 0,0 0 1,1 0-1,-1 0 1,1 0-1,-1 0 0,1 0 1,2 1-1,-1-2 13,0 1-1,0-1 1,0 1 0,0-1-1,0 0 1,0-1 0,0 1-1,0 0 1,0-1 0,0 0-1,-1 1 1,5-3 0,1 0 33,-1 0 0,1-1 0,-1 0 0,0-1 0,0 0 0,0 0 0,0 0 0,8-10 0,20-33 317,-33 46-339,-1-1-1,0 1 1,1-1 0,-1 0 0,0 1-1,0-1 1,0 0 0,-1 0-1,1 1 1,-1-1 0,1 0-1,-1 0 1,0 0 0,0 0-1,0 0 1,-1 0 0,0-5-1,0 7-19,0 1-1,1-1 0,-1 1 0,1-1 1,-1 1-1,0-1 0,1 1 0,-1-1 0,0 1 1,0 0-1,1-1 0,-1 1 0,0 0 1,0 0-1,1 0 0,-1-1 0,0 1 0,0 0 1,0 0-1,1 0 0,-1 0 0,0 0 1,0 1-1,0-1 0,1 0 0,-1 0 0,0 0 1,0 1-1,1-1 0,-1 0 0,0 1 1,0-1-1,1 0 0,-1 1 0,1-1 0,-1 1 1,0 0-1,1-1 0,-1 1 0,0 0 1,-26 22-184,11-4 229,1 0 1,-18 31 0,28-42-27,0 0 0,1 1 0,0-1 0,1 1 0,0 0 0,0 0 0,1 0 0,0 0 0,0 14 0,2-22-24,0 0 0,1 0 0,-1 0 0,1 0 0,0 0 0,-1 0 0,1 0 0,0 0 0,-1-1 0,1 1-1,0 0 1,0 0 0,0-1 0,0 1 0,0-1 0,0 1 0,0-1 0,0 1 0,0-1 0,0 1 0,0-1 0,0 0 0,0 0 0,0 0 0,0 1 0,0-1 0,0 0 0,0 0 0,0-1 0,0 1 0,0 0 0,1 0-1,0-1 1,39-5-674,-31 3 73,35-6-841,-44 8 1420,0 1-1,0 0 0,0 0 1,0 0-1,0 0 0,0 0 0,0 0 1,0 0-1,0 1 0,0-1 1,0 0-1,-1 0 0,1 1 1,0-1-1,0 0 0,0 1 0,0-1 1,0 1-1,-1-1 0,1 1 1,0 0-1,0-1 0,-1 1 1,1 0-1,-1-1 0,1 1 0,0 0 1,-1 0-1,1 0 0,-1-1 1,0 1-1,1 0 0,-1 0 1,0 0-1,1 0 0,-1 0 0,0 0 1,0 1-1,-5 48 680,1-30-2514,3 0-5775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29:17.09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0 303 15439,'0'0'2978,"8"-53"-2305,19 31 32,12-4 576,12-3-384,17 1-161,3 1-383,4-1-225,4 6-128,-7 0-1217,-10 0-1986,-10-1-4645</inkml:trace>
</inkml:ink>
</file>

<file path=ppt/ink/ink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8.49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37 8872,'0'0'15695,"59"3"-15759,-19-13-1986,13-5-2210,9 0-5893</inkml:trace>
  <inkml:trace contextRef="#ctx0" brushRef="#br0" timeOffset="1">507 67 10186,'0'0'17456,"68"1"-17904,-15-10-2435,6-1-1890,3 0-3683</inkml:trace>
</inkml:ink>
</file>

<file path=ppt/ink/ink90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110 209 9321,'1'-1'387,"-1"0"-1,0-1 1,1 1 0,-1 0 0,0 0 0,0 0-1,0 0 1,0-1 0,0 1 0,0 0 0,0 0-1,0 0 1,0 0 0,-1 0 0,1-1 0,0 1 0,-1 0-1,1 0 1,-1 0 0,1 0 0,-1 0 0,0 0-1,1 0 1,-1 0 0,0 0 0,0 1 0,0-1-1,1 0 1,-1 0 0,-2 0 0,1 0-305,1 1 0,-1 0 1,0 1-1,0-1 0,0 0 1,0 0-1,1 1 0,-1-1 1,0 1-1,0 0 0,1-1 1,-1 1-1,1 0 0,-1 0 1,0 0-1,1 0 0,0 0 1,-1 1-1,1-1 0,-3 3 0,-2 2-59,1 0 0,-1 0 1,1 1-1,0-1 0,0 1 0,1 1 0,0-1 0,0 1 0,1-1 0,0 1 0,0 0 0,1 0 0,0 0 0,0 1 0,-1 14 0,3-22-12,0 0 0,0-1 0,0 1 0,0 0 0,0 0 0,1 0 0,-1-1 0,0 1 0,0 0 0,0 0 0,1-1 0,-1 1 0,1 0 0,-1-1 0,0 1-1,1 0 1,-1-1 0,1 1 0,-1-1 0,1 1 0,-1-1 0,1 1 0,0-1 0,-1 1 0,1-1 0,0 1 0,-1-1 0,1 0 0,0 0 0,-1 1 0,1-1 0,0 0 0,0 0 0,0 0 0,-1 1 0,1-1 0,0 0 0,0 0 0,-1 0 0,1-1 0,0 1 0,0 0 0,-1 0 0,1 0 0,0 0 0,0-1 0,-1 1 0,1 0 0,0-1 0,-1 1 0,1-1 0,0 1 0,-1 0 0,2-2 0,38-25 1120,-26 12-761,-1 0 0,21-31 0,-29 40-316,-1-1-1,-1 0 0,0 0 1,0 0-1,0 0 1,-1-1-1,0 1 0,0 0 1,-1-1-1,1-13 0,-18 111-1473,16-88 1421,0 0-1,0 0 0,0 0 1,0 0-1,0 0 0,0 0 1,0 0-1,1 0 0,-1 0 1,1 0-1,0 0 0,0 0 1,-1 0-1,1 0 0,0 0 1,0-1-1,3 4 0,-3-5 14,1 1 0,-1-1 0,1 1 0,-1-1 0,1 0 0,0 0-1,-1 0 1,1 0 0,-1 0 0,1 0 0,0 0 0,-1 0-1,1 0 1,-1-1 0,1 1 0,-1-1 0,1 1 0,-1-1 0,1 0-1,-1 0 1,1 1 0,-1-1 0,0 0 0,2-1 0,14-10 41,1-1 0,-2 0 1,0-1-1,0 0 0,-2-2 0,1 0 1,-2 0-1,0-1 0,-2-1 1,0 0-1,0-1 0,-2 0 0,15-40 1,-34 87-545,-20 40 0,19-44 747,0 1 1,-13 47-1,18-35-157,1 1 0,2 0 0,2 0 0,6 59-1,-1 13 90,-4-110-182,1 1 0,-1-1-1,0 1 1,0-1 0,0 1 0,0 0 0,0-1-1,0 1 1,0-1 0,0 1 0,-1-1 0,1 1-1,0 0 1,0-1 0,0 1 0,-1-1 0,1 1-1,0-1 1,-1 1 0,1-1 0,0 1 0,-1-1-1,1 0 1,0 1 0,-1-1 0,1 1 0,-1-1-1,1 0 1,-1 1 0,1-1 0,-1 0 0,1 0-1,-1 1 1,1-1 0,-1 0 0,1 0 0,-1 0-1,0 0 1,1 0 0,-1 0 0,1 0 0,-1 0 0,1 0-1,-1 0 1,0 0 0,1 0 0,-1 0 0,1 0-1,-1 0 1,1 0 0,-2-1 0,0 0 23,0 0 0,-1 0 0,1 0 0,0-1 0,0 1 0,-1-1 0,1 1 0,1-1 0,-1 0 0,-3-3 0,-4-7-82,1-1-1,1 1 0,0-1 0,0-1 1,1 1-1,1-1 0,1 0 0,0 0 1,0-1-1,2 1 0,0-1 0,-1-25 1,4 39 37,-1 0 0,1 0 0,-1 0 0,1 0 0,0 1 0,-1-1 0,1 0 0,0 0 0,0 1 1,0-1-1,0 0 0,-1 1 0,1-1 0,0 1 0,0-1 0,0 1 0,0-1 0,0 1 0,0 0 0,1-1 0,-1 1 1,0 0-1,0 0 0,1 0 0,38-4-715,-25 3-20,67-14-6180,-40 4-1405</inkml:trace>
</inkml:ink>
</file>

<file path=ppt/ink/ink90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4.6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296 53 7079,'0'0'13629,"3"-8"-11980,6-24-79,-9 31-1518,0 0 0,0 1 1,0-1-1,0 1 1,0-1-1,0 1 0,0-1 1,-1 1-1,1-1 1,0 1-1,0-1 1,-1 1-1,1-1 0,0 1 1,-1 0-1,1-1 1,0 1-1,-1-1 0,1 1 1,0 0-1,-1-1 1,1 1-1,-1 0 0,1 0 1,-1-1-1,1 1 1,-1 0-1,1 0 0,-1 0 1,1-1-1,-1 1 1,1 0-1,-1 0 0,1 0 1,-1 0-1,1 0 1,-2 0-1,-23 0 335,21 1-251,-6 0-107,0 0-1,1 1 1,-1 0-1,1 1 1,-1 0-1,1 0 1,0 1-1,1 0 1,-1 1-1,0 0 1,1 0-1,-11 10 1,3-2 33,0 0 1,1 2-1,1 0 1,-24 32-1,33-39-39,0-1 0,1 1 0,-1 1-1,2-1 1,-1 0 0,-4 18 0,8-24-21,-1 0 0,1 0 1,-1 0-1,1 0 1,0 0-1,0 0 0,0 0 1,0 0-1,0 0 1,1 0-1,-1 0 1,1 0-1,-1 0 0,1 0 1,0 0-1,-1 0 1,1-1-1,0 1 0,0 0 1,0 0-1,1-1 1,-1 1-1,0-1 0,1 1 1,-1-1-1,1 1 1,-1-1-1,1 0 1,-1 0-1,1 0 0,0 0 1,0 0-1,0 0 1,-1 0-1,1-1 0,0 1 1,3 0-1,5 1 22,0 0 0,1-1 0,-1 0 0,1-1 0,-1 0 0,1-1 0,-1 0 0,14-3 0,-21 4-10,0-1-1,0 1 0,1-1 1,-1 0-1,0 0 0,0 0 1,0-1-1,0 1 1,0 0-1,-1-1 0,1 0 1,0 0-1,-1 0 0,1 0 1,-1 0-1,0-1 0,0 1 1,0 0-1,0-1 0,0 0 1,0 0-1,-1 1 0,1-1 1,-1 0-1,0 0 0,1 0 1,-2 0-1,1-1 0,0 1 1,0-5-1,-1 7-15,0 0-1,0 1 0,-1-1 1,1 0-1,0 0 1,0 0-1,-1 0 1,1 1-1,0-1 0,-1 0 1,1 0-1,-1 0 1,1 1-1,-1-1 1,1 0-1,-1 1 1,0-1-1,1 1 0,-1-1 1,0 0-1,1 1 1,-1 0-1,0-1 1,0 1-1,1-1 0,-3 1 1,-30-6-157,28 6 128,-1 0 0,0 1 0,0 0 0,0 0 0,0 0 0,1 0 0,-1 1 0,-9 4 0,13-5 26,1-1-1,0 1 1,0 0 0,0 0 0,0-1-1,0 1 1,0 0 0,0 0 0,1 0-1,-1 0 1,0 0 0,0 0 0,1 0-1,-1 1 1,0-1 0,0 2-1,1-2 2,0-1-1,1 0 1,-1 1-1,0-1 1,0 1-1,0-1 1,1 1-1,-1-1 0,0 1 1,0-1-1,1 0 1,-1 1-1,0-1 1,1 0-1,-1 1 0,0-1 1,1 0-1,-1 1 1,1-1-1,-1 0 1,0 0-1,1 0 1,-1 1-1,1-1 0,-1 0 1,1 0-1,-1 0 1,1 0-1,44 2-88,-29-6-116,-1 0 1,0 0-1,0-2 0,0 0 0,0-1 1,17-11-1,-15 8-268,1 1 0,1 1 0,19-7 1,-38 15 476,0 0 0,1 0 0,-1 0 0,1 0 0,-1 0 0,0-1 0,1 1 0,-1 0 0,1 0 0,-1 0 0,0 0 0,1 0 0,-1 0 0,1 0 0,-1 1 0,1-1 0,-1 0 0,0 0 0,1 0 0,-1 0 0,1 0 0,-1 1 0,0-1 1,1 0-1,-1 0 0,0 1 0,1-1 0,-1 0 0,0 0 0,1 1 0,-1-1 0,0 0 0,0 1 0,0-1 0,1 1 0,-1-1 0,0 1 0,0 21 374,-15 30 223,13-46-678,-8 33-1125,15-42-6519,5-9-811</inkml:trace>
</inkml:ink>
</file>

<file path=ppt/ink/ink90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4.9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69 0 15182,'0'0'3940,"-34"60"-2178,23-34-417,2 4-480,0-3-641,4-2-224,5-3 64,0-4-672,0-3-770,5-6-704,-1-4-897</inkml:trace>
</inkml:ink>
</file>

<file path=ppt/ink/ink90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5.34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 55 14542,'0'0'8141,"2"-8"-6518,-1 6-1591,-1-1 0,0 1 0,1 0 0,-1 0 1,1 0-1,0 0 0,0 0 0,0 0 0,0 0 0,0 0 1,0 0-1,0 1 0,0-1 0,1 0 0,-1 1 0,1-1 1,-1 1-1,1-1 0,0 1 0,0 0 0,-1 0 0,1-1 1,0 1-1,0 1 0,0-1 0,0 0 0,0 0 0,0 1 1,1-1-1,-1 1 0,0 0 0,0-1 0,0 1 0,0 0 1,0 0-1,1 1 0,1-1 0,11 0-103,0 1 0,1 0 0,-1 1-1,-1 0 1,1 1 0,0 1 0,-1 0 0,1 1 0,-1 1-1,-1 0 1,21 13 0,-31-18 90,-1 1 0,1 0-1,-1 0 1,0 0 0,1 1 0,-1-1-1,0 0 1,0 1 0,-1-1 0,1 1-1,-1 0 1,1 0 0,-1-1 0,0 1-1,0 0 1,0 0 0,0 0 0,0 0-1,-1 0 1,1 1 0,-1-1 0,0 0-1,0 0 1,0 0 0,0 0 0,-1 0-1,1 0 1,-1 0 0,0 0 0,0 0-1,0 0 1,0 0 0,-1 0 0,1 0 0,-3 3-1,-2 4 202,0-1 0,0 1 0,-1-2-1,0 1 1,-1-1 0,0 0 0,0 0-1,-16 10 1,10-9 10,1-2 0,-1 1 0,0-2 0,-1 0 0,0-1 0,0 0 0,0-1 0,0-1 0,0 0 0,-1-1 0,-18 0 0,34-2-341,-1 0-1,0 0 1,1 0-1,-1 0 1,0 0-1,1 0 1,-1-1-1,1 1 1,-1 0-1,0 0 1,1 0-1,-1-1 1,0 1-1,1 0 1,-1-1-1,1 1 1,-1 0-1,1-1 1,-1 1-1,1-1 1,-1 1-1,1-1 0,0 1 1,-1-1-1,1 1 1,-1-1-1,1 1 1,0-1-1,0 0 1,-1 1-1,1-1 1,0 0-1,0 1 1,0-1-1,0 0 1,0 1-1,0-1 1,0 1-1,0-1 1,0 0-1,0 1 1,0-2-1,10-26-8967,1 12 681</inkml:trace>
</inkml:ink>
</file>

<file path=ppt/ink/ink90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5.92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 1 3812,'0'0'18572,"2"12"-17750,6 39-171,0 70 0,-6-42-2898,-7-83-2867,-1-8 10</inkml:trace>
</inkml:ink>
</file>

<file path=ppt/ink/ink90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6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19 137 3491,'0'0'10933,"-4"-8"-7991,2 4-2643,0 0 0,0 0 0,0 0 0,1-1 0,-1 1 0,1-1 0,0 1 0,1-1 0,-1 1 0,1-6 0,0 7-191,1 0 0,-1 0 0,1 1 0,0-1 0,0 0 0,0 1 0,1-1 0,-1 1 0,0-1-1,1 1 1,0 0 0,0-1 0,-1 1 0,1 0 0,0 0 0,1 0 0,-1 1 0,0-1 0,1 0 0,-1 1 0,4-2 0,4-2 37,0 1-1,0 1 1,0-1 0,0 2 0,1-1-1,-1 2 1,1-1 0,0 1 0,-1 1-1,19 1 1,-21-1-114,0 1 0,0 0 0,0 1 0,0-1-1,0 1 1,0 1 0,-1-1 0,1 1 0,-1 1 0,0-1 0,0 1-1,0 1 1,0-1 0,11 11 0,-17-14-3,0 0 1,0 0-1,0 0 1,-1 0-1,1-1 0,0 1 1,-1 0-1,1 0 0,-1 0 1,1 0-1,-1 1 0,1-1 1,-1 0-1,0 0 1,1 0-1,-1 0 0,0 0 1,0 0-1,0 1 0,0-1 1,0 0-1,0 0 0,0 0 1,0 0-1,-1 0 0,1 0 1,-1 2-1,0-1 56,0-1 0,-1 1 1,1 0-1,-1 0 0,0-1 0,0 1 0,1-1 0,-1 0 0,0 1 0,0-1 0,0 0 0,-4 2 0,-9 2 236,-1 0-1,1-1 1,-19 2-1,24-4-452,6-1-668,-12 2 2164,13-2-4017,22 1-15267</inkml:trace>
</inkml:ink>
</file>

<file path=ppt/ink/ink90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7.94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141 165 1890,'3'-8'491,"-1"3"-663,16-62 6853,-17 62-5987,0 1 0,0-1 1,-1 0-1,1 0 0,-1 0 1,0 0-1,0 1 0,-1-1 0,0 0 1,0 0-1,0 0 0,0 1 0,-3-7 1,4 10-640,0 1 1,-1-1 0,1 0-1,-1 1 1,1-1 0,0 0 0,-1 1-1,0-1 1,1 1 0,-1-1 0,1 1-1,-1-1 1,1 1 0,-1-1-1,0 1 1,1 0 0,-1-1 0,0 1-1,0 0 1,1-1 0,-1 1-1,0 0 1,0 0 0,1 0 0,-1 0-1,0 0 1,0 0 0,1 0 0,-1 0-1,-1 0 1,0 1-29,0 0 0,0 0 0,0 0 0,0 0 0,1 1 0,-1-1 0,1 0 0,-1 1 0,1-1 0,-1 1 0,-1 2 0,-25 47-141,9-6 404,3 2 1,1 0-1,3 1 0,1 1 0,-3 51 0,13-10 633,8-111-822,2 0 0,0 0 0,1 1 0,2 0-1,-1 1 1,2 0 0,1 1 0,25-27 0,-37 44-104,-1-1-1,1 1 1,0-1 0,-1 1-1,1 0 1,0-1 0,0 1-1,0 0 1,0 0 0,0 1 0,0-1-1,0 0 1,0 1 0,1-1-1,-1 1 1,0 0 0,0-1-1,0 1 1,1 0 0,-1 0 0,4 1-1,-5 0-10,1 0-1,-1 0 0,1 0 0,-1 0 1,0 0-1,0 0 0,1 1 1,-1-1-1,0 0 0,0 1 0,0-1 1,0 1-1,0-1 0,-1 1 1,1-1-1,0 1 0,-1-1 0,1 1 1,-1 0-1,1 0 0,-1-1 1,0 1-1,0 0 0,0-1 0,0 1 1,0 3-1,0-4 9,-5 40-283,5-40 307,0 0 0,0 0 1,0 0-1,-1 0 1,1-1-1,-1 1 1,1 0-1,-1 0 1,1 0-1,-1 0 1,1 0-1,-1-1 0,0 1 1,1 0-1,-1 0 1,0-1-1,0 1 1,0-1-1,1 1 1,-1 0-1,0-1 1,0 0-1,0 1 0,0-1 1,0 0-1,0 1 1,0-1-1,0 0 1,0 0-1,0 0 1,0 0-1,0 0 0,0 0 1,0 0-1,0 0 1,0 0-1,-2-1 1,2 0 13,1 0 0,-1-1 0,0 1 0,0-1 0,0 1 1,1-1-1,-1 0 0,1 1 0,-1-1 0,1 0 0,0 1 0,0-1 1,0 0-1,0 1 0,0-1 0,0 0 0,0 1 0,0-1 0,1-2 0,4-35 20,-2 30-52,14-39 1259,-16 46-1248,0 1 1,0-1-1,0 1 0,1-1 1,-1 1-1,0 0 1,1-1-1,-1 1 0,0 0 1,1 0-1,0 0 0,-1 0 1,1 0-1,-1 0 1,1 0-1,0 0 0,0 1 1,0-1-1,-1 1 0,1 0 1,0-1-1,0 1 1,2 0-1,66 5-3206,-26-1-1783,-16-3-638</inkml:trace>
</inkml:ink>
</file>

<file path=ppt/ink/ink90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8.49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130 1 14606,'0'0'2050,"-10"1"-347,4 0-1570,0 1 0,0-1 0,0 1 0,0 0-1,0 0 1,0 1 0,0 0 0,1 0 0,-1 0 0,1 1 0,0-1 0,0 1 0,0 0 0,1 1 0,-1-1 0,1 1 0,0 0 0,0 0 0,1 1 0,-5 7 0,7-12-109,0 0 1,1 0 0,-1 0-1,0 0 1,0 0 0,1 1 0,-1-1-1,1 0 1,-1 0 0,1 1-1,0-1 1,-1 0 0,1 1-1,0-1 1,0 0 0,0 1-1,0-1 1,0 0 0,0 1 0,0-1-1,0 0 1,1 1 0,-1-1-1,0 0 1,1 1 0,-1-1-1,2 2 1,0-3 66,1 1-1,0-1 1,-1 1-1,1-1 1,0 0 0,-1 0-1,1-1 1,0 1-1,-1 0 1,1-1-1,-1 0 1,1 1 0,-1-1-1,1 0 1,2-2-1,59-25 572,15-7-588,-71 32-102,-1 1 0,0 1 1,0-1-1,1 1 0,-1 0 1,0 1-1,1-1 1,-1 2-1,9 0 0,-15-1 24,0 1 0,0-1 0,0 0 0,0 1-1,0-1 1,-1 1 0,1 0 0,0-1 0,0 1-1,-1 0 1,1-1 0,0 1 0,-1 0-1,1 0 1,0 0 0,-1-1 0,1 1 0,-1 0-1,0 0 1,1 0 0,-1 0 0,0 0 0,1 0-1,-1 0 1,0 0 0,0 0 0,0 2-1,1 33 273,-2-24-268,1-12 20,1 0 0,-1 1-1,0-1 1,0 0 0,1 0 0,-1 1 0,0-1 0,0 0 0,1 0-1,-1 1 1,0-1 0,1 0 0,-1 0 0,0 0 0,0 0-1,1 0 1,-1 1 0,1-1 0,-1 0 0,0 0 0,1 0 0,-1 0-1,0 0 1,1 0 0,-1 0 0,0 0 0,1 0 0,-1 0-1,0-1 1,1 1 0,-1 0 0,0 0 0,1 0 0,-1 0 0,0 0-1,1-1 1,-1 1 0,0 0 0,0 0 0,1 0 0,-1-1-1,0 1 1,0 0 0,1 0 0,-1-1 0,0 0 0,16-9 718,40-30-152,-53 38-676,0 0 1,0 1-1,1-1 1,-1 1-1,0 0 1,1 0-1,-1 0 1,0 0-1,1 1 1,-1 0-1,1-1 1,-1 1-1,1 0 1,-1 0-1,1 1 1,-1-1-1,6 2 1,-7 0 67,-1 0 1,1-1-1,-1 1 0,0 0 0,0-1 1,0 1-1,0 0 0,0 0 1,0 0-1,0 0 0,-1 0 1,1 0-1,-1 0 0,1 0 1,-1 0-1,0 1 0,0-1 1,0 0-1,0 0 0,0 0 1,-1 2-1,1 0 34,0-3-7,0-1 1,0 0-1,0 0 0,0 1 0,0-1 0,0 0 0,0 0 0,0 0 0,0 1 0,0-1 0,0 0 0,0 0 0,0 0 0,0 1 0,0-1 0,0 0 0,1 0 0,-1 0 0,0 1 0,0-1 0,0 0 0,0 0 0,0 0 0,1 0 0,-1 0 0,0 1 0,0-1 0,0 0 0,0 0 0,1 0 0,-1 0 0,0 0 0,0 0 0,0 0 0,1 0 0,-1 0 1,0 0-1,0 0 0,1 1 0,-1-1 0,0 0 0,0-1 0,0 1 0,1 0 0,13-6 471,9-11 76,-19 12-537,40-31 135,-42 34-180,0 1 0,0 0 0,0 0 0,0 0 0,0 0-1,0 0 1,0 0 0,0 0 0,1 1 0,-1-1 0,0 1 0,0-1 0,1 1 0,-1 0 0,0 0 0,1 0 0,-1 0 0,0 1 0,0-1 0,1 1 0,3 1 0,-5 0 51,1 0 1,-1 0 0,0 0 0,0 1 0,1-1 0,-2 0-1,1 1 1,0-1 0,0 1 0,-1-1 0,1 1 0,-1 0-1,0-1 1,0 1 0,0-1 0,0 5 0,-7 25-1522,-4-24-3826,5-8-2425</inkml:trace>
</inkml:ink>
</file>

<file path=ppt/ink/ink90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9.283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39 7655,'0'-1'542,"1"0"1,-1 0-1,0 0 0,0 0 0,0 0 0,1 0 0,-1 0 0,0 0 1,1 0-1,-1 1 0,1-1 0,-1 0 0,1 0 0,-1 0 1,1 1-1,0-1 0,-1 0 0,1 1 0,0-1 0,1-1 0,24-8 2828,34 2-3417,-54 8 890,6-1-683,-1 0 0,1 1 1,-1 1-1,23 3 0,-33-4-156,0 0 0,0 1-1,0-1 1,1 0 0,-1 1 0,0-1-1,0 1 1,0 0 0,0-1-1,0 1 1,0 0 0,0-1 0,0 1-1,-1 0 1,1 0 0,0 0 0,0 0-1,-1 0 1,1 0 0,0 0-1,-1 0 1,2 2 0,-2-1 7,0 0 1,-1 1-1,1-1 1,0 0 0,-1 0-1,1 0 1,-1 0-1,0 0 1,0 0-1,0 0 1,0 0-1,0 0 1,0 0-1,0 0 1,0 0-1,-1-1 1,-2 4-1,-10 9 151,0 0 1,-30 22-1,28-24 96,0 1-1,-25 26 1,40-38-247,0 0-1,0 0 1,0 0 0,1 0-1,-1 0 1,0 0-1,0 0 1,0 0 0,1 0-1,-1 1 1,1-1-1,-1 0 1,1 0 0,0 1-1,-1-1 1,1 0 0,0 1-1,0-1 1,0 0-1,0 1 1,0-1 0,0 0-1,0 1 1,0-1-1,0 0 1,1 1 0,0 0-1,0 0-12,0 0 0,1-1-1,-1 1 1,1-1 0,0 1-1,0-1 1,-1 0 0,1 0-1,0 0 1,0 0 0,0 0-1,0 0 1,0 0 0,4 0-1,8 2-635,0-1 0,1 0 0,23 0 0,39-3-6313,-41-1 305</inkml:trace>
</inkml:ink>
</file>

<file path=ppt/ink/ink90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29.65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217 12 11307,'0'0'8167,"-10"-2"-7926,5 1-239,1 0 0,0 1 1,0-1-1,-1 1 0,1 0 1,0 0-1,0 1 0,-1-1 0,1 1 1,0 0-1,0 0 0,-4 2 1,1 0-1,1 1 0,0 0 0,0 0 0,0 0 0,1 0 0,-1 1 0,1 0 0,-7 9 0,-3 3 91,1 1-1,-16 27 1,25-38 53,1 0-1,1 0 1,0 1-1,0-1 1,0 1-1,1 0 1,0 0-1,1 0 1,-1 0-1,1 9 1,1-16-126,0 0 0,0 0 0,0 0 0,0 1 0,0-1 0,1 0 1,-1 0-1,0 0 0,1 0 0,-1 0 0,0 0 0,1 0 0,-1 0 0,1 0 0,0 0 1,-1 0-1,1-1 0,0 1 0,-1 0 0,1 0 0,0-1 0,0 1 0,0 0 0,0-1 1,0 1-1,0-1 0,1 1 0,1 0 78,0 0 0,0 0 0,0-1 1,0 1-1,0-1 0,1 0 0,-1 0 0,0 0 1,5-1-1,3 0 235,-1-2 0,0 1 1,0-1-1,-1-1 0,13-5 1,-7 1-91,0-1 1,0-1 0,-1 0 0,-1-1-1,16-16 1,-24 22-158,0 0-1,-1-1 0,0 1 1,0-1-1,0 0 1,0 0-1,-1-1 1,0 1-1,-1-1 0,1 1 1,-1-1-1,0 0 1,-1 0-1,0 0 0,1-10 1,-2 14-141,-1 1 0,1-1 1,0 1-1,-1 0 0,1-1 0,-1 1 1,0 0-1,0 0 0,0-1 1,0 1-1,0 0 0,-1 0 0,1 0 1,0 0-1,-1 1 0,0-1 0,1 0 1,-1 0-1,0 1 0,0-1 1,0 1-1,0 0 0,0 0 0,0-1 1,0 1-1,-1 1 0,1-1 0,0 0 1,0 0-1,-1 1 0,1 0 1,-1-1-1,1 1 0,0 0 0,-1 0 1,-3 0-1,-1 0-796,1 0 0,-1 1 1,0 0-1,1 0 0,-1 0 1,1 0-1,-1 1 0,1 0 0,0 1 1,0 0-1,0-1 0,-7 6 0,0 5-4983</inkml:trace>
</inkml:ink>
</file>

<file path=ppt/ink/ink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48.83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105 23 19795,'0'0'3459,"-64"16"-1409,40-14-1281,11 0-673,10-2-32,3-14-2402,9-14-10058</inkml:trace>
</inkml:ink>
</file>

<file path=ppt/ink/ink9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0.03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116 1 19186,'0'0'4837,"-42"72"-4133,21-37-447,6 1-161,1-2-64,1-2 0,6-6-32,4-6-32,3-4-417,0-6-480,9-6-320,0-4 32,0 0-1954,1 0-4933</inkml:trace>
</inkml:ink>
</file>

<file path=ppt/ink/ink9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0.3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108 1 17553,'0'0'3822,"-8"9"-3806,-7 9 75,0 0-1,2 1 1,-12 22-1,20-34 131,1 1-1,0-1 1,1 1-1,-1 0 1,2 0-1,-1 0 0,1 1 1,0-1-1,1 1 1,0-1-1,0 1 1,1-1-1,1 16 1,0-23-198,0 0 0,0 0 1,0 0-1,0 0 1,0 0-1,0 0 0,0-1 1,0 1-1,0 0 1,0-1-1,1 1 0,-1 0 1,0-1-1,0 1 1,1-1-1,-1 0 0,0 1 1,1-1-1,-1 0 1,0 0-1,1 0 1,-1 0-1,0 0 0,1 0 1,0-1-1,37-3 361,-34 2-323,0 0 1,1 0-1,-1-1 0,0 0 0,-1 0 0,1 0 0,0 0 0,-1-1 0,0 0 0,0 0 0,0 0 0,0 0 0,-1-1 0,1 0 0,-1 1 0,0-1 0,-1 0 0,1 0 0,-1-1 0,0 1 0,0 0 0,1-8 0,-4 11-23,1 1 0,-1-1-1,0 1 1,0-1 0,0 1-1,0 0 1,0-1-1,0 1 1,0 0 0,0 0-1,0-1 1,0 1 0,-1 0-1,1 0 1,-1 1-1,1-1 1,0 0 0,-1 0-1,0 1 1,1-1 0,-1 0-1,1 1 1,-1 0 0,0-1-1,1 1 1,-1 0-1,0 0 1,1 0 0,-1 0-1,-3 1 1,-56 2-425,58-2 256,0 0-1,0 0 1,0 0 0,0 0-1,0 1 1,0-1 0,1 1-1,-1 0 1,0 0 0,1 0 0,-1 0-1,1 0 1,0 0 0,-3 4-1,4-4-319,-1 0-1,1 0 0,0 0 0,0 0 1,0 0-1,0 1 0,1-1 0,-1 0 1,0 1-1,1-1 0,0 0 1,-1 5-1,4-1-3872,9-1-2013</inkml:trace>
</inkml:ink>
</file>

<file path=ppt/ink/ink9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0.89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8 15567,'0'0'12748,"72"-8"-12524,-36 8-224,-2 0 32,6 6-64,-6-2-1345,-5 1-1922,-7-5-2787,-10 0-8264</inkml:trace>
</inkml:ink>
</file>

<file path=ppt/ink/ink9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2.00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160 104 4901,'0'0'8872,"-5"-8"-6037,4 7-2850,-2-5 878,-1 0 0,1 0 0,0-1 1,1 0-1,-4-13 0,5 19-756,1-1 1,0 1 0,0-1 0,0 1-1,0-1 1,0 1 0,0 0-1,0-1 1,0 1 0,0-1 0,1 1-1,-1-1 1,1 1 0,-1 0-1,1-1 1,-1 1 0,1 0 0,0-1-1,0 1 1,0 0 0,0 0 0,0 0-1,0 0 1,0 0 0,0 0-1,0 0 1,0 0 0,0 0 0,1 0-1,-1 1 1,0-1 0,1 0-1,-1 1 1,1-1 0,-1 1 0,0 0-1,1-1 1,-1 1 0,1 0-1,-1 0 1,1 0 0,1 0 0,0 0-102,0-1-1,-1 1 1,1 0 0,-1 0 0,1 0 0,0 1 0,-1-1 0,1 0 0,0 1 0,-1 0 0,1 0 0,-1 0 0,1 0-1,-1 0 1,0 0 0,1 0 0,-1 1 0,0-1 0,0 1 0,0 0 0,0 0 0,2 2 0,-2-1-15,-1 0 0,1 0 0,-1 0 0,0 0 0,0 0 0,0 0 0,0 0 0,0 0 0,-1 0 0,0 0 0,1 1 0,-1-1 1,0 0-1,-1 0 0,1 0 0,-1 1 0,1-1 0,-1 0 0,-1 4 0,-2 3-130,-1 1 0,0-1-1,0 0 1,-1-1 0,0 1 0,0-1-1,-1 0 1,-1-1 0,0 0 0,-10 9 0,-16 12-119,-46 29 1,60-44 435,18-13-177,1 0 0,-1-1 0,1 2 0,-1-1 0,1 0 1,-1 0-1,1 0 0,0 1 0,0-1 0,0 0 1,-1 1-1,1-1 0,1 1 0,-1 0 0,-1 2 0,2-3-1,0-1-1,0 1 0,0-1 0,1 1 0,-1 0 0,0-1 0,0 1 0,1-1 0,-1 1 0,0-1 0,1 1 1,-1-1-1,0 1 0,1-1 0,-1 0 0,1 1 0,-1-1 0,1 1 0,-1-1 0,1 0 0,-1 0 1,1 1-1,-1-1 0,1 0 0,0 0 0,-1 1 0,1-1 0,-1 0 0,2 0 0,10 2-7,0 0-1,0-1 1,18-1-1,-13 0 46,119 2-3199,-90-3-2484,-10 1-2089</inkml:trace>
</inkml:ink>
</file>

<file path=ppt/ink/ink9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2.67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189 8 10474,'0'0'14670,"-9"-3"-14489,6 2-189,-1 0 0,0 0 1,1 0-1,-1 1 0,1-1 0,-1 1 0,0 0 0,0 0 0,1 0 0,-1 1 0,0-1 0,1 1 0,-1 0 0,1 0 1,-1 0-1,1 1 0,0-1 0,-1 1 0,1 0 0,0 0 0,0 0 0,0 0 0,0 0 0,0 1 0,1-1 0,-1 1 1,1 0-1,-4 4 0,-2 1 57,0 0 1,0 1 0,1 0-1,0 1 1,1-1 0,0 1 0,0 1-1,1-1 1,0 1 0,1 0-1,1 0 1,-4 16 0,6-26-44,1 0 1,0 0 0,0 0-1,0 1 1,0-1 0,1 0-1,-1 0 1,0 0-1,0 0 1,1 0 0,-1 0-1,0 0 1,1 0 0,-1 0-1,1 0 1,-1 0 0,1 0-1,0 0 1,0 0 0,-1 0-1,1 0 1,0-1 0,0 1-1,0 0 1,0-1-1,1 2 1,1-1 16,0 0 0,0 0 0,0 0 0,0 0 0,1 0 0,-1-1 0,0 0 0,0 1 0,6-2 0,-1 1 21,1-1 0,-1 0-1,1-1 1,-1 0 0,1 0-1,13-7 1,-12 3 64,1 0 0,-1-1-1,-1 0 1,1-1 0,-1 0 0,-1 0-1,11-14 1,-14 17 20,-1-1 0,0 0 0,0-1 0,-1 1 0,0-1 0,0 0 0,0 1 0,-1-1-1,0 0 1,0-1 0,-1 1 0,0 0 0,1-9 0,-3 15-170,1-1 0,-1 1 0,1 0 0,-1 0 0,1 0 0,-1 0 0,1 0 0,-1 0-1,0 0 1,0 0 0,1 0 0,-1 1 0,0-1 0,0 0 0,0 0 0,0 1 0,0-1 0,0 0 0,0 1 0,0-1-1,0 1 1,0 0 0,0-1 0,-1 1 0,1 0 0,0-1 0,0 1 0,0 0 0,0 0 0,-1 0 0,1 0 0,0 0-1,0 0 1,0 1 0,-3 0 0,-1-1-591,-1 0-1,1 1 1,-1 0 0,1 1-1,-1-1 1,1 1-1,-6 2 1,5 0-344,1-1-1,0 1 1,0 0-1,0 0 1,0 1-1,1 0 1,0 0-1,-1 0 1,-3 7-1,-1 5-2774</inkml:trace>
</inkml:ink>
</file>

<file path=ppt/ink/ink9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3.061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118 0 17681,'0'0'3555,"-60"43"-2210,42-19 129,6 1-129,1 4-800,5-6-481,6 3-32,-1-1 32,-3 0-32,4 1 0,-2-4 0,-1 4-96,3-6-961,0-1-1442,0-6-1280,0-5-2979</inkml:trace>
</inkml:ink>
</file>

<file path=ppt/ink/ink9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33.439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206 2 18674,'0'0'2359,"-8"-1"-1184,1 0-1043,1 1 0,-1 1 0,0-1 1,1 1-1,-1 0 0,1 1 0,-1-1 0,1 1 1,-9 4-1,12-5-77,0 1 0,1-1 1,-1 0-1,1 1 0,-1 0 1,1-1-1,-1 1 0,1 0 0,0 0 1,0 0-1,0 1 0,0-1 1,0 0-1,0 1 0,1-1 0,-1 1 1,1 0-1,0-1 0,0 1 1,0 0-1,0 0 0,0 0 0,1 0 1,-1 0-1,1 0 0,-1 0 1,1 0-1,1 3 0,-1-5-40,1 0 0,0 0 0,0 0 0,0-1 0,-1 1-1,1 0 1,0 0 0,0 0 0,0-1 0,0 1 0,1-1 0,-1 1 0,0-1 0,0 1-1,0-1 1,0 0 0,1 1 0,-1-1 0,0 0 0,0 0 0,0 0 0,1 0-1,-1 0 1,0 0 0,2 0 0,36-2 333,-37 2-336,11-4-33,0 0 0,1-1-1,-1-1 1,-1 0-1,1-1 1,-1 0 0,-1-1-1,12-9 1,-12 10-2546,-19 17 2671,1 0 1,0 1-1,1 0 1,0 0-1,1 1 1,0 0-1,0-1 1,1 2-1,1-1 1,0 0-1,1 1 1,0-1-1,1 1 1,0 0-1,1-1 1,1 1-1,0 0 1,3 15-1,-3-26-26,-1 0 0,1 0-1,-1-1 1,0 1-1,0 0 1,0 0-1,0-1 1,0 1-1,0 0 1,0 0-1,-1-1 1,1 1 0,-1 0-1,1-1 1,-1 1-1,0 0 1,1-1-1,-1 1 1,0-1-1,0 1 1,0-1 0,0 0-1,0 1 1,-1-1-1,1 0 1,0 0-1,-1 0 1,1 0-1,-1 0 1,1 0-1,-1 0 1,1 0 0,-1 0-1,1-1 1,-1 1-1,0-1 1,0 1-1,1-1 1,-1 0-1,0 1 1,-1-1 0,-13 2 373,0 0 0,0-1 0,-27-2 0,23 0-468,7 1-285,-22-2-626,14-7-5956,15 3-1572</inkml:trace>
</inkml:ink>
</file>

<file path=ppt/ink/ink9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49.0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 0 9417,'0'0'8136,"-16"52"-15664</inkml:trace>
</inkml:ink>
</file>

<file path=ppt/ink/ink9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51.5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0 380 6342,'0'0'4500,"9"-3"-4372,75-26 375,-24 7 250,1 2-1,104-19 0,467-39 540,-316 39-1239,178-15 22,783 9 432,-984 40-507,800-10 38,-428 0 5,-2 0-1,0 32-36,-3 1-1,259 3 347,129-27-250,-274-11-89,-113 6 27,454 6-67,-1054 7 20,56 0-27,197 29 1,-182-11 49,0-5 0,173-3 0,-143-8 0,-73 0 9,1-4 0,88-12-1,51-30 1271,-166 29-1121,-50 12-1018</inkml:trace>
</inkml:ink>
</file>

<file path=ppt/ink/ink9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59:56.7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573 78 3844,'0'0'-438,"-8"-2"2349,3 1-1838,-68-15 1251,66 15-1072,0 0-1,0 0 1,0 1 0,0-1-1,0 2 1,-1-1-1,1 1 1,0 0-1,-7 3 1,9-2-143,1 1 0,0-1 0,0 1 0,0 0 0,0 1 0,0-1 0,1 1 0,-1 0 0,1-1 1,0 2-1,0-1 0,-2 5 0,-29 60 161,23-43-111,-37 89 390,-41 150 1,-15 43 769,88-263-1138,2 1 0,2 0-1,1 1 1,3 0 0,2 0-1,2 1 1,3 56 0,43 339-178,-6-130 310,48 358 732,-71-585-766,5 51-137,11 66-46,-21-165-66,2-1 0,1 0 0,21 47 0,-21-59-32,56 111 54,-58-121-54,0-1 1,0 0 0,1-1 0,1 0 0,1-1 0,22 20 0,-24-26 55,0 0-1,0-1 0,1 0 1,-1 0-1,1-2 0,0 1 1,0-1-1,0-1 0,0 0 1,19 1-1,16-1 151,58-5 0,-76 2-211,20-5 30,1-1 0,-1-3 0,79-27 0,-72 20-19,2-3 19,104-52 0,-100 41 146,67-22 0,-113 49-154,0-1-1,0-1 1,-1 0-1,0-1 0,0-1 1,0 0-1,-1-1 0,0 0 1,-1-1-1,0 0 0,0-1 1,-1-1-1,-1 0 0,0 0 1,9-15-1,34-46 187,124-132 0,-44 57-101,92-132 957,-197 245-1051,-1-2 0,-2 0 1,-1-2-1,-2 0 0,23-59 0,35-171 48,-19 58-49,-42 157 130,-4 0 0,-1-2 1,-3 0-1,-2 0 0,1-74 0,-22-134-66,1-1-84,10 249 23,0 0 1,0 0 0,-2 0-1,0 0 1,-1 1 0,0-1 0,-1 1-1,-1 0 1,0 1 0,-1-1-1,-11-15 1,-9-8 26,-2 1-1,-50-51 1,71 80-35,-77-91-2,53 59-1,-52-50 1,70 77 1,-1 2 1,0-1-1,0 2 1,-1 0-1,0 1 1,-1 0 0,-28-9-1,-255-56 39,73 23-6,175 36-116,0 2 1,-1 3-1,0 2 1,-1 3 0,0 1-1,1 4 1,-84 8-1,69 3-523,38-6 46,-1 0 1,1-2-1,-1-1 0,-43-3 0,33-10-2060,8-13-2376</inkml:trace>
</inkml:ink>
</file>

<file path=ppt/ink/ink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0.544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0 1 7847,'0'0'8355,"2"10"-8131,-1-3-129,1 1-1,0-1 0,0 1 1,1-1-1,0 0 1,1 0-1,-1 0 1,1-1-1,1 1 0,-1-1 1,1 0-1,0 0 1,1 0-1,-1-1 1,9 6-1,12 11 291,2-2 0,0-1 0,1-2 0,1 0-1,35 13 1,168 53 221,-81-31-478,-68-17-152,11 3-1656,-31-19-2456,-12-10-979</inkml:trace>
</inkml:ink>
</file>

<file path=ppt/ink/ink9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18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193 51 7079,'0'0'13495,"-2"-9"-12801,2 7-647,-1-1 0,1 1 1,-1-1-1,0 1 0,0 0 0,0-1 0,0 1 1,0 0-1,0 0 0,-1 0 0,1-1 0,-1 1 0,1 1 1,-3-3-1,2 3-16,0 0 1,0 0-1,-1 0 0,1 0 1,0 1-1,0-1 1,-1 1-1,1-1 0,0 1 1,-1 0-1,1 0 1,0 0-1,-1 0 1,1 1-1,0-1 0,-1 0 1,1 1-1,0 0 1,0-1-1,-1 1 0,-2 2 1,-3 1 28,0 0 1,0 0 0,0 1-1,0 0 1,1 0 0,0 1 0,0 0-1,0 0 1,1 1 0,-10 12-1,13-15 9,-1 1 0,1 0 0,1-1 0,-1 1-1,0 0 1,1 1 0,0-1 0,0 0 0,1 0 0,0 1-1,0-1 1,0 1 0,0 0 0,1-1 0,0 1-1,0-1 1,0 1 0,3 9 0,-2-12-27,1 0-1,-1-1 1,1 1-1,0-1 1,0 1 0,0-1-1,0 0 1,1 0-1,-1 0 1,0 0 0,1 0-1,0 0 1,-1-1-1,1 0 1,0 1 0,0-1-1,0 0 1,-1 0-1,1 0 1,0-1 0,1 1-1,-1-1 1,0 1-1,0-1 1,3-1 0,6 2 51,0-1 1,-1 0 0,1-1 0,0 0-1,16-4 1,-20 2-48,0 0 0,1 0 1,-1-1-1,0 0 0,-1 0 0,1-1 0,-1 0 0,0 0 1,0 0-1,7-8 0,-12 11-189,0-1-1,-1 1 1,1 0 0,0-1-1,-1 0 1,1 1 0,-1-1 0,0 0-1,0 0 1,0 1 0,0-1 0,0 0-1,0-5 1,-1 5-281,0 0 0,-1 0 0,1 1 0,-1-1 0,1 0 1,-1 1-1,0-1 0,0 0 0,0 1 0,0-1 0,-1 1 0,1 0 0,-1-1 0,1 1 0,-1 0 0,0 0 0,-3-3 1,-12-12-4243,0-4-267</inkml:trace>
</inkml:ink>
</file>

<file path=ppt/ink/ink9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19.3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27 4452,'0'0'6081,"-9"-4"-3743,0-2-1447,-15-7 156,-2 9 2551,25 5-3508,0-1 0,0 1-1,1 0 1,-1-1 0,1 1 0,-1 0 0,0-1 0,1 1 0,-1 0 0,1-1 0,-1 1-1,1 0 1,0 0 0,-1 0 0,1-1 0,0 1 0,0 0 0,-1 0 0,1 0 0,0 0-1,0 0 1,0-1 0,0 1 0,0 0 0,0 0 0,0 0 0,0 0 0,1 0 0,-1 0-1,0-1 1,1 1 0,-1 1 0,9 33 948,8-5-478,2-1 1,1 0-1,1-1 0,2-1 1,0-1-1,32 25 1,16 22-630,-63-64-295,36 35-1867,-12-25-5141,-19-18-3737</inkml:trace>
</inkml:ink>
</file>

<file path=ppt/ink/ink9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1.1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33 132 3011,'0'0'5744,"8"-9"-3625,-3 3-1957,33-42 3558,-36 44-3256,0 1 0,0-1 0,0 0 0,0 1 0,-1-1 0,1 0 0,-1 0 0,0 0 0,0 0 0,0-1 0,-1 1 0,1 0 0,-1 0 0,-1-6 1,1 10-431,0-1 1,-1 1-1,1 0 1,0 0 0,0-1-1,-1 1 1,1 0-1,-1 0 1,1-1 0,0 1-1,-1 0 1,1 0-1,0 0 1,-1 0-1,1 0 1,-1 0 0,1-1-1,-1 1 1,1 0-1,0 0 1,-1 0 0,1 0-1,-1 1 1,1-1-1,0 0 1,-1 0 0,1 0-1,-1 0 1,1 0-1,0 0 1,-1 1 0,1-1-1,-1 0 1,1 0-1,0 0 1,-1 1 0,1 0-1,-17 9 226,9-2-206,1 0 0,-1 1 0,1 0-1,1 1 1,0 0 0,-5 10 0,9-15-42,-1 0 0,1 0 0,0 0 0,0 0 0,1 0 1,0 0-1,-1 0 0,2 0 0,-1 0 0,1 1 1,0-1-1,0 0 0,0 0 0,0 1 0,3 8 1,-2-13-8,0 0 0,1 1 0,-1-1 1,0 0-1,1 0 0,-1 0 0,1 0 1,-1 0-1,1 0 0,0-1 0,-1 1 1,1 0-1,0-1 0,-1 1 0,1-1 1,0 0-1,0 1 0,-1-1 0,1 0 1,0 0-1,2 0 0,44-2 30,-43 2-57,34-5-353,-30 3 283,0 0-1,1 1 1,-1 1-1,1-1 1,12 3 0,-21-2 84,1 1 0,-1 0 0,1-1 0,-1 1 0,0 0 0,1 0 0,-1 0 0,0 0 0,0 0 1,0 1-1,0-1 0,0 0 0,0 0 0,0 1 0,0-1 0,0 1 0,-1-1 0,1 1 0,0-1 0,-1 1 0,0-1 0,1 1 1,-1-1-1,0 1 0,0 0 0,1-1 0,-1 1 0,-1-1 0,1 1 0,0 0 0,-1 2 0,1 4 45,-1 1 0,-1-1 0,1 0 0,-1 0 0,-4 10 0,2-7 180,-1 1 0,-1-1 0,0 0 0,-1-1 0,0 1 0,0-1 0,-1 0 1,0-1-1,-1 0 0,0 0 0,-12 8 0,21-17-205,0 0 0,0 1 0,-1-1 0,1 0 1,0 0-1,0 1 0,-1-1 0,1 0 0,0 0 0,-1 0 0,1 0 0,0 0 0,-1 0 1,1 0-1,0 0 0,-1 1 0,1-1 0,0 0 0,-1 0 0,1 0 0,0-1 1,-1 1-1,1 0 0,0 0 0,-1 0 0,1 0 0,0 0 0,-1 0 0,1 0 1,0-1-1,-1 1 0,1 0 0,0 0 0,0 0 0,-1-1 0,1 1 0,0 0 1,0 0-1,-1-1 0,0-17 555,12-20 100,-2 19-778,0 1 0,1 1-1,1 0 1,0 0 0,1 1 0,25-25 0,-28 32 37,1 0 1,0 0-1,1 1 1,0 0-1,0 1 1,1 1-1,0 0 1,0 0-1,0 1 1,1 1-1,17-5 1,-30 9 59,1 0-1,-1 0 1,1 0 0,-1 0 0,1 0 0,-1 0 0,1 0 0,-1 1-1,1-1 1,-1 0 0,1 0 0,-1 0 0,1 0 0,-1 1 0,1-1 0,-1 0-1,1 1 1,-1-1 0,1 0 0,-1 1 0,0-1 0,1 0 0,-1 1 0,0-1-1,1 1 1,-1-1 0,0 0 0,0 1 0,1-1 0,-1 1 0,0-1-1,0 1 1,0-1 0,0 1 0,1 0 0,-1-1 0,0 1 0,0-1 0,0 1-1,0-1 1,0 1 0,0 0 0,-2 30 167,2-19 204,15-40-174,-12 20-166,0 0-1,0 0 1,-1-1-1,0 1 1,0 0 0,-1-1-1,0 1 1,0-14 0,29 22-231,26-3-551,-37 1 185,0 1-1,0 1 1,1 1-1,22 3 1,-40-3 558,0 0 1,0 0 0,-1 0-1,1 1 1,0-1 0,0 0-1,-1 1 1,1-1 0,-1 1-1,0 0 1,1-1 0,-1 1-1,0 0 1,0 0 0,0 0-1,0 0 1,0 0 0,-1 0-1,2 4 1,-1-5 55,-1 1 0,1 0 0,-1-1 1,1 1-1,-1-1 0,0 1 0,0 0 0,0-1 1,0 1-1,0 0 0,0-1 0,0 1 0,0 0 1,0-1-1,-1 1 0,1-1 0,-1 1 0,1-1 0,-1 1 1,0-1-1,0 1 0,0-1 0,1 1 0,-1-1 1,0 0-1,-2 2 0,2-3-14,1 0-1,0 1 1,-1-1 0,1 0-1,-1 0 1,1 0 0,-1 0-1,1 0 1,0 0-1,-1 0 1,1 0 0,-1-1-1,1 1 1,-1 0 0,1 0-1,0 0 1,-1 0 0,1 0-1,-1-1 1,1 1 0,0 0-1,-1 0 1,1-1 0,0 1-1,-1 0 1,1-1-1,0 1 1,0 0 0,-1-1-1,1 1 1,0 0 0,0-1-1,-1 1 1,1 0 0,0-1-1,0 1 1,0-1 0,-10-22-16,4 11-259,4 32 181,2-4 22,0-13 67,-1 0 1,1 0 0,0 0-1,0 0 1,1 0 0,-1 0 0,1 0-1,-1 0 1,1 0 0,2 5-1,-2-7-4,1 0 0,-1 1 0,1-1-1,-1 0 1,1 0 0,-1 0 0,1-1 0,0 1-1,0 0 1,-1-1 0,1 1 0,0-1-1,0 1 1,0-1 0,0 0 0,-1 0 0,1 0-1,0 0 1,0 0 0,2 0 0,-1-1-11,0 1 0,0-1 1,0 1-1,0-1 1,0 0-1,-1 0 0,1 0 1,0-1-1,-1 1 0,1-1 1,-1 1-1,1-1 0,-1 0 1,0 0-1,0 0 1,0 0-1,0 0 0,0 0 1,0-1-1,0 1 0,-1-1 1,3-4-1,-1 1 57,0-1-1,0 1 1,-1 0 0,0-1-1,0 0 1,-1 1-1,0-1 1,1-12 0,-2 19 12,3 44-384,-2-40 307,0-1 0,1 1 0,-1 0 0,1 0 0,0-1 1,0 1-1,0-1 0,0 1 0,0-1 0,1 0 0,0 0 0,-1 0 0,1 0 0,0-1 0,1 1 1,-1-1-1,0 0 0,1 0 0,4 2 0,-6-3 23,1 0-1,-1 0 1,1 0 0,-1 0-1,1-1 1,0 1-1,-1-1 1,1 1 0,0-1-1,-1 0 1,1 0 0,0-1-1,-1 1 1,1-1 0,0 1-1,-1-1 1,1 0 0,-1 0-1,1 0 1,-1 0 0,1 0-1,-1 0 1,0-1 0,1 1-1,-1-1 1,0 0 0,0 0-1,3-3 1,-2 2 39,0 0 0,-1-1 0,1 1 0,-1 0 0,0-1 0,0 1 0,0-1 0,-1 0 0,1 1 0,-1-1 0,0 0 0,0 0 0,0 0 0,0 0 0,-1 0 0,0-8 0,0 11-53,0 1-1,0 0 1,-1-1 0,1 1-1,0 0 1,-1-1 0,1 1-1,0 0 1,-1-1 0,1 1-1,0 0 1,-1 0-1,1-1 1,-1 1 0,1 0-1,0 0 1,-1 0 0,1-1-1,-1 1 1,1 0 0,-1 0-1,1 0 1,-1 0 0,1 0-1,0 0 1,-1 0-1,1 0 1,-1 0 0,1 0-1,-1 0 1,1 1 0,-1-1-1,1 0 1,0 0 0,-1 0-1,1 0 1,-1 1 0,1-1-1,0 0 1,-1 1-1,1-1 1,0 0 0,-1 1-1,0-1-2,0 1 0,0 0 0,0-1 0,0 1 0,0 0 0,0-1 0,0 1 0,1 0 0,-1 0 0,0 0 0,0 0 0,1 0 0,-1 0 0,0 0 0,1 0 0,-1 0 0,1 0-1,-1 2 1,2-2 6,-1 1 0,1-1-1,-1 0 1,1 1 0,0-1-1,0 0 1,0 0-1,-1 0 1,1 0 0,0 0-1,1 0 1,-1 0-1,0 0 1,0 0 0,0 0-1,0 0 1,1-1 0,-1 1-1,0-1 1,1 1-1,-1-1 1,0 1 0,1-1-1,-1 0 1,3 1-1,20 1-1886,-5-7-4629,-9-4-177</inkml:trace>
</inkml:ink>
</file>

<file path=ppt/ink/ink9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1.83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 1 12876,'-3'9'6050,"3"16"-5640,0-20 241,10 286 1271,-10-291-1887,0 1-1,0-1 1,0 1 0,0-1 0,0 1 0,0-1-1,0 1 1,0-1 0,0 0 0,0 1 0,0-1-1,0 1 1,0-1 0,0 1 0,0-1 0,1 1-1,-1-1 1,0 0 0,0 1 0,0-1 0,1 1-1,-1-1 1,0 0 0,1 1 0,-1-1 0,0 0-1,1 1 1,-1-1 0,0 0 0,1 0 0,-1 1 0,1-1-1,-1 0 1,1 0 0,-1 0 0,0 0 0,1 1-1,-1-1 1,1 0 0,-1 0 0,1 0 0,-1 0-1,1 0 1,-1 0 0,1 0 0,-1 0 0,0 0-1,1-1 1,-1 1 0,1 0 0,-1 0 0,1 0-1,-1 0 1,0-1 0,1 1 0,-1 0 0,1 0-1,-1-1 1,0 1 0,1 0 0,-1-1 0,0 1-1,1 0 1,-1-1 0,0 1 0,0 0 0,1-1 0,-1 1-1,0-1 1,24-28 828,59-116-644,-79 139-248,0 0 0,1 1 1,0-1-1,0 1 1,1 0-1,5-4 0,-7 7-49,-1 0-1,0 0 0,0-1 1,0 1-1,0-1 0,0 1 1,0-1-1,-1 0 0,1 0 1,-1 0-1,0-1 0,0 1 1,0-1-1,0 1 0,-1-1 0,0 1 1,1-1-1,-1 0 0,0 0 1,-1 1-1,1-1 0,-1 0 1,0 0-1,0-4 0,0 6 82,-1 0 0,1 1 0,-1-1 0,0 0 0,1 1-1,-1-1 1,0 1 0,0-1 0,0 1 0,0 0 0,0-1 0,0 1-1,-1 0 1,1 0 0,0-1 0,-1 1 0,1 0 0,-1 1 0,1-1-1,-1 0 1,1 0 0,-1 1 0,0-1 0,1 1 0,-1-1-1,0 1 1,0-1 0,1 1 0,-1 0 0,0 0 0,-3 0 0,2 0 23,-1 0 1,1 0 0,-1 0-1,0 1 1,1-1 0,-1 1-1,0 0 1,1 0 0,-1 0-1,1 1 1,0-1 0,-1 1-1,1 0 1,-5 3-1,4-1 49,0 0-1,1 1 1,0-1-1,0 0 1,0 1-1,1 0 1,-1 0-1,1-1 0,0 1 1,0 1-1,1-1 1,0 0-1,0 0 1,0 1-1,0 5 0,1-8-42,0 0 0,0 0-1,0 0 1,0 0 0,1 0-1,-1 0 1,1 0-1,0 0 1,0 0 0,0 0-1,0 0 1,1 0-1,-1-1 1,1 1 0,-1 0-1,1-1 1,0 0 0,0 1-1,0-1 1,1 0-1,-1 0 1,0 0 0,1 0-1,0 0 1,-1-1-1,5 3 1,43 8-299,-43-11-6,0 1 1,1-1 0,-1 1 0,0 1 0,9 3 0,-15-6 222,0 1 0,0 0 1,0 0-1,1 0 0,-1 0 0,0 0 1,0 0-1,0 1 0,-1-1 1,1 0-1,0 0 0,0 1 1,-1-1-1,1 0 0,0 1 1,-1-1-1,0 1 0,1-1 0,-1 0 1,0 1-1,0-1 0,1 1 1,-1-1-1,-1 4 0,-8 40 60,3-14-2028,14-30-5864,-7-1 6304,13-1-9574</inkml:trace>
</inkml:ink>
</file>

<file path=ppt/ink/ink9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2.21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36 17 12908,'0'0'13517,"-7"9"-13063,-20 27-225,26-33-226,1 0 1,0 0-1,-1 0 0,1 0 0,1 0 0,-1 0 1,0 0-1,1 0 0,0 0 0,-1 0 0,1 0 0,1 0 1,-1 0-1,0 0 0,1 0 0,-1-1 0,1 1 1,0-1-1,0 1 0,0-1 0,2 2 0,6 11-238,-5-4 36,10 15 1,-8-25 232,0-18 62,-4 1-76,0-1-1,0 0 1,-1-26-1,-2 38-21,-1 1-1,1-1 1,-1 1-1,0 0 1,0-1-1,0 1 1,0 0-1,-4-7 1,4 9-2,0 1 0,0-1 0,0 1 0,0-1 0,0 1 0,0 0 0,-1-1 0,1 1 0,-1 0 0,1 0 0,-1 0 0,1 0 0,-1 0 0,0 0 0,1 1 0,-1-1 0,0 0 0,1 1 0,-1-1 0,0 1 0,-2-1 0,3 1-8,1 1 1,-1-1 0,1 0-1,-1 0 1,0 0-1,1 0 1,-1 0-1,1 0 1,-1 1 0,1-1-1,-1 0 1,1 0-1,-1 1 1,1-1-1,0 0 1,-1 1-1,1-1 1,-1 0 0,1 1-1,0-1 1,-1 1-1,1-1 1,0 1-1,-1-1 1,1 1 0,0-1-1,0 1 1,-1-1-1,1 1 1,0-1-1,0 1 1,0-1 0,0 1-1,0-1 1,0 1-1,0 0 1,0-1-1,0 1 1,0-1-1,0 1 1,0-1 0,0 1-1,0-1 1,1 1-1,-1-1 1,0 1-1,0-1 1,1 1 0,-1-1-1,0 1 1,1-1-1,-1 1 1,1 0-1,0 2-196,0 0 0,1 0-1,-1 0 1,1 0 0,0-1-1,0 1 1,0 0-1,0-1 1,3 4 0,3-2-555,-1 1 1,1-1 0,0-1 0,0 1-1,12 3 1,47 4-7097,-33-11-224</inkml:trace>
</inkml:ink>
</file>

<file path=ppt/ink/ink9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2.8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94 243 12876,'0'0'4031,"-9"-1"-1341,1 1-2153,1-1-1,-1 1 1,0 1-1,-15 2 0,21-2-472,1-1-1,0 0 1,-1 0-1,1 0 1,0 1-1,-1-1 0,1 1 1,0-1-1,0 1 1,-1 0-1,1-1 1,0 1-1,0 0 0,0 0 1,0 0-1,0 0 1,0 0-1,0 0 1,0 0-1,0 0 0,1 0 1,-1 0-1,0 0 1,1 1-1,-1-1 1,1 0-1,-1 0 0,1 1 1,-1-1-1,1 0 1,0 1-1,0-1 1,0 1-1,0-1 0,0 0 1,0 1-1,0-1 1,0 0-1,0 1 1,1-1-1,-1 0 0,1 1 1,-1-1-1,1 0 1,0 2-1,1-1-89,-1-1 0,1 1-1,-1-1 1,1 0 0,-1 0-1,1 1 1,0-1 0,-1 0-1,1-1 1,0 1 0,0 0 0,0 0-1,0-1 1,0 1 0,0-1-1,0 0 1,0 0 0,0 1 0,0-1-1,0 0 1,2-1 0,45-3-2423,-43 1 2065,0 1-1,0-1 1,0 0-1,-1-1 1,1 1 0,-1-1-1,0 0 1,0 0-1,8-9 1,8-6-219,-21 18 555,0 28 1484,0-25-1225,0 1 0,0-1-1,0 1 1,0-1-1,1 1 1,-1-1-1,0 1 1,1-1 0,0 1-1,0-1 1,0 1-1,0-1 1,0 0 0,0 1-1,0-1 1,3 2-1,-2-2-106,0-1 0,0 1 0,1-1 1,-1 0-1,0 0 0,1 0 0,-1 0 0,1-1 0,0 1 0,-1-1 0,1 1 0,-1-1 0,1 0 0,0 0 0,-1 0 0,5-1 0,1 0-49,0-1-1,-1 0 0,1 0 1,-1-1-1,0 0 0,0 0 1,0-1-1,0 0 0,0 0 1,-1-1-1,1 1 0,-1-1 1,-1-1-1,1 1 0,-1-1 1,0 0-1,6-8 1,-1 0-75,-1 0 1,0-1-1,-1 0 1,0 0-1,-2 0 1,0-1-1,5-17 1,-8 22-95,-1 0 1,0 1-1,-1-1 1,0 0-1,0 0 1,-1 0-1,-3-19 1,3 30 117,0-1 0,-1 1 0,1 0 0,-1 0 0,1 0 0,0 0 0,-1 0 0,1 0 0,-1 0 0,1 0 0,0 0 0,-1 0 0,1 0 0,0 1 0,-1-1 0,1 0 0,-1 0 0,1 0 0,0 0 0,-1 1-1,1-1 1,0 0 0,-1 0 0,1 1 0,0-1 0,0 0 0,-1 0 0,1 1 0,0-1 0,0 0 0,-1 1 0,1-1 0,0 0 0,0 1 0,0-1 0,0 1 0,-1-1 0,1 0 0,0 1 0,0-1 0,0 0 0,0 1 0,0 0 0,-11 18 211,7-8-207,1-1 0,0 1 0,0 1-1,1-1 1,1 0 0,-1 0 0,2 1 0,0-1 0,0 1 0,1-1 0,0 0 0,1 0 0,1 1 0,0-1 0,0 0 0,1-1-1,0 1 1,1-1 0,0 0 0,0 0 0,1 0 0,1-1 0,0 0 0,0 0 0,1 0 0,0-1 0,0 0 0,1-1-1,0 0 1,17 11 0,-5-12-530,-21-6 517,0 0 1,0 0 0,1 0-1,-1 0 1,0-1 0,1 1-1,-1 0 1,0 0-1,0 0 1,1 0 0,-1 0-1,0-1 1,0 1 0,0 0-1,1 0 1,-1 0 0,0-1-1,0 1 1,0 0-1,0 0 1,1-1 0,-1 1-1,0 0 1,0 0 0,0-1-1,0 1 1,0 0 0,0-1-1,0 1 1,0 0-1,0 0 1,0-1 0,0 1-1,0 0 1,0-1 0,0-2 3,-1 1-1,0-1 1,0 1 0,0-1 0,0 1 0,0 0 0,0-1 0,-1 1 0,1 0 0,-1 0 0,0 0-1,-2-2 1,-16-14-82,0 1-1,-2 1 1,0 2-1,-42-22 0,30 17-214,-37-26 0,77 44 449,0-1 1,0 1-1,1 1 0,-1-1 0,11 2 1,58 2 19,36 0-1193,-98-3-1025,0-2 0,0 0 1,17-4-1,5-9-11876</inkml:trace>
</inkml:ink>
</file>

<file path=ppt/ink/ink9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4.74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19 0 6502,'-4'0'256,"1"0"417,1 0-64,-2 0 864,2 0-1185,-1 0-160</inkml:trace>
</inkml:ink>
</file>

<file path=ppt/ink/ink9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5.17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226 59 4004,'2'-2'775,"-1"-1"1,1 1-1,-1-1 1,0 0-1,0 0 0,0 0 1,0 0-1,-1 1 1,1-1-1,-1 0 1,1 0-1,-1 0 0,0 0 1,-1-5-1,1 8-675,0-1-1,-1 0 0,1 0 0,0 1 1,-1-1-1,1 1 0,-1-1 1,1 0-1,-1 1 0,1-1 1,-1 1-1,1-1 0,-1 1 1,1-1-1,-1 1 0,0 0 1,1-1-1,-1 1 0,0 0 1,1-1-1,-1 1 0,-1 0 0,-27 2 362,22 1-434,0 0 0,1 0 0,-1 1 0,1 0 0,0 0 0,0 0 0,0 1 0,1-1 0,-1 1 0,1 1 1,0-1-1,-4 8 0,-9 12 542,-21 41 1,33-56-353,-1 2 27,0 1-1,1-1 1,0 1-1,1 1 0,0-1 1,1 1-1,1 0 1,0 0-1,-1 20 1,4-32-229,0-1 1,0 1 0,0-1 0,0 1 0,0-1-1,1 1 1,-1-1 0,1 1 0,-1-1 0,1 1-1,-1-1 1,1 1 0,0-1 0,0 0 0,-1 1-1,1-1 1,0 0 0,0 0 0,1 0 0,-1 0-1,0 0 1,0 0 0,2 2 0,0-2 4,0 0 0,0 0 1,0 0-1,0 0 0,1 0 1,-1-1-1,0 1 0,0-1 1,0 0-1,1 0 0,2 0 1,3-1 1,-1 0 1,0-1 0,0 0-1,0 0 1,0-1 0,0 0 0,0 0-1,10-7 1,27-28 39,-43 37-37,-1-1 0,1 1 0,-1-1 0,0 1 0,1-1 0,-1 1 0,0-1 0,0 0-1,0 0 1,0 0 0,0 1 0,-1-1 0,1 0 0,0 0 0,-1 0 0,0 0 0,1 0 0,-1 0 0,0 0 0,0 0-1,0-1 1,0 1 0,-1 0 0,1 0 0,-1-3 0,-1 3 10,1 1 0,-1 0 0,1 0 0,-1 0 0,1 0 0,-1 0-1,0 1 1,1-1 0,-1 1 0,0-1 0,1 1 0,-1-1 0,0 1 0,0 0 0,0 0 0,1 0 0,-1 0-1,0 0 1,0 0 0,0 0 0,-2 1 0,-41 10 51,36-7-66,1 0 0,-1 1-1,1 0 1,0 1 0,-7 6 0,12-10-84,0 0 0,0 1 0,1-1 0,0 1 1,-1 0-1,1-1 0,0 1 0,0 0 0,0 0 1,1 0-1,-1 1 0,1-1 0,0 0 0,0 1 1,0-1-1,-1 6 0,3-8-87,-1 0 1,1 0-1,0 0 1,-1 0-1,1 0 0,0-1 1,0 1-1,0 0 1,0-1-1,0 1 0,0-1 1,0 1-1,0-1 1,0 1-1,0-1 0,0 0 1,0 1-1,0-1 1,1 0-1,-1 0 0,0 0 1,0 0-1,0 0 1,0 0-1,0 0 0,2-1 1,34-2-3962,-10-7-325,0-3-1131</inkml:trace>
</inkml:ink>
</file>

<file path=ppt/ink/ink9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5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39 0 4068,'0'0'12203,"-13"60"-10217,2-39-512,2 0-353,7-2-641,-1-2-384,3-2-224,5-7-1473,10-7-2115,-3-1-2306</inkml:trace>
</inkml:ink>
</file>

<file path=ppt/ink/ink9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5.85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7591,'0'0'12876,"9"67"-12107,-9-40-192,-2 0-321,-1-3-192,3 0 0,0-6-64,0-2-609,0-4-736,3-5-417,-1-5-1184,3-2-1474,1-4-3492</inkml:trace>
</inkml:ink>
</file>

<file path=ppt/ink/ink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0.868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462 3 7976,'0'0'13858,"-8"-2"-13276,4 2-562,1-1 0,0 1 1,0 0-1,0 0 0,-1 0 1,1 0-1,0 1 0,0-1 1,0 1-1,0 0 0,0 0 0,0 0 1,0 0-1,-6 4 0,0 1 43,1 1 0,0 0 0,0 0 0,-10 12 0,-40 46 158,3 3 1,-91 148-1,62-51-5839,77-148-836</inkml:trace>
</inkml:ink>
</file>

<file path=ppt/ink/ink9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6.2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 53 12236,'0'0'7569,"11"-8"-6448,-7 5-1050,1-1 29,1-1 1,0 1 0,1 0-1,-1 0 1,1 1-1,-1 0 1,1 0 0,0 1-1,0-1 1,0 1-1,1 1 1,-1 0 0,9-1-1,-13 2-77,0 0 0,0 0-1,0 0 1,0 0 0,-1 1-1,1-1 1,0 1 0,0 0 0,0 0-1,-1 0 1,1 0 0,0 0 0,-1 0-1,1 1 1,-1-1 0,4 4-1,-5-3-13,0-1-1,0 1 1,0 0-1,-1-1 1,1 1-1,0 0 0,-1 0 1,1 0-1,-1 0 1,0 0-1,1 0 1,-1 0-1,0 0 0,0-1 1,0 1-1,-1 0 1,1 0-1,0 0 1,-1 0-1,1 0 1,-1 0-1,0 0 0,0-1 1,1 1-1,-1 0 1,-2 2-1,-4 7 106,0-1-1,-1 0 0,0 0 1,-1-1-1,0 0 1,0 0-1,-21 14 1,17-14 81,1 1 0,0 1 1,0 0-1,-11 15 1,22-25-186,0 0 1,0 0-1,1 0 1,-1 0-1,0 0 1,1 0-1,-1 0 1,1 1-1,-1-1 1,1 0-1,-1 0 0,1 0 1,0 0-1,0 1 1,0-1-1,-1 0 1,1 0-1,0 0 1,1 3-1,-1-4-1,1 1-1,-1 0 1,1-1-1,-1 1 0,1 0 1,-1-1-1,1 1 0,0 0 1,-1-1-1,1 1 1,0-1-1,0 1 0,-1-1 1,1 0-1,0 1 0,0-1 1,-1 0-1,1 1 1,0-1-1,2 0 0,7 1 27,-1 0-1,1-1 1,0 0-1,11-1 0,-1-1-63,44 2-1461,-21 0-4029,-23 0-1085</inkml:trace>
</inkml:ink>
</file>

<file path=ppt/ink/ink9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7.2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142 0 4676,'0'0'13240,"-10"11"-12968,-13 14-200,2 1 1,1 1 0,1 0-1,-29 58 1,48-93-6541,-1 0 4528,1-14-3847</inkml:trace>
</inkml:ink>
</file>

<file path=ppt/ink/ink9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7.58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110 14 3299,'0'0'8921,"-9"0"-7555,-6-1-969,-34 1 680,48 0-1038,0 0 1,0 1 0,0-1 0,0 0-1,0 1 1,0-1 0,-1 0-1,1 1 1,0 0 0,0-1 0,0 1-1,0-1 1,1 1 0,-1 0 0,0 0-1,0 0 1,0-1 0,0 1 0,1 0-1,-1 0 1,0 0 0,1 0-1,-1 0 1,1 0 0,-1 0 0,1 1-1,0-1 1,-1 0 0,1 0 0,0 0-1,0 0 1,0 0 0,0 1 0,0-1-1,0 0 1,0 0 0,0 1 0,1 0 2,-1 0 1,0-1-1,1 1 1,-1 0-1,1-1 1,-1 1-1,1-1 1,0 1-1,0-1 1,-1 1-1,1-1 1,0 1 0,0-1-1,1 0 1,-1 0-1,0 0 1,0 1-1,1-1 1,-1 0-1,0-1 1,1 1-1,-1 0 1,1 0-1,-1-1 1,1 1 0,2 0-1,2 0 5,0 0 0,-1 0-1,1-1 1,0 0 0,-1 0 0,1-1 0,0 0-1,-1 0 1,10-2 0,-13 2-29,0 0 0,-1 1 0,1-1 0,0 0 0,-1 0 0,1 0 0,0 0 0,-1 0 0,1-1 0,-1 1 0,0 0 0,0-1 0,1 1 0,-1-1 0,0 1 0,0-1 0,0 1 0,0-1 0,-1 0 0,1 0 0,0 1 0,-1-1 0,1 0 0,-1 0 0,0 0 0,1 0 0,-1 0 0,0 1 0,0-1 0,0 0 0,0 0 0,-1-3 0,0 3-9,0 0-1,-1 1 0,1-1 0,0 1 0,0-1 1,-1 1-1,1 0 0,-1-1 0,1 1 0,-1 0 0,1 0 1,-1 0-1,0 0 0,0 0 0,1 1 0,-1-1 0,0 0 1,0 1-1,0-1 0,0 1 0,0 0 0,0 0 1,0 0-1,0 0 0,-3 0 0,-1 0-99,0-1-1,0 1 1,0 1 0,0-1 0,0 1-1,1 0 1,-12 4 0,14-3-7,1-1 1,-1 1-1,1 0 1,-1 1-1,1-1 1,0 0-1,0 1 1,0-1-1,0 1 1,1 0-1,-1 0 1,1 0-1,-1-1 1,1 1-1,0 0 1,0 1 0,0-1-1,1 0 1,-1 0-1,1 5 1,-1-5-209,1 0 1,0-1 0,0 1 0,1 0 0,-1-1 0,0 1 0,1 0 0,0-1-1,0 1 1,-1 0 0,2-1 0,-1 1 0,0-1 0,0 0 0,3 4-1,16 12-3788</inkml:trace>
</inkml:ink>
</file>

<file path=ppt/ink/ink9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7.94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94 5 9769,'0'0'3684,"-8"1"-1875,3 0-1583,-1 0 0,1 0 0,-1 0-1,1 1 1,0 0 0,0 0 0,0 0-1,-7 5 1,10-6-134,0 1 0,-1 0 0,1-1 0,0 1 0,0 0 1,0 1-1,0-1 0,0 0 0,1 0 0,-1 1 0,1-1 0,-1 1 0,1-1 0,0 1 0,0 0 0,0-1 0,0 1 0,1 0 0,-1 0 0,1 0 1,-1 5-1,2-8-55,-1 1 1,0 0-1,0-1 1,0 1 0,0-1-1,0 1 1,1 0 0,-1-1-1,0 1 1,1-1-1,-1 1 1,0-1 0,1 1-1,-1-1 1,0 1-1,1-1 1,-1 1 0,1-1-1,-1 1 1,1-1 0,-1 0-1,1 1 1,0-1-1,-1 0 1,1 0 0,-1 1-1,1-1 1,0 0-1,0 0 1,28 2 694,21-12-83,-47 8-629,1 1 0,-1-1 0,-1 0 0,1 0 0,0-1 1,0 1-1,-1-1 0,1 1 0,-1-1 0,0 0 0,0 1 0,0-1 1,0 0-1,-1-1 0,1 1 0,1-5 0,-2 6-14,-1 1 0,0 0 0,0 0 1,0 0-1,0 0 0,0 0 0,0 0 0,0 0 0,0 0 0,-1 0 0,1 0 0,0-1 1,-1 1-1,1 0 0,-1 0 0,1 0 0,-1 1 0,1-1 0,-1 0 0,-1-2 1,0 2-17,1-1 1,-1 1 0,0 0 0,0 0-1,0 0 1,0 0 0,0 0 0,-1 0-1,1 0 1,0 1 0,0-1 0,0 1 0,-5-1-1,5 1-248,-28-1-750,16 4-2076,9 7-4481,5-5 481</inkml:trace>
</inkml:ink>
</file>

<file path=ppt/ink/ink9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8.3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78 0 13293,'0'0'7425,"-1"9"-6998,-2 15-339,1-1-1,1 1 0,4 38 0,8-2-3340,-11-58 1979</inkml:trace>
  <inkml:trace contextRef="#ctx0" brushRef="#br0" timeOffset="1">1 107 2114,'0'0'18898,"9"-21"-18546,16 22-256,4 2-96,-2 3-480,0-4-1634,-7 0-2755,3-2-4580</inkml:trace>
</inkml:ink>
</file>

<file path=ppt/ink/ink9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8.7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0 203 12716,'0'0'11072,"11"-7"-10597,9-7-537,-1 0 0,0-2 0,-1 0 0,-1-1 0,-1-1 0,0 0 0,-1-1 1,-1-1-1,13-23 0,-61 89-542,27-32 671,1 0 1,0 1-1,0-1 0,2 2 0,0-1 0,0 0 0,2 1 0,-2 24 0,4-39-102,0 0 0,0-1 1,0 1-1,0 0 0,0-1 1,0 1-1,0 0 0,0-1 1,0 1-1,0 0 0,0 0 1,0-1-1,0 1 0,1 0 1,-1-1-1,0 1 0,1-1 1,-1 1-1,0 0 0,1-1 0,-1 1 1,1-1-1,-1 1 0,1-1 1,-1 1-1,1-1 0,-1 1 1,1-1-1,-1 0 0,1 1 1,0-1-1,-1 0 0,1 1 1,-1-1-1,1 0 0,0 0 1,0 0-1,-1 1 0,1-1 1,0 0-1,-1 0 0,1 0 1,0 0-1,-1 0 0,1 0 1,0-1-1,-1 1 0,2 0 1,1-1-783,0 0 0,0 0 1,-1-1-1,1 1 0,0-1 1,-1 1-1,0-1 0,1 0 1,-1 0-1,3-3 1,12-16-10961</inkml:trace>
</inkml:ink>
</file>

<file path=ppt/ink/ink9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9.06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7 13613,'0'0'8632,"7"0"-8547,4 0-141,28 0-1082,51-7 0,-89 7 1180,-25 21 1053,15-8-845,0 1 1,1 0 0,0 0 0,1 1-1,-7 18 1,11-24-238,0 1 0,1-1 1,0 1-1,0-1 0,1 1 0,1-1 0,-1 1 1,1 0-1,1-1 0,2 12 0,5-6-1998,2-11-6472</inkml:trace>
</inkml:ink>
</file>

<file path=ppt/ink/ink9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9.4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18 7111,'0'0'16143,"42"-18"-16079,-13 24 0,1-2-128,-5 3-1025,-3-6-1121,-4-1-2114,-5 0-2018</inkml:trace>
</inkml:ink>
</file>

<file path=ppt/ink/ink9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29.7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 1 1217,'0'0'23542,"-5"51"-23413,9-31-97,-3 1-257,8-3-928,-1-2-192,-3-3-769,2-8-1121,-1-5-2851</inkml:trace>
</inkml:ink>
</file>

<file path=ppt/ink/ink9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0.12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 12748,'0'0'3256,"8"-3"-672,61-14 921,-66 16-3366,1 1 0,-1 0 0,0-1 0,1 2 0,-1-1-1,1 0 1,-1 1 0,0-1 0,7 3 0,-9-2-137,0-1 1,0 1-1,0-1 1,0 1-1,-1 0 1,1-1-1,0 1 1,0 0-1,-1 0 1,1-1-1,-1 1 1,1 0-1,0 0 1,-1 0-1,0 0 0,1 0 1,-1 0-1,1 0 1,-1 0-1,0 0 1,0 0-1,0 0 1,0 0-1,1 0 1,-1 0-1,0 0 1,-1 0-1,1 0 1,0 0-1,0 0 1,0 0-1,-1 1 1,-1 2 94,1-1 0,-1 0 1,0 0-1,0 0 0,0 0 0,0-1 1,-1 1-1,1-1 0,-1 1 1,1-1-1,-1 0 0,0 0 0,0 0 1,-6 3-1,-10 8 403,71-8-2203,-50-5 1663,0 0 0,0 0 0,0 0 0,0 0 0,0 0 0,0 1 0,0-1 0,0 1 0,-1-1 0,1 1 0,0 0 0,0-1 0,0 1 0,-1 0 0,1 0 0,0 1 0,-1-1 0,1 0-1,-1 0 1,1 1 0,-1-1 0,1 1 0,-1-1 0,0 1 0,0 0 0,0-1 0,0 1 0,1 3 0,-2-2 60,-1-1 0,1 0 0,-1 1 0,0-1 0,1 0 0,-1 1-1,0-1 1,0 0 0,-1 0 0,1 0 0,0 0 0,-1 0 0,1 0 0,-1 0 0,0 0-1,0-1 1,1 1 0,-1-1 0,0 1 0,0-1 0,-1 0 0,1 0 0,-3 2 0,-4 2 286,0 0 1,-1 0 0,0-1-1,0 0 1,0 0 0,0-2 0,-1 1-1,1-1 1,-1 0 0,-14-1-1,25-1-341,-1 0-1,1 0 0,0 0 0,-1 0 0,1 0 0,0 0 1,-1 0-1,1 0 0,0-1 0,-1 1 0,1 0 0,0 0 0,0 0 1,-1-1-1,1 1 0,0 0 0,0 0 0,-1-1 0,1 1 1,0 0-1,0-1 0,0 1 0,-1 0 0,1 0 0,0-1 0,0 1 1,0-1-1,0 1 0,0 0 0,0-1 0,0 1 0,0 0 1,0-1-1,0 1 0,0 0 0,0-1 0,0 1 0,0 0 0,0-1 1,0 1-1,0 0 0,0-1 0,0 1 0,0 0 0,1-1 1,-1 1-1,0 0 0,0-1 0,0 1 0,1 0 0,-1 0 0,0-1 1,0 1-1,1 0 0,-1 0 0,0-1 0,1 1 0,0 0 1,16-20-4636,1 5-1441</inkml:trace>
</inkml:ink>
</file>

<file path=ppt/ink/ink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1.652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101 980 3075,'-9'3'4495,"-59"24"-3549,44-22 5544,46-8-6057,1 0 0,-1-2 0,-1-1-1,1-1 1,-1 0 0,33-18 0,-3 3-20,498-222 447,-267 114-791,677-346 353,-937 463-356,2-1-11,0 2 0,0 0 0,1 1 0,43-12 1,-68 23-45,0 0 1,0 0-1,0 0 1,0 0-1,1-1 1,-1 1 0,0 0-1,0 0 1,0 0-1,0 0 1,1 0-1,-1 0 1,0 0 0,0-1-1,0 1 1,1 0-1,-1 0 1,0 0-1,0 0 1,1 0-1,-1 0 1,0 0 0,0 0-1,0 0 1,1 0-1,-1 0 1,0 0-1,0 0 1,1 0-1,-1 0 1,0 1 0,0-1-1,0 0 1,1 0-1,-1 0 1,0 0-1,0 0 1,0 0-1,0 1 1,1-1 0,-1 0-1,0 0 1,0 0-1,0 0 1,0 1-1,0-1 1,0 0-1,1 0 1,-1 0 0,0 1-1,0-1 1,0 0-1,0 0 1,0 0-1,0 1 1,0-1-1,0 0 1,0 0 0,0 1-1,-13 13 354,-28 12-3452,25-23-2123,-3-3-4842</inkml:trace>
</inkml:ink>
</file>

<file path=ppt/ink/ink9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0.47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38 130 12396,'0'0'6427,"-7"8"-4163,-19 25-460,25-33-1742,1 0 1,0 1-1,-1-1 1,1 0-1,0 1 1,-1-1-1,1 0 0,0 1 1,0-1-1,-1 1 1,1-1-1,0 0 1,0 1-1,0-1 1,0 1-1,0-1 0,-1 0 1,1 1-1,0-1 1,0 1-1,0-1 1,0 1-1,0-1 0,0 1 1,0-1-1,1 0 1,-1 1-1,0-1 1,0 1-1,0-1 0,0 1 1,1-1-1,-1 0 1,0 1-1,0-1 1,1 1-1,17 2 698,23-10-413,-29 2-422,-1 0 1,1-1-1,-1 0 1,0-1-1,-1 0 1,1 0-1,-2-1 1,1-1-1,-1 1 1,0-2 0,-1 1-1,0-1 1,0 0-1,-1-1 1,-1 0-1,0 0 1,0 0-1,5-16 1,-13 24-5,-7 11 96,-9 13 50,12-10-190,1 0 0,0 0 0,0 0 0,1 0-1,0 1 1,1-1 0,0 1 0,1 0 0,1 0 0,0 0-1,0 0 1,1 0 0,2 17 0,3-18-4463,5-7-4457</inkml:trace>
</inkml:ink>
</file>

<file path=ppt/ink/ink9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1.22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114 1 13100,'0'0'5446,"-50"45"-5222,44-31-64,-3 2 64,-2 2 0,2-2-31,0-3-33,0-1-32,4-4-64,-1-6-64,6-19-6470,4-2 1729</inkml:trace>
</inkml:ink>
</file>

<file path=ppt/ink/ink9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1.5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124 28 8008,'0'0'3421,"-9"1"-2289,-28 4 133,36-4-1150,0 0 1,-1 0-1,1 0 0,0 0 0,0 0 0,-1 0 0,1 1 0,0-1 0,0 0 0,1 1 0,-1-1 0,0 1 0,0-1 1,1 1-1,-1-1 0,1 1 0,-1 0 0,1-1 0,0 1 0,-1 0 0,1-1 0,0 1 0,0 2 0,2 36 2163,-1-39-2224,0 0 0,0 1 0,0-1 0,0 0 0,0 0 1,0 0-1,0 0 0,0 0 0,1 0 0,-1 0 0,0 0 0,1 0 0,-1-1 1,0 1-1,1 0 0,-1-1 0,1 1 0,-1-1 0,1 0 0,-1 1 0,1-1 1,-1 0-1,1 0 0,0 0 0,-1 0 0,1 0 0,2-1 0,1 1 120,1-1 0,-1 0 0,1 0 0,-1 0 0,0 0 0,10-5 0,-10 3-141,0 0 1,-1 0-1,0 0 0,1-1 1,-1 0-1,-1 0 0,1 0 0,0 0 1,-1 0-1,0-1 0,0 1 1,3-8-1,-5 11-29,-1-1-1,1 1 1,-1-1 0,1 0-1,-1 1 1,0-1 0,1 1-1,-1-1 1,0 0 0,0 1-1,0-1 1,0 1 0,-1-1-1,1 0 1,0 1 0,-1-1-1,1 1 1,-1-1 0,1 1-1,-1-1 1,0 1 0,0-1-1,1 1 1,-1 0 0,0-1-1,0 1 1,0 0 0,-1 0-1,1 0 1,0-1 0,0 2-1,-1-1 1,1 0 0,0 0-1,-1 0 1,1 0 0,-1 1-1,1-1 1,-1 1 0,0-1-1,1 1 1,-1 0 0,1-1-1,-4 1 1,-2-1-49,-1-1 1,1 1-1,-1 1 1,1 0-1,-1 0 1,1 0-1,-1 1 1,1 0-1,-1 0 1,1 1-1,-1 0 1,1 0-1,0 1 1,-13 6-1,17-7-91,0 0 0,0 0 0,0 0 1,0 1-1,0-1 0,1 1 0,-1 0 0,1 0 0,-1 0 0,1 0 1,0 0-1,0 0 0,1 1 0,-1-1 0,1 1 0,-1-1 0,1 1 0,0-1 1,1 1-1,-1 0 0,1-1 0,-1 1 0,1 0 0,0 0 0,0-1 1,1 1-1,-1 0 0,1 0 0,0-1 0,0 1 0,0-1 0,2 5 0,11 13-3152,5-5-1084</inkml:trace>
</inkml:ink>
</file>

<file path=ppt/ink/ink9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1.9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76 0 10890,'0'0'2333,"-8"5"-64,4-3-2056,0 1-1,-1-1 1,1 0 0,0 1-1,0 0 1,1 0 0,-1 0-1,1 1 1,-1-1 0,1 1-1,0 0 1,0 0 0,1 0 0,-1 0-1,1 0 1,0 1 0,0-1-1,0 0 1,1 1 0,-1 0-1,1-1 1,0 1 0,1 0-1,-1 9 1,1-13-205,1 0-1,0 1 1,-1-1-1,1 0 1,0 1-1,0-1 1,0 0-1,-1 0 1,1 0 0,0 0-1,1 0 1,-1 0-1,0 0 1,0 0-1,0 0 1,1 0-1,-1-1 1,0 1 0,1-1-1,-1 1 1,0-1-1,1 1 1,-1-1-1,1 0 1,-1 1-1,1-1 1,-1 0 0,1 0-1,-1 0 1,1 0-1,2-1 1,2 1 74,-1 0 1,1-1-1,-1 1 1,1-1 0,-1-1-1,1 1 1,8-4-1,-9 2 34,-1 0 1,1 0-1,-1-1 0,0 1 0,0-1 0,0 0 0,-1 0 0,6-8 1,-8 11-84,-1 1 0,1-1 0,-1 0 0,1 0 0,0 0 0,-1 0 1,0 0-1,1 0 0,-1 0 0,0 0 0,1 0 0,-1 0 0,0 0 1,0 0-1,0 0 0,0 0 0,0 0 0,0 0 0,0 0 0,0-1 1,0 1-1,0 0 0,-1 0 0,1 0 0,0 0 0,-1 0 0,1 0 0,-1 0 1,1 1-1,-1-1 0,0 0 0,1 0 0,-1 0 0,0 0 0,0 1 1,1-1-1,-1 0 0,0 1 0,0-1 0,0 0 0,0 1 0,0-1 1,0 1-1,0 0 0,0-1 0,0 1 0,0 0 0,-1-1 0,-10-2-85,0 0 0,0 1-1,0 0 1,-16 0-1,-2 5-8947</inkml:trace>
</inkml:ink>
</file>

<file path=ppt/ink/ink9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2.72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38 1 14990,'0'0'4036,"-21"52"-3427,15-24-257,-1 4-224,4-1-32,3-1-64,0-4 0,0-2 0,0-6-32,3-5-160,-1-6-96,0-6-673,-2-5-6598</inkml:trace>
</inkml:ink>
</file>

<file path=ppt/ink/ink9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3.0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20 9545,'0'0'9737,"52"0"-7879,-19 0-641,6-1-704,6-3-417,-5 0-32,-2 2-385,-4 0-1376,-9-1-2051,-7 0-3266</inkml:trace>
</inkml:ink>
</file>

<file path=ppt/ink/ink9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3.41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 1 13100,'0'0'6129,"1"9"-5072,7 113 851,-8-102-1924,0 0 1,-2 0 0,0 0-1,-7 32 1,4-43-11,2-4-2173</inkml:trace>
</inkml:ink>
</file>

<file path=ppt/ink/ink9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3.7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66 0 10090,'0'0'11947,"0"10"-11632,-2 3-244,0-1-1,-1 0 1,0 1 0,0-1-1,-2-1 1,1 1 0,-13 20 0,11-21 206,3-8-106,1 1 0,0-1-1,0 0 1,0 1 0,0 0 0,0-1 0,1 1 0,0 0 0,0 0-1,0 0 1,0 0 0,1 0 0,-1 0 0,1 0 0,0 5 0,1-8-144,1 0 1,-1 1-1,0-1 1,1 0-1,-1 0 1,1 0-1,-1 0 1,1 0-1,-1-1 1,1 1 0,-1 0-1,1-1 1,0 1-1,-1-1 1,1 1-1,0-1 1,0 0-1,-1 0 1,1 0-1,0 0 1,0 0 0,2-1-1,41-1-1098,-40 2 510,-1-1 1,0 0-1,1 0 1,-1-1-1,0 1 1,0-1-1,1 0 1,-1 0-1,6-5 1,-5 4-665,-1 0 1,0-1 0,-1 1 0,1-1-1,-1 0 1,1 0 0,-1-1-1,2-4 1,3-6-4824</inkml:trace>
  <inkml:trace contextRef="#ctx0" brushRef="#br0" timeOffset="1">182 106 5990,'0'0'14221,"-51"55"-12972,42-34-320,0 1-352,2-1-257,3 0-192,4-4-32,0 0-96,0-1-640,6-7-1026,5-4-1665,-6-4-4324</inkml:trace>
</inkml:ink>
</file>

<file path=ppt/ink/ink9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4.1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20 1 14990,'0'0'7271,"-14"50"-6598,10-27-353,2 2-224,2 2-32,0-2-32,0-3-128,0-2-577,0-5-608,0-6-1185,6-4-1890</inkml:trace>
</inkml:ink>
</file>

<file path=ppt/ink/ink9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4.50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51 9513,'0'0'7116,"8"-7"-4991,-3 2-1968,-1 1 1,1 0 0,0 0-1,0 1 1,0 0-1,0 0 1,1 0 0,-1 0-1,1 1 1,0 0-1,0 0 1,0 0 0,0 1-1,0 0 1,0 0 0,0 1-1,0-1 1,0 1-1,0 1 1,8 0 0,-13-1-152,0 1 1,0-1 0,1 1 0,-1-1 0,0 1 0,0 0 0,0-1 0,0 1 0,0 0 0,0 0 0,0-1 0,0 1 0,0 0 0,0 0 0,0 0-1,0 0 1,-1 0 0,1 1 0,0-1 0,-1 0 0,1 0 0,-1 0 0,1 1 0,-1-1 0,0 0 0,1 0 0,-1 1 0,0-1 0,0 0-1,0 1 1,0-1 0,0 0 0,0 0 0,-1 1 0,1-1 0,0 0 0,0 0 0,-1 1 0,1-1 0,-1 0 0,1 0 0,-1 0 0,-1 3 0,-1 2 156,-1 0 0,1 0 0,-1 0 0,0 0 0,0 0 0,-9 7 0,-12 8 605,-30 29 668,51-46-1310,0-1 1,1 2-1,0-1 0,0 0 0,0 0 1,0 1-1,1 0 0,-1-1 0,1 1 1,-2 9-1,4-14-118,0 1 0,0-1-1,0 1 1,0-1 0,0 1 0,0 0-1,0-1 1,0 1 0,0-1 0,0 1-1,1-1 1,-1 0 0,0 1 0,0-1-1,1 1 1,-1-1 0,0 1 0,0-1 0,1 1-1,-1-1 1,0 0 0,1 1 0,-1-1-1,1 0 1,-1 1 0,0-1 0,1 0-1,-1 0 1,1 1 0,-1-1 0,1 0 0,0 0-1,25 4-1201,-19-4-498,0-1 1,0 1-1,0-1 0,0-1 1,10-3-1,2-5-8237</inkml:trace>
</inkml:ink>
</file>

<file path=ppt/ink/ink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2.62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273 96 3748,'16'-20'7553,"-14"16"-6868,1 1 1,-1 0-1,0-1 1,0 0-1,0 0 0,0 1 1,-1-1-1,1 0 1,-1-1-1,0 1 0,0 0 1,0-5-1,-1 8-598,-1 0 0,1 0-1,-1 0 1,1-1 0,-1 1-1,1 0 1,-1 0 0,0 0 0,1 0-1,-1 1 1,0-1 0,0 0-1,0 0 1,0 0 0,0 1 0,0-1-1,0 0 1,0 1 0,0-1-1,0 1 1,0-1 0,0 1 0,-1 0-1,1-1 1,0 1 0,0 0-1,0 0 1,-1 0 0,1 0-1,0 0 1,-2 0 0,-42 1 213,34 2-308,0 0 0,0 1 0,1 0 0,-1 1-1,1 0 1,0 1 0,0 0 0,0 0 0,1 1 0,0 0 0,1 1 0,-1 0-1,2 0 1,-14 18 0,12-14 2,0 1-1,0 0 1,1 0 0,1 1-1,1 0 1,0 0-1,0 1 1,1 0 0,1 0-1,-3 21 1,7-34 4,-1-1 1,1 0-1,0 0 1,0 1-1,0-1 1,0 0-1,0 1 1,0-1-1,0 0 1,0 1-1,1-1 1,-1 0-1,0 0 1,1 1-1,-1-1 1,1 0-1,-1 0 1,1 0-1,0 0 1,-1 0-1,1 1 1,0-1-1,0 0 1,0-1-1,0 1 1,0 0 0,0 0-1,0 0 1,2 1-1,-1-2 12,1 1 0,0-1 0,0 0 0,-1 0-1,1 0 1,0 0 0,0 0 0,0 0 0,-1-1 0,1 1 0,0-1 0,-1 0 0,4-1-1,8-4 94,0 0 0,-1-1 0,0 0 0,14-11 0,20-20 118,-3-3-1,-1-1 0,67-86 0,-115 137-299,0 0 0,0 0 0,1 1-1,-6 19 1,2-7 64,0 1-509,0 0 0,-8 45-1,15-56-283,-1 0-1,2 1 0,0-1 1,2 17-1,-2-26 369,0 0-1,1-1 1,-1 1 0,1 0-1,0 0 1,0-1-1,0 1 1,0-1-1,3 4 1,19 13-5480</inkml:trace>
</inkml:ink>
</file>

<file path=ppt/ink/ink9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4.8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105 1 13805,'0'0'8232,"-49"76"-7143,35-44-384,3 2-161,2 1-31,0-3-193,2-4-160,3-6-128,2-2 0,2-6 32,0-5-704,0-2-1827,11-6-7783</inkml:trace>
</inkml:ink>
</file>

<file path=ppt/ink/ink9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5.20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112 0 12684,'0'0'8451,"-8"4"-7613,2-1-777,-1 0 0,1 1 0,1 0 1,-1 0-1,1 1 0,-1-1 0,1 1 1,0 0-1,1 0 0,0 1 0,-1 0 1,2-1-1,-1 1 0,1 1 0,0-1 1,-5 13-1,4-8 44,1 0 0,0 0-1,0 0 1,-1 20 0,4-29-83,-1-1-1,1 1 0,0 0 1,0 0-1,0 0 1,0-1-1,0 1 1,0 0-1,1 0 1,-1-1-1,0 1 1,1 0-1,0-1 1,-1 1-1,1 0 0,0-1 1,0 1-1,0-1 1,0 1-1,0-1 1,0 0-1,0 1 1,0-1-1,1 0 1,-1 0-1,0 0 1,1 0-1,-1 0 0,1 0 1,-1 0-1,1 0 1,-1-1-1,1 1 1,0 0-1,0-1 1,-1 0-1,1 1 1,3-1-1,0 0 39,1 0 0,0 0 0,0-1 0,0 0 0,0 0 0,-1 0 0,1-1 1,0 0-1,-1 0 0,10-5 0,-12 5-51,0 1 0,0-1 0,-1 0 0,1 0 0,-1-1 0,0 1 0,1 0 0,-1-1 0,0 1 0,0-1 0,0 0 0,-1 0 0,1 0 0,-1 1 0,0-2 0,1 1 0,-1 0 0,-1 0 0,1 0 0,0 0 1,0-5-1,-1 7 15,0-1 0,-1 1 0,1 0-1,0-1 1,0 1 0,0 0 0,-1-1 0,1 1 0,-1 0 0,1 0 0,-1-1 0,0 1 0,1 0 0,-1 0 0,0 0 0,0 0 0,0 0 0,0 0 0,0 0 0,0 0 0,0 0 0,0 0 0,0 0 0,-2 0 0,0-1 9,-1 0-1,1 1 0,-1 0 1,1 0-1,-1 0 0,0 0 0,0 0 1,0 1-1,-4-1 0,5 1-193,0-1 0,-1 1 0,1 0-1,0 0 1,0 1 0,0-1 0,-1 1-1,1-1 1,0 1 0,0 0 0,0 0 0,0 0-1,0 1 1,1-1 0,-1 1 0,0-1-1,0 1 1,1 0 0,-1 0 0,1 0-1,0 0 1,0 1 0,-4 3 0,4 6-3629,2-1-2536</inkml:trace>
</inkml:ink>
</file>

<file path=ppt/ink/ink9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6.2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129 0 10218,'0'0'6630,"-6"5"-4900,-7 9-449,-3 3-128,4 5-384,-5-1-289,3 1-288,0-1-128,3-4-32,2-2 0,0-3-32,3-4 0,5-1-352,1-14-5638,7-8 385</inkml:trace>
</inkml:ink>
</file>

<file path=ppt/ink/ink9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6.6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175 40 11979,'0'0'5093,"-8"-5"-3454,5 4-1541,-38-18 780,39 19-860,1-1 0,-1 1 0,0-1 0,0 1 0,0 0 0,0-1 0,0 1-1,1 0 1,-1 0 0,0 1 0,0-1 0,0 0 0,0 0 0,0 1 0,0 0 0,1-1-1,-1 1 1,0 0 0,0 0 0,1-1 0,-1 1 0,1 1 0,-1-1 0,1 0-1,-2 2 1,-23 34 584,26-36-576,-1 0-1,1-1 1,0 1 0,-1 0-1,1-1 1,0 1-1,0 0 1,-1-1 0,1 1-1,0 0 1,0-1-1,0 1 1,0 0 0,0 0-1,0-1 1,0 1-1,0 0 1,0 0-1,0-1 1,1 1 0,-1 0-1,0-1 1,0 1-1,1 0 1,-1-1 0,0 1-1,1 0 1,-1-1-1,1 1 1,-1-1 0,0 1-1,1-1 1,0 1-1,-1-1 1,1 1 0,-1-1-1,1 1 1,0-1-1,-1 0 1,1 1 0,-1-1-1,1 0 1,0 0-1,0 1 1,-1-1 0,1 0-1,0 0 1,-1 0-1,1 0 1,0 0-1,0 0 1,-1 0 0,1 0-1,0 0 1,0 0-1,0-1 1,8 1 16,0-1 1,0-1-1,-1 1 0,1-1 0,-1-1 1,1 1-1,8-5 0,-15 6-37,1 0 0,-1 0 0,0 0 0,0 0 1,1 0-1,-1-1 0,0 1 0,0-1 0,0 1 0,0-1 0,-1 0 0,1 1 0,0-1 0,-1 0 1,1 0-1,-1 0 0,0 0 0,1-1 0,-1 1 0,0 0 0,-1-1 0,1 1 0,0 0 1,-1-1-1,1 1 0,-1-1 0,1 1 0,-1-1 0,-1-3 0,1 5-5,-1 0-1,0 0 0,0 0 1,0 0-1,0 0 1,0 1-1,0-1 0,-1 0 1,1 1-1,0-1 1,0 1-1,0 0 1,-1-1-1,1 1 0,0 0 1,0-1-1,-1 1 1,1 0-1,0 0 0,0 0 1,-1 0-1,1 0 1,0 1-1,-2-1 0,-35 7-21,30-3-15,0 1 0,0 0 0,0 0 0,0 1 0,1 0 0,0 1 0,0 0 0,1 0-1,-1 0 1,2 1 0,-6 8 0,7-11-24,0 1-1,1-1 1,0 1-1,0 0 0,1 0 1,0 0-1,0 0 0,0 0 1,1 0-1,-1 0 1,2 1-1,-1-1 0,1 1 1,0-1-1,0 0 1,0 1-1,3 9 0,-2-14-236,1 1 1,0-1-1,0 0 0,0 0 0,0 0 0,0 0 0,0 0 0,1 0 0,-1-1 1,0 1-1,1-1 0,-1 1 0,1-1 0,0 0 0,0 0 0,-1 0 0,1-1 0,0 1 1,0-1-1,0 1 0,0-1 0,-1 0 0,1 0 0,4 0 0,27 0-4239</inkml:trace>
</inkml:ink>
</file>

<file path=ppt/ink/ink9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6.97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92 0 8776,'0'0'2290,"-8"9"492,0-1-2346,-39 46 3732,43-49-3791,1-1-1,0 1 1,0 0 0,1 0-1,-1 0 1,1 0-1,0 0 1,0 0-1,1 1 1,0-1-1,-2 10 1,4-14-348,-1 0 0,0-1-1,0 1 1,1 0 0,-1-1-1,1 1 1,-1 0 0,0 0 0,1-1-1,-1 1 1,1-1 0,-1 1 0,1 0-1,0-1 1,-1 1 0,1-1 0,0 0-1,-1 1 1,1-1 0,0 1 0,0-1-1,-1 0 1,1 0 0,0 1 0,0-1-1,-1 0 1,1 0 0,0 0-1,0 0 1,0 0 0,1 0 0,34 0 447,-26 0-340,1 0-93,-1-1 1,0 0-1,1-1 0,-1 0 1,12-4-1,-19 5-34,-1 1-1,1-1 1,-1 0-1,0 0 1,1 0-1,-1 0 1,0 0 0,0 0-1,0-1 1,0 1-1,0-1 1,0 0-1,0 1 1,-1-1 0,1 0-1,0 0 1,-1 0-1,1 0 1,-1 0-1,0-1 1,0 1-1,0 0 1,0 0 0,0-1-1,-1 1 1,2-6-1,-3 7 2,1-1 0,-1 1 0,1-1 0,-1 1 0,0-1 0,0 1 0,0-1 0,0 1 0,0 0 0,0 0-1,0-1 1,0 1 0,-1 0 0,1 0 0,0 0 0,-1 0 0,1 0 0,0 0 0,-1 1 0,1-1 0,-1 0 0,0 1 0,-2-1-1,-46-13-809,40 11 151,-35-7-6638,27 6-945</inkml:trace>
</inkml:ink>
</file>

<file path=ppt/ink/ink9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8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1 217 9417,'0'0'7538,"10"7"-6780,-6-5-700,1 2 29,1 0 0,0 0 0,0 0 1,1-1-1,-1 0 0,1-1 0,0 1 0,-1-1 0,1-1 0,0 1 0,0-1 0,12 0 0,590-26 1917,-30-1-2065,-381 22 1295,229-35-1,269-8 641,-174 20-1250,-244-16 399,-188 25-944,1 4 0,118-3 0,-45 19 51,-119 1-6586,-59-6 221</inkml:trace>
</inkml:ink>
</file>

<file path=ppt/ink/ink95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38.7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56 9577,'0'0'7121,"8"-8"-5492,-1 3-1366,1 0 1,-1 0 0,1 1-1,-1 0 1,1 0-1,1 0 1,-1 1 0,0 1-1,1-1 1,-1 1 0,1 1-1,17-2 1,-12 3 198,3-2 60,1 2 1,31 3 0,-46-3-492,-1 0 1,0 0 0,1 0-1,-1 1 1,1-1 0,-1 1-1,0 0 1,1-1-1,-1 1 1,0 0 0,0 1-1,1-1 1,-1 0-1,0 0 1,0 1 0,-1 0-1,1-1 1,0 1 0,0 0-1,-1 0 1,1 0-1,-1 0 1,0 0 0,1 0-1,-1 0 1,0 0-1,0 0 1,1 4 0,-3-5 24,1 1 0,0-1 1,0 0-1,-1 1 0,1-1 1,-1 0-1,1 1 1,-1-1-1,0 0 0,0 0 1,1 1-1,-1-1 0,0 0 1,0 0-1,0 0 0,0 0 1,0 0-1,0 0 0,-1 0 1,1-1-1,0 1 0,0 0 1,-3 0-1,-37 18 769,32-16-648,-27 10 244,23-9-261,1 0 1,-1 2-1,-19 10 0,32-12-252,10-1-15,13-1-89,-22-1 180,4-1-26,86 14-879,-86-13 880,1 0 0,0 1-1,-1 0 1,1 0-1,-1 0 1,1 0-1,-1 1 1,0 0 0,0 0-1,-1 1 1,1 0-1,-1-1 1,6 7-1,-9-9 43,0 1 0,0-1-1,0 1 1,0 0 0,0 0-1,0-1 1,-1 1 0,1 0-1,0 0 1,-1 0 0,0 0-1,1 0 1,-1 0-1,0 0 1,0 0 0,0 0-1,0 0 1,0 0 0,-1 0-1,1 0 1,-2 3 0,1-2 45,-1 1 0,0-1 0,0 1 0,-1-1 0,1 0 0,-1 1 0,1-1 0,-1 0 0,0-1 0,-3 4 0,-8 3 181,1 0 0,-1-1-1,-1 0 1,-15 6 0,19-9-181,-1 0-1,0 0 0,0-1 1,-1-1-1,1 0 1,-1-1-1,0 0 0,1-1 1,-1 0-1,0-1 0,-16-2 1,29 2-234,-1 0 0,0 0-1,0-1 1,0 1 0,0 0 0,1-1 0,-1 1 0,0-1 0,0 1 0,1-1-1,-1 0 1,0 1 0,1-1 0,-1 0 0,0 1 0,1-1 0,-1 0-1,1 1 1,-1-1 0,1 0 0,0 0 0,-1 0 0,1 0 0,0 0 0,-1 1-1,1-1 1,0 0 0,0-2 0,-1-17-6287</inkml:trace>
</inkml:ink>
</file>

<file path=ppt/ink/ink95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31.93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1281 0 5317,'-8'3'-283,"-36"16"581,20-9 364,0 0-1,-34 8 1,49-16-497,0-1 0,0 1 0,0-1 1,0-1-1,0 0 0,-1 0 0,1-1 0,0 0 1,0-1-1,-16-4 0,12 2-178,0 1 0,0 0-1,0 1 1,0 0 0,0 1 0,-1 1 0,-19 2 0,-9 3 79,-43 12 1,-28 3 316,89-16-239,1 0 0,0 2 0,1 0 1,0 2-1,0 0 0,-40 22 0,-117 85 424,87-53 6,78-51-554,0-1 0,1 2 0,0 0 0,1 0-1,1 2 1,0-1 0,0 1 0,1 1 0,1-1-1,1 2 1,0-1 0,1 1 0,0 1 0,2-1-1,0 1 1,0 0 0,2 0 0,0 0 0,1 1-1,1-1 1,0 0 0,2 1 0,3 30 0,-2-40-37,1 0 0,-1 0 0,1 0 0,1 0 0,-1-1 0,1 1 0,1-1 0,-1 0 0,1 0 0,1-1 0,-1 0 0,1 0 0,0 0 0,13 10 1,7 3 2,2 0 1,39 20 0,-36-25 5,-1-1 1,2-1-1,0-2 1,0-1-1,1-1 0,-1-2 1,40 2-1,243-4 104,-181-6-40,-114 2-44,38 2-23,0-3 0,0-3 0,0-2 0,83-20 0,-69 3 95,125-59 1,61-52-11,-245 127-71,20-11-17,0-2 1,50-41 0,-72 53 2,-1-2 0,0 1 0,0-1 0,-1-1 0,-1 0 0,0 0 0,0-1 0,-1 1 0,0-2 0,8-23 0,-12 28 36,-1-1-1,0 0 0,0-1 0,-1 1 1,0 0-1,-1 0 0,0 0 0,-1-1 1,0 1-1,0 0 0,0 0 0,-2 0 1,-3-12-1,1 9 52,-1 0 0,0 1 0,0 0 1,-1 0-1,-1 0 0,0 1 0,0 0 0,-17-14 0,0 4 98,0 0 0,-2 2 0,0 1 0,-1 1 0,-1 2 0,-55-21-1,30 18-123,-1 1 0,-1 3 0,-86-8 0,-176 9-3090,232 13 19</inkml:trace>
</inkml:ink>
</file>

<file path=ppt/ink/ink95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39.74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465 30 2851,'0'0'133,"-9"3"59,2-1-193,-53 9 2030,57-11-2012,0 0 0,0 0 0,0 0 0,0 0 1,0 0-1,0-1 0,0 1 0,0-1 0,0 0 0,0 0 0,0 0 0,0 0 1,1-1-1,-1 1 0,1-1 0,-1 1 0,1-1 0,-1 0 0,-3-4 1,5 4 14,-1 1 1,1-1 0,-1 0-1,0 0 1,1 1 0,-1-1-1,0 1 1,0-1 0,-1 1 0,1 0-1,0 0 1,0 0 0,0 0-1,-1 0 1,1 1 0,0-1 0,-1 1-1,1-1 1,-1 1 0,-4 0-1,3 1 82,-1-1 0,1 1 0,-1 1-1,1-1 1,0 0 0,-1 1 0,1 0 0,0 0-1,0 1 1,-5 3 0,-4 4 178,0 1-1,1 0 1,1 1 0,0 0 0,-10 16-1,-5 9-82,3 2-1,-34 75 0,50-100-188,0 1 0,2 0 0,-1 0 1,2 0-1,0 1 0,1 0 0,1-1 0,-2 33 0,4-40-9,0 1-1,1-1 0,0 1 0,0 0 0,1-1 1,0 0-1,0 1 0,1-1 0,0 0 0,0 0 0,1 0 1,0-1-1,1 1 0,-1-1 0,1 0 0,1 0 0,-1-1 1,1 0-1,1 0 0,9 8 0,-3-4-48,-1-2-1,1 1 1,1-2 0,0 0-1,0 0 1,0-1 0,15 3-1,111 22-438,-102-25 509,0 2 0,65 23-1,23 28 409,-97-42-361,0-2-1,1-2 0,1 0 0,0-2 1,1-2-1,63 12 0,-40-20-64,1-1 0,-1-3 1,1-3-1,-1-2 0,76-20 0,-60 15 141,1 5 0,0 2-1,87 4 1,-145 2-112,20-2-21,1-1 0,-1-1 0,0-3-1,-1 0 1,1-2 0,-2-2 0,1-1 0,47-25-1,19-17 55,113-83-1,-198 127-75,-3 3 8,0-1-1,-1 0 1,0-1-1,-1 0 0,1-1 1,-2 0-1,0 0 1,0 0-1,-1-1 1,0 0-1,0-1 0,-2 0 1,1 0-1,-2 0 1,1 0-1,-2-1 1,0 0-1,0 0 0,-1 0 1,-1 0-1,0 0 1,-1-13-1,-1 19 1,-1-1 0,0 1 0,0 0 0,-1 1 0,0-1 0,0 0 0,-1 1 0,0 0 0,0 0 0,0 0-1,-1 0 1,1 0 0,-2 1 0,1 0 0,0 0 0,-12-7 0,-3-2 16,-1 0-1,0 2 1,-39-18 0,13 13 104,-1 1 0,-1 2 0,0 3 0,-1 2 1,-70-4-1,-258 7 846,292 8-956,-411 25 915,175-6-5304,257-18 982</inkml:trace>
</inkml:ink>
</file>

<file path=ppt/ink/ink95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34.7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1 104 5381,'0'0'7885,"0"-9"-5365,1 6-2489,-2 0 216,1-1 1,0 1-1,0 0 1,1 0-1,-1 0 1,1 0-1,-1-1 1,1 1-1,0 0 1,0 0-1,1 0 1,-1 0-1,1 1 1,-1-1-1,1 0 1,0 1-1,0-1 1,0 1-1,0-1 1,0 1-1,1 0 1,-1 0-1,1 0 1,-1 0-1,1 0 1,0 1-1,5-3 1,7 0-20,0 0 0,0 1 0,0 1 0,0 1 0,0 0 0,24 1 0,-38 0-227,0 0-1,-1 0 1,1 0 0,0 0 0,0 0-1,0 0 1,0 0 0,0 0 0,0 0-1,0 0 1,0 0 0,0 1-1,0-1 1,0 0 0,-1 1 0,1-1-1,0 1 1,0-1 0,0 1-1,-1-1 1,1 1 0,0-1 0,-1 1-1,1 0 1,0-1 0,-1 1-1,1 0 1,-1 0 0,1 0 0,-1-1-1,1 1 1,-1 0 0,0 0 0,1 0-1,-1 0 1,0 0 0,0 0-1,0 0 1,1-1 0,-1 1 0,0 0-1,0 0 1,0 0 0,-1 0-1,1 0 1,0 0 0,0 0 0,0 0-1,-1 0 1,1 0 0,0-1 0,-1 1-1,1 0 1,-1 0 0,1 0-1,-1-1 1,1 1 0,-2 1 0,-2 4 36,0 0 0,0 0 1,0 0-1,-1 0 1,0 0-1,-7 4 0,0 0 27,7-7-6,0 0-1,0 0 1,1 1 0,-1 0 0,1 0 0,0 0-1,0 0 1,0 1 0,1 0 0,-4 6 0,11-9-33,0-1 1,1 1 0,0-1 0,-1 0 0,1 0-1,0-1 1,8 1 0,-1 0 3,-5 1-66,0-1 0,0 1 0,-1 1 1,1-1-1,-1 1 0,1 0 1,-1 1-1,0 0 0,0 0 1,0 0-1,9 10 0,-13-12 31,0-1 0,-1 1-1,0 0 1,1-1 0,-1 1-1,0 0 1,0 0 0,0 0-1,0 0 1,0 0 0,-1 0 0,1 1-1,-1-1 1,1 0 0,-1 0-1,0 0 1,0 0 0,0 1 0,0-1-1,0 0 1,0 0 0,-1 0-1,1 1 1,-1-1 0,1 0 0,-1 0-1,0 0 1,0 0 0,0 0-1,0 0 1,0 0 0,0-1 0,-1 1-1,1 0 1,0 0 0,-1-1-1,0 1 1,1-1 0,-1 0-1,0 1 1,-3 1 0,-3 2 302,0-1 0,0 0 0,-1 0 0,1-1 0,-1 0-1,0 0 1,0-1 0,0-1 0,0 1 0,0-1 0,-9 0 0,6-1-162,1 1 0,0 1 0,0 0 0,0 1 0,0 0 0,-13 5 0,74-5-9337,-27-11 1980</inkml:trace>
</inkml:ink>
</file>

<file path=ppt/ink/ink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3.075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172 0 15022,'0'0'1831,"-9"3"-389,1-1-1350,1 1 0,0 0 1,0 0-1,1 0 1,-1 1-1,0 0 1,1 1-1,0-1 0,0 1 1,1 0-1,-1 1 1,1-1-1,0 1 1,1 0-1,-7 11 0,3-6 45,1 0-1,0 0 0,1 1 1,1 0-1,-1 1 0,2-1 1,0 1-1,0 0 0,1 0 1,1 0-1,0 0 0,0 17 1,3-28-130,0-1-1,0 1 1,0 0 0,0-1 0,0 1 0,0-1 0,0 1 0,0-1 0,0 0-1,1 1 1,-1-1 0,1 0 0,-1 0 0,1 0 0,-1 0 0,1 0-1,0-1 1,-1 1 0,1 0 0,0-1 0,0 1 0,-1-1 0,1 1-1,0-1 1,0 0 0,0 0 0,0 0 0,-1 0 0,1 0 0,4-1 0,59-5-25,-64 6 15,52-12-2073,-1-5-3418,-18 4-218</inkml:trace>
</inkml:ink>
</file>

<file path=ppt/ink/ink96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6:13.04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0 110 5317,'0'0'5274,"9"-3"-4484,9-3 156,0 1 0,0 1 0,0 0 0,0 2-1,20-1 1,692 9 399,-420 9-430,4 0-821,-229-19 132,147-26-1,-28 1-3,191 23-1626,-220 9 988,133-29 461,-34 0 678,-153 26 355,-76 0-2962,-17 0-6636,-39 0-801</inkml:trace>
</inkml:ink>
</file>

<file path=ppt/ink/ink96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50.36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4837,'0'0'16186,"9"3"-15076,14 3-730,0-2 0,1 0 0,-1-2 0,31 0-1,-31-2-555,1 1-1,-1 1 0,0 1 0,1 1 0,-2 1 1,27 9-1,-44-11 569,-1 1-4255,-15-2-4928,-10-2 2166</inkml:trace>
</inkml:ink>
</file>

<file path=ppt/ink/ink96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2:50.69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0 9161,'0'0'6982,"52"26"-4932,-12-21-256,5-3-513,9 0-640,-7-1-321,0-1-224,-4 3-96,-9-3-769,-10 0-2209,-5-3-5286</inkml:trace>
</inkml:ink>
</file>

<file path=ppt/ink/ink96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5.5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0 222 3299,'0'0'18818,"10"2"-18119,-6-1-664,-1 0-1,1-1 1,0 0-1,0 1 1,0-1 0,0 0-1,0-1 1,0 1-1,0-1 1,0 0-1,-1 0 1,1 0 0,0 0-1,0-1 1,4-2-1,5-4 8,-1 0 0,1-1 0,16-16 0,-12 11-13,-1-1 1,0 0-1,0-1 0,-2-1 1,0 0-1,-1-1 0,17-32 1,-30 50-22,0 0 0,0 0 1,0 0-1,0 0 0,0 0 0,0 0 1,0 0-1,0 0 0,0 0 0,0 0 1,-1 0-1,1 0 0,0 0 1,0 0-1,0 0 0,0 0 0,0 0 1,0 0-1,0 0 0,0 0 0,0 0 1,0 0-1,0-1 0,0 1 0,0 0 1,0 0-1,0 0 0,0 0 0,0 0 1,-1 0-1,1 0 0,0 0 1,0 0-1,0 0 0,0 0 0,0 0 1,0 0-1,0-1 0,0 1 0,0 0 1,0 0-1,0 0 0,0 0 0,0 0 1,0 0-1,0 0 0,0 0 0,1 0 1,-1 0-1,-10 8 202,-11 16 5,10-7-73,0 0 1,1 0-1,1 1 1,1 0-1,0 1 1,2 0-1,0 0 1,1 0-1,1 1 1,0-1-1,2 1 1,-1 23-1,3-41-148,0 0 0,0-1 0,0 1-1,1 0 1,-1-1 0,0 1 0,1 0-1,-1-1 1,1 1 0,-1-1 0,1 1-1,0-1 1,-1 1 0,1-1 0,0 1-1,0-1 1,0 0 0,0 1 0,1-1-1,-1 0 1,0 0 0,0 0 0,1 0 0,-1 0-1,1 0 1,-1 0 0,0 0 0,1-1-1,0 1 1,-1-1 0,1 1 0,-1-1-1,3 1 1,0-1-347,-1 0-1,1 0 1,-1 0 0,0 0-1,1 0 1,-1-1 0,0 1-1,1-1 1,-1 0 0,0 0-1,0-1 1,0 1 0,0 0-1,0-1 1,0 0-1,3-2 1,16-15-5957</inkml:trace>
</inkml:ink>
</file>

<file path=ppt/ink/ink96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6.41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56 43 3171,'0'0'19837,"11"-7"-19004,-4 2-718,-1 1-1,1 0 1,0 0-1,0 1 0,0 0 1,0 0-1,0 1 1,1 0-1,-1 0 1,1 0-1,0 1 1,0 1-1,-1-1 0,1 1 1,9 1-1,-16-1-110,0 1 1,1-1-1,-1 1 0,0-1 0,0 1 0,0-1 0,0 1 0,1-1 0,-1 1 1,0 0-1,0 0 0,-1 0 0,1 0 0,0-1 0,0 1 0,0 0 1,0 0-1,-1 1 0,1-1 0,-1 0 0,1 0 0,-1 0 0,1 0 0,-1 1 1,1-1-1,-1 0 0,0 0 0,0 1 0,0-1 0,0 0 0,0 0 0,0 1 1,0-1-1,0 0 0,0 0 0,0 1 0,-1-1 0,0 2 0,0 3 14,-1-1-1,0 1 0,0-1 0,0 1 1,-1-1-1,1 0 0,-5 6 0,-10 9 116,-2 0 0,0-2 0,-1 0-1,-39 27 1,1 0 858,96-41-847,38-15-87,-15 1-5012,-19 6-7683,-36 4 5095</inkml:trace>
</inkml:ink>
</file>

<file path=ppt/ink/ink96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6.77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54 1 3972,'0'0'17616,"-39"56"-15918,33-37-545,1 0-608,3 0-417,0-3-96,2-4-224,0-1-994,0-3-223,8-4-256,-1-4-417,-2 0-2242,4 0-2627</inkml:trace>
</inkml:ink>
</file>

<file path=ppt/ink/ink96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7.11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68 0 10698,'0'0'10880,"-4"8"-9396,1-1-1234,-1 1 111,0-1 0,1 1 0,-1 0 0,2 0 1,-1 0-1,1 1 0,-1 9 0,8-16-422,0-1 0,0 0 0,1 0 1,-1-1-1,0 1 0,1-1 0,-1 0 0,7-1 0,-4 0-566,-3 1 318,0 0 0,0 0-1,0 1 1,0-1 0,0 1-1,0 0 1,0 0 0,0 1 0,-1-1-1,9 5 1,-12-5 293,1 1 0,0-1-1,-1 1 1,1-1 0,-1 1 0,0 0 0,0 0 0,0 0 0,0 0 0,0 0-1,0 0 1,0 0 0,0 0 0,-1 0 0,1 0 0,-1 0 0,0 1-1,1-1 1,-1 0 0,0 0 0,0 0 0,-1 1 0,1-1 0,0 0-1,-1 0 1,1 0 0,-2 3 0,0 0 270,1 0 0,-1-1 0,-1 1-1,1-1 1,-1 1 0,1-1 0,-1 0 0,0 0 0,-1 0 0,1-1-1,-1 1 1,1-1 0,-1 1 0,0-1 0,-1-1 0,1 1-1,-7 3 1,3-2 135,-1 0 1,1 0-1,-1-1 0,0-1 0,1 1 0,-1-1 0,0-1 1,-16 2-1,24-3-473,1 0 1,-1-1-1,0 1 1,0 0 0,0 0-1,1 0 1,-1-1-1,0 1 1,0 0 0,1-1-1,-1 1 1,0-1-1,1 1 1,-1-1-1,0 1 1,1-1 0,-1 1-1,1-1 1,-1 0-1,1 1 1,-1-1 0,1 0-1,-1 1 1,1-1-1,0 0 1,-1 0 0,1 1-1,0-1 1,0 0-1,-1 0 1,1 0 0,0 0-1,0 1 1,0-3-1,2-32-6509,-2 31 5520,5-19-5766</inkml:trace>
</inkml:ink>
</file>

<file path=ppt/ink/ink96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7.494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10 14414,'0'0'12267,"56"-10"-12203,-33 10-192,2 0-1185,-5 0-1249,0 0-1218,-4 0-3395</inkml:trace>
</inkml:ink>
</file>

<file path=ppt/ink/ink96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7.83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0 12748,'0'0'8066,"-8"3"-6784,-2 1-1144,1 0 0,0 1 1,0 0-1,0 1 1,1 0-1,0 0 1,0 1-1,1 0 1,-1 0-1,1 0 0,1 1 1,0 0-1,0 1 1,-9 16-1,10-17-52,1 1 0,-1 0 1,2 0-1,-1 0 0,1 0 0,1 1 0,-1-1 0,2 1 0,-1 0 0,1-1 1,1 1-1,0 0 0,0 0 0,2 12 0,-1-20-78,1 0-1,-1 0 1,0 0-1,1 0 1,-1 0-1,1 0 1,0-1-1,-1 1 1,1-1-1,0 1 0,0-1 1,0 0-1,0 0 1,0 0-1,0 0 1,0 0-1,0 0 1,1 0-1,-1-1 1,0 1-1,1-1 1,-1 0-1,0 0 1,0 1-1,1-2 1,-1 1-1,0 0 1,1 0-1,3-2 1,1 2 4,-1-1 0,0-1 0,-1 1 0,1-1 0,0 0 0,0 0 0,-1-1 1,1 1-1,-1-1 0,8-6 0,-10 7 8,-1 0 1,1 0-1,-1 0 0,0-1 1,0 1-1,0-1 1,0 1-1,-1-1 0,1 0 1,-1 0-1,1 1 1,-1-1-1,0 0 0,0 0 1,0-1-1,-1 1 0,1 0 1,-1 0-1,1 0 1,-1 0-1,0-1 0,0 1 1,-1 0-1,1 0 1,-1 0-1,-1-6 0,0 6 37,0-1 0,0 1 0,0 0 0,0 0 0,-1-1 0,0 2 0,1-1 0,-1 0 0,0 1 0,0-1 0,-1 1 0,1 0 0,0 0 0,-1 0 0,1 0 0,-1 1 0,0-1 0,1 1 0,-1 0 0,0 0 0,-5 0 0,7 0-111,-40-2 84,41 3-130,1 0-1,-1 0 1,0 0 0,0 1 0,0-1 0,1 0-1,-1 0 1,0 0 0,0 0 0,0 1-1,1-1 1,-1 0 0,0 1 0,1-1-1,-1 1 1,0-1 0,1 1 0,-1-1-1,1 1 1,-1-1 0,0 1 0,1 0 0,-1-1-1,1 1 1,0 0 0,-1-1 0,1 1-1,0 0 1,-1 0 0,1-1 0,0 1-1,0 0 1,0 0 0,-1 0 0,1-1 0,0 1-1,0 0 1,0 0 0,0 0 0,0-1-1,1 1 1,-1 0 0,0 0 0,0-1-1,0 1 1,1 1 0,0-1-280,-1 0 1,1 0-1,0 0 1,-1 0-1,1 0 0,0 0 1,0-1-1,0 1 1,0 0-1,0 0 0,0-1 1,0 1-1,0-1 1,0 1-1,0 0 0,0-1 1,0 0-1,2 1 1,-3-1 325,16 4-6154</inkml:trace>
</inkml:ink>
</file>

<file path=ppt/ink/ink96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8.16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153 0 15759,'0'0'8851,"-7"10"-8072,-24 32-625,3 3-1,1 0 1,-26 64-1,52-109-290,0 1 0,1 0-1,-1 0 1,1 0 0,-1 0-1,1 0 1,-1 0 0,1 0-1,0-1 1,-1 1 0,1 0 0,0 0-1,0 0 1,0 0 0,0 0-1,-1 1 1,2-1 0,-1 0-1,0 0 1,0 0 0,0 0-1,1 1 1,14-25-9506,-5-3-2310</inkml:trace>
</inkml:ink>
</file>

<file path=ppt/ink/ink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3.54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192 1 15919,'-7'6'1308,"-6"6"-962,1 0 1,1 1-1,0 0 1,1 1 0,0 0-1,1 1 1,0 0-1,1 0 1,1 1-1,1 0 1,-7 24-1,-2 22 516,-12 117-1,3-19-763,32-186 446,1-1-1,15-28 1,13-39-563,-16 22-504,-22 98 418,0-16 67,1-1 0,0 1 0,0-1 0,1 1 0,0 0 0,3 10 0,-3-18 32,0 1 0,0-1 0,0 0 0,1 0 0,-1 1 0,0-1 0,1 0 0,0 0 0,-1 0 0,1-1 0,0 1 0,0 0 0,0-1 0,0 1 0,0-1 0,0 1 0,0-1 0,1 0 0,-1 0 0,0 0 0,1 0 0,-1-1 0,1 1 0,-1 0 0,1-1 0,-1 0 0,1 0 0,4 0 0,-1 0 31,0 0 0,0-1-1,0 0 1,0 0 0,-1-1-1,1 0 1,0 0-1,0 0 1,-1 0 0,1-1-1,-1 0 1,0 0 0,0 0-1,0-1 1,0 0-1,-1 0 1,0 0 0,5-6-1,0 0 51,-1-1 0,0 0 0,-1 0 0,0-1 0,-1 0 0,0 0 0,4-15 0,-46 76-358,30-37 310,0 0 1,0 0-1,1 0 0,1 1 0,0 0 0,1 0 0,0 0 1,1 0-1,1 0 0,-1 21 0,2-33-20,0 0 0,1 0-1,-1 0 1,0 1 0,1-1-1,-1 0 1,0 0 0,1 0 0,-1 0-1,1 0 1,0 0 0,-1 0-1,1 0 1,0 0 0,0 0 0,-1-1-1,1 1 1,0 0 0,0 0-1,0-1 1,0 1 0,0 0 0,0-1-1,0 1 1,0-1 0,0 0-1,0 1 1,0-1 0,1 0-1,-1 1 1,0-1 0,0 0 0,0 0-1,0 0 1,1 0 0,-1 0-1,0 0 1,0-1 0,0 1 0,0 0-1,0-1 1,1 1 0,-1 0-1,0-1 1,2-1 0,4 0 80,1-1 1,-1 0-1,1 0 0,-1-1 1,9-6-1,10-13-33,-1 0 1,-2-1-1,0-2 1,37-55-1,-72 137-342,7-45 365,1 1-1,1-1 1,-1 1 0,2 0 0,0 0-1,0 0 1,1 22 0,1-33-134,0 0 1,0-1-1,0 1 0,0 0 0,0-1 1,1 1-1,-1 0 0,0-1 1,1 1-1,-1 0 0,0-1 1,1 1-1,-1-1 0,1 1 1,-1-1-1,1 1 0,-1-1 1,1 1-1,-1-1 0,1 1 1,-1-1-1,1 0 0,0 1 1,-1-1-1,1 0 0,0 1 1,-1-1-1,1 0 0,0 0 1,-1 0-1,2 0 0,26-1-5699,-9-4-1056</inkml:trace>
</inkml:ink>
</file>

<file path=ppt/ink/ink97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8.50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113 15 9545,'0'0'3032,"-8"0"-1409,1 0-944,-1 1-1,0-1 1,1 2-1,-1-1 1,1 1-1,-10 3 1,14-4-392,1 0-1,0 0 1,-1 0-1,1 0 1,0 0-1,0 1 1,0-1-1,0 1 1,0 0-1,0-1 1,0 1 0,0 0-1,1 0 1,-1 0-1,1 0 1,-1 0-1,1 0 1,0 1-1,0-1 1,0 0-1,0 1 1,0-1-1,1 1 1,-1-1 0,1 1-1,-1 4 1,3-6-243,0 0 1,1 0 0,-1 0 0,0 0 0,0-1 0,1 1 0,-1-1 0,1 0-1,-1 1 1,0-1 0,1 0 0,-1 0 0,1-1 0,4 0 0,-5 1 2,6-1-37,0 0 0,0-1-1,-1 0 1,1 0 0,-1-1-1,14-6 1,-18 8-30,0-1-1,1 1 1,-1-1 0,0 0-1,0 0 1,0-1 0,0 1-1,-1-1 1,1 1 0,-1-1 0,1 0-1,-1 0 1,0 0 0,0 0-1,0 0 1,2-6 0,-4 9 14,0-1-1,0 1 1,0-1 0,0 1 0,0-1 0,0 0 0,1 1-1,-2-1 1,1 1 0,0-1 0,0 1 0,0-1 0,0 1-1,0-1 1,0 1 0,0-1 0,-1 1 0,1-1 0,0 1-1,0-1 1,-1 1 0,1 0 0,0-1 0,-1 1 0,1-1-1,0 1 1,-1 0 0,1-1 0,-1 1 0,1 0 0,-1 0-1,1-1 1,-1 1 0,-23-4-257,18 5 173,0-1 1,0 1-1,0 0 1,0 1-1,1-1 1,-7 3-1,7 0 10,1-1-1,0 0 1,0 1 0,0 0 0,0 0-1,0 0 1,1 0 0,-1 1 0,1 0-1,0-1 1,1 1 0,-3 6 0,3-8-211,1 1 1,0-1 0,0 1-1,0-1 1,1 1 0,-1 0-1,1 0 1,-1 5 0,2-7-190,-1 0 1,0 0 0,1 0 0,-1 0-1,1 0 1,-1 0 0,1 0 0,0-1 0,0 1-1,0 0 1,0 0 0,0-1 0,0 1-1,0 0 1,1-1 0,1 2 0,14 9-6317</inkml:trace>
</inkml:ink>
</file>

<file path=ppt/ink/ink97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3:18.9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71 6 16271,'0'0'3123,"-9"4"-400,4-2-2427,-29 12 2120,32-13-2319,1 0 0,-1 0 1,1 0-1,0 0 0,-1 0 0,1 0 1,0 0-1,0 0 0,0 1 1,-1-1-1,1 0 0,1 1 1,-1-1-1,0 1 0,0-1 1,0 1-1,1-1 0,-1 1 1,1-1-1,-1 1 0,1 3 1,0-4-99,0 0 0,1-1 0,-1 1 0,1 0 0,-1 0 0,1 0 0,-1-1 0,1 1 0,0 0 0,-1-1 0,1 1 0,0 0 0,-1-1 0,1 1 0,0-1 0,0 1 0,0-1 0,0 0 0,-1 1 0,1-1 0,0 0 0,0 0 0,0 1 0,0-1 0,0 0 0,0 0 0,0 0 0,0 0 0,1 0 0,35 1-80,-31-1 117,-4-1-32,0 1-1,1 0 1,-1-1 0,0 1 0,0-1 0,0 1-1,1-1 1,-1 0 0,0 0 0,0 0 0,0 0-1,-1-1 1,1 1 0,0 0 0,0-1 0,-1 1-1,1-1 1,-1 0 0,1 1 0,-1-1 0,1 0-1,-1 0 1,1-2 0,-2 3-4,1 0 0,-1 0 1,1 0-1,-1-1 0,0 1 0,0 0 1,1 0-1,-1 0 0,0 0 0,0 0 0,0-1 1,0 1-1,0 0 0,-1 0 0,1 0 1,0 0-1,0 0 0,-1 0 0,1 0 1,-1 0-1,1-1 0,-1 1 0,1 1 0,-1-1 1,0 0-1,1 0 0,-1 0 0,0 0 1,0 0-1,0 1 0,0-1 0,1 0 0,-1 0 1,0 1-1,0-1 0,0 1 0,0-1 1,-1 1-1,1 0 0,0-1 0,0 1 1,0 0-1,0 0 0,-2-1 0,-41-2-1588,42 3 1218,0 0-1,0 0 0,0 1 1,1-1-1,-1 0 0,0 1 1,0 0-1,0-1 1,1 1-1,-1 0 0,0 0 1,1 0-1,-1 0 0,1 0 1,-1 0-1,1 1 1,-1-1-1,1 0 0,-2 3 1,-3 7-6511</inkml:trace>
</inkml:ink>
</file>

<file path=ppt/ink/ink97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0.1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 1 3587,'0'0'17222,"0"8"-16848,-3 37 253,6 58 1,-2-57-3846,0-3-5299</inkml:trace>
</inkml:ink>
</file>

<file path=ppt/ink/ink97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0.64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0 116 4484,'0'0'8008,"4"-8"-5398,-1 3-2353,0-1 0,1 1 0,0-1 0,0 1 0,0 0 0,1 1-1,0-1 1,-1 1 0,2 0 0,-1 0 0,0 0 0,1 1 0,0 0-1,-1 0 1,1 1 0,12-4 0,6-3 46,0 2 1,27-5-1,-41 10-294,0 0 0,1 1 0,-1 1 0,1-1 0,-1 2 0,1-1 0,18 5 0,-27-5-10,-1 1 0,1-1-1,0 1 1,-1 0 0,1-1-1,0 1 1,-1 0 0,1 0-1,-1 0 1,0 0 0,1 0-1,-1 0 1,0 1 0,1-1-1,-1 0 1,0 1 0,0-1-1,0 1 1,0-1 0,0 1-1,-1-1 1,1 1 0,0 0-1,-1-1 1,1 1 0,-1 0-1,0 0 1,1-1-1,-1 1 1,0 0 0,0 0-1,0 0 1,0-1 0,-1 1-1,1 0 1,0 0 0,-1-1-1,1 1 1,-1 0 0,-1 2-1,-1 3 92,0 0 0,0 0 0,-1 0-1,1-1 1,-2 0 0,1 0 0,-1 0-1,-6 7 1,-49 30 1875,19-14-567,107-19-3186,-60-9 1643,-1 1 0,0 0 0,0 0 0,0 0 0,0 0 1,-1 1-1,1 0 0,0 0 0,-1 0 0,0 1 0,0-1 0,0 1 0,0 0 0,4 7 0,-6-9 191,-1 0 0,0 0 0,0 0 0,0 0 0,0 0-1,0 0 1,-1 0 0,1 0 0,-1 0 0,1 0-1,-1 0 1,0 1 0,0-1 0,0 0 0,0 0 0,0 0-1,0 1 1,-1-1 0,1 0 0,-1 0 0,1 0-1,-1 0 1,0 0 0,0 0 0,0 0 0,0 0 0,0 0-1,-1 0 1,1 0 0,0-1 0,-1 1 0,1 0-1,-1-1 1,0 1 0,1-1 0,-1 0 0,-3 2-1,-3 3 272,1-1-1,-1-1 0,0 1 0,0-1 0,-1 0 0,1-1 0,-1 0 0,0-1 0,1 0 0,-1 0 0,0 0 0,0-1 0,-1-1 0,-9 0 0,18 0-394,1 0 0,-1 0 1,0 0-1,0 0 0,1 0 0,-1-1 1,0 1-1,1 0 0,-1 0 0,0-1 1,1 1-1,-1 0 0,0-1 0,1 1 1,-1-1-1,1 1 0,-1-1 0,1 1 0,-1-1 1,1 1-1,-1-1 0,1 0 0,-1 1 1,1-1-1,0 0 0,-1 1 0,1-1 1,0 0-1,0 1 0,-1-1 0,1 0 1,0 1-1,0-1 0,0 0 0,0 0 0,0 1 1,0-1-1,0 0 0,1-1 0,-1 1-534,0-1 1,0 1-1,1-1 0,-1 1 0,1-1 0,-1 1 0,1 0 0,0 0 0,0-1 0,-1 1 0,1 0 0,0 0 0,0 0 0,0 0 0,0 0 0,0 0 0,1 0 0,-1 0 0,0 0 0,3-1 0,13-4-5869</inkml:trace>
</inkml:ink>
</file>

<file path=ppt/ink/ink97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1.00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16 3619,'0'0'18567,"-2"8"-18246,0-1-306,-6 34 425,8-40-420,0 0-1,0 0 1,0 1-1,0-1 1,0 0-1,1 0 1,-1 0-1,0 0 0,0 0 1,1 0-1,-1 0 1,1 0-1,-1 0 1,1 0-1,-1 0 1,1 0-1,0 0 1,-1 0-1,1 0 1,0-1-1,0 1 1,0 0-1,-1 0 1,1-1-1,0 1 1,0-1-1,0 1 1,0-1-1,0 1 1,0-1-1,0 1 1,0-1-1,1 0 0,-1 0 1,0 0-1,0 1 1,1-1-1,5-1 3,0 0-1,0 0 0,0 0 1,0-1-1,-1 0 1,1 0-1,0 0 0,-1-1 1,0 0-1,0-1 0,0 1 1,0-1-1,0 0 0,-1-1 1,0 1-1,0-1 0,0 0 1,0 0-1,-1-1 0,0 1 1,0-1-1,0 0 1,-1 0-1,4-8 0,-10 21-55,0 0 1,1 1-1,0-1 0,0 1 0,0-1 0,1 1 1,1-1-1,-1 14 0,1-20 38,1-1 1,-1 1-1,0 0 1,0-1-1,0 1 0,0-1 1,1 1-1,-1 0 1,0-1-1,1 1 0,-1-1 1,0 1-1,1-1 0,-1 1 1,1-1-1,-1 1 1,1-1-1,-1 1 0,1-1 1,-1 0-1,1 1 1,-1-1-1,1 0 0,-1 1 1,1-1-1,0 0 1,-1 0-1,1 1 0,0-1 1,26-1-827,-20-1 99,-1 0 1,0 0 0,0 0 0,0 0 0,11-7 0,3-11-3538,0-5-1036</inkml:trace>
</inkml:ink>
</file>

<file path=ppt/ink/ink97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1.35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131 0 7431,'0'0'11301,"-1"10"-10350,-1 25-451,1 0 1,2 1 0,1-1 0,12 59-1,-10-81-1238,-1 0 0,0 1 0,1 20 0,-11-44-7494,-8-15 6973,-50-47 1451,-1-2 4714,66 74-4765,0 0 0,-1-1-1,1 1 1,0 0 0,-1-1 0,1 1 0,0 0 0,-1-1 0,1 1 0,0-1 0,0 1 0,-1 0-1,1-1 1,0 1 0,0-1 0,0 1 0,0-1 0,-1 1 0,1-1 0,0 1 0,0-1 0,0 1 0,0-1-1,0 1 1,0-1 0,0 1 0,1-1 0,-1 1 0,0-1 0,0 1 0,0 0 0,0-1 0,1 1-1,-1-1 1,0 1 0,0-1 0,1 1 0,-1 0 0,0-1 0,1 1 0,-1-1 0,0 1 0,1 0-1,-1 0 1,1-1 0,30-4 1752,41 14-1971,-24 0-3531,-27-8-1633</inkml:trace>
</inkml:ink>
</file>

<file path=ppt/ink/ink97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2.4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0 249 5381,'0'0'12246,"10"-4"-10836,6-5-1205,0-1 0,0 0 0,-1-1 1,0-1-1,-1-1 0,-1 0 0,0 0 1,15-21-1,-20 23-143,1 1-1,-1-1 1,0 0 0,0-1-1,-1 0 1,-1 0 0,0 0-1,5-16 1,-22 71-79,6-29 11,1 0 0,1 1 0,0-1 1,1 1-1,0 0 0,1-1 0,1 1 0,2 18 1,-2-32-107,1 1 0,-1-1 1,1 1-1,0-1 1,0 1-1,0-1 0,0 1 1,0-1-1,0 0 1,0 1-1,0-1 0,0 0 1,0 0-1,1 0 1,-1 0-1,1 0 0,-1 0 1,1 0-1,-1-1 1,1 1-1,-1 0 1,1-1-1,-1 1 0,1-1 1,0 0-1,-1 1 1,1-1-1,0 0 0,-1 0 1,3 0-1,1 0-632,1 0 1,-1-1-1,0 1 0,1-1 0,-1 0 0,0 0 1,0-1-1,7-2 0,14-13-3329</inkml:trace>
</inkml:ink>
</file>

<file path=ppt/ink/ink97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2.8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109 1 6534,'0'0'9246,"-8"5"-7698,-1 1-1232,0 1-1,1 0 0,-1 0 0,1 1 0,1 0 1,-8 11-1,11-14-184,0 1 0,0 0 1,0 0-1,1 1 0,0-1 1,0 1-1,1-1 0,0 1 0,0 0 1,1 0-1,-1 0 0,1 10 0,1-16-122,0 0 0,0 0-1,0 0 1,0 0-1,1 0 1,-1 0 0,0 0-1,1 0 1,-1 0-1,0 0 1,1 0 0,-1 0-1,1-1 1,0 1-1,-1 0 1,1 0 0,0 0-1,-1-1 1,1 1-1,0 0 1,0-1 0,0 1-1,0-1 1,0 1-1,-1-1 1,3 2 0,36 3 138,-28-6-117,1 0 0,0-1-1,-1 0 1,18-5 0,-20 3-45,-1 1 0,1-2 1,-1 1-1,0-1 0,0 0 0,0 0 0,-1-1 1,7-7-1,-10 10 18,-1-1-1,0 1 1,-1-1 0,1 0 0,-1 0 0,1 0-1,-1 0 1,0 0 0,-1 0 0,1 0-1,-1-1 1,0 1 0,0-1 0,0 1 0,0-1-1,-1 1 1,0-1 0,0-6 0,-1 8 3,0 1 1,0 0-1,0 0 0,0 0 1,0 0-1,0 0 0,0 0 1,0 0-1,-1 1 0,1-1 1,-1 0-1,0 1 0,1-1 1,-1 1-1,0-1 1,0 1-1,0 0 0,0 0 1,0 0-1,0 0 0,0 0 1,0 0-1,0 1 0,0-1 1,-1 1-1,1-1 0,0 1 1,0 0-1,-1 0 0,1 0 1,-4 1-1,-1-2-5,0 1 0,0 1 1,0-1-1,0 1 0,0 0 0,0 1 0,0 0 0,-13 5 0,17-6-34,0 1 0,0-1 0,1 1-1,-1 0 1,0-1 0,1 1 0,-1 1-1,1-1 1,0 0 0,-1 1 0,1-1-1,1 1 1,-1-1 0,0 1 0,0 0-1,1 0 1,0 0 0,-1 0 0,1 0 0,1 0-1,-2 4 1,2-6-102,1 0 1,-1 0-1,1 0 1,0-1-1,-1 1 1,1 0-1,0 0 1,-1 0-1,1-1 1,0 1-1,0 0 1,-1-1-1,1 1 1,0 0-1,0-1 0,0 1 1,0-1-1,0 0 1,0 1-1,0-1 1,0 0-1,0 1 1,0-1-1,0 0 1,0 0-1,0 0 1,0 0-1,1 0 1,-1 0-1,1-1 0,42 0-3597,-38 1 2901,31-4-3023</inkml:trace>
</inkml:ink>
</file>

<file path=ppt/ink/ink97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3.18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96 8 4452,'0'0'15369,"-8"2"-14338,3-1-968,0 0 1,1 1-1,-1 0 1,1 0-1,-1 0 1,1 0-1,0 1 1,0 0-1,0 0 1,0 0-1,0 0 1,1 1-1,0-1 1,-1 1-1,1 0 1,0 0-1,1 0 1,-1 0-1,1 0 1,0 1-1,0-1 1,0 1-1,1 0 1,-1-1-1,1 1 1,0 0-1,1 0 1,-1 6-1,1-8-51,0 0-1,0-1 0,0 1 0,0 0 0,1-1 0,-1 1 0,1 0 0,0-1 0,0 1 0,0-1 0,0 1 0,0-1 0,1 1 0,-1-1 0,0 0 0,1 0 0,0 0 0,0 0 0,0 0 0,0 0 0,3 3 0,0-2 1,0 0-1,0-1 0,0 1 0,0-1 0,0 0 0,0 0 0,1 0 1,-1-1-1,0 0 0,10 1 0,-8-1-5,-1-1 1,0 0 0,0-1-1,1 1 1,-1-1-1,0 0 1,0-1-1,0 1 1,10-5-1,-13 5-2,0-1 0,0 1-1,-1-1 1,1 0 0,0 0 0,-1 0-1,1 0 1,-1 0 0,0 0 0,0-1-1,0 1 1,0-1 0,0 1 0,0-1-1,-1 0 1,1 0 0,-1 0 0,2-5-1,-2 2 26,0 1 0,0 0 0,-1 0-1,0-1 1,0 1 0,0 0 0,-1 0-1,1-1 1,-1 1 0,-1 0 0,1 0-1,-1 0 1,0 0 0,0 0 0,0 0-1,0 1 1,-5-6 0,5 7-103,0 0 1,0 0-1,-1 0 1,0 0 0,1 1-1,-1-1 1,0 1-1,0 0 1,0 0-1,-1 0 1,1 0-1,-1 0 1,1 1 0,-1-1-1,1 1 1,-1 0-1,1 0 1,-1 1-1,0-1 1,0 1-1,0-1 1,1 1 0,-1 1-1,-6 0 1,9-1-188,0 0 1,0 1 0,0 0-1,0-1 1,0 1-1,0-1 1,0 1 0,0 0-1,0 0 1,1-1 0,-1 1-1,0 0 1,1 0-1,-1 0 1,0 0 0,1 0-1,-1 0 1,1 0 0,-1 0-1,1 0 1,0 0-1,-1 0 1,1 0 0,0 0-1,0 1 1,0-1 0,0 0-1,0 0 1,0 0 0,0 0-1,0 2 1,0-1-505,0 12-5577</inkml:trace>
</inkml:ink>
</file>

<file path=ppt/ink/ink97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3.540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212 0 3908,'0'0'18289,"-9"1"-17723,2 1-499,1 0 1,-1 0-1,0 0 0,1 1 1,-1 0-1,1 0 1,0 0-1,0 1 0,0 0 1,0 0-1,1 1 1,-1 0-1,1-1 0,0 2 1,-5 7-1,-4 3 74,1 1-1,0 0 1,1 1-1,-9 20 0,16-29-103,1 1-1,0-1 0,0 1 0,1 0 0,1 0 0,0 0 0,0 1 1,1-1-1,0 0 0,1 15 0,0-21-62,1 0 0,0-1 0,0 1 0,1-1 0,-1 1 0,1-1 0,0 1-1,0-1 1,0 0 0,0 0 0,0 0 0,1 0 0,-1-1 0,1 1 0,0 0 0,-1-1 0,1 0 0,1 0 0,-1 0 0,0 0 0,0 0 0,4 1 0,4 1-923,1 1 1,-1-1 0,1-1 0,0 0 0,19 2-1,12-3-4474</inkml:trace>
</inkml:ink>
</file>

<file path=ppt/ink/ink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4.020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224 65 11147,'0'0'6987,"1"-8"-4211,4-25-512,-5 32-2181,0 0 0,0 0 1,-1 0-1,1 0 0,0 0 0,0 0 0,-1 0 1,1 0-1,0 0 0,-1 0 0,1 0 1,-1 0-1,0 0 0,1 1 0,-1-1 1,0 0-1,1 0 0,-1 1 0,0-1 0,0 0 1,1 1-1,-1-1 0,0 1 0,0-1 1,0 1-1,0-1 0,0 1 0,0 0 0,0 0 1,0-1-1,0 1 0,0 0 0,0 0 1,0 0-1,0 0 0,-1 0 0,-38 1 382,39-1-443,-6 2-27,-1 0 0,1 0 0,0 1 0,0 0 0,0 0 0,0 1 0,1 0 0,-1 0 0,1 0 0,0 1 0,0 0 0,1 0 0,-1 1 0,1-1 0,-5 8 0,3-4-4,1-1 0,0 1 0,0 0-1,1 1 1,0-1 0,1 1 0,0 0-1,1 0 1,0 1 0,-3 13-1,6-23 11,0 1-1,-1 0 0,1-1 1,0 1-1,0 0 0,0-1 1,0 1-1,1-1 0,-1 1 1,0 0-1,1-1 0,-1 1 1,1-1-1,-1 1 0,1-1 1,0 1-1,-1-1 0,1 1 1,0-1-1,0 0 0,0 1 1,0-1-1,0 0 0,1 0 1,-1 0-1,0 0 0,0 0 1,1 0-1,-1 0 0,1 0 1,-1-1-1,1 1 0,-1-1 1,1 1-1,-1-1 0,1 1 1,0-1-1,-1 0 0,1 1 1,-1-1-1,1 0 0,0 0 1,-1-1-1,1 1 0,0 0 1,-1 0-1,3-2 0,5 1 27,-1-1 0,1 0-1,-1-1 1,0 0 0,0 0 0,0 0-1,13-9 1,2-6-161,-1-1 0,-1-1-1,0-1 1,-2-1 0,-1 0 0,28-45-1,-59 87-570,-8 12 707,-19 42-1,34-63 142,2 1 1,-1 0-1,1 0 0,1 0 0,0 1 0,1-1 0,-1 26 1,3-37-160,0 0 1,-1 0 0,1 0 0,0 1 0,1-1-1,-1 0 1,0 0 0,0 0 0,0 0 0,1 0 0,-1 0-1,1 1 1,-1-1 0,1 0 0,-1 0 0,1 0-1,0 0 1,-1-1 0,1 1 0,0 0 0,0 0 0,-1 0-1,1 0 1,0-1 0,0 1 0,1 0 0,0 0-119,0-1 1,0 1 0,0-1 0,0 0 0,0 0-1,0 0 1,0 0 0,0 0 0,0 0 0,0 0 0,0-1-1,0 1 1,4-2 0,1-1-1093,1 0-1,-1-1 1,1 0 0,-1 0 0,0 0-1,10-10 1,12-17-5367</inkml:trace>
</inkml:ink>
</file>

<file path=ppt/ink/ink98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4.21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1 246 4132,'0'0'8013,"8"-3"-5461,9-5-1995,-1-1 1,0 0-1,-1-1 1,0-1 0,-1 0-1,0-1 1,16-18 0,3-6 121,49-71-1,-84 114 177,-54 224 4,58-200-1014,-2-30-8,1-1 1,-1 1-1,1 0 0,-1-1 0,1 1 1,-1-1-1,1 1 0,0-1 0,-1 1 1,1-1-1,-1 1 0,1-1 0,0 0 1,-1 1-1,1-1 0,0 0 0,0 0 1,-1 1-1,1-1 0,0 0 0,0 0 1,-1 0-1,1 0 0,0 0 0,0 0 1,-1 0-1,1 0 0,0 0 0,0 0 1,-1-1-1,1 1 0,0 0 0,0 0 1,-1-1-1,1 1 0,0-1 0,-1 1 1,2-1-1,13-10-7108</inkml:trace>
</inkml:ink>
</file>

<file path=ppt/ink/ink98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4.59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8 1 10282,'0'0'7687,"0"51"-7527,0-25-64,0 5-64,0-2 32,-4 1-32,2-3-32,1-8-160,1-4-64,0-5-417,0-7-960</inkml:trace>
</inkml:ink>
</file>

<file path=ppt/ink/ink98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4.951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0 3267,'0'0'16239,"74"29"-15982,-45-29-225,3 0-289,-3 0-1408,-6 0-2563,1-4-1826</inkml:trace>
</inkml:ink>
</file>

<file path=ppt/ink/ink98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5.30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1 294 3555,'0'0'17371,"10"-12"-16826,86-112-233,-82 104-280,-1 0-1,-1-1 1,-1-1 0,-1 0-1,10-31 1,-40 119-247,8-32 226,-10 53 1,19-73-18,1-5 12,0 0-1,1 0 0,0 0 1,0 1-1,1-1 0,0 0 1,1 1-1,1 8 0,-1-17-57,-1 0-1,1 0 0,-1 0 1,1 0-1,0 0 1,-1 0-1,1 0 0,0 0 1,0 0-1,0 0 0,0-1 1,-1 1-1,1 0 1,0-1-1,0 1 0,0 0 1,0-1-1,1 0 0,-1 1 1,0-1-1,0 1 1,0-1-1,0 0 0,2 0 1,30-1-7420,-14-3 9</inkml:trace>
</inkml:ink>
</file>

<file path=ppt/ink/ink98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5.69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34 32 5157,'0'0'10041,"9"-6"-8135,28-15-876,-36 20-988,1 0-1,-1 1 0,1-1 0,-1 1 0,1-1 0,-1 1 0,1 0 0,-1 0 0,1-1 0,-1 1 0,1 0 0,-1 0 0,1 0 0,0 1 0,-1-1 1,1 0-1,-1 1 0,1-1 0,-1 1 0,1-1 0,-1 1 0,0 0 0,1-1 0,-1 1 0,0 0 0,1 0 0,-1 0 0,0 0 0,0 0 0,0 0 1,0 0-1,0 1 0,0-1 0,0 0 0,0 1 0,-1-1 0,2 3 0,1 1-21,-1 1-1,1 0 1,-1 0-1,0 0 1,-1 1 0,2 11-1,-3-13 40,0 0 0,0 1 0,0-1 0,-1 0 0,0 1 1,0-1-1,0 0 0,-1 0 0,1 0 0,-1 0 0,-1 0 0,1 0 0,-5 6 0,-3 3 449,-1 0 0,-23 22 0,26-29-408,0 1 1,0 1 0,0-1-1,1 1 1,1 1 0,-1-1-1,2 1 1,-8 15 0,13-24-109,0 0 0,0-1 1,-1 1-1,1-1 1,0 1-1,0-1 1,0 1-1,0-1 1,0 1-1,0-1 1,0 1-1,0-1 1,0 1-1,0 0 1,1-1-1,-1 1 0,0-1 1,0 1-1,0-1 1,1 1-1,-1-1 1,0 1-1,0-1 1,1 1-1,-1-1 1,0 0-1,1 1 1,-1-1-1,1 0 1,-1 1-1,1-1 0,-1 0 1,1 1-1,25 4-299,28-11-1137,1-7-3761,-26 6-774</inkml:trace>
</inkml:ink>
</file>

<file path=ppt/ink/ink98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6.17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 0 3075,'0'0'19239,"1"10"-18310,-7 81 266,2-61-1907,2 1 1,1 31 0,5-50-2196,4-11-3769,-2-4-1080</inkml:trace>
</inkml:ink>
</file>

<file path=ppt/ink/ink98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6.55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121 1 6022,'0'0'13228,"-8"-1"-11413,4 1-1727,1 0 0,-1 0 0,1 0 0,-1 1 0,1-1 0,-1 1 0,1 0 0,-1 0 0,1 0 0,-1 1 0,1-1 0,0 1 0,0-1 0,0 1 0,0 0 0,0 0 0,0 1 0,1-1 0,-1 1 0,1-1 0,-1 1 0,1 0 0,0 0 0,0 0 0,0 0 0,0 0 0,1 0 0,-1 0 0,1 1 0,0-1 0,0 1 0,0-1 0,0 1 1,0 4-1,2-7-85,-1 0 1,0 1 0,1-1 0,-1 0 0,1 0 0,-1 0 0,1 1 0,-1-1 0,1 0 0,0 0 0,-1 0 0,1 0 0,0 0 0,0 0 0,0 0 0,0 0 0,0-1 0,0 1 0,0 0 0,0 0 0,0-1 0,1 1 0,-1-1 0,0 1 0,0-1 0,0 1 0,1-1 0,-1 0 0,0 0 0,1 1 0,-1-1 0,0 0 0,0 0 0,2-1 0,64 2-1011,-36-2-143,-29 1 1102,-1 0 1,1 0 0,0 0 0,-1 0-1,1 0 1,-1 0 0,1 0-1,0 1 1,-1-1 0,1 0 0,-1 1-1,1 0 1,-1-1 0,1 1 0,-1 0-1,1 0 1,-1 0 0,0 0 0,1 0-1,-1 0 1,0 0 0,0 0-1,0 0 1,0 1 0,0-1 0,0 0-1,0 1 1,0-1 0,-1 1 0,1-1-1,0 1 1,-1-1 0,1 1 0,-1-1-1,0 1 1,1 0 0,-1-1-1,0 1 1,0 0 0,0-1 0,0 1-1,-1 0 1,1 2 0,-2 3 186,0-1-1,-1 0 1,1 0-1,-1 0 1,0 0-1,-1 0 1,1 0-1,-1-1 1,-6 8 0,5-8-39,0 0 1,0 1-1,0-2 1,-1 1 0,0-1-1,1 1 1,-2-2-1,1 1 1,0-1-1,-1 0 1,1 0 0,-1 0-1,0-1 1,0 0-1,0-1 1,0 0 0,0 0-1,-13 0 1,19-1-299,-1-1 0,1 0 0,-1 0 0,1 1 0,-1-1 0,1 0 0,0-1 0,0 1 1,-1 0-1,1 0 0,0 0 0,0-1 0,0 1 0,0-1 0,0 1 0,1-1 0,-1 1 0,0-1 1,1 1-1,-1-1 0,1 1 0,-1-1 0,1 0 0,0 1 0,0-1 0,0-3 0,-2 0-1014,-3-26-5616</inkml:trace>
</inkml:ink>
</file>

<file path=ppt/ink/ink98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6.92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0 53 5926,'0'0'18673,"58"-45"-17904,-29 38-513,0 6-192,-1 1-64,3 0-160,-6 1-1313,-1 10-1218,-4-2-2530,-6-3-4580</inkml:trace>
</inkml:ink>
</file>

<file path=ppt/ink/ink98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7.259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215 12 3876,'0'0'17846,"-10"-3"-17766,6 2-78,2 0-2,0 0 1,-1 0-1,1 0 0,-1 0 0,0 0 0,1 1 0,-1-1 0,0 1 0,1 0 0,-1 0 0,0 0 1,1 0-1,-1 0 0,0 1 0,1-1 0,-1 1 0,1-1 0,-1 1 0,1 0 0,-1 0 0,1 0 1,-1 1-1,1-1 0,0 1 0,0-1 0,0 1 0,0-1 0,-3 4 0,-9 11 21,0 1 0,2 0 0,0 1 0,1 0 0,1 0 0,1 1 0,0 1 0,1-1 0,2 2 0,0-1 0,1 0 0,1 1 0,-2 28 0,5-46-6,1-1 1,0 0-1,1 0 1,-1 0-1,0 0 1,0 0-1,1 0 0,0 0 1,-1 0-1,1 0 1,0 0-1,0 0 1,0 0-1,0-1 1,0 1-1,0 0 1,0-1-1,1 1 0,-1 0 1,1-1-1,-1 0 1,1 1-1,0-1 1,-1 0-1,1 0 1,0 0-1,0 0 0,0 0 1,0 0-1,0-1 1,0 1-1,0 0 1,0-1-1,0 0 1,0 1-1,0-1 0,0 0 1,0 0-1,0 0 1,0-1-1,0 1 1,0 0-1,4-2 1,0 1 13,0 0 1,1-1-1,-1 0 1,0 0 0,0 0-1,0-1 1,0 0 0,0 0-1,-1-1 1,1 1-1,-1-1 1,0-1 0,6-5-1,-8 7-12,0-1 0,-1 0-1,1 0 1,-1 0 0,0 0-1,0 0 1,-1 0 0,1 0-1,-1-1 1,0 1 0,0-1-1,0 1 1,0-1 0,-1 1-1,0-1 1,0-5 0,-1 8-49,1 0 0,-1 0 0,0-1 1,1 1-1,-1 0 0,0 0 0,0 0 1,-1 0-1,1 1 0,0-1 1,0 0-1,-1 0 0,0 1 0,1-1 1,-1 1-1,0-1 0,1 1 0,-1 0 1,0 0-1,0 0 0,0 0 1,0 0-1,0 0 0,0 0 0,-1 0 1,1 1-1,0 0 0,0-1 1,0 1-1,-1 0 0,1 0 0,0 0 1,-4 0-1,-3 0-489,-11 0-2039,2 4-3397,12 1-711</inkml:trace>
</inkml:ink>
</file>

<file path=ppt/ink/ink98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7.95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156 0 2755,'0'0'16298,"-3"8"-14852,-7 11-765,0 0-1,0-1 0,-2-1 0,-14 17 1,13-17-504,0 0 1,1 1 0,1 1 0,1-1 0,-13 31 0,21-35-989,2-27-18702</inkml:trace>
</inkml:ink>
</file>

<file path=ppt/ink/ink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6:33:54.396"/>
    </inkml:context>
    <inkml:brush xml:id="br0">
      <inkml:brushProperty name="width" value="0.025" units="cm"/>
      <inkml:brushProperty name="height" value="0.025" units="cm"/>
    </inkml:brush>
  </inkml:definitions>
  <inkml:trace contextRef="#ctx0" brushRef="#br0">24 50 3587,'0'0'5510,"-24"-50"-13198</inkml:trace>
</inkml:ink>
</file>

<file path=ppt/ink/ink99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8.34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177 12 2947,'0'0'7794,"-11"-2"-5931,-36-7 64,43 9-1650,0-1 0,0 1-1,0 1 1,0-1 0,0 0 0,0 1 0,0 0-1,0 0 1,0 0 0,0 1 0,0-1-1,0 1 1,1 0 0,-1 0 0,1 0 0,-1 0-1,1 1 1,0-1 0,-4 5 0,3-3 31,0 0-1,0 1 1,1-1 0,-1 1 0,1 0 0,0 0 0,0 0 0,1 0 0,-1 1-1,1-1 1,-2 9 0,4-13-279,0 0-1,-1 0 0,1-1 1,0 1-1,0 0 0,0 0 1,0 0-1,1-1 1,-1 1-1,0 0 0,0 0 1,0-1-1,1 1 0,-1 0 1,0-1-1,0 1 1,1 0-1,-1-1 0,1 1 1,-1 0-1,1-1 0,-1 1 1,1-1-1,-1 1 1,1-1-1,-1 1 0,1-1 1,0 1-1,-1-1 0,1 1 1,0-1-1,1 1 1,32 3 416,-22-5-394,-1 0 1,1-1-1,-1-1 1,11-3-1,35-23-62,-55 28-24,1 0 1,-1-1 0,1 0-1,-1 0 1,0 0-1,0 0 1,0 0 0,0 0-1,0 0 1,0-1-1,-1 1 1,1-1 0,-1 1-1,1-1 1,-1 1-1,0-1 1,0 0 0,0 0-1,0-4 1,-1 7-21,-1-1 1,0 1 0,1-1-1,-1 1 1,0-1 0,1 1-1,-1-1 1,0 1 0,1 0-1,-1-1 1,0 1-1,0 0 1,0 0 0,1 0-1,-1 0 1,0-1 0,0 1-1,0 0 1,1 0 0,-1 1-1,0-1 1,0 0 0,0 0-1,1 0 1,-1 0 0,0 1-1,0-1 1,0 1-1,-27 7-1054,22-5 906,1 1 0,0-1 0,0 1 0,1 0 0,-1 1 0,1-1 0,0 1 0,0 0 0,0 0 0,1 0 0,0 0 0,0 1 0,0-1 0,1 1 0,-1 0 0,-1 10 0,3-12-664,0 1-1,0 0 1,1 0-1,0 0 1,0 0-1,0 0 1,1-1-1,1 7 1,5 8-5726</inkml:trace>
</inkml:ink>
</file>

<file path=ppt/ink/ink99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8.676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104 101 3908,'0'0'14360,"-9"10"-12684,3-4-1489,1-1 34,-1 1 1,1-1 0,0 1 0,1 1-1,-1-1 1,1 1 0,0-1 0,1 1-1,0 1 1,0-1 0,0 0 0,1 0-1,0 1 1,-1 14 0,3-22-212,0 1 0,0-1-1,0 0 1,0 1 0,0-1 0,0 1 0,0-1 0,1 0 0,-1 1-1,0-1 1,0 0 0,0 1 0,1-1 0,-1 0 0,0 0 0,1 1-1,-1-1 1,0 0 0,0 0 0,1 1 0,-1-1 0,0 0 0,1 0-1,-1 0 1,1 0 0,-1 0 0,0 1 0,1-1 0,-1 0 0,0 0-1,1 0 1,-1 0 0,1 0 0,-1 0 0,0 0 0,1 0 0,-1 0-1,0 0 1,1 0 0,-1-1 0,1 1 0,-1 0 0,0 0 0,1 0-1,-1 0 1,1-1 0,16-11 621,-13 1-505,-1-1 0,0 0 0,-1 1 0,-1-1 0,0 0 0,0 0 0,-2-1-1,1 1 1,-1 0 0,-1 0 0,-4-18 0,4 25-98,0 0 0,-1 0-1,1 0 1,-1 0 0,0 0 0,-6-6-1,8 9-62,-1 0 0,1 0 0,-1 1 0,0-1 0,1 0 0,-1 1 0,0 0-1,0-1 1,0 1 0,0 0 0,0 0 0,-1 0 0,1 0 0,0 0 0,-1 1-1,1-1 1,-4 0 0,6 2-230,-1 0 0,0 1 0,1-1 0,-1 0 0,1 0-1,0 0 1,-1 1 0,1-1 0,0 0 0,0 1 0,0-1 0,0 0-1,0 1 1,0-1 0,0 0 0,0 1 0,0-1 0,0 0 0,1 0-1,-1 1 1,1-1 0,-1 0 0,1 0 0,-1 0 0,1 1 0,1 0-1,13 8-4399,7-4-2152</inkml:trace>
</inkml:ink>
</file>

<file path=ppt/ink/ink99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29.00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167 1 5445,'0'0'10821,"2"9"-8333,4 6-1687,1-1 0,0 1 0,15 22 1,-13-24-694,-1 0 1,0 0-1,-1 1 1,-1 1-1,0-1 1,-1 1-1,7 30 1,-11-30-119,0 0 1,-2 0-1,0 1 1,0-1-1,-1 0 1,-1 0-1,-1 0 1,0-1-1,-1 1 1,0-1-1,-1 0 1,-1-1-1,-15 25 1,10-21-198,-1 0 1,-1 0-1,0-1 1,-30 24 0,25-24-1510,-41 24 1,24-20-4761</inkml:trace>
</inkml:ink>
</file>

<file path=ppt/ink/ink99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1.00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28 11 7015,'-9'1'3034,"-9"3"3812,26-3-2606,235-10 1677,-138 4-8539,-16 3-9076,-116 2 5660</inkml:trace>
</inkml:ink>
</file>

<file path=ppt/ink/ink99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1.35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49 1 4260,'0'0'7944,"-48"30"-5830,48-26 128,0-1-481,23-2-95,8-1 64,17 0-417,10 0-544,7-1-449,7-3-224,-4 1-64,-8 2-577,-10 0-1985,-10-4-3428,-11-3-5412</inkml:trace>
</inkml:ink>
</file>

<file path=ppt/ink/ink99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9.142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1 252 7175,'0'0'12999,"12"-2"-11830,7-5-1028,-1 0 0,1-1 0,-1-1 1,0-1-1,-1 0 0,0-1 0,-1-1 0,20-19 0,-17 15-103,-1-1-1,0-1 1,-2 0-1,0-2 0,24-36 1,-55 83 221,1 1 0,2 1 0,1 0 0,1 0 1,1 1-1,2 0 0,1 1 0,-2 34 0,8-65-342,0 0 0,0 1-1,0-1 1,0 1-1,0-1 1,0 1-1,0-1 1,0 0-1,0 1 1,0-1 0,0 1-1,1-1 1,-1 1-1,0-1 1,0 0-1,0 1 1,1-1-1,-1 0 1,0 1 0,1-1-1,-1 0 1,0 1-1,0-1 1,1 0-1,-1 1 1,1-1-1,-1 0 1,0 0-1,1 0 1,-1 1 0,1-1-1,-1 0 1,0 0-1,1 0 1,-1 0-1,1 0 1,-1 0-1,1 0 1,-1 0 0,0 0-1,1 0 1,-1 0-1,1 0 1,0 0-1,18-11-8524,-6-9-3110</inkml:trace>
</inkml:ink>
</file>

<file path=ppt/ink/ink99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49.833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120 55 3267,'0'0'11211,"1"-8"-8483,7-22-417,-8 29-2216,0 1 0,0-1-1,0 0 1,0 1 0,-1-1-1,1 0 1,0 1 0,0-1-1,0 1 1,0-1 0,-1 0-1,1 1 1,0-1 0,-1 1 0,1-1-1,0 1 1,-1-1 0,1 1-1,0-1 1,-1 1 0,1-1-1,-1 1 1,1 0 0,-1-1-1,1 1 1,-1 0 0,0-1 0,1 1-1,-1 0 1,1 0 0,-1 0-1,0-1 1,1 1 0,-1 0-1,1 0 1,-1 0 0,0 0-1,1 0 1,-1 0 0,0 0 0,1 0-1,-1 0 1,1 0 0,-1 1-1,0-1 1,0 0 0,-29 7 419,25-3-506,-1 0 0,1 0 1,0 1-1,1-1 0,-1 1 1,1 0-1,0 0 0,0 0 1,1 1-1,0 0 0,0-1 1,-3 8-1,2-3 157,0-1 1,1 1-1,1 0 0,-1 0 1,2 0-1,-1 0 0,1 12 1,1-21-142,0 1 0,0-1 1,0 1-1,0-1 0,0 1 1,0-1-1,1 1 0,-1-1 1,1 0-1,-1 1 0,1-1 1,0 0-1,-1 1 0,1-1 1,0 0-1,0 0 0,0 1 1,0-1-1,0 0 0,0 0 1,0 0-1,0 0 1,0 0-1,1-1 0,1 2 1,0-1 23,1 1 1,-1-1 0,1-1-1,-1 1 1,1 0 0,-1-1 0,1 0-1,-1 0 1,1 0 0,5-1 0,1 0 27,0-1 1,0 0 0,-1-1 0,1 0-1,0-1 1,-1 0 0,10-5 0,-11 3-39,1 0 0,-1-1 1,0 0-1,-1 0 1,11-14-1,-16 19-26,0 0 0,0-1 0,0 1 1,-1-1-1,1 0 0,-1 1 0,0-1 1,1 0-1,-1 0 0,-1 0 0,1 0 0,0 0 1,-1 0-1,1 0 0,-1 0 0,0 0 0,0 0 1,0 0-1,-1 0 0,1 0 0,-1 0 0,1 0 1,-3-4-1,1 4-12,0 1 1,-1 0-1,1 0 1,-1 0-1,0 0 1,0 0-1,0 0 1,0 1-1,0-1 1,0 1-1,0 0 1,0 0-1,-1 0 0,1 0 1,0 1-1,-1-1 1,1 1-1,0 0 1,-6 0-1,5 0-159,1-1 1,-1 1-1,0 0 0,0 0 0,1 1 0,-1-1 0,0 1 0,1 0 0,-1 0 0,0 0 0,1 0 0,0 1 1,-1-1-1,1 1 0,0 0 0,-1 0 0,-3 3 0,2 19-4200,11-12-3822,3-10 1855</inkml:trace>
</inkml:ink>
</file>

<file path=ppt/ink/ink99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0.228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14 0 3844,'0'0'17776,"1"0"-17768,0 0 0,0 1-1,0-1 1,0 0 0,0 0-1,0 0 1,0 1 0,1-1 0,-1 0-1,0 1 1,0-1 0,0 1-1,0-1 1,0 1 0,1 1-1,-2-2 32,0 0 0,0 0 0,0 1 0,0-1-1,0 0 1,1 1 0,-1-1 0,0 0 0,0 1-1,0-1 1,0 0 0,0 1 0,0-1 0,0 1-1,0-1 1,0 0 0,0 1 0,0-1 0,0 0 0,-1 1-1,1-1 1,0 0 0,0 0 0,0 1 0,0-1-1,0 0 1,-1 1 0,1-1 0,0 0 0,0 0 0,-1 1-1,1-1 1,0 0 0,0 0 0,-1 1 0,1-1-1,0 0 1,-1 0 0,1 0 0,0 0 0,-1 1-1,-3-16 2096,4 14-1558,-15 8-1392,12-3-1202,-2-3-5088</inkml:trace>
</inkml:ink>
</file>

<file path=ppt/ink/ink99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0.857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160 53 4004,'0'0'11141,"7"-8"-8023,20-26-252,-14 24 416,-9 13-892,-7 15-1245,-14 19-898,-1-1 0,-2-1 0,-2-1 0,-30 37 0,-14 23 584,54-66-507,12-28-311,-1 1 1,1 0 0,0-1-1,0 1 1,0-1 0,1 1-1,-1 0 1,0-1 0,0 1-1,0-1 1,0 1 0,0 0-1,1-1 1,-1 1 0,0-1-1,1 1 1,-1-1 0,0 1-1,1-1 1,-1 1 0,1-1-1,-1 1 1,0-1 0,1 0-1,-1 1 1,1-1 0,3 2 42,0-1 0,0-1 0,0 1 0,0-1 1,0 1-1,0-1 0,0 0 0,0 0 0,0-1 1,-1 1-1,8-3 0,16-3 186,0-2-1,31-13 1,-34 11-506,0 1 0,1 2 0,28-5 0,-44 11-2020</inkml:trace>
</inkml:ink>
</file>

<file path=ppt/ink/ink99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3-10-17T07:05:51.235"/>
    </inkml:context>
    <inkml:brush xml:id="br0">
      <inkml:brushProperty name="width" value="0.025" units="cm"/>
      <inkml:brushProperty name="height" value="0.025" units="cm"/>
      <inkml:brushProperty name="color" value="#E71224"/>
    </inkml:brush>
  </inkml:definitions>
  <inkml:trace contextRef="#ctx0" brushRef="#br0">99 1 4260,'0'0'22224,"-7"10"-21754,-6 11 161,2 1 1,-18 44 0,23-51-416,0 1-158,0 0 1,1 1-1,0 0 0,1 0 1,1 0-1,-1 19 0,6-36-297,-1 0-1,0-1 1,0 1-1,0 0 0,0 0 1,1-1-1,-1 1 1,0-1-1,0 1 1,0-1-1,0 0 1,0 1-1,0-1 0,0 0 1,1-1-1,22-35-7490,-13 10 646</inkml:trace>
</inkml:ink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9109" y="0"/>
            <a:ext cx="2975240" cy="501640"/>
          </a:xfrm>
          <a:prstGeom prst="rect">
            <a:avLst/>
          </a:prstGeom>
        </p:spPr>
        <p:txBody>
          <a:bodyPr vert="horz" lIns="96359" tIns="48180" rIns="96359" bIns="48180" rtlCol="0"/>
          <a:lstStyle>
            <a:lvl1pPr algn="r">
              <a:defRPr sz="1300"/>
            </a:lvl1pPr>
          </a:lstStyle>
          <a:p>
            <a:fld id="{0524BEED-E0BF-4555-8E2F-C31A69315841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434975" y="1249363"/>
            <a:ext cx="5997575" cy="33750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6359" tIns="48180" rIns="96359" bIns="4818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6594" y="4811574"/>
            <a:ext cx="5492750" cy="3936742"/>
          </a:xfrm>
          <a:prstGeom prst="rect">
            <a:avLst/>
          </a:prstGeom>
        </p:spPr>
        <p:txBody>
          <a:bodyPr vert="horz" lIns="96359" tIns="48180" rIns="96359" bIns="4818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l">
              <a:defRPr sz="13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9109" y="9496437"/>
            <a:ext cx="2975240" cy="501639"/>
          </a:xfrm>
          <a:prstGeom prst="rect">
            <a:avLst/>
          </a:prstGeom>
        </p:spPr>
        <p:txBody>
          <a:bodyPr vert="horz" lIns="96359" tIns="48180" rIns="96359" bIns="48180" rtlCol="0" anchor="b"/>
          <a:lstStyle>
            <a:lvl1pPr algn="r">
              <a:defRPr sz="1300"/>
            </a:lvl1pPr>
          </a:lstStyle>
          <a:p>
            <a:fld id="{B85F1F99-80BC-4C62-BD17-0AD959982CD1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483304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1pPr>
            <a:lvl2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2pPr>
            <a:lvl3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3pPr>
            <a:lvl4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4pPr>
            <a:lvl5pPr eaLnBrk="0" hangingPunct="0"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5pPr>
            <a:lvl6pPr marL="2806970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6pPr>
            <a:lvl7pPr marL="3317328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7pPr>
            <a:lvl8pPr marL="3827687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8pPr>
            <a:lvl9pPr marL="4338045" indent="-255180" defTabSz="501498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808066" algn="l"/>
                <a:tab pos="1614363" algn="l"/>
                <a:tab pos="2425974" algn="l"/>
                <a:tab pos="3232268" algn="l"/>
              </a:tabLst>
              <a:defRPr sz="1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fld id="{A654DD85-E7C0-41FF-966F-0F0387813021}" type="slidenum">
              <a:rPr lang="de-DE" altLang="de-DE" smtClean="0">
                <a:latin typeface="Sparkasse Rg" pitchFamily="34" charset="0"/>
              </a:rPr>
              <a:pPr eaLnBrk="1" hangingPunct="1"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de-DE" altLang="de-DE">
              <a:latin typeface="Sparkasse Rg" pitchFamily="34" charset="0"/>
            </a:endParaRPr>
          </a:p>
        </p:txBody>
      </p:sp>
      <p:sp>
        <p:nvSpPr>
          <p:cNvPr id="61443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-544513" y="895350"/>
            <a:ext cx="7974013" cy="4486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61444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14474" y="5679253"/>
            <a:ext cx="5054505" cy="5379134"/>
          </a:xfrm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102085" tIns="51041" rIns="102085" bIns="51041" anchor="ctr"/>
          <a:lstStyle/>
          <a:p>
            <a:endParaRPr lang="de-DE" altLang="de-DE"/>
          </a:p>
        </p:txBody>
      </p:sp>
    </p:spTree>
    <p:extLst>
      <p:ext uri="{BB962C8B-B14F-4D97-AF65-F5344CB8AC3E}">
        <p14:creationId xmlns:p14="http://schemas.microsoft.com/office/powerpoint/2010/main" val="4107305478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9171914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839577314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667D3BA4-C826-496B-816E-FA612258FAF1}" type="slidenum">
              <a:rPr lang="de-DE"/>
              <a:pPr/>
              <a:t>12</a:t>
            </a:fld>
            <a:endParaRPr lang="de-DE"/>
          </a:p>
        </p:txBody>
      </p:sp>
      <p:sp>
        <p:nvSpPr>
          <p:cNvPr id="48128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128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5403668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354BF954-DCBE-409C-AF58-1F1EC3553479}" type="slidenum">
              <a:rPr lang="de-DE"/>
              <a:pPr/>
              <a:t>13</a:t>
            </a:fld>
            <a:endParaRPr lang="de-DE"/>
          </a:p>
        </p:txBody>
      </p:sp>
      <p:sp>
        <p:nvSpPr>
          <p:cNvPr id="48333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333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13577737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8DD3533A-9447-4D4D-8C68-7162F12C3DD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47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478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6561748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581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1CB57CA6-6D5E-4E11-AD6B-B5417ACA0A3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58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581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0897797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245290073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229592584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95813952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990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BFE1B2D-07F3-499D-9B85-08002EEE54C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19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99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990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6245339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D9894258-9A99-43E2-A812-A5BDFDD33DA4}" type="slidenum">
              <a:rPr lang="de-DE"/>
              <a:pPr/>
              <a:t>2</a:t>
            </a:fld>
            <a:endParaRPr lang="de-DE"/>
          </a:p>
        </p:txBody>
      </p:sp>
      <p:sp>
        <p:nvSpPr>
          <p:cNvPr id="47309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309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34930012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4978634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683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9D0616EB-C823-4719-AC60-1E9A01BCEA34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68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683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386545185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983447598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88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46C91F46-67A2-4F50-BC16-FE131C3E178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88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888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46852094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195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468201D-C911-4012-9DD8-43E7A284D29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19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195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066379067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093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423A066-B1CF-4DC4-A7A9-D6EE4AB30EB8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809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8093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3781199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7E041A3-935E-4547-BFC8-42EC311BE9EB}" type="slidenum">
              <a:rPr lang="de-DE"/>
              <a:pPr/>
              <a:t>27</a:t>
            </a:fld>
            <a:endParaRPr lang="de-DE"/>
          </a:p>
        </p:txBody>
      </p:sp>
      <p:sp>
        <p:nvSpPr>
          <p:cNvPr id="487426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7427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10678138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78223B00-B333-47C3-8628-9022D13D7F02}" type="slidenum">
              <a:rPr lang="de-DE"/>
              <a:pPr/>
              <a:t>28</a:t>
            </a:fld>
            <a:endParaRPr lang="de-DE"/>
          </a:p>
        </p:txBody>
      </p:sp>
      <p:sp>
        <p:nvSpPr>
          <p:cNvPr id="48947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8947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2361817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49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9139B9-EBBB-4FD7-9E6A-D792144CFDCA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29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24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25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10948143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FEE52045-57BA-4681-B080-A72A34E7F599}" type="slidenum">
              <a:rPr lang="de-DE"/>
              <a:pPr/>
              <a:t>3</a:t>
            </a:fld>
            <a:endParaRPr lang="de-DE"/>
          </a:p>
        </p:txBody>
      </p:sp>
      <p:sp>
        <p:nvSpPr>
          <p:cNvPr id="479234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79235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352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70794984-4538-4862-B949-D8817848F907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35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35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600265210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659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337C616-BD52-49BA-B1BF-8A8B2D075DBB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65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65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524656745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761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11575C7-254A-4E97-98EC-CFDC4EE472B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32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76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762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0192002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42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00FE689E-BF72-4A8C-B8F6-C3A8F960CBF5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33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86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864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299381573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966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E300AD6E-65F9-4309-9C0C-9ED38E9DA83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34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6966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69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44838597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069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3161AB3E-DD77-44D9-AC97-2928F5F87C62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35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069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069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97457994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714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B9DEB884-CAFA-4896-A5C0-9B0ED68CD259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36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17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171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0155363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2738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9DE523-4DDA-40D6-A56B-428D0E04655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37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7273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</p:spPr>
      </p:sp>
      <p:sp>
        <p:nvSpPr>
          <p:cNvPr id="37274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276748389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49F0B7FD-EAB7-41D6-9601-A77E8113FF78}" type="slidenum">
              <a:rPr lang="de-DE"/>
              <a:pPr/>
              <a:t>38</a:t>
            </a:fld>
            <a:endParaRPr lang="de-DE"/>
          </a:p>
        </p:txBody>
      </p:sp>
      <p:sp>
        <p:nvSpPr>
          <p:cNvPr id="491522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1523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7675712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6"/>
          <p:cNvSpPr>
            <a:spLocks noGrp="1" noChangeArrowheads="1"/>
          </p:cNvSpPr>
          <p:nvPr>
            <p:ph type="sldNum"/>
          </p:nvPr>
        </p:nvSpPr>
        <p:spPr>
          <a:ln/>
        </p:spPr>
        <p:txBody>
          <a:bodyPr/>
          <a:lstStyle/>
          <a:p>
            <a:fld id="{EDB53AC3-F79C-4526-A9B2-B64A4DED83AC}" type="slidenum">
              <a:rPr lang="de-DE"/>
              <a:pPr/>
              <a:t>39</a:t>
            </a:fld>
            <a:endParaRPr lang="de-DE"/>
          </a:p>
        </p:txBody>
      </p:sp>
      <p:sp>
        <p:nvSpPr>
          <p:cNvPr id="493570" name="Rectangle 2"/>
          <p:cNvSpPr txBox="1">
            <a:spLocks noGrp="1" noRot="1" noChangeAspect="1" noChangeArrowheads="1" noTextEdit="1"/>
          </p:cNvSpPr>
          <p:nvPr>
            <p:ph type="sldImg"/>
          </p:nvPr>
        </p:nvSpPr>
        <p:spPr>
          <a:xfrm>
            <a:off x="87313" y="742950"/>
            <a:ext cx="6623050" cy="3725863"/>
          </a:xfrm>
          <a:ln/>
        </p:spPr>
      </p:sp>
      <p:sp>
        <p:nvSpPr>
          <p:cNvPr id="493571" name="Rectangle 3"/>
          <p:cNvSpPr txBox="1">
            <a:spLocks noGrp="1" noChangeArrowheads="1"/>
          </p:cNvSpPr>
          <p:nvPr>
            <p:ph type="body" idx="1"/>
          </p:nvPr>
        </p:nvSpPr>
        <p:spPr>
          <a:xfrm>
            <a:off x="904432" y="4717732"/>
            <a:ext cx="4990332" cy="4465216"/>
          </a:xfrm>
          <a:noFill/>
          <a:ln/>
        </p:spPr>
        <p:txBody>
          <a:bodyPr wrap="none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03074189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1177207129"/>
      </p:ext>
    </p:extLst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3826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9D37A7D-E720-4A45-9D64-0A7ACBBC781D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7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B22B2BB9-1ADA-498A-BFE4-0490C2CA987E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40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3828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3829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34520574"/>
      </p:ext>
    </p:extLst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850" name="Rectangle 26"/>
          <p:cNvSpPr>
            <a:spLocks noGrp="1" noChangeArrowheads="1"/>
          </p:cNvSpPr>
          <p:nvPr>
            <p:ph type="sldNum" sz="quarter"/>
          </p:nvPr>
        </p:nvSpPr>
        <p:spPr>
          <a:noFill/>
        </p:spPr>
        <p:txBody>
          <a:bodyPr/>
          <a:lstStyle>
            <a:lvl1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6213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fld id="{A5625151-3D25-46E5-8C05-3F39028BCDDC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eaLnBrk="1" hangingPunct="1"/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1" name="Rectangle 28"/>
          <p:cNvSpPr txBox="1">
            <a:spLocks noGrp="1" noChangeArrowheads="1"/>
          </p:cNvSpPr>
          <p:nvPr/>
        </p:nvSpPr>
        <p:spPr bwMode="auto">
          <a:xfrm>
            <a:off x="3852863" y="9428163"/>
            <a:ext cx="2911475" cy="461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89991" tIns="46796" rIns="89991" bIns="46796" anchor="b"/>
          <a:lstStyle>
            <a:lvl1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723900" algn="l"/>
                <a:tab pos="1444625" algn="l"/>
                <a:tab pos="2173288" algn="l"/>
                <a:tab pos="2895600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buClrTx/>
              <a:buFontTx/>
              <a:buNone/>
            </a:pPr>
            <a:fld id="{DC4F38AA-52C0-4EBE-B07A-1615AFCDD3F3}" type="slidenum">
              <a:rPr lang="de-DE" sz="1200">
                <a:solidFill>
                  <a:srgbClr val="000000"/>
                </a:solidFill>
                <a:latin typeface="Sparkasse Rg" pitchFamily="34" charset="0"/>
              </a:rPr>
              <a:pPr algn="r" eaLnBrk="1" hangingPunct="1">
                <a:buClrTx/>
                <a:buFontTx/>
                <a:buNone/>
              </a:pPr>
              <a:t>41</a:t>
            </a:fld>
            <a:endParaRPr lang="de-DE" sz="120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334852" name="Rectangle 1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3663" y="742950"/>
            <a:ext cx="6619875" cy="3724275"/>
          </a:xfrm>
          <a:ln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sp>
      <p:sp>
        <p:nvSpPr>
          <p:cNvPr id="334853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903288" y="4716463"/>
            <a:ext cx="4992687" cy="4467225"/>
          </a:xfrm>
          <a:noFill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89991" tIns="46796" rIns="89991" bIns="46796" anchor="ctr"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684807510"/>
      </p:ext>
    </p:extLst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01884563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55396226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49821747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374593750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2897298476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olienbildplatzhalter 1"/>
          <p:cNvSpPr>
            <a:spLocks noGrp="1" noRot="1" noChangeAspect="1" noResize="1"/>
          </p:cNvSpPr>
          <p:nvPr>
            <p:ph type="sldImg"/>
          </p:nvPr>
        </p:nvSpPr>
        <p:spPr>
          <a:xfrm>
            <a:off x="217488" y="812800"/>
            <a:ext cx="7123112" cy="4008438"/>
          </a:xfrm>
          <a:solidFill>
            <a:srgbClr val="CFE7F5"/>
          </a:solidFill>
          <a:ln w="25400">
            <a:solidFill>
              <a:srgbClr val="808080"/>
            </a:solidFill>
            <a:prstDash val="solid"/>
          </a:ln>
        </p:spPr>
      </p:sp>
      <p:sp>
        <p:nvSpPr>
          <p:cNvPr id="3" name="Notizenplatzhalter 2"/>
          <p:cNvSpPr txBox="1">
            <a:spLocks noGrp="1"/>
          </p:cNvSpPr>
          <p:nvPr>
            <p:ph type="body" sz="quarter" idx="1"/>
          </p:nvPr>
        </p:nvSpPr>
        <p:spPr/>
        <p:txBody>
          <a:bodyPr>
            <a:spAutoFit/>
          </a:bodyPr>
          <a:lstStyle/>
          <a:p>
            <a:endParaRPr lang="de-DE" dirty="0"/>
          </a:p>
        </p:txBody>
      </p:sp>
    </p:spTree>
    <p:extLst>
      <p:ext uri="{BB962C8B-B14F-4D97-AF65-F5344CB8AC3E}">
        <p14:creationId xmlns:p14="http://schemas.microsoft.com/office/powerpoint/2010/main" val="41687799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fol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09615CB2-164D-45E6-81B7-F9CF999FDF34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Untertitel 2">
            <a:extLst>
              <a:ext uri="{FF2B5EF4-FFF2-40B4-BE49-F238E27FC236}">
                <a16:creationId xmlns:a16="http://schemas.microsoft.com/office/drawing/2014/main" id="{9FC8AC0E-B42C-4009-94F5-37F408DD09FA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de-DE"/>
              <a:t>Master-Untertitelformat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80FCB69C-750A-416A-B650-4459DCD8BE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D7216FC-CDDA-4FC7-856F-6D1BF765774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C507EAD6-C532-4CB3-BDD4-5B25A832A4C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20911245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und vertikal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D4F5622B-77DC-4621-9F34-AAB053DB029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22D3FE9F-066E-48C2-A6E9-6A535EE520F6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E88923FA-6CAC-4572-A797-292068B6B2B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A846BFD5-5C63-412F-9FE3-D7DE010F3C9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2298081-41C9-44DC-ADE1-6A320FEE714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994383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kaler Titel u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kaler Titel 1">
            <a:extLst>
              <a:ext uri="{FF2B5EF4-FFF2-40B4-BE49-F238E27FC236}">
                <a16:creationId xmlns:a16="http://schemas.microsoft.com/office/drawing/2014/main" id="{3BC5AE35-7A10-4D44-85E7-23D69967DD5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Vertikaler Textplatzhalter 2">
            <a:extLst>
              <a:ext uri="{FF2B5EF4-FFF2-40B4-BE49-F238E27FC236}">
                <a16:creationId xmlns:a16="http://schemas.microsoft.com/office/drawing/2014/main" id="{31766F43-CBDD-4128-9318-2F1BBB7E360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5D8ADD35-D1AC-44EE-AB57-95A3D90A469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E37B51C0-C5FE-43BD-B471-BE358A07568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64627E67-7EB3-4AC3-8844-CFDC3F6658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371085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Benutzerdefiniertes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997200" y="2401889"/>
            <a:ext cx="8595784" cy="909637"/>
          </a:xfrm>
        </p:spPr>
        <p:txBody>
          <a:bodyPr/>
          <a:lstStyle/>
          <a:p>
            <a:r>
              <a:rPr lang="de-DE"/>
              <a:t>Titelmasterformat durch Klicken bearbeiten</a:t>
            </a:r>
          </a:p>
        </p:txBody>
      </p:sp>
    </p:spTree>
    <p:extLst>
      <p:ext uri="{BB962C8B-B14F-4D97-AF65-F5344CB8AC3E}">
        <p14:creationId xmlns:p14="http://schemas.microsoft.com/office/powerpoint/2010/main" val="363845605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und Inhal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EAA77072-9838-42DE-9738-1E38E8CA45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43FA340A-F7F9-4297-A59B-8597B8C5DA41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2EF45680-A9F5-47DC-9FEE-218898FF4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33EA3E5B-4D65-4F5C-AA51-BE43420037F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9C9447C8-8C37-4773-8BD4-CF43165FAD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99496125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bschnitts-&#10;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945835BA-3C4B-49D3-8BA5-2B5FB969159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39578CB4-1C3A-4F80-A91B-B36E5963B8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0A7463A4-F863-4846-804B-5B4B35AF4C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1CC99560-DED2-44F0-A62A-C280BA6707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1F446564-D7E0-4FC7-84EB-EDC4C0D598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607630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Zwei Inhal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112DBB5-E341-4F05-9A36-02A7A279A7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DAFA02BB-95C1-46BD-A783-3D7A0FEF9E6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488EF066-687C-42E1-9080-B54BFAE4493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E6A4718D-56E8-457D-87D1-B9F47998A9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178FD24A-9CF2-4CD7-8B3E-2F775593A0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FA16550E-EAAF-4911-A231-2907F17E15B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599815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leich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493FD2C-65F5-4272-BDFB-8F73792630C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82D78C2D-0DE4-4D23-82CD-7330DE94D9D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4" name="Inhaltsplatzhalter 3">
            <a:extLst>
              <a:ext uri="{FF2B5EF4-FFF2-40B4-BE49-F238E27FC236}">
                <a16:creationId xmlns:a16="http://schemas.microsoft.com/office/drawing/2014/main" id="{923BADA4-F8AA-4D37-BC58-CE0545591DE2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5" name="Textplatzhalter 4">
            <a:extLst>
              <a:ext uri="{FF2B5EF4-FFF2-40B4-BE49-F238E27FC236}">
                <a16:creationId xmlns:a16="http://schemas.microsoft.com/office/drawing/2014/main" id="{5A8DC1A4-70D5-4838-A2A2-52A9F27F2D5D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6" name="Inhaltsplatzhalter 5">
            <a:extLst>
              <a:ext uri="{FF2B5EF4-FFF2-40B4-BE49-F238E27FC236}">
                <a16:creationId xmlns:a16="http://schemas.microsoft.com/office/drawing/2014/main" id="{2731E668-ED59-4B2B-B32E-FD24F457713B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7" name="Datumsplatzhalter 6">
            <a:extLst>
              <a:ext uri="{FF2B5EF4-FFF2-40B4-BE49-F238E27FC236}">
                <a16:creationId xmlns:a16="http://schemas.microsoft.com/office/drawing/2014/main" id="{0FF5175B-967C-43EC-A81E-DB8AE2DDE2C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8" name="Fußzeilenplatzhalter 7">
            <a:extLst>
              <a:ext uri="{FF2B5EF4-FFF2-40B4-BE49-F238E27FC236}">
                <a16:creationId xmlns:a16="http://schemas.microsoft.com/office/drawing/2014/main" id="{3C18A539-8D53-4E47-BEB3-A02BA46AA6E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9" name="Foliennummernplatzhalter 8">
            <a:extLst>
              <a:ext uri="{FF2B5EF4-FFF2-40B4-BE49-F238E27FC236}">
                <a16:creationId xmlns:a16="http://schemas.microsoft.com/office/drawing/2014/main" id="{9E9B1300-DECA-4AAA-AEC4-6D613B1170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339471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Nur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FCB9E8FD-3A8F-45F0-918D-433651BC44E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Datumsplatzhalter 2">
            <a:extLst>
              <a:ext uri="{FF2B5EF4-FFF2-40B4-BE49-F238E27FC236}">
                <a16:creationId xmlns:a16="http://schemas.microsoft.com/office/drawing/2014/main" id="{E1E34814-E549-4F5D-BBDA-26EA8D1EA40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4" name="Fußzeilenplatzhalter 3">
            <a:extLst>
              <a:ext uri="{FF2B5EF4-FFF2-40B4-BE49-F238E27FC236}">
                <a16:creationId xmlns:a16="http://schemas.microsoft.com/office/drawing/2014/main" id="{15817922-9D56-4558-BA69-BDAD2C1C0E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5" name="Foliennummernplatzhalter 4">
            <a:extLst>
              <a:ext uri="{FF2B5EF4-FFF2-40B4-BE49-F238E27FC236}">
                <a16:creationId xmlns:a16="http://schemas.microsoft.com/office/drawing/2014/main" id="{8A5B991F-7519-4BA1-983B-70277BC27C4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507202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umsplatzhalter 1">
            <a:extLst>
              <a:ext uri="{FF2B5EF4-FFF2-40B4-BE49-F238E27FC236}">
                <a16:creationId xmlns:a16="http://schemas.microsoft.com/office/drawing/2014/main" id="{C0E3B0A2-06E1-43B4-B3A5-C1BEE069D7C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3" name="Fußzeilenplatzhalter 2">
            <a:extLst>
              <a:ext uri="{FF2B5EF4-FFF2-40B4-BE49-F238E27FC236}">
                <a16:creationId xmlns:a16="http://schemas.microsoft.com/office/drawing/2014/main" id="{455C4017-C068-43F7-8C83-D20824A744B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4" name="Foliennummernplatzhalter 3">
            <a:extLst>
              <a:ext uri="{FF2B5EF4-FFF2-40B4-BE49-F238E27FC236}">
                <a16:creationId xmlns:a16="http://schemas.microsoft.com/office/drawing/2014/main" id="{692927ED-0109-42D7-A20B-3635323938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00017097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alt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7B810113-C27D-4DFD-AB0F-A090B75170C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Inhaltsplatzhalter 2">
            <a:extLst>
              <a:ext uri="{FF2B5EF4-FFF2-40B4-BE49-F238E27FC236}">
                <a16:creationId xmlns:a16="http://schemas.microsoft.com/office/drawing/2014/main" id="{666794ED-E4E3-4CAB-9803-58C798D7C92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C075357A-B974-4F7C-BD2F-AD88D59548C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2D0F3F03-70D5-4E57-822E-36E24CA5ED0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D7F198CB-399D-4196-AD5E-C3E822C246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BC7466C0-BC3C-4E32-9B9C-817462FE4B5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2508380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it Über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>
            <a:extLst>
              <a:ext uri="{FF2B5EF4-FFF2-40B4-BE49-F238E27FC236}">
                <a16:creationId xmlns:a16="http://schemas.microsoft.com/office/drawing/2014/main" id="{470B12A0-FA96-4F2D-BBD1-D18DB12FE0E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de-DE"/>
              <a:t>Mastertitelformat bearbeiten</a:t>
            </a:r>
          </a:p>
        </p:txBody>
      </p:sp>
      <p:sp>
        <p:nvSpPr>
          <p:cNvPr id="3" name="Bildplatzhalter 2">
            <a:extLst>
              <a:ext uri="{FF2B5EF4-FFF2-40B4-BE49-F238E27FC236}">
                <a16:creationId xmlns:a16="http://schemas.microsoft.com/office/drawing/2014/main" id="{6862DB75-3F7B-4F33-A6A3-DF686245E00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de-DE"/>
          </a:p>
        </p:txBody>
      </p:sp>
      <p:sp>
        <p:nvSpPr>
          <p:cNvPr id="4" name="Textplatzhalter 3">
            <a:extLst>
              <a:ext uri="{FF2B5EF4-FFF2-40B4-BE49-F238E27FC236}">
                <a16:creationId xmlns:a16="http://schemas.microsoft.com/office/drawing/2014/main" id="{A04915E9-990C-46A4-BAB7-FC6217343C64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de-DE"/>
              <a:t>Mastertextformat bearbeiten</a:t>
            </a:r>
          </a:p>
        </p:txBody>
      </p:sp>
      <p:sp>
        <p:nvSpPr>
          <p:cNvPr id="5" name="Datumsplatzhalter 4">
            <a:extLst>
              <a:ext uri="{FF2B5EF4-FFF2-40B4-BE49-F238E27FC236}">
                <a16:creationId xmlns:a16="http://schemas.microsoft.com/office/drawing/2014/main" id="{1D1CB4F7-2473-473C-9668-000BC70C531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6" name="Fußzeilenplatzhalter 5">
            <a:extLst>
              <a:ext uri="{FF2B5EF4-FFF2-40B4-BE49-F238E27FC236}">
                <a16:creationId xmlns:a16="http://schemas.microsoft.com/office/drawing/2014/main" id="{F87A5594-DD81-4A7F-8819-122D3F36A6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de-DE"/>
          </a:p>
        </p:txBody>
      </p:sp>
      <p:sp>
        <p:nvSpPr>
          <p:cNvPr id="7" name="Foliennummernplatzhalter 6">
            <a:extLst>
              <a:ext uri="{FF2B5EF4-FFF2-40B4-BE49-F238E27FC236}">
                <a16:creationId xmlns:a16="http://schemas.microsoft.com/office/drawing/2014/main" id="{A9ED47D4-6DE6-44B6-9583-46117EB1B7D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78710752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platzhalter 1">
            <a:extLst>
              <a:ext uri="{FF2B5EF4-FFF2-40B4-BE49-F238E27FC236}">
                <a16:creationId xmlns:a16="http://schemas.microsoft.com/office/drawing/2014/main" id="{5528A667-8FFB-4005-AC59-C410C8413AB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de-DE"/>
              <a:t>Mastertitelformat bearbeiten</a:t>
            </a:r>
          </a:p>
        </p:txBody>
      </p:sp>
      <p:sp>
        <p:nvSpPr>
          <p:cNvPr id="3" name="Textplatzhalter 2">
            <a:extLst>
              <a:ext uri="{FF2B5EF4-FFF2-40B4-BE49-F238E27FC236}">
                <a16:creationId xmlns:a16="http://schemas.microsoft.com/office/drawing/2014/main" id="{60A12286-93FF-421B-8567-16971882805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4" name="Datumsplatzhalter 3">
            <a:extLst>
              <a:ext uri="{FF2B5EF4-FFF2-40B4-BE49-F238E27FC236}">
                <a16:creationId xmlns:a16="http://schemas.microsoft.com/office/drawing/2014/main" id="{6EA553E2-6455-47F5-801A-FAB9452252E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D566509-52CD-4576-A1AB-8D0CC0C7B472}" type="datetimeFigureOut">
              <a:rPr lang="de-DE" smtClean="0"/>
              <a:t>19.10.2023</a:t>
            </a:fld>
            <a:endParaRPr lang="de-DE"/>
          </a:p>
        </p:txBody>
      </p:sp>
      <p:sp>
        <p:nvSpPr>
          <p:cNvPr id="5" name="Fußzeilenplatzhalter 4">
            <a:extLst>
              <a:ext uri="{FF2B5EF4-FFF2-40B4-BE49-F238E27FC236}">
                <a16:creationId xmlns:a16="http://schemas.microsoft.com/office/drawing/2014/main" id="{6D983ED2-A3DB-496A-B968-74A4AA2D3F5B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de-DE"/>
          </a:p>
        </p:txBody>
      </p:sp>
      <p:sp>
        <p:nvSpPr>
          <p:cNvPr id="6" name="Foliennummernplatzhalter 5">
            <a:extLst>
              <a:ext uri="{FF2B5EF4-FFF2-40B4-BE49-F238E27FC236}">
                <a16:creationId xmlns:a16="http://schemas.microsoft.com/office/drawing/2014/main" id="{3EDEE7F7-FB34-452D-8DEE-1D81F27D8C4F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858EB4-1C7E-42E6-B93A-94A84A4D4353}" type="slidenum">
              <a:rPr lang="de-DE" smtClean="0"/>
              <a:t>‹Nr.›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05377791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png"/><Relationship Id="rId13" Type="http://schemas.openxmlformats.org/officeDocument/2006/relationships/customXml" Target="../ink/ink5.xml"/><Relationship Id="rId18" Type="http://schemas.openxmlformats.org/officeDocument/2006/relationships/image" Target="../media/image8.png"/><Relationship Id="rId3" Type="http://schemas.openxmlformats.org/officeDocument/2006/relationships/image" Target="../media/image1.jpeg"/><Relationship Id="rId21" Type="http://schemas.openxmlformats.org/officeDocument/2006/relationships/customXml" Target="../ink/ink9.xml"/><Relationship Id="rId7" Type="http://schemas.openxmlformats.org/officeDocument/2006/relationships/customXml" Target="../ink/ink2.xml"/><Relationship Id="rId12" Type="http://schemas.openxmlformats.org/officeDocument/2006/relationships/image" Target="../media/image5.png"/><Relationship Id="rId17" Type="http://schemas.openxmlformats.org/officeDocument/2006/relationships/customXml" Target="../ink/ink7.xml"/><Relationship Id="rId2" Type="http://schemas.openxmlformats.org/officeDocument/2006/relationships/notesSlide" Target="../notesSlides/notesSlide1.xml"/><Relationship Id="rId16" Type="http://schemas.openxmlformats.org/officeDocument/2006/relationships/image" Target="../media/image7.png"/><Relationship Id="rId20" Type="http://schemas.openxmlformats.org/officeDocument/2006/relationships/image" Target="../media/image9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2.png"/><Relationship Id="rId11" Type="http://schemas.openxmlformats.org/officeDocument/2006/relationships/customXml" Target="../ink/ink4.xml"/><Relationship Id="rId5" Type="http://schemas.openxmlformats.org/officeDocument/2006/relationships/customXml" Target="../ink/ink1.xml"/><Relationship Id="rId15" Type="http://schemas.openxmlformats.org/officeDocument/2006/relationships/customXml" Target="../ink/ink6.xml"/><Relationship Id="rId10" Type="http://schemas.openxmlformats.org/officeDocument/2006/relationships/image" Target="../media/image4.png"/><Relationship Id="rId19" Type="http://schemas.openxmlformats.org/officeDocument/2006/relationships/customXml" Target="../ink/ink8.xml"/><Relationship Id="rId4" Type="http://schemas.openxmlformats.org/officeDocument/2006/relationships/hyperlink" Target="http://www.bernhardkoester.de/vorlesungen/inhalt.html" TargetMode="External"/><Relationship Id="rId9" Type="http://schemas.openxmlformats.org/officeDocument/2006/relationships/customXml" Target="../ink/ink3.xml"/><Relationship Id="rId14" Type="http://schemas.openxmlformats.org/officeDocument/2006/relationships/image" Target="../media/image6.png"/><Relationship Id="rId22" Type="http://schemas.openxmlformats.org/officeDocument/2006/relationships/image" Target="../media/image10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879.png"/><Relationship Id="rId7" Type="http://schemas.openxmlformats.org/officeDocument/2006/relationships/image" Target="../media/image95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313.xml"/><Relationship Id="rId5" Type="http://schemas.openxmlformats.org/officeDocument/2006/relationships/image" Target="../media/image958.png"/><Relationship Id="rId4" Type="http://schemas.openxmlformats.org/officeDocument/2006/relationships/customXml" Target="../ink/ink1312.xml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962.png"/><Relationship Id="rId13" Type="http://schemas.openxmlformats.org/officeDocument/2006/relationships/customXml" Target="../ink/ink1319.xml"/><Relationship Id="rId18" Type="http://schemas.openxmlformats.org/officeDocument/2006/relationships/image" Target="../media/image967.png"/><Relationship Id="rId3" Type="http://schemas.openxmlformats.org/officeDocument/2006/relationships/customXml" Target="../ink/ink1314.xml"/><Relationship Id="rId7" Type="http://schemas.openxmlformats.org/officeDocument/2006/relationships/customXml" Target="../ink/ink1316.xml"/><Relationship Id="rId12" Type="http://schemas.openxmlformats.org/officeDocument/2006/relationships/image" Target="../media/image964.png"/><Relationship Id="rId17" Type="http://schemas.openxmlformats.org/officeDocument/2006/relationships/customXml" Target="../ink/ink1321.xml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9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961.png"/><Relationship Id="rId11" Type="http://schemas.openxmlformats.org/officeDocument/2006/relationships/customXml" Target="../ink/ink1318.xml"/><Relationship Id="rId5" Type="http://schemas.openxmlformats.org/officeDocument/2006/relationships/customXml" Target="../ink/ink1315.xml"/><Relationship Id="rId15" Type="http://schemas.openxmlformats.org/officeDocument/2006/relationships/customXml" Target="../ink/ink1320.xml"/><Relationship Id="rId10" Type="http://schemas.openxmlformats.org/officeDocument/2006/relationships/image" Target="../media/image963.png"/><Relationship Id="rId4" Type="http://schemas.openxmlformats.org/officeDocument/2006/relationships/image" Target="../media/image960.png"/><Relationship Id="rId9" Type="http://schemas.openxmlformats.org/officeDocument/2006/relationships/customXml" Target="../ink/ink1317.xml"/><Relationship Id="rId14" Type="http://schemas.openxmlformats.org/officeDocument/2006/relationships/image" Target="../media/image965.png"/></Relationships>
</file>

<file path=ppt/slides/_rels/slide12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1024.png"/><Relationship Id="rId299" Type="http://schemas.openxmlformats.org/officeDocument/2006/relationships/customXml" Target="../ink/ink1470.xml"/><Relationship Id="rId21" Type="http://schemas.openxmlformats.org/officeDocument/2006/relationships/image" Target="../media/image977.png"/><Relationship Id="rId63" Type="http://schemas.openxmlformats.org/officeDocument/2006/relationships/image" Target="../media/image997.png"/><Relationship Id="rId159" Type="http://schemas.openxmlformats.org/officeDocument/2006/relationships/image" Target="../media/image1045.png"/><Relationship Id="rId324" Type="http://schemas.openxmlformats.org/officeDocument/2006/relationships/image" Target="../media/image1127.png"/><Relationship Id="rId170" Type="http://schemas.openxmlformats.org/officeDocument/2006/relationships/customXml" Target="../ink/ink1405.xml"/><Relationship Id="rId226" Type="http://schemas.openxmlformats.org/officeDocument/2006/relationships/customXml" Target="../ink/ink1433.xml"/><Relationship Id="rId268" Type="http://schemas.openxmlformats.org/officeDocument/2006/relationships/image" Target="../media/image1099.png"/><Relationship Id="rId32" Type="http://schemas.openxmlformats.org/officeDocument/2006/relationships/customXml" Target="../ink/ink1336.xml"/><Relationship Id="rId74" Type="http://schemas.openxmlformats.org/officeDocument/2006/relationships/customXml" Target="../ink/ink1357.xml"/><Relationship Id="rId128" Type="http://schemas.openxmlformats.org/officeDocument/2006/relationships/customXml" Target="../ink/ink1384.xml"/><Relationship Id="rId335" Type="http://schemas.openxmlformats.org/officeDocument/2006/relationships/customXml" Target="../ink/ink1488.xml"/><Relationship Id="rId5" Type="http://schemas.openxmlformats.org/officeDocument/2006/relationships/image" Target="../media/image969.png"/><Relationship Id="rId181" Type="http://schemas.openxmlformats.org/officeDocument/2006/relationships/image" Target="../media/image1056.png"/><Relationship Id="rId237" Type="http://schemas.openxmlformats.org/officeDocument/2006/relationships/image" Target="../media/image1084.png"/><Relationship Id="rId279" Type="http://schemas.openxmlformats.org/officeDocument/2006/relationships/customXml" Target="../ink/ink1460.xml"/><Relationship Id="rId43" Type="http://schemas.openxmlformats.org/officeDocument/2006/relationships/image" Target="../media/image988.png"/><Relationship Id="rId139" Type="http://schemas.openxmlformats.org/officeDocument/2006/relationships/image" Target="../media/image1035.png"/><Relationship Id="rId290" Type="http://schemas.openxmlformats.org/officeDocument/2006/relationships/image" Target="../media/image1110.png"/><Relationship Id="rId304" Type="http://schemas.openxmlformats.org/officeDocument/2006/relationships/image" Target="../media/image1117.png"/><Relationship Id="rId85" Type="http://schemas.openxmlformats.org/officeDocument/2006/relationships/image" Target="../media/image1008.png"/><Relationship Id="rId150" Type="http://schemas.openxmlformats.org/officeDocument/2006/relationships/customXml" Target="../ink/ink1395.xml"/><Relationship Id="rId192" Type="http://schemas.openxmlformats.org/officeDocument/2006/relationships/customXml" Target="../ink/ink1416.xml"/><Relationship Id="rId206" Type="http://schemas.openxmlformats.org/officeDocument/2006/relationships/customXml" Target="../ink/ink1423.xml"/><Relationship Id="rId248" Type="http://schemas.openxmlformats.org/officeDocument/2006/relationships/customXml" Target="../ink/ink1444.xml"/><Relationship Id="rId12" Type="http://schemas.openxmlformats.org/officeDocument/2006/relationships/customXml" Target="../ink/ink1326.xml"/><Relationship Id="rId108" Type="http://schemas.openxmlformats.org/officeDocument/2006/relationships/customXml" Target="../ink/ink1374.xml"/><Relationship Id="rId315" Type="http://schemas.openxmlformats.org/officeDocument/2006/relationships/customXml" Target="../ink/ink1478.xml"/><Relationship Id="rId54" Type="http://schemas.openxmlformats.org/officeDocument/2006/relationships/customXml" Target="../ink/ink1347.xml"/><Relationship Id="rId96" Type="http://schemas.openxmlformats.org/officeDocument/2006/relationships/customXml" Target="../ink/ink1368.xml"/><Relationship Id="rId161" Type="http://schemas.openxmlformats.org/officeDocument/2006/relationships/image" Target="../media/image1046.png"/><Relationship Id="rId217" Type="http://schemas.openxmlformats.org/officeDocument/2006/relationships/image" Target="../media/image1074.png"/><Relationship Id="rId259" Type="http://schemas.openxmlformats.org/officeDocument/2006/relationships/customXml" Target="../ink/ink1450.xml"/><Relationship Id="rId23" Type="http://schemas.openxmlformats.org/officeDocument/2006/relationships/image" Target="../media/image978.png"/><Relationship Id="rId119" Type="http://schemas.openxmlformats.org/officeDocument/2006/relationships/image" Target="../media/image1025.png"/><Relationship Id="rId270" Type="http://schemas.openxmlformats.org/officeDocument/2006/relationships/image" Target="../media/image1100.png"/><Relationship Id="rId326" Type="http://schemas.openxmlformats.org/officeDocument/2006/relationships/image" Target="../media/image1128.png"/><Relationship Id="rId65" Type="http://schemas.openxmlformats.org/officeDocument/2006/relationships/image" Target="../media/image998.png"/><Relationship Id="rId130" Type="http://schemas.openxmlformats.org/officeDocument/2006/relationships/customXml" Target="../ink/ink1385.xml"/><Relationship Id="rId172" Type="http://schemas.openxmlformats.org/officeDocument/2006/relationships/customXml" Target="../ink/ink1406.xml"/><Relationship Id="rId228" Type="http://schemas.openxmlformats.org/officeDocument/2006/relationships/customXml" Target="../ink/ink1434.xml"/><Relationship Id="rId281" Type="http://schemas.openxmlformats.org/officeDocument/2006/relationships/customXml" Target="../ink/ink1461.xml"/><Relationship Id="rId337" Type="http://schemas.openxmlformats.org/officeDocument/2006/relationships/customXml" Target="../ink/ink1489.xml"/><Relationship Id="rId34" Type="http://schemas.openxmlformats.org/officeDocument/2006/relationships/customXml" Target="../ink/ink1337.xml"/><Relationship Id="rId76" Type="http://schemas.openxmlformats.org/officeDocument/2006/relationships/customXml" Target="../ink/ink1358.xml"/><Relationship Id="rId141" Type="http://schemas.openxmlformats.org/officeDocument/2006/relationships/image" Target="../media/image1036.png"/><Relationship Id="rId7" Type="http://schemas.openxmlformats.org/officeDocument/2006/relationships/image" Target="../media/image970.png"/><Relationship Id="rId183" Type="http://schemas.openxmlformats.org/officeDocument/2006/relationships/image" Target="../media/image1057.png"/><Relationship Id="rId239" Type="http://schemas.openxmlformats.org/officeDocument/2006/relationships/image" Target="../media/image1085.png"/><Relationship Id="rId250" Type="http://schemas.openxmlformats.org/officeDocument/2006/relationships/customXml" Target="../ink/ink1445.xml"/><Relationship Id="rId292" Type="http://schemas.openxmlformats.org/officeDocument/2006/relationships/image" Target="../media/image1111.png"/><Relationship Id="rId306" Type="http://schemas.openxmlformats.org/officeDocument/2006/relationships/image" Target="../media/image1118.png"/><Relationship Id="rId45" Type="http://schemas.openxmlformats.org/officeDocument/2006/relationships/image" Target="../media/image989.png"/><Relationship Id="rId87" Type="http://schemas.openxmlformats.org/officeDocument/2006/relationships/image" Target="../media/image1009.png"/><Relationship Id="rId110" Type="http://schemas.openxmlformats.org/officeDocument/2006/relationships/customXml" Target="../ink/ink1375.xml"/><Relationship Id="rId152" Type="http://schemas.openxmlformats.org/officeDocument/2006/relationships/customXml" Target="../ink/ink1396.xml"/><Relationship Id="rId173" Type="http://schemas.openxmlformats.org/officeDocument/2006/relationships/image" Target="../media/image1052.png"/><Relationship Id="rId194" Type="http://schemas.openxmlformats.org/officeDocument/2006/relationships/customXml" Target="../ink/ink1417.xml"/><Relationship Id="rId208" Type="http://schemas.openxmlformats.org/officeDocument/2006/relationships/customXml" Target="../ink/ink1424.xml"/><Relationship Id="rId229" Type="http://schemas.openxmlformats.org/officeDocument/2006/relationships/image" Target="../media/image1080.png"/><Relationship Id="rId240" Type="http://schemas.openxmlformats.org/officeDocument/2006/relationships/customXml" Target="../ink/ink1440.xml"/><Relationship Id="rId261" Type="http://schemas.openxmlformats.org/officeDocument/2006/relationships/customXml" Target="../ink/ink1451.xml"/><Relationship Id="rId14" Type="http://schemas.openxmlformats.org/officeDocument/2006/relationships/customXml" Target="../ink/ink1327.xml"/><Relationship Id="rId35" Type="http://schemas.openxmlformats.org/officeDocument/2006/relationships/image" Target="../media/image984.png"/><Relationship Id="rId56" Type="http://schemas.openxmlformats.org/officeDocument/2006/relationships/customXml" Target="../ink/ink1348.xml"/><Relationship Id="rId77" Type="http://schemas.openxmlformats.org/officeDocument/2006/relationships/image" Target="../media/image1004.png"/><Relationship Id="rId100" Type="http://schemas.openxmlformats.org/officeDocument/2006/relationships/customXml" Target="../ink/ink1370.xml"/><Relationship Id="rId282" Type="http://schemas.openxmlformats.org/officeDocument/2006/relationships/image" Target="../media/image1106.png"/><Relationship Id="rId317" Type="http://schemas.openxmlformats.org/officeDocument/2006/relationships/customXml" Target="../ink/ink1479.xml"/><Relationship Id="rId338" Type="http://schemas.openxmlformats.org/officeDocument/2006/relationships/image" Target="../media/image1134.png"/><Relationship Id="rId8" Type="http://schemas.openxmlformats.org/officeDocument/2006/relationships/customXml" Target="../ink/ink1324.xml"/><Relationship Id="rId98" Type="http://schemas.openxmlformats.org/officeDocument/2006/relationships/customXml" Target="../ink/ink1369.xml"/><Relationship Id="rId121" Type="http://schemas.openxmlformats.org/officeDocument/2006/relationships/image" Target="../media/image1026.png"/><Relationship Id="rId142" Type="http://schemas.openxmlformats.org/officeDocument/2006/relationships/customXml" Target="../ink/ink1391.xml"/><Relationship Id="rId163" Type="http://schemas.openxmlformats.org/officeDocument/2006/relationships/image" Target="../media/image1047.png"/><Relationship Id="rId184" Type="http://schemas.openxmlformats.org/officeDocument/2006/relationships/customXml" Target="../ink/ink1412.xml"/><Relationship Id="rId219" Type="http://schemas.openxmlformats.org/officeDocument/2006/relationships/image" Target="../media/image1075.png"/><Relationship Id="rId230" Type="http://schemas.openxmlformats.org/officeDocument/2006/relationships/customXml" Target="../ink/ink1435.xml"/><Relationship Id="rId251" Type="http://schemas.openxmlformats.org/officeDocument/2006/relationships/image" Target="../media/image1091.png"/><Relationship Id="rId25" Type="http://schemas.openxmlformats.org/officeDocument/2006/relationships/image" Target="../media/image979.png"/><Relationship Id="rId46" Type="http://schemas.openxmlformats.org/officeDocument/2006/relationships/customXml" Target="../ink/ink1343.xml"/><Relationship Id="rId67" Type="http://schemas.openxmlformats.org/officeDocument/2006/relationships/image" Target="../media/image999.png"/><Relationship Id="rId272" Type="http://schemas.openxmlformats.org/officeDocument/2006/relationships/image" Target="../media/image1101.png"/><Relationship Id="rId293" Type="http://schemas.openxmlformats.org/officeDocument/2006/relationships/customXml" Target="../ink/ink1467.xml"/><Relationship Id="rId307" Type="http://schemas.openxmlformats.org/officeDocument/2006/relationships/customXml" Target="../ink/ink1474.xml"/><Relationship Id="rId328" Type="http://schemas.openxmlformats.org/officeDocument/2006/relationships/image" Target="../media/image1129.png"/><Relationship Id="rId88" Type="http://schemas.openxmlformats.org/officeDocument/2006/relationships/customXml" Target="../ink/ink1364.xml"/><Relationship Id="rId111" Type="http://schemas.openxmlformats.org/officeDocument/2006/relationships/image" Target="../media/image1021.png"/><Relationship Id="rId132" Type="http://schemas.openxmlformats.org/officeDocument/2006/relationships/customXml" Target="../ink/ink1386.xml"/><Relationship Id="rId153" Type="http://schemas.openxmlformats.org/officeDocument/2006/relationships/image" Target="../media/image1042.png"/><Relationship Id="rId174" Type="http://schemas.openxmlformats.org/officeDocument/2006/relationships/customXml" Target="../ink/ink1407.xml"/><Relationship Id="rId195" Type="http://schemas.openxmlformats.org/officeDocument/2006/relationships/image" Target="../media/image1063.png"/><Relationship Id="rId209" Type="http://schemas.openxmlformats.org/officeDocument/2006/relationships/image" Target="../media/image1070.png"/><Relationship Id="rId220" Type="http://schemas.openxmlformats.org/officeDocument/2006/relationships/customXml" Target="../ink/ink1430.xml"/><Relationship Id="rId241" Type="http://schemas.openxmlformats.org/officeDocument/2006/relationships/image" Target="../media/image1086.png"/><Relationship Id="rId15" Type="http://schemas.openxmlformats.org/officeDocument/2006/relationships/image" Target="../media/image974.png"/><Relationship Id="rId36" Type="http://schemas.openxmlformats.org/officeDocument/2006/relationships/customXml" Target="../ink/ink1338.xml"/><Relationship Id="rId57" Type="http://schemas.openxmlformats.org/officeDocument/2006/relationships/image" Target="../media/image994.png"/><Relationship Id="rId262" Type="http://schemas.openxmlformats.org/officeDocument/2006/relationships/image" Target="../media/image1096.png"/><Relationship Id="rId283" Type="http://schemas.openxmlformats.org/officeDocument/2006/relationships/customXml" Target="../ink/ink1462.xml"/><Relationship Id="rId318" Type="http://schemas.openxmlformats.org/officeDocument/2006/relationships/image" Target="../media/image1124.png"/><Relationship Id="rId78" Type="http://schemas.openxmlformats.org/officeDocument/2006/relationships/customXml" Target="../ink/ink1359.xml"/><Relationship Id="rId99" Type="http://schemas.openxmlformats.org/officeDocument/2006/relationships/image" Target="../media/image1015.png"/><Relationship Id="rId101" Type="http://schemas.openxmlformats.org/officeDocument/2006/relationships/image" Target="../media/image1016.png"/><Relationship Id="rId122" Type="http://schemas.openxmlformats.org/officeDocument/2006/relationships/customXml" Target="../ink/ink1381.xml"/><Relationship Id="rId143" Type="http://schemas.openxmlformats.org/officeDocument/2006/relationships/image" Target="../media/image1037.png"/><Relationship Id="rId164" Type="http://schemas.openxmlformats.org/officeDocument/2006/relationships/customXml" Target="../ink/ink1402.xml"/><Relationship Id="rId185" Type="http://schemas.openxmlformats.org/officeDocument/2006/relationships/image" Target="../media/image1058.png"/><Relationship Id="rId9" Type="http://schemas.openxmlformats.org/officeDocument/2006/relationships/image" Target="../media/image971.png"/><Relationship Id="rId210" Type="http://schemas.openxmlformats.org/officeDocument/2006/relationships/customXml" Target="../ink/ink1425.xml"/><Relationship Id="rId26" Type="http://schemas.openxmlformats.org/officeDocument/2006/relationships/customXml" Target="../ink/ink1333.xml"/><Relationship Id="rId231" Type="http://schemas.openxmlformats.org/officeDocument/2006/relationships/image" Target="../media/image1081.png"/><Relationship Id="rId252" Type="http://schemas.openxmlformats.org/officeDocument/2006/relationships/customXml" Target="../ink/ink1446.xml"/><Relationship Id="rId273" Type="http://schemas.openxmlformats.org/officeDocument/2006/relationships/customXml" Target="../ink/ink1457.xml"/><Relationship Id="rId294" Type="http://schemas.openxmlformats.org/officeDocument/2006/relationships/image" Target="../media/image1112.png"/><Relationship Id="rId308" Type="http://schemas.openxmlformats.org/officeDocument/2006/relationships/image" Target="../media/image1119.png"/><Relationship Id="rId329" Type="http://schemas.openxmlformats.org/officeDocument/2006/relationships/customXml" Target="../ink/ink1485.xml"/><Relationship Id="rId47" Type="http://schemas.openxmlformats.org/officeDocument/2006/relationships/image" Target="../media/image990.png"/><Relationship Id="rId68" Type="http://schemas.openxmlformats.org/officeDocument/2006/relationships/customXml" Target="../ink/ink1354.xml"/><Relationship Id="rId89" Type="http://schemas.openxmlformats.org/officeDocument/2006/relationships/image" Target="../media/image1010.png"/><Relationship Id="rId112" Type="http://schemas.openxmlformats.org/officeDocument/2006/relationships/customXml" Target="../ink/ink1376.xml"/><Relationship Id="rId133" Type="http://schemas.openxmlformats.org/officeDocument/2006/relationships/image" Target="../media/image1032.png"/><Relationship Id="rId154" Type="http://schemas.openxmlformats.org/officeDocument/2006/relationships/customXml" Target="../ink/ink1397.xml"/><Relationship Id="rId175" Type="http://schemas.openxmlformats.org/officeDocument/2006/relationships/image" Target="../media/image1053.png"/><Relationship Id="rId196" Type="http://schemas.openxmlformats.org/officeDocument/2006/relationships/customXml" Target="../ink/ink1418.xml"/><Relationship Id="rId200" Type="http://schemas.openxmlformats.org/officeDocument/2006/relationships/customXml" Target="../ink/ink1420.xml"/><Relationship Id="rId16" Type="http://schemas.openxmlformats.org/officeDocument/2006/relationships/customXml" Target="../ink/ink1328.xml"/><Relationship Id="rId221" Type="http://schemas.openxmlformats.org/officeDocument/2006/relationships/image" Target="../media/image1076.png"/><Relationship Id="rId242" Type="http://schemas.openxmlformats.org/officeDocument/2006/relationships/customXml" Target="../ink/ink1441.xml"/><Relationship Id="rId263" Type="http://schemas.openxmlformats.org/officeDocument/2006/relationships/customXml" Target="../ink/ink1452.xml"/><Relationship Id="rId284" Type="http://schemas.openxmlformats.org/officeDocument/2006/relationships/image" Target="../media/image1107.png"/><Relationship Id="rId319" Type="http://schemas.openxmlformats.org/officeDocument/2006/relationships/customXml" Target="../ink/ink1480.xml"/><Relationship Id="rId37" Type="http://schemas.openxmlformats.org/officeDocument/2006/relationships/image" Target="../media/image985.png"/><Relationship Id="rId58" Type="http://schemas.openxmlformats.org/officeDocument/2006/relationships/customXml" Target="../ink/ink1349.xml"/><Relationship Id="rId79" Type="http://schemas.openxmlformats.org/officeDocument/2006/relationships/image" Target="../media/image1005.png"/><Relationship Id="rId102" Type="http://schemas.openxmlformats.org/officeDocument/2006/relationships/customXml" Target="../ink/ink1371.xml"/><Relationship Id="rId123" Type="http://schemas.openxmlformats.org/officeDocument/2006/relationships/image" Target="../media/image1027.png"/><Relationship Id="rId144" Type="http://schemas.openxmlformats.org/officeDocument/2006/relationships/customXml" Target="../ink/ink1392.xml"/><Relationship Id="rId330" Type="http://schemas.openxmlformats.org/officeDocument/2006/relationships/image" Target="../media/image1130.png"/><Relationship Id="rId90" Type="http://schemas.openxmlformats.org/officeDocument/2006/relationships/customXml" Target="../ink/ink1365.xml"/><Relationship Id="rId165" Type="http://schemas.openxmlformats.org/officeDocument/2006/relationships/image" Target="../media/image1048.png"/><Relationship Id="rId186" Type="http://schemas.openxmlformats.org/officeDocument/2006/relationships/customXml" Target="../ink/ink1413.xml"/><Relationship Id="rId211" Type="http://schemas.openxmlformats.org/officeDocument/2006/relationships/image" Target="../media/image1071.png"/><Relationship Id="rId232" Type="http://schemas.openxmlformats.org/officeDocument/2006/relationships/customXml" Target="../ink/ink1436.xml"/><Relationship Id="rId253" Type="http://schemas.openxmlformats.org/officeDocument/2006/relationships/image" Target="../media/image1092.png"/><Relationship Id="rId274" Type="http://schemas.openxmlformats.org/officeDocument/2006/relationships/image" Target="../media/image1102.png"/><Relationship Id="rId295" Type="http://schemas.openxmlformats.org/officeDocument/2006/relationships/customXml" Target="../ink/ink1468.xml"/><Relationship Id="rId309" Type="http://schemas.openxmlformats.org/officeDocument/2006/relationships/customXml" Target="../ink/ink1475.xml"/><Relationship Id="rId27" Type="http://schemas.openxmlformats.org/officeDocument/2006/relationships/image" Target="../media/image980.png"/><Relationship Id="rId48" Type="http://schemas.openxmlformats.org/officeDocument/2006/relationships/customXml" Target="../ink/ink1344.xml"/><Relationship Id="rId69" Type="http://schemas.openxmlformats.org/officeDocument/2006/relationships/image" Target="../media/image1000.png"/><Relationship Id="rId113" Type="http://schemas.openxmlformats.org/officeDocument/2006/relationships/image" Target="../media/image1022.png"/><Relationship Id="rId134" Type="http://schemas.openxmlformats.org/officeDocument/2006/relationships/customXml" Target="../ink/ink1387.xml"/><Relationship Id="rId320" Type="http://schemas.openxmlformats.org/officeDocument/2006/relationships/image" Target="../media/image1125.png"/><Relationship Id="rId80" Type="http://schemas.openxmlformats.org/officeDocument/2006/relationships/customXml" Target="../ink/ink1360.xml"/><Relationship Id="rId155" Type="http://schemas.openxmlformats.org/officeDocument/2006/relationships/image" Target="../media/image1043.png"/><Relationship Id="rId176" Type="http://schemas.openxmlformats.org/officeDocument/2006/relationships/customXml" Target="../ink/ink1408.xml"/><Relationship Id="rId197" Type="http://schemas.openxmlformats.org/officeDocument/2006/relationships/image" Target="../media/image1064.png"/><Relationship Id="rId201" Type="http://schemas.openxmlformats.org/officeDocument/2006/relationships/image" Target="../media/image1066.png"/><Relationship Id="rId222" Type="http://schemas.openxmlformats.org/officeDocument/2006/relationships/customXml" Target="../ink/ink1431.xml"/><Relationship Id="rId243" Type="http://schemas.openxmlformats.org/officeDocument/2006/relationships/image" Target="../media/image1087.png"/><Relationship Id="rId264" Type="http://schemas.openxmlformats.org/officeDocument/2006/relationships/image" Target="../media/image1097.png"/><Relationship Id="rId285" Type="http://schemas.openxmlformats.org/officeDocument/2006/relationships/customXml" Target="../ink/ink1463.xml"/><Relationship Id="rId17" Type="http://schemas.openxmlformats.org/officeDocument/2006/relationships/image" Target="../media/image975.png"/><Relationship Id="rId38" Type="http://schemas.openxmlformats.org/officeDocument/2006/relationships/customXml" Target="../ink/ink1339.xml"/><Relationship Id="rId59" Type="http://schemas.openxmlformats.org/officeDocument/2006/relationships/image" Target="../media/image995.png"/><Relationship Id="rId103" Type="http://schemas.openxmlformats.org/officeDocument/2006/relationships/image" Target="../media/image1017.png"/><Relationship Id="rId124" Type="http://schemas.openxmlformats.org/officeDocument/2006/relationships/customXml" Target="../ink/ink1382.xml"/><Relationship Id="rId310" Type="http://schemas.openxmlformats.org/officeDocument/2006/relationships/image" Target="../media/image1120.png"/><Relationship Id="rId70" Type="http://schemas.openxmlformats.org/officeDocument/2006/relationships/customXml" Target="../ink/ink1355.xml"/><Relationship Id="rId91" Type="http://schemas.openxmlformats.org/officeDocument/2006/relationships/image" Target="../media/image1011.png"/><Relationship Id="rId145" Type="http://schemas.openxmlformats.org/officeDocument/2006/relationships/image" Target="../media/image1038.png"/><Relationship Id="rId166" Type="http://schemas.openxmlformats.org/officeDocument/2006/relationships/customXml" Target="../ink/ink1403.xml"/><Relationship Id="rId187" Type="http://schemas.openxmlformats.org/officeDocument/2006/relationships/image" Target="../media/image1059.png"/><Relationship Id="rId331" Type="http://schemas.openxmlformats.org/officeDocument/2006/relationships/customXml" Target="../ink/ink1486.xml"/><Relationship Id="rId1" Type="http://schemas.openxmlformats.org/officeDocument/2006/relationships/slideLayout" Target="../slideLayouts/slideLayout7.xml"/><Relationship Id="rId212" Type="http://schemas.openxmlformats.org/officeDocument/2006/relationships/customXml" Target="../ink/ink1426.xml"/><Relationship Id="rId233" Type="http://schemas.openxmlformats.org/officeDocument/2006/relationships/image" Target="../media/image1082.png"/><Relationship Id="rId254" Type="http://schemas.openxmlformats.org/officeDocument/2006/relationships/customXml" Target="../ink/ink1447.xml"/><Relationship Id="rId28" Type="http://schemas.openxmlformats.org/officeDocument/2006/relationships/customXml" Target="../ink/ink1334.xml"/><Relationship Id="rId49" Type="http://schemas.openxmlformats.org/officeDocument/2006/relationships/image" Target="../media/image991.png"/><Relationship Id="rId114" Type="http://schemas.openxmlformats.org/officeDocument/2006/relationships/customXml" Target="../ink/ink1377.xml"/><Relationship Id="rId275" Type="http://schemas.openxmlformats.org/officeDocument/2006/relationships/customXml" Target="../ink/ink1458.xml"/><Relationship Id="rId296" Type="http://schemas.openxmlformats.org/officeDocument/2006/relationships/image" Target="../media/image1113.png"/><Relationship Id="rId300" Type="http://schemas.openxmlformats.org/officeDocument/2006/relationships/image" Target="../media/image1115.png"/><Relationship Id="rId60" Type="http://schemas.openxmlformats.org/officeDocument/2006/relationships/customXml" Target="../ink/ink1350.xml"/><Relationship Id="rId81" Type="http://schemas.openxmlformats.org/officeDocument/2006/relationships/image" Target="../media/image1006.png"/><Relationship Id="rId135" Type="http://schemas.openxmlformats.org/officeDocument/2006/relationships/image" Target="../media/image1033.png"/><Relationship Id="rId156" Type="http://schemas.openxmlformats.org/officeDocument/2006/relationships/customXml" Target="../ink/ink1398.xml"/><Relationship Id="rId177" Type="http://schemas.openxmlformats.org/officeDocument/2006/relationships/image" Target="../media/image1054.png"/><Relationship Id="rId198" Type="http://schemas.openxmlformats.org/officeDocument/2006/relationships/customXml" Target="../ink/ink1419.xml"/><Relationship Id="rId321" Type="http://schemas.openxmlformats.org/officeDocument/2006/relationships/customXml" Target="../ink/ink1481.xml"/><Relationship Id="rId202" Type="http://schemas.openxmlformats.org/officeDocument/2006/relationships/customXml" Target="../ink/ink1421.xml"/><Relationship Id="rId223" Type="http://schemas.openxmlformats.org/officeDocument/2006/relationships/image" Target="../media/image1077.png"/><Relationship Id="rId244" Type="http://schemas.openxmlformats.org/officeDocument/2006/relationships/customXml" Target="../ink/ink1442.xml"/><Relationship Id="rId18" Type="http://schemas.openxmlformats.org/officeDocument/2006/relationships/customXml" Target="../ink/ink1329.xml"/><Relationship Id="rId39" Type="http://schemas.openxmlformats.org/officeDocument/2006/relationships/image" Target="../media/image986.png"/><Relationship Id="rId265" Type="http://schemas.openxmlformats.org/officeDocument/2006/relationships/customXml" Target="../ink/ink1453.xml"/><Relationship Id="rId286" Type="http://schemas.openxmlformats.org/officeDocument/2006/relationships/image" Target="../media/image1108.png"/><Relationship Id="rId50" Type="http://schemas.openxmlformats.org/officeDocument/2006/relationships/customXml" Target="../ink/ink1345.xml"/><Relationship Id="rId104" Type="http://schemas.openxmlformats.org/officeDocument/2006/relationships/customXml" Target="../ink/ink1372.xml"/><Relationship Id="rId125" Type="http://schemas.openxmlformats.org/officeDocument/2006/relationships/image" Target="../media/image1028.png"/><Relationship Id="rId146" Type="http://schemas.openxmlformats.org/officeDocument/2006/relationships/customXml" Target="../ink/ink1393.xml"/><Relationship Id="rId167" Type="http://schemas.openxmlformats.org/officeDocument/2006/relationships/image" Target="../media/image1049.png"/><Relationship Id="rId188" Type="http://schemas.openxmlformats.org/officeDocument/2006/relationships/customXml" Target="../ink/ink1414.xml"/><Relationship Id="rId311" Type="http://schemas.openxmlformats.org/officeDocument/2006/relationships/customXml" Target="../ink/ink1476.xml"/><Relationship Id="rId332" Type="http://schemas.openxmlformats.org/officeDocument/2006/relationships/image" Target="../media/image1131.png"/><Relationship Id="rId71" Type="http://schemas.openxmlformats.org/officeDocument/2006/relationships/image" Target="../media/image1001.png"/><Relationship Id="rId92" Type="http://schemas.openxmlformats.org/officeDocument/2006/relationships/customXml" Target="../ink/ink1366.xml"/><Relationship Id="rId213" Type="http://schemas.openxmlformats.org/officeDocument/2006/relationships/image" Target="../media/image1072.png"/><Relationship Id="rId234" Type="http://schemas.openxmlformats.org/officeDocument/2006/relationships/customXml" Target="../ink/ink1437.xml"/><Relationship Id="rId2" Type="http://schemas.openxmlformats.org/officeDocument/2006/relationships/notesSlide" Target="../notesSlides/notesSlide12.xml"/><Relationship Id="rId29" Type="http://schemas.openxmlformats.org/officeDocument/2006/relationships/image" Target="../media/image981.png"/><Relationship Id="rId255" Type="http://schemas.openxmlformats.org/officeDocument/2006/relationships/image" Target="../media/image1093.png"/><Relationship Id="rId276" Type="http://schemas.openxmlformats.org/officeDocument/2006/relationships/image" Target="../media/image1103.png"/><Relationship Id="rId297" Type="http://schemas.openxmlformats.org/officeDocument/2006/relationships/customXml" Target="../ink/ink1469.xml"/><Relationship Id="rId40" Type="http://schemas.openxmlformats.org/officeDocument/2006/relationships/customXml" Target="../ink/ink1340.xml"/><Relationship Id="rId115" Type="http://schemas.openxmlformats.org/officeDocument/2006/relationships/image" Target="../media/image1023.png"/><Relationship Id="rId136" Type="http://schemas.openxmlformats.org/officeDocument/2006/relationships/customXml" Target="../ink/ink1388.xml"/><Relationship Id="rId157" Type="http://schemas.openxmlformats.org/officeDocument/2006/relationships/image" Target="../media/image1044.png"/><Relationship Id="rId178" Type="http://schemas.openxmlformats.org/officeDocument/2006/relationships/customXml" Target="../ink/ink1409.xml"/><Relationship Id="rId301" Type="http://schemas.openxmlformats.org/officeDocument/2006/relationships/customXml" Target="../ink/ink1471.xml"/><Relationship Id="rId322" Type="http://schemas.openxmlformats.org/officeDocument/2006/relationships/image" Target="../media/image1126.png"/><Relationship Id="rId61" Type="http://schemas.openxmlformats.org/officeDocument/2006/relationships/image" Target="../media/image996.png"/><Relationship Id="rId82" Type="http://schemas.openxmlformats.org/officeDocument/2006/relationships/customXml" Target="../ink/ink1361.xml"/><Relationship Id="rId199" Type="http://schemas.openxmlformats.org/officeDocument/2006/relationships/image" Target="../media/image1065.png"/><Relationship Id="rId203" Type="http://schemas.openxmlformats.org/officeDocument/2006/relationships/image" Target="../media/image1067.png"/><Relationship Id="rId19" Type="http://schemas.openxmlformats.org/officeDocument/2006/relationships/image" Target="../media/image976.png"/><Relationship Id="rId224" Type="http://schemas.openxmlformats.org/officeDocument/2006/relationships/customXml" Target="../ink/ink1432.xml"/><Relationship Id="rId245" Type="http://schemas.openxmlformats.org/officeDocument/2006/relationships/image" Target="../media/image1088.png"/><Relationship Id="rId266" Type="http://schemas.openxmlformats.org/officeDocument/2006/relationships/image" Target="../media/image1098.png"/><Relationship Id="rId287" Type="http://schemas.openxmlformats.org/officeDocument/2006/relationships/customXml" Target="../ink/ink1464.xml"/><Relationship Id="rId30" Type="http://schemas.openxmlformats.org/officeDocument/2006/relationships/customXml" Target="../ink/ink1335.xml"/><Relationship Id="rId105" Type="http://schemas.openxmlformats.org/officeDocument/2006/relationships/image" Target="../media/image1018.png"/><Relationship Id="rId126" Type="http://schemas.openxmlformats.org/officeDocument/2006/relationships/customXml" Target="../ink/ink1383.xml"/><Relationship Id="rId147" Type="http://schemas.openxmlformats.org/officeDocument/2006/relationships/image" Target="../media/image1039.png"/><Relationship Id="rId168" Type="http://schemas.openxmlformats.org/officeDocument/2006/relationships/customXml" Target="../ink/ink1404.xml"/><Relationship Id="rId312" Type="http://schemas.openxmlformats.org/officeDocument/2006/relationships/image" Target="../media/image1121.png"/><Relationship Id="rId333" Type="http://schemas.openxmlformats.org/officeDocument/2006/relationships/customXml" Target="../ink/ink1487.xml"/><Relationship Id="rId51" Type="http://schemas.openxmlformats.org/officeDocument/2006/relationships/image" Target="../media/image992.png"/><Relationship Id="rId72" Type="http://schemas.openxmlformats.org/officeDocument/2006/relationships/customXml" Target="../ink/ink1356.xml"/><Relationship Id="rId93" Type="http://schemas.openxmlformats.org/officeDocument/2006/relationships/image" Target="../media/image1012.png"/><Relationship Id="rId189" Type="http://schemas.openxmlformats.org/officeDocument/2006/relationships/image" Target="../media/image1060.png"/><Relationship Id="rId3" Type="http://schemas.openxmlformats.org/officeDocument/2006/relationships/image" Target="../media/image880.png"/><Relationship Id="rId214" Type="http://schemas.openxmlformats.org/officeDocument/2006/relationships/customXml" Target="../ink/ink1427.xml"/><Relationship Id="rId235" Type="http://schemas.openxmlformats.org/officeDocument/2006/relationships/image" Target="../media/image1083.png"/><Relationship Id="rId256" Type="http://schemas.openxmlformats.org/officeDocument/2006/relationships/customXml" Target="../ink/ink1448.xml"/><Relationship Id="rId277" Type="http://schemas.openxmlformats.org/officeDocument/2006/relationships/customXml" Target="../ink/ink1459.xml"/><Relationship Id="rId298" Type="http://schemas.openxmlformats.org/officeDocument/2006/relationships/image" Target="../media/image1114.png"/><Relationship Id="rId116" Type="http://schemas.openxmlformats.org/officeDocument/2006/relationships/customXml" Target="../ink/ink1378.xml"/><Relationship Id="rId137" Type="http://schemas.openxmlformats.org/officeDocument/2006/relationships/image" Target="../media/image1034.png"/><Relationship Id="rId158" Type="http://schemas.openxmlformats.org/officeDocument/2006/relationships/customXml" Target="../ink/ink1399.xml"/><Relationship Id="rId302" Type="http://schemas.openxmlformats.org/officeDocument/2006/relationships/image" Target="../media/image1116.png"/><Relationship Id="rId323" Type="http://schemas.openxmlformats.org/officeDocument/2006/relationships/customXml" Target="../ink/ink1482.xml"/><Relationship Id="rId20" Type="http://schemas.openxmlformats.org/officeDocument/2006/relationships/customXml" Target="../ink/ink1330.xml"/><Relationship Id="rId41" Type="http://schemas.openxmlformats.org/officeDocument/2006/relationships/image" Target="../media/image987.png"/><Relationship Id="rId62" Type="http://schemas.openxmlformats.org/officeDocument/2006/relationships/customXml" Target="../ink/ink1351.xml"/><Relationship Id="rId83" Type="http://schemas.openxmlformats.org/officeDocument/2006/relationships/image" Target="../media/image1007.png"/><Relationship Id="rId179" Type="http://schemas.openxmlformats.org/officeDocument/2006/relationships/image" Target="../media/image1055.png"/><Relationship Id="rId190" Type="http://schemas.openxmlformats.org/officeDocument/2006/relationships/customXml" Target="../ink/ink1415.xml"/><Relationship Id="rId204" Type="http://schemas.openxmlformats.org/officeDocument/2006/relationships/customXml" Target="../ink/ink1422.xml"/><Relationship Id="rId225" Type="http://schemas.openxmlformats.org/officeDocument/2006/relationships/image" Target="../media/image1078.png"/><Relationship Id="rId246" Type="http://schemas.openxmlformats.org/officeDocument/2006/relationships/customXml" Target="../ink/ink1443.xml"/><Relationship Id="rId267" Type="http://schemas.openxmlformats.org/officeDocument/2006/relationships/customXml" Target="../ink/ink1454.xml"/><Relationship Id="rId288" Type="http://schemas.openxmlformats.org/officeDocument/2006/relationships/image" Target="../media/image1109.png"/><Relationship Id="rId106" Type="http://schemas.openxmlformats.org/officeDocument/2006/relationships/customXml" Target="../ink/ink1373.xml"/><Relationship Id="rId127" Type="http://schemas.openxmlformats.org/officeDocument/2006/relationships/image" Target="../media/image1029.png"/><Relationship Id="rId313" Type="http://schemas.openxmlformats.org/officeDocument/2006/relationships/customXml" Target="../ink/ink1477.xml"/><Relationship Id="rId10" Type="http://schemas.openxmlformats.org/officeDocument/2006/relationships/customXml" Target="../ink/ink1325.xml"/><Relationship Id="rId31" Type="http://schemas.openxmlformats.org/officeDocument/2006/relationships/image" Target="../media/image982.png"/><Relationship Id="rId52" Type="http://schemas.openxmlformats.org/officeDocument/2006/relationships/customXml" Target="../ink/ink1346.xml"/><Relationship Id="rId73" Type="http://schemas.openxmlformats.org/officeDocument/2006/relationships/image" Target="../media/image1002.png"/><Relationship Id="rId94" Type="http://schemas.openxmlformats.org/officeDocument/2006/relationships/customXml" Target="../ink/ink1367.xml"/><Relationship Id="rId148" Type="http://schemas.openxmlformats.org/officeDocument/2006/relationships/customXml" Target="../ink/ink1394.xml"/><Relationship Id="rId169" Type="http://schemas.openxmlformats.org/officeDocument/2006/relationships/image" Target="../media/image1050.png"/><Relationship Id="rId334" Type="http://schemas.openxmlformats.org/officeDocument/2006/relationships/image" Target="../media/image1132.png"/><Relationship Id="rId4" Type="http://schemas.openxmlformats.org/officeDocument/2006/relationships/customXml" Target="../ink/ink1322.xml"/><Relationship Id="rId180" Type="http://schemas.openxmlformats.org/officeDocument/2006/relationships/customXml" Target="../ink/ink1410.xml"/><Relationship Id="rId215" Type="http://schemas.openxmlformats.org/officeDocument/2006/relationships/image" Target="../media/image1073.png"/><Relationship Id="rId236" Type="http://schemas.openxmlformats.org/officeDocument/2006/relationships/customXml" Target="../ink/ink1438.xml"/><Relationship Id="rId257" Type="http://schemas.openxmlformats.org/officeDocument/2006/relationships/customXml" Target="../ink/ink1449.xml"/><Relationship Id="rId278" Type="http://schemas.openxmlformats.org/officeDocument/2006/relationships/image" Target="../media/image1104.png"/><Relationship Id="rId303" Type="http://schemas.openxmlformats.org/officeDocument/2006/relationships/customXml" Target="../ink/ink1472.xml"/><Relationship Id="rId42" Type="http://schemas.openxmlformats.org/officeDocument/2006/relationships/customXml" Target="../ink/ink1341.xml"/><Relationship Id="rId84" Type="http://schemas.openxmlformats.org/officeDocument/2006/relationships/customXml" Target="../ink/ink1362.xml"/><Relationship Id="rId138" Type="http://schemas.openxmlformats.org/officeDocument/2006/relationships/customXml" Target="../ink/ink1389.xml"/><Relationship Id="rId191" Type="http://schemas.openxmlformats.org/officeDocument/2006/relationships/image" Target="../media/image1061.png"/><Relationship Id="rId205" Type="http://schemas.openxmlformats.org/officeDocument/2006/relationships/image" Target="../media/image1068.png"/><Relationship Id="rId247" Type="http://schemas.openxmlformats.org/officeDocument/2006/relationships/image" Target="../media/image1089.png"/><Relationship Id="rId107" Type="http://schemas.openxmlformats.org/officeDocument/2006/relationships/image" Target="../media/image1019.png"/><Relationship Id="rId289" Type="http://schemas.openxmlformats.org/officeDocument/2006/relationships/customXml" Target="../ink/ink1465.xml"/><Relationship Id="rId11" Type="http://schemas.openxmlformats.org/officeDocument/2006/relationships/image" Target="../media/image972.png"/><Relationship Id="rId53" Type="http://schemas.openxmlformats.org/officeDocument/2006/relationships/image" Target="../media/image993.png"/><Relationship Id="rId149" Type="http://schemas.openxmlformats.org/officeDocument/2006/relationships/image" Target="../media/image1040.png"/><Relationship Id="rId314" Type="http://schemas.openxmlformats.org/officeDocument/2006/relationships/image" Target="../media/image1122.png"/><Relationship Id="rId95" Type="http://schemas.openxmlformats.org/officeDocument/2006/relationships/image" Target="../media/image1013.png"/><Relationship Id="rId160" Type="http://schemas.openxmlformats.org/officeDocument/2006/relationships/customXml" Target="../ink/ink1400.xml"/><Relationship Id="rId216" Type="http://schemas.openxmlformats.org/officeDocument/2006/relationships/customXml" Target="../ink/ink1428.xml"/><Relationship Id="rId258" Type="http://schemas.openxmlformats.org/officeDocument/2006/relationships/image" Target="../media/image1094.png"/><Relationship Id="rId22" Type="http://schemas.openxmlformats.org/officeDocument/2006/relationships/customXml" Target="../ink/ink1331.xml"/><Relationship Id="rId64" Type="http://schemas.openxmlformats.org/officeDocument/2006/relationships/customXml" Target="../ink/ink1352.xml"/><Relationship Id="rId118" Type="http://schemas.openxmlformats.org/officeDocument/2006/relationships/customXml" Target="../ink/ink1379.xml"/><Relationship Id="rId325" Type="http://schemas.openxmlformats.org/officeDocument/2006/relationships/customXml" Target="../ink/ink1483.xml"/><Relationship Id="rId171" Type="http://schemas.openxmlformats.org/officeDocument/2006/relationships/image" Target="../media/image1051.png"/><Relationship Id="rId227" Type="http://schemas.openxmlformats.org/officeDocument/2006/relationships/image" Target="../media/image1079.png"/><Relationship Id="rId269" Type="http://schemas.openxmlformats.org/officeDocument/2006/relationships/customXml" Target="../ink/ink1455.xml"/><Relationship Id="rId33" Type="http://schemas.openxmlformats.org/officeDocument/2006/relationships/image" Target="../media/image983.png"/><Relationship Id="rId129" Type="http://schemas.openxmlformats.org/officeDocument/2006/relationships/image" Target="../media/image1030.png"/><Relationship Id="rId280" Type="http://schemas.openxmlformats.org/officeDocument/2006/relationships/image" Target="../media/image1105.png"/><Relationship Id="rId336" Type="http://schemas.openxmlformats.org/officeDocument/2006/relationships/image" Target="../media/image1133.png"/><Relationship Id="rId75" Type="http://schemas.openxmlformats.org/officeDocument/2006/relationships/image" Target="../media/image1003.png"/><Relationship Id="rId140" Type="http://schemas.openxmlformats.org/officeDocument/2006/relationships/customXml" Target="../ink/ink1390.xml"/><Relationship Id="rId182" Type="http://schemas.openxmlformats.org/officeDocument/2006/relationships/customXml" Target="../ink/ink1411.xml"/><Relationship Id="rId6" Type="http://schemas.openxmlformats.org/officeDocument/2006/relationships/customXml" Target="../ink/ink1323.xml"/><Relationship Id="rId238" Type="http://schemas.openxmlformats.org/officeDocument/2006/relationships/customXml" Target="../ink/ink1439.xml"/><Relationship Id="rId291" Type="http://schemas.openxmlformats.org/officeDocument/2006/relationships/customXml" Target="../ink/ink1466.xml"/><Relationship Id="rId305" Type="http://schemas.openxmlformats.org/officeDocument/2006/relationships/customXml" Target="../ink/ink1473.xml"/><Relationship Id="rId44" Type="http://schemas.openxmlformats.org/officeDocument/2006/relationships/customXml" Target="../ink/ink1342.xml"/><Relationship Id="rId86" Type="http://schemas.openxmlformats.org/officeDocument/2006/relationships/customXml" Target="../ink/ink1363.xml"/><Relationship Id="rId151" Type="http://schemas.openxmlformats.org/officeDocument/2006/relationships/image" Target="../media/image1041.png"/><Relationship Id="rId193" Type="http://schemas.openxmlformats.org/officeDocument/2006/relationships/image" Target="../media/image1062.png"/><Relationship Id="rId207" Type="http://schemas.openxmlformats.org/officeDocument/2006/relationships/image" Target="../media/image1069.png"/><Relationship Id="rId249" Type="http://schemas.openxmlformats.org/officeDocument/2006/relationships/image" Target="../media/image1090.png"/><Relationship Id="rId13" Type="http://schemas.openxmlformats.org/officeDocument/2006/relationships/image" Target="../media/image973.png"/><Relationship Id="rId109" Type="http://schemas.openxmlformats.org/officeDocument/2006/relationships/image" Target="../media/image1020.png"/><Relationship Id="rId260" Type="http://schemas.openxmlformats.org/officeDocument/2006/relationships/image" Target="../media/image1095.png"/><Relationship Id="rId316" Type="http://schemas.openxmlformats.org/officeDocument/2006/relationships/image" Target="../media/image1123.png"/><Relationship Id="rId55" Type="http://schemas.openxmlformats.org/officeDocument/2006/relationships/image" Target="../media/image363.png"/><Relationship Id="rId97" Type="http://schemas.openxmlformats.org/officeDocument/2006/relationships/image" Target="../media/image1014.png"/><Relationship Id="rId120" Type="http://schemas.openxmlformats.org/officeDocument/2006/relationships/customXml" Target="../ink/ink1380.xml"/><Relationship Id="rId162" Type="http://schemas.openxmlformats.org/officeDocument/2006/relationships/customXml" Target="../ink/ink1401.xml"/><Relationship Id="rId218" Type="http://schemas.openxmlformats.org/officeDocument/2006/relationships/customXml" Target="../ink/ink1429.xml"/><Relationship Id="rId271" Type="http://schemas.openxmlformats.org/officeDocument/2006/relationships/customXml" Target="../ink/ink1456.xml"/><Relationship Id="rId24" Type="http://schemas.openxmlformats.org/officeDocument/2006/relationships/customXml" Target="../ink/ink1332.xml"/><Relationship Id="rId66" Type="http://schemas.openxmlformats.org/officeDocument/2006/relationships/customXml" Target="../ink/ink1353.xml"/><Relationship Id="rId131" Type="http://schemas.openxmlformats.org/officeDocument/2006/relationships/image" Target="../media/image1031.png"/><Relationship Id="rId327" Type="http://schemas.openxmlformats.org/officeDocument/2006/relationships/customXml" Target="../ink/ink1484.xml"/></Relationships>
</file>

<file path=ppt/slides/_rels/slide13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548.xml"/><Relationship Id="rId21" Type="http://schemas.openxmlformats.org/officeDocument/2006/relationships/customXml" Target="../ink/ink1499.xml"/><Relationship Id="rId42" Type="http://schemas.openxmlformats.org/officeDocument/2006/relationships/image" Target="../media/image1153.png"/><Relationship Id="rId63" Type="http://schemas.openxmlformats.org/officeDocument/2006/relationships/customXml" Target="../ink/ink1520.xml"/><Relationship Id="rId84" Type="http://schemas.openxmlformats.org/officeDocument/2006/relationships/customXml" Target="../ink/ink1531.xml"/><Relationship Id="rId138" Type="http://schemas.openxmlformats.org/officeDocument/2006/relationships/image" Target="../media/image1551.png"/><Relationship Id="rId159" Type="http://schemas.openxmlformats.org/officeDocument/2006/relationships/image" Target="../media/image1561.png"/><Relationship Id="rId170" Type="http://schemas.openxmlformats.org/officeDocument/2006/relationships/customXml" Target="../ink/ink1575.xml"/><Relationship Id="rId191" Type="http://schemas.openxmlformats.org/officeDocument/2006/relationships/image" Target="../media/image1577.png"/><Relationship Id="rId205" Type="http://schemas.openxmlformats.org/officeDocument/2006/relationships/image" Target="../media/image1582.png"/><Relationship Id="rId107" Type="http://schemas.openxmlformats.org/officeDocument/2006/relationships/customXml" Target="../ink/ink1543.xml"/><Relationship Id="rId11" Type="http://schemas.openxmlformats.org/officeDocument/2006/relationships/customXml" Target="../ink/ink1494.xml"/><Relationship Id="rId32" Type="http://schemas.openxmlformats.org/officeDocument/2006/relationships/image" Target="../media/image1149.png"/><Relationship Id="rId53" Type="http://schemas.openxmlformats.org/officeDocument/2006/relationships/customXml" Target="../ink/ink1515.xml"/><Relationship Id="rId74" Type="http://schemas.openxmlformats.org/officeDocument/2006/relationships/customXml" Target="../ink/ink1526.xml"/><Relationship Id="rId128" Type="http://schemas.openxmlformats.org/officeDocument/2006/relationships/image" Target="../media/image1546.png"/><Relationship Id="rId149" Type="http://schemas.openxmlformats.org/officeDocument/2006/relationships/customXml" Target="../ink/ink1564.xml"/><Relationship Id="rId5" Type="http://schemas.openxmlformats.org/officeDocument/2006/relationships/customXml" Target="../ink/ink1491.xml"/><Relationship Id="rId95" Type="http://schemas.openxmlformats.org/officeDocument/2006/relationships/customXml" Target="../ink/ink1537.xml"/><Relationship Id="rId160" Type="http://schemas.openxmlformats.org/officeDocument/2006/relationships/customXml" Target="../ink/ink1570.xml"/><Relationship Id="rId181" Type="http://schemas.openxmlformats.org/officeDocument/2006/relationships/image" Target="../media/image1572.png"/><Relationship Id="rId22" Type="http://schemas.openxmlformats.org/officeDocument/2006/relationships/image" Target="../media/image1144.png"/><Relationship Id="rId43" Type="http://schemas.openxmlformats.org/officeDocument/2006/relationships/customXml" Target="../ink/ink1510.xml"/><Relationship Id="rId64" Type="http://schemas.openxmlformats.org/officeDocument/2006/relationships/image" Target="../media/image1515.png"/><Relationship Id="rId118" Type="http://schemas.openxmlformats.org/officeDocument/2006/relationships/image" Target="../media/image1541.png"/><Relationship Id="rId139" Type="http://schemas.openxmlformats.org/officeDocument/2006/relationships/customXml" Target="../ink/ink1559.xml"/><Relationship Id="rId85" Type="http://schemas.openxmlformats.org/officeDocument/2006/relationships/image" Target="../media/image1525.png"/><Relationship Id="rId150" Type="http://schemas.openxmlformats.org/officeDocument/2006/relationships/image" Target="../media/image1557.png"/><Relationship Id="rId171" Type="http://schemas.openxmlformats.org/officeDocument/2006/relationships/image" Target="../media/image1567.png"/><Relationship Id="rId192" Type="http://schemas.openxmlformats.org/officeDocument/2006/relationships/customXml" Target="../ink/ink1586.xml"/><Relationship Id="rId12" Type="http://schemas.openxmlformats.org/officeDocument/2006/relationships/image" Target="../media/image1139.png"/><Relationship Id="rId33" Type="http://schemas.openxmlformats.org/officeDocument/2006/relationships/customXml" Target="../ink/ink1505.xml"/><Relationship Id="rId108" Type="http://schemas.openxmlformats.org/officeDocument/2006/relationships/image" Target="../media/image1536.png"/><Relationship Id="rId129" Type="http://schemas.openxmlformats.org/officeDocument/2006/relationships/customXml" Target="../ink/ink1554.xml"/><Relationship Id="rId54" Type="http://schemas.openxmlformats.org/officeDocument/2006/relationships/image" Target="../media/image1159.png"/><Relationship Id="rId75" Type="http://schemas.openxmlformats.org/officeDocument/2006/relationships/image" Target="../media/image1520.png"/><Relationship Id="rId96" Type="http://schemas.openxmlformats.org/officeDocument/2006/relationships/image" Target="../media/image1530.png"/><Relationship Id="rId140" Type="http://schemas.openxmlformats.org/officeDocument/2006/relationships/image" Target="../media/image1552.png"/><Relationship Id="rId161" Type="http://schemas.openxmlformats.org/officeDocument/2006/relationships/image" Target="../media/image1562.png"/><Relationship Id="rId182" Type="http://schemas.openxmlformats.org/officeDocument/2006/relationships/customXml" Target="../ink/ink1581.xml"/><Relationship Id="rId6" Type="http://schemas.openxmlformats.org/officeDocument/2006/relationships/image" Target="../media/image1136.png"/><Relationship Id="rId23" Type="http://schemas.openxmlformats.org/officeDocument/2006/relationships/customXml" Target="../ink/ink1500.xml"/><Relationship Id="rId119" Type="http://schemas.openxmlformats.org/officeDocument/2006/relationships/customXml" Target="../ink/ink1549.xml"/><Relationship Id="rId44" Type="http://schemas.openxmlformats.org/officeDocument/2006/relationships/image" Target="../media/image1154.png"/><Relationship Id="rId65" Type="http://schemas.openxmlformats.org/officeDocument/2006/relationships/customXml" Target="../ink/ink1521.xml"/><Relationship Id="rId86" Type="http://schemas.openxmlformats.org/officeDocument/2006/relationships/customXml" Target="../ink/ink1532.xml"/><Relationship Id="rId130" Type="http://schemas.openxmlformats.org/officeDocument/2006/relationships/image" Target="../media/image1547.png"/><Relationship Id="rId151" Type="http://schemas.openxmlformats.org/officeDocument/2006/relationships/customXml" Target="../ink/ink1565.xml"/><Relationship Id="rId172" Type="http://schemas.openxmlformats.org/officeDocument/2006/relationships/customXml" Target="../ink/ink1576.xml"/><Relationship Id="rId193" Type="http://schemas.openxmlformats.org/officeDocument/2006/relationships/image" Target="../media/image1578.png"/><Relationship Id="rId13" Type="http://schemas.openxmlformats.org/officeDocument/2006/relationships/customXml" Target="../ink/ink1495.xml"/><Relationship Id="rId109" Type="http://schemas.openxmlformats.org/officeDocument/2006/relationships/customXml" Target="../ink/ink1544.xml"/><Relationship Id="rId34" Type="http://schemas.openxmlformats.org/officeDocument/2006/relationships/image" Target="../media/image363.png"/><Relationship Id="rId55" Type="http://schemas.openxmlformats.org/officeDocument/2006/relationships/customXml" Target="../ink/ink1516.xml"/><Relationship Id="rId76" Type="http://schemas.openxmlformats.org/officeDocument/2006/relationships/customXml" Target="../ink/ink1527.xml"/><Relationship Id="rId97" Type="http://schemas.openxmlformats.org/officeDocument/2006/relationships/customXml" Target="../ink/ink1538.xml"/><Relationship Id="rId120" Type="http://schemas.openxmlformats.org/officeDocument/2006/relationships/image" Target="../media/image1542.png"/><Relationship Id="rId141" Type="http://schemas.openxmlformats.org/officeDocument/2006/relationships/customXml" Target="../ink/ink1560.xml"/><Relationship Id="rId7" Type="http://schemas.openxmlformats.org/officeDocument/2006/relationships/customXml" Target="../ink/ink1492.xml"/><Relationship Id="rId162" Type="http://schemas.openxmlformats.org/officeDocument/2006/relationships/customXml" Target="../ink/ink1571.xml"/><Relationship Id="rId183" Type="http://schemas.openxmlformats.org/officeDocument/2006/relationships/image" Target="../media/image1573.png"/><Relationship Id="rId24" Type="http://schemas.openxmlformats.org/officeDocument/2006/relationships/image" Target="../media/image1145.png"/><Relationship Id="rId40" Type="http://schemas.openxmlformats.org/officeDocument/2006/relationships/image" Target="../media/image1152.png"/><Relationship Id="rId45" Type="http://schemas.openxmlformats.org/officeDocument/2006/relationships/customXml" Target="../ink/ink1511.xml"/><Relationship Id="rId66" Type="http://schemas.openxmlformats.org/officeDocument/2006/relationships/image" Target="../media/image1516.png"/><Relationship Id="rId87" Type="http://schemas.openxmlformats.org/officeDocument/2006/relationships/image" Target="../media/image1526.png"/><Relationship Id="rId110" Type="http://schemas.openxmlformats.org/officeDocument/2006/relationships/image" Target="../media/image1537.png"/><Relationship Id="rId115" Type="http://schemas.openxmlformats.org/officeDocument/2006/relationships/customXml" Target="../ink/ink1547.xml"/><Relationship Id="rId131" Type="http://schemas.openxmlformats.org/officeDocument/2006/relationships/customXml" Target="../ink/ink1555.xml"/><Relationship Id="rId136" Type="http://schemas.openxmlformats.org/officeDocument/2006/relationships/image" Target="../media/image1550.png"/><Relationship Id="rId157" Type="http://schemas.openxmlformats.org/officeDocument/2006/relationships/customXml" Target="../ink/ink1568.xml"/><Relationship Id="rId178" Type="http://schemas.openxmlformats.org/officeDocument/2006/relationships/customXml" Target="../ink/ink1579.xml"/><Relationship Id="rId61" Type="http://schemas.openxmlformats.org/officeDocument/2006/relationships/customXml" Target="../ink/ink1519.xml"/><Relationship Id="rId82" Type="http://schemas.openxmlformats.org/officeDocument/2006/relationships/customXml" Target="../ink/ink1530.xml"/><Relationship Id="rId152" Type="http://schemas.openxmlformats.org/officeDocument/2006/relationships/image" Target="../media/image1558.png"/><Relationship Id="rId173" Type="http://schemas.openxmlformats.org/officeDocument/2006/relationships/image" Target="../media/image1568.png"/><Relationship Id="rId194" Type="http://schemas.openxmlformats.org/officeDocument/2006/relationships/customXml" Target="../ink/ink1587.xml"/><Relationship Id="rId199" Type="http://schemas.openxmlformats.org/officeDocument/2006/relationships/image" Target="../media/image1579.png"/><Relationship Id="rId203" Type="http://schemas.openxmlformats.org/officeDocument/2006/relationships/image" Target="../media/image1581.png"/><Relationship Id="rId19" Type="http://schemas.openxmlformats.org/officeDocument/2006/relationships/customXml" Target="../ink/ink1498.xml"/><Relationship Id="rId14" Type="http://schemas.openxmlformats.org/officeDocument/2006/relationships/image" Target="../media/image1140.png"/><Relationship Id="rId30" Type="http://schemas.openxmlformats.org/officeDocument/2006/relationships/image" Target="../media/image1148.png"/><Relationship Id="rId35" Type="http://schemas.openxmlformats.org/officeDocument/2006/relationships/customXml" Target="../ink/ink1506.xml"/><Relationship Id="rId56" Type="http://schemas.openxmlformats.org/officeDocument/2006/relationships/image" Target="../media/image1160.png"/><Relationship Id="rId77" Type="http://schemas.openxmlformats.org/officeDocument/2006/relationships/image" Target="../media/image1521.png"/><Relationship Id="rId100" Type="http://schemas.openxmlformats.org/officeDocument/2006/relationships/image" Target="../media/image1532.png"/><Relationship Id="rId105" Type="http://schemas.openxmlformats.org/officeDocument/2006/relationships/customXml" Target="../ink/ink1542.xml"/><Relationship Id="rId126" Type="http://schemas.openxmlformats.org/officeDocument/2006/relationships/image" Target="../media/image1545.png"/><Relationship Id="rId147" Type="http://schemas.openxmlformats.org/officeDocument/2006/relationships/customXml" Target="../ink/ink1563.xml"/><Relationship Id="rId168" Type="http://schemas.openxmlformats.org/officeDocument/2006/relationships/customXml" Target="../ink/ink1574.xml"/><Relationship Id="rId8" Type="http://schemas.openxmlformats.org/officeDocument/2006/relationships/image" Target="../media/image1137.png"/><Relationship Id="rId51" Type="http://schemas.openxmlformats.org/officeDocument/2006/relationships/customXml" Target="../ink/ink1514.xml"/><Relationship Id="rId72" Type="http://schemas.openxmlformats.org/officeDocument/2006/relationships/customXml" Target="../ink/ink1525.xml"/><Relationship Id="rId93" Type="http://schemas.openxmlformats.org/officeDocument/2006/relationships/customXml" Target="../ink/ink1536.xml"/><Relationship Id="rId98" Type="http://schemas.openxmlformats.org/officeDocument/2006/relationships/image" Target="../media/image1531.png"/><Relationship Id="rId121" Type="http://schemas.openxmlformats.org/officeDocument/2006/relationships/customXml" Target="../ink/ink1550.xml"/><Relationship Id="rId142" Type="http://schemas.openxmlformats.org/officeDocument/2006/relationships/image" Target="../media/image1553.png"/><Relationship Id="rId163" Type="http://schemas.openxmlformats.org/officeDocument/2006/relationships/image" Target="../media/image1563.png"/><Relationship Id="rId184" Type="http://schemas.openxmlformats.org/officeDocument/2006/relationships/customXml" Target="../ink/ink1582.xml"/><Relationship Id="rId189" Type="http://schemas.openxmlformats.org/officeDocument/2006/relationships/image" Target="../media/image1576.png"/><Relationship Id="rId3" Type="http://schemas.openxmlformats.org/officeDocument/2006/relationships/customXml" Target="../ink/ink1490.xml"/><Relationship Id="rId25" Type="http://schemas.openxmlformats.org/officeDocument/2006/relationships/customXml" Target="../ink/ink1501.xml"/><Relationship Id="rId46" Type="http://schemas.openxmlformats.org/officeDocument/2006/relationships/image" Target="../media/image1155.png"/><Relationship Id="rId67" Type="http://schemas.openxmlformats.org/officeDocument/2006/relationships/customXml" Target="../ink/ink1522.xml"/><Relationship Id="rId116" Type="http://schemas.openxmlformats.org/officeDocument/2006/relationships/image" Target="../media/image1540.png"/><Relationship Id="rId137" Type="http://schemas.openxmlformats.org/officeDocument/2006/relationships/customXml" Target="../ink/ink1558.xml"/><Relationship Id="rId158" Type="http://schemas.openxmlformats.org/officeDocument/2006/relationships/customXml" Target="../ink/ink1569.xml"/><Relationship Id="rId20" Type="http://schemas.openxmlformats.org/officeDocument/2006/relationships/image" Target="../media/image1143.png"/><Relationship Id="rId41" Type="http://schemas.openxmlformats.org/officeDocument/2006/relationships/customXml" Target="../ink/ink1509.xml"/><Relationship Id="rId62" Type="http://schemas.openxmlformats.org/officeDocument/2006/relationships/image" Target="../media/image1514.png"/><Relationship Id="rId83" Type="http://schemas.openxmlformats.org/officeDocument/2006/relationships/image" Target="../media/image1524.png"/><Relationship Id="rId88" Type="http://schemas.openxmlformats.org/officeDocument/2006/relationships/customXml" Target="../ink/ink1533.xml"/><Relationship Id="rId111" Type="http://schemas.openxmlformats.org/officeDocument/2006/relationships/customXml" Target="../ink/ink1545.xml"/><Relationship Id="rId132" Type="http://schemas.openxmlformats.org/officeDocument/2006/relationships/image" Target="../media/image1548.png"/><Relationship Id="rId153" Type="http://schemas.openxmlformats.org/officeDocument/2006/relationships/customXml" Target="../ink/ink1566.xml"/><Relationship Id="rId174" Type="http://schemas.openxmlformats.org/officeDocument/2006/relationships/customXml" Target="../ink/ink1577.xml"/><Relationship Id="rId179" Type="http://schemas.openxmlformats.org/officeDocument/2006/relationships/image" Target="../media/image1571.png"/><Relationship Id="rId195" Type="http://schemas.openxmlformats.org/officeDocument/2006/relationships/image" Target="../media/image957.png"/><Relationship Id="rId190" Type="http://schemas.openxmlformats.org/officeDocument/2006/relationships/customXml" Target="../ink/ink1585.xml"/><Relationship Id="rId204" Type="http://schemas.openxmlformats.org/officeDocument/2006/relationships/customXml" Target="../ink/ink1592.xml"/><Relationship Id="rId15" Type="http://schemas.openxmlformats.org/officeDocument/2006/relationships/customXml" Target="../ink/ink1496.xml"/><Relationship Id="rId36" Type="http://schemas.openxmlformats.org/officeDocument/2006/relationships/image" Target="../media/image1150.png"/><Relationship Id="rId57" Type="http://schemas.openxmlformats.org/officeDocument/2006/relationships/customXml" Target="../ink/ink1517.xml"/><Relationship Id="rId106" Type="http://schemas.openxmlformats.org/officeDocument/2006/relationships/image" Target="../media/image1535.png"/><Relationship Id="rId127" Type="http://schemas.openxmlformats.org/officeDocument/2006/relationships/customXml" Target="../ink/ink1553.xml"/><Relationship Id="rId10" Type="http://schemas.openxmlformats.org/officeDocument/2006/relationships/image" Target="../media/image1138.png"/><Relationship Id="rId31" Type="http://schemas.openxmlformats.org/officeDocument/2006/relationships/customXml" Target="../ink/ink1504.xml"/><Relationship Id="rId52" Type="http://schemas.openxmlformats.org/officeDocument/2006/relationships/image" Target="../media/image1158.png"/><Relationship Id="rId73" Type="http://schemas.openxmlformats.org/officeDocument/2006/relationships/image" Target="../media/image1519.png"/><Relationship Id="rId78" Type="http://schemas.openxmlformats.org/officeDocument/2006/relationships/customXml" Target="../ink/ink1528.xml"/><Relationship Id="rId94" Type="http://schemas.openxmlformats.org/officeDocument/2006/relationships/image" Target="../media/image1529.png"/><Relationship Id="rId99" Type="http://schemas.openxmlformats.org/officeDocument/2006/relationships/customXml" Target="../ink/ink1539.xml"/><Relationship Id="rId101" Type="http://schemas.openxmlformats.org/officeDocument/2006/relationships/customXml" Target="../ink/ink1540.xml"/><Relationship Id="rId122" Type="http://schemas.openxmlformats.org/officeDocument/2006/relationships/image" Target="../media/image1543.png"/><Relationship Id="rId143" Type="http://schemas.openxmlformats.org/officeDocument/2006/relationships/customXml" Target="../ink/ink1561.xml"/><Relationship Id="rId148" Type="http://schemas.openxmlformats.org/officeDocument/2006/relationships/image" Target="../media/image1556.png"/><Relationship Id="rId164" Type="http://schemas.openxmlformats.org/officeDocument/2006/relationships/customXml" Target="../ink/ink1572.xml"/><Relationship Id="rId169" Type="http://schemas.openxmlformats.org/officeDocument/2006/relationships/image" Target="../media/image1566.png"/><Relationship Id="rId185" Type="http://schemas.openxmlformats.org/officeDocument/2006/relationships/image" Target="../media/image1574.png"/><Relationship Id="rId4" Type="http://schemas.openxmlformats.org/officeDocument/2006/relationships/image" Target="../media/image1135.png"/><Relationship Id="rId9" Type="http://schemas.openxmlformats.org/officeDocument/2006/relationships/customXml" Target="../ink/ink1493.xml"/><Relationship Id="rId180" Type="http://schemas.openxmlformats.org/officeDocument/2006/relationships/customXml" Target="../ink/ink1580.xml"/><Relationship Id="rId26" Type="http://schemas.openxmlformats.org/officeDocument/2006/relationships/image" Target="../media/image1146.png"/><Relationship Id="rId47" Type="http://schemas.openxmlformats.org/officeDocument/2006/relationships/customXml" Target="../ink/ink1512.xml"/><Relationship Id="rId68" Type="http://schemas.openxmlformats.org/officeDocument/2006/relationships/customXml" Target="../ink/ink1523.xml"/><Relationship Id="rId89" Type="http://schemas.openxmlformats.org/officeDocument/2006/relationships/customXml" Target="../ink/ink1534.xml"/><Relationship Id="rId112" Type="http://schemas.openxmlformats.org/officeDocument/2006/relationships/image" Target="../media/image1538.png"/><Relationship Id="rId133" Type="http://schemas.openxmlformats.org/officeDocument/2006/relationships/customXml" Target="../ink/ink1556.xml"/><Relationship Id="rId154" Type="http://schemas.openxmlformats.org/officeDocument/2006/relationships/image" Target="../media/image1559.png"/><Relationship Id="rId175" Type="http://schemas.openxmlformats.org/officeDocument/2006/relationships/image" Target="../media/image1569.png"/><Relationship Id="rId196" Type="http://schemas.openxmlformats.org/officeDocument/2006/relationships/customXml" Target="../ink/ink1588.xml"/><Relationship Id="rId200" Type="http://schemas.openxmlformats.org/officeDocument/2006/relationships/customXml" Target="../ink/ink1590.xml"/><Relationship Id="rId16" Type="http://schemas.openxmlformats.org/officeDocument/2006/relationships/image" Target="../media/image1141.png"/><Relationship Id="rId37" Type="http://schemas.openxmlformats.org/officeDocument/2006/relationships/customXml" Target="../ink/ink1507.xml"/><Relationship Id="rId58" Type="http://schemas.openxmlformats.org/officeDocument/2006/relationships/image" Target="../media/image1172.png"/><Relationship Id="rId79" Type="http://schemas.openxmlformats.org/officeDocument/2006/relationships/image" Target="../media/image1522.png"/><Relationship Id="rId102" Type="http://schemas.openxmlformats.org/officeDocument/2006/relationships/image" Target="../media/image1533.png"/><Relationship Id="rId123" Type="http://schemas.openxmlformats.org/officeDocument/2006/relationships/customXml" Target="../ink/ink1551.xml"/><Relationship Id="rId144" Type="http://schemas.openxmlformats.org/officeDocument/2006/relationships/image" Target="../media/image1554.png"/><Relationship Id="rId90" Type="http://schemas.openxmlformats.org/officeDocument/2006/relationships/image" Target="../media/image1527.png"/><Relationship Id="rId165" Type="http://schemas.openxmlformats.org/officeDocument/2006/relationships/image" Target="../media/image1564.png"/><Relationship Id="rId186" Type="http://schemas.openxmlformats.org/officeDocument/2006/relationships/customXml" Target="../ink/ink1583.xml"/><Relationship Id="rId27" Type="http://schemas.openxmlformats.org/officeDocument/2006/relationships/customXml" Target="../ink/ink1502.xml"/><Relationship Id="rId48" Type="http://schemas.openxmlformats.org/officeDocument/2006/relationships/image" Target="../media/image1156.png"/><Relationship Id="rId69" Type="http://schemas.openxmlformats.org/officeDocument/2006/relationships/image" Target="../media/image1517.png"/><Relationship Id="rId113" Type="http://schemas.openxmlformats.org/officeDocument/2006/relationships/customXml" Target="../ink/ink1546.xml"/><Relationship Id="rId134" Type="http://schemas.openxmlformats.org/officeDocument/2006/relationships/image" Target="../media/image1549.png"/><Relationship Id="rId80" Type="http://schemas.openxmlformats.org/officeDocument/2006/relationships/customXml" Target="../ink/ink1529.xml"/><Relationship Id="rId155" Type="http://schemas.openxmlformats.org/officeDocument/2006/relationships/customXml" Target="../ink/ink1567.xml"/><Relationship Id="rId176" Type="http://schemas.openxmlformats.org/officeDocument/2006/relationships/customXml" Target="../ink/ink1578.xml"/><Relationship Id="rId197" Type="http://schemas.openxmlformats.org/officeDocument/2006/relationships/image" Target="../media/image968.png"/><Relationship Id="rId201" Type="http://schemas.openxmlformats.org/officeDocument/2006/relationships/image" Target="../media/image1580.png"/><Relationship Id="rId17" Type="http://schemas.openxmlformats.org/officeDocument/2006/relationships/customXml" Target="../ink/ink1497.xml"/><Relationship Id="rId38" Type="http://schemas.openxmlformats.org/officeDocument/2006/relationships/image" Target="../media/image1151.png"/><Relationship Id="rId59" Type="http://schemas.openxmlformats.org/officeDocument/2006/relationships/customXml" Target="../ink/ink1518.xml"/><Relationship Id="rId103" Type="http://schemas.openxmlformats.org/officeDocument/2006/relationships/customXml" Target="../ink/ink1541.xml"/><Relationship Id="rId124" Type="http://schemas.openxmlformats.org/officeDocument/2006/relationships/image" Target="../media/image1544.png"/><Relationship Id="rId70" Type="http://schemas.openxmlformats.org/officeDocument/2006/relationships/customXml" Target="../ink/ink1524.xml"/><Relationship Id="rId91" Type="http://schemas.openxmlformats.org/officeDocument/2006/relationships/customXml" Target="../ink/ink1535.xml"/><Relationship Id="rId145" Type="http://schemas.openxmlformats.org/officeDocument/2006/relationships/customXml" Target="../ink/ink1562.xml"/><Relationship Id="rId166" Type="http://schemas.openxmlformats.org/officeDocument/2006/relationships/customXml" Target="../ink/ink1573.xml"/><Relationship Id="rId187" Type="http://schemas.openxmlformats.org/officeDocument/2006/relationships/image" Target="../media/image1575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147.png"/><Relationship Id="rId49" Type="http://schemas.openxmlformats.org/officeDocument/2006/relationships/customXml" Target="../ink/ink1513.xml"/><Relationship Id="rId114" Type="http://schemas.openxmlformats.org/officeDocument/2006/relationships/image" Target="../media/image1539.png"/><Relationship Id="rId60" Type="http://schemas.openxmlformats.org/officeDocument/2006/relationships/image" Target="../media/image1286.png"/><Relationship Id="rId81" Type="http://schemas.openxmlformats.org/officeDocument/2006/relationships/image" Target="../media/image1523.png"/><Relationship Id="rId135" Type="http://schemas.openxmlformats.org/officeDocument/2006/relationships/customXml" Target="../ink/ink1557.xml"/><Relationship Id="rId156" Type="http://schemas.openxmlformats.org/officeDocument/2006/relationships/image" Target="../media/image1560.png"/><Relationship Id="rId177" Type="http://schemas.openxmlformats.org/officeDocument/2006/relationships/image" Target="../media/image1570.png"/><Relationship Id="rId198" Type="http://schemas.openxmlformats.org/officeDocument/2006/relationships/customXml" Target="../ink/ink1589.xml"/><Relationship Id="rId202" Type="http://schemas.openxmlformats.org/officeDocument/2006/relationships/customXml" Target="../ink/ink1591.xml"/><Relationship Id="rId18" Type="http://schemas.openxmlformats.org/officeDocument/2006/relationships/image" Target="../media/image1142.png"/><Relationship Id="rId39" Type="http://schemas.openxmlformats.org/officeDocument/2006/relationships/customXml" Target="../ink/ink1508.xml"/><Relationship Id="rId50" Type="http://schemas.openxmlformats.org/officeDocument/2006/relationships/image" Target="../media/image1157.png"/><Relationship Id="rId104" Type="http://schemas.openxmlformats.org/officeDocument/2006/relationships/image" Target="../media/image1534.png"/><Relationship Id="rId125" Type="http://schemas.openxmlformats.org/officeDocument/2006/relationships/customXml" Target="../ink/ink1552.xml"/><Relationship Id="rId146" Type="http://schemas.openxmlformats.org/officeDocument/2006/relationships/image" Target="../media/image1555.png"/><Relationship Id="rId167" Type="http://schemas.openxmlformats.org/officeDocument/2006/relationships/image" Target="../media/image1565.png"/><Relationship Id="rId188" Type="http://schemas.openxmlformats.org/officeDocument/2006/relationships/customXml" Target="../ink/ink1584.xml"/><Relationship Id="rId71" Type="http://schemas.openxmlformats.org/officeDocument/2006/relationships/image" Target="../media/image1518.png"/><Relationship Id="rId92" Type="http://schemas.openxmlformats.org/officeDocument/2006/relationships/image" Target="../media/image1528.png"/><Relationship Id="rId2" Type="http://schemas.openxmlformats.org/officeDocument/2006/relationships/notesSlide" Target="../notesSlides/notesSlide13.xml"/><Relationship Id="rId29" Type="http://schemas.openxmlformats.org/officeDocument/2006/relationships/customXml" Target="../ink/ink1503.xml"/></Relationships>
</file>

<file path=ppt/slides/_rels/slide14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98.xml"/><Relationship Id="rId18" Type="http://schemas.openxmlformats.org/officeDocument/2006/relationships/image" Target="../media/image1586.png"/><Relationship Id="rId26" Type="http://schemas.openxmlformats.org/officeDocument/2006/relationships/image" Target="../media/image1590.png"/><Relationship Id="rId3" Type="http://schemas.openxmlformats.org/officeDocument/2006/relationships/customXml" Target="../ink/ink1593.xml"/><Relationship Id="rId21" Type="http://schemas.openxmlformats.org/officeDocument/2006/relationships/customXml" Target="../ink/ink1602.xml"/><Relationship Id="rId34" Type="http://schemas.openxmlformats.org/officeDocument/2006/relationships/image" Target="../media/image1594.png"/><Relationship Id="rId7" Type="http://schemas.openxmlformats.org/officeDocument/2006/relationships/customXml" Target="../ink/ink1595.xml"/><Relationship Id="rId12" Type="http://schemas.openxmlformats.org/officeDocument/2006/relationships/image" Target="../media/image1583.png"/><Relationship Id="rId17" Type="http://schemas.openxmlformats.org/officeDocument/2006/relationships/customXml" Target="../ink/ink1600.xml"/><Relationship Id="rId25" Type="http://schemas.openxmlformats.org/officeDocument/2006/relationships/customXml" Target="../ink/ink1604.xml"/><Relationship Id="rId33" Type="http://schemas.openxmlformats.org/officeDocument/2006/relationships/customXml" Target="../ink/ink1608.xml"/><Relationship Id="rId2" Type="http://schemas.openxmlformats.org/officeDocument/2006/relationships/notesSlide" Target="../notesSlides/notesSlide14.xml"/><Relationship Id="rId16" Type="http://schemas.openxmlformats.org/officeDocument/2006/relationships/image" Target="../media/image1585.png"/><Relationship Id="rId20" Type="http://schemas.openxmlformats.org/officeDocument/2006/relationships/image" Target="../media/image1587.png"/><Relationship Id="rId29" Type="http://schemas.openxmlformats.org/officeDocument/2006/relationships/customXml" Target="../ink/ink160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800.png"/><Relationship Id="rId11" Type="http://schemas.openxmlformats.org/officeDocument/2006/relationships/customXml" Target="../ink/ink1597.xml"/><Relationship Id="rId24" Type="http://schemas.openxmlformats.org/officeDocument/2006/relationships/image" Target="../media/image1589.png"/><Relationship Id="rId32" Type="http://schemas.openxmlformats.org/officeDocument/2006/relationships/image" Target="../media/image1593.png"/><Relationship Id="rId5" Type="http://schemas.openxmlformats.org/officeDocument/2006/relationships/customXml" Target="../ink/ink1594.xml"/><Relationship Id="rId15" Type="http://schemas.openxmlformats.org/officeDocument/2006/relationships/customXml" Target="../ink/ink1599.xml"/><Relationship Id="rId23" Type="http://schemas.openxmlformats.org/officeDocument/2006/relationships/customXml" Target="../ink/ink1603.xml"/><Relationship Id="rId28" Type="http://schemas.openxmlformats.org/officeDocument/2006/relationships/image" Target="../media/image1591.png"/><Relationship Id="rId36" Type="http://schemas.openxmlformats.org/officeDocument/2006/relationships/image" Target="../media/image1595.png"/><Relationship Id="rId10" Type="http://schemas.openxmlformats.org/officeDocument/2006/relationships/image" Target="../media/image15820.png"/><Relationship Id="rId19" Type="http://schemas.openxmlformats.org/officeDocument/2006/relationships/customXml" Target="../ink/ink1601.xml"/><Relationship Id="rId31" Type="http://schemas.openxmlformats.org/officeDocument/2006/relationships/customXml" Target="../ink/ink1607.xml"/><Relationship Id="rId4" Type="http://schemas.openxmlformats.org/officeDocument/2006/relationships/image" Target="../media/image15790.png"/><Relationship Id="rId9" Type="http://schemas.openxmlformats.org/officeDocument/2006/relationships/customXml" Target="../ink/ink1596.xml"/><Relationship Id="rId14" Type="http://schemas.openxmlformats.org/officeDocument/2006/relationships/image" Target="../media/image1584.png"/><Relationship Id="rId22" Type="http://schemas.openxmlformats.org/officeDocument/2006/relationships/image" Target="../media/image1588.png"/><Relationship Id="rId27" Type="http://schemas.openxmlformats.org/officeDocument/2006/relationships/customXml" Target="../ink/ink1605.xml"/><Relationship Id="rId30" Type="http://schemas.openxmlformats.org/officeDocument/2006/relationships/image" Target="../media/image1592.png"/><Relationship Id="rId35" Type="http://schemas.openxmlformats.org/officeDocument/2006/relationships/customXml" Target="../ink/ink1609.xml"/><Relationship Id="rId8" Type="http://schemas.openxmlformats.org/officeDocument/2006/relationships/image" Target="../media/image15810.png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98.png"/><Relationship Id="rId3" Type="http://schemas.openxmlformats.org/officeDocument/2006/relationships/customXml" Target="../ink/ink1610.xml"/><Relationship Id="rId7" Type="http://schemas.openxmlformats.org/officeDocument/2006/relationships/customXml" Target="../ink/ink1612.xml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97.png"/><Relationship Id="rId5" Type="http://schemas.openxmlformats.org/officeDocument/2006/relationships/customXml" Target="../ink/ink1611.xml"/><Relationship Id="rId10" Type="http://schemas.openxmlformats.org/officeDocument/2006/relationships/image" Target="../media/image1599.png"/><Relationship Id="rId4" Type="http://schemas.openxmlformats.org/officeDocument/2006/relationships/image" Target="../media/image1596.png"/><Relationship Id="rId9" Type="http://schemas.openxmlformats.org/officeDocument/2006/relationships/customXml" Target="../ink/ink1613.xml"/></Relationships>
</file>

<file path=ppt/slides/_rels/slide16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619.xml"/><Relationship Id="rId18" Type="http://schemas.openxmlformats.org/officeDocument/2006/relationships/image" Target="../media/image1607.png"/><Relationship Id="rId26" Type="http://schemas.openxmlformats.org/officeDocument/2006/relationships/image" Target="../media/image1611.png"/><Relationship Id="rId39" Type="http://schemas.openxmlformats.org/officeDocument/2006/relationships/customXml" Target="../ink/ink1632.xml"/><Relationship Id="rId21" Type="http://schemas.openxmlformats.org/officeDocument/2006/relationships/customXml" Target="../ink/ink1623.xml"/><Relationship Id="rId34" Type="http://schemas.openxmlformats.org/officeDocument/2006/relationships/image" Target="../media/image1614.png"/><Relationship Id="rId42" Type="http://schemas.openxmlformats.org/officeDocument/2006/relationships/image" Target="../media/image1618.png"/><Relationship Id="rId47" Type="http://schemas.openxmlformats.org/officeDocument/2006/relationships/customXml" Target="../ink/ink1636.xml"/><Relationship Id="rId50" Type="http://schemas.openxmlformats.org/officeDocument/2006/relationships/image" Target="../media/image1622.png"/><Relationship Id="rId55" Type="http://schemas.openxmlformats.org/officeDocument/2006/relationships/customXml" Target="../ink/ink1640.xml"/><Relationship Id="rId7" Type="http://schemas.openxmlformats.org/officeDocument/2006/relationships/customXml" Target="../ink/ink1616.xml"/><Relationship Id="rId2" Type="http://schemas.openxmlformats.org/officeDocument/2006/relationships/notesSlide" Target="../notesSlides/notesSlide16.xml"/><Relationship Id="rId16" Type="http://schemas.openxmlformats.org/officeDocument/2006/relationships/image" Target="../media/image1606.png"/><Relationship Id="rId29" Type="http://schemas.openxmlformats.org/officeDocument/2006/relationships/customXml" Target="../ink/ink1627.xml"/><Relationship Id="rId11" Type="http://schemas.openxmlformats.org/officeDocument/2006/relationships/customXml" Target="../ink/ink1618.xml"/><Relationship Id="rId24" Type="http://schemas.openxmlformats.org/officeDocument/2006/relationships/image" Target="../media/image1610.png"/><Relationship Id="rId32" Type="http://schemas.openxmlformats.org/officeDocument/2006/relationships/image" Target="../media/image17.png"/><Relationship Id="rId37" Type="http://schemas.openxmlformats.org/officeDocument/2006/relationships/customXml" Target="../ink/ink1631.xml"/><Relationship Id="rId40" Type="http://schemas.openxmlformats.org/officeDocument/2006/relationships/image" Target="../media/image1617.png"/><Relationship Id="rId45" Type="http://schemas.openxmlformats.org/officeDocument/2006/relationships/customXml" Target="../ink/ink1635.xml"/><Relationship Id="rId53" Type="http://schemas.openxmlformats.org/officeDocument/2006/relationships/customXml" Target="../ink/ink1639.xml"/><Relationship Id="rId58" Type="http://schemas.openxmlformats.org/officeDocument/2006/relationships/image" Target="../media/image1626.png"/><Relationship Id="rId5" Type="http://schemas.openxmlformats.org/officeDocument/2006/relationships/customXml" Target="../ink/ink1615.xml"/><Relationship Id="rId19" Type="http://schemas.openxmlformats.org/officeDocument/2006/relationships/customXml" Target="../ink/ink1622.xml"/><Relationship Id="rId4" Type="http://schemas.openxmlformats.org/officeDocument/2006/relationships/image" Target="../media/image1600.png"/><Relationship Id="rId9" Type="http://schemas.openxmlformats.org/officeDocument/2006/relationships/customXml" Target="../ink/ink1617.xml"/><Relationship Id="rId14" Type="http://schemas.openxmlformats.org/officeDocument/2006/relationships/image" Target="../media/image1605.png"/><Relationship Id="rId22" Type="http://schemas.openxmlformats.org/officeDocument/2006/relationships/image" Target="../media/image1609.png"/><Relationship Id="rId27" Type="http://schemas.openxmlformats.org/officeDocument/2006/relationships/customXml" Target="../ink/ink1626.xml"/><Relationship Id="rId30" Type="http://schemas.openxmlformats.org/officeDocument/2006/relationships/image" Target="../media/image1613.png"/><Relationship Id="rId35" Type="http://schemas.openxmlformats.org/officeDocument/2006/relationships/customXml" Target="../ink/ink1630.xml"/><Relationship Id="rId43" Type="http://schemas.openxmlformats.org/officeDocument/2006/relationships/customXml" Target="../ink/ink1634.xml"/><Relationship Id="rId48" Type="http://schemas.openxmlformats.org/officeDocument/2006/relationships/image" Target="../media/image1621.png"/><Relationship Id="rId56" Type="http://schemas.openxmlformats.org/officeDocument/2006/relationships/image" Target="../media/image1625.png"/><Relationship Id="rId8" Type="http://schemas.openxmlformats.org/officeDocument/2006/relationships/image" Target="../media/image1602.png"/><Relationship Id="rId51" Type="http://schemas.openxmlformats.org/officeDocument/2006/relationships/customXml" Target="../ink/ink1638.xml"/><Relationship Id="rId3" Type="http://schemas.openxmlformats.org/officeDocument/2006/relationships/customXml" Target="../ink/ink1614.xml"/><Relationship Id="rId12" Type="http://schemas.openxmlformats.org/officeDocument/2006/relationships/image" Target="../media/image1604.png"/><Relationship Id="rId17" Type="http://schemas.openxmlformats.org/officeDocument/2006/relationships/customXml" Target="../ink/ink1621.xml"/><Relationship Id="rId25" Type="http://schemas.openxmlformats.org/officeDocument/2006/relationships/customXml" Target="../ink/ink1625.xml"/><Relationship Id="rId33" Type="http://schemas.openxmlformats.org/officeDocument/2006/relationships/customXml" Target="../ink/ink1629.xml"/><Relationship Id="rId38" Type="http://schemas.openxmlformats.org/officeDocument/2006/relationships/image" Target="../media/image1616.png"/><Relationship Id="rId46" Type="http://schemas.openxmlformats.org/officeDocument/2006/relationships/image" Target="../media/image1620.png"/><Relationship Id="rId59" Type="http://schemas.openxmlformats.org/officeDocument/2006/relationships/customXml" Target="../ink/ink1642.xml"/><Relationship Id="rId20" Type="http://schemas.openxmlformats.org/officeDocument/2006/relationships/image" Target="../media/image1608.png"/><Relationship Id="rId41" Type="http://schemas.openxmlformats.org/officeDocument/2006/relationships/customXml" Target="../ink/ink1633.xml"/><Relationship Id="rId54" Type="http://schemas.openxmlformats.org/officeDocument/2006/relationships/image" Target="../media/image162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601.png"/><Relationship Id="rId15" Type="http://schemas.openxmlformats.org/officeDocument/2006/relationships/customXml" Target="../ink/ink1620.xml"/><Relationship Id="rId23" Type="http://schemas.openxmlformats.org/officeDocument/2006/relationships/customXml" Target="../ink/ink1624.xml"/><Relationship Id="rId28" Type="http://schemas.openxmlformats.org/officeDocument/2006/relationships/image" Target="../media/image1612.png"/><Relationship Id="rId36" Type="http://schemas.openxmlformats.org/officeDocument/2006/relationships/image" Target="../media/image1615.png"/><Relationship Id="rId49" Type="http://schemas.openxmlformats.org/officeDocument/2006/relationships/customXml" Target="../ink/ink1637.xml"/><Relationship Id="rId57" Type="http://schemas.openxmlformats.org/officeDocument/2006/relationships/customXml" Target="../ink/ink1641.xml"/><Relationship Id="rId10" Type="http://schemas.openxmlformats.org/officeDocument/2006/relationships/image" Target="../media/image1603.png"/><Relationship Id="rId31" Type="http://schemas.openxmlformats.org/officeDocument/2006/relationships/customXml" Target="../ink/ink1628.xml"/><Relationship Id="rId44" Type="http://schemas.openxmlformats.org/officeDocument/2006/relationships/image" Target="../media/image1619.png"/><Relationship Id="rId52" Type="http://schemas.openxmlformats.org/officeDocument/2006/relationships/image" Target="../media/image1623.png"/><Relationship Id="rId60" Type="http://schemas.openxmlformats.org/officeDocument/2006/relationships/image" Target="../media/image1627.png"/></Relationships>
</file>

<file path=ppt/slides/_rels/slide17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700.xml"/><Relationship Id="rId21" Type="http://schemas.openxmlformats.org/officeDocument/2006/relationships/customXml" Target="../ink/ink1652.xml"/><Relationship Id="rId42" Type="http://schemas.openxmlformats.org/officeDocument/2006/relationships/image" Target="../media/image1647.png"/><Relationship Id="rId63" Type="http://schemas.openxmlformats.org/officeDocument/2006/relationships/customXml" Target="../ink/ink1673.xml"/><Relationship Id="rId84" Type="http://schemas.openxmlformats.org/officeDocument/2006/relationships/image" Target="../media/image1668.png"/><Relationship Id="rId138" Type="http://schemas.openxmlformats.org/officeDocument/2006/relationships/image" Target="../media/image1695.png"/><Relationship Id="rId159" Type="http://schemas.openxmlformats.org/officeDocument/2006/relationships/customXml" Target="../ink/ink1721.xml"/><Relationship Id="rId170" Type="http://schemas.openxmlformats.org/officeDocument/2006/relationships/image" Target="../media/image1710.png"/><Relationship Id="rId107" Type="http://schemas.openxmlformats.org/officeDocument/2006/relationships/customXml" Target="../ink/ink1695.xml"/><Relationship Id="rId11" Type="http://schemas.openxmlformats.org/officeDocument/2006/relationships/customXml" Target="../ink/ink1647.xml"/><Relationship Id="rId32" Type="http://schemas.openxmlformats.org/officeDocument/2006/relationships/image" Target="../media/image1642.png"/><Relationship Id="rId53" Type="http://schemas.openxmlformats.org/officeDocument/2006/relationships/customXml" Target="../ink/ink1668.xml"/><Relationship Id="rId74" Type="http://schemas.openxmlformats.org/officeDocument/2006/relationships/image" Target="../media/image1663.png"/><Relationship Id="rId128" Type="http://schemas.openxmlformats.org/officeDocument/2006/relationships/image" Target="../media/image1690.png"/><Relationship Id="rId149" Type="http://schemas.openxmlformats.org/officeDocument/2006/relationships/customXml" Target="../ink/ink1716.xml"/><Relationship Id="rId5" Type="http://schemas.openxmlformats.org/officeDocument/2006/relationships/customXml" Target="../ink/ink1644.xml"/><Relationship Id="rId95" Type="http://schemas.openxmlformats.org/officeDocument/2006/relationships/customXml" Target="../ink/ink1689.xml"/><Relationship Id="rId160" Type="http://schemas.openxmlformats.org/officeDocument/2006/relationships/image" Target="../media/image1705.png"/><Relationship Id="rId181" Type="http://schemas.openxmlformats.org/officeDocument/2006/relationships/customXml" Target="../ink/ink1732.xml"/><Relationship Id="rId22" Type="http://schemas.openxmlformats.org/officeDocument/2006/relationships/image" Target="../media/image1637.png"/><Relationship Id="rId43" Type="http://schemas.openxmlformats.org/officeDocument/2006/relationships/customXml" Target="../ink/ink1663.xml"/><Relationship Id="rId64" Type="http://schemas.openxmlformats.org/officeDocument/2006/relationships/image" Target="../media/image1658.png"/><Relationship Id="rId118" Type="http://schemas.openxmlformats.org/officeDocument/2006/relationships/image" Target="../media/image1685.png"/><Relationship Id="rId139" Type="http://schemas.openxmlformats.org/officeDocument/2006/relationships/customXml" Target="../ink/ink1711.xml"/><Relationship Id="rId85" Type="http://schemas.openxmlformats.org/officeDocument/2006/relationships/customXml" Target="../ink/ink1684.xml"/><Relationship Id="rId150" Type="http://schemas.openxmlformats.org/officeDocument/2006/relationships/image" Target="../media/image1700.png"/><Relationship Id="rId171" Type="http://schemas.openxmlformats.org/officeDocument/2006/relationships/customXml" Target="../ink/ink1727.xml"/><Relationship Id="rId12" Type="http://schemas.openxmlformats.org/officeDocument/2006/relationships/image" Target="../media/image1632.png"/><Relationship Id="rId33" Type="http://schemas.openxmlformats.org/officeDocument/2006/relationships/customXml" Target="../ink/ink1658.xml"/><Relationship Id="rId108" Type="http://schemas.openxmlformats.org/officeDocument/2006/relationships/image" Target="../media/image1680.png"/><Relationship Id="rId129" Type="http://schemas.openxmlformats.org/officeDocument/2006/relationships/customXml" Target="../ink/ink1706.xml"/><Relationship Id="rId54" Type="http://schemas.openxmlformats.org/officeDocument/2006/relationships/image" Target="../media/image1653.png"/><Relationship Id="rId75" Type="http://schemas.openxmlformats.org/officeDocument/2006/relationships/customXml" Target="../ink/ink1679.xml"/><Relationship Id="rId96" Type="http://schemas.openxmlformats.org/officeDocument/2006/relationships/image" Target="../media/image1674.png"/><Relationship Id="rId140" Type="http://schemas.openxmlformats.org/officeDocument/2006/relationships/image" Target="../media/image1696.png"/><Relationship Id="rId161" Type="http://schemas.openxmlformats.org/officeDocument/2006/relationships/customXml" Target="../ink/ink1722.xml"/><Relationship Id="rId182" Type="http://schemas.openxmlformats.org/officeDocument/2006/relationships/image" Target="../media/image1716.png"/><Relationship Id="rId6" Type="http://schemas.openxmlformats.org/officeDocument/2006/relationships/image" Target="../media/image1629.png"/><Relationship Id="rId23" Type="http://schemas.openxmlformats.org/officeDocument/2006/relationships/customXml" Target="../ink/ink1653.xml"/><Relationship Id="rId119" Type="http://schemas.openxmlformats.org/officeDocument/2006/relationships/customXml" Target="../ink/ink1701.xml"/><Relationship Id="rId44" Type="http://schemas.openxmlformats.org/officeDocument/2006/relationships/image" Target="../media/image1648.png"/><Relationship Id="rId60" Type="http://schemas.openxmlformats.org/officeDocument/2006/relationships/image" Target="../media/image1656.png"/><Relationship Id="rId65" Type="http://schemas.openxmlformats.org/officeDocument/2006/relationships/customXml" Target="../ink/ink1674.xml"/><Relationship Id="rId81" Type="http://schemas.openxmlformats.org/officeDocument/2006/relationships/customXml" Target="../ink/ink1682.xml"/><Relationship Id="rId86" Type="http://schemas.openxmlformats.org/officeDocument/2006/relationships/image" Target="../media/image1669.png"/><Relationship Id="rId130" Type="http://schemas.openxmlformats.org/officeDocument/2006/relationships/image" Target="../media/image1691.png"/><Relationship Id="rId135" Type="http://schemas.openxmlformats.org/officeDocument/2006/relationships/customXml" Target="../ink/ink1709.xml"/><Relationship Id="rId151" Type="http://schemas.openxmlformats.org/officeDocument/2006/relationships/customXml" Target="../ink/ink1717.xml"/><Relationship Id="rId156" Type="http://schemas.openxmlformats.org/officeDocument/2006/relationships/image" Target="../media/image1703.png"/><Relationship Id="rId177" Type="http://schemas.openxmlformats.org/officeDocument/2006/relationships/customXml" Target="../ink/ink1730.xml"/><Relationship Id="rId172" Type="http://schemas.openxmlformats.org/officeDocument/2006/relationships/image" Target="../media/image1711.png"/><Relationship Id="rId13" Type="http://schemas.openxmlformats.org/officeDocument/2006/relationships/customXml" Target="../ink/ink1648.xml"/><Relationship Id="rId18" Type="http://schemas.openxmlformats.org/officeDocument/2006/relationships/image" Target="../media/image1635.png"/><Relationship Id="rId39" Type="http://schemas.openxmlformats.org/officeDocument/2006/relationships/customXml" Target="../ink/ink1661.xml"/><Relationship Id="rId109" Type="http://schemas.openxmlformats.org/officeDocument/2006/relationships/customXml" Target="../ink/ink1696.xml"/><Relationship Id="rId34" Type="http://schemas.openxmlformats.org/officeDocument/2006/relationships/image" Target="../media/image1643.png"/><Relationship Id="rId50" Type="http://schemas.openxmlformats.org/officeDocument/2006/relationships/image" Target="../media/image1651.png"/><Relationship Id="rId55" Type="http://schemas.openxmlformats.org/officeDocument/2006/relationships/customXml" Target="../ink/ink1669.xml"/><Relationship Id="rId76" Type="http://schemas.openxmlformats.org/officeDocument/2006/relationships/image" Target="../media/image1664.png"/><Relationship Id="rId97" Type="http://schemas.openxmlformats.org/officeDocument/2006/relationships/customXml" Target="../ink/ink1690.xml"/><Relationship Id="rId104" Type="http://schemas.openxmlformats.org/officeDocument/2006/relationships/image" Target="../media/image1678.png"/><Relationship Id="rId120" Type="http://schemas.openxmlformats.org/officeDocument/2006/relationships/image" Target="../media/image1686.png"/><Relationship Id="rId125" Type="http://schemas.openxmlformats.org/officeDocument/2006/relationships/customXml" Target="../ink/ink1704.xml"/><Relationship Id="rId141" Type="http://schemas.openxmlformats.org/officeDocument/2006/relationships/customXml" Target="../ink/ink1712.xml"/><Relationship Id="rId146" Type="http://schemas.openxmlformats.org/officeDocument/2006/relationships/image" Target="../media/image1698.png"/><Relationship Id="rId167" Type="http://schemas.openxmlformats.org/officeDocument/2006/relationships/customXml" Target="../ink/ink1725.xml"/><Relationship Id="rId7" Type="http://schemas.openxmlformats.org/officeDocument/2006/relationships/customXml" Target="../ink/ink1645.xml"/><Relationship Id="rId71" Type="http://schemas.openxmlformats.org/officeDocument/2006/relationships/customXml" Target="../ink/ink1677.xml"/><Relationship Id="rId92" Type="http://schemas.openxmlformats.org/officeDocument/2006/relationships/image" Target="../media/image1672.png"/><Relationship Id="rId162" Type="http://schemas.openxmlformats.org/officeDocument/2006/relationships/image" Target="../media/image1706.png"/><Relationship Id="rId183" Type="http://schemas.openxmlformats.org/officeDocument/2006/relationships/customXml" Target="../ink/ink1733.xml"/><Relationship Id="rId2" Type="http://schemas.openxmlformats.org/officeDocument/2006/relationships/notesSlide" Target="../notesSlides/notesSlide17.xml"/><Relationship Id="rId29" Type="http://schemas.openxmlformats.org/officeDocument/2006/relationships/customXml" Target="../ink/ink1656.xml"/><Relationship Id="rId24" Type="http://schemas.openxmlformats.org/officeDocument/2006/relationships/image" Target="../media/image1638.png"/><Relationship Id="rId40" Type="http://schemas.openxmlformats.org/officeDocument/2006/relationships/image" Target="../media/image1646.png"/><Relationship Id="rId45" Type="http://schemas.openxmlformats.org/officeDocument/2006/relationships/customXml" Target="../ink/ink1664.xml"/><Relationship Id="rId66" Type="http://schemas.openxmlformats.org/officeDocument/2006/relationships/image" Target="../media/image1659.png"/><Relationship Id="rId87" Type="http://schemas.openxmlformats.org/officeDocument/2006/relationships/customXml" Target="../ink/ink1685.xml"/><Relationship Id="rId110" Type="http://schemas.openxmlformats.org/officeDocument/2006/relationships/image" Target="../media/image1681.png"/><Relationship Id="rId115" Type="http://schemas.openxmlformats.org/officeDocument/2006/relationships/customXml" Target="../ink/ink1699.xml"/><Relationship Id="rId131" Type="http://schemas.openxmlformats.org/officeDocument/2006/relationships/customXml" Target="../ink/ink1707.xml"/><Relationship Id="rId136" Type="http://schemas.openxmlformats.org/officeDocument/2006/relationships/image" Target="../media/image1694.png"/><Relationship Id="rId157" Type="http://schemas.openxmlformats.org/officeDocument/2006/relationships/customXml" Target="../ink/ink1720.xml"/><Relationship Id="rId178" Type="http://schemas.openxmlformats.org/officeDocument/2006/relationships/image" Target="../media/image1714.png"/><Relationship Id="rId61" Type="http://schemas.openxmlformats.org/officeDocument/2006/relationships/customXml" Target="../ink/ink1672.xml"/><Relationship Id="rId82" Type="http://schemas.openxmlformats.org/officeDocument/2006/relationships/image" Target="../media/image1667.png"/><Relationship Id="rId152" Type="http://schemas.openxmlformats.org/officeDocument/2006/relationships/image" Target="../media/image1701.png"/><Relationship Id="rId173" Type="http://schemas.openxmlformats.org/officeDocument/2006/relationships/customXml" Target="../ink/ink1728.xml"/><Relationship Id="rId19" Type="http://schemas.openxmlformats.org/officeDocument/2006/relationships/customXml" Target="../ink/ink1651.xml"/><Relationship Id="rId14" Type="http://schemas.openxmlformats.org/officeDocument/2006/relationships/image" Target="../media/image1633.png"/><Relationship Id="rId30" Type="http://schemas.openxmlformats.org/officeDocument/2006/relationships/image" Target="../media/image1641.png"/><Relationship Id="rId35" Type="http://schemas.openxmlformats.org/officeDocument/2006/relationships/customXml" Target="../ink/ink1659.xml"/><Relationship Id="rId56" Type="http://schemas.openxmlformats.org/officeDocument/2006/relationships/image" Target="../media/image1654.png"/><Relationship Id="rId77" Type="http://schemas.openxmlformats.org/officeDocument/2006/relationships/customXml" Target="../ink/ink1680.xml"/><Relationship Id="rId100" Type="http://schemas.openxmlformats.org/officeDocument/2006/relationships/image" Target="../media/image1676.png"/><Relationship Id="rId105" Type="http://schemas.openxmlformats.org/officeDocument/2006/relationships/customXml" Target="../ink/ink1694.xml"/><Relationship Id="rId126" Type="http://schemas.openxmlformats.org/officeDocument/2006/relationships/image" Target="../media/image1689.png"/><Relationship Id="rId147" Type="http://schemas.openxmlformats.org/officeDocument/2006/relationships/customXml" Target="../ink/ink1715.xml"/><Relationship Id="rId168" Type="http://schemas.openxmlformats.org/officeDocument/2006/relationships/image" Target="../media/image1709.png"/><Relationship Id="rId8" Type="http://schemas.openxmlformats.org/officeDocument/2006/relationships/image" Target="../media/image1630.png"/><Relationship Id="rId51" Type="http://schemas.openxmlformats.org/officeDocument/2006/relationships/customXml" Target="../ink/ink1667.xml"/><Relationship Id="rId72" Type="http://schemas.openxmlformats.org/officeDocument/2006/relationships/image" Target="../media/image1662.png"/><Relationship Id="rId93" Type="http://schemas.openxmlformats.org/officeDocument/2006/relationships/customXml" Target="../ink/ink1688.xml"/><Relationship Id="rId98" Type="http://schemas.openxmlformats.org/officeDocument/2006/relationships/image" Target="../media/image1675.png"/><Relationship Id="rId121" Type="http://schemas.openxmlformats.org/officeDocument/2006/relationships/customXml" Target="../ink/ink1702.xml"/><Relationship Id="rId142" Type="http://schemas.openxmlformats.org/officeDocument/2006/relationships/image" Target="../media/image1697.png"/><Relationship Id="rId163" Type="http://schemas.openxmlformats.org/officeDocument/2006/relationships/customXml" Target="../ink/ink1723.xml"/><Relationship Id="rId184" Type="http://schemas.openxmlformats.org/officeDocument/2006/relationships/image" Target="../media/image1717.png"/><Relationship Id="rId3" Type="http://schemas.openxmlformats.org/officeDocument/2006/relationships/customXml" Target="../ink/ink1643.xml"/><Relationship Id="rId25" Type="http://schemas.openxmlformats.org/officeDocument/2006/relationships/customXml" Target="../ink/ink1654.xml"/><Relationship Id="rId46" Type="http://schemas.openxmlformats.org/officeDocument/2006/relationships/image" Target="../media/image1649.png"/><Relationship Id="rId67" Type="http://schemas.openxmlformats.org/officeDocument/2006/relationships/customXml" Target="../ink/ink1675.xml"/><Relationship Id="rId116" Type="http://schemas.openxmlformats.org/officeDocument/2006/relationships/image" Target="../media/image1684.png"/><Relationship Id="rId137" Type="http://schemas.openxmlformats.org/officeDocument/2006/relationships/customXml" Target="../ink/ink1710.xml"/><Relationship Id="rId158" Type="http://schemas.openxmlformats.org/officeDocument/2006/relationships/image" Target="../media/image1704.png"/><Relationship Id="rId20" Type="http://schemas.openxmlformats.org/officeDocument/2006/relationships/image" Target="../media/image1636.png"/><Relationship Id="rId41" Type="http://schemas.openxmlformats.org/officeDocument/2006/relationships/customXml" Target="../ink/ink1662.xml"/><Relationship Id="rId62" Type="http://schemas.openxmlformats.org/officeDocument/2006/relationships/image" Target="../media/image1657.png"/><Relationship Id="rId83" Type="http://schemas.openxmlformats.org/officeDocument/2006/relationships/customXml" Target="../ink/ink1683.xml"/><Relationship Id="rId88" Type="http://schemas.openxmlformats.org/officeDocument/2006/relationships/image" Target="../media/image1670.png"/><Relationship Id="rId111" Type="http://schemas.openxmlformats.org/officeDocument/2006/relationships/customXml" Target="../ink/ink1697.xml"/><Relationship Id="rId132" Type="http://schemas.openxmlformats.org/officeDocument/2006/relationships/image" Target="../media/image1692.png"/><Relationship Id="rId153" Type="http://schemas.openxmlformats.org/officeDocument/2006/relationships/customXml" Target="../ink/ink1718.xml"/><Relationship Id="rId174" Type="http://schemas.openxmlformats.org/officeDocument/2006/relationships/image" Target="../media/image1712.png"/><Relationship Id="rId179" Type="http://schemas.openxmlformats.org/officeDocument/2006/relationships/customXml" Target="../ink/ink1731.xml"/><Relationship Id="rId15" Type="http://schemas.openxmlformats.org/officeDocument/2006/relationships/customXml" Target="../ink/ink1649.xml"/><Relationship Id="rId36" Type="http://schemas.openxmlformats.org/officeDocument/2006/relationships/image" Target="../media/image1644.png"/><Relationship Id="rId57" Type="http://schemas.openxmlformats.org/officeDocument/2006/relationships/customXml" Target="../ink/ink1670.xml"/><Relationship Id="rId106" Type="http://schemas.openxmlformats.org/officeDocument/2006/relationships/image" Target="../media/image1679.png"/><Relationship Id="rId127" Type="http://schemas.openxmlformats.org/officeDocument/2006/relationships/customXml" Target="../ink/ink1705.xml"/><Relationship Id="rId10" Type="http://schemas.openxmlformats.org/officeDocument/2006/relationships/image" Target="../media/image1631.png"/><Relationship Id="rId31" Type="http://schemas.openxmlformats.org/officeDocument/2006/relationships/customXml" Target="../ink/ink1657.xml"/><Relationship Id="rId52" Type="http://schemas.openxmlformats.org/officeDocument/2006/relationships/image" Target="../media/image1652.png"/><Relationship Id="rId73" Type="http://schemas.openxmlformats.org/officeDocument/2006/relationships/customXml" Target="../ink/ink1678.xml"/><Relationship Id="rId78" Type="http://schemas.openxmlformats.org/officeDocument/2006/relationships/image" Target="../media/image1665.png"/><Relationship Id="rId94" Type="http://schemas.openxmlformats.org/officeDocument/2006/relationships/image" Target="../media/image1673.png"/><Relationship Id="rId99" Type="http://schemas.openxmlformats.org/officeDocument/2006/relationships/customXml" Target="../ink/ink1691.xml"/><Relationship Id="rId101" Type="http://schemas.openxmlformats.org/officeDocument/2006/relationships/customXml" Target="../ink/ink1692.xml"/><Relationship Id="rId122" Type="http://schemas.openxmlformats.org/officeDocument/2006/relationships/image" Target="../media/image1687.png"/><Relationship Id="rId143" Type="http://schemas.openxmlformats.org/officeDocument/2006/relationships/customXml" Target="../ink/ink1713.xml"/><Relationship Id="rId148" Type="http://schemas.openxmlformats.org/officeDocument/2006/relationships/image" Target="../media/image1699.png"/><Relationship Id="rId164" Type="http://schemas.openxmlformats.org/officeDocument/2006/relationships/image" Target="../media/image1707.png"/><Relationship Id="rId169" Type="http://schemas.openxmlformats.org/officeDocument/2006/relationships/customXml" Target="../ink/ink1726.xml"/><Relationship Id="rId4" Type="http://schemas.openxmlformats.org/officeDocument/2006/relationships/image" Target="../media/image1628.png"/><Relationship Id="rId9" Type="http://schemas.openxmlformats.org/officeDocument/2006/relationships/customXml" Target="../ink/ink1646.xml"/><Relationship Id="rId180" Type="http://schemas.openxmlformats.org/officeDocument/2006/relationships/image" Target="../media/image1715.png"/><Relationship Id="rId26" Type="http://schemas.openxmlformats.org/officeDocument/2006/relationships/image" Target="../media/image1639.png"/><Relationship Id="rId47" Type="http://schemas.openxmlformats.org/officeDocument/2006/relationships/customXml" Target="../ink/ink1665.xml"/><Relationship Id="rId68" Type="http://schemas.openxmlformats.org/officeDocument/2006/relationships/image" Target="../media/image1660.png"/><Relationship Id="rId89" Type="http://schemas.openxmlformats.org/officeDocument/2006/relationships/customXml" Target="../ink/ink1686.xml"/><Relationship Id="rId112" Type="http://schemas.openxmlformats.org/officeDocument/2006/relationships/image" Target="../media/image1682.png"/><Relationship Id="rId133" Type="http://schemas.openxmlformats.org/officeDocument/2006/relationships/customXml" Target="../ink/ink1708.xml"/><Relationship Id="rId154" Type="http://schemas.openxmlformats.org/officeDocument/2006/relationships/image" Target="../media/image1702.png"/><Relationship Id="rId175" Type="http://schemas.openxmlformats.org/officeDocument/2006/relationships/customXml" Target="../ink/ink1729.xml"/><Relationship Id="rId16" Type="http://schemas.openxmlformats.org/officeDocument/2006/relationships/image" Target="../media/image1634.png"/><Relationship Id="rId37" Type="http://schemas.openxmlformats.org/officeDocument/2006/relationships/customXml" Target="../ink/ink1660.xml"/><Relationship Id="rId58" Type="http://schemas.openxmlformats.org/officeDocument/2006/relationships/image" Target="../media/image1655.png"/><Relationship Id="rId79" Type="http://schemas.openxmlformats.org/officeDocument/2006/relationships/customXml" Target="../ink/ink1681.xml"/><Relationship Id="rId102" Type="http://schemas.openxmlformats.org/officeDocument/2006/relationships/image" Target="../media/image1677.png"/><Relationship Id="rId123" Type="http://schemas.openxmlformats.org/officeDocument/2006/relationships/customXml" Target="../ink/ink1703.xml"/><Relationship Id="rId144" Type="http://schemas.openxmlformats.org/officeDocument/2006/relationships/image" Target="../media/image17.png"/><Relationship Id="rId90" Type="http://schemas.openxmlformats.org/officeDocument/2006/relationships/image" Target="../media/image1671.png"/><Relationship Id="rId165" Type="http://schemas.openxmlformats.org/officeDocument/2006/relationships/customXml" Target="../ink/ink1724.xml"/><Relationship Id="rId27" Type="http://schemas.openxmlformats.org/officeDocument/2006/relationships/customXml" Target="../ink/ink1655.xml"/><Relationship Id="rId48" Type="http://schemas.openxmlformats.org/officeDocument/2006/relationships/image" Target="../media/image1650.png"/><Relationship Id="rId69" Type="http://schemas.openxmlformats.org/officeDocument/2006/relationships/customXml" Target="../ink/ink1676.xml"/><Relationship Id="rId113" Type="http://schemas.openxmlformats.org/officeDocument/2006/relationships/customXml" Target="../ink/ink1698.xml"/><Relationship Id="rId134" Type="http://schemas.openxmlformats.org/officeDocument/2006/relationships/image" Target="../media/image1693.png"/><Relationship Id="rId80" Type="http://schemas.openxmlformats.org/officeDocument/2006/relationships/image" Target="../media/image1666.png"/><Relationship Id="rId155" Type="http://schemas.openxmlformats.org/officeDocument/2006/relationships/customXml" Target="../ink/ink1719.xml"/><Relationship Id="rId176" Type="http://schemas.openxmlformats.org/officeDocument/2006/relationships/image" Target="../media/image1713.png"/><Relationship Id="rId17" Type="http://schemas.openxmlformats.org/officeDocument/2006/relationships/customXml" Target="../ink/ink1650.xml"/><Relationship Id="rId38" Type="http://schemas.openxmlformats.org/officeDocument/2006/relationships/image" Target="../media/image1645.png"/><Relationship Id="rId59" Type="http://schemas.openxmlformats.org/officeDocument/2006/relationships/customXml" Target="../ink/ink1671.xml"/><Relationship Id="rId103" Type="http://schemas.openxmlformats.org/officeDocument/2006/relationships/customXml" Target="../ink/ink1693.xml"/><Relationship Id="rId124" Type="http://schemas.openxmlformats.org/officeDocument/2006/relationships/image" Target="../media/image1688.png"/><Relationship Id="rId70" Type="http://schemas.openxmlformats.org/officeDocument/2006/relationships/image" Target="../media/image1661.png"/><Relationship Id="rId91" Type="http://schemas.openxmlformats.org/officeDocument/2006/relationships/customXml" Target="../ink/ink1687.xml"/><Relationship Id="rId145" Type="http://schemas.openxmlformats.org/officeDocument/2006/relationships/customXml" Target="../ink/ink1714.xml"/><Relationship Id="rId166" Type="http://schemas.openxmlformats.org/officeDocument/2006/relationships/image" Target="../media/image1708.png"/><Relationship Id="rId1" Type="http://schemas.openxmlformats.org/officeDocument/2006/relationships/slideLayout" Target="../slideLayouts/slideLayout7.xml"/><Relationship Id="rId28" Type="http://schemas.openxmlformats.org/officeDocument/2006/relationships/image" Target="../media/image1640.png"/><Relationship Id="rId49" Type="http://schemas.openxmlformats.org/officeDocument/2006/relationships/customXml" Target="../ink/ink1666.xml"/><Relationship Id="rId114" Type="http://schemas.openxmlformats.org/officeDocument/2006/relationships/image" Target="../media/image1683.png"/></Relationships>
</file>

<file path=ppt/slides/_rels/slide18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738.xml"/><Relationship Id="rId18" Type="http://schemas.openxmlformats.org/officeDocument/2006/relationships/image" Target="../media/image1724.png"/><Relationship Id="rId26" Type="http://schemas.openxmlformats.org/officeDocument/2006/relationships/image" Target="../media/image1728.png"/><Relationship Id="rId39" Type="http://schemas.openxmlformats.org/officeDocument/2006/relationships/customXml" Target="../ink/ink1751.xml"/><Relationship Id="rId21" Type="http://schemas.openxmlformats.org/officeDocument/2006/relationships/customXml" Target="../ink/ink1742.xml"/><Relationship Id="rId34" Type="http://schemas.openxmlformats.org/officeDocument/2006/relationships/image" Target="../media/image1732.png"/><Relationship Id="rId42" Type="http://schemas.openxmlformats.org/officeDocument/2006/relationships/image" Target="../media/image1736.png"/><Relationship Id="rId47" Type="http://schemas.openxmlformats.org/officeDocument/2006/relationships/customXml" Target="../ink/ink1755.xml"/><Relationship Id="rId50" Type="http://schemas.openxmlformats.org/officeDocument/2006/relationships/image" Target="../media/image1740.png"/><Relationship Id="rId55" Type="http://schemas.openxmlformats.org/officeDocument/2006/relationships/customXml" Target="../ink/ink1759.xml"/><Relationship Id="rId7" Type="http://schemas.openxmlformats.org/officeDocument/2006/relationships/customXml" Target="../ink/ink1735.xml"/><Relationship Id="rId2" Type="http://schemas.openxmlformats.org/officeDocument/2006/relationships/notesSlide" Target="../notesSlides/notesSlide18.xml"/><Relationship Id="rId16" Type="http://schemas.openxmlformats.org/officeDocument/2006/relationships/image" Target="../media/image1723.png"/><Relationship Id="rId29" Type="http://schemas.openxmlformats.org/officeDocument/2006/relationships/customXml" Target="../ink/ink1746.xml"/><Relationship Id="rId11" Type="http://schemas.openxmlformats.org/officeDocument/2006/relationships/customXml" Target="../ink/ink1737.xml"/><Relationship Id="rId24" Type="http://schemas.openxmlformats.org/officeDocument/2006/relationships/image" Target="../media/image1727.png"/><Relationship Id="rId32" Type="http://schemas.openxmlformats.org/officeDocument/2006/relationships/image" Target="../media/image1731.png"/><Relationship Id="rId37" Type="http://schemas.openxmlformats.org/officeDocument/2006/relationships/customXml" Target="../ink/ink1750.xml"/><Relationship Id="rId40" Type="http://schemas.openxmlformats.org/officeDocument/2006/relationships/image" Target="../media/image1735.png"/><Relationship Id="rId45" Type="http://schemas.openxmlformats.org/officeDocument/2006/relationships/customXml" Target="../ink/ink1754.xml"/><Relationship Id="rId53" Type="http://schemas.openxmlformats.org/officeDocument/2006/relationships/customXml" Target="../ink/ink1758.xml"/><Relationship Id="rId58" Type="http://schemas.openxmlformats.org/officeDocument/2006/relationships/image" Target="../media/image1744.png"/><Relationship Id="rId5" Type="http://schemas.openxmlformats.org/officeDocument/2006/relationships/customXml" Target="../ink/ink1734.xml"/><Relationship Id="rId61" Type="http://schemas.openxmlformats.org/officeDocument/2006/relationships/customXml" Target="../ink/ink1762.xml"/><Relationship Id="rId19" Type="http://schemas.openxmlformats.org/officeDocument/2006/relationships/customXml" Target="../ink/ink1741.xml"/><Relationship Id="rId14" Type="http://schemas.openxmlformats.org/officeDocument/2006/relationships/image" Target="../media/image1722.png"/><Relationship Id="rId22" Type="http://schemas.openxmlformats.org/officeDocument/2006/relationships/image" Target="../media/image1726.png"/><Relationship Id="rId27" Type="http://schemas.openxmlformats.org/officeDocument/2006/relationships/customXml" Target="../ink/ink1745.xml"/><Relationship Id="rId30" Type="http://schemas.openxmlformats.org/officeDocument/2006/relationships/image" Target="../media/image1730.png"/><Relationship Id="rId35" Type="http://schemas.openxmlformats.org/officeDocument/2006/relationships/customXml" Target="../ink/ink1749.xml"/><Relationship Id="rId43" Type="http://schemas.openxmlformats.org/officeDocument/2006/relationships/customXml" Target="../ink/ink1753.xml"/><Relationship Id="rId48" Type="http://schemas.openxmlformats.org/officeDocument/2006/relationships/image" Target="../media/image1739.png"/><Relationship Id="rId56" Type="http://schemas.openxmlformats.org/officeDocument/2006/relationships/image" Target="../media/image1743.png"/><Relationship Id="rId8" Type="http://schemas.openxmlformats.org/officeDocument/2006/relationships/image" Target="../media/image1719.png"/><Relationship Id="rId51" Type="http://schemas.openxmlformats.org/officeDocument/2006/relationships/customXml" Target="../ink/ink1757.xml"/><Relationship Id="rId3" Type="http://schemas.openxmlformats.org/officeDocument/2006/relationships/image" Target="../media/image15910.png"/><Relationship Id="rId12" Type="http://schemas.openxmlformats.org/officeDocument/2006/relationships/image" Target="../media/image1721.png"/><Relationship Id="rId17" Type="http://schemas.openxmlformats.org/officeDocument/2006/relationships/customXml" Target="../ink/ink1740.xml"/><Relationship Id="rId25" Type="http://schemas.openxmlformats.org/officeDocument/2006/relationships/customXml" Target="../ink/ink1744.xml"/><Relationship Id="rId33" Type="http://schemas.openxmlformats.org/officeDocument/2006/relationships/customXml" Target="../ink/ink1748.xml"/><Relationship Id="rId38" Type="http://schemas.openxmlformats.org/officeDocument/2006/relationships/image" Target="../media/image1734.png"/><Relationship Id="rId46" Type="http://schemas.openxmlformats.org/officeDocument/2006/relationships/image" Target="../media/image1738.png"/><Relationship Id="rId59" Type="http://schemas.openxmlformats.org/officeDocument/2006/relationships/customXml" Target="../ink/ink1761.xml"/><Relationship Id="rId20" Type="http://schemas.openxmlformats.org/officeDocument/2006/relationships/image" Target="../media/image1725.png"/><Relationship Id="rId41" Type="http://schemas.openxmlformats.org/officeDocument/2006/relationships/customXml" Target="../ink/ink1752.xml"/><Relationship Id="rId54" Type="http://schemas.openxmlformats.org/officeDocument/2006/relationships/image" Target="../media/image1742.png"/><Relationship Id="rId62" Type="http://schemas.openxmlformats.org/officeDocument/2006/relationships/image" Target="../media/image174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18.png"/><Relationship Id="rId15" Type="http://schemas.openxmlformats.org/officeDocument/2006/relationships/customXml" Target="../ink/ink1739.xml"/><Relationship Id="rId23" Type="http://schemas.openxmlformats.org/officeDocument/2006/relationships/customXml" Target="../ink/ink1743.xml"/><Relationship Id="rId28" Type="http://schemas.openxmlformats.org/officeDocument/2006/relationships/image" Target="../media/image1729.png"/><Relationship Id="rId36" Type="http://schemas.openxmlformats.org/officeDocument/2006/relationships/image" Target="../media/image1733.png"/><Relationship Id="rId49" Type="http://schemas.openxmlformats.org/officeDocument/2006/relationships/customXml" Target="../ink/ink1756.xml"/><Relationship Id="rId57" Type="http://schemas.openxmlformats.org/officeDocument/2006/relationships/customXml" Target="../ink/ink1760.xml"/><Relationship Id="rId10" Type="http://schemas.openxmlformats.org/officeDocument/2006/relationships/image" Target="../media/image1720.png"/><Relationship Id="rId31" Type="http://schemas.openxmlformats.org/officeDocument/2006/relationships/customXml" Target="../ink/ink1747.xml"/><Relationship Id="rId44" Type="http://schemas.openxmlformats.org/officeDocument/2006/relationships/image" Target="../media/image1737.png"/><Relationship Id="rId52" Type="http://schemas.openxmlformats.org/officeDocument/2006/relationships/image" Target="../media/image1741.png"/><Relationship Id="rId60" Type="http://schemas.openxmlformats.org/officeDocument/2006/relationships/image" Target="../media/image1745.png"/><Relationship Id="rId4" Type="http://schemas.openxmlformats.org/officeDocument/2006/relationships/hyperlink" Target="https://service.destatis.de/inflationsrechner/EN/" TargetMode="External"/><Relationship Id="rId9" Type="http://schemas.openxmlformats.org/officeDocument/2006/relationships/customXml" Target="../ink/ink173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ecb.europa.eu/stats/macroeconomic_and_sectoral/hicp/html/index.en.html" TargetMode="External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48.png"/><Relationship Id="rId5" Type="http://schemas.openxmlformats.org/officeDocument/2006/relationships/customXml" Target="../ink/ink1763.xml"/><Relationship Id="rId4" Type="http://schemas.openxmlformats.org/officeDocument/2006/relationships/image" Target="../media/image1747.png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15.xml"/><Relationship Id="rId18" Type="http://schemas.openxmlformats.org/officeDocument/2006/relationships/image" Target="../media/image1168.png"/><Relationship Id="rId26" Type="http://schemas.openxmlformats.org/officeDocument/2006/relationships/image" Target="../media/image11.png"/><Relationship Id="rId39" Type="http://schemas.openxmlformats.org/officeDocument/2006/relationships/customXml" Target="../ink/ink28.xml"/><Relationship Id="rId21" Type="http://schemas.openxmlformats.org/officeDocument/2006/relationships/customXml" Target="../ink/ink19.xml"/><Relationship Id="rId34" Type="http://schemas.openxmlformats.org/officeDocument/2006/relationships/image" Target="../media/image15.png"/><Relationship Id="rId7" Type="http://schemas.openxmlformats.org/officeDocument/2006/relationships/customXml" Target="../ink/ink12.xml"/><Relationship Id="rId12" Type="http://schemas.openxmlformats.org/officeDocument/2006/relationships/image" Target="../media/image1165.png"/><Relationship Id="rId17" Type="http://schemas.openxmlformats.org/officeDocument/2006/relationships/customXml" Target="../ink/ink17.xml"/><Relationship Id="rId25" Type="http://schemas.openxmlformats.org/officeDocument/2006/relationships/customXml" Target="../ink/ink21.xml"/><Relationship Id="rId33" Type="http://schemas.openxmlformats.org/officeDocument/2006/relationships/customXml" Target="../ink/ink25.xml"/><Relationship Id="rId38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6" Type="http://schemas.openxmlformats.org/officeDocument/2006/relationships/image" Target="../media/image1167.png"/><Relationship Id="rId20" Type="http://schemas.openxmlformats.org/officeDocument/2006/relationships/image" Target="../media/image1169.png"/><Relationship Id="rId29" Type="http://schemas.openxmlformats.org/officeDocument/2006/relationships/customXml" Target="../ink/ink23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62.png"/><Relationship Id="rId11" Type="http://schemas.openxmlformats.org/officeDocument/2006/relationships/customXml" Target="../ink/ink14.xml"/><Relationship Id="rId24" Type="http://schemas.openxmlformats.org/officeDocument/2006/relationships/image" Target="../media/image1171.png"/><Relationship Id="rId32" Type="http://schemas.openxmlformats.org/officeDocument/2006/relationships/image" Target="../media/image14.png"/><Relationship Id="rId37" Type="http://schemas.openxmlformats.org/officeDocument/2006/relationships/customXml" Target="../ink/ink27.xml"/><Relationship Id="rId40" Type="http://schemas.openxmlformats.org/officeDocument/2006/relationships/image" Target="../media/image18.png"/><Relationship Id="rId5" Type="http://schemas.openxmlformats.org/officeDocument/2006/relationships/customXml" Target="../ink/ink11.xml"/><Relationship Id="rId15" Type="http://schemas.openxmlformats.org/officeDocument/2006/relationships/customXml" Target="../ink/ink16.xml"/><Relationship Id="rId23" Type="http://schemas.openxmlformats.org/officeDocument/2006/relationships/customXml" Target="../ink/ink20.xml"/><Relationship Id="rId28" Type="http://schemas.openxmlformats.org/officeDocument/2006/relationships/image" Target="../media/image12.png"/><Relationship Id="rId36" Type="http://schemas.openxmlformats.org/officeDocument/2006/relationships/image" Target="../media/image16.png"/><Relationship Id="rId10" Type="http://schemas.openxmlformats.org/officeDocument/2006/relationships/image" Target="../media/image1164.png"/><Relationship Id="rId19" Type="http://schemas.openxmlformats.org/officeDocument/2006/relationships/customXml" Target="../ink/ink18.xml"/><Relationship Id="rId31" Type="http://schemas.openxmlformats.org/officeDocument/2006/relationships/customXml" Target="../ink/ink24.xml"/><Relationship Id="rId4" Type="http://schemas.openxmlformats.org/officeDocument/2006/relationships/image" Target="../media/image1161.png"/><Relationship Id="rId9" Type="http://schemas.openxmlformats.org/officeDocument/2006/relationships/customXml" Target="../ink/ink13.xml"/><Relationship Id="rId14" Type="http://schemas.openxmlformats.org/officeDocument/2006/relationships/image" Target="../media/image1166.png"/><Relationship Id="rId22" Type="http://schemas.openxmlformats.org/officeDocument/2006/relationships/image" Target="../media/image1170.png"/><Relationship Id="rId27" Type="http://schemas.openxmlformats.org/officeDocument/2006/relationships/customXml" Target="../ink/ink22.xml"/><Relationship Id="rId30" Type="http://schemas.openxmlformats.org/officeDocument/2006/relationships/image" Target="../media/image13.png"/><Relationship Id="rId35" Type="http://schemas.openxmlformats.org/officeDocument/2006/relationships/customXml" Target="../ink/ink26.xml"/><Relationship Id="rId8" Type="http://schemas.openxmlformats.org/officeDocument/2006/relationships/image" Target="../media/image1163.png"/><Relationship Id="rId3" Type="http://schemas.openxmlformats.org/officeDocument/2006/relationships/customXml" Target="../ink/ink10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customXml" Target="../ink/ink1766.xml"/><Relationship Id="rId3" Type="http://schemas.openxmlformats.org/officeDocument/2006/relationships/image" Target="../media/image15110.png"/><Relationship Id="rId7" Type="http://schemas.openxmlformats.org/officeDocument/2006/relationships/image" Target="../media/image1750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765.xml"/><Relationship Id="rId5" Type="http://schemas.openxmlformats.org/officeDocument/2006/relationships/image" Target="../media/image1749.png"/><Relationship Id="rId4" Type="http://schemas.openxmlformats.org/officeDocument/2006/relationships/customXml" Target="../ink/ink1764.xml"/><Relationship Id="rId9" Type="http://schemas.openxmlformats.org/officeDocument/2006/relationships/image" Target="../media/image1751.png"/></Relationships>
</file>

<file path=ppt/slides/_rels/slide21.xml.rels><?xml version="1.0" encoding="UTF-8" standalone="yes"?>
<Relationships xmlns="http://schemas.openxmlformats.org/package/2006/relationships"><Relationship Id="rId21" Type="http://schemas.openxmlformats.org/officeDocument/2006/relationships/image" Target="../media/image1760.png"/><Relationship Id="rId170" Type="http://schemas.openxmlformats.org/officeDocument/2006/relationships/customXml" Target="../ink/ink1849.xml"/><Relationship Id="rId836" Type="http://schemas.openxmlformats.org/officeDocument/2006/relationships/customXml" Target="../ink/ink2185.xml"/><Relationship Id="rId1021" Type="http://schemas.openxmlformats.org/officeDocument/2006/relationships/image" Target="../media/image2255.png"/><Relationship Id="rId268" Type="http://schemas.openxmlformats.org/officeDocument/2006/relationships/customXml" Target="../ink/ink1898.xml"/><Relationship Id="rId475" Type="http://schemas.openxmlformats.org/officeDocument/2006/relationships/image" Target="../media/image1986.png"/><Relationship Id="rId682" Type="http://schemas.openxmlformats.org/officeDocument/2006/relationships/customXml" Target="../ink/ink2106.xml"/><Relationship Id="rId903" Type="http://schemas.openxmlformats.org/officeDocument/2006/relationships/customXml" Target="../ink/ink2219.xml"/><Relationship Id="rId32" Type="http://schemas.openxmlformats.org/officeDocument/2006/relationships/customXml" Target="../ink/ink1780.xml"/><Relationship Id="rId128" Type="http://schemas.openxmlformats.org/officeDocument/2006/relationships/customXml" Target="../ink/ink1828.xml"/><Relationship Id="rId335" Type="http://schemas.openxmlformats.org/officeDocument/2006/relationships/image" Target="../media/image1917.png"/><Relationship Id="rId542" Type="http://schemas.openxmlformats.org/officeDocument/2006/relationships/customXml" Target="../ink/ink2036.xml"/><Relationship Id="rId987" Type="http://schemas.openxmlformats.org/officeDocument/2006/relationships/customXml" Target="../ink/ink2261.xml"/><Relationship Id="rId181" Type="http://schemas.openxmlformats.org/officeDocument/2006/relationships/image" Target="../media/image1840.png"/><Relationship Id="rId402" Type="http://schemas.openxmlformats.org/officeDocument/2006/relationships/customXml" Target="../ink/ink1965.xml"/><Relationship Id="rId847" Type="http://schemas.openxmlformats.org/officeDocument/2006/relationships/image" Target="../media/image2169.png"/><Relationship Id="rId279" Type="http://schemas.openxmlformats.org/officeDocument/2006/relationships/image" Target="../media/image1889.png"/><Relationship Id="rId486" Type="http://schemas.openxmlformats.org/officeDocument/2006/relationships/customXml" Target="../ink/ink2007.xml"/><Relationship Id="rId693" Type="http://schemas.openxmlformats.org/officeDocument/2006/relationships/image" Target="../media/image2094.png"/><Relationship Id="rId707" Type="http://schemas.openxmlformats.org/officeDocument/2006/relationships/image" Target="../media/image2101.png"/><Relationship Id="rId914" Type="http://schemas.openxmlformats.org/officeDocument/2006/relationships/image" Target="../media/image2202.png"/><Relationship Id="rId43" Type="http://schemas.openxmlformats.org/officeDocument/2006/relationships/image" Target="../media/image1771.png"/><Relationship Id="rId139" Type="http://schemas.openxmlformats.org/officeDocument/2006/relationships/image" Target="../media/image1819.png"/><Relationship Id="rId346" Type="http://schemas.openxmlformats.org/officeDocument/2006/relationships/customXml" Target="../ink/ink1937.xml"/><Relationship Id="rId553" Type="http://schemas.openxmlformats.org/officeDocument/2006/relationships/image" Target="../media/image2024.png"/><Relationship Id="rId760" Type="http://schemas.openxmlformats.org/officeDocument/2006/relationships/image" Target="../media/image2127.png"/><Relationship Id="rId998" Type="http://schemas.openxmlformats.org/officeDocument/2006/relationships/image" Target="../media/image2244.png"/><Relationship Id="rId192" Type="http://schemas.openxmlformats.org/officeDocument/2006/relationships/customXml" Target="../ink/ink1860.xml"/><Relationship Id="rId206" Type="http://schemas.openxmlformats.org/officeDocument/2006/relationships/customXml" Target="../ink/ink1867.xml"/><Relationship Id="rId413" Type="http://schemas.openxmlformats.org/officeDocument/2006/relationships/image" Target="../media/image1956.png"/><Relationship Id="rId858" Type="http://schemas.openxmlformats.org/officeDocument/2006/relationships/customXml" Target="../ink/ink2196.xml"/><Relationship Id="rId497" Type="http://schemas.openxmlformats.org/officeDocument/2006/relationships/customXml" Target="../ink/ink2013.xml"/><Relationship Id="rId620" Type="http://schemas.openxmlformats.org/officeDocument/2006/relationships/customXml" Target="../ink/ink2075.xml"/><Relationship Id="rId718" Type="http://schemas.openxmlformats.org/officeDocument/2006/relationships/customXml" Target="../ink/ink2124.xml"/><Relationship Id="rId925" Type="http://schemas.openxmlformats.org/officeDocument/2006/relationships/customXml" Target="../ink/ink2230.xml"/><Relationship Id="rId357" Type="http://schemas.openxmlformats.org/officeDocument/2006/relationships/image" Target="../media/image1928.png"/><Relationship Id="rId54" Type="http://schemas.openxmlformats.org/officeDocument/2006/relationships/customXml" Target="../ink/ink1791.xml"/><Relationship Id="rId217" Type="http://schemas.openxmlformats.org/officeDocument/2006/relationships/image" Target="../media/image1858.png"/><Relationship Id="rId564" Type="http://schemas.openxmlformats.org/officeDocument/2006/relationships/customXml" Target="../ink/ink2047.xml"/><Relationship Id="rId771" Type="http://schemas.openxmlformats.org/officeDocument/2006/relationships/image" Target="../media/image2132.png"/><Relationship Id="rId869" Type="http://schemas.openxmlformats.org/officeDocument/2006/relationships/customXml" Target="../ink/ink2202.xml"/><Relationship Id="rId424" Type="http://schemas.openxmlformats.org/officeDocument/2006/relationships/customXml" Target="../ink/ink1976.xml"/><Relationship Id="rId631" Type="http://schemas.openxmlformats.org/officeDocument/2006/relationships/image" Target="../media/image2063.png"/><Relationship Id="rId729" Type="http://schemas.openxmlformats.org/officeDocument/2006/relationships/image" Target="../media/image2112.png"/><Relationship Id="rId270" Type="http://schemas.openxmlformats.org/officeDocument/2006/relationships/customXml" Target="../ink/ink1899.xml"/><Relationship Id="rId936" Type="http://schemas.openxmlformats.org/officeDocument/2006/relationships/image" Target="../media/image2213.png"/><Relationship Id="rId65" Type="http://schemas.openxmlformats.org/officeDocument/2006/relationships/image" Target="../media/image1782.png"/><Relationship Id="rId130" Type="http://schemas.openxmlformats.org/officeDocument/2006/relationships/customXml" Target="../ink/ink1829.xml"/><Relationship Id="rId368" Type="http://schemas.openxmlformats.org/officeDocument/2006/relationships/customXml" Target="../ink/ink1948.xml"/><Relationship Id="rId575" Type="http://schemas.openxmlformats.org/officeDocument/2006/relationships/image" Target="../media/image2035.png"/><Relationship Id="rId782" Type="http://schemas.openxmlformats.org/officeDocument/2006/relationships/customXml" Target="../ink/ink2157.xml"/><Relationship Id="rId228" Type="http://schemas.openxmlformats.org/officeDocument/2006/relationships/customXml" Target="../ink/ink1878.xml"/><Relationship Id="rId435" Type="http://schemas.openxmlformats.org/officeDocument/2006/relationships/image" Target="../media/image1967.png"/><Relationship Id="rId642" Type="http://schemas.openxmlformats.org/officeDocument/2006/relationships/customXml" Target="../ink/ink2086.xml"/><Relationship Id="rId281" Type="http://schemas.openxmlformats.org/officeDocument/2006/relationships/image" Target="../media/image1890.png"/><Relationship Id="rId502" Type="http://schemas.openxmlformats.org/officeDocument/2006/relationships/image" Target="../media/image1999.png"/><Relationship Id="rId947" Type="http://schemas.openxmlformats.org/officeDocument/2006/relationships/customXml" Target="../ink/ink2241.xml"/><Relationship Id="rId76" Type="http://schemas.openxmlformats.org/officeDocument/2006/relationships/customXml" Target="../ink/ink1802.xml"/><Relationship Id="rId141" Type="http://schemas.openxmlformats.org/officeDocument/2006/relationships/image" Target="../media/image1820.png"/><Relationship Id="rId379" Type="http://schemas.openxmlformats.org/officeDocument/2006/relationships/image" Target="../media/image1939.png"/><Relationship Id="rId586" Type="http://schemas.openxmlformats.org/officeDocument/2006/relationships/customXml" Target="../ink/ink2058.xml"/><Relationship Id="rId793" Type="http://schemas.openxmlformats.org/officeDocument/2006/relationships/image" Target="../media/image2143.png"/><Relationship Id="rId807" Type="http://schemas.openxmlformats.org/officeDocument/2006/relationships/image" Target="../media/image2150.png"/><Relationship Id="rId7" Type="http://schemas.openxmlformats.org/officeDocument/2006/relationships/image" Target="../media/image1753.png"/><Relationship Id="rId239" Type="http://schemas.openxmlformats.org/officeDocument/2006/relationships/image" Target="../media/image1869.png"/><Relationship Id="rId446" Type="http://schemas.openxmlformats.org/officeDocument/2006/relationships/customXml" Target="../ink/ink1987.xml"/><Relationship Id="rId653" Type="http://schemas.openxmlformats.org/officeDocument/2006/relationships/image" Target="../media/image2074.png"/><Relationship Id="rId292" Type="http://schemas.openxmlformats.org/officeDocument/2006/relationships/customXml" Target="../ink/ink1910.xml"/><Relationship Id="rId306" Type="http://schemas.openxmlformats.org/officeDocument/2006/relationships/customXml" Target="../ink/ink1917.xml"/><Relationship Id="rId860" Type="http://schemas.openxmlformats.org/officeDocument/2006/relationships/customXml" Target="../ink/ink2197.xml"/><Relationship Id="rId958" Type="http://schemas.openxmlformats.org/officeDocument/2006/relationships/image" Target="../media/image2224.png"/><Relationship Id="rId87" Type="http://schemas.openxmlformats.org/officeDocument/2006/relationships/image" Target="../media/image1793.png"/><Relationship Id="rId513" Type="http://schemas.openxmlformats.org/officeDocument/2006/relationships/customXml" Target="../ink/ink2021.xml"/><Relationship Id="rId597" Type="http://schemas.openxmlformats.org/officeDocument/2006/relationships/image" Target="../media/image2046.png"/><Relationship Id="rId720" Type="http://schemas.openxmlformats.org/officeDocument/2006/relationships/customXml" Target="../ink/ink2125.xml"/><Relationship Id="rId818" Type="http://schemas.openxmlformats.org/officeDocument/2006/relationships/customXml" Target="../ink/ink2176.xml"/><Relationship Id="rId152" Type="http://schemas.openxmlformats.org/officeDocument/2006/relationships/customXml" Target="../ink/ink1840.xml"/><Relationship Id="rId457" Type="http://schemas.openxmlformats.org/officeDocument/2006/relationships/image" Target="../media/image1977.png"/><Relationship Id="rId1003" Type="http://schemas.openxmlformats.org/officeDocument/2006/relationships/customXml" Target="../ink/ink2269.xml"/><Relationship Id="rId664" Type="http://schemas.openxmlformats.org/officeDocument/2006/relationships/customXml" Target="../ink/ink2097.xml"/><Relationship Id="rId871" Type="http://schemas.openxmlformats.org/officeDocument/2006/relationships/customXml" Target="../ink/ink2203.xml"/><Relationship Id="rId969" Type="http://schemas.openxmlformats.org/officeDocument/2006/relationships/customXml" Target="../ink/ink2252.xml"/><Relationship Id="rId14" Type="http://schemas.openxmlformats.org/officeDocument/2006/relationships/customXml" Target="../ink/ink1771.xml"/><Relationship Id="rId317" Type="http://schemas.openxmlformats.org/officeDocument/2006/relationships/image" Target="../media/image1908.png"/><Relationship Id="rId524" Type="http://schemas.openxmlformats.org/officeDocument/2006/relationships/customXml" Target="../ink/ink2027.xml"/><Relationship Id="rId731" Type="http://schemas.openxmlformats.org/officeDocument/2006/relationships/image" Target="../media/image2113.png"/><Relationship Id="rId98" Type="http://schemas.openxmlformats.org/officeDocument/2006/relationships/customXml" Target="../ink/ink1813.xml"/><Relationship Id="rId163" Type="http://schemas.openxmlformats.org/officeDocument/2006/relationships/image" Target="../media/image1831.png"/><Relationship Id="rId370" Type="http://schemas.openxmlformats.org/officeDocument/2006/relationships/customXml" Target="../ink/ink1949.xml"/><Relationship Id="rId829" Type="http://schemas.openxmlformats.org/officeDocument/2006/relationships/image" Target="../media/image2160.png"/><Relationship Id="rId1014" Type="http://schemas.openxmlformats.org/officeDocument/2006/relationships/customXml" Target="../ink/ink2275.xml"/><Relationship Id="rId230" Type="http://schemas.openxmlformats.org/officeDocument/2006/relationships/customXml" Target="../ink/ink1879.xml"/><Relationship Id="rId468" Type="http://schemas.openxmlformats.org/officeDocument/2006/relationships/customXml" Target="../ink/ink1998.xml"/><Relationship Id="rId675" Type="http://schemas.openxmlformats.org/officeDocument/2006/relationships/image" Target="../media/image2085.png"/><Relationship Id="rId882" Type="http://schemas.openxmlformats.org/officeDocument/2006/relationships/image" Target="../media/image2186.png"/><Relationship Id="rId25" Type="http://schemas.openxmlformats.org/officeDocument/2006/relationships/image" Target="../media/image1762.png"/><Relationship Id="rId328" Type="http://schemas.openxmlformats.org/officeDocument/2006/relationships/customXml" Target="../ink/ink1928.xml"/><Relationship Id="rId535" Type="http://schemas.openxmlformats.org/officeDocument/2006/relationships/image" Target="../media/image2015.png"/><Relationship Id="rId742" Type="http://schemas.openxmlformats.org/officeDocument/2006/relationships/image" Target="../media/image2118.png"/><Relationship Id="rId174" Type="http://schemas.openxmlformats.org/officeDocument/2006/relationships/customXml" Target="../ink/ink1851.xml"/><Relationship Id="rId381" Type="http://schemas.openxmlformats.org/officeDocument/2006/relationships/image" Target="../media/image1940.png"/><Relationship Id="rId602" Type="http://schemas.openxmlformats.org/officeDocument/2006/relationships/customXml" Target="../ink/ink2066.xml"/><Relationship Id="rId1025" Type="http://schemas.openxmlformats.org/officeDocument/2006/relationships/image" Target="../media/image2257.png"/><Relationship Id="rId241" Type="http://schemas.openxmlformats.org/officeDocument/2006/relationships/image" Target="../media/image1870.png"/><Relationship Id="rId479" Type="http://schemas.openxmlformats.org/officeDocument/2006/relationships/image" Target="../media/image1988.png"/><Relationship Id="rId686" Type="http://schemas.openxmlformats.org/officeDocument/2006/relationships/customXml" Target="../ink/ink2108.xml"/><Relationship Id="rId893" Type="http://schemas.openxmlformats.org/officeDocument/2006/relationships/customXml" Target="../ink/ink2214.xml"/><Relationship Id="rId907" Type="http://schemas.openxmlformats.org/officeDocument/2006/relationships/customXml" Target="../ink/ink2221.xml"/><Relationship Id="rId36" Type="http://schemas.openxmlformats.org/officeDocument/2006/relationships/customXml" Target="../ink/ink1782.xml"/><Relationship Id="rId339" Type="http://schemas.openxmlformats.org/officeDocument/2006/relationships/image" Target="../media/image1919.png"/><Relationship Id="rId546" Type="http://schemas.openxmlformats.org/officeDocument/2006/relationships/customXml" Target="../ink/ink2038.xml"/><Relationship Id="rId753" Type="http://schemas.openxmlformats.org/officeDocument/2006/relationships/customXml" Target="../ink/ink2142.xml"/><Relationship Id="rId101" Type="http://schemas.openxmlformats.org/officeDocument/2006/relationships/image" Target="../media/image1800.png"/><Relationship Id="rId185" Type="http://schemas.openxmlformats.org/officeDocument/2006/relationships/image" Target="../media/image1842.png"/><Relationship Id="rId406" Type="http://schemas.openxmlformats.org/officeDocument/2006/relationships/customXml" Target="../ink/ink1967.xml"/><Relationship Id="rId960" Type="http://schemas.openxmlformats.org/officeDocument/2006/relationships/image" Target="../media/image2225.png"/><Relationship Id="rId392" Type="http://schemas.openxmlformats.org/officeDocument/2006/relationships/customXml" Target="../ink/ink1960.xml"/><Relationship Id="rId613" Type="http://schemas.openxmlformats.org/officeDocument/2006/relationships/image" Target="../media/image2054.png"/><Relationship Id="rId697" Type="http://schemas.openxmlformats.org/officeDocument/2006/relationships/image" Target="../media/image2096.png"/><Relationship Id="rId820" Type="http://schemas.openxmlformats.org/officeDocument/2006/relationships/customXml" Target="../ink/ink2177.xml"/><Relationship Id="rId918" Type="http://schemas.openxmlformats.org/officeDocument/2006/relationships/image" Target="../media/image2204.png"/><Relationship Id="rId252" Type="http://schemas.openxmlformats.org/officeDocument/2006/relationships/customXml" Target="../ink/ink1890.xml"/><Relationship Id="rId47" Type="http://schemas.openxmlformats.org/officeDocument/2006/relationships/image" Target="../media/image1773.png"/><Relationship Id="rId112" Type="http://schemas.openxmlformats.org/officeDocument/2006/relationships/customXml" Target="../ink/ink1820.xml"/><Relationship Id="rId557" Type="http://schemas.openxmlformats.org/officeDocument/2006/relationships/image" Target="../media/image2026.png"/><Relationship Id="rId764" Type="http://schemas.openxmlformats.org/officeDocument/2006/relationships/image" Target="../media/image2129.png"/><Relationship Id="rId971" Type="http://schemas.openxmlformats.org/officeDocument/2006/relationships/customXml" Target="../ink/ink2253.xml"/><Relationship Id="rId196" Type="http://schemas.openxmlformats.org/officeDocument/2006/relationships/customXml" Target="../ink/ink1862.xml"/><Relationship Id="rId417" Type="http://schemas.openxmlformats.org/officeDocument/2006/relationships/image" Target="../media/image1958.png"/><Relationship Id="rId624" Type="http://schemas.openxmlformats.org/officeDocument/2006/relationships/customXml" Target="../ink/ink2077.xml"/><Relationship Id="rId831" Type="http://schemas.openxmlformats.org/officeDocument/2006/relationships/image" Target="../media/image2161.png"/><Relationship Id="rId263" Type="http://schemas.openxmlformats.org/officeDocument/2006/relationships/image" Target="../media/image1881.png"/><Relationship Id="rId470" Type="http://schemas.openxmlformats.org/officeDocument/2006/relationships/customXml" Target="../ink/ink1999.xml"/><Relationship Id="rId929" Type="http://schemas.openxmlformats.org/officeDocument/2006/relationships/customXml" Target="../ink/ink2232.xml"/><Relationship Id="rId58" Type="http://schemas.openxmlformats.org/officeDocument/2006/relationships/customXml" Target="../ink/ink1793.xml"/><Relationship Id="rId123" Type="http://schemas.openxmlformats.org/officeDocument/2006/relationships/image" Target="../media/image1811.png"/><Relationship Id="rId330" Type="http://schemas.openxmlformats.org/officeDocument/2006/relationships/customXml" Target="../ink/ink1929.xml"/><Relationship Id="rId568" Type="http://schemas.openxmlformats.org/officeDocument/2006/relationships/customXml" Target="../ink/ink2049.xml"/><Relationship Id="rId775" Type="http://schemas.openxmlformats.org/officeDocument/2006/relationships/image" Target="../media/image2134.png"/><Relationship Id="rId982" Type="http://schemas.openxmlformats.org/officeDocument/2006/relationships/image" Target="../media/image2236.png"/><Relationship Id="rId428" Type="http://schemas.openxmlformats.org/officeDocument/2006/relationships/customXml" Target="../ink/ink1978.xml"/><Relationship Id="rId635" Type="http://schemas.openxmlformats.org/officeDocument/2006/relationships/image" Target="../media/image2065.png"/><Relationship Id="rId842" Type="http://schemas.openxmlformats.org/officeDocument/2006/relationships/customXml" Target="../ink/ink2188.xml"/><Relationship Id="rId274" Type="http://schemas.openxmlformats.org/officeDocument/2006/relationships/customXml" Target="../ink/ink1901.xml"/><Relationship Id="rId481" Type="http://schemas.openxmlformats.org/officeDocument/2006/relationships/image" Target="../media/image1989.png"/><Relationship Id="rId702" Type="http://schemas.openxmlformats.org/officeDocument/2006/relationships/customXml" Target="../ink/ink2116.xml"/><Relationship Id="rId69" Type="http://schemas.openxmlformats.org/officeDocument/2006/relationships/image" Target="../media/image1784.png"/><Relationship Id="rId134" Type="http://schemas.openxmlformats.org/officeDocument/2006/relationships/customXml" Target="../ink/ink1831.xml"/><Relationship Id="rId579" Type="http://schemas.openxmlformats.org/officeDocument/2006/relationships/image" Target="../media/image2037.png"/><Relationship Id="rId786" Type="http://schemas.openxmlformats.org/officeDocument/2006/relationships/customXml" Target="../ink/ink2159.xml"/><Relationship Id="rId993" Type="http://schemas.openxmlformats.org/officeDocument/2006/relationships/customXml" Target="../ink/ink2264.xml"/><Relationship Id="rId341" Type="http://schemas.openxmlformats.org/officeDocument/2006/relationships/image" Target="../media/image1920.png"/><Relationship Id="rId439" Type="http://schemas.openxmlformats.org/officeDocument/2006/relationships/image" Target="../media/image1969.png"/><Relationship Id="rId646" Type="http://schemas.openxmlformats.org/officeDocument/2006/relationships/customXml" Target="../ink/ink2088.xml"/><Relationship Id="rId201" Type="http://schemas.openxmlformats.org/officeDocument/2006/relationships/image" Target="../media/image1850.png"/><Relationship Id="rId285" Type="http://schemas.openxmlformats.org/officeDocument/2006/relationships/image" Target="../media/image1892.png"/><Relationship Id="rId506" Type="http://schemas.openxmlformats.org/officeDocument/2006/relationships/image" Target="../media/image2001.png"/><Relationship Id="rId853" Type="http://schemas.openxmlformats.org/officeDocument/2006/relationships/image" Target="../media/image2172.png"/><Relationship Id="rId492" Type="http://schemas.openxmlformats.org/officeDocument/2006/relationships/image" Target="../media/image1994.png"/><Relationship Id="rId713" Type="http://schemas.openxmlformats.org/officeDocument/2006/relationships/image" Target="../media/image2104.png"/><Relationship Id="rId797" Type="http://schemas.openxmlformats.org/officeDocument/2006/relationships/image" Target="../media/image2145.png"/><Relationship Id="rId920" Type="http://schemas.openxmlformats.org/officeDocument/2006/relationships/image" Target="../media/image2205.png"/><Relationship Id="rId145" Type="http://schemas.openxmlformats.org/officeDocument/2006/relationships/image" Target="../media/image1822.png"/><Relationship Id="rId352" Type="http://schemas.openxmlformats.org/officeDocument/2006/relationships/customXml" Target="../ink/ink1940.xml"/><Relationship Id="rId212" Type="http://schemas.openxmlformats.org/officeDocument/2006/relationships/customXml" Target="../ink/ink1870.xml"/><Relationship Id="rId657" Type="http://schemas.openxmlformats.org/officeDocument/2006/relationships/image" Target="../media/image2076.png"/><Relationship Id="rId864" Type="http://schemas.openxmlformats.org/officeDocument/2006/relationships/customXml" Target="../ink/ink2199.xml"/><Relationship Id="rId296" Type="http://schemas.openxmlformats.org/officeDocument/2006/relationships/customXml" Target="../ink/ink1912.xml"/><Relationship Id="rId517" Type="http://schemas.openxmlformats.org/officeDocument/2006/relationships/customXml" Target="../ink/ink2023.xml"/><Relationship Id="rId724" Type="http://schemas.openxmlformats.org/officeDocument/2006/relationships/customXml" Target="../ink/ink2127.xml"/><Relationship Id="rId931" Type="http://schemas.openxmlformats.org/officeDocument/2006/relationships/customXml" Target="../ink/ink2233.xml"/><Relationship Id="rId60" Type="http://schemas.openxmlformats.org/officeDocument/2006/relationships/customXml" Target="../ink/ink1794.xml"/><Relationship Id="rId156" Type="http://schemas.openxmlformats.org/officeDocument/2006/relationships/customXml" Target="../ink/ink1842.xml"/><Relationship Id="rId363" Type="http://schemas.openxmlformats.org/officeDocument/2006/relationships/image" Target="../media/image1931.png"/><Relationship Id="rId570" Type="http://schemas.openxmlformats.org/officeDocument/2006/relationships/customXml" Target="../ink/ink2050.xml"/><Relationship Id="rId1007" Type="http://schemas.openxmlformats.org/officeDocument/2006/relationships/customXml" Target="../ink/ink2271.xml"/><Relationship Id="rId223" Type="http://schemas.openxmlformats.org/officeDocument/2006/relationships/image" Target="../media/image1861.png"/><Relationship Id="rId430" Type="http://schemas.openxmlformats.org/officeDocument/2006/relationships/customXml" Target="../ink/ink1979.xml"/><Relationship Id="rId668" Type="http://schemas.openxmlformats.org/officeDocument/2006/relationships/customXml" Target="../ink/ink2099.xml"/><Relationship Id="rId875" Type="http://schemas.openxmlformats.org/officeDocument/2006/relationships/customXml" Target="../ink/ink2205.xml"/><Relationship Id="rId18" Type="http://schemas.openxmlformats.org/officeDocument/2006/relationships/customXml" Target="../ink/ink1773.xml"/><Relationship Id="rId528" Type="http://schemas.openxmlformats.org/officeDocument/2006/relationships/customXml" Target="../ink/ink2029.xml"/><Relationship Id="rId735" Type="http://schemas.openxmlformats.org/officeDocument/2006/relationships/customXml" Target="../ink/ink2133.xml"/><Relationship Id="rId942" Type="http://schemas.openxmlformats.org/officeDocument/2006/relationships/image" Target="../media/image2216.png"/><Relationship Id="rId167" Type="http://schemas.openxmlformats.org/officeDocument/2006/relationships/image" Target="../media/image1833.png"/><Relationship Id="rId374" Type="http://schemas.openxmlformats.org/officeDocument/2006/relationships/customXml" Target="../ink/ink1951.xml"/><Relationship Id="rId581" Type="http://schemas.openxmlformats.org/officeDocument/2006/relationships/image" Target="../media/image2038.png"/><Relationship Id="rId1018" Type="http://schemas.openxmlformats.org/officeDocument/2006/relationships/customXml" Target="../ink/ink2277.xml"/><Relationship Id="rId71" Type="http://schemas.openxmlformats.org/officeDocument/2006/relationships/image" Target="../media/image1785.png"/><Relationship Id="rId234" Type="http://schemas.openxmlformats.org/officeDocument/2006/relationships/customXml" Target="../ink/ink1881.xml"/><Relationship Id="rId679" Type="http://schemas.openxmlformats.org/officeDocument/2006/relationships/image" Target="../media/image2087.png"/><Relationship Id="rId802" Type="http://schemas.openxmlformats.org/officeDocument/2006/relationships/customXml" Target="../ink/ink2167.xml"/><Relationship Id="rId886" Type="http://schemas.openxmlformats.org/officeDocument/2006/relationships/image" Target="../media/image2188.png"/><Relationship Id="rId2" Type="http://schemas.openxmlformats.org/officeDocument/2006/relationships/slideLayout" Target="../slideLayouts/slideLayout7.xml"/><Relationship Id="rId29" Type="http://schemas.openxmlformats.org/officeDocument/2006/relationships/image" Target="../media/image1764.png"/><Relationship Id="rId441" Type="http://schemas.openxmlformats.org/officeDocument/2006/relationships/image" Target="../media/image17.png"/><Relationship Id="rId539" Type="http://schemas.openxmlformats.org/officeDocument/2006/relationships/image" Target="../media/image2017.png"/><Relationship Id="rId746" Type="http://schemas.openxmlformats.org/officeDocument/2006/relationships/image" Target="../media/image2120.png"/><Relationship Id="rId178" Type="http://schemas.openxmlformats.org/officeDocument/2006/relationships/customXml" Target="../ink/ink1853.xml"/><Relationship Id="rId301" Type="http://schemas.openxmlformats.org/officeDocument/2006/relationships/image" Target="../media/image1900.png"/><Relationship Id="rId953" Type="http://schemas.openxmlformats.org/officeDocument/2006/relationships/customXml" Target="../ink/ink2244.xml"/><Relationship Id="rId1029" Type="http://schemas.openxmlformats.org/officeDocument/2006/relationships/image" Target="../media/image2259.png"/><Relationship Id="rId82" Type="http://schemas.openxmlformats.org/officeDocument/2006/relationships/customXml" Target="../ink/ink1805.xml"/><Relationship Id="rId385" Type="http://schemas.openxmlformats.org/officeDocument/2006/relationships/image" Target="../media/image1942.png"/><Relationship Id="rId592" Type="http://schemas.openxmlformats.org/officeDocument/2006/relationships/customXml" Target="../ink/ink2061.xml"/><Relationship Id="rId606" Type="http://schemas.openxmlformats.org/officeDocument/2006/relationships/customXml" Target="../ink/ink2068.xml"/><Relationship Id="rId813" Type="http://schemas.openxmlformats.org/officeDocument/2006/relationships/customXml" Target="../ink/ink2173.xml"/><Relationship Id="rId245" Type="http://schemas.openxmlformats.org/officeDocument/2006/relationships/image" Target="../media/image1872.png"/><Relationship Id="rId452" Type="http://schemas.openxmlformats.org/officeDocument/2006/relationships/customXml" Target="../ink/ink1990.xml"/><Relationship Id="rId897" Type="http://schemas.openxmlformats.org/officeDocument/2006/relationships/customXml" Target="../ink/ink2216.xml"/><Relationship Id="rId105" Type="http://schemas.openxmlformats.org/officeDocument/2006/relationships/image" Target="../media/image1802.png"/><Relationship Id="rId312" Type="http://schemas.openxmlformats.org/officeDocument/2006/relationships/customXml" Target="../ink/ink1920.xml"/><Relationship Id="rId757" Type="http://schemas.openxmlformats.org/officeDocument/2006/relationships/customXml" Target="../ink/ink2144.xml"/><Relationship Id="rId964" Type="http://schemas.openxmlformats.org/officeDocument/2006/relationships/image" Target="../media/image2227.png"/><Relationship Id="rId93" Type="http://schemas.openxmlformats.org/officeDocument/2006/relationships/image" Target="../media/image1796.png"/><Relationship Id="rId189" Type="http://schemas.openxmlformats.org/officeDocument/2006/relationships/image" Target="../media/image1844.png"/><Relationship Id="rId396" Type="http://schemas.openxmlformats.org/officeDocument/2006/relationships/customXml" Target="../ink/ink1962.xml"/><Relationship Id="rId617" Type="http://schemas.openxmlformats.org/officeDocument/2006/relationships/image" Target="../media/image2056.png"/><Relationship Id="rId824" Type="http://schemas.openxmlformats.org/officeDocument/2006/relationships/customXml" Target="../ink/ink2179.xml"/><Relationship Id="rId256" Type="http://schemas.openxmlformats.org/officeDocument/2006/relationships/customXml" Target="../ink/ink1892.xml"/><Relationship Id="rId463" Type="http://schemas.openxmlformats.org/officeDocument/2006/relationships/image" Target="../media/image1980.png"/><Relationship Id="rId670" Type="http://schemas.openxmlformats.org/officeDocument/2006/relationships/customXml" Target="../ink/ink2100.xml"/><Relationship Id="rId116" Type="http://schemas.openxmlformats.org/officeDocument/2006/relationships/customXml" Target="../ink/ink1822.xml"/><Relationship Id="rId323" Type="http://schemas.openxmlformats.org/officeDocument/2006/relationships/image" Target="../media/image1911.png"/><Relationship Id="rId530" Type="http://schemas.openxmlformats.org/officeDocument/2006/relationships/customXml" Target="../ink/ink2030.xml"/><Relationship Id="rId768" Type="http://schemas.openxmlformats.org/officeDocument/2006/relationships/customXml" Target="../ink/ink2150.xml"/><Relationship Id="rId975" Type="http://schemas.openxmlformats.org/officeDocument/2006/relationships/customXml" Target="../ink/ink2255.xml"/><Relationship Id="rId20" Type="http://schemas.openxmlformats.org/officeDocument/2006/relationships/customXml" Target="../ink/ink1774.xml"/><Relationship Id="rId628" Type="http://schemas.openxmlformats.org/officeDocument/2006/relationships/customXml" Target="../ink/ink2079.xml"/><Relationship Id="rId835" Type="http://schemas.openxmlformats.org/officeDocument/2006/relationships/image" Target="../media/image2163.png"/><Relationship Id="rId267" Type="http://schemas.openxmlformats.org/officeDocument/2006/relationships/image" Target="../media/image1883.png"/><Relationship Id="rId474" Type="http://schemas.openxmlformats.org/officeDocument/2006/relationships/customXml" Target="../ink/ink2001.xml"/><Relationship Id="rId1020" Type="http://schemas.openxmlformats.org/officeDocument/2006/relationships/customXml" Target="../ink/ink2278.xml"/><Relationship Id="rId127" Type="http://schemas.openxmlformats.org/officeDocument/2006/relationships/image" Target="../media/image1813.png"/><Relationship Id="rId681" Type="http://schemas.openxmlformats.org/officeDocument/2006/relationships/image" Target="../media/image2088.png"/><Relationship Id="rId779" Type="http://schemas.openxmlformats.org/officeDocument/2006/relationships/image" Target="../media/image2136.png"/><Relationship Id="rId902" Type="http://schemas.openxmlformats.org/officeDocument/2006/relationships/image" Target="../media/image2196.png"/><Relationship Id="rId986" Type="http://schemas.openxmlformats.org/officeDocument/2006/relationships/image" Target="../media/image2238.png"/><Relationship Id="rId31" Type="http://schemas.openxmlformats.org/officeDocument/2006/relationships/image" Target="../media/image1765.png"/><Relationship Id="rId334" Type="http://schemas.openxmlformats.org/officeDocument/2006/relationships/customXml" Target="../ink/ink1931.xml"/><Relationship Id="rId541" Type="http://schemas.openxmlformats.org/officeDocument/2006/relationships/image" Target="../media/image2018.png"/><Relationship Id="rId639" Type="http://schemas.openxmlformats.org/officeDocument/2006/relationships/image" Target="../media/image2067.png"/><Relationship Id="rId180" Type="http://schemas.openxmlformats.org/officeDocument/2006/relationships/customXml" Target="../ink/ink1854.xml"/><Relationship Id="rId278" Type="http://schemas.openxmlformats.org/officeDocument/2006/relationships/customXml" Target="../ink/ink1903.xml"/><Relationship Id="rId401" Type="http://schemas.openxmlformats.org/officeDocument/2006/relationships/image" Target="../media/image1950.png"/><Relationship Id="rId846" Type="http://schemas.openxmlformats.org/officeDocument/2006/relationships/customXml" Target="../ink/ink2190.xml"/><Relationship Id="rId485" Type="http://schemas.openxmlformats.org/officeDocument/2006/relationships/image" Target="../media/image1991.png"/><Relationship Id="rId692" Type="http://schemas.openxmlformats.org/officeDocument/2006/relationships/customXml" Target="../ink/ink2111.xml"/><Relationship Id="rId706" Type="http://schemas.openxmlformats.org/officeDocument/2006/relationships/customXml" Target="../ink/ink2118.xml"/><Relationship Id="rId913" Type="http://schemas.openxmlformats.org/officeDocument/2006/relationships/customXml" Target="../ink/ink2224.xml"/><Relationship Id="rId42" Type="http://schemas.openxmlformats.org/officeDocument/2006/relationships/customXml" Target="../ink/ink1785.xml"/><Relationship Id="rId138" Type="http://schemas.openxmlformats.org/officeDocument/2006/relationships/customXml" Target="../ink/ink1833.xml"/><Relationship Id="rId345" Type="http://schemas.openxmlformats.org/officeDocument/2006/relationships/image" Target="../media/image1922.png"/><Relationship Id="rId552" Type="http://schemas.openxmlformats.org/officeDocument/2006/relationships/customXml" Target="../ink/ink2041.xml"/><Relationship Id="rId997" Type="http://schemas.openxmlformats.org/officeDocument/2006/relationships/customXml" Target="../ink/ink2266.xml"/><Relationship Id="rId191" Type="http://schemas.openxmlformats.org/officeDocument/2006/relationships/image" Target="../media/image1845.png"/><Relationship Id="rId205" Type="http://schemas.openxmlformats.org/officeDocument/2006/relationships/image" Target="../media/image1852.png"/><Relationship Id="rId412" Type="http://schemas.openxmlformats.org/officeDocument/2006/relationships/customXml" Target="../ink/ink1970.xml"/><Relationship Id="rId857" Type="http://schemas.openxmlformats.org/officeDocument/2006/relationships/image" Target="../media/image2174.png"/><Relationship Id="rId289" Type="http://schemas.openxmlformats.org/officeDocument/2006/relationships/image" Target="../media/image1894.png"/><Relationship Id="rId496" Type="http://schemas.openxmlformats.org/officeDocument/2006/relationships/image" Target="../media/image1996.png"/><Relationship Id="rId717" Type="http://schemas.openxmlformats.org/officeDocument/2006/relationships/image" Target="../media/image2106.png"/><Relationship Id="rId924" Type="http://schemas.openxmlformats.org/officeDocument/2006/relationships/image" Target="../media/image2207.png"/><Relationship Id="rId53" Type="http://schemas.openxmlformats.org/officeDocument/2006/relationships/image" Target="../media/image1776.png"/><Relationship Id="rId149" Type="http://schemas.openxmlformats.org/officeDocument/2006/relationships/image" Target="../media/image1824.png"/><Relationship Id="rId356" Type="http://schemas.openxmlformats.org/officeDocument/2006/relationships/customXml" Target="../ink/ink1942.xml"/><Relationship Id="rId563" Type="http://schemas.openxmlformats.org/officeDocument/2006/relationships/image" Target="../media/image2029.png"/><Relationship Id="rId770" Type="http://schemas.openxmlformats.org/officeDocument/2006/relationships/customXml" Target="../ink/ink2151.xml"/><Relationship Id="rId216" Type="http://schemas.openxmlformats.org/officeDocument/2006/relationships/customXml" Target="../ink/ink1872.xml"/><Relationship Id="rId423" Type="http://schemas.openxmlformats.org/officeDocument/2006/relationships/image" Target="../media/image1961.png"/><Relationship Id="rId868" Type="http://schemas.openxmlformats.org/officeDocument/2006/relationships/image" Target="../media/image2179.png"/><Relationship Id="rId630" Type="http://schemas.openxmlformats.org/officeDocument/2006/relationships/customXml" Target="../ink/ink2080.xml"/><Relationship Id="rId728" Type="http://schemas.openxmlformats.org/officeDocument/2006/relationships/customXml" Target="../ink/ink2129.xml"/><Relationship Id="rId935" Type="http://schemas.openxmlformats.org/officeDocument/2006/relationships/customXml" Target="../ink/ink2235.xml"/><Relationship Id="rId64" Type="http://schemas.openxmlformats.org/officeDocument/2006/relationships/customXml" Target="../ink/ink1796.xml"/><Relationship Id="rId367" Type="http://schemas.openxmlformats.org/officeDocument/2006/relationships/image" Target="../media/image1933.png"/><Relationship Id="rId574" Type="http://schemas.openxmlformats.org/officeDocument/2006/relationships/customXml" Target="../ink/ink2052.xml"/><Relationship Id="rId227" Type="http://schemas.openxmlformats.org/officeDocument/2006/relationships/image" Target="../media/image1863.png"/><Relationship Id="rId781" Type="http://schemas.openxmlformats.org/officeDocument/2006/relationships/image" Target="../media/image2137.png"/><Relationship Id="rId879" Type="http://schemas.openxmlformats.org/officeDocument/2006/relationships/customXml" Target="../ink/ink2207.xml"/><Relationship Id="rId434" Type="http://schemas.openxmlformats.org/officeDocument/2006/relationships/customXml" Target="../ink/ink1981.xml"/><Relationship Id="rId641" Type="http://schemas.openxmlformats.org/officeDocument/2006/relationships/image" Target="../media/image2068.png"/><Relationship Id="rId739" Type="http://schemas.openxmlformats.org/officeDocument/2006/relationships/customXml" Target="../ink/ink2135.xml"/><Relationship Id="rId280" Type="http://schemas.openxmlformats.org/officeDocument/2006/relationships/customXml" Target="../ink/ink1904.xml"/><Relationship Id="rId501" Type="http://schemas.openxmlformats.org/officeDocument/2006/relationships/customXml" Target="../ink/ink2015.xml"/><Relationship Id="rId946" Type="http://schemas.openxmlformats.org/officeDocument/2006/relationships/image" Target="../media/image2218.png"/><Relationship Id="rId75" Type="http://schemas.openxmlformats.org/officeDocument/2006/relationships/image" Target="../media/image1787.png"/><Relationship Id="rId140" Type="http://schemas.openxmlformats.org/officeDocument/2006/relationships/customXml" Target="../ink/ink1834.xml"/><Relationship Id="rId378" Type="http://schemas.openxmlformats.org/officeDocument/2006/relationships/customXml" Target="../ink/ink1953.xml"/><Relationship Id="rId585" Type="http://schemas.openxmlformats.org/officeDocument/2006/relationships/image" Target="../media/image2040.png"/><Relationship Id="rId792" Type="http://schemas.openxmlformats.org/officeDocument/2006/relationships/customXml" Target="../ink/ink2162.xml"/><Relationship Id="rId806" Type="http://schemas.openxmlformats.org/officeDocument/2006/relationships/customXml" Target="../ink/ink2169.xml"/><Relationship Id="rId6" Type="http://schemas.openxmlformats.org/officeDocument/2006/relationships/customXml" Target="../ink/ink1767.xml"/><Relationship Id="rId238" Type="http://schemas.openxmlformats.org/officeDocument/2006/relationships/customXml" Target="../ink/ink1883.xml"/><Relationship Id="rId445" Type="http://schemas.openxmlformats.org/officeDocument/2006/relationships/image" Target="../media/image1971.png"/><Relationship Id="rId652" Type="http://schemas.openxmlformats.org/officeDocument/2006/relationships/customXml" Target="../ink/ink2091.xml"/><Relationship Id="rId291" Type="http://schemas.openxmlformats.org/officeDocument/2006/relationships/image" Target="../media/image1895.png"/><Relationship Id="rId305" Type="http://schemas.openxmlformats.org/officeDocument/2006/relationships/image" Target="../media/image1902.png"/><Relationship Id="rId512" Type="http://schemas.openxmlformats.org/officeDocument/2006/relationships/image" Target="../media/image2004.png"/><Relationship Id="rId957" Type="http://schemas.openxmlformats.org/officeDocument/2006/relationships/customXml" Target="../ink/ink2246.xml"/><Relationship Id="rId86" Type="http://schemas.openxmlformats.org/officeDocument/2006/relationships/customXml" Target="../ink/ink1807.xml"/><Relationship Id="rId151" Type="http://schemas.openxmlformats.org/officeDocument/2006/relationships/image" Target="../media/image1825.png"/><Relationship Id="rId389" Type="http://schemas.openxmlformats.org/officeDocument/2006/relationships/image" Target="../media/image1944.png"/><Relationship Id="rId596" Type="http://schemas.openxmlformats.org/officeDocument/2006/relationships/customXml" Target="../ink/ink2063.xml"/><Relationship Id="rId817" Type="http://schemas.openxmlformats.org/officeDocument/2006/relationships/image" Target="../media/image2154.png"/><Relationship Id="rId1002" Type="http://schemas.openxmlformats.org/officeDocument/2006/relationships/image" Target="../media/image2246.png"/><Relationship Id="rId249" Type="http://schemas.openxmlformats.org/officeDocument/2006/relationships/image" Target="../media/image1874.png"/><Relationship Id="rId456" Type="http://schemas.openxmlformats.org/officeDocument/2006/relationships/customXml" Target="../ink/ink1992.xml"/><Relationship Id="rId663" Type="http://schemas.openxmlformats.org/officeDocument/2006/relationships/image" Target="../media/image2079.png"/><Relationship Id="rId870" Type="http://schemas.openxmlformats.org/officeDocument/2006/relationships/image" Target="../media/image2180.png"/><Relationship Id="rId13" Type="http://schemas.openxmlformats.org/officeDocument/2006/relationships/image" Target="../media/image1756.png"/><Relationship Id="rId109" Type="http://schemas.openxmlformats.org/officeDocument/2006/relationships/image" Target="../media/image1804.png"/><Relationship Id="rId316" Type="http://schemas.openxmlformats.org/officeDocument/2006/relationships/customXml" Target="../ink/ink1922.xml"/><Relationship Id="rId523" Type="http://schemas.openxmlformats.org/officeDocument/2006/relationships/image" Target="../media/image2009.png"/><Relationship Id="rId968" Type="http://schemas.openxmlformats.org/officeDocument/2006/relationships/image" Target="../media/image2229.png"/><Relationship Id="rId97" Type="http://schemas.openxmlformats.org/officeDocument/2006/relationships/image" Target="../media/image1798.png"/><Relationship Id="rId730" Type="http://schemas.openxmlformats.org/officeDocument/2006/relationships/customXml" Target="../ink/ink2130.xml"/><Relationship Id="rId828" Type="http://schemas.openxmlformats.org/officeDocument/2006/relationships/customXml" Target="../ink/ink2181.xml"/><Relationship Id="rId1013" Type="http://schemas.openxmlformats.org/officeDocument/2006/relationships/image" Target="../media/image2251.png"/><Relationship Id="rId162" Type="http://schemas.openxmlformats.org/officeDocument/2006/relationships/customXml" Target="../ink/ink1845.xml"/><Relationship Id="rId467" Type="http://schemas.openxmlformats.org/officeDocument/2006/relationships/image" Target="../media/image1982.png"/><Relationship Id="rId674" Type="http://schemas.openxmlformats.org/officeDocument/2006/relationships/customXml" Target="../ink/ink2102.xml"/><Relationship Id="rId881" Type="http://schemas.openxmlformats.org/officeDocument/2006/relationships/customXml" Target="../ink/ink2208.xml"/><Relationship Id="rId979" Type="http://schemas.openxmlformats.org/officeDocument/2006/relationships/customXml" Target="../ink/ink2257.xml"/><Relationship Id="rId24" Type="http://schemas.openxmlformats.org/officeDocument/2006/relationships/customXml" Target="../ink/ink1776.xml"/><Relationship Id="rId327" Type="http://schemas.openxmlformats.org/officeDocument/2006/relationships/image" Target="../media/image1913.png"/><Relationship Id="rId534" Type="http://schemas.openxmlformats.org/officeDocument/2006/relationships/customXml" Target="../ink/ink2032.xml"/><Relationship Id="rId741" Type="http://schemas.openxmlformats.org/officeDocument/2006/relationships/customXml" Target="../ink/ink2136.xml"/><Relationship Id="rId839" Type="http://schemas.openxmlformats.org/officeDocument/2006/relationships/image" Target="../media/image2165.png"/><Relationship Id="rId173" Type="http://schemas.openxmlformats.org/officeDocument/2006/relationships/image" Target="../media/image1836.png"/><Relationship Id="rId380" Type="http://schemas.openxmlformats.org/officeDocument/2006/relationships/customXml" Target="../ink/ink1954.xml"/><Relationship Id="rId601" Type="http://schemas.openxmlformats.org/officeDocument/2006/relationships/image" Target="../media/image2048.png"/><Relationship Id="rId1024" Type="http://schemas.openxmlformats.org/officeDocument/2006/relationships/customXml" Target="../ink/ink2280.xml"/><Relationship Id="rId240" Type="http://schemas.openxmlformats.org/officeDocument/2006/relationships/customXml" Target="../ink/ink1884.xml"/><Relationship Id="rId478" Type="http://schemas.openxmlformats.org/officeDocument/2006/relationships/customXml" Target="../ink/ink2003.xml"/><Relationship Id="rId685" Type="http://schemas.openxmlformats.org/officeDocument/2006/relationships/image" Target="../media/image2090.png"/><Relationship Id="rId892" Type="http://schemas.openxmlformats.org/officeDocument/2006/relationships/image" Target="../media/image2191.png"/><Relationship Id="rId906" Type="http://schemas.openxmlformats.org/officeDocument/2006/relationships/image" Target="../media/image2198.png"/><Relationship Id="rId35" Type="http://schemas.openxmlformats.org/officeDocument/2006/relationships/image" Target="../media/image1767.png"/><Relationship Id="rId100" Type="http://schemas.openxmlformats.org/officeDocument/2006/relationships/customXml" Target="../ink/ink1814.xml"/><Relationship Id="rId338" Type="http://schemas.openxmlformats.org/officeDocument/2006/relationships/customXml" Target="../ink/ink1933.xml"/><Relationship Id="rId545" Type="http://schemas.openxmlformats.org/officeDocument/2006/relationships/image" Target="../media/image2020.png"/><Relationship Id="rId752" Type="http://schemas.openxmlformats.org/officeDocument/2006/relationships/image" Target="../media/image2123.png"/><Relationship Id="rId184" Type="http://schemas.openxmlformats.org/officeDocument/2006/relationships/customXml" Target="../ink/ink1856.xml"/><Relationship Id="rId391" Type="http://schemas.openxmlformats.org/officeDocument/2006/relationships/image" Target="../media/image1945.png"/><Relationship Id="rId405" Type="http://schemas.openxmlformats.org/officeDocument/2006/relationships/image" Target="../media/image1952.png"/><Relationship Id="rId612" Type="http://schemas.openxmlformats.org/officeDocument/2006/relationships/customXml" Target="../ink/ink2071.xml"/><Relationship Id="rId251" Type="http://schemas.openxmlformats.org/officeDocument/2006/relationships/image" Target="../media/image1875.png"/><Relationship Id="rId489" Type="http://schemas.openxmlformats.org/officeDocument/2006/relationships/customXml" Target="../ink/ink2009.xml"/><Relationship Id="rId696" Type="http://schemas.openxmlformats.org/officeDocument/2006/relationships/customXml" Target="../ink/ink2113.xml"/><Relationship Id="rId917" Type="http://schemas.openxmlformats.org/officeDocument/2006/relationships/customXml" Target="../ink/ink2226.xml"/><Relationship Id="rId46" Type="http://schemas.openxmlformats.org/officeDocument/2006/relationships/customXml" Target="../ink/ink1787.xml"/><Relationship Id="rId349" Type="http://schemas.openxmlformats.org/officeDocument/2006/relationships/image" Target="../media/image1924.png"/><Relationship Id="rId556" Type="http://schemas.openxmlformats.org/officeDocument/2006/relationships/customXml" Target="../ink/ink2043.xml"/><Relationship Id="rId763" Type="http://schemas.openxmlformats.org/officeDocument/2006/relationships/customXml" Target="../ink/ink2147.xml"/><Relationship Id="rId111" Type="http://schemas.openxmlformats.org/officeDocument/2006/relationships/image" Target="../media/image1805.png"/><Relationship Id="rId195" Type="http://schemas.openxmlformats.org/officeDocument/2006/relationships/image" Target="../media/image1847.png"/><Relationship Id="rId209" Type="http://schemas.openxmlformats.org/officeDocument/2006/relationships/image" Target="../media/image1854.png"/><Relationship Id="rId416" Type="http://schemas.openxmlformats.org/officeDocument/2006/relationships/customXml" Target="../ink/ink1972.xml"/><Relationship Id="rId970" Type="http://schemas.openxmlformats.org/officeDocument/2006/relationships/image" Target="../media/image2230.png"/><Relationship Id="rId623" Type="http://schemas.openxmlformats.org/officeDocument/2006/relationships/image" Target="../media/image2059.png"/><Relationship Id="rId830" Type="http://schemas.openxmlformats.org/officeDocument/2006/relationships/customXml" Target="../ink/ink2182.xml"/><Relationship Id="rId928" Type="http://schemas.openxmlformats.org/officeDocument/2006/relationships/image" Target="../media/image2209.png"/><Relationship Id="rId57" Type="http://schemas.openxmlformats.org/officeDocument/2006/relationships/image" Target="../media/image1778.png"/><Relationship Id="rId262" Type="http://schemas.openxmlformats.org/officeDocument/2006/relationships/customXml" Target="../ink/ink1895.xml"/><Relationship Id="rId567" Type="http://schemas.openxmlformats.org/officeDocument/2006/relationships/image" Target="../media/image2031.png"/><Relationship Id="rId122" Type="http://schemas.openxmlformats.org/officeDocument/2006/relationships/customXml" Target="../ink/ink1825.xml"/><Relationship Id="rId774" Type="http://schemas.openxmlformats.org/officeDocument/2006/relationships/customXml" Target="../ink/ink2153.xml"/><Relationship Id="rId981" Type="http://schemas.openxmlformats.org/officeDocument/2006/relationships/customXml" Target="../ink/ink2258.xml"/><Relationship Id="rId427" Type="http://schemas.openxmlformats.org/officeDocument/2006/relationships/image" Target="../media/image1963.png"/><Relationship Id="rId634" Type="http://schemas.openxmlformats.org/officeDocument/2006/relationships/customXml" Target="../ink/ink2082.xml"/><Relationship Id="rId841" Type="http://schemas.openxmlformats.org/officeDocument/2006/relationships/image" Target="../media/image2166.png"/><Relationship Id="rId273" Type="http://schemas.openxmlformats.org/officeDocument/2006/relationships/image" Target="../media/image1886.png"/><Relationship Id="rId480" Type="http://schemas.openxmlformats.org/officeDocument/2006/relationships/customXml" Target="../ink/ink2004.xml"/><Relationship Id="rId701" Type="http://schemas.openxmlformats.org/officeDocument/2006/relationships/image" Target="../media/image2098.png"/><Relationship Id="rId939" Type="http://schemas.openxmlformats.org/officeDocument/2006/relationships/customXml" Target="../ink/ink2237.xml"/><Relationship Id="rId68" Type="http://schemas.openxmlformats.org/officeDocument/2006/relationships/customXml" Target="../ink/ink1798.xml"/><Relationship Id="rId133" Type="http://schemas.openxmlformats.org/officeDocument/2006/relationships/image" Target="../media/image1816.png"/><Relationship Id="rId340" Type="http://schemas.openxmlformats.org/officeDocument/2006/relationships/customXml" Target="../ink/ink1934.xml"/><Relationship Id="rId578" Type="http://schemas.openxmlformats.org/officeDocument/2006/relationships/customXml" Target="../ink/ink2054.xml"/><Relationship Id="rId785" Type="http://schemas.openxmlformats.org/officeDocument/2006/relationships/image" Target="../media/image2139.png"/><Relationship Id="rId992" Type="http://schemas.openxmlformats.org/officeDocument/2006/relationships/image" Target="../media/image2241.png"/><Relationship Id="rId200" Type="http://schemas.openxmlformats.org/officeDocument/2006/relationships/customXml" Target="../ink/ink1864.xml"/><Relationship Id="rId438" Type="http://schemas.openxmlformats.org/officeDocument/2006/relationships/customXml" Target="../ink/ink1983.xml"/><Relationship Id="rId645" Type="http://schemas.openxmlformats.org/officeDocument/2006/relationships/image" Target="../media/image2070.png"/><Relationship Id="rId852" Type="http://schemas.openxmlformats.org/officeDocument/2006/relationships/customXml" Target="../ink/ink2193.xml"/><Relationship Id="rId284" Type="http://schemas.openxmlformats.org/officeDocument/2006/relationships/customXml" Target="../ink/ink1906.xml"/><Relationship Id="rId491" Type="http://schemas.openxmlformats.org/officeDocument/2006/relationships/customXml" Target="../ink/ink2010.xml"/><Relationship Id="rId505" Type="http://schemas.openxmlformats.org/officeDocument/2006/relationships/customXml" Target="../ink/ink2017.xml"/><Relationship Id="rId712" Type="http://schemas.openxmlformats.org/officeDocument/2006/relationships/customXml" Target="../ink/ink2121.xml"/><Relationship Id="rId79" Type="http://schemas.openxmlformats.org/officeDocument/2006/relationships/image" Target="../media/image1789.png"/><Relationship Id="rId144" Type="http://schemas.openxmlformats.org/officeDocument/2006/relationships/customXml" Target="../ink/ink1836.xml"/><Relationship Id="rId589" Type="http://schemas.openxmlformats.org/officeDocument/2006/relationships/image" Target="../media/image2042.png"/><Relationship Id="rId796" Type="http://schemas.openxmlformats.org/officeDocument/2006/relationships/customXml" Target="../ink/ink2164.xml"/><Relationship Id="rId351" Type="http://schemas.openxmlformats.org/officeDocument/2006/relationships/image" Target="../media/image1925.png"/><Relationship Id="rId449" Type="http://schemas.openxmlformats.org/officeDocument/2006/relationships/image" Target="../media/image1973.png"/><Relationship Id="rId656" Type="http://schemas.openxmlformats.org/officeDocument/2006/relationships/customXml" Target="../ink/ink2093.xml"/><Relationship Id="rId863" Type="http://schemas.openxmlformats.org/officeDocument/2006/relationships/image" Target="../media/image2177.png"/><Relationship Id="rId211" Type="http://schemas.openxmlformats.org/officeDocument/2006/relationships/image" Target="../media/image1855.png"/><Relationship Id="rId295" Type="http://schemas.openxmlformats.org/officeDocument/2006/relationships/image" Target="../media/image1897.png"/><Relationship Id="rId309" Type="http://schemas.openxmlformats.org/officeDocument/2006/relationships/image" Target="../media/image1904.png"/><Relationship Id="rId516" Type="http://schemas.openxmlformats.org/officeDocument/2006/relationships/image" Target="../media/image2006.png"/><Relationship Id="rId723" Type="http://schemas.openxmlformats.org/officeDocument/2006/relationships/image" Target="../media/image2109.png"/><Relationship Id="rId930" Type="http://schemas.openxmlformats.org/officeDocument/2006/relationships/image" Target="../media/image2210.png"/><Relationship Id="rId1006" Type="http://schemas.openxmlformats.org/officeDocument/2006/relationships/image" Target="../media/image2248.png"/><Relationship Id="rId155" Type="http://schemas.openxmlformats.org/officeDocument/2006/relationships/image" Target="../media/image1827.png"/><Relationship Id="rId362" Type="http://schemas.openxmlformats.org/officeDocument/2006/relationships/customXml" Target="../ink/ink1945.xml"/><Relationship Id="rId222" Type="http://schemas.openxmlformats.org/officeDocument/2006/relationships/customXml" Target="../ink/ink1875.xml"/><Relationship Id="rId667" Type="http://schemas.openxmlformats.org/officeDocument/2006/relationships/image" Target="../media/image2081.png"/><Relationship Id="rId874" Type="http://schemas.openxmlformats.org/officeDocument/2006/relationships/image" Target="../media/image2182.png"/><Relationship Id="rId17" Type="http://schemas.openxmlformats.org/officeDocument/2006/relationships/image" Target="../media/image1758.png"/><Relationship Id="rId527" Type="http://schemas.openxmlformats.org/officeDocument/2006/relationships/image" Target="../media/image2011.png"/><Relationship Id="rId734" Type="http://schemas.openxmlformats.org/officeDocument/2006/relationships/customXml" Target="../ink/ink2132.xml"/><Relationship Id="rId941" Type="http://schemas.openxmlformats.org/officeDocument/2006/relationships/customXml" Target="../ink/ink2238.xml"/><Relationship Id="rId70" Type="http://schemas.openxmlformats.org/officeDocument/2006/relationships/customXml" Target="../ink/ink1799.xml"/><Relationship Id="rId166" Type="http://schemas.openxmlformats.org/officeDocument/2006/relationships/customXml" Target="../ink/ink1847.xml"/><Relationship Id="rId373" Type="http://schemas.openxmlformats.org/officeDocument/2006/relationships/image" Target="../media/image1936.png"/><Relationship Id="rId580" Type="http://schemas.openxmlformats.org/officeDocument/2006/relationships/customXml" Target="../ink/ink2055.xml"/><Relationship Id="rId801" Type="http://schemas.openxmlformats.org/officeDocument/2006/relationships/image" Target="../media/image2147.png"/><Relationship Id="rId1017" Type="http://schemas.openxmlformats.org/officeDocument/2006/relationships/image" Target="../media/image2253.png"/><Relationship Id="rId1" Type="http://schemas.openxmlformats.org/officeDocument/2006/relationships/vmlDrawing" Target="../drawings/vmlDrawing2.vml"/><Relationship Id="rId233" Type="http://schemas.openxmlformats.org/officeDocument/2006/relationships/image" Target="../media/image1866.png"/><Relationship Id="rId440" Type="http://schemas.openxmlformats.org/officeDocument/2006/relationships/customXml" Target="../ink/ink1984.xml"/><Relationship Id="rId678" Type="http://schemas.openxmlformats.org/officeDocument/2006/relationships/customXml" Target="../ink/ink2104.xml"/><Relationship Id="rId885" Type="http://schemas.openxmlformats.org/officeDocument/2006/relationships/customXml" Target="../ink/ink2210.xml"/><Relationship Id="rId28" Type="http://schemas.openxmlformats.org/officeDocument/2006/relationships/customXml" Target="../ink/ink1778.xml"/><Relationship Id="rId300" Type="http://schemas.openxmlformats.org/officeDocument/2006/relationships/customXml" Target="../ink/ink1914.xml"/><Relationship Id="rId538" Type="http://schemas.openxmlformats.org/officeDocument/2006/relationships/customXml" Target="../ink/ink2034.xml"/><Relationship Id="rId745" Type="http://schemas.openxmlformats.org/officeDocument/2006/relationships/customXml" Target="../ink/ink2138.xml"/><Relationship Id="rId952" Type="http://schemas.openxmlformats.org/officeDocument/2006/relationships/image" Target="../media/image2221.png"/><Relationship Id="rId81" Type="http://schemas.openxmlformats.org/officeDocument/2006/relationships/image" Target="../media/image1790.png"/><Relationship Id="rId177" Type="http://schemas.openxmlformats.org/officeDocument/2006/relationships/image" Target="../media/image1838.png"/><Relationship Id="rId384" Type="http://schemas.openxmlformats.org/officeDocument/2006/relationships/customXml" Target="../ink/ink1956.xml"/><Relationship Id="rId591" Type="http://schemas.openxmlformats.org/officeDocument/2006/relationships/image" Target="../media/image2043.png"/><Relationship Id="rId605" Type="http://schemas.openxmlformats.org/officeDocument/2006/relationships/image" Target="../media/image2050.png"/><Relationship Id="rId812" Type="http://schemas.openxmlformats.org/officeDocument/2006/relationships/image" Target="../media/image2152.png"/><Relationship Id="rId1028" Type="http://schemas.openxmlformats.org/officeDocument/2006/relationships/customXml" Target="../ink/ink2282.xml"/><Relationship Id="rId244" Type="http://schemas.openxmlformats.org/officeDocument/2006/relationships/customXml" Target="../ink/ink1886.xml"/><Relationship Id="rId689" Type="http://schemas.openxmlformats.org/officeDocument/2006/relationships/image" Target="../media/image2092.png"/><Relationship Id="rId896" Type="http://schemas.openxmlformats.org/officeDocument/2006/relationships/image" Target="../media/image2193.png"/><Relationship Id="rId39" Type="http://schemas.openxmlformats.org/officeDocument/2006/relationships/image" Target="../media/image1769.png"/><Relationship Id="rId451" Type="http://schemas.openxmlformats.org/officeDocument/2006/relationships/image" Target="../media/image1974.png"/><Relationship Id="rId549" Type="http://schemas.openxmlformats.org/officeDocument/2006/relationships/image" Target="../media/image2022.png"/><Relationship Id="rId756" Type="http://schemas.openxmlformats.org/officeDocument/2006/relationships/image" Target="../media/image2125.png"/><Relationship Id="rId104" Type="http://schemas.openxmlformats.org/officeDocument/2006/relationships/customXml" Target="../ink/ink1816.xml"/><Relationship Id="rId188" Type="http://schemas.openxmlformats.org/officeDocument/2006/relationships/customXml" Target="../ink/ink1858.xml"/><Relationship Id="rId311" Type="http://schemas.openxmlformats.org/officeDocument/2006/relationships/image" Target="../media/image1905.png"/><Relationship Id="rId395" Type="http://schemas.openxmlformats.org/officeDocument/2006/relationships/image" Target="../media/image1947.png"/><Relationship Id="rId409" Type="http://schemas.openxmlformats.org/officeDocument/2006/relationships/image" Target="../media/image1954.png"/><Relationship Id="rId963" Type="http://schemas.openxmlformats.org/officeDocument/2006/relationships/customXml" Target="../ink/ink2249.xml"/><Relationship Id="rId92" Type="http://schemas.openxmlformats.org/officeDocument/2006/relationships/customXml" Target="../ink/ink1810.xml"/><Relationship Id="rId616" Type="http://schemas.openxmlformats.org/officeDocument/2006/relationships/customXml" Target="../ink/ink2073.xml"/><Relationship Id="rId823" Type="http://schemas.openxmlformats.org/officeDocument/2006/relationships/image" Target="../media/image2157.png"/><Relationship Id="rId255" Type="http://schemas.openxmlformats.org/officeDocument/2006/relationships/image" Target="../media/image1877.png"/><Relationship Id="rId462" Type="http://schemas.openxmlformats.org/officeDocument/2006/relationships/customXml" Target="../ink/ink1995.xml"/><Relationship Id="rId115" Type="http://schemas.openxmlformats.org/officeDocument/2006/relationships/image" Target="../media/image1807.png"/><Relationship Id="rId322" Type="http://schemas.openxmlformats.org/officeDocument/2006/relationships/customXml" Target="../ink/ink1925.xml"/><Relationship Id="rId767" Type="http://schemas.openxmlformats.org/officeDocument/2006/relationships/image" Target="../media/image2130.png"/><Relationship Id="rId974" Type="http://schemas.openxmlformats.org/officeDocument/2006/relationships/image" Target="../media/image2232.png"/><Relationship Id="rId199" Type="http://schemas.openxmlformats.org/officeDocument/2006/relationships/image" Target="../media/image1849.png"/><Relationship Id="rId627" Type="http://schemas.openxmlformats.org/officeDocument/2006/relationships/image" Target="../media/image2061.png"/><Relationship Id="rId834" Type="http://schemas.openxmlformats.org/officeDocument/2006/relationships/customXml" Target="../ink/ink2184.xml"/><Relationship Id="rId266" Type="http://schemas.openxmlformats.org/officeDocument/2006/relationships/customXml" Target="../ink/ink1897.xml"/><Relationship Id="rId473" Type="http://schemas.openxmlformats.org/officeDocument/2006/relationships/image" Target="../media/image1985.png"/><Relationship Id="rId680" Type="http://schemas.openxmlformats.org/officeDocument/2006/relationships/customXml" Target="../ink/ink2105.xml"/><Relationship Id="rId901" Type="http://schemas.openxmlformats.org/officeDocument/2006/relationships/customXml" Target="../ink/ink2218.xml"/><Relationship Id="rId30" Type="http://schemas.openxmlformats.org/officeDocument/2006/relationships/customXml" Target="../ink/ink1779.xml"/><Relationship Id="rId126" Type="http://schemas.openxmlformats.org/officeDocument/2006/relationships/customXml" Target="../ink/ink1827.xml"/><Relationship Id="rId333" Type="http://schemas.openxmlformats.org/officeDocument/2006/relationships/image" Target="../media/image1916.png"/><Relationship Id="rId540" Type="http://schemas.openxmlformats.org/officeDocument/2006/relationships/customXml" Target="../ink/ink2035.xml"/><Relationship Id="rId778" Type="http://schemas.openxmlformats.org/officeDocument/2006/relationships/customXml" Target="../ink/ink2155.xml"/><Relationship Id="rId985" Type="http://schemas.openxmlformats.org/officeDocument/2006/relationships/customXml" Target="../ink/ink2260.xml"/><Relationship Id="rId638" Type="http://schemas.openxmlformats.org/officeDocument/2006/relationships/customXml" Target="../ink/ink2084.xml"/><Relationship Id="rId845" Type="http://schemas.openxmlformats.org/officeDocument/2006/relationships/image" Target="../media/image2168.png"/><Relationship Id="rId277" Type="http://schemas.openxmlformats.org/officeDocument/2006/relationships/image" Target="../media/image1888.png"/><Relationship Id="rId400" Type="http://schemas.openxmlformats.org/officeDocument/2006/relationships/customXml" Target="../ink/ink1964.xml"/><Relationship Id="rId484" Type="http://schemas.openxmlformats.org/officeDocument/2006/relationships/customXml" Target="../ink/ink2006.xml"/><Relationship Id="rId705" Type="http://schemas.openxmlformats.org/officeDocument/2006/relationships/image" Target="../media/image2100.png"/><Relationship Id="rId137" Type="http://schemas.openxmlformats.org/officeDocument/2006/relationships/image" Target="../media/image1818.png"/><Relationship Id="rId344" Type="http://schemas.openxmlformats.org/officeDocument/2006/relationships/customXml" Target="../ink/ink1936.xml"/><Relationship Id="rId691" Type="http://schemas.openxmlformats.org/officeDocument/2006/relationships/image" Target="../media/image2093.png"/><Relationship Id="rId789" Type="http://schemas.openxmlformats.org/officeDocument/2006/relationships/image" Target="../media/image2141.png"/><Relationship Id="rId912" Type="http://schemas.openxmlformats.org/officeDocument/2006/relationships/image" Target="../media/image2201.png"/><Relationship Id="rId996" Type="http://schemas.openxmlformats.org/officeDocument/2006/relationships/image" Target="../media/image2243.png"/><Relationship Id="rId41" Type="http://schemas.openxmlformats.org/officeDocument/2006/relationships/image" Target="../media/image1770.png"/><Relationship Id="rId551" Type="http://schemas.openxmlformats.org/officeDocument/2006/relationships/image" Target="../media/image2023.png"/><Relationship Id="rId649" Type="http://schemas.openxmlformats.org/officeDocument/2006/relationships/image" Target="../media/image2072.png"/><Relationship Id="rId856" Type="http://schemas.openxmlformats.org/officeDocument/2006/relationships/customXml" Target="../ink/ink2195.xml"/><Relationship Id="rId190" Type="http://schemas.openxmlformats.org/officeDocument/2006/relationships/customXml" Target="../ink/ink1859.xml"/><Relationship Id="rId204" Type="http://schemas.openxmlformats.org/officeDocument/2006/relationships/customXml" Target="../ink/ink1866.xml"/><Relationship Id="rId288" Type="http://schemas.openxmlformats.org/officeDocument/2006/relationships/customXml" Target="../ink/ink1908.xml"/><Relationship Id="rId411" Type="http://schemas.openxmlformats.org/officeDocument/2006/relationships/image" Target="../media/image1955.png"/><Relationship Id="rId509" Type="http://schemas.openxmlformats.org/officeDocument/2006/relationships/customXml" Target="../ink/ink2019.xml"/><Relationship Id="rId495" Type="http://schemas.openxmlformats.org/officeDocument/2006/relationships/customXml" Target="../ink/ink2012.xml"/><Relationship Id="rId716" Type="http://schemas.openxmlformats.org/officeDocument/2006/relationships/customXml" Target="../ink/ink2123.xml"/><Relationship Id="rId923" Type="http://schemas.openxmlformats.org/officeDocument/2006/relationships/customXml" Target="../ink/ink2229.xml"/><Relationship Id="rId52" Type="http://schemas.openxmlformats.org/officeDocument/2006/relationships/customXml" Target="../ink/ink1790.xml"/><Relationship Id="rId148" Type="http://schemas.openxmlformats.org/officeDocument/2006/relationships/customXml" Target="../ink/ink1838.xml"/><Relationship Id="rId355" Type="http://schemas.openxmlformats.org/officeDocument/2006/relationships/image" Target="../media/image1927.png"/><Relationship Id="rId562" Type="http://schemas.openxmlformats.org/officeDocument/2006/relationships/customXml" Target="../ink/ink2046.xml"/><Relationship Id="rId215" Type="http://schemas.openxmlformats.org/officeDocument/2006/relationships/image" Target="../media/image1857.png"/><Relationship Id="rId422" Type="http://schemas.openxmlformats.org/officeDocument/2006/relationships/customXml" Target="../ink/ink1975.xml"/><Relationship Id="rId867" Type="http://schemas.openxmlformats.org/officeDocument/2006/relationships/customXml" Target="../ink/ink2201.xml"/><Relationship Id="rId299" Type="http://schemas.openxmlformats.org/officeDocument/2006/relationships/image" Target="../media/image1899.png"/><Relationship Id="rId727" Type="http://schemas.openxmlformats.org/officeDocument/2006/relationships/image" Target="../media/image2111.png"/><Relationship Id="rId934" Type="http://schemas.openxmlformats.org/officeDocument/2006/relationships/image" Target="../media/image2212.png"/><Relationship Id="rId63" Type="http://schemas.openxmlformats.org/officeDocument/2006/relationships/image" Target="../media/image1781.png"/><Relationship Id="rId159" Type="http://schemas.openxmlformats.org/officeDocument/2006/relationships/image" Target="../media/image1829.png"/><Relationship Id="rId366" Type="http://schemas.openxmlformats.org/officeDocument/2006/relationships/customXml" Target="../ink/ink1947.xml"/><Relationship Id="rId573" Type="http://schemas.openxmlformats.org/officeDocument/2006/relationships/image" Target="../media/image2034.png"/><Relationship Id="rId780" Type="http://schemas.openxmlformats.org/officeDocument/2006/relationships/customXml" Target="../ink/ink2156.xml"/><Relationship Id="rId226" Type="http://schemas.openxmlformats.org/officeDocument/2006/relationships/customXml" Target="../ink/ink1877.xml"/><Relationship Id="rId433" Type="http://schemas.openxmlformats.org/officeDocument/2006/relationships/image" Target="../media/image1966.png"/><Relationship Id="rId878" Type="http://schemas.openxmlformats.org/officeDocument/2006/relationships/image" Target="../media/image2184.png"/><Relationship Id="rId640" Type="http://schemas.openxmlformats.org/officeDocument/2006/relationships/customXml" Target="../ink/ink2085.xml"/><Relationship Id="rId738" Type="http://schemas.openxmlformats.org/officeDocument/2006/relationships/image" Target="../media/image2116.png"/><Relationship Id="rId945" Type="http://schemas.openxmlformats.org/officeDocument/2006/relationships/customXml" Target="../ink/ink2240.xml"/><Relationship Id="rId74" Type="http://schemas.openxmlformats.org/officeDocument/2006/relationships/customXml" Target="../ink/ink1801.xml"/><Relationship Id="rId377" Type="http://schemas.openxmlformats.org/officeDocument/2006/relationships/image" Target="../media/image1938.png"/><Relationship Id="rId500" Type="http://schemas.openxmlformats.org/officeDocument/2006/relationships/image" Target="../media/image1998.png"/><Relationship Id="rId584" Type="http://schemas.openxmlformats.org/officeDocument/2006/relationships/customXml" Target="../ink/ink2057.xml"/><Relationship Id="rId805" Type="http://schemas.openxmlformats.org/officeDocument/2006/relationships/image" Target="../media/image2149.png"/><Relationship Id="rId5" Type="http://schemas.openxmlformats.org/officeDocument/2006/relationships/image" Target="../media/image1752.emf"/><Relationship Id="rId237" Type="http://schemas.openxmlformats.org/officeDocument/2006/relationships/image" Target="../media/image1868.png"/><Relationship Id="rId791" Type="http://schemas.openxmlformats.org/officeDocument/2006/relationships/image" Target="../media/image2142.png"/><Relationship Id="rId889" Type="http://schemas.openxmlformats.org/officeDocument/2006/relationships/customXml" Target="../ink/ink2212.xml"/><Relationship Id="rId444" Type="http://schemas.openxmlformats.org/officeDocument/2006/relationships/customXml" Target="../ink/ink1986.xml"/><Relationship Id="rId651" Type="http://schemas.openxmlformats.org/officeDocument/2006/relationships/image" Target="../media/image2073.png"/><Relationship Id="rId749" Type="http://schemas.openxmlformats.org/officeDocument/2006/relationships/customXml" Target="../ink/ink2140.xml"/><Relationship Id="rId290" Type="http://schemas.openxmlformats.org/officeDocument/2006/relationships/customXml" Target="../ink/ink1909.xml"/><Relationship Id="rId304" Type="http://schemas.openxmlformats.org/officeDocument/2006/relationships/customXml" Target="../ink/ink1916.xml"/><Relationship Id="rId388" Type="http://schemas.openxmlformats.org/officeDocument/2006/relationships/customXml" Target="../ink/ink1958.xml"/><Relationship Id="rId511" Type="http://schemas.openxmlformats.org/officeDocument/2006/relationships/customXml" Target="../ink/ink2020.xml"/><Relationship Id="rId609" Type="http://schemas.openxmlformats.org/officeDocument/2006/relationships/image" Target="../media/image2052.png"/><Relationship Id="rId956" Type="http://schemas.openxmlformats.org/officeDocument/2006/relationships/image" Target="../media/image2223.png"/><Relationship Id="rId85" Type="http://schemas.openxmlformats.org/officeDocument/2006/relationships/image" Target="../media/image1792.png"/><Relationship Id="rId150" Type="http://schemas.openxmlformats.org/officeDocument/2006/relationships/customXml" Target="../ink/ink1839.xml"/><Relationship Id="rId595" Type="http://schemas.openxmlformats.org/officeDocument/2006/relationships/image" Target="../media/image2045.png"/><Relationship Id="rId816" Type="http://schemas.openxmlformats.org/officeDocument/2006/relationships/customXml" Target="../ink/ink2175.xml"/><Relationship Id="rId1001" Type="http://schemas.openxmlformats.org/officeDocument/2006/relationships/customXml" Target="../ink/ink2268.xml"/><Relationship Id="rId248" Type="http://schemas.openxmlformats.org/officeDocument/2006/relationships/customXml" Target="../ink/ink1888.xml"/><Relationship Id="rId455" Type="http://schemas.openxmlformats.org/officeDocument/2006/relationships/image" Target="../media/image1976.png"/><Relationship Id="rId662" Type="http://schemas.openxmlformats.org/officeDocument/2006/relationships/customXml" Target="../ink/ink2096.xml"/><Relationship Id="rId12" Type="http://schemas.openxmlformats.org/officeDocument/2006/relationships/customXml" Target="../ink/ink1770.xml"/><Relationship Id="rId108" Type="http://schemas.openxmlformats.org/officeDocument/2006/relationships/customXml" Target="../ink/ink1818.xml"/><Relationship Id="rId315" Type="http://schemas.openxmlformats.org/officeDocument/2006/relationships/image" Target="../media/image1907.png"/><Relationship Id="rId522" Type="http://schemas.openxmlformats.org/officeDocument/2006/relationships/customXml" Target="../ink/ink2026.xml"/><Relationship Id="rId967" Type="http://schemas.openxmlformats.org/officeDocument/2006/relationships/customXml" Target="../ink/ink2251.xml"/><Relationship Id="rId96" Type="http://schemas.openxmlformats.org/officeDocument/2006/relationships/customXml" Target="../ink/ink1812.xml"/><Relationship Id="rId161" Type="http://schemas.openxmlformats.org/officeDocument/2006/relationships/image" Target="../media/image1830.png"/><Relationship Id="rId399" Type="http://schemas.openxmlformats.org/officeDocument/2006/relationships/image" Target="../media/image1949.png"/><Relationship Id="rId827" Type="http://schemas.openxmlformats.org/officeDocument/2006/relationships/image" Target="../media/image2159.png"/><Relationship Id="rId1012" Type="http://schemas.openxmlformats.org/officeDocument/2006/relationships/customXml" Target="../ink/ink2274.xml"/><Relationship Id="rId259" Type="http://schemas.openxmlformats.org/officeDocument/2006/relationships/image" Target="../media/image1879.png"/><Relationship Id="rId466" Type="http://schemas.openxmlformats.org/officeDocument/2006/relationships/customXml" Target="../ink/ink1997.xml"/><Relationship Id="rId673" Type="http://schemas.openxmlformats.org/officeDocument/2006/relationships/image" Target="../media/image2084.png"/><Relationship Id="rId880" Type="http://schemas.openxmlformats.org/officeDocument/2006/relationships/image" Target="../media/image2185.png"/><Relationship Id="rId23" Type="http://schemas.openxmlformats.org/officeDocument/2006/relationships/image" Target="../media/image1761.png"/><Relationship Id="rId119" Type="http://schemas.openxmlformats.org/officeDocument/2006/relationships/image" Target="../media/image1809.png"/><Relationship Id="rId326" Type="http://schemas.openxmlformats.org/officeDocument/2006/relationships/customXml" Target="../ink/ink1927.xml"/><Relationship Id="rId533" Type="http://schemas.openxmlformats.org/officeDocument/2006/relationships/image" Target="../media/image2014.png"/><Relationship Id="rId978" Type="http://schemas.openxmlformats.org/officeDocument/2006/relationships/image" Target="../media/image2234.png"/><Relationship Id="rId740" Type="http://schemas.openxmlformats.org/officeDocument/2006/relationships/image" Target="../media/image2117.png"/><Relationship Id="rId838" Type="http://schemas.openxmlformats.org/officeDocument/2006/relationships/customXml" Target="../ink/ink2186.xml"/><Relationship Id="rId1023" Type="http://schemas.openxmlformats.org/officeDocument/2006/relationships/image" Target="../media/image2256.png"/><Relationship Id="rId172" Type="http://schemas.openxmlformats.org/officeDocument/2006/relationships/customXml" Target="../ink/ink1850.xml"/><Relationship Id="rId477" Type="http://schemas.openxmlformats.org/officeDocument/2006/relationships/image" Target="../media/image1987.png"/><Relationship Id="rId600" Type="http://schemas.openxmlformats.org/officeDocument/2006/relationships/customXml" Target="../ink/ink2065.xml"/><Relationship Id="rId684" Type="http://schemas.openxmlformats.org/officeDocument/2006/relationships/customXml" Target="../ink/ink2107.xml"/><Relationship Id="rId337" Type="http://schemas.openxmlformats.org/officeDocument/2006/relationships/image" Target="../media/image1918.png"/><Relationship Id="rId891" Type="http://schemas.openxmlformats.org/officeDocument/2006/relationships/customXml" Target="../ink/ink2213.xml"/><Relationship Id="rId905" Type="http://schemas.openxmlformats.org/officeDocument/2006/relationships/customXml" Target="../ink/ink2220.xml"/><Relationship Id="rId989" Type="http://schemas.openxmlformats.org/officeDocument/2006/relationships/customXml" Target="../ink/ink2262.xml"/><Relationship Id="rId34" Type="http://schemas.openxmlformats.org/officeDocument/2006/relationships/customXml" Target="../ink/ink1781.xml"/><Relationship Id="rId544" Type="http://schemas.openxmlformats.org/officeDocument/2006/relationships/customXml" Target="../ink/ink2037.xml"/><Relationship Id="rId751" Type="http://schemas.openxmlformats.org/officeDocument/2006/relationships/customXml" Target="../ink/ink2141.xml"/><Relationship Id="rId849" Type="http://schemas.openxmlformats.org/officeDocument/2006/relationships/image" Target="../media/image2170.png"/><Relationship Id="rId183" Type="http://schemas.openxmlformats.org/officeDocument/2006/relationships/image" Target="../media/image1841.png"/><Relationship Id="rId390" Type="http://schemas.openxmlformats.org/officeDocument/2006/relationships/customXml" Target="../ink/ink1959.xml"/><Relationship Id="rId404" Type="http://schemas.openxmlformats.org/officeDocument/2006/relationships/customXml" Target="../ink/ink1966.xml"/><Relationship Id="rId611" Type="http://schemas.openxmlformats.org/officeDocument/2006/relationships/image" Target="../media/image2053.png"/><Relationship Id="rId250" Type="http://schemas.openxmlformats.org/officeDocument/2006/relationships/customXml" Target="../ink/ink1889.xml"/><Relationship Id="rId488" Type="http://schemas.openxmlformats.org/officeDocument/2006/relationships/image" Target="../media/image1992.png"/><Relationship Id="rId695" Type="http://schemas.openxmlformats.org/officeDocument/2006/relationships/image" Target="../media/image2095.png"/><Relationship Id="rId709" Type="http://schemas.openxmlformats.org/officeDocument/2006/relationships/image" Target="../media/image2102.png"/><Relationship Id="rId916" Type="http://schemas.openxmlformats.org/officeDocument/2006/relationships/image" Target="../media/image2203.png"/><Relationship Id="rId45" Type="http://schemas.openxmlformats.org/officeDocument/2006/relationships/image" Target="../media/image1772.png"/><Relationship Id="rId110" Type="http://schemas.openxmlformats.org/officeDocument/2006/relationships/customXml" Target="../ink/ink1819.xml"/><Relationship Id="rId348" Type="http://schemas.openxmlformats.org/officeDocument/2006/relationships/customXml" Target="../ink/ink1938.xml"/><Relationship Id="rId555" Type="http://schemas.openxmlformats.org/officeDocument/2006/relationships/image" Target="../media/image2025.png"/><Relationship Id="rId762" Type="http://schemas.openxmlformats.org/officeDocument/2006/relationships/image" Target="../media/image2128.png"/><Relationship Id="rId194" Type="http://schemas.openxmlformats.org/officeDocument/2006/relationships/customXml" Target="../ink/ink1861.xml"/><Relationship Id="rId208" Type="http://schemas.openxmlformats.org/officeDocument/2006/relationships/customXml" Target="../ink/ink1868.xml"/><Relationship Id="rId415" Type="http://schemas.openxmlformats.org/officeDocument/2006/relationships/image" Target="../media/image1957.png"/><Relationship Id="rId622" Type="http://schemas.openxmlformats.org/officeDocument/2006/relationships/customXml" Target="../ink/ink2076.xml"/><Relationship Id="rId261" Type="http://schemas.openxmlformats.org/officeDocument/2006/relationships/image" Target="../media/image1880.png"/><Relationship Id="rId499" Type="http://schemas.openxmlformats.org/officeDocument/2006/relationships/customXml" Target="../ink/ink2014.xml"/><Relationship Id="rId927" Type="http://schemas.openxmlformats.org/officeDocument/2006/relationships/customXml" Target="../ink/ink2231.xml"/><Relationship Id="rId56" Type="http://schemas.openxmlformats.org/officeDocument/2006/relationships/customXml" Target="../ink/ink1792.xml"/><Relationship Id="rId359" Type="http://schemas.openxmlformats.org/officeDocument/2006/relationships/image" Target="../media/image1929.png"/><Relationship Id="rId566" Type="http://schemas.openxmlformats.org/officeDocument/2006/relationships/customXml" Target="../ink/ink2048.xml"/><Relationship Id="rId773" Type="http://schemas.openxmlformats.org/officeDocument/2006/relationships/image" Target="../media/image2133.png"/><Relationship Id="rId121" Type="http://schemas.openxmlformats.org/officeDocument/2006/relationships/image" Target="../media/image1810.png"/><Relationship Id="rId219" Type="http://schemas.openxmlformats.org/officeDocument/2006/relationships/image" Target="../media/image1859.png"/><Relationship Id="rId426" Type="http://schemas.openxmlformats.org/officeDocument/2006/relationships/customXml" Target="../ink/ink1977.xml"/><Relationship Id="rId633" Type="http://schemas.openxmlformats.org/officeDocument/2006/relationships/image" Target="../media/image2064.png"/><Relationship Id="rId980" Type="http://schemas.openxmlformats.org/officeDocument/2006/relationships/image" Target="../media/image2235.png"/><Relationship Id="rId840" Type="http://schemas.openxmlformats.org/officeDocument/2006/relationships/customXml" Target="../ink/ink2187.xml"/><Relationship Id="rId938" Type="http://schemas.openxmlformats.org/officeDocument/2006/relationships/image" Target="../media/image2214.png"/><Relationship Id="rId67" Type="http://schemas.openxmlformats.org/officeDocument/2006/relationships/image" Target="../media/image1783.png"/><Relationship Id="rId272" Type="http://schemas.openxmlformats.org/officeDocument/2006/relationships/customXml" Target="../ink/ink1900.xml"/><Relationship Id="rId577" Type="http://schemas.openxmlformats.org/officeDocument/2006/relationships/image" Target="../media/image2036.png"/><Relationship Id="rId700" Type="http://schemas.openxmlformats.org/officeDocument/2006/relationships/customXml" Target="../ink/ink2115.xml"/><Relationship Id="rId132" Type="http://schemas.openxmlformats.org/officeDocument/2006/relationships/customXml" Target="../ink/ink1830.xml"/><Relationship Id="rId784" Type="http://schemas.openxmlformats.org/officeDocument/2006/relationships/customXml" Target="../ink/ink2158.xml"/><Relationship Id="rId991" Type="http://schemas.openxmlformats.org/officeDocument/2006/relationships/customXml" Target="../ink/ink2263.xml"/><Relationship Id="rId437" Type="http://schemas.openxmlformats.org/officeDocument/2006/relationships/image" Target="../media/image1968.png"/><Relationship Id="rId644" Type="http://schemas.openxmlformats.org/officeDocument/2006/relationships/customXml" Target="../ink/ink2087.xml"/><Relationship Id="rId851" Type="http://schemas.openxmlformats.org/officeDocument/2006/relationships/image" Target="../media/image2171.png"/><Relationship Id="rId283" Type="http://schemas.openxmlformats.org/officeDocument/2006/relationships/image" Target="../media/image1891.png"/><Relationship Id="rId490" Type="http://schemas.openxmlformats.org/officeDocument/2006/relationships/image" Target="../media/image1993.png"/><Relationship Id="rId504" Type="http://schemas.openxmlformats.org/officeDocument/2006/relationships/image" Target="../media/image2000.png"/><Relationship Id="rId711" Type="http://schemas.openxmlformats.org/officeDocument/2006/relationships/image" Target="../media/image2103.png"/><Relationship Id="rId949" Type="http://schemas.openxmlformats.org/officeDocument/2006/relationships/customXml" Target="../ink/ink2242.xml"/><Relationship Id="rId78" Type="http://schemas.openxmlformats.org/officeDocument/2006/relationships/customXml" Target="../ink/ink1803.xml"/><Relationship Id="rId143" Type="http://schemas.openxmlformats.org/officeDocument/2006/relationships/image" Target="../media/image1821.png"/><Relationship Id="rId350" Type="http://schemas.openxmlformats.org/officeDocument/2006/relationships/customXml" Target="../ink/ink1939.xml"/><Relationship Id="rId588" Type="http://schemas.openxmlformats.org/officeDocument/2006/relationships/customXml" Target="../ink/ink2059.xml"/><Relationship Id="rId795" Type="http://schemas.openxmlformats.org/officeDocument/2006/relationships/image" Target="../media/image2144.png"/><Relationship Id="rId809" Type="http://schemas.openxmlformats.org/officeDocument/2006/relationships/customXml" Target="../ink/ink2171.xml"/><Relationship Id="rId9" Type="http://schemas.openxmlformats.org/officeDocument/2006/relationships/image" Target="../media/image1754.png"/><Relationship Id="rId210" Type="http://schemas.openxmlformats.org/officeDocument/2006/relationships/customXml" Target="../ink/ink1869.xml"/><Relationship Id="rId448" Type="http://schemas.openxmlformats.org/officeDocument/2006/relationships/customXml" Target="../ink/ink1988.xml"/><Relationship Id="rId655" Type="http://schemas.openxmlformats.org/officeDocument/2006/relationships/image" Target="../media/image2075.png"/><Relationship Id="rId862" Type="http://schemas.openxmlformats.org/officeDocument/2006/relationships/customXml" Target="../ink/ink2198.xml"/><Relationship Id="rId294" Type="http://schemas.openxmlformats.org/officeDocument/2006/relationships/customXml" Target="../ink/ink1911.xml"/><Relationship Id="rId308" Type="http://schemas.openxmlformats.org/officeDocument/2006/relationships/customXml" Target="../ink/ink1918.xml"/><Relationship Id="rId515" Type="http://schemas.openxmlformats.org/officeDocument/2006/relationships/customXml" Target="../ink/ink2022.xml"/><Relationship Id="rId722" Type="http://schemas.openxmlformats.org/officeDocument/2006/relationships/customXml" Target="../ink/ink2126.xml"/><Relationship Id="rId89" Type="http://schemas.openxmlformats.org/officeDocument/2006/relationships/image" Target="../media/image1794.png"/><Relationship Id="rId154" Type="http://schemas.openxmlformats.org/officeDocument/2006/relationships/customXml" Target="../ink/ink1841.xml"/><Relationship Id="rId361" Type="http://schemas.openxmlformats.org/officeDocument/2006/relationships/image" Target="../media/image1930.png"/><Relationship Id="rId599" Type="http://schemas.openxmlformats.org/officeDocument/2006/relationships/image" Target="../media/image2047.png"/><Relationship Id="rId1005" Type="http://schemas.openxmlformats.org/officeDocument/2006/relationships/customXml" Target="../ink/ink2270.xml"/><Relationship Id="rId459" Type="http://schemas.openxmlformats.org/officeDocument/2006/relationships/image" Target="../media/image1978.png"/><Relationship Id="rId666" Type="http://schemas.openxmlformats.org/officeDocument/2006/relationships/customXml" Target="../ink/ink2098.xml"/><Relationship Id="rId873" Type="http://schemas.openxmlformats.org/officeDocument/2006/relationships/customXml" Target="../ink/ink2204.xml"/><Relationship Id="rId16" Type="http://schemas.openxmlformats.org/officeDocument/2006/relationships/customXml" Target="../ink/ink1772.xml"/><Relationship Id="rId221" Type="http://schemas.openxmlformats.org/officeDocument/2006/relationships/image" Target="../media/image1860.png"/><Relationship Id="rId319" Type="http://schemas.openxmlformats.org/officeDocument/2006/relationships/image" Target="../media/image1909.png"/><Relationship Id="rId526" Type="http://schemas.openxmlformats.org/officeDocument/2006/relationships/customXml" Target="../ink/ink2028.xml"/><Relationship Id="rId733" Type="http://schemas.openxmlformats.org/officeDocument/2006/relationships/image" Target="../media/image2114.png"/><Relationship Id="rId940" Type="http://schemas.openxmlformats.org/officeDocument/2006/relationships/image" Target="../media/image2215.png"/><Relationship Id="rId1016" Type="http://schemas.openxmlformats.org/officeDocument/2006/relationships/customXml" Target="../ink/ink2276.xml"/><Relationship Id="rId165" Type="http://schemas.openxmlformats.org/officeDocument/2006/relationships/image" Target="../media/image1832.png"/><Relationship Id="rId372" Type="http://schemas.openxmlformats.org/officeDocument/2006/relationships/customXml" Target="../ink/ink1950.xml"/><Relationship Id="rId677" Type="http://schemas.openxmlformats.org/officeDocument/2006/relationships/image" Target="../media/image2086.png"/><Relationship Id="rId800" Type="http://schemas.openxmlformats.org/officeDocument/2006/relationships/customXml" Target="../ink/ink2166.xml"/><Relationship Id="rId232" Type="http://schemas.openxmlformats.org/officeDocument/2006/relationships/customXml" Target="../ink/ink1880.xml"/><Relationship Id="rId884" Type="http://schemas.openxmlformats.org/officeDocument/2006/relationships/image" Target="../media/image2187.png"/><Relationship Id="rId27" Type="http://schemas.openxmlformats.org/officeDocument/2006/relationships/image" Target="../media/image1763.png"/><Relationship Id="rId537" Type="http://schemas.openxmlformats.org/officeDocument/2006/relationships/image" Target="../media/image2016.png"/><Relationship Id="rId744" Type="http://schemas.openxmlformats.org/officeDocument/2006/relationships/image" Target="../media/image2119.png"/><Relationship Id="rId951" Type="http://schemas.openxmlformats.org/officeDocument/2006/relationships/customXml" Target="../ink/ink2243.xml"/><Relationship Id="rId80" Type="http://schemas.openxmlformats.org/officeDocument/2006/relationships/customXml" Target="../ink/ink1804.xml"/><Relationship Id="rId176" Type="http://schemas.openxmlformats.org/officeDocument/2006/relationships/customXml" Target="../ink/ink1852.xml"/><Relationship Id="rId383" Type="http://schemas.openxmlformats.org/officeDocument/2006/relationships/image" Target="../media/image1941.png"/><Relationship Id="rId590" Type="http://schemas.openxmlformats.org/officeDocument/2006/relationships/customXml" Target="../ink/ink2060.xml"/><Relationship Id="rId604" Type="http://schemas.openxmlformats.org/officeDocument/2006/relationships/customXml" Target="../ink/ink2067.xml"/><Relationship Id="rId811" Type="http://schemas.openxmlformats.org/officeDocument/2006/relationships/customXml" Target="../ink/ink2172.xml"/><Relationship Id="rId1027" Type="http://schemas.openxmlformats.org/officeDocument/2006/relationships/image" Target="../media/image2258.png"/><Relationship Id="rId243" Type="http://schemas.openxmlformats.org/officeDocument/2006/relationships/image" Target="../media/image1871.png"/><Relationship Id="rId450" Type="http://schemas.openxmlformats.org/officeDocument/2006/relationships/customXml" Target="../ink/ink1989.xml"/><Relationship Id="rId688" Type="http://schemas.openxmlformats.org/officeDocument/2006/relationships/customXml" Target="../ink/ink2109.xml"/><Relationship Id="rId895" Type="http://schemas.openxmlformats.org/officeDocument/2006/relationships/customXml" Target="../ink/ink2215.xml"/><Relationship Id="rId909" Type="http://schemas.openxmlformats.org/officeDocument/2006/relationships/customXml" Target="../ink/ink2222.xml"/><Relationship Id="rId38" Type="http://schemas.openxmlformats.org/officeDocument/2006/relationships/customXml" Target="../ink/ink1783.xml"/><Relationship Id="rId103" Type="http://schemas.openxmlformats.org/officeDocument/2006/relationships/image" Target="../media/image1801.png"/><Relationship Id="rId310" Type="http://schemas.openxmlformats.org/officeDocument/2006/relationships/customXml" Target="../ink/ink1919.xml"/><Relationship Id="rId548" Type="http://schemas.openxmlformats.org/officeDocument/2006/relationships/customXml" Target="../ink/ink2039.xml"/><Relationship Id="rId755" Type="http://schemas.openxmlformats.org/officeDocument/2006/relationships/customXml" Target="../ink/ink2143.xml"/><Relationship Id="rId962" Type="http://schemas.openxmlformats.org/officeDocument/2006/relationships/image" Target="../media/image2226.png"/><Relationship Id="rId91" Type="http://schemas.openxmlformats.org/officeDocument/2006/relationships/image" Target="../media/image1795.png"/><Relationship Id="rId187" Type="http://schemas.openxmlformats.org/officeDocument/2006/relationships/image" Target="../media/image1843.png"/><Relationship Id="rId394" Type="http://schemas.openxmlformats.org/officeDocument/2006/relationships/customXml" Target="../ink/ink1961.xml"/><Relationship Id="rId408" Type="http://schemas.openxmlformats.org/officeDocument/2006/relationships/customXml" Target="../ink/ink1968.xml"/><Relationship Id="rId615" Type="http://schemas.openxmlformats.org/officeDocument/2006/relationships/image" Target="../media/image2055.png"/><Relationship Id="rId822" Type="http://schemas.openxmlformats.org/officeDocument/2006/relationships/customXml" Target="../ink/ink2178.xml"/><Relationship Id="rId254" Type="http://schemas.openxmlformats.org/officeDocument/2006/relationships/customXml" Target="../ink/ink1891.xml"/><Relationship Id="rId699" Type="http://schemas.openxmlformats.org/officeDocument/2006/relationships/image" Target="../media/image2097.png"/><Relationship Id="rId49" Type="http://schemas.openxmlformats.org/officeDocument/2006/relationships/image" Target="../media/image1774.png"/><Relationship Id="rId114" Type="http://schemas.openxmlformats.org/officeDocument/2006/relationships/customXml" Target="../ink/ink1821.xml"/><Relationship Id="rId461" Type="http://schemas.openxmlformats.org/officeDocument/2006/relationships/image" Target="../media/image1979.png"/><Relationship Id="rId559" Type="http://schemas.openxmlformats.org/officeDocument/2006/relationships/image" Target="../media/image2027.png"/><Relationship Id="rId766" Type="http://schemas.openxmlformats.org/officeDocument/2006/relationships/customXml" Target="../ink/ink2149.xml"/><Relationship Id="rId198" Type="http://schemas.openxmlformats.org/officeDocument/2006/relationships/customXml" Target="../ink/ink1863.xml"/><Relationship Id="rId321" Type="http://schemas.openxmlformats.org/officeDocument/2006/relationships/image" Target="../media/image1910.png"/><Relationship Id="rId419" Type="http://schemas.openxmlformats.org/officeDocument/2006/relationships/image" Target="../media/image1959.png"/><Relationship Id="rId626" Type="http://schemas.openxmlformats.org/officeDocument/2006/relationships/customXml" Target="../ink/ink2078.xml"/><Relationship Id="rId973" Type="http://schemas.openxmlformats.org/officeDocument/2006/relationships/customXml" Target="../ink/ink2254.xml"/><Relationship Id="rId833" Type="http://schemas.openxmlformats.org/officeDocument/2006/relationships/image" Target="../media/image2162.png"/><Relationship Id="rId265" Type="http://schemas.openxmlformats.org/officeDocument/2006/relationships/image" Target="../media/image1882.png"/><Relationship Id="rId472" Type="http://schemas.openxmlformats.org/officeDocument/2006/relationships/customXml" Target="../ink/ink2000.xml"/><Relationship Id="rId900" Type="http://schemas.openxmlformats.org/officeDocument/2006/relationships/image" Target="../media/image2195.png"/><Relationship Id="rId125" Type="http://schemas.openxmlformats.org/officeDocument/2006/relationships/image" Target="../media/image1812.png"/><Relationship Id="rId332" Type="http://schemas.openxmlformats.org/officeDocument/2006/relationships/customXml" Target="../ink/ink1930.xml"/><Relationship Id="rId777" Type="http://schemas.openxmlformats.org/officeDocument/2006/relationships/image" Target="../media/image2135.png"/><Relationship Id="rId984" Type="http://schemas.openxmlformats.org/officeDocument/2006/relationships/image" Target="../media/image2237.png"/><Relationship Id="rId637" Type="http://schemas.openxmlformats.org/officeDocument/2006/relationships/image" Target="../media/image2066.png"/><Relationship Id="rId844" Type="http://schemas.openxmlformats.org/officeDocument/2006/relationships/customXml" Target="../ink/ink2189.xml"/><Relationship Id="rId276" Type="http://schemas.openxmlformats.org/officeDocument/2006/relationships/customXml" Target="../ink/ink1902.xml"/><Relationship Id="rId483" Type="http://schemas.openxmlformats.org/officeDocument/2006/relationships/image" Target="../media/image1990.png"/><Relationship Id="rId690" Type="http://schemas.openxmlformats.org/officeDocument/2006/relationships/customXml" Target="../ink/ink2110.xml"/><Relationship Id="rId704" Type="http://schemas.openxmlformats.org/officeDocument/2006/relationships/customXml" Target="../ink/ink2117.xml"/><Relationship Id="rId911" Type="http://schemas.openxmlformats.org/officeDocument/2006/relationships/customXml" Target="../ink/ink2223.xml"/><Relationship Id="rId40" Type="http://schemas.openxmlformats.org/officeDocument/2006/relationships/customXml" Target="../ink/ink1784.xml"/><Relationship Id="rId136" Type="http://schemas.openxmlformats.org/officeDocument/2006/relationships/customXml" Target="../ink/ink1832.xml"/><Relationship Id="rId343" Type="http://schemas.openxmlformats.org/officeDocument/2006/relationships/image" Target="../media/image1921.png"/><Relationship Id="rId550" Type="http://schemas.openxmlformats.org/officeDocument/2006/relationships/customXml" Target="../ink/ink2040.xml"/><Relationship Id="rId788" Type="http://schemas.openxmlformats.org/officeDocument/2006/relationships/customXml" Target="../ink/ink2160.xml"/><Relationship Id="rId995" Type="http://schemas.openxmlformats.org/officeDocument/2006/relationships/customXml" Target="../ink/ink2265.xml"/><Relationship Id="rId203" Type="http://schemas.openxmlformats.org/officeDocument/2006/relationships/image" Target="../media/image1851.png"/><Relationship Id="rId648" Type="http://schemas.openxmlformats.org/officeDocument/2006/relationships/customXml" Target="../ink/ink2089.xml"/><Relationship Id="rId855" Type="http://schemas.openxmlformats.org/officeDocument/2006/relationships/image" Target="../media/image2173.png"/><Relationship Id="rId287" Type="http://schemas.openxmlformats.org/officeDocument/2006/relationships/image" Target="../media/image1893.png"/><Relationship Id="rId410" Type="http://schemas.openxmlformats.org/officeDocument/2006/relationships/customXml" Target="../ink/ink1969.xml"/><Relationship Id="rId494" Type="http://schemas.openxmlformats.org/officeDocument/2006/relationships/image" Target="../media/image1995.png"/><Relationship Id="rId508" Type="http://schemas.openxmlformats.org/officeDocument/2006/relationships/image" Target="../media/image2002.png"/><Relationship Id="rId715" Type="http://schemas.openxmlformats.org/officeDocument/2006/relationships/image" Target="../media/image2105.png"/><Relationship Id="rId922" Type="http://schemas.openxmlformats.org/officeDocument/2006/relationships/image" Target="../media/image2206.png"/><Relationship Id="rId147" Type="http://schemas.openxmlformats.org/officeDocument/2006/relationships/image" Target="../media/image1823.png"/><Relationship Id="rId354" Type="http://schemas.openxmlformats.org/officeDocument/2006/relationships/customXml" Target="../ink/ink1941.xml"/><Relationship Id="rId799" Type="http://schemas.openxmlformats.org/officeDocument/2006/relationships/image" Target="../media/image2146.png"/><Relationship Id="rId51" Type="http://schemas.openxmlformats.org/officeDocument/2006/relationships/image" Target="../media/image1775.png"/><Relationship Id="rId561" Type="http://schemas.openxmlformats.org/officeDocument/2006/relationships/image" Target="../media/image2028.png"/><Relationship Id="rId659" Type="http://schemas.openxmlformats.org/officeDocument/2006/relationships/image" Target="../media/image2077.png"/><Relationship Id="rId866" Type="http://schemas.openxmlformats.org/officeDocument/2006/relationships/customXml" Target="../ink/ink2200.xml"/><Relationship Id="rId214" Type="http://schemas.openxmlformats.org/officeDocument/2006/relationships/customXml" Target="../ink/ink1871.xml"/><Relationship Id="rId298" Type="http://schemas.openxmlformats.org/officeDocument/2006/relationships/customXml" Target="../ink/ink1913.xml"/><Relationship Id="rId421" Type="http://schemas.openxmlformats.org/officeDocument/2006/relationships/image" Target="../media/image1960.png"/><Relationship Id="rId519" Type="http://schemas.openxmlformats.org/officeDocument/2006/relationships/customXml" Target="../ink/ink2024.xml"/><Relationship Id="rId158" Type="http://schemas.openxmlformats.org/officeDocument/2006/relationships/customXml" Target="../ink/ink1843.xml"/><Relationship Id="rId726" Type="http://schemas.openxmlformats.org/officeDocument/2006/relationships/customXml" Target="../ink/ink2128.xml"/><Relationship Id="rId933" Type="http://schemas.openxmlformats.org/officeDocument/2006/relationships/customXml" Target="../ink/ink2234.xml"/><Relationship Id="rId1009" Type="http://schemas.openxmlformats.org/officeDocument/2006/relationships/image" Target="../media/image2249.png"/><Relationship Id="rId62" Type="http://schemas.openxmlformats.org/officeDocument/2006/relationships/customXml" Target="../ink/ink1795.xml"/><Relationship Id="rId365" Type="http://schemas.openxmlformats.org/officeDocument/2006/relationships/image" Target="../media/image1932.png"/><Relationship Id="rId572" Type="http://schemas.openxmlformats.org/officeDocument/2006/relationships/customXml" Target="../ink/ink2051.xml"/><Relationship Id="rId225" Type="http://schemas.openxmlformats.org/officeDocument/2006/relationships/image" Target="../media/image1862.png"/><Relationship Id="rId432" Type="http://schemas.openxmlformats.org/officeDocument/2006/relationships/customXml" Target="../ink/ink1980.xml"/><Relationship Id="rId877" Type="http://schemas.openxmlformats.org/officeDocument/2006/relationships/customXml" Target="../ink/ink2206.xml"/><Relationship Id="rId737" Type="http://schemas.openxmlformats.org/officeDocument/2006/relationships/customXml" Target="../ink/ink2134.xml"/><Relationship Id="rId944" Type="http://schemas.openxmlformats.org/officeDocument/2006/relationships/image" Target="../media/image2217.png"/><Relationship Id="rId73" Type="http://schemas.openxmlformats.org/officeDocument/2006/relationships/image" Target="../media/image1786.png"/><Relationship Id="rId169" Type="http://schemas.openxmlformats.org/officeDocument/2006/relationships/image" Target="../media/image1834.png"/><Relationship Id="rId376" Type="http://schemas.openxmlformats.org/officeDocument/2006/relationships/customXml" Target="../ink/ink1952.xml"/><Relationship Id="rId583" Type="http://schemas.openxmlformats.org/officeDocument/2006/relationships/image" Target="../media/image2039.png"/><Relationship Id="rId790" Type="http://schemas.openxmlformats.org/officeDocument/2006/relationships/customXml" Target="../ink/ink2161.xml"/><Relationship Id="rId804" Type="http://schemas.openxmlformats.org/officeDocument/2006/relationships/customXml" Target="../ink/ink2168.xml"/><Relationship Id="rId4" Type="http://schemas.openxmlformats.org/officeDocument/2006/relationships/package" Target="../embeddings/Microsoft_Excel_Worksheet1.xlsx"/><Relationship Id="rId236" Type="http://schemas.openxmlformats.org/officeDocument/2006/relationships/customXml" Target="../ink/ink1882.xml"/><Relationship Id="rId443" Type="http://schemas.openxmlformats.org/officeDocument/2006/relationships/image" Target="../media/image1970.png"/><Relationship Id="rId650" Type="http://schemas.openxmlformats.org/officeDocument/2006/relationships/customXml" Target="../ink/ink2090.xml"/><Relationship Id="rId888" Type="http://schemas.openxmlformats.org/officeDocument/2006/relationships/image" Target="../media/image2189.png"/><Relationship Id="rId303" Type="http://schemas.openxmlformats.org/officeDocument/2006/relationships/image" Target="../media/image1901.png"/><Relationship Id="rId748" Type="http://schemas.openxmlformats.org/officeDocument/2006/relationships/image" Target="../media/image2121.png"/><Relationship Id="rId955" Type="http://schemas.openxmlformats.org/officeDocument/2006/relationships/customXml" Target="../ink/ink2245.xml"/><Relationship Id="rId84" Type="http://schemas.openxmlformats.org/officeDocument/2006/relationships/customXml" Target="../ink/ink1806.xml"/><Relationship Id="rId387" Type="http://schemas.openxmlformats.org/officeDocument/2006/relationships/image" Target="../media/image1943.png"/><Relationship Id="rId510" Type="http://schemas.openxmlformats.org/officeDocument/2006/relationships/image" Target="../media/image2003.png"/><Relationship Id="rId594" Type="http://schemas.openxmlformats.org/officeDocument/2006/relationships/customXml" Target="../ink/ink2062.xml"/><Relationship Id="rId608" Type="http://schemas.openxmlformats.org/officeDocument/2006/relationships/customXml" Target="../ink/ink2069.xml"/><Relationship Id="rId815" Type="http://schemas.openxmlformats.org/officeDocument/2006/relationships/image" Target="../media/image2153.png"/><Relationship Id="rId247" Type="http://schemas.openxmlformats.org/officeDocument/2006/relationships/image" Target="../media/image1873.png"/><Relationship Id="rId899" Type="http://schemas.openxmlformats.org/officeDocument/2006/relationships/customXml" Target="../ink/ink2217.xml"/><Relationship Id="rId1000" Type="http://schemas.openxmlformats.org/officeDocument/2006/relationships/image" Target="../media/image2245.png"/><Relationship Id="rId107" Type="http://schemas.openxmlformats.org/officeDocument/2006/relationships/image" Target="../media/image1803.png"/><Relationship Id="rId454" Type="http://schemas.openxmlformats.org/officeDocument/2006/relationships/customXml" Target="../ink/ink1991.xml"/><Relationship Id="rId661" Type="http://schemas.openxmlformats.org/officeDocument/2006/relationships/image" Target="../media/image2078.png"/><Relationship Id="rId759" Type="http://schemas.openxmlformats.org/officeDocument/2006/relationships/customXml" Target="../ink/ink2145.xml"/><Relationship Id="rId966" Type="http://schemas.openxmlformats.org/officeDocument/2006/relationships/image" Target="../media/image2228.png"/><Relationship Id="rId11" Type="http://schemas.openxmlformats.org/officeDocument/2006/relationships/image" Target="../media/image1755.png"/><Relationship Id="rId314" Type="http://schemas.openxmlformats.org/officeDocument/2006/relationships/customXml" Target="../ink/ink1921.xml"/><Relationship Id="rId398" Type="http://schemas.openxmlformats.org/officeDocument/2006/relationships/customXml" Target="../ink/ink1963.xml"/><Relationship Id="rId521" Type="http://schemas.openxmlformats.org/officeDocument/2006/relationships/image" Target="../media/image2008.png"/><Relationship Id="rId619" Type="http://schemas.openxmlformats.org/officeDocument/2006/relationships/image" Target="../media/image2057.png"/><Relationship Id="rId95" Type="http://schemas.openxmlformats.org/officeDocument/2006/relationships/image" Target="../media/image1797.png"/><Relationship Id="rId160" Type="http://schemas.openxmlformats.org/officeDocument/2006/relationships/customXml" Target="../ink/ink1844.xml"/><Relationship Id="rId826" Type="http://schemas.openxmlformats.org/officeDocument/2006/relationships/customXml" Target="../ink/ink2180.xml"/><Relationship Id="rId1011" Type="http://schemas.openxmlformats.org/officeDocument/2006/relationships/image" Target="../media/image2250.png"/><Relationship Id="rId258" Type="http://schemas.openxmlformats.org/officeDocument/2006/relationships/customXml" Target="../ink/ink1893.xml"/><Relationship Id="rId465" Type="http://schemas.openxmlformats.org/officeDocument/2006/relationships/image" Target="../media/image1981.png"/><Relationship Id="rId672" Type="http://schemas.openxmlformats.org/officeDocument/2006/relationships/customXml" Target="../ink/ink2101.xml"/><Relationship Id="rId22" Type="http://schemas.openxmlformats.org/officeDocument/2006/relationships/customXml" Target="../ink/ink1775.xml"/><Relationship Id="rId118" Type="http://schemas.openxmlformats.org/officeDocument/2006/relationships/customXml" Target="../ink/ink1823.xml"/><Relationship Id="rId325" Type="http://schemas.openxmlformats.org/officeDocument/2006/relationships/image" Target="../media/image1912.png"/><Relationship Id="rId532" Type="http://schemas.openxmlformats.org/officeDocument/2006/relationships/customXml" Target="../ink/ink2031.xml"/><Relationship Id="rId977" Type="http://schemas.openxmlformats.org/officeDocument/2006/relationships/customXml" Target="../ink/ink2256.xml"/><Relationship Id="rId171" Type="http://schemas.openxmlformats.org/officeDocument/2006/relationships/image" Target="../media/image1835.png"/><Relationship Id="rId837" Type="http://schemas.openxmlformats.org/officeDocument/2006/relationships/image" Target="../media/image2164.png"/><Relationship Id="rId1022" Type="http://schemas.openxmlformats.org/officeDocument/2006/relationships/customXml" Target="../ink/ink2279.xml"/><Relationship Id="rId269" Type="http://schemas.openxmlformats.org/officeDocument/2006/relationships/image" Target="../media/image1884.png"/><Relationship Id="rId476" Type="http://schemas.openxmlformats.org/officeDocument/2006/relationships/customXml" Target="../ink/ink2002.xml"/><Relationship Id="rId683" Type="http://schemas.openxmlformats.org/officeDocument/2006/relationships/image" Target="../media/image2089.png"/><Relationship Id="rId890" Type="http://schemas.openxmlformats.org/officeDocument/2006/relationships/image" Target="../media/image2190.png"/><Relationship Id="rId904" Type="http://schemas.openxmlformats.org/officeDocument/2006/relationships/image" Target="../media/image2197.png"/><Relationship Id="rId33" Type="http://schemas.openxmlformats.org/officeDocument/2006/relationships/image" Target="../media/image1766.png"/><Relationship Id="rId129" Type="http://schemas.openxmlformats.org/officeDocument/2006/relationships/image" Target="../media/image1814.png"/><Relationship Id="rId336" Type="http://schemas.openxmlformats.org/officeDocument/2006/relationships/customXml" Target="../ink/ink1932.xml"/><Relationship Id="rId543" Type="http://schemas.openxmlformats.org/officeDocument/2006/relationships/image" Target="../media/image2019.png"/><Relationship Id="rId988" Type="http://schemas.openxmlformats.org/officeDocument/2006/relationships/image" Target="../media/image2239.png"/><Relationship Id="rId182" Type="http://schemas.openxmlformats.org/officeDocument/2006/relationships/customXml" Target="../ink/ink1855.xml"/><Relationship Id="rId403" Type="http://schemas.openxmlformats.org/officeDocument/2006/relationships/image" Target="../media/image1951.png"/><Relationship Id="rId750" Type="http://schemas.openxmlformats.org/officeDocument/2006/relationships/image" Target="../media/image2122.png"/><Relationship Id="rId848" Type="http://schemas.openxmlformats.org/officeDocument/2006/relationships/customXml" Target="../ink/ink2191.xml"/><Relationship Id="rId487" Type="http://schemas.openxmlformats.org/officeDocument/2006/relationships/customXml" Target="../ink/ink2008.xml"/><Relationship Id="rId610" Type="http://schemas.openxmlformats.org/officeDocument/2006/relationships/customXml" Target="../ink/ink2070.xml"/><Relationship Id="rId694" Type="http://schemas.openxmlformats.org/officeDocument/2006/relationships/customXml" Target="../ink/ink2112.xml"/><Relationship Id="rId708" Type="http://schemas.openxmlformats.org/officeDocument/2006/relationships/customXml" Target="../ink/ink2119.xml"/><Relationship Id="rId915" Type="http://schemas.openxmlformats.org/officeDocument/2006/relationships/customXml" Target="../ink/ink2225.xml"/><Relationship Id="rId347" Type="http://schemas.openxmlformats.org/officeDocument/2006/relationships/image" Target="../media/image1923.png"/><Relationship Id="rId999" Type="http://schemas.openxmlformats.org/officeDocument/2006/relationships/customXml" Target="../ink/ink2267.xml"/><Relationship Id="rId44" Type="http://schemas.openxmlformats.org/officeDocument/2006/relationships/customXml" Target="../ink/ink1786.xml"/><Relationship Id="rId554" Type="http://schemas.openxmlformats.org/officeDocument/2006/relationships/customXml" Target="../ink/ink2042.xml"/><Relationship Id="rId761" Type="http://schemas.openxmlformats.org/officeDocument/2006/relationships/customXml" Target="../ink/ink2146.xml"/><Relationship Id="rId859" Type="http://schemas.openxmlformats.org/officeDocument/2006/relationships/image" Target="../media/image2175.png"/><Relationship Id="rId193" Type="http://schemas.openxmlformats.org/officeDocument/2006/relationships/image" Target="../media/image1846.png"/><Relationship Id="rId207" Type="http://schemas.openxmlformats.org/officeDocument/2006/relationships/image" Target="../media/image1853.png"/><Relationship Id="rId414" Type="http://schemas.openxmlformats.org/officeDocument/2006/relationships/customXml" Target="../ink/ink1971.xml"/><Relationship Id="rId498" Type="http://schemas.openxmlformats.org/officeDocument/2006/relationships/image" Target="../media/image1997.png"/><Relationship Id="rId621" Type="http://schemas.openxmlformats.org/officeDocument/2006/relationships/image" Target="../media/image2058.png"/><Relationship Id="rId260" Type="http://schemas.openxmlformats.org/officeDocument/2006/relationships/customXml" Target="../ink/ink1894.xml"/><Relationship Id="rId719" Type="http://schemas.openxmlformats.org/officeDocument/2006/relationships/image" Target="../media/image2107.png"/><Relationship Id="rId926" Type="http://schemas.openxmlformats.org/officeDocument/2006/relationships/image" Target="../media/image2208.png"/><Relationship Id="rId55" Type="http://schemas.openxmlformats.org/officeDocument/2006/relationships/image" Target="../media/image1777.png"/><Relationship Id="rId120" Type="http://schemas.openxmlformats.org/officeDocument/2006/relationships/customXml" Target="../ink/ink1824.xml"/><Relationship Id="rId358" Type="http://schemas.openxmlformats.org/officeDocument/2006/relationships/customXml" Target="../ink/ink1943.xml"/><Relationship Id="rId565" Type="http://schemas.openxmlformats.org/officeDocument/2006/relationships/image" Target="../media/image2030.png"/><Relationship Id="rId772" Type="http://schemas.openxmlformats.org/officeDocument/2006/relationships/customXml" Target="../ink/ink2152.xml"/><Relationship Id="rId218" Type="http://schemas.openxmlformats.org/officeDocument/2006/relationships/customXml" Target="../ink/ink1873.xml"/><Relationship Id="rId425" Type="http://schemas.openxmlformats.org/officeDocument/2006/relationships/image" Target="../media/image1962.png"/><Relationship Id="rId632" Type="http://schemas.openxmlformats.org/officeDocument/2006/relationships/customXml" Target="../ink/ink2081.xml"/><Relationship Id="rId271" Type="http://schemas.openxmlformats.org/officeDocument/2006/relationships/image" Target="../media/image1885.png"/><Relationship Id="rId937" Type="http://schemas.openxmlformats.org/officeDocument/2006/relationships/customXml" Target="../ink/ink2236.xml"/><Relationship Id="rId66" Type="http://schemas.openxmlformats.org/officeDocument/2006/relationships/customXml" Target="../ink/ink1797.xml"/><Relationship Id="rId131" Type="http://schemas.openxmlformats.org/officeDocument/2006/relationships/image" Target="../media/image1815.png"/><Relationship Id="rId369" Type="http://schemas.openxmlformats.org/officeDocument/2006/relationships/image" Target="../media/image1934.png"/><Relationship Id="rId576" Type="http://schemas.openxmlformats.org/officeDocument/2006/relationships/customXml" Target="../ink/ink2053.xml"/><Relationship Id="rId783" Type="http://schemas.openxmlformats.org/officeDocument/2006/relationships/image" Target="../media/image2138.png"/><Relationship Id="rId990" Type="http://schemas.openxmlformats.org/officeDocument/2006/relationships/image" Target="../media/image2240.png"/><Relationship Id="rId229" Type="http://schemas.openxmlformats.org/officeDocument/2006/relationships/image" Target="../media/image1864.png"/><Relationship Id="rId436" Type="http://schemas.openxmlformats.org/officeDocument/2006/relationships/customXml" Target="../ink/ink1982.xml"/><Relationship Id="rId643" Type="http://schemas.openxmlformats.org/officeDocument/2006/relationships/image" Target="../media/image2069.png"/><Relationship Id="rId850" Type="http://schemas.openxmlformats.org/officeDocument/2006/relationships/customXml" Target="../ink/ink2192.xml"/><Relationship Id="rId948" Type="http://schemas.openxmlformats.org/officeDocument/2006/relationships/image" Target="../media/image2219.png"/><Relationship Id="rId77" Type="http://schemas.openxmlformats.org/officeDocument/2006/relationships/image" Target="../media/image1788.png"/><Relationship Id="rId282" Type="http://schemas.openxmlformats.org/officeDocument/2006/relationships/customXml" Target="../ink/ink1905.xml"/><Relationship Id="rId503" Type="http://schemas.openxmlformats.org/officeDocument/2006/relationships/customXml" Target="../ink/ink2016.xml"/><Relationship Id="rId587" Type="http://schemas.openxmlformats.org/officeDocument/2006/relationships/image" Target="../media/image2041.png"/><Relationship Id="rId710" Type="http://schemas.openxmlformats.org/officeDocument/2006/relationships/customXml" Target="../ink/ink2120.xml"/><Relationship Id="rId808" Type="http://schemas.openxmlformats.org/officeDocument/2006/relationships/customXml" Target="../ink/ink2170.xml"/><Relationship Id="rId8" Type="http://schemas.openxmlformats.org/officeDocument/2006/relationships/customXml" Target="../ink/ink1768.xml"/><Relationship Id="rId142" Type="http://schemas.openxmlformats.org/officeDocument/2006/relationships/customXml" Target="../ink/ink1835.xml"/><Relationship Id="rId447" Type="http://schemas.openxmlformats.org/officeDocument/2006/relationships/image" Target="../media/image1972.png"/><Relationship Id="rId794" Type="http://schemas.openxmlformats.org/officeDocument/2006/relationships/customXml" Target="../ink/ink2163.xml"/><Relationship Id="rId654" Type="http://schemas.openxmlformats.org/officeDocument/2006/relationships/customXml" Target="../ink/ink2092.xml"/><Relationship Id="rId861" Type="http://schemas.openxmlformats.org/officeDocument/2006/relationships/image" Target="../media/image2176.png"/><Relationship Id="rId959" Type="http://schemas.openxmlformats.org/officeDocument/2006/relationships/customXml" Target="../ink/ink2247.xml"/><Relationship Id="rId293" Type="http://schemas.openxmlformats.org/officeDocument/2006/relationships/image" Target="../media/image1896.png"/><Relationship Id="rId307" Type="http://schemas.openxmlformats.org/officeDocument/2006/relationships/image" Target="../media/image1903.png"/><Relationship Id="rId514" Type="http://schemas.openxmlformats.org/officeDocument/2006/relationships/image" Target="../media/image2005.png"/><Relationship Id="rId721" Type="http://schemas.openxmlformats.org/officeDocument/2006/relationships/image" Target="../media/image2108.png"/><Relationship Id="rId88" Type="http://schemas.openxmlformats.org/officeDocument/2006/relationships/customXml" Target="../ink/ink1808.xml"/><Relationship Id="rId153" Type="http://schemas.openxmlformats.org/officeDocument/2006/relationships/image" Target="../media/image1826.png"/><Relationship Id="rId360" Type="http://schemas.openxmlformats.org/officeDocument/2006/relationships/customXml" Target="../ink/ink1944.xml"/><Relationship Id="rId598" Type="http://schemas.openxmlformats.org/officeDocument/2006/relationships/customXml" Target="../ink/ink2064.xml"/><Relationship Id="rId819" Type="http://schemas.openxmlformats.org/officeDocument/2006/relationships/image" Target="../media/image2155.png"/><Relationship Id="rId1004" Type="http://schemas.openxmlformats.org/officeDocument/2006/relationships/image" Target="../media/image2247.png"/><Relationship Id="rId220" Type="http://schemas.openxmlformats.org/officeDocument/2006/relationships/customXml" Target="../ink/ink1874.xml"/><Relationship Id="rId458" Type="http://schemas.openxmlformats.org/officeDocument/2006/relationships/customXml" Target="../ink/ink1993.xml"/><Relationship Id="rId665" Type="http://schemas.openxmlformats.org/officeDocument/2006/relationships/image" Target="../media/image2080.png"/><Relationship Id="rId872" Type="http://schemas.openxmlformats.org/officeDocument/2006/relationships/image" Target="../media/image2181.png"/><Relationship Id="rId15" Type="http://schemas.openxmlformats.org/officeDocument/2006/relationships/image" Target="../media/image1757.png"/><Relationship Id="rId318" Type="http://schemas.openxmlformats.org/officeDocument/2006/relationships/customXml" Target="../ink/ink1923.xml"/><Relationship Id="rId525" Type="http://schemas.openxmlformats.org/officeDocument/2006/relationships/image" Target="../media/image2010.png"/><Relationship Id="rId732" Type="http://schemas.openxmlformats.org/officeDocument/2006/relationships/customXml" Target="../ink/ink2131.xml"/><Relationship Id="rId99" Type="http://schemas.openxmlformats.org/officeDocument/2006/relationships/image" Target="../media/image1799.png"/><Relationship Id="rId164" Type="http://schemas.openxmlformats.org/officeDocument/2006/relationships/customXml" Target="../ink/ink1846.xml"/><Relationship Id="rId371" Type="http://schemas.openxmlformats.org/officeDocument/2006/relationships/image" Target="../media/image1935.png"/><Relationship Id="rId1015" Type="http://schemas.openxmlformats.org/officeDocument/2006/relationships/image" Target="../media/image2252.png"/><Relationship Id="rId469" Type="http://schemas.openxmlformats.org/officeDocument/2006/relationships/image" Target="../media/image1983.png"/><Relationship Id="rId676" Type="http://schemas.openxmlformats.org/officeDocument/2006/relationships/customXml" Target="../ink/ink2103.xml"/><Relationship Id="rId883" Type="http://schemas.openxmlformats.org/officeDocument/2006/relationships/customXml" Target="../ink/ink2209.xml"/><Relationship Id="rId26" Type="http://schemas.openxmlformats.org/officeDocument/2006/relationships/customXml" Target="../ink/ink1777.xml"/><Relationship Id="rId231" Type="http://schemas.openxmlformats.org/officeDocument/2006/relationships/image" Target="../media/image1865.png"/><Relationship Id="rId329" Type="http://schemas.openxmlformats.org/officeDocument/2006/relationships/image" Target="../media/image1914.png"/><Relationship Id="rId536" Type="http://schemas.openxmlformats.org/officeDocument/2006/relationships/customXml" Target="../ink/ink2033.xml"/><Relationship Id="rId175" Type="http://schemas.openxmlformats.org/officeDocument/2006/relationships/image" Target="../media/image1837.png"/><Relationship Id="rId743" Type="http://schemas.openxmlformats.org/officeDocument/2006/relationships/customXml" Target="../ink/ink2137.xml"/><Relationship Id="rId950" Type="http://schemas.openxmlformats.org/officeDocument/2006/relationships/image" Target="../media/image2220.png"/><Relationship Id="rId1026" Type="http://schemas.openxmlformats.org/officeDocument/2006/relationships/customXml" Target="../ink/ink2281.xml"/><Relationship Id="rId382" Type="http://schemas.openxmlformats.org/officeDocument/2006/relationships/customXml" Target="../ink/ink1955.xml"/><Relationship Id="rId603" Type="http://schemas.openxmlformats.org/officeDocument/2006/relationships/image" Target="../media/image2049.png"/><Relationship Id="rId687" Type="http://schemas.openxmlformats.org/officeDocument/2006/relationships/image" Target="../media/image2091.png"/><Relationship Id="rId810" Type="http://schemas.openxmlformats.org/officeDocument/2006/relationships/image" Target="../media/image2151.png"/><Relationship Id="rId908" Type="http://schemas.openxmlformats.org/officeDocument/2006/relationships/image" Target="../media/image2199.png"/><Relationship Id="rId242" Type="http://schemas.openxmlformats.org/officeDocument/2006/relationships/customXml" Target="../ink/ink1885.xml"/><Relationship Id="rId894" Type="http://schemas.openxmlformats.org/officeDocument/2006/relationships/image" Target="../media/image2192.png"/><Relationship Id="rId37" Type="http://schemas.openxmlformats.org/officeDocument/2006/relationships/image" Target="../media/image1768.png"/><Relationship Id="rId102" Type="http://schemas.openxmlformats.org/officeDocument/2006/relationships/customXml" Target="../ink/ink1815.xml"/><Relationship Id="rId547" Type="http://schemas.openxmlformats.org/officeDocument/2006/relationships/image" Target="../media/image2021.png"/><Relationship Id="rId754" Type="http://schemas.openxmlformats.org/officeDocument/2006/relationships/image" Target="../media/image2124.png"/><Relationship Id="rId961" Type="http://schemas.openxmlformats.org/officeDocument/2006/relationships/customXml" Target="../ink/ink2248.xml"/><Relationship Id="rId90" Type="http://schemas.openxmlformats.org/officeDocument/2006/relationships/customXml" Target="../ink/ink1809.xml"/><Relationship Id="rId186" Type="http://schemas.openxmlformats.org/officeDocument/2006/relationships/customXml" Target="../ink/ink1857.xml"/><Relationship Id="rId393" Type="http://schemas.openxmlformats.org/officeDocument/2006/relationships/image" Target="../media/image1946.png"/><Relationship Id="rId407" Type="http://schemas.openxmlformats.org/officeDocument/2006/relationships/image" Target="../media/image1953.png"/><Relationship Id="rId614" Type="http://schemas.openxmlformats.org/officeDocument/2006/relationships/customXml" Target="../ink/ink2072.xml"/><Relationship Id="rId821" Type="http://schemas.openxmlformats.org/officeDocument/2006/relationships/image" Target="../media/image2156.png"/><Relationship Id="rId253" Type="http://schemas.openxmlformats.org/officeDocument/2006/relationships/image" Target="../media/image1876.png"/><Relationship Id="rId460" Type="http://schemas.openxmlformats.org/officeDocument/2006/relationships/customXml" Target="../ink/ink1994.xml"/><Relationship Id="rId698" Type="http://schemas.openxmlformats.org/officeDocument/2006/relationships/customXml" Target="../ink/ink2114.xml"/><Relationship Id="rId919" Type="http://schemas.openxmlformats.org/officeDocument/2006/relationships/customXml" Target="../ink/ink2227.xml"/><Relationship Id="rId48" Type="http://schemas.openxmlformats.org/officeDocument/2006/relationships/customXml" Target="../ink/ink1788.xml"/><Relationship Id="rId113" Type="http://schemas.openxmlformats.org/officeDocument/2006/relationships/image" Target="../media/image1806.png"/><Relationship Id="rId320" Type="http://schemas.openxmlformats.org/officeDocument/2006/relationships/customXml" Target="../ink/ink1924.xml"/><Relationship Id="rId558" Type="http://schemas.openxmlformats.org/officeDocument/2006/relationships/customXml" Target="../ink/ink2044.xml"/><Relationship Id="rId765" Type="http://schemas.openxmlformats.org/officeDocument/2006/relationships/customXml" Target="../ink/ink2148.xml"/><Relationship Id="rId972" Type="http://schemas.openxmlformats.org/officeDocument/2006/relationships/image" Target="../media/image2231.png"/><Relationship Id="rId197" Type="http://schemas.openxmlformats.org/officeDocument/2006/relationships/image" Target="../media/image1848.png"/><Relationship Id="rId418" Type="http://schemas.openxmlformats.org/officeDocument/2006/relationships/customXml" Target="../ink/ink1973.xml"/><Relationship Id="rId625" Type="http://schemas.openxmlformats.org/officeDocument/2006/relationships/image" Target="../media/image2060.png"/><Relationship Id="rId832" Type="http://schemas.openxmlformats.org/officeDocument/2006/relationships/customXml" Target="../ink/ink2183.xml"/><Relationship Id="rId264" Type="http://schemas.openxmlformats.org/officeDocument/2006/relationships/customXml" Target="../ink/ink1896.xml"/><Relationship Id="rId471" Type="http://schemas.openxmlformats.org/officeDocument/2006/relationships/image" Target="../media/image1984.png"/><Relationship Id="rId59" Type="http://schemas.openxmlformats.org/officeDocument/2006/relationships/image" Target="../media/image1779.png"/><Relationship Id="rId124" Type="http://schemas.openxmlformats.org/officeDocument/2006/relationships/customXml" Target="../ink/ink1826.xml"/><Relationship Id="rId569" Type="http://schemas.openxmlformats.org/officeDocument/2006/relationships/image" Target="../media/image2032.png"/><Relationship Id="rId776" Type="http://schemas.openxmlformats.org/officeDocument/2006/relationships/customXml" Target="../ink/ink2154.xml"/><Relationship Id="rId983" Type="http://schemas.openxmlformats.org/officeDocument/2006/relationships/customXml" Target="../ink/ink2259.xml"/><Relationship Id="rId331" Type="http://schemas.openxmlformats.org/officeDocument/2006/relationships/image" Target="../media/image1915.png"/><Relationship Id="rId429" Type="http://schemas.openxmlformats.org/officeDocument/2006/relationships/image" Target="../media/image1964.png"/><Relationship Id="rId636" Type="http://schemas.openxmlformats.org/officeDocument/2006/relationships/customXml" Target="../ink/ink2083.xml"/><Relationship Id="rId843" Type="http://schemas.openxmlformats.org/officeDocument/2006/relationships/image" Target="../media/image2167.png"/><Relationship Id="rId275" Type="http://schemas.openxmlformats.org/officeDocument/2006/relationships/image" Target="../media/image1887.png"/><Relationship Id="rId482" Type="http://schemas.openxmlformats.org/officeDocument/2006/relationships/customXml" Target="../ink/ink2005.xml"/><Relationship Id="rId703" Type="http://schemas.openxmlformats.org/officeDocument/2006/relationships/image" Target="../media/image2099.png"/><Relationship Id="rId910" Type="http://schemas.openxmlformats.org/officeDocument/2006/relationships/image" Target="../media/image2200.png"/><Relationship Id="rId135" Type="http://schemas.openxmlformats.org/officeDocument/2006/relationships/image" Target="../media/image1817.png"/><Relationship Id="rId342" Type="http://schemas.openxmlformats.org/officeDocument/2006/relationships/customXml" Target="../ink/ink1935.xml"/><Relationship Id="rId787" Type="http://schemas.openxmlformats.org/officeDocument/2006/relationships/image" Target="../media/image2140.png"/><Relationship Id="rId994" Type="http://schemas.openxmlformats.org/officeDocument/2006/relationships/image" Target="../media/image2242.png"/><Relationship Id="rId202" Type="http://schemas.openxmlformats.org/officeDocument/2006/relationships/customXml" Target="../ink/ink1865.xml"/><Relationship Id="rId647" Type="http://schemas.openxmlformats.org/officeDocument/2006/relationships/image" Target="../media/image2071.png"/><Relationship Id="rId854" Type="http://schemas.openxmlformats.org/officeDocument/2006/relationships/customXml" Target="../ink/ink2194.xml"/><Relationship Id="rId286" Type="http://schemas.openxmlformats.org/officeDocument/2006/relationships/customXml" Target="../ink/ink1907.xml"/><Relationship Id="rId493" Type="http://schemas.openxmlformats.org/officeDocument/2006/relationships/customXml" Target="../ink/ink2011.xml"/><Relationship Id="rId507" Type="http://schemas.openxmlformats.org/officeDocument/2006/relationships/customXml" Target="../ink/ink2018.xml"/><Relationship Id="rId714" Type="http://schemas.openxmlformats.org/officeDocument/2006/relationships/customXml" Target="../ink/ink2122.xml"/><Relationship Id="rId921" Type="http://schemas.openxmlformats.org/officeDocument/2006/relationships/customXml" Target="../ink/ink2228.xml"/><Relationship Id="rId50" Type="http://schemas.openxmlformats.org/officeDocument/2006/relationships/customXml" Target="../ink/ink1789.xml"/><Relationship Id="rId146" Type="http://schemas.openxmlformats.org/officeDocument/2006/relationships/customXml" Target="../ink/ink1837.xml"/><Relationship Id="rId353" Type="http://schemas.openxmlformats.org/officeDocument/2006/relationships/image" Target="../media/image1926.png"/><Relationship Id="rId560" Type="http://schemas.openxmlformats.org/officeDocument/2006/relationships/customXml" Target="../ink/ink2045.xml"/><Relationship Id="rId798" Type="http://schemas.openxmlformats.org/officeDocument/2006/relationships/customXml" Target="../ink/ink2165.xml"/><Relationship Id="rId213" Type="http://schemas.openxmlformats.org/officeDocument/2006/relationships/image" Target="../media/image1856.png"/><Relationship Id="rId420" Type="http://schemas.openxmlformats.org/officeDocument/2006/relationships/customXml" Target="../ink/ink1974.xml"/><Relationship Id="rId658" Type="http://schemas.openxmlformats.org/officeDocument/2006/relationships/customXml" Target="../ink/ink2094.xml"/><Relationship Id="rId865" Type="http://schemas.openxmlformats.org/officeDocument/2006/relationships/image" Target="../media/image2178.png"/><Relationship Id="rId297" Type="http://schemas.openxmlformats.org/officeDocument/2006/relationships/image" Target="../media/image1898.png"/><Relationship Id="rId518" Type="http://schemas.openxmlformats.org/officeDocument/2006/relationships/image" Target="../media/image2007.png"/><Relationship Id="rId725" Type="http://schemas.openxmlformats.org/officeDocument/2006/relationships/image" Target="../media/image2110.png"/><Relationship Id="rId932" Type="http://schemas.openxmlformats.org/officeDocument/2006/relationships/image" Target="../media/image2211.png"/><Relationship Id="rId157" Type="http://schemas.openxmlformats.org/officeDocument/2006/relationships/image" Target="../media/image1828.png"/><Relationship Id="rId364" Type="http://schemas.openxmlformats.org/officeDocument/2006/relationships/customXml" Target="../ink/ink1946.xml"/><Relationship Id="rId1008" Type="http://schemas.openxmlformats.org/officeDocument/2006/relationships/customXml" Target="../ink/ink2272.xml"/><Relationship Id="rId61" Type="http://schemas.openxmlformats.org/officeDocument/2006/relationships/image" Target="../media/image1780.png"/><Relationship Id="rId571" Type="http://schemas.openxmlformats.org/officeDocument/2006/relationships/image" Target="../media/image2033.png"/><Relationship Id="rId669" Type="http://schemas.openxmlformats.org/officeDocument/2006/relationships/image" Target="../media/image2082.png"/><Relationship Id="rId876" Type="http://schemas.openxmlformats.org/officeDocument/2006/relationships/image" Target="../media/image2183.png"/><Relationship Id="rId19" Type="http://schemas.openxmlformats.org/officeDocument/2006/relationships/image" Target="../media/image1759.png"/><Relationship Id="rId224" Type="http://schemas.openxmlformats.org/officeDocument/2006/relationships/customXml" Target="../ink/ink1876.xml"/><Relationship Id="rId431" Type="http://schemas.openxmlformats.org/officeDocument/2006/relationships/image" Target="../media/image1965.png"/><Relationship Id="rId529" Type="http://schemas.openxmlformats.org/officeDocument/2006/relationships/image" Target="../media/image2012.png"/><Relationship Id="rId736" Type="http://schemas.openxmlformats.org/officeDocument/2006/relationships/image" Target="../media/image2115.png"/><Relationship Id="rId168" Type="http://schemas.openxmlformats.org/officeDocument/2006/relationships/customXml" Target="../ink/ink1848.xml"/><Relationship Id="rId943" Type="http://schemas.openxmlformats.org/officeDocument/2006/relationships/customXml" Target="../ink/ink2239.xml"/><Relationship Id="rId1019" Type="http://schemas.openxmlformats.org/officeDocument/2006/relationships/image" Target="../media/image2254.png"/><Relationship Id="rId72" Type="http://schemas.openxmlformats.org/officeDocument/2006/relationships/customXml" Target="../ink/ink1800.xml"/><Relationship Id="rId375" Type="http://schemas.openxmlformats.org/officeDocument/2006/relationships/image" Target="../media/image1937.png"/><Relationship Id="rId582" Type="http://schemas.openxmlformats.org/officeDocument/2006/relationships/customXml" Target="../ink/ink2056.xml"/><Relationship Id="rId803" Type="http://schemas.openxmlformats.org/officeDocument/2006/relationships/image" Target="../media/image2148.png"/><Relationship Id="rId3" Type="http://schemas.openxmlformats.org/officeDocument/2006/relationships/notesSlide" Target="../notesSlides/notesSlide21.xml"/><Relationship Id="rId235" Type="http://schemas.openxmlformats.org/officeDocument/2006/relationships/image" Target="../media/image1867.png"/><Relationship Id="rId442" Type="http://schemas.openxmlformats.org/officeDocument/2006/relationships/customXml" Target="../ink/ink1985.xml"/><Relationship Id="rId887" Type="http://schemas.openxmlformats.org/officeDocument/2006/relationships/customXml" Target="../ink/ink2211.xml"/><Relationship Id="rId302" Type="http://schemas.openxmlformats.org/officeDocument/2006/relationships/customXml" Target="../ink/ink1915.xml"/><Relationship Id="rId747" Type="http://schemas.openxmlformats.org/officeDocument/2006/relationships/customXml" Target="../ink/ink2139.xml"/><Relationship Id="rId954" Type="http://schemas.openxmlformats.org/officeDocument/2006/relationships/image" Target="../media/image2222.png"/><Relationship Id="rId83" Type="http://schemas.openxmlformats.org/officeDocument/2006/relationships/image" Target="../media/image1791.png"/><Relationship Id="rId179" Type="http://schemas.openxmlformats.org/officeDocument/2006/relationships/image" Target="../media/image1839.png"/><Relationship Id="rId386" Type="http://schemas.openxmlformats.org/officeDocument/2006/relationships/customXml" Target="../ink/ink1957.xml"/><Relationship Id="rId593" Type="http://schemas.openxmlformats.org/officeDocument/2006/relationships/image" Target="../media/image2044.png"/><Relationship Id="rId607" Type="http://schemas.openxmlformats.org/officeDocument/2006/relationships/image" Target="../media/image2051.png"/><Relationship Id="rId814" Type="http://schemas.openxmlformats.org/officeDocument/2006/relationships/customXml" Target="../ink/ink2174.xml"/><Relationship Id="rId246" Type="http://schemas.openxmlformats.org/officeDocument/2006/relationships/customXml" Target="../ink/ink1887.xml"/><Relationship Id="rId453" Type="http://schemas.openxmlformats.org/officeDocument/2006/relationships/image" Target="../media/image1975.png"/><Relationship Id="rId660" Type="http://schemas.openxmlformats.org/officeDocument/2006/relationships/customXml" Target="../ink/ink2095.xml"/><Relationship Id="rId898" Type="http://schemas.openxmlformats.org/officeDocument/2006/relationships/image" Target="../media/image2194.png"/><Relationship Id="rId106" Type="http://schemas.openxmlformats.org/officeDocument/2006/relationships/customXml" Target="../ink/ink1817.xml"/><Relationship Id="rId313" Type="http://schemas.openxmlformats.org/officeDocument/2006/relationships/image" Target="../media/image1906.png"/><Relationship Id="rId758" Type="http://schemas.openxmlformats.org/officeDocument/2006/relationships/image" Target="../media/image2126.png"/><Relationship Id="rId965" Type="http://schemas.openxmlformats.org/officeDocument/2006/relationships/customXml" Target="../ink/ink2250.xml"/><Relationship Id="rId10" Type="http://schemas.openxmlformats.org/officeDocument/2006/relationships/customXml" Target="../ink/ink1769.xml"/><Relationship Id="rId94" Type="http://schemas.openxmlformats.org/officeDocument/2006/relationships/customXml" Target="../ink/ink1811.xml"/><Relationship Id="rId397" Type="http://schemas.openxmlformats.org/officeDocument/2006/relationships/image" Target="../media/image1948.png"/><Relationship Id="rId520" Type="http://schemas.openxmlformats.org/officeDocument/2006/relationships/customXml" Target="../ink/ink2025.xml"/><Relationship Id="rId618" Type="http://schemas.openxmlformats.org/officeDocument/2006/relationships/customXml" Target="../ink/ink2074.xml"/><Relationship Id="rId825" Type="http://schemas.openxmlformats.org/officeDocument/2006/relationships/image" Target="../media/image2158.png"/><Relationship Id="rId257" Type="http://schemas.openxmlformats.org/officeDocument/2006/relationships/image" Target="../media/image1878.png"/><Relationship Id="rId464" Type="http://schemas.openxmlformats.org/officeDocument/2006/relationships/customXml" Target="../ink/ink1996.xml"/><Relationship Id="rId1010" Type="http://schemas.openxmlformats.org/officeDocument/2006/relationships/customXml" Target="../ink/ink2273.xml"/><Relationship Id="rId117" Type="http://schemas.openxmlformats.org/officeDocument/2006/relationships/image" Target="../media/image1808.png"/><Relationship Id="rId671" Type="http://schemas.openxmlformats.org/officeDocument/2006/relationships/image" Target="../media/image2083.png"/><Relationship Id="rId769" Type="http://schemas.openxmlformats.org/officeDocument/2006/relationships/image" Target="../media/image2131.png"/><Relationship Id="rId976" Type="http://schemas.openxmlformats.org/officeDocument/2006/relationships/image" Target="../media/image2233.png"/><Relationship Id="rId324" Type="http://schemas.openxmlformats.org/officeDocument/2006/relationships/customXml" Target="../ink/ink1926.xml"/><Relationship Id="rId531" Type="http://schemas.openxmlformats.org/officeDocument/2006/relationships/image" Target="../media/image2013.png"/><Relationship Id="rId629" Type="http://schemas.openxmlformats.org/officeDocument/2006/relationships/image" Target="../media/image2062.png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customXml" Target="../ink/ink2288.xml"/><Relationship Id="rId18" Type="http://schemas.openxmlformats.org/officeDocument/2006/relationships/image" Target="../media/image2267.png"/><Relationship Id="rId26" Type="http://schemas.openxmlformats.org/officeDocument/2006/relationships/image" Target="../media/image2271.png"/><Relationship Id="rId3" Type="http://schemas.openxmlformats.org/officeDocument/2006/relationships/customXml" Target="../ink/ink2283.xml"/><Relationship Id="rId21" Type="http://schemas.openxmlformats.org/officeDocument/2006/relationships/customXml" Target="../ink/ink2292.xml"/><Relationship Id="rId34" Type="http://schemas.openxmlformats.org/officeDocument/2006/relationships/image" Target="../media/image2275.png"/><Relationship Id="rId7" Type="http://schemas.openxmlformats.org/officeDocument/2006/relationships/customXml" Target="../ink/ink2285.xml"/><Relationship Id="rId12" Type="http://schemas.openxmlformats.org/officeDocument/2006/relationships/image" Target="../media/image2264.png"/><Relationship Id="rId17" Type="http://schemas.openxmlformats.org/officeDocument/2006/relationships/customXml" Target="../ink/ink2290.xml"/><Relationship Id="rId25" Type="http://schemas.openxmlformats.org/officeDocument/2006/relationships/customXml" Target="../ink/ink2294.xml"/><Relationship Id="rId33" Type="http://schemas.openxmlformats.org/officeDocument/2006/relationships/customXml" Target="../ink/ink2298.xml"/><Relationship Id="rId2" Type="http://schemas.openxmlformats.org/officeDocument/2006/relationships/notesSlide" Target="../notesSlides/notesSlide22.xml"/><Relationship Id="rId16" Type="http://schemas.openxmlformats.org/officeDocument/2006/relationships/image" Target="../media/image2266.png"/><Relationship Id="rId20" Type="http://schemas.openxmlformats.org/officeDocument/2006/relationships/image" Target="../media/image2268.png"/><Relationship Id="rId29" Type="http://schemas.openxmlformats.org/officeDocument/2006/relationships/customXml" Target="../ink/ink229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261.png"/><Relationship Id="rId11" Type="http://schemas.openxmlformats.org/officeDocument/2006/relationships/customXml" Target="../ink/ink2287.xml"/><Relationship Id="rId24" Type="http://schemas.openxmlformats.org/officeDocument/2006/relationships/image" Target="../media/image2270.png"/><Relationship Id="rId32" Type="http://schemas.openxmlformats.org/officeDocument/2006/relationships/image" Target="../media/image2274.png"/><Relationship Id="rId5" Type="http://schemas.openxmlformats.org/officeDocument/2006/relationships/customXml" Target="../ink/ink2284.xml"/><Relationship Id="rId15" Type="http://schemas.openxmlformats.org/officeDocument/2006/relationships/customXml" Target="../ink/ink2289.xml"/><Relationship Id="rId23" Type="http://schemas.openxmlformats.org/officeDocument/2006/relationships/customXml" Target="../ink/ink2293.xml"/><Relationship Id="rId28" Type="http://schemas.openxmlformats.org/officeDocument/2006/relationships/image" Target="../media/image2272.png"/><Relationship Id="rId36" Type="http://schemas.openxmlformats.org/officeDocument/2006/relationships/image" Target="../media/image2276.png"/><Relationship Id="rId10" Type="http://schemas.openxmlformats.org/officeDocument/2006/relationships/image" Target="../media/image2263.png"/><Relationship Id="rId19" Type="http://schemas.openxmlformats.org/officeDocument/2006/relationships/customXml" Target="../ink/ink2291.xml"/><Relationship Id="rId31" Type="http://schemas.openxmlformats.org/officeDocument/2006/relationships/customXml" Target="../ink/ink2297.xml"/><Relationship Id="rId4" Type="http://schemas.openxmlformats.org/officeDocument/2006/relationships/image" Target="../media/image2260.png"/><Relationship Id="rId9" Type="http://schemas.openxmlformats.org/officeDocument/2006/relationships/customXml" Target="../ink/ink2286.xml"/><Relationship Id="rId14" Type="http://schemas.openxmlformats.org/officeDocument/2006/relationships/image" Target="../media/image2265.png"/><Relationship Id="rId22" Type="http://schemas.openxmlformats.org/officeDocument/2006/relationships/image" Target="../media/image2269.png"/><Relationship Id="rId27" Type="http://schemas.openxmlformats.org/officeDocument/2006/relationships/customXml" Target="../ink/ink2295.xml"/><Relationship Id="rId30" Type="http://schemas.openxmlformats.org/officeDocument/2006/relationships/image" Target="../media/image2273.png"/><Relationship Id="rId35" Type="http://schemas.openxmlformats.org/officeDocument/2006/relationships/customXml" Target="../ink/ink2299.xml"/><Relationship Id="rId8" Type="http://schemas.openxmlformats.org/officeDocument/2006/relationships/image" Target="../media/image2262.png"/></Relationships>
</file>

<file path=ppt/slides/_rels/slide23.xml.rels><?xml version="1.0" encoding="UTF-8" standalone="yes"?>
<Relationships xmlns="http://schemas.openxmlformats.org/package/2006/relationships"><Relationship Id="rId117" Type="http://schemas.openxmlformats.org/officeDocument/2006/relationships/image" Target="../media/image2333.png"/><Relationship Id="rId671" Type="http://schemas.openxmlformats.org/officeDocument/2006/relationships/image" Target="../media/image2606.png"/><Relationship Id="rId769" Type="http://schemas.openxmlformats.org/officeDocument/2006/relationships/customXml" Target="../ink/ink2687.xml"/><Relationship Id="rId21" Type="http://schemas.openxmlformats.org/officeDocument/2006/relationships/image" Target="../media/image2286.png"/><Relationship Id="rId324" Type="http://schemas.openxmlformats.org/officeDocument/2006/relationships/image" Target="../media/image2436.png"/><Relationship Id="rId531" Type="http://schemas.openxmlformats.org/officeDocument/2006/relationships/customXml" Target="../ink/ink2566.xml"/><Relationship Id="rId629" Type="http://schemas.openxmlformats.org/officeDocument/2006/relationships/customXml" Target="../ink/ink2616.xml"/><Relationship Id="rId170" Type="http://schemas.openxmlformats.org/officeDocument/2006/relationships/image" Target="../media/image2359.png"/><Relationship Id="rId268" Type="http://schemas.openxmlformats.org/officeDocument/2006/relationships/image" Target="../media/image2408.png"/><Relationship Id="rId475" Type="http://schemas.openxmlformats.org/officeDocument/2006/relationships/image" Target="../media/image2510.png"/><Relationship Id="rId682" Type="http://schemas.openxmlformats.org/officeDocument/2006/relationships/customXml" Target="../ink/ink2643.xml"/><Relationship Id="rId32" Type="http://schemas.openxmlformats.org/officeDocument/2006/relationships/customXml" Target="../ink/ink2314.xml"/><Relationship Id="rId128" Type="http://schemas.openxmlformats.org/officeDocument/2006/relationships/image" Target="../media/image2338.png"/><Relationship Id="rId335" Type="http://schemas.openxmlformats.org/officeDocument/2006/relationships/customXml" Target="../ink/ink2466.xml"/><Relationship Id="rId542" Type="http://schemas.openxmlformats.org/officeDocument/2006/relationships/image" Target="../media/image2543.png"/><Relationship Id="rId181" Type="http://schemas.openxmlformats.org/officeDocument/2006/relationships/customXml" Target="../ink/ink2389.xml"/><Relationship Id="rId402" Type="http://schemas.openxmlformats.org/officeDocument/2006/relationships/image" Target="../media/image2474.png"/><Relationship Id="rId279" Type="http://schemas.openxmlformats.org/officeDocument/2006/relationships/customXml" Target="../ink/ink2438.xml"/><Relationship Id="rId486" Type="http://schemas.openxmlformats.org/officeDocument/2006/relationships/customXml" Target="../ink/ink2543.xml"/><Relationship Id="rId693" Type="http://schemas.openxmlformats.org/officeDocument/2006/relationships/image" Target="../media/image2617.png"/><Relationship Id="rId707" Type="http://schemas.openxmlformats.org/officeDocument/2006/relationships/image" Target="../media/image2624.png"/><Relationship Id="rId43" Type="http://schemas.openxmlformats.org/officeDocument/2006/relationships/image" Target="../media/image2296.png"/><Relationship Id="rId139" Type="http://schemas.openxmlformats.org/officeDocument/2006/relationships/customXml" Target="../ink/ink2368.xml"/><Relationship Id="rId346" Type="http://schemas.openxmlformats.org/officeDocument/2006/relationships/customXml" Target="../ink/ink2472.xml"/><Relationship Id="rId553" Type="http://schemas.openxmlformats.org/officeDocument/2006/relationships/customXml" Target="../ink/ink2577.xml"/><Relationship Id="rId760" Type="http://schemas.openxmlformats.org/officeDocument/2006/relationships/image" Target="../media/image2650.png"/><Relationship Id="rId192" Type="http://schemas.openxmlformats.org/officeDocument/2006/relationships/image" Target="../media/image2370.png"/><Relationship Id="rId206" Type="http://schemas.openxmlformats.org/officeDocument/2006/relationships/image" Target="../media/image2377.png"/><Relationship Id="rId413" Type="http://schemas.openxmlformats.org/officeDocument/2006/relationships/customXml" Target="../ink/ink2506.xml"/><Relationship Id="rId497" Type="http://schemas.openxmlformats.org/officeDocument/2006/relationships/customXml" Target="../ink/ink2549.xml"/><Relationship Id="rId620" Type="http://schemas.openxmlformats.org/officeDocument/2006/relationships/image" Target="../media/image2581.png"/><Relationship Id="rId718" Type="http://schemas.openxmlformats.org/officeDocument/2006/relationships/customXml" Target="../ink/ink2661.xml"/><Relationship Id="rId357" Type="http://schemas.openxmlformats.org/officeDocument/2006/relationships/customXml" Target="../ink/ink2478.xml"/><Relationship Id="rId54" Type="http://schemas.openxmlformats.org/officeDocument/2006/relationships/customXml" Target="../ink/ink2325.xml"/><Relationship Id="rId217" Type="http://schemas.openxmlformats.org/officeDocument/2006/relationships/customXml" Target="../ink/ink2407.xml"/><Relationship Id="rId564" Type="http://schemas.openxmlformats.org/officeDocument/2006/relationships/image" Target="../media/image2554.png"/><Relationship Id="rId771" Type="http://schemas.openxmlformats.org/officeDocument/2006/relationships/customXml" Target="../ink/ink2688.xml"/><Relationship Id="rId424" Type="http://schemas.openxmlformats.org/officeDocument/2006/relationships/image" Target="../media/image2485.png"/><Relationship Id="rId631" Type="http://schemas.openxmlformats.org/officeDocument/2006/relationships/customXml" Target="../ink/ink2617.xml"/><Relationship Id="rId729" Type="http://schemas.openxmlformats.org/officeDocument/2006/relationships/image" Target="../media/image2635.png"/><Relationship Id="rId270" Type="http://schemas.openxmlformats.org/officeDocument/2006/relationships/image" Target="../media/image2409.png"/><Relationship Id="rId65" Type="http://schemas.openxmlformats.org/officeDocument/2006/relationships/image" Target="../media/image2307.png"/><Relationship Id="rId130" Type="http://schemas.openxmlformats.org/officeDocument/2006/relationships/image" Target="../media/image2339.png"/><Relationship Id="rId368" Type="http://schemas.openxmlformats.org/officeDocument/2006/relationships/image" Target="../media/image2457.png"/><Relationship Id="rId575" Type="http://schemas.openxmlformats.org/officeDocument/2006/relationships/customXml" Target="../ink/ink2589.xml"/><Relationship Id="rId782" Type="http://schemas.openxmlformats.org/officeDocument/2006/relationships/image" Target="../media/image2661.png"/><Relationship Id="rId228" Type="http://schemas.openxmlformats.org/officeDocument/2006/relationships/image" Target="../media/image2388.png"/><Relationship Id="rId435" Type="http://schemas.openxmlformats.org/officeDocument/2006/relationships/customXml" Target="../ink/ink2517.xml"/><Relationship Id="rId642" Type="http://schemas.openxmlformats.org/officeDocument/2006/relationships/customXml" Target="../ink/ink2623.xml"/><Relationship Id="rId281" Type="http://schemas.openxmlformats.org/officeDocument/2006/relationships/customXml" Target="../ink/ink2439.xml"/><Relationship Id="rId502" Type="http://schemas.openxmlformats.org/officeDocument/2006/relationships/image" Target="../media/image2523.png"/><Relationship Id="rId76" Type="http://schemas.openxmlformats.org/officeDocument/2006/relationships/customXml" Target="../ink/ink2336.xml"/><Relationship Id="rId141" Type="http://schemas.openxmlformats.org/officeDocument/2006/relationships/customXml" Target="../ink/ink2369.xml"/><Relationship Id="rId379" Type="http://schemas.openxmlformats.org/officeDocument/2006/relationships/customXml" Target="../ink/ink2489.xml"/><Relationship Id="rId586" Type="http://schemas.openxmlformats.org/officeDocument/2006/relationships/image" Target="../media/image2564.png"/><Relationship Id="rId7" Type="http://schemas.openxmlformats.org/officeDocument/2006/relationships/image" Target="../media/image2279.png"/><Relationship Id="rId239" Type="http://schemas.openxmlformats.org/officeDocument/2006/relationships/customXml" Target="../ink/ink2418.xml"/><Relationship Id="rId446" Type="http://schemas.openxmlformats.org/officeDocument/2006/relationships/image" Target="../media/image2496.png"/><Relationship Id="rId653" Type="http://schemas.openxmlformats.org/officeDocument/2006/relationships/image" Target="../media/image2597.png"/><Relationship Id="rId292" Type="http://schemas.openxmlformats.org/officeDocument/2006/relationships/image" Target="../media/image2420.png"/><Relationship Id="rId306" Type="http://schemas.openxmlformats.org/officeDocument/2006/relationships/image" Target="../media/image2427.png"/><Relationship Id="rId87" Type="http://schemas.openxmlformats.org/officeDocument/2006/relationships/image" Target="../media/image2318.png"/><Relationship Id="rId513" Type="http://schemas.openxmlformats.org/officeDocument/2006/relationships/customXml" Target="../ink/ink2557.xml"/><Relationship Id="rId597" Type="http://schemas.openxmlformats.org/officeDocument/2006/relationships/customXml" Target="../ink/ink2600.xml"/><Relationship Id="rId720" Type="http://schemas.openxmlformats.org/officeDocument/2006/relationships/customXml" Target="../ink/ink2662.xml"/><Relationship Id="rId152" Type="http://schemas.openxmlformats.org/officeDocument/2006/relationships/image" Target="../media/image2350.png"/><Relationship Id="rId457" Type="http://schemas.openxmlformats.org/officeDocument/2006/relationships/customXml" Target="../ink/ink2528.xml"/><Relationship Id="rId664" Type="http://schemas.openxmlformats.org/officeDocument/2006/relationships/customXml" Target="../ink/ink2634.xml"/><Relationship Id="rId14" Type="http://schemas.openxmlformats.org/officeDocument/2006/relationships/customXml" Target="../ink/ink2305.xml"/><Relationship Id="rId317" Type="http://schemas.openxmlformats.org/officeDocument/2006/relationships/customXml" Target="../ink/ink2457.xml"/><Relationship Id="rId524" Type="http://schemas.openxmlformats.org/officeDocument/2006/relationships/image" Target="../media/image2534.png"/><Relationship Id="rId731" Type="http://schemas.openxmlformats.org/officeDocument/2006/relationships/image" Target="../media/image2636.png"/><Relationship Id="rId98" Type="http://schemas.openxmlformats.org/officeDocument/2006/relationships/customXml" Target="../ink/ink2347.xml"/><Relationship Id="rId163" Type="http://schemas.openxmlformats.org/officeDocument/2006/relationships/customXml" Target="../ink/ink2380.xml"/><Relationship Id="rId370" Type="http://schemas.openxmlformats.org/officeDocument/2006/relationships/image" Target="../media/image2458.png"/><Relationship Id="rId230" Type="http://schemas.openxmlformats.org/officeDocument/2006/relationships/image" Target="../media/image2389.png"/><Relationship Id="rId468" Type="http://schemas.openxmlformats.org/officeDocument/2006/relationships/customXml" Target="../ink/ink2534.xml"/><Relationship Id="rId675" Type="http://schemas.openxmlformats.org/officeDocument/2006/relationships/image" Target="../media/image2608.png"/><Relationship Id="rId25" Type="http://schemas.openxmlformats.org/officeDocument/2006/relationships/image" Target="../media/image2288.png"/><Relationship Id="rId328" Type="http://schemas.openxmlformats.org/officeDocument/2006/relationships/image" Target="../media/image2438.png"/><Relationship Id="rId535" Type="http://schemas.openxmlformats.org/officeDocument/2006/relationships/customXml" Target="../ink/ink2568.xml"/><Relationship Id="rId742" Type="http://schemas.openxmlformats.org/officeDocument/2006/relationships/image" Target="../media/image2641.png"/><Relationship Id="rId174" Type="http://schemas.openxmlformats.org/officeDocument/2006/relationships/image" Target="../media/image2361.png"/><Relationship Id="rId381" Type="http://schemas.openxmlformats.org/officeDocument/2006/relationships/customXml" Target="../ink/ink2490.xml"/><Relationship Id="rId602" Type="http://schemas.openxmlformats.org/officeDocument/2006/relationships/image" Target="../media/image2572.png"/><Relationship Id="rId241" Type="http://schemas.openxmlformats.org/officeDocument/2006/relationships/customXml" Target="../ink/ink2419.xml"/><Relationship Id="rId479" Type="http://schemas.openxmlformats.org/officeDocument/2006/relationships/image" Target="../media/image2512.png"/><Relationship Id="rId686" Type="http://schemas.openxmlformats.org/officeDocument/2006/relationships/customXml" Target="../ink/ink2645.xml"/><Relationship Id="rId36" Type="http://schemas.openxmlformats.org/officeDocument/2006/relationships/customXml" Target="../ink/ink2316.xml"/><Relationship Id="rId339" Type="http://schemas.openxmlformats.org/officeDocument/2006/relationships/image" Target="../media/image2443.png"/><Relationship Id="rId546" Type="http://schemas.openxmlformats.org/officeDocument/2006/relationships/image" Target="../media/image2545.png"/><Relationship Id="rId753" Type="http://schemas.openxmlformats.org/officeDocument/2006/relationships/customXml" Target="../ink/ink2679.xml"/><Relationship Id="rId101" Type="http://schemas.openxmlformats.org/officeDocument/2006/relationships/image" Target="../media/image2325.png"/><Relationship Id="rId185" Type="http://schemas.openxmlformats.org/officeDocument/2006/relationships/customXml" Target="../ink/ink2391.xml"/><Relationship Id="rId406" Type="http://schemas.openxmlformats.org/officeDocument/2006/relationships/image" Target="../media/image2476.png"/><Relationship Id="rId392" Type="http://schemas.openxmlformats.org/officeDocument/2006/relationships/image" Target="../media/image2469.png"/><Relationship Id="rId613" Type="http://schemas.openxmlformats.org/officeDocument/2006/relationships/customXml" Target="../ink/ink2608.xml"/><Relationship Id="rId697" Type="http://schemas.openxmlformats.org/officeDocument/2006/relationships/image" Target="../media/image2619.png"/><Relationship Id="rId252" Type="http://schemas.openxmlformats.org/officeDocument/2006/relationships/image" Target="../media/image2400.png"/><Relationship Id="rId47" Type="http://schemas.openxmlformats.org/officeDocument/2006/relationships/image" Target="../media/image2298.png"/><Relationship Id="rId112" Type="http://schemas.openxmlformats.org/officeDocument/2006/relationships/customXml" Target="../ink/ink2354.xml"/><Relationship Id="rId557" Type="http://schemas.openxmlformats.org/officeDocument/2006/relationships/customXml" Target="../ink/ink2579.xml"/><Relationship Id="rId764" Type="http://schemas.openxmlformats.org/officeDocument/2006/relationships/image" Target="../media/image2652.png"/><Relationship Id="rId196" Type="http://schemas.openxmlformats.org/officeDocument/2006/relationships/image" Target="../media/image2372.png"/><Relationship Id="rId417" Type="http://schemas.openxmlformats.org/officeDocument/2006/relationships/customXml" Target="../ink/ink2508.xml"/><Relationship Id="rId624" Type="http://schemas.openxmlformats.org/officeDocument/2006/relationships/image" Target="../media/image2583.png"/><Relationship Id="rId263" Type="http://schemas.openxmlformats.org/officeDocument/2006/relationships/customXml" Target="../ink/ink2430.xml"/><Relationship Id="rId470" Type="http://schemas.openxmlformats.org/officeDocument/2006/relationships/customXml" Target="../ink/ink2535.xml"/><Relationship Id="rId58" Type="http://schemas.openxmlformats.org/officeDocument/2006/relationships/customXml" Target="../ink/ink2327.xml"/><Relationship Id="rId123" Type="http://schemas.openxmlformats.org/officeDocument/2006/relationships/customXml" Target="../ink/ink2360.xml"/><Relationship Id="rId330" Type="http://schemas.openxmlformats.org/officeDocument/2006/relationships/image" Target="../media/image2439.png"/><Relationship Id="rId568" Type="http://schemas.openxmlformats.org/officeDocument/2006/relationships/customXml" Target="../ink/ink2585.xml"/><Relationship Id="rId775" Type="http://schemas.openxmlformats.org/officeDocument/2006/relationships/customXml" Target="../ink/ink2690.xml"/><Relationship Id="rId428" Type="http://schemas.openxmlformats.org/officeDocument/2006/relationships/image" Target="../media/image2487.png"/><Relationship Id="rId635" Type="http://schemas.openxmlformats.org/officeDocument/2006/relationships/image" Target="../media/image2588.png"/><Relationship Id="rId274" Type="http://schemas.openxmlformats.org/officeDocument/2006/relationships/image" Target="../media/image2411.png"/><Relationship Id="rId481" Type="http://schemas.openxmlformats.org/officeDocument/2006/relationships/image" Target="../media/image2513.png"/><Relationship Id="rId702" Type="http://schemas.openxmlformats.org/officeDocument/2006/relationships/customXml" Target="../ink/ink2653.xml"/><Relationship Id="rId69" Type="http://schemas.openxmlformats.org/officeDocument/2006/relationships/image" Target="../media/image2309.png"/><Relationship Id="rId134" Type="http://schemas.openxmlformats.org/officeDocument/2006/relationships/image" Target="../media/image2341.png"/><Relationship Id="rId579" Type="http://schemas.openxmlformats.org/officeDocument/2006/relationships/customXml" Target="../ink/ink2591.xml"/><Relationship Id="rId786" Type="http://schemas.openxmlformats.org/officeDocument/2006/relationships/image" Target="../media/image2663.png"/><Relationship Id="rId341" Type="http://schemas.openxmlformats.org/officeDocument/2006/relationships/image" Target="../media/image2444.png"/><Relationship Id="rId439" Type="http://schemas.openxmlformats.org/officeDocument/2006/relationships/customXml" Target="../ink/ink2519.xml"/><Relationship Id="rId646" Type="http://schemas.openxmlformats.org/officeDocument/2006/relationships/customXml" Target="../ink/ink2625.xml"/><Relationship Id="rId201" Type="http://schemas.openxmlformats.org/officeDocument/2006/relationships/customXml" Target="../ink/ink2399.xml"/><Relationship Id="rId285" Type="http://schemas.openxmlformats.org/officeDocument/2006/relationships/customXml" Target="../ink/ink2441.xml"/><Relationship Id="rId506" Type="http://schemas.openxmlformats.org/officeDocument/2006/relationships/image" Target="../media/image2525.png"/><Relationship Id="rId492" Type="http://schemas.openxmlformats.org/officeDocument/2006/relationships/customXml" Target="../ink/ink2546.xml"/><Relationship Id="rId713" Type="http://schemas.openxmlformats.org/officeDocument/2006/relationships/image" Target="../media/image2627.png"/><Relationship Id="rId145" Type="http://schemas.openxmlformats.org/officeDocument/2006/relationships/customXml" Target="../ink/ink2371.xml"/><Relationship Id="rId352" Type="http://schemas.openxmlformats.org/officeDocument/2006/relationships/image" Target="../media/image2449.png"/><Relationship Id="rId212" Type="http://schemas.openxmlformats.org/officeDocument/2006/relationships/image" Target="../media/image2380.png"/><Relationship Id="rId657" Type="http://schemas.openxmlformats.org/officeDocument/2006/relationships/image" Target="../media/image2599.png"/><Relationship Id="rId296" Type="http://schemas.openxmlformats.org/officeDocument/2006/relationships/image" Target="../media/image2422.png"/><Relationship Id="rId517" Type="http://schemas.openxmlformats.org/officeDocument/2006/relationships/customXml" Target="../ink/ink2559.xml"/><Relationship Id="rId724" Type="http://schemas.openxmlformats.org/officeDocument/2006/relationships/customXml" Target="../ink/ink2664.xml"/><Relationship Id="rId60" Type="http://schemas.openxmlformats.org/officeDocument/2006/relationships/customXml" Target="../ink/ink2328.xml"/><Relationship Id="rId156" Type="http://schemas.openxmlformats.org/officeDocument/2006/relationships/image" Target="../media/image2352.png"/><Relationship Id="rId363" Type="http://schemas.openxmlformats.org/officeDocument/2006/relationships/customXml" Target="../ink/ink2481.xml"/><Relationship Id="rId570" Type="http://schemas.openxmlformats.org/officeDocument/2006/relationships/image" Target="../media/image2556.png"/><Relationship Id="rId223" Type="http://schemas.openxmlformats.org/officeDocument/2006/relationships/customXml" Target="../ink/ink2410.xml"/><Relationship Id="rId430" Type="http://schemas.openxmlformats.org/officeDocument/2006/relationships/image" Target="../media/image2488.png"/><Relationship Id="rId668" Type="http://schemas.openxmlformats.org/officeDocument/2006/relationships/customXml" Target="../ink/ink2636.xml"/><Relationship Id="rId18" Type="http://schemas.openxmlformats.org/officeDocument/2006/relationships/customXml" Target="../ink/ink2307.xml"/><Relationship Id="rId528" Type="http://schemas.openxmlformats.org/officeDocument/2006/relationships/image" Target="../media/image2536.png"/><Relationship Id="rId735" Type="http://schemas.openxmlformats.org/officeDocument/2006/relationships/image" Target="../media/image2638.png"/><Relationship Id="rId167" Type="http://schemas.openxmlformats.org/officeDocument/2006/relationships/customXml" Target="../ink/ink2382.xml"/><Relationship Id="rId374" Type="http://schemas.openxmlformats.org/officeDocument/2006/relationships/image" Target="../media/image2460.png"/><Relationship Id="rId581" Type="http://schemas.openxmlformats.org/officeDocument/2006/relationships/customXml" Target="../ink/ink2592.xml"/><Relationship Id="rId71" Type="http://schemas.openxmlformats.org/officeDocument/2006/relationships/image" Target="../media/image2310.png"/><Relationship Id="rId234" Type="http://schemas.openxmlformats.org/officeDocument/2006/relationships/image" Target="../media/image2391.png"/><Relationship Id="rId679" Type="http://schemas.openxmlformats.org/officeDocument/2006/relationships/image" Target="../media/image2610.png"/><Relationship Id="rId2" Type="http://schemas.openxmlformats.org/officeDocument/2006/relationships/notesSlide" Target="../notesSlides/notesSlide23.xml"/><Relationship Id="rId29" Type="http://schemas.openxmlformats.org/officeDocument/2006/relationships/image" Target="../media/image2290.png"/><Relationship Id="rId441" Type="http://schemas.openxmlformats.org/officeDocument/2006/relationships/customXml" Target="../ink/ink2520.xml"/><Relationship Id="rId539" Type="http://schemas.openxmlformats.org/officeDocument/2006/relationships/customXml" Target="../ink/ink2570.xml"/><Relationship Id="rId746" Type="http://schemas.openxmlformats.org/officeDocument/2006/relationships/image" Target="../media/image2643.png"/><Relationship Id="rId178" Type="http://schemas.openxmlformats.org/officeDocument/2006/relationships/image" Target="../media/image2363.png"/><Relationship Id="rId301" Type="http://schemas.openxmlformats.org/officeDocument/2006/relationships/customXml" Target="../ink/ink2449.xml"/><Relationship Id="rId82" Type="http://schemas.openxmlformats.org/officeDocument/2006/relationships/customXml" Target="../ink/ink2339.xml"/><Relationship Id="rId385" Type="http://schemas.openxmlformats.org/officeDocument/2006/relationships/customXml" Target="../ink/ink2492.xml"/><Relationship Id="rId592" Type="http://schemas.openxmlformats.org/officeDocument/2006/relationships/image" Target="../media/image2567.png"/><Relationship Id="rId606" Type="http://schemas.openxmlformats.org/officeDocument/2006/relationships/image" Target="../media/image2574.png"/><Relationship Id="rId245" Type="http://schemas.openxmlformats.org/officeDocument/2006/relationships/customXml" Target="../ink/ink2421.xml"/><Relationship Id="rId452" Type="http://schemas.openxmlformats.org/officeDocument/2006/relationships/image" Target="../media/image2499.png"/><Relationship Id="rId105" Type="http://schemas.openxmlformats.org/officeDocument/2006/relationships/image" Target="../media/image2327.png"/><Relationship Id="rId312" Type="http://schemas.openxmlformats.org/officeDocument/2006/relationships/image" Target="../media/image2430.png"/><Relationship Id="rId757" Type="http://schemas.openxmlformats.org/officeDocument/2006/relationships/customXml" Target="../ink/ink2681.xml"/><Relationship Id="rId93" Type="http://schemas.openxmlformats.org/officeDocument/2006/relationships/image" Target="../media/image2321.png"/><Relationship Id="rId189" Type="http://schemas.openxmlformats.org/officeDocument/2006/relationships/customXml" Target="../ink/ink2393.xml"/><Relationship Id="rId396" Type="http://schemas.openxmlformats.org/officeDocument/2006/relationships/image" Target="../media/image2471.png"/><Relationship Id="rId617" Type="http://schemas.openxmlformats.org/officeDocument/2006/relationships/customXml" Target="../ink/ink2610.xml"/><Relationship Id="rId256" Type="http://schemas.openxmlformats.org/officeDocument/2006/relationships/image" Target="../media/image2402.png"/><Relationship Id="rId463" Type="http://schemas.openxmlformats.org/officeDocument/2006/relationships/image" Target="../media/image2504.png"/><Relationship Id="rId670" Type="http://schemas.openxmlformats.org/officeDocument/2006/relationships/customXml" Target="../ink/ink2637.xml"/><Relationship Id="rId116" Type="http://schemas.openxmlformats.org/officeDocument/2006/relationships/customXml" Target="../ink/ink2356.xml"/><Relationship Id="rId323" Type="http://schemas.openxmlformats.org/officeDocument/2006/relationships/customXml" Target="../ink/ink2460.xml"/><Relationship Id="rId530" Type="http://schemas.openxmlformats.org/officeDocument/2006/relationships/image" Target="../media/image2537.png"/><Relationship Id="rId768" Type="http://schemas.openxmlformats.org/officeDocument/2006/relationships/image" Target="../media/image2654.png"/><Relationship Id="rId20" Type="http://schemas.openxmlformats.org/officeDocument/2006/relationships/customXml" Target="../ink/ink2308.xml"/><Relationship Id="rId628" Type="http://schemas.openxmlformats.org/officeDocument/2006/relationships/image" Target="../media/image2585.png"/><Relationship Id="rId267" Type="http://schemas.openxmlformats.org/officeDocument/2006/relationships/customXml" Target="../ink/ink2432.xml"/><Relationship Id="rId474" Type="http://schemas.openxmlformats.org/officeDocument/2006/relationships/customXml" Target="../ink/ink2537.xml"/><Relationship Id="rId127" Type="http://schemas.openxmlformats.org/officeDocument/2006/relationships/customXml" Target="../ink/ink2362.xml"/><Relationship Id="rId681" Type="http://schemas.openxmlformats.org/officeDocument/2006/relationships/image" Target="../media/image2611.png"/><Relationship Id="rId779" Type="http://schemas.openxmlformats.org/officeDocument/2006/relationships/customXml" Target="../ink/ink2692.xml"/><Relationship Id="rId31" Type="http://schemas.openxmlformats.org/officeDocument/2006/relationships/image" Target="../media/image2291.png"/><Relationship Id="rId334" Type="http://schemas.openxmlformats.org/officeDocument/2006/relationships/image" Target="../media/image2441.png"/><Relationship Id="rId541" Type="http://schemas.openxmlformats.org/officeDocument/2006/relationships/customXml" Target="../ink/ink2571.xml"/><Relationship Id="rId639" Type="http://schemas.openxmlformats.org/officeDocument/2006/relationships/image" Target="../media/image2590.png"/><Relationship Id="rId180" Type="http://schemas.openxmlformats.org/officeDocument/2006/relationships/image" Target="../media/image2364.png"/><Relationship Id="rId278" Type="http://schemas.openxmlformats.org/officeDocument/2006/relationships/image" Target="../media/image2413.png"/><Relationship Id="rId401" Type="http://schemas.openxmlformats.org/officeDocument/2006/relationships/customXml" Target="../ink/ink2500.xml"/><Relationship Id="rId485" Type="http://schemas.openxmlformats.org/officeDocument/2006/relationships/image" Target="../media/image2515.png"/><Relationship Id="rId692" Type="http://schemas.openxmlformats.org/officeDocument/2006/relationships/customXml" Target="../ink/ink2648.xml"/><Relationship Id="rId706" Type="http://schemas.openxmlformats.org/officeDocument/2006/relationships/customXml" Target="../ink/ink2655.xml"/><Relationship Id="rId42" Type="http://schemas.openxmlformats.org/officeDocument/2006/relationships/customXml" Target="../ink/ink2319.xml"/><Relationship Id="rId138" Type="http://schemas.openxmlformats.org/officeDocument/2006/relationships/image" Target="../media/image2343.png"/><Relationship Id="rId345" Type="http://schemas.openxmlformats.org/officeDocument/2006/relationships/image" Target="../media/image2446.png"/><Relationship Id="rId552" Type="http://schemas.openxmlformats.org/officeDocument/2006/relationships/image" Target="../media/image2548.png"/><Relationship Id="rId191" Type="http://schemas.openxmlformats.org/officeDocument/2006/relationships/customXml" Target="../ink/ink2394.xml"/><Relationship Id="rId205" Type="http://schemas.openxmlformats.org/officeDocument/2006/relationships/customXml" Target="../ink/ink2401.xml"/><Relationship Id="rId412" Type="http://schemas.openxmlformats.org/officeDocument/2006/relationships/image" Target="../media/image2479.png"/><Relationship Id="rId289" Type="http://schemas.openxmlformats.org/officeDocument/2006/relationships/customXml" Target="../ink/ink2443.xml"/><Relationship Id="rId496" Type="http://schemas.openxmlformats.org/officeDocument/2006/relationships/image" Target="../media/image2520.png"/><Relationship Id="rId717" Type="http://schemas.openxmlformats.org/officeDocument/2006/relationships/image" Target="../media/image2629.png"/><Relationship Id="rId53" Type="http://schemas.openxmlformats.org/officeDocument/2006/relationships/image" Target="../media/image2301.png"/><Relationship Id="rId149" Type="http://schemas.openxmlformats.org/officeDocument/2006/relationships/customXml" Target="../ink/ink2373.xml"/><Relationship Id="rId356" Type="http://schemas.openxmlformats.org/officeDocument/2006/relationships/image" Target="../media/image2451.png"/><Relationship Id="rId563" Type="http://schemas.openxmlformats.org/officeDocument/2006/relationships/customXml" Target="../ink/ink2582.xml"/><Relationship Id="rId770" Type="http://schemas.openxmlformats.org/officeDocument/2006/relationships/image" Target="../media/image2655.png"/><Relationship Id="rId216" Type="http://schemas.openxmlformats.org/officeDocument/2006/relationships/image" Target="../media/image2382.png"/><Relationship Id="rId423" Type="http://schemas.openxmlformats.org/officeDocument/2006/relationships/customXml" Target="../ink/ink2511.xml"/><Relationship Id="rId258" Type="http://schemas.openxmlformats.org/officeDocument/2006/relationships/image" Target="../media/image2403.png"/><Relationship Id="rId465" Type="http://schemas.openxmlformats.org/officeDocument/2006/relationships/image" Target="../media/image2505.png"/><Relationship Id="rId630" Type="http://schemas.openxmlformats.org/officeDocument/2006/relationships/image" Target="../media/image2586.png"/><Relationship Id="rId672" Type="http://schemas.openxmlformats.org/officeDocument/2006/relationships/customXml" Target="../ink/ink2638.xml"/><Relationship Id="rId728" Type="http://schemas.openxmlformats.org/officeDocument/2006/relationships/customXml" Target="../ink/ink2666.xml"/><Relationship Id="rId22" Type="http://schemas.openxmlformats.org/officeDocument/2006/relationships/customXml" Target="../ink/ink2309.xml"/><Relationship Id="rId64" Type="http://schemas.openxmlformats.org/officeDocument/2006/relationships/customXml" Target="../ink/ink2330.xml"/><Relationship Id="rId118" Type="http://schemas.openxmlformats.org/officeDocument/2006/relationships/customXml" Target="../ink/ink2357.xml"/><Relationship Id="rId325" Type="http://schemas.openxmlformats.org/officeDocument/2006/relationships/customXml" Target="../ink/ink2461.xml"/><Relationship Id="rId367" Type="http://schemas.openxmlformats.org/officeDocument/2006/relationships/customXml" Target="../ink/ink2483.xml"/><Relationship Id="rId532" Type="http://schemas.openxmlformats.org/officeDocument/2006/relationships/image" Target="../media/image2538.png"/><Relationship Id="rId574" Type="http://schemas.openxmlformats.org/officeDocument/2006/relationships/image" Target="../media/image2558.png"/><Relationship Id="rId171" Type="http://schemas.openxmlformats.org/officeDocument/2006/relationships/customXml" Target="../ink/ink2384.xml"/><Relationship Id="rId227" Type="http://schemas.openxmlformats.org/officeDocument/2006/relationships/customXml" Target="../ink/ink2412.xml"/><Relationship Id="rId781" Type="http://schemas.openxmlformats.org/officeDocument/2006/relationships/customXml" Target="../ink/ink2693.xml"/><Relationship Id="rId269" Type="http://schemas.openxmlformats.org/officeDocument/2006/relationships/customXml" Target="../ink/ink2433.xml"/><Relationship Id="rId434" Type="http://schemas.openxmlformats.org/officeDocument/2006/relationships/image" Target="../media/image2490.png"/><Relationship Id="rId476" Type="http://schemas.openxmlformats.org/officeDocument/2006/relationships/customXml" Target="../ink/ink2538.xml"/><Relationship Id="rId641" Type="http://schemas.openxmlformats.org/officeDocument/2006/relationships/image" Target="../media/image2591.png"/><Relationship Id="rId683" Type="http://schemas.openxmlformats.org/officeDocument/2006/relationships/image" Target="../media/image2612.png"/><Relationship Id="rId739" Type="http://schemas.openxmlformats.org/officeDocument/2006/relationships/customXml" Target="../ink/ink2672.xml"/><Relationship Id="rId33" Type="http://schemas.openxmlformats.org/officeDocument/2006/relationships/image" Target="../media/image2292.png"/><Relationship Id="rId129" Type="http://schemas.openxmlformats.org/officeDocument/2006/relationships/customXml" Target="../ink/ink2363.xml"/><Relationship Id="rId280" Type="http://schemas.openxmlformats.org/officeDocument/2006/relationships/image" Target="../media/image2414.png"/><Relationship Id="rId336" Type="http://schemas.openxmlformats.org/officeDocument/2006/relationships/customXml" Target="../ink/ink2467.xml"/><Relationship Id="rId501" Type="http://schemas.openxmlformats.org/officeDocument/2006/relationships/customXml" Target="../ink/ink2551.xml"/><Relationship Id="rId543" Type="http://schemas.openxmlformats.org/officeDocument/2006/relationships/customXml" Target="../ink/ink2572.xml"/><Relationship Id="rId75" Type="http://schemas.openxmlformats.org/officeDocument/2006/relationships/image" Target="../media/image2312.png"/><Relationship Id="rId140" Type="http://schemas.openxmlformats.org/officeDocument/2006/relationships/image" Target="../media/image2344.png"/><Relationship Id="rId182" Type="http://schemas.openxmlformats.org/officeDocument/2006/relationships/image" Target="../media/image2365.png"/><Relationship Id="rId378" Type="http://schemas.openxmlformats.org/officeDocument/2006/relationships/image" Target="../media/image2462.png"/><Relationship Id="rId403" Type="http://schemas.openxmlformats.org/officeDocument/2006/relationships/customXml" Target="../ink/ink2501.xml"/><Relationship Id="rId585" Type="http://schemas.openxmlformats.org/officeDocument/2006/relationships/customXml" Target="../ink/ink2594.xml"/><Relationship Id="rId750" Type="http://schemas.openxmlformats.org/officeDocument/2006/relationships/image" Target="../media/image2645.png"/><Relationship Id="rId792" Type="http://schemas.openxmlformats.org/officeDocument/2006/relationships/image" Target="../media/image2666.png"/><Relationship Id="rId6" Type="http://schemas.openxmlformats.org/officeDocument/2006/relationships/customXml" Target="../ink/ink2301.xml"/><Relationship Id="rId238" Type="http://schemas.openxmlformats.org/officeDocument/2006/relationships/image" Target="../media/image2393.png"/><Relationship Id="rId445" Type="http://schemas.openxmlformats.org/officeDocument/2006/relationships/customXml" Target="../ink/ink2522.xml"/><Relationship Id="rId487" Type="http://schemas.openxmlformats.org/officeDocument/2006/relationships/image" Target="../media/image2516.png"/><Relationship Id="rId610" Type="http://schemas.openxmlformats.org/officeDocument/2006/relationships/image" Target="../media/image2576.png"/><Relationship Id="rId652" Type="http://schemas.openxmlformats.org/officeDocument/2006/relationships/customXml" Target="../ink/ink2628.xml"/><Relationship Id="rId694" Type="http://schemas.openxmlformats.org/officeDocument/2006/relationships/customXml" Target="../ink/ink2649.xml"/><Relationship Id="rId708" Type="http://schemas.openxmlformats.org/officeDocument/2006/relationships/customXml" Target="../ink/ink2656.xml"/><Relationship Id="rId291" Type="http://schemas.openxmlformats.org/officeDocument/2006/relationships/customXml" Target="../ink/ink2444.xml"/><Relationship Id="rId305" Type="http://schemas.openxmlformats.org/officeDocument/2006/relationships/customXml" Target="../ink/ink2451.xml"/><Relationship Id="rId347" Type="http://schemas.openxmlformats.org/officeDocument/2006/relationships/image" Target="../media/image2447.png"/><Relationship Id="rId512" Type="http://schemas.openxmlformats.org/officeDocument/2006/relationships/image" Target="../media/image2528.png"/><Relationship Id="rId44" Type="http://schemas.openxmlformats.org/officeDocument/2006/relationships/customXml" Target="../ink/ink2320.xml"/><Relationship Id="rId86" Type="http://schemas.openxmlformats.org/officeDocument/2006/relationships/customXml" Target="../ink/ink2341.xml"/><Relationship Id="rId151" Type="http://schemas.openxmlformats.org/officeDocument/2006/relationships/customXml" Target="../ink/ink2374.xml"/><Relationship Id="rId389" Type="http://schemas.openxmlformats.org/officeDocument/2006/relationships/customXml" Target="../ink/ink2494.xml"/><Relationship Id="rId554" Type="http://schemas.openxmlformats.org/officeDocument/2006/relationships/image" Target="../media/image2549.png"/><Relationship Id="rId596" Type="http://schemas.openxmlformats.org/officeDocument/2006/relationships/image" Target="../media/image2569.png"/><Relationship Id="rId761" Type="http://schemas.openxmlformats.org/officeDocument/2006/relationships/customXml" Target="../ink/ink2683.xml"/><Relationship Id="rId193" Type="http://schemas.openxmlformats.org/officeDocument/2006/relationships/customXml" Target="../ink/ink2395.xml"/><Relationship Id="rId207" Type="http://schemas.openxmlformats.org/officeDocument/2006/relationships/customXml" Target="../ink/ink2402.xml"/><Relationship Id="rId249" Type="http://schemas.openxmlformats.org/officeDocument/2006/relationships/customXml" Target="../ink/ink2423.xml"/><Relationship Id="rId414" Type="http://schemas.openxmlformats.org/officeDocument/2006/relationships/image" Target="../media/image2480.png"/><Relationship Id="rId456" Type="http://schemas.openxmlformats.org/officeDocument/2006/relationships/image" Target="../media/image2501.png"/><Relationship Id="rId498" Type="http://schemas.openxmlformats.org/officeDocument/2006/relationships/image" Target="../media/image2521.png"/><Relationship Id="rId621" Type="http://schemas.openxmlformats.org/officeDocument/2006/relationships/customXml" Target="../ink/ink2612.xml"/><Relationship Id="rId663" Type="http://schemas.openxmlformats.org/officeDocument/2006/relationships/image" Target="../media/image2602.png"/><Relationship Id="rId13" Type="http://schemas.openxmlformats.org/officeDocument/2006/relationships/image" Target="../media/image2282.png"/><Relationship Id="rId109" Type="http://schemas.openxmlformats.org/officeDocument/2006/relationships/image" Target="../media/image2329.png"/><Relationship Id="rId260" Type="http://schemas.openxmlformats.org/officeDocument/2006/relationships/image" Target="../media/image2404.png"/><Relationship Id="rId316" Type="http://schemas.openxmlformats.org/officeDocument/2006/relationships/image" Target="../media/image2432.png"/><Relationship Id="rId523" Type="http://schemas.openxmlformats.org/officeDocument/2006/relationships/customXml" Target="../ink/ink2562.xml"/><Relationship Id="rId719" Type="http://schemas.openxmlformats.org/officeDocument/2006/relationships/image" Target="../media/image2630.png"/><Relationship Id="rId55" Type="http://schemas.openxmlformats.org/officeDocument/2006/relationships/image" Target="../media/image2302.png"/><Relationship Id="rId97" Type="http://schemas.openxmlformats.org/officeDocument/2006/relationships/image" Target="../media/image2323.png"/><Relationship Id="rId120" Type="http://schemas.openxmlformats.org/officeDocument/2006/relationships/customXml" Target="../ink/ink2358.xml"/><Relationship Id="rId358" Type="http://schemas.openxmlformats.org/officeDocument/2006/relationships/image" Target="../media/image2452.png"/><Relationship Id="rId565" Type="http://schemas.openxmlformats.org/officeDocument/2006/relationships/customXml" Target="../ink/ink2583.xml"/><Relationship Id="rId730" Type="http://schemas.openxmlformats.org/officeDocument/2006/relationships/customXml" Target="../ink/ink2667.xml"/><Relationship Id="rId772" Type="http://schemas.openxmlformats.org/officeDocument/2006/relationships/image" Target="../media/image2656.png"/><Relationship Id="rId162" Type="http://schemas.openxmlformats.org/officeDocument/2006/relationships/image" Target="../media/image2355.png"/><Relationship Id="rId218" Type="http://schemas.openxmlformats.org/officeDocument/2006/relationships/image" Target="../media/image2383.png"/><Relationship Id="rId425" Type="http://schemas.openxmlformats.org/officeDocument/2006/relationships/customXml" Target="../ink/ink2512.xml"/><Relationship Id="rId467" Type="http://schemas.openxmlformats.org/officeDocument/2006/relationships/image" Target="../media/image2506.png"/><Relationship Id="rId632" Type="http://schemas.openxmlformats.org/officeDocument/2006/relationships/customXml" Target="../ink/ink2618.xml"/><Relationship Id="rId271" Type="http://schemas.openxmlformats.org/officeDocument/2006/relationships/customXml" Target="../ink/ink2434.xml"/><Relationship Id="rId674" Type="http://schemas.openxmlformats.org/officeDocument/2006/relationships/customXml" Target="../ink/ink2639.xml"/><Relationship Id="rId24" Type="http://schemas.openxmlformats.org/officeDocument/2006/relationships/customXml" Target="../ink/ink2310.xml"/><Relationship Id="rId66" Type="http://schemas.openxmlformats.org/officeDocument/2006/relationships/customXml" Target="../ink/ink2331.xml"/><Relationship Id="rId131" Type="http://schemas.openxmlformats.org/officeDocument/2006/relationships/customXml" Target="../ink/ink2364.xml"/><Relationship Id="rId327" Type="http://schemas.openxmlformats.org/officeDocument/2006/relationships/customXml" Target="../ink/ink2462.xml"/><Relationship Id="rId369" Type="http://schemas.openxmlformats.org/officeDocument/2006/relationships/customXml" Target="../ink/ink2484.xml"/><Relationship Id="rId534" Type="http://schemas.openxmlformats.org/officeDocument/2006/relationships/image" Target="../media/image2539.png"/><Relationship Id="rId576" Type="http://schemas.openxmlformats.org/officeDocument/2006/relationships/image" Target="../media/image2559.png"/><Relationship Id="rId741" Type="http://schemas.openxmlformats.org/officeDocument/2006/relationships/customXml" Target="../ink/ink2673.xml"/><Relationship Id="rId783" Type="http://schemas.openxmlformats.org/officeDocument/2006/relationships/customXml" Target="../ink/ink2694.xml"/><Relationship Id="rId173" Type="http://schemas.openxmlformats.org/officeDocument/2006/relationships/customXml" Target="../ink/ink2385.xml"/><Relationship Id="rId229" Type="http://schemas.openxmlformats.org/officeDocument/2006/relationships/customXml" Target="../ink/ink2413.xml"/><Relationship Id="rId380" Type="http://schemas.openxmlformats.org/officeDocument/2006/relationships/image" Target="../media/image2463.png"/><Relationship Id="rId436" Type="http://schemas.openxmlformats.org/officeDocument/2006/relationships/image" Target="../media/image2491.png"/><Relationship Id="rId601" Type="http://schemas.openxmlformats.org/officeDocument/2006/relationships/customXml" Target="../ink/ink2602.xml"/><Relationship Id="rId643" Type="http://schemas.openxmlformats.org/officeDocument/2006/relationships/image" Target="../media/image2592.png"/><Relationship Id="rId240" Type="http://schemas.openxmlformats.org/officeDocument/2006/relationships/image" Target="../media/image2394.png"/><Relationship Id="rId478" Type="http://schemas.openxmlformats.org/officeDocument/2006/relationships/customXml" Target="../ink/ink2539.xml"/><Relationship Id="rId685" Type="http://schemas.openxmlformats.org/officeDocument/2006/relationships/image" Target="../media/image2613.png"/><Relationship Id="rId35" Type="http://schemas.openxmlformats.org/officeDocument/2006/relationships/image" Target="../media/image2293.png"/><Relationship Id="rId77" Type="http://schemas.openxmlformats.org/officeDocument/2006/relationships/image" Target="../media/image2313.png"/><Relationship Id="rId100" Type="http://schemas.openxmlformats.org/officeDocument/2006/relationships/customXml" Target="../ink/ink2348.xml"/><Relationship Id="rId282" Type="http://schemas.openxmlformats.org/officeDocument/2006/relationships/image" Target="../media/image2415.png"/><Relationship Id="rId338" Type="http://schemas.openxmlformats.org/officeDocument/2006/relationships/customXml" Target="../ink/ink2468.xml"/><Relationship Id="rId503" Type="http://schemas.openxmlformats.org/officeDocument/2006/relationships/customXml" Target="../ink/ink2552.xml"/><Relationship Id="rId545" Type="http://schemas.openxmlformats.org/officeDocument/2006/relationships/customXml" Target="../ink/ink2573.xml"/><Relationship Id="rId587" Type="http://schemas.openxmlformats.org/officeDocument/2006/relationships/customXml" Target="../ink/ink2595.xml"/><Relationship Id="rId710" Type="http://schemas.openxmlformats.org/officeDocument/2006/relationships/customXml" Target="../ink/ink2657.xml"/><Relationship Id="rId752" Type="http://schemas.openxmlformats.org/officeDocument/2006/relationships/image" Target="../media/image2646.png"/><Relationship Id="rId8" Type="http://schemas.openxmlformats.org/officeDocument/2006/relationships/customXml" Target="../ink/ink2302.xml"/><Relationship Id="rId142" Type="http://schemas.openxmlformats.org/officeDocument/2006/relationships/image" Target="../media/image2345.png"/><Relationship Id="rId184" Type="http://schemas.openxmlformats.org/officeDocument/2006/relationships/image" Target="../media/image2366.png"/><Relationship Id="rId391" Type="http://schemas.openxmlformats.org/officeDocument/2006/relationships/customXml" Target="../ink/ink2495.xml"/><Relationship Id="rId405" Type="http://schemas.openxmlformats.org/officeDocument/2006/relationships/customXml" Target="../ink/ink2502.xml"/><Relationship Id="rId447" Type="http://schemas.openxmlformats.org/officeDocument/2006/relationships/customXml" Target="../ink/ink2523.xml"/><Relationship Id="rId612" Type="http://schemas.openxmlformats.org/officeDocument/2006/relationships/image" Target="../media/image2577.png"/><Relationship Id="rId251" Type="http://schemas.openxmlformats.org/officeDocument/2006/relationships/customXml" Target="../ink/ink2424.xml"/><Relationship Id="rId489" Type="http://schemas.openxmlformats.org/officeDocument/2006/relationships/image" Target="../media/image2517.png"/><Relationship Id="rId654" Type="http://schemas.openxmlformats.org/officeDocument/2006/relationships/customXml" Target="../ink/ink2629.xml"/><Relationship Id="rId696" Type="http://schemas.openxmlformats.org/officeDocument/2006/relationships/customXml" Target="../ink/ink2650.xml"/><Relationship Id="rId46" Type="http://schemas.openxmlformats.org/officeDocument/2006/relationships/customXml" Target="../ink/ink2321.xml"/><Relationship Id="rId293" Type="http://schemas.openxmlformats.org/officeDocument/2006/relationships/customXml" Target="../ink/ink2445.xml"/><Relationship Id="rId307" Type="http://schemas.openxmlformats.org/officeDocument/2006/relationships/customXml" Target="../ink/ink2452.xml"/><Relationship Id="rId349" Type="http://schemas.openxmlformats.org/officeDocument/2006/relationships/image" Target="../media/image2448.png"/><Relationship Id="rId514" Type="http://schemas.openxmlformats.org/officeDocument/2006/relationships/image" Target="../media/image2529.png"/><Relationship Id="rId556" Type="http://schemas.openxmlformats.org/officeDocument/2006/relationships/image" Target="../media/image2550.png"/><Relationship Id="rId721" Type="http://schemas.openxmlformats.org/officeDocument/2006/relationships/image" Target="../media/image2631.png"/><Relationship Id="rId763" Type="http://schemas.openxmlformats.org/officeDocument/2006/relationships/customXml" Target="../ink/ink2684.xml"/><Relationship Id="rId88" Type="http://schemas.openxmlformats.org/officeDocument/2006/relationships/customXml" Target="../ink/ink2342.xml"/><Relationship Id="rId111" Type="http://schemas.openxmlformats.org/officeDocument/2006/relationships/image" Target="../media/image2330.png"/><Relationship Id="rId153" Type="http://schemas.openxmlformats.org/officeDocument/2006/relationships/customXml" Target="../ink/ink2375.xml"/><Relationship Id="rId195" Type="http://schemas.openxmlformats.org/officeDocument/2006/relationships/customXml" Target="../ink/ink2396.xml"/><Relationship Id="rId209" Type="http://schemas.openxmlformats.org/officeDocument/2006/relationships/customXml" Target="../ink/ink2403.xml"/><Relationship Id="rId360" Type="http://schemas.openxmlformats.org/officeDocument/2006/relationships/image" Target="../media/image2453.png"/><Relationship Id="rId416" Type="http://schemas.openxmlformats.org/officeDocument/2006/relationships/image" Target="../media/image2481.png"/><Relationship Id="rId598" Type="http://schemas.openxmlformats.org/officeDocument/2006/relationships/image" Target="../media/image2570.png"/><Relationship Id="rId220" Type="http://schemas.openxmlformats.org/officeDocument/2006/relationships/image" Target="../media/image2384.png"/><Relationship Id="rId458" Type="http://schemas.openxmlformats.org/officeDocument/2006/relationships/image" Target="../media/image2502.png"/><Relationship Id="rId623" Type="http://schemas.openxmlformats.org/officeDocument/2006/relationships/customXml" Target="../ink/ink2613.xml"/><Relationship Id="rId665" Type="http://schemas.openxmlformats.org/officeDocument/2006/relationships/image" Target="../media/image2603.png"/><Relationship Id="rId15" Type="http://schemas.openxmlformats.org/officeDocument/2006/relationships/image" Target="../media/image2283.png"/><Relationship Id="rId57" Type="http://schemas.openxmlformats.org/officeDocument/2006/relationships/image" Target="../media/image2303.png"/><Relationship Id="rId262" Type="http://schemas.openxmlformats.org/officeDocument/2006/relationships/image" Target="../media/image2405.png"/><Relationship Id="rId318" Type="http://schemas.openxmlformats.org/officeDocument/2006/relationships/image" Target="../media/image2433.png"/><Relationship Id="rId525" Type="http://schemas.openxmlformats.org/officeDocument/2006/relationships/customXml" Target="../ink/ink2563.xml"/><Relationship Id="rId567" Type="http://schemas.openxmlformats.org/officeDocument/2006/relationships/image" Target="../media/image2555.png"/><Relationship Id="rId732" Type="http://schemas.openxmlformats.org/officeDocument/2006/relationships/customXml" Target="../ink/ink2668.xml"/><Relationship Id="rId99" Type="http://schemas.openxmlformats.org/officeDocument/2006/relationships/image" Target="../media/image2324.png"/><Relationship Id="rId122" Type="http://schemas.openxmlformats.org/officeDocument/2006/relationships/customXml" Target="../ink/ink2359.xml"/><Relationship Id="rId164" Type="http://schemas.openxmlformats.org/officeDocument/2006/relationships/image" Target="../media/image2356.png"/><Relationship Id="rId371" Type="http://schemas.openxmlformats.org/officeDocument/2006/relationships/customXml" Target="../ink/ink2485.xml"/><Relationship Id="rId774" Type="http://schemas.openxmlformats.org/officeDocument/2006/relationships/image" Target="../media/image2657.png"/><Relationship Id="rId427" Type="http://schemas.openxmlformats.org/officeDocument/2006/relationships/customXml" Target="../ink/ink2513.xml"/><Relationship Id="rId469" Type="http://schemas.openxmlformats.org/officeDocument/2006/relationships/image" Target="../media/image2507.png"/><Relationship Id="rId634" Type="http://schemas.openxmlformats.org/officeDocument/2006/relationships/customXml" Target="../ink/ink2619.xml"/><Relationship Id="rId676" Type="http://schemas.openxmlformats.org/officeDocument/2006/relationships/customXml" Target="../ink/ink2640.xml"/><Relationship Id="rId26" Type="http://schemas.openxmlformats.org/officeDocument/2006/relationships/customXml" Target="../ink/ink2311.xml"/><Relationship Id="rId231" Type="http://schemas.openxmlformats.org/officeDocument/2006/relationships/customXml" Target="../ink/ink2414.xml"/><Relationship Id="rId273" Type="http://schemas.openxmlformats.org/officeDocument/2006/relationships/customXml" Target="../ink/ink2435.xml"/><Relationship Id="rId329" Type="http://schemas.openxmlformats.org/officeDocument/2006/relationships/customXml" Target="../ink/ink2463.xml"/><Relationship Id="rId480" Type="http://schemas.openxmlformats.org/officeDocument/2006/relationships/customXml" Target="../ink/ink2540.xml"/><Relationship Id="rId536" Type="http://schemas.openxmlformats.org/officeDocument/2006/relationships/image" Target="../media/image2540.png"/><Relationship Id="rId701" Type="http://schemas.openxmlformats.org/officeDocument/2006/relationships/image" Target="../media/image2621.png"/><Relationship Id="rId68" Type="http://schemas.openxmlformats.org/officeDocument/2006/relationships/customXml" Target="../ink/ink2332.xml"/><Relationship Id="rId133" Type="http://schemas.openxmlformats.org/officeDocument/2006/relationships/customXml" Target="../ink/ink2365.xml"/><Relationship Id="rId175" Type="http://schemas.openxmlformats.org/officeDocument/2006/relationships/customXml" Target="../ink/ink2386.xml"/><Relationship Id="rId340" Type="http://schemas.openxmlformats.org/officeDocument/2006/relationships/customXml" Target="../ink/ink2469.xml"/><Relationship Id="rId578" Type="http://schemas.openxmlformats.org/officeDocument/2006/relationships/image" Target="../media/image2560.png"/><Relationship Id="rId743" Type="http://schemas.openxmlformats.org/officeDocument/2006/relationships/customXml" Target="../ink/ink2674.xml"/><Relationship Id="rId785" Type="http://schemas.openxmlformats.org/officeDocument/2006/relationships/customXml" Target="../ink/ink2695.xml"/><Relationship Id="rId200" Type="http://schemas.openxmlformats.org/officeDocument/2006/relationships/image" Target="../media/image2374.png"/><Relationship Id="rId382" Type="http://schemas.openxmlformats.org/officeDocument/2006/relationships/image" Target="../media/image2464.png"/><Relationship Id="rId438" Type="http://schemas.openxmlformats.org/officeDocument/2006/relationships/image" Target="../media/image2492.png"/><Relationship Id="rId603" Type="http://schemas.openxmlformats.org/officeDocument/2006/relationships/customXml" Target="../ink/ink2603.xml"/><Relationship Id="rId645" Type="http://schemas.openxmlformats.org/officeDocument/2006/relationships/image" Target="../media/image2593.png"/><Relationship Id="rId687" Type="http://schemas.openxmlformats.org/officeDocument/2006/relationships/image" Target="../media/image2614.png"/><Relationship Id="rId242" Type="http://schemas.openxmlformats.org/officeDocument/2006/relationships/image" Target="../media/image2395.png"/><Relationship Id="rId284" Type="http://schemas.openxmlformats.org/officeDocument/2006/relationships/image" Target="../media/image2416.png"/><Relationship Id="rId491" Type="http://schemas.openxmlformats.org/officeDocument/2006/relationships/image" Target="../media/image2518.png"/><Relationship Id="rId505" Type="http://schemas.openxmlformats.org/officeDocument/2006/relationships/customXml" Target="../ink/ink2553.xml"/><Relationship Id="rId712" Type="http://schemas.openxmlformats.org/officeDocument/2006/relationships/customXml" Target="../ink/ink2658.xml"/><Relationship Id="rId37" Type="http://schemas.openxmlformats.org/officeDocument/2006/relationships/image" Target="../media/image17.png"/><Relationship Id="rId79" Type="http://schemas.openxmlformats.org/officeDocument/2006/relationships/image" Target="../media/image2314.png"/><Relationship Id="rId102" Type="http://schemas.openxmlformats.org/officeDocument/2006/relationships/customXml" Target="../ink/ink2349.xml"/><Relationship Id="rId144" Type="http://schemas.openxmlformats.org/officeDocument/2006/relationships/image" Target="../media/image2346.png"/><Relationship Id="rId547" Type="http://schemas.openxmlformats.org/officeDocument/2006/relationships/customXml" Target="../ink/ink2574.xml"/><Relationship Id="rId589" Type="http://schemas.openxmlformats.org/officeDocument/2006/relationships/customXml" Target="../ink/ink2596.xml"/><Relationship Id="rId754" Type="http://schemas.openxmlformats.org/officeDocument/2006/relationships/image" Target="../media/image2647.png"/><Relationship Id="rId90" Type="http://schemas.openxmlformats.org/officeDocument/2006/relationships/customXml" Target="../ink/ink2343.xml"/><Relationship Id="rId186" Type="http://schemas.openxmlformats.org/officeDocument/2006/relationships/image" Target="../media/image2367.png"/><Relationship Id="rId351" Type="http://schemas.openxmlformats.org/officeDocument/2006/relationships/customXml" Target="../ink/ink2475.xml"/><Relationship Id="rId393" Type="http://schemas.openxmlformats.org/officeDocument/2006/relationships/customXml" Target="../ink/ink2496.xml"/><Relationship Id="rId407" Type="http://schemas.openxmlformats.org/officeDocument/2006/relationships/customXml" Target="../ink/ink2503.xml"/><Relationship Id="rId449" Type="http://schemas.openxmlformats.org/officeDocument/2006/relationships/customXml" Target="../ink/ink2524.xml"/><Relationship Id="rId614" Type="http://schemas.openxmlformats.org/officeDocument/2006/relationships/image" Target="../media/image2578.png"/><Relationship Id="rId656" Type="http://schemas.openxmlformats.org/officeDocument/2006/relationships/customXml" Target="../ink/ink2630.xml"/><Relationship Id="rId211" Type="http://schemas.openxmlformats.org/officeDocument/2006/relationships/customXml" Target="../ink/ink2404.xml"/><Relationship Id="rId253" Type="http://schemas.openxmlformats.org/officeDocument/2006/relationships/customXml" Target="../ink/ink2425.xml"/><Relationship Id="rId295" Type="http://schemas.openxmlformats.org/officeDocument/2006/relationships/customXml" Target="../ink/ink2446.xml"/><Relationship Id="rId309" Type="http://schemas.openxmlformats.org/officeDocument/2006/relationships/customXml" Target="../ink/ink2453.xml"/><Relationship Id="rId460" Type="http://schemas.openxmlformats.org/officeDocument/2006/relationships/image" Target="../media/image2503.png"/><Relationship Id="rId516" Type="http://schemas.openxmlformats.org/officeDocument/2006/relationships/image" Target="../media/image2530.png"/><Relationship Id="rId698" Type="http://schemas.openxmlformats.org/officeDocument/2006/relationships/customXml" Target="../ink/ink2651.xml"/><Relationship Id="rId48" Type="http://schemas.openxmlformats.org/officeDocument/2006/relationships/customXml" Target="../ink/ink2322.xml"/><Relationship Id="rId113" Type="http://schemas.openxmlformats.org/officeDocument/2006/relationships/image" Target="../media/image2331.png"/><Relationship Id="rId320" Type="http://schemas.openxmlformats.org/officeDocument/2006/relationships/image" Target="../media/image2434.png"/><Relationship Id="rId558" Type="http://schemas.openxmlformats.org/officeDocument/2006/relationships/image" Target="../media/image2551.png"/><Relationship Id="rId723" Type="http://schemas.openxmlformats.org/officeDocument/2006/relationships/image" Target="../media/image2632.png"/><Relationship Id="rId765" Type="http://schemas.openxmlformats.org/officeDocument/2006/relationships/customXml" Target="../ink/ink2685.xml"/><Relationship Id="rId155" Type="http://schemas.openxmlformats.org/officeDocument/2006/relationships/customXml" Target="../ink/ink2376.xml"/><Relationship Id="rId197" Type="http://schemas.openxmlformats.org/officeDocument/2006/relationships/customXml" Target="../ink/ink2397.xml"/><Relationship Id="rId362" Type="http://schemas.openxmlformats.org/officeDocument/2006/relationships/image" Target="../media/image2454.png"/><Relationship Id="rId418" Type="http://schemas.openxmlformats.org/officeDocument/2006/relationships/image" Target="../media/image2482.png"/><Relationship Id="rId625" Type="http://schemas.openxmlformats.org/officeDocument/2006/relationships/customXml" Target="../ink/ink2614.xml"/><Relationship Id="rId222" Type="http://schemas.openxmlformats.org/officeDocument/2006/relationships/image" Target="../media/image2385.png"/><Relationship Id="rId264" Type="http://schemas.openxmlformats.org/officeDocument/2006/relationships/image" Target="../media/image2406.png"/><Relationship Id="rId471" Type="http://schemas.openxmlformats.org/officeDocument/2006/relationships/image" Target="../media/image2508.png"/><Relationship Id="rId667" Type="http://schemas.openxmlformats.org/officeDocument/2006/relationships/image" Target="../media/image2604.png"/><Relationship Id="rId17" Type="http://schemas.openxmlformats.org/officeDocument/2006/relationships/image" Target="../media/image2284.png"/><Relationship Id="rId59" Type="http://schemas.openxmlformats.org/officeDocument/2006/relationships/image" Target="../media/image2304.png"/><Relationship Id="rId124" Type="http://schemas.openxmlformats.org/officeDocument/2006/relationships/image" Target="../media/image2336.png"/><Relationship Id="rId527" Type="http://schemas.openxmlformats.org/officeDocument/2006/relationships/customXml" Target="../ink/ink2564.xml"/><Relationship Id="rId569" Type="http://schemas.openxmlformats.org/officeDocument/2006/relationships/customXml" Target="../ink/ink2586.xml"/><Relationship Id="rId734" Type="http://schemas.openxmlformats.org/officeDocument/2006/relationships/customXml" Target="../ink/ink2669.xml"/><Relationship Id="rId776" Type="http://schemas.openxmlformats.org/officeDocument/2006/relationships/image" Target="../media/image2658.png"/><Relationship Id="rId70" Type="http://schemas.openxmlformats.org/officeDocument/2006/relationships/customXml" Target="../ink/ink2333.xml"/><Relationship Id="rId166" Type="http://schemas.openxmlformats.org/officeDocument/2006/relationships/image" Target="../media/image2357.png"/><Relationship Id="rId331" Type="http://schemas.openxmlformats.org/officeDocument/2006/relationships/customXml" Target="../ink/ink2464.xml"/><Relationship Id="rId373" Type="http://schemas.openxmlformats.org/officeDocument/2006/relationships/customXml" Target="../ink/ink2486.xml"/><Relationship Id="rId429" Type="http://schemas.openxmlformats.org/officeDocument/2006/relationships/customXml" Target="../ink/ink2514.xml"/><Relationship Id="rId580" Type="http://schemas.openxmlformats.org/officeDocument/2006/relationships/image" Target="../media/image2561.png"/><Relationship Id="rId636" Type="http://schemas.openxmlformats.org/officeDocument/2006/relationships/customXml" Target="../ink/ink2620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415.xml"/><Relationship Id="rId440" Type="http://schemas.openxmlformats.org/officeDocument/2006/relationships/image" Target="../media/image2493.png"/><Relationship Id="rId678" Type="http://schemas.openxmlformats.org/officeDocument/2006/relationships/customXml" Target="../ink/ink2641.xml"/><Relationship Id="rId28" Type="http://schemas.openxmlformats.org/officeDocument/2006/relationships/customXml" Target="../ink/ink2312.xml"/><Relationship Id="rId275" Type="http://schemas.openxmlformats.org/officeDocument/2006/relationships/customXml" Target="../ink/ink2436.xml"/><Relationship Id="rId300" Type="http://schemas.openxmlformats.org/officeDocument/2006/relationships/image" Target="../media/image2424.png"/><Relationship Id="rId482" Type="http://schemas.openxmlformats.org/officeDocument/2006/relationships/customXml" Target="../ink/ink2541.xml"/><Relationship Id="rId538" Type="http://schemas.openxmlformats.org/officeDocument/2006/relationships/image" Target="../media/image2541.png"/><Relationship Id="rId703" Type="http://schemas.openxmlformats.org/officeDocument/2006/relationships/image" Target="../media/image2622.png"/><Relationship Id="rId745" Type="http://schemas.openxmlformats.org/officeDocument/2006/relationships/customXml" Target="../ink/ink2675.xml"/><Relationship Id="rId81" Type="http://schemas.openxmlformats.org/officeDocument/2006/relationships/image" Target="../media/image2315.png"/><Relationship Id="rId135" Type="http://schemas.openxmlformats.org/officeDocument/2006/relationships/customXml" Target="../ink/ink2366.xml"/><Relationship Id="rId177" Type="http://schemas.openxmlformats.org/officeDocument/2006/relationships/customXml" Target="../ink/ink2387.xml"/><Relationship Id="rId342" Type="http://schemas.openxmlformats.org/officeDocument/2006/relationships/customXml" Target="../ink/ink2470.xml"/><Relationship Id="rId384" Type="http://schemas.openxmlformats.org/officeDocument/2006/relationships/image" Target="../media/image2465.png"/><Relationship Id="rId591" Type="http://schemas.openxmlformats.org/officeDocument/2006/relationships/customXml" Target="../ink/ink2597.xml"/><Relationship Id="rId605" Type="http://schemas.openxmlformats.org/officeDocument/2006/relationships/customXml" Target="../ink/ink2604.xml"/><Relationship Id="rId787" Type="http://schemas.openxmlformats.org/officeDocument/2006/relationships/customXml" Target="../ink/ink2696.xml"/><Relationship Id="rId202" Type="http://schemas.openxmlformats.org/officeDocument/2006/relationships/image" Target="../media/image2375.png"/><Relationship Id="rId244" Type="http://schemas.openxmlformats.org/officeDocument/2006/relationships/image" Target="../media/image2396.png"/><Relationship Id="rId647" Type="http://schemas.openxmlformats.org/officeDocument/2006/relationships/image" Target="../media/image2594.png"/><Relationship Id="rId689" Type="http://schemas.openxmlformats.org/officeDocument/2006/relationships/image" Target="../media/image2615.png"/><Relationship Id="rId39" Type="http://schemas.openxmlformats.org/officeDocument/2006/relationships/image" Target="../media/image2294.png"/><Relationship Id="rId286" Type="http://schemas.openxmlformats.org/officeDocument/2006/relationships/image" Target="../media/image2417.png"/><Relationship Id="rId451" Type="http://schemas.openxmlformats.org/officeDocument/2006/relationships/customXml" Target="../ink/ink2525.xml"/><Relationship Id="rId493" Type="http://schemas.openxmlformats.org/officeDocument/2006/relationships/customXml" Target="../ink/ink2547.xml"/><Relationship Id="rId507" Type="http://schemas.openxmlformats.org/officeDocument/2006/relationships/customXml" Target="../ink/ink2554.xml"/><Relationship Id="rId549" Type="http://schemas.openxmlformats.org/officeDocument/2006/relationships/customXml" Target="../ink/ink2575.xml"/><Relationship Id="rId714" Type="http://schemas.openxmlformats.org/officeDocument/2006/relationships/customXml" Target="../ink/ink2659.xml"/><Relationship Id="rId756" Type="http://schemas.openxmlformats.org/officeDocument/2006/relationships/image" Target="../media/image2648.png"/><Relationship Id="rId50" Type="http://schemas.openxmlformats.org/officeDocument/2006/relationships/customXml" Target="../ink/ink2323.xml"/><Relationship Id="rId104" Type="http://schemas.openxmlformats.org/officeDocument/2006/relationships/customXml" Target="../ink/ink2350.xml"/><Relationship Id="rId146" Type="http://schemas.openxmlformats.org/officeDocument/2006/relationships/image" Target="../media/image2347.png"/><Relationship Id="rId188" Type="http://schemas.openxmlformats.org/officeDocument/2006/relationships/image" Target="../media/image2368.png"/><Relationship Id="rId311" Type="http://schemas.openxmlformats.org/officeDocument/2006/relationships/customXml" Target="../ink/ink2454.xml"/><Relationship Id="rId353" Type="http://schemas.openxmlformats.org/officeDocument/2006/relationships/customXml" Target="../ink/ink2476.xml"/><Relationship Id="rId395" Type="http://schemas.openxmlformats.org/officeDocument/2006/relationships/customXml" Target="../ink/ink2497.xml"/><Relationship Id="rId409" Type="http://schemas.openxmlformats.org/officeDocument/2006/relationships/customXml" Target="../ink/ink2504.xml"/><Relationship Id="rId560" Type="http://schemas.openxmlformats.org/officeDocument/2006/relationships/image" Target="../media/image2552.png"/><Relationship Id="rId92" Type="http://schemas.openxmlformats.org/officeDocument/2006/relationships/customXml" Target="../ink/ink2344.xml"/><Relationship Id="rId213" Type="http://schemas.openxmlformats.org/officeDocument/2006/relationships/customXml" Target="../ink/ink2405.xml"/><Relationship Id="rId420" Type="http://schemas.openxmlformats.org/officeDocument/2006/relationships/image" Target="../media/image2483.png"/><Relationship Id="rId616" Type="http://schemas.openxmlformats.org/officeDocument/2006/relationships/image" Target="../media/image2579.png"/><Relationship Id="rId658" Type="http://schemas.openxmlformats.org/officeDocument/2006/relationships/customXml" Target="../ink/ink2631.xml"/><Relationship Id="rId255" Type="http://schemas.openxmlformats.org/officeDocument/2006/relationships/customXml" Target="../ink/ink2426.xml"/><Relationship Id="rId297" Type="http://schemas.openxmlformats.org/officeDocument/2006/relationships/customXml" Target="../ink/ink2447.xml"/><Relationship Id="rId462" Type="http://schemas.openxmlformats.org/officeDocument/2006/relationships/customXml" Target="../ink/ink2531.xml"/><Relationship Id="rId518" Type="http://schemas.openxmlformats.org/officeDocument/2006/relationships/image" Target="../media/image2531.png"/><Relationship Id="rId725" Type="http://schemas.openxmlformats.org/officeDocument/2006/relationships/image" Target="../media/image2633.png"/><Relationship Id="rId115" Type="http://schemas.openxmlformats.org/officeDocument/2006/relationships/image" Target="../media/image2332.png"/><Relationship Id="rId157" Type="http://schemas.openxmlformats.org/officeDocument/2006/relationships/customXml" Target="../ink/ink2377.xml"/><Relationship Id="rId322" Type="http://schemas.openxmlformats.org/officeDocument/2006/relationships/image" Target="../media/image2435.png"/><Relationship Id="rId364" Type="http://schemas.openxmlformats.org/officeDocument/2006/relationships/image" Target="../media/image2455.png"/><Relationship Id="rId767" Type="http://schemas.openxmlformats.org/officeDocument/2006/relationships/customXml" Target="../ink/ink2686.xml"/><Relationship Id="rId61" Type="http://schemas.openxmlformats.org/officeDocument/2006/relationships/image" Target="../media/image2305.png"/><Relationship Id="rId199" Type="http://schemas.openxmlformats.org/officeDocument/2006/relationships/customXml" Target="../ink/ink2398.xml"/><Relationship Id="rId571" Type="http://schemas.openxmlformats.org/officeDocument/2006/relationships/customXml" Target="../ink/ink2587.xml"/><Relationship Id="rId627" Type="http://schemas.openxmlformats.org/officeDocument/2006/relationships/customXml" Target="../ink/ink2615.xml"/><Relationship Id="rId669" Type="http://schemas.openxmlformats.org/officeDocument/2006/relationships/image" Target="../media/image2605.png"/><Relationship Id="rId19" Type="http://schemas.openxmlformats.org/officeDocument/2006/relationships/image" Target="../media/image2285.png"/><Relationship Id="rId224" Type="http://schemas.openxmlformats.org/officeDocument/2006/relationships/image" Target="../media/image2386.png"/><Relationship Id="rId266" Type="http://schemas.openxmlformats.org/officeDocument/2006/relationships/image" Target="../media/image2407.png"/><Relationship Id="rId431" Type="http://schemas.openxmlformats.org/officeDocument/2006/relationships/customXml" Target="../ink/ink2515.xml"/><Relationship Id="rId473" Type="http://schemas.openxmlformats.org/officeDocument/2006/relationships/image" Target="../media/image2509.png"/><Relationship Id="rId529" Type="http://schemas.openxmlformats.org/officeDocument/2006/relationships/customXml" Target="../ink/ink2565.xml"/><Relationship Id="rId680" Type="http://schemas.openxmlformats.org/officeDocument/2006/relationships/customXml" Target="../ink/ink2642.xml"/><Relationship Id="rId736" Type="http://schemas.openxmlformats.org/officeDocument/2006/relationships/customXml" Target="../ink/ink2670.xml"/><Relationship Id="rId30" Type="http://schemas.openxmlformats.org/officeDocument/2006/relationships/customXml" Target="../ink/ink2313.xml"/><Relationship Id="rId126" Type="http://schemas.openxmlformats.org/officeDocument/2006/relationships/image" Target="../media/image2337.png"/><Relationship Id="rId168" Type="http://schemas.openxmlformats.org/officeDocument/2006/relationships/image" Target="../media/image2358.png"/><Relationship Id="rId333" Type="http://schemas.openxmlformats.org/officeDocument/2006/relationships/customXml" Target="../ink/ink2465.xml"/><Relationship Id="rId540" Type="http://schemas.openxmlformats.org/officeDocument/2006/relationships/image" Target="../media/image2542.png"/><Relationship Id="rId778" Type="http://schemas.openxmlformats.org/officeDocument/2006/relationships/image" Target="../media/image2659.png"/><Relationship Id="rId72" Type="http://schemas.openxmlformats.org/officeDocument/2006/relationships/customXml" Target="../ink/ink2334.xml"/><Relationship Id="rId375" Type="http://schemas.openxmlformats.org/officeDocument/2006/relationships/customXml" Target="../ink/ink2487.xml"/><Relationship Id="rId582" Type="http://schemas.openxmlformats.org/officeDocument/2006/relationships/image" Target="../media/image2562.png"/><Relationship Id="rId638" Type="http://schemas.openxmlformats.org/officeDocument/2006/relationships/customXml" Target="../ink/ink2621.xml"/><Relationship Id="rId3" Type="http://schemas.openxmlformats.org/officeDocument/2006/relationships/image" Target="../media/image2277.png"/><Relationship Id="rId235" Type="http://schemas.openxmlformats.org/officeDocument/2006/relationships/customXml" Target="../ink/ink2416.xml"/><Relationship Id="rId277" Type="http://schemas.openxmlformats.org/officeDocument/2006/relationships/customXml" Target="../ink/ink2437.xml"/><Relationship Id="rId400" Type="http://schemas.openxmlformats.org/officeDocument/2006/relationships/image" Target="../media/image2473.png"/><Relationship Id="rId442" Type="http://schemas.openxmlformats.org/officeDocument/2006/relationships/image" Target="../media/image2494.png"/><Relationship Id="rId484" Type="http://schemas.openxmlformats.org/officeDocument/2006/relationships/customXml" Target="../ink/ink2542.xml"/><Relationship Id="rId705" Type="http://schemas.openxmlformats.org/officeDocument/2006/relationships/image" Target="../media/image2623.png"/><Relationship Id="rId137" Type="http://schemas.openxmlformats.org/officeDocument/2006/relationships/customXml" Target="../ink/ink2367.xml"/><Relationship Id="rId302" Type="http://schemas.openxmlformats.org/officeDocument/2006/relationships/image" Target="../media/image2425.png"/><Relationship Id="rId344" Type="http://schemas.openxmlformats.org/officeDocument/2006/relationships/customXml" Target="../ink/ink2471.xml"/><Relationship Id="rId691" Type="http://schemas.openxmlformats.org/officeDocument/2006/relationships/image" Target="../media/image2616.png"/><Relationship Id="rId747" Type="http://schemas.openxmlformats.org/officeDocument/2006/relationships/customXml" Target="../ink/ink2676.xml"/><Relationship Id="rId789" Type="http://schemas.openxmlformats.org/officeDocument/2006/relationships/customXml" Target="../ink/ink2697.xml"/><Relationship Id="rId41" Type="http://schemas.openxmlformats.org/officeDocument/2006/relationships/image" Target="../media/image2295.png"/><Relationship Id="rId83" Type="http://schemas.openxmlformats.org/officeDocument/2006/relationships/image" Target="../media/image2316.png"/><Relationship Id="rId179" Type="http://schemas.openxmlformats.org/officeDocument/2006/relationships/customXml" Target="../ink/ink2388.xml"/><Relationship Id="rId386" Type="http://schemas.openxmlformats.org/officeDocument/2006/relationships/image" Target="../media/image2466.png"/><Relationship Id="rId551" Type="http://schemas.openxmlformats.org/officeDocument/2006/relationships/customXml" Target="../ink/ink2576.xml"/><Relationship Id="rId593" Type="http://schemas.openxmlformats.org/officeDocument/2006/relationships/customXml" Target="../ink/ink2598.xml"/><Relationship Id="rId607" Type="http://schemas.openxmlformats.org/officeDocument/2006/relationships/customXml" Target="../ink/ink2605.xml"/><Relationship Id="rId649" Type="http://schemas.openxmlformats.org/officeDocument/2006/relationships/image" Target="../media/image2595.png"/><Relationship Id="rId190" Type="http://schemas.openxmlformats.org/officeDocument/2006/relationships/image" Target="../media/image2369.png"/><Relationship Id="rId204" Type="http://schemas.openxmlformats.org/officeDocument/2006/relationships/image" Target="../media/image2376.png"/><Relationship Id="rId246" Type="http://schemas.openxmlformats.org/officeDocument/2006/relationships/image" Target="../media/image2397.png"/><Relationship Id="rId288" Type="http://schemas.openxmlformats.org/officeDocument/2006/relationships/image" Target="../media/image2418.png"/><Relationship Id="rId411" Type="http://schemas.openxmlformats.org/officeDocument/2006/relationships/customXml" Target="../ink/ink2505.xml"/><Relationship Id="rId453" Type="http://schemas.openxmlformats.org/officeDocument/2006/relationships/customXml" Target="../ink/ink2526.xml"/><Relationship Id="rId509" Type="http://schemas.openxmlformats.org/officeDocument/2006/relationships/customXml" Target="../ink/ink2555.xml"/><Relationship Id="rId660" Type="http://schemas.openxmlformats.org/officeDocument/2006/relationships/customXml" Target="../ink/ink2632.xml"/><Relationship Id="rId106" Type="http://schemas.openxmlformats.org/officeDocument/2006/relationships/customXml" Target="../ink/ink2351.xml"/><Relationship Id="rId313" Type="http://schemas.openxmlformats.org/officeDocument/2006/relationships/customXml" Target="../ink/ink2455.xml"/><Relationship Id="rId495" Type="http://schemas.openxmlformats.org/officeDocument/2006/relationships/customXml" Target="../ink/ink2548.xml"/><Relationship Id="rId716" Type="http://schemas.openxmlformats.org/officeDocument/2006/relationships/customXml" Target="../ink/ink2660.xml"/><Relationship Id="rId758" Type="http://schemas.openxmlformats.org/officeDocument/2006/relationships/image" Target="../media/image2649.png"/><Relationship Id="rId10" Type="http://schemas.openxmlformats.org/officeDocument/2006/relationships/customXml" Target="../ink/ink2303.xml"/><Relationship Id="rId52" Type="http://schemas.openxmlformats.org/officeDocument/2006/relationships/customXml" Target="../ink/ink2324.xml"/><Relationship Id="rId94" Type="http://schemas.openxmlformats.org/officeDocument/2006/relationships/customXml" Target="../ink/ink2345.xml"/><Relationship Id="rId148" Type="http://schemas.openxmlformats.org/officeDocument/2006/relationships/image" Target="../media/image2348.png"/><Relationship Id="rId355" Type="http://schemas.openxmlformats.org/officeDocument/2006/relationships/customXml" Target="../ink/ink2477.xml"/><Relationship Id="rId397" Type="http://schemas.openxmlformats.org/officeDocument/2006/relationships/customXml" Target="../ink/ink2498.xml"/><Relationship Id="rId520" Type="http://schemas.openxmlformats.org/officeDocument/2006/relationships/image" Target="../media/image2532.png"/><Relationship Id="rId562" Type="http://schemas.openxmlformats.org/officeDocument/2006/relationships/image" Target="../media/image2553.png"/><Relationship Id="rId618" Type="http://schemas.openxmlformats.org/officeDocument/2006/relationships/image" Target="../media/image2580.png"/><Relationship Id="rId215" Type="http://schemas.openxmlformats.org/officeDocument/2006/relationships/customXml" Target="../ink/ink2406.xml"/><Relationship Id="rId257" Type="http://schemas.openxmlformats.org/officeDocument/2006/relationships/customXml" Target="../ink/ink2427.xml"/><Relationship Id="rId422" Type="http://schemas.openxmlformats.org/officeDocument/2006/relationships/image" Target="../media/image2484.png"/><Relationship Id="rId464" Type="http://schemas.openxmlformats.org/officeDocument/2006/relationships/customXml" Target="../ink/ink2532.xml"/><Relationship Id="rId299" Type="http://schemas.openxmlformats.org/officeDocument/2006/relationships/customXml" Target="../ink/ink2448.xml"/><Relationship Id="rId727" Type="http://schemas.openxmlformats.org/officeDocument/2006/relationships/image" Target="../media/image2634.png"/><Relationship Id="rId63" Type="http://schemas.openxmlformats.org/officeDocument/2006/relationships/image" Target="../media/image2306.png"/><Relationship Id="rId159" Type="http://schemas.openxmlformats.org/officeDocument/2006/relationships/customXml" Target="../ink/ink2378.xml"/><Relationship Id="rId366" Type="http://schemas.openxmlformats.org/officeDocument/2006/relationships/image" Target="../media/image2456.png"/><Relationship Id="rId573" Type="http://schemas.openxmlformats.org/officeDocument/2006/relationships/customXml" Target="../ink/ink2588.xml"/><Relationship Id="rId780" Type="http://schemas.openxmlformats.org/officeDocument/2006/relationships/image" Target="../media/image2660.png"/><Relationship Id="rId226" Type="http://schemas.openxmlformats.org/officeDocument/2006/relationships/image" Target="../media/image2387.png"/><Relationship Id="rId433" Type="http://schemas.openxmlformats.org/officeDocument/2006/relationships/customXml" Target="../ink/ink2516.xml"/><Relationship Id="rId640" Type="http://schemas.openxmlformats.org/officeDocument/2006/relationships/customXml" Target="../ink/ink2622.xml"/><Relationship Id="rId738" Type="http://schemas.openxmlformats.org/officeDocument/2006/relationships/customXml" Target="../ink/ink2671.xml"/><Relationship Id="rId74" Type="http://schemas.openxmlformats.org/officeDocument/2006/relationships/customXml" Target="../ink/ink2335.xml"/><Relationship Id="rId377" Type="http://schemas.openxmlformats.org/officeDocument/2006/relationships/customXml" Target="../ink/ink2488.xml"/><Relationship Id="rId500" Type="http://schemas.openxmlformats.org/officeDocument/2006/relationships/image" Target="../media/image2522.png"/><Relationship Id="rId584" Type="http://schemas.openxmlformats.org/officeDocument/2006/relationships/image" Target="../media/image2563.png"/><Relationship Id="rId5" Type="http://schemas.openxmlformats.org/officeDocument/2006/relationships/image" Target="../media/image2278.png"/><Relationship Id="rId237" Type="http://schemas.openxmlformats.org/officeDocument/2006/relationships/customXml" Target="../ink/ink2417.xml"/><Relationship Id="rId791" Type="http://schemas.openxmlformats.org/officeDocument/2006/relationships/customXml" Target="../ink/ink2698.xml"/><Relationship Id="rId444" Type="http://schemas.openxmlformats.org/officeDocument/2006/relationships/image" Target="../media/image2495.png"/><Relationship Id="rId651" Type="http://schemas.openxmlformats.org/officeDocument/2006/relationships/image" Target="../media/image2596.png"/><Relationship Id="rId749" Type="http://schemas.openxmlformats.org/officeDocument/2006/relationships/customXml" Target="../ink/ink2677.xml"/><Relationship Id="rId290" Type="http://schemas.openxmlformats.org/officeDocument/2006/relationships/image" Target="../media/image2419.png"/><Relationship Id="rId304" Type="http://schemas.openxmlformats.org/officeDocument/2006/relationships/image" Target="../media/image2426.png"/><Relationship Id="rId388" Type="http://schemas.openxmlformats.org/officeDocument/2006/relationships/image" Target="../media/image2467.png"/><Relationship Id="rId511" Type="http://schemas.openxmlformats.org/officeDocument/2006/relationships/customXml" Target="../ink/ink2556.xml"/><Relationship Id="rId609" Type="http://schemas.openxmlformats.org/officeDocument/2006/relationships/customXml" Target="../ink/ink2606.xml"/><Relationship Id="rId85" Type="http://schemas.openxmlformats.org/officeDocument/2006/relationships/image" Target="../media/image2317.png"/><Relationship Id="rId150" Type="http://schemas.openxmlformats.org/officeDocument/2006/relationships/image" Target="../media/image2349.png"/><Relationship Id="rId595" Type="http://schemas.openxmlformats.org/officeDocument/2006/relationships/customXml" Target="../ink/ink2599.xml"/><Relationship Id="rId248" Type="http://schemas.openxmlformats.org/officeDocument/2006/relationships/image" Target="../media/image2398.png"/><Relationship Id="rId455" Type="http://schemas.openxmlformats.org/officeDocument/2006/relationships/customXml" Target="../ink/ink2527.xml"/><Relationship Id="rId662" Type="http://schemas.openxmlformats.org/officeDocument/2006/relationships/customXml" Target="../ink/ink2633.xml"/><Relationship Id="rId12" Type="http://schemas.openxmlformats.org/officeDocument/2006/relationships/customXml" Target="../ink/ink2304.xml"/><Relationship Id="rId108" Type="http://schemas.openxmlformats.org/officeDocument/2006/relationships/customXml" Target="../ink/ink2352.xml"/><Relationship Id="rId315" Type="http://schemas.openxmlformats.org/officeDocument/2006/relationships/customXml" Target="../ink/ink2456.xml"/><Relationship Id="rId522" Type="http://schemas.openxmlformats.org/officeDocument/2006/relationships/image" Target="../media/image2533.png"/><Relationship Id="rId96" Type="http://schemas.openxmlformats.org/officeDocument/2006/relationships/customXml" Target="../ink/ink2346.xml"/><Relationship Id="rId161" Type="http://schemas.openxmlformats.org/officeDocument/2006/relationships/customXml" Target="../ink/ink2379.xml"/><Relationship Id="rId399" Type="http://schemas.openxmlformats.org/officeDocument/2006/relationships/customXml" Target="../ink/ink2499.xml"/><Relationship Id="rId259" Type="http://schemas.openxmlformats.org/officeDocument/2006/relationships/customXml" Target="../ink/ink2428.xml"/><Relationship Id="rId466" Type="http://schemas.openxmlformats.org/officeDocument/2006/relationships/customXml" Target="../ink/ink2533.xml"/><Relationship Id="rId673" Type="http://schemas.openxmlformats.org/officeDocument/2006/relationships/image" Target="../media/image2607.png"/><Relationship Id="rId23" Type="http://schemas.openxmlformats.org/officeDocument/2006/relationships/image" Target="../media/image2287.png"/><Relationship Id="rId119" Type="http://schemas.openxmlformats.org/officeDocument/2006/relationships/image" Target="../media/image2334.png"/><Relationship Id="rId326" Type="http://schemas.openxmlformats.org/officeDocument/2006/relationships/image" Target="../media/image2437.png"/><Relationship Id="rId533" Type="http://schemas.openxmlformats.org/officeDocument/2006/relationships/customXml" Target="../ink/ink2567.xml"/><Relationship Id="rId740" Type="http://schemas.openxmlformats.org/officeDocument/2006/relationships/image" Target="../media/image2640.png"/><Relationship Id="rId172" Type="http://schemas.openxmlformats.org/officeDocument/2006/relationships/image" Target="../media/image2360.png"/><Relationship Id="rId477" Type="http://schemas.openxmlformats.org/officeDocument/2006/relationships/image" Target="../media/image2511.png"/><Relationship Id="rId600" Type="http://schemas.openxmlformats.org/officeDocument/2006/relationships/image" Target="../media/image2571.png"/><Relationship Id="rId684" Type="http://schemas.openxmlformats.org/officeDocument/2006/relationships/customXml" Target="../ink/ink2644.xml"/><Relationship Id="rId337" Type="http://schemas.openxmlformats.org/officeDocument/2006/relationships/image" Target="../media/image2442.png"/><Relationship Id="rId34" Type="http://schemas.openxmlformats.org/officeDocument/2006/relationships/customXml" Target="../ink/ink2315.xml"/><Relationship Id="rId544" Type="http://schemas.openxmlformats.org/officeDocument/2006/relationships/image" Target="../media/image2544.png"/><Relationship Id="rId751" Type="http://schemas.openxmlformats.org/officeDocument/2006/relationships/customXml" Target="../ink/ink2678.xml"/><Relationship Id="rId183" Type="http://schemas.openxmlformats.org/officeDocument/2006/relationships/customXml" Target="../ink/ink2390.xml"/><Relationship Id="rId390" Type="http://schemas.openxmlformats.org/officeDocument/2006/relationships/image" Target="../media/image2468.png"/><Relationship Id="rId404" Type="http://schemas.openxmlformats.org/officeDocument/2006/relationships/image" Target="../media/image2475.png"/><Relationship Id="rId611" Type="http://schemas.openxmlformats.org/officeDocument/2006/relationships/customXml" Target="../ink/ink2607.xml"/><Relationship Id="rId250" Type="http://schemas.openxmlformats.org/officeDocument/2006/relationships/image" Target="../media/image2399.png"/><Relationship Id="rId488" Type="http://schemas.openxmlformats.org/officeDocument/2006/relationships/customXml" Target="../ink/ink2544.xml"/><Relationship Id="rId695" Type="http://schemas.openxmlformats.org/officeDocument/2006/relationships/image" Target="../media/image2618.png"/><Relationship Id="rId709" Type="http://schemas.openxmlformats.org/officeDocument/2006/relationships/image" Target="../media/image2625.png"/><Relationship Id="rId45" Type="http://schemas.openxmlformats.org/officeDocument/2006/relationships/image" Target="../media/image2297.png"/><Relationship Id="rId110" Type="http://schemas.openxmlformats.org/officeDocument/2006/relationships/customXml" Target="../ink/ink2353.xml"/><Relationship Id="rId348" Type="http://schemas.openxmlformats.org/officeDocument/2006/relationships/customXml" Target="../ink/ink2473.xml"/><Relationship Id="rId555" Type="http://schemas.openxmlformats.org/officeDocument/2006/relationships/customXml" Target="../ink/ink2578.xml"/><Relationship Id="rId762" Type="http://schemas.openxmlformats.org/officeDocument/2006/relationships/image" Target="../media/image2651.png"/><Relationship Id="rId194" Type="http://schemas.openxmlformats.org/officeDocument/2006/relationships/image" Target="../media/image2371.png"/><Relationship Id="rId208" Type="http://schemas.openxmlformats.org/officeDocument/2006/relationships/image" Target="../media/image2378.png"/><Relationship Id="rId415" Type="http://schemas.openxmlformats.org/officeDocument/2006/relationships/customXml" Target="../ink/ink2507.xml"/><Relationship Id="rId622" Type="http://schemas.openxmlformats.org/officeDocument/2006/relationships/image" Target="../media/image2582.png"/><Relationship Id="rId261" Type="http://schemas.openxmlformats.org/officeDocument/2006/relationships/customXml" Target="../ink/ink2429.xml"/><Relationship Id="rId499" Type="http://schemas.openxmlformats.org/officeDocument/2006/relationships/customXml" Target="../ink/ink2550.xml"/><Relationship Id="rId56" Type="http://schemas.openxmlformats.org/officeDocument/2006/relationships/customXml" Target="../ink/ink2326.xml"/><Relationship Id="rId359" Type="http://schemas.openxmlformats.org/officeDocument/2006/relationships/customXml" Target="../ink/ink2479.xml"/><Relationship Id="rId566" Type="http://schemas.openxmlformats.org/officeDocument/2006/relationships/customXml" Target="../ink/ink2584.xml"/><Relationship Id="rId773" Type="http://schemas.openxmlformats.org/officeDocument/2006/relationships/customXml" Target="../ink/ink2689.xml"/><Relationship Id="rId121" Type="http://schemas.openxmlformats.org/officeDocument/2006/relationships/image" Target="../media/image2335.png"/><Relationship Id="rId219" Type="http://schemas.openxmlformats.org/officeDocument/2006/relationships/customXml" Target="../ink/ink2408.xml"/><Relationship Id="rId426" Type="http://schemas.openxmlformats.org/officeDocument/2006/relationships/image" Target="../media/image2486.png"/><Relationship Id="rId633" Type="http://schemas.openxmlformats.org/officeDocument/2006/relationships/image" Target="../media/image2587.png"/><Relationship Id="rId67" Type="http://schemas.openxmlformats.org/officeDocument/2006/relationships/image" Target="../media/image2308.png"/><Relationship Id="rId272" Type="http://schemas.openxmlformats.org/officeDocument/2006/relationships/image" Target="../media/image2410.png"/><Relationship Id="rId577" Type="http://schemas.openxmlformats.org/officeDocument/2006/relationships/customXml" Target="../ink/ink2590.xml"/><Relationship Id="rId700" Type="http://schemas.openxmlformats.org/officeDocument/2006/relationships/customXml" Target="../ink/ink2652.xml"/><Relationship Id="rId132" Type="http://schemas.openxmlformats.org/officeDocument/2006/relationships/image" Target="../media/image2340.png"/><Relationship Id="rId784" Type="http://schemas.openxmlformats.org/officeDocument/2006/relationships/image" Target="../media/image2662.png"/><Relationship Id="rId437" Type="http://schemas.openxmlformats.org/officeDocument/2006/relationships/customXml" Target="../ink/ink2518.xml"/><Relationship Id="rId644" Type="http://schemas.openxmlformats.org/officeDocument/2006/relationships/customXml" Target="../ink/ink2624.xml"/><Relationship Id="rId283" Type="http://schemas.openxmlformats.org/officeDocument/2006/relationships/customXml" Target="../ink/ink2440.xml"/><Relationship Id="rId490" Type="http://schemas.openxmlformats.org/officeDocument/2006/relationships/customXml" Target="../ink/ink2545.xml"/><Relationship Id="rId504" Type="http://schemas.openxmlformats.org/officeDocument/2006/relationships/image" Target="../media/image2524.png"/><Relationship Id="rId711" Type="http://schemas.openxmlformats.org/officeDocument/2006/relationships/image" Target="../media/image2626.png"/><Relationship Id="rId78" Type="http://schemas.openxmlformats.org/officeDocument/2006/relationships/customXml" Target="../ink/ink2337.xml"/><Relationship Id="rId143" Type="http://schemas.openxmlformats.org/officeDocument/2006/relationships/customXml" Target="../ink/ink2370.xml"/><Relationship Id="rId350" Type="http://schemas.openxmlformats.org/officeDocument/2006/relationships/customXml" Target="../ink/ink2474.xml"/><Relationship Id="rId588" Type="http://schemas.openxmlformats.org/officeDocument/2006/relationships/image" Target="../media/image2565.png"/><Relationship Id="rId9" Type="http://schemas.openxmlformats.org/officeDocument/2006/relationships/image" Target="../media/image2280.png"/><Relationship Id="rId210" Type="http://schemas.openxmlformats.org/officeDocument/2006/relationships/image" Target="../media/image2379.png"/><Relationship Id="rId448" Type="http://schemas.openxmlformats.org/officeDocument/2006/relationships/image" Target="../media/image2497.png"/><Relationship Id="rId655" Type="http://schemas.openxmlformats.org/officeDocument/2006/relationships/image" Target="../media/image2598.png"/><Relationship Id="rId294" Type="http://schemas.openxmlformats.org/officeDocument/2006/relationships/image" Target="../media/image2421.png"/><Relationship Id="rId308" Type="http://schemas.openxmlformats.org/officeDocument/2006/relationships/image" Target="../media/image2428.png"/><Relationship Id="rId515" Type="http://schemas.openxmlformats.org/officeDocument/2006/relationships/customXml" Target="../ink/ink2558.xml"/><Relationship Id="rId722" Type="http://schemas.openxmlformats.org/officeDocument/2006/relationships/customXml" Target="../ink/ink2663.xml"/><Relationship Id="rId89" Type="http://schemas.openxmlformats.org/officeDocument/2006/relationships/image" Target="../media/image2319.png"/><Relationship Id="rId154" Type="http://schemas.openxmlformats.org/officeDocument/2006/relationships/image" Target="../media/image2351.png"/><Relationship Id="rId361" Type="http://schemas.openxmlformats.org/officeDocument/2006/relationships/customXml" Target="../ink/ink2480.xml"/><Relationship Id="rId599" Type="http://schemas.openxmlformats.org/officeDocument/2006/relationships/customXml" Target="../ink/ink2601.xml"/><Relationship Id="rId459" Type="http://schemas.openxmlformats.org/officeDocument/2006/relationships/customXml" Target="../ink/ink2529.xml"/><Relationship Id="rId666" Type="http://schemas.openxmlformats.org/officeDocument/2006/relationships/customXml" Target="../ink/ink2635.xml"/><Relationship Id="rId16" Type="http://schemas.openxmlformats.org/officeDocument/2006/relationships/customXml" Target="../ink/ink2306.xml"/><Relationship Id="rId221" Type="http://schemas.openxmlformats.org/officeDocument/2006/relationships/customXml" Target="../ink/ink2409.xml"/><Relationship Id="rId319" Type="http://schemas.openxmlformats.org/officeDocument/2006/relationships/customXml" Target="../ink/ink2458.xml"/><Relationship Id="rId526" Type="http://schemas.openxmlformats.org/officeDocument/2006/relationships/image" Target="../media/image2535.png"/><Relationship Id="rId733" Type="http://schemas.openxmlformats.org/officeDocument/2006/relationships/image" Target="../media/image2637.png"/><Relationship Id="rId165" Type="http://schemas.openxmlformats.org/officeDocument/2006/relationships/customXml" Target="../ink/ink2381.xml"/><Relationship Id="rId372" Type="http://schemas.openxmlformats.org/officeDocument/2006/relationships/image" Target="../media/image2459.png"/><Relationship Id="rId677" Type="http://schemas.openxmlformats.org/officeDocument/2006/relationships/image" Target="../media/image2609.png"/><Relationship Id="rId232" Type="http://schemas.openxmlformats.org/officeDocument/2006/relationships/image" Target="../media/image2390.png"/><Relationship Id="rId27" Type="http://schemas.openxmlformats.org/officeDocument/2006/relationships/image" Target="../media/image2289.png"/><Relationship Id="rId537" Type="http://schemas.openxmlformats.org/officeDocument/2006/relationships/customXml" Target="../ink/ink2569.xml"/><Relationship Id="rId744" Type="http://schemas.openxmlformats.org/officeDocument/2006/relationships/image" Target="../media/image2642.png"/><Relationship Id="rId80" Type="http://schemas.openxmlformats.org/officeDocument/2006/relationships/customXml" Target="../ink/ink2338.xml"/><Relationship Id="rId176" Type="http://schemas.openxmlformats.org/officeDocument/2006/relationships/image" Target="../media/image2362.png"/><Relationship Id="rId383" Type="http://schemas.openxmlformats.org/officeDocument/2006/relationships/customXml" Target="../ink/ink2491.xml"/><Relationship Id="rId590" Type="http://schemas.openxmlformats.org/officeDocument/2006/relationships/image" Target="../media/image2566.png"/><Relationship Id="rId604" Type="http://schemas.openxmlformats.org/officeDocument/2006/relationships/image" Target="../media/image2573.png"/><Relationship Id="rId243" Type="http://schemas.openxmlformats.org/officeDocument/2006/relationships/customXml" Target="../ink/ink2420.xml"/><Relationship Id="rId450" Type="http://schemas.openxmlformats.org/officeDocument/2006/relationships/image" Target="../media/image2498.png"/><Relationship Id="rId688" Type="http://schemas.openxmlformats.org/officeDocument/2006/relationships/customXml" Target="../ink/ink2646.xml"/><Relationship Id="rId38" Type="http://schemas.openxmlformats.org/officeDocument/2006/relationships/customXml" Target="../ink/ink2317.xml"/><Relationship Id="rId103" Type="http://schemas.openxmlformats.org/officeDocument/2006/relationships/image" Target="../media/image2326.png"/><Relationship Id="rId310" Type="http://schemas.openxmlformats.org/officeDocument/2006/relationships/image" Target="../media/image2429.png"/><Relationship Id="rId548" Type="http://schemas.openxmlformats.org/officeDocument/2006/relationships/image" Target="../media/image2546.png"/><Relationship Id="rId755" Type="http://schemas.openxmlformats.org/officeDocument/2006/relationships/customXml" Target="../ink/ink2680.xml"/><Relationship Id="rId91" Type="http://schemas.openxmlformats.org/officeDocument/2006/relationships/image" Target="../media/image2320.png"/><Relationship Id="rId187" Type="http://schemas.openxmlformats.org/officeDocument/2006/relationships/customXml" Target="../ink/ink2392.xml"/><Relationship Id="rId394" Type="http://schemas.openxmlformats.org/officeDocument/2006/relationships/image" Target="../media/image2470.png"/><Relationship Id="rId408" Type="http://schemas.openxmlformats.org/officeDocument/2006/relationships/image" Target="../media/image2477.png"/><Relationship Id="rId615" Type="http://schemas.openxmlformats.org/officeDocument/2006/relationships/customXml" Target="../ink/ink2609.xml"/><Relationship Id="rId254" Type="http://schemas.openxmlformats.org/officeDocument/2006/relationships/image" Target="../media/image2401.png"/><Relationship Id="rId699" Type="http://schemas.openxmlformats.org/officeDocument/2006/relationships/image" Target="../media/image2620.png"/><Relationship Id="rId49" Type="http://schemas.openxmlformats.org/officeDocument/2006/relationships/image" Target="../media/image2299.png"/><Relationship Id="rId114" Type="http://schemas.openxmlformats.org/officeDocument/2006/relationships/customXml" Target="../ink/ink2355.xml"/><Relationship Id="rId461" Type="http://schemas.openxmlformats.org/officeDocument/2006/relationships/customXml" Target="../ink/ink2530.xml"/><Relationship Id="rId559" Type="http://schemas.openxmlformats.org/officeDocument/2006/relationships/customXml" Target="../ink/ink2580.xml"/><Relationship Id="rId766" Type="http://schemas.openxmlformats.org/officeDocument/2006/relationships/image" Target="../media/image2653.png"/><Relationship Id="rId198" Type="http://schemas.openxmlformats.org/officeDocument/2006/relationships/image" Target="../media/image2373.png"/><Relationship Id="rId321" Type="http://schemas.openxmlformats.org/officeDocument/2006/relationships/customXml" Target="../ink/ink2459.xml"/><Relationship Id="rId419" Type="http://schemas.openxmlformats.org/officeDocument/2006/relationships/customXml" Target="../ink/ink2509.xml"/><Relationship Id="rId626" Type="http://schemas.openxmlformats.org/officeDocument/2006/relationships/image" Target="../media/image2584.png"/><Relationship Id="rId265" Type="http://schemas.openxmlformats.org/officeDocument/2006/relationships/customXml" Target="../ink/ink2431.xml"/><Relationship Id="rId472" Type="http://schemas.openxmlformats.org/officeDocument/2006/relationships/customXml" Target="../ink/ink2536.xml"/><Relationship Id="rId125" Type="http://schemas.openxmlformats.org/officeDocument/2006/relationships/customXml" Target="../ink/ink2361.xml"/><Relationship Id="rId332" Type="http://schemas.openxmlformats.org/officeDocument/2006/relationships/image" Target="../media/image2440.png"/><Relationship Id="rId777" Type="http://schemas.openxmlformats.org/officeDocument/2006/relationships/customXml" Target="../ink/ink2691.xml"/><Relationship Id="rId637" Type="http://schemas.openxmlformats.org/officeDocument/2006/relationships/image" Target="../media/image2589.png"/><Relationship Id="rId276" Type="http://schemas.openxmlformats.org/officeDocument/2006/relationships/image" Target="../media/image2412.png"/><Relationship Id="rId483" Type="http://schemas.openxmlformats.org/officeDocument/2006/relationships/image" Target="../media/image2514.png"/><Relationship Id="rId690" Type="http://schemas.openxmlformats.org/officeDocument/2006/relationships/customXml" Target="../ink/ink2647.xml"/><Relationship Id="rId704" Type="http://schemas.openxmlformats.org/officeDocument/2006/relationships/customXml" Target="../ink/ink2654.xml"/><Relationship Id="rId40" Type="http://schemas.openxmlformats.org/officeDocument/2006/relationships/customXml" Target="../ink/ink2318.xml"/><Relationship Id="rId136" Type="http://schemas.openxmlformats.org/officeDocument/2006/relationships/image" Target="../media/image2342.png"/><Relationship Id="rId343" Type="http://schemas.openxmlformats.org/officeDocument/2006/relationships/image" Target="../media/image2445.png"/><Relationship Id="rId550" Type="http://schemas.openxmlformats.org/officeDocument/2006/relationships/image" Target="../media/image2547.png"/><Relationship Id="rId788" Type="http://schemas.openxmlformats.org/officeDocument/2006/relationships/image" Target="../media/image2664.png"/><Relationship Id="rId203" Type="http://schemas.openxmlformats.org/officeDocument/2006/relationships/customXml" Target="../ink/ink2400.xml"/><Relationship Id="rId648" Type="http://schemas.openxmlformats.org/officeDocument/2006/relationships/customXml" Target="../ink/ink2626.xml"/><Relationship Id="rId287" Type="http://schemas.openxmlformats.org/officeDocument/2006/relationships/customXml" Target="../ink/ink2442.xml"/><Relationship Id="rId410" Type="http://schemas.openxmlformats.org/officeDocument/2006/relationships/image" Target="../media/image2478.png"/><Relationship Id="rId494" Type="http://schemas.openxmlformats.org/officeDocument/2006/relationships/image" Target="../media/image2519.png"/><Relationship Id="rId508" Type="http://schemas.openxmlformats.org/officeDocument/2006/relationships/image" Target="../media/image2526.png"/><Relationship Id="rId715" Type="http://schemas.openxmlformats.org/officeDocument/2006/relationships/image" Target="../media/image2628.png"/><Relationship Id="rId147" Type="http://schemas.openxmlformats.org/officeDocument/2006/relationships/customXml" Target="../ink/ink2372.xml"/><Relationship Id="rId354" Type="http://schemas.openxmlformats.org/officeDocument/2006/relationships/image" Target="../media/image2450.png"/><Relationship Id="rId51" Type="http://schemas.openxmlformats.org/officeDocument/2006/relationships/image" Target="../media/image2300.png"/><Relationship Id="rId561" Type="http://schemas.openxmlformats.org/officeDocument/2006/relationships/customXml" Target="../ink/ink2581.xml"/><Relationship Id="rId659" Type="http://schemas.openxmlformats.org/officeDocument/2006/relationships/image" Target="../media/image2600.png"/><Relationship Id="rId214" Type="http://schemas.openxmlformats.org/officeDocument/2006/relationships/image" Target="../media/image2381.png"/><Relationship Id="rId298" Type="http://schemas.openxmlformats.org/officeDocument/2006/relationships/image" Target="../media/image2423.png"/><Relationship Id="rId421" Type="http://schemas.openxmlformats.org/officeDocument/2006/relationships/customXml" Target="../ink/ink2510.xml"/><Relationship Id="rId519" Type="http://schemas.openxmlformats.org/officeDocument/2006/relationships/customXml" Target="../ink/ink2560.xml"/><Relationship Id="rId158" Type="http://schemas.openxmlformats.org/officeDocument/2006/relationships/image" Target="../media/image2353.png"/><Relationship Id="rId726" Type="http://schemas.openxmlformats.org/officeDocument/2006/relationships/customXml" Target="../ink/ink2665.xml"/><Relationship Id="rId62" Type="http://schemas.openxmlformats.org/officeDocument/2006/relationships/customXml" Target="../ink/ink2329.xml"/><Relationship Id="rId365" Type="http://schemas.openxmlformats.org/officeDocument/2006/relationships/customXml" Target="../ink/ink2482.xml"/><Relationship Id="rId572" Type="http://schemas.openxmlformats.org/officeDocument/2006/relationships/image" Target="../media/image2557.png"/><Relationship Id="rId225" Type="http://schemas.openxmlformats.org/officeDocument/2006/relationships/customXml" Target="../ink/ink2411.xml"/><Relationship Id="rId432" Type="http://schemas.openxmlformats.org/officeDocument/2006/relationships/image" Target="../media/image2489.png"/><Relationship Id="rId737" Type="http://schemas.openxmlformats.org/officeDocument/2006/relationships/image" Target="../media/image2639.png"/><Relationship Id="rId73" Type="http://schemas.openxmlformats.org/officeDocument/2006/relationships/image" Target="../media/image2311.png"/><Relationship Id="rId169" Type="http://schemas.openxmlformats.org/officeDocument/2006/relationships/customXml" Target="../ink/ink2383.xml"/><Relationship Id="rId376" Type="http://schemas.openxmlformats.org/officeDocument/2006/relationships/image" Target="../media/image2461.png"/><Relationship Id="rId583" Type="http://schemas.openxmlformats.org/officeDocument/2006/relationships/customXml" Target="../ink/ink2593.xml"/><Relationship Id="rId790" Type="http://schemas.openxmlformats.org/officeDocument/2006/relationships/image" Target="../media/image2665.png"/><Relationship Id="rId4" Type="http://schemas.openxmlformats.org/officeDocument/2006/relationships/customXml" Target="../ink/ink2300.xml"/><Relationship Id="rId236" Type="http://schemas.openxmlformats.org/officeDocument/2006/relationships/image" Target="../media/image2392.png"/><Relationship Id="rId443" Type="http://schemas.openxmlformats.org/officeDocument/2006/relationships/customXml" Target="../ink/ink2521.xml"/><Relationship Id="rId650" Type="http://schemas.openxmlformats.org/officeDocument/2006/relationships/customXml" Target="../ink/ink2627.xml"/><Relationship Id="rId303" Type="http://schemas.openxmlformats.org/officeDocument/2006/relationships/customXml" Target="../ink/ink2450.xml"/><Relationship Id="rId748" Type="http://schemas.openxmlformats.org/officeDocument/2006/relationships/image" Target="../media/image2644.png"/><Relationship Id="rId84" Type="http://schemas.openxmlformats.org/officeDocument/2006/relationships/customXml" Target="../ink/ink2340.xml"/><Relationship Id="rId387" Type="http://schemas.openxmlformats.org/officeDocument/2006/relationships/customXml" Target="../ink/ink2493.xml"/><Relationship Id="rId510" Type="http://schemas.openxmlformats.org/officeDocument/2006/relationships/image" Target="../media/image2527.png"/><Relationship Id="rId594" Type="http://schemas.openxmlformats.org/officeDocument/2006/relationships/image" Target="../media/image2568.png"/><Relationship Id="rId608" Type="http://schemas.openxmlformats.org/officeDocument/2006/relationships/image" Target="../media/image2575.png"/><Relationship Id="rId247" Type="http://schemas.openxmlformats.org/officeDocument/2006/relationships/customXml" Target="../ink/ink2422.xml"/><Relationship Id="rId107" Type="http://schemas.openxmlformats.org/officeDocument/2006/relationships/image" Target="../media/image2328.png"/><Relationship Id="rId454" Type="http://schemas.openxmlformats.org/officeDocument/2006/relationships/image" Target="../media/image2500.png"/><Relationship Id="rId661" Type="http://schemas.openxmlformats.org/officeDocument/2006/relationships/image" Target="../media/image2601.png"/><Relationship Id="rId759" Type="http://schemas.openxmlformats.org/officeDocument/2006/relationships/customXml" Target="../ink/ink2682.xml"/><Relationship Id="rId11" Type="http://schemas.openxmlformats.org/officeDocument/2006/relationships/image" Target="../media/image2281.png"/><Relationship Id="rId314" Type="http://schemas.openxmlformats.org/officeDocument/2006/relationships/image" Target="../media/image2431.png"/><Relationship Id="rId398" Type="http://schemas.openxmlformats.org/officeDocument/2006/relationships/image" Target="../media/image2472.png"/><Relationship Id="rId521" Type="http://schemas.openxmlformats.org/officeDocument/2006/relationships/customXml" Target="../ink/ink2561.xml"/><Relationship Id="rId619" Type="http://schemas.openxmlformats.org/officeDocument/2006/relationships/customXml" Target="../ink/ink2611.xml"/><Relationship Id="rId95" Type="http://schemas.openxmlformats.org/officeDocument/2006/relationships/image" Target="../media/image2322.png"/><Relationship Id="rId160" Type="http://schemas.openxmlformats.org/officeDocument/2006/relationships/image" Target="../media/image2354.png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2678.png"/><Relationship Id="rId21" Type="http://schemas.openxmlformats.org/officeDocument/2006/relationships/customXml" Target="../ink/ink2707.xml"/><Relationship Id="rId42" Type="http://schemas.openxmlformats.org/officeDocument/2006/relationships/customXml" Target="../ink/ink2718.xml"/><Relationship Id="rId47" Type="http://schemas.openxmlformats.org/officeDocument/2006/relationships/image" Target="../media/image2688.png"/><Relationship Id="rId63" Type="http://schemas.openxmlformats.org/officeDocument/2006/relationships/image" Target="../media/image2696.png"/><Relationship Id="rId68" Type="http://schemas.openxmlformats.org/officeDocument/2006/relationships/customXml" Target="../ink/ink2731.xml"/><Relationship Id="rId84" Type="http://schemas.openxmlformats.org/officeDocument/2006/relationships/customXml" Target="../ink/ink2739.xml"/><Relationship Id="rId89" Type="http://schemas.openxmlformats.org/officeDocument/2006/relationships/image" Target="../media/image2709.png"/><Relationship Id="rId16" Type="http://schemas.openxmlformats.org/officeDocument/2006/relationships/image" Target="../media/image2674.png"/><Relationship Id="rId11" Type="http://schemas.openxmlformats.org/officeDocument/2006/relationships/customXml" Target="../ink/ink2702.xml"/><Relationship Id="rId32" Type="http://schemas.openxmlformats.org/officeDocument/2006/relationships/customXml" Target="../ink/ink2713.xml"/><Relationship Id="rId37" Type="http://schemas.openxmlformats.org/officeDocument/2006/relationships/image" Target="../media/image2683.png"/><Relationship Id="rId53" Type="http://schemas.openxmlformats.org/officeDocument/2006/relationships/image" Target="../media/image2691.png"/><Relationship Id="rId58" Type="http://schemas.openxmlformats.org/officeDocument/2006/relationships/customXml" Target="../ink/ink2726.xml"/><Relationship Id="rId74" Type="http://schemas.openxmlformats.org/officeDocument/2006/relationships/customXml" Target="../ink/ink2734.xml"/><Relationship Id="rId79" Type="http://schemas.openxmlformats.org/officeDocument/2006/relationships/image" Target="../media/image2704.png"/><Relationship Id="rId5" Type="http://schemas.openxmlformats.org/officeDocument/2006/relationships/customXml" Target="../ink/ink2699.xml"/><Relationship Id="rId90" Type="http://schemas.openxmlformats.org/officeDocument/2006/relationships/customXml" Target="../ink/ink2742.xml"/><Relationship Id="rId14" Type="http://schemas.openxmlformats.org/officeDocument/2006/relationships/image" Target="../media/image2673.png"/><Relationship Id="rId22" Type="http://schemas.openxmlformats.org/officeDocument/2006/relationships/image" Target="../media/image2676.png"/><Relationship Id="rId27" Type="http://schemas.openxmlformats.org/officeDocument/2006/relationships/customXml" Target="../ink/ink2710.xml"/><Relationship Id="rId30" Type="http://schemas.openxmlformats.org/officeDocument/2006/relationships/customXml" Target="../ink/ink2712.xml"/><Relationship Id="rId35" Type="http://schemas.openxmlformats.org/officeDocument/2006/relationships/image" Target="../media/image2682.png"/><Relationship Id="rId43" Type="http://schemas.openxmlformats.org/officeDocument/2006/relationships/image" Target="../media/image2686.png"/><Relationship Id="rId48" Type="http://schemas.openxmlformats.org/officeDocument/2006/relationships/customXml" Target="../ink/ink2721.xml"/><Relationship Id="rId56" Type="http://schemas.openxmlformats.org/officeDocument/2006/relationships/customXml" Target="../ink/ink2725.xml"/><Relationship Id="rId64" Type="http://schemas.openxmlformats.org/officeDocument/2006/relationships/customXml" Target="../ink/ink2729.xml"/><Relationship Id="rId69" Type="http://schemas.openxmlformats.org/officeDocument/2006/relationships/image" Target="../media/image2699.png"/><Relationship Id="rId77" Type="http://schemas.openxmlformats.org/officeDocument/2006/relationships/image" Target="../media/image2703.png"/><Relationship Id="rId8" Type="http://schemas.openxmlformats.org/officeDocument/2006/relationships/image" Target="../media/image2670.png"/><Relationship Id="rId51" Type="http://schemas.openxmlformats.org/officeDocument/2006/relationships/image" Target="../media/image2690.png"/><Relationship Id="rId72" Type="http://schemas.openxmlformats.org/officeDocument/2006/relationships/customXml" Target="../ink/ink2733.xml"/><Relationship Id="rId80" Type="http://schemas.openxmlformats.org/officeDocument/2006/relationships/customXml" Target="../ink/ink2737.xml"/><Relationship Id="rId85" Type="http://schemas.openxmlformats.org/officeDocument/2006/relationships/image" Target="../media/image2707.png"/><Relationship Id="rId3" Type="http://schemas.openxmlformats.org/officeDocument/2006/relationships/image" Target="../media/image2667.png"/><Relationship Id="rId12" Type="http://schemas.openxmlformats.org/officeDocument/2006/relationships/image" Target="../media/image2672.png"/><Relationship Id="rId17" Type="http://schemas.openxmlformats.org/officeDocument/2006/relationships/customXml" Target="../ink/ink2705.xml"/><Relationship Id="rId25" Type="http://schemas.openxmlformats.org/officeDocument/2006/relationships/customXml" Target="../ink/ink2709.xml"/><Relationship Id="rId33" Type="http://schemas.openxmlformats.org/officeDocument/2006/relationships/image" Target="../media/image2681.png"/><Relationship Id="rId38" Type="http://schemas.openxmlformats.org/officeDocument/2006/relationships/customXml" Target="../ink/ink2716.xml"/><Relationship Id="rId46" Type="http://schemas.openxmlformats.org/officeDocument/2006/relationships/customXml" Target="../ink/ink2720.xml"/><Relationship Id="rId59" Type="http://schemas.openxmlformats.org/officeDocument/2006/relationships/image" Target="../media/image2694.png"/><Relationship Id="rId67" Type="http://schemas.openxmlformats.org/officeDocument/2006/relationships/image" Target="../media/image2698.png"/><Relationship Id="rId20" Type="http://schemas.openxmlformats.org/officeDocument/2006/relationships/image" Target="../media/image17.png"/><Relationship Id="rId41" Type="http://schemas.openxmlformats.org/officeDocument/2006/relationships/image" Target="../media/image2685.png"/><Relationship Id="rId54" Type="http://schemas.openxmlformats.org/officeDocument/2006/relationships/customXml" Target="../ink/ink2724.xml"/><Relationship Id="rId62" Type="http://schemas.openxmlformats.org/officeDocument/2006/relationships/customXml" Target="../ink/ink2728.xml"/><Relationship Id="rId70" Type="http://schemas.openxmlformats.org/officeDocument/2006/relationships/customXml" Target="../ink/ink2732.xml"/><Relationship Id="rId75" Type="http://schemas.openxmlformats.org/officeDocument/2006/relationships/image" Target="../media/image2702.png"/><Relationship Id="rId83" Type="http://schemas.openxmlformats.org/officeDocument/2006/relationships/image" Target="../media/image2706.png"/><Relationship Id="rId88" Type="http://schemas.openxmlformats.org/officeDocument/2006/relationships/customXml" Target="../ink/ink2741.xml"/><Relationship Id="rId91" Type="http://schemas.openxmlformats.org/officeDocument/2006/relationships/image" Target="../media/image2710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69.png"/><Relationship Id="rId15" Type="http://schemas.openxmlformats.org/officeDocument/2006/relationships/customXml" Target="../ink/ink2704.xml"/><Relationship Id="rId23" Type="http://schemas.openxmlformats.org/officeDocument/2006/relationships/customXml" Target="../ink/ink2708.xml"/><Relationship Id="rId28" Type="http://schemas.openxmlformats.org/officeDocument/2006/relationships/customXml" Target="../ink/ink2711.xml"/><Relationship Id="rId36" Type="http://schemas.openxmlformats.org/officeDocument/2006/relationships/customXml" Target="../ink/ink2715.xml"/><Relationship Id="rId49" Type="http://schemas.openxmlformats.org/officeDocument/2006/relationships/image" Target="../media/image2689.png"/><Relationship Id="rId57" Type="http://schemas.openxmlformats.org/officeDocument/2006/relationships/image" Target="../media/image2693.png"/><Relationship Id="rId10" Type="http://schemas.openxmlformats.org/officeDocument/2006/relationships/image" Target="../media/image2671.png"/><Relationship Id="rId31" Type="http://schemas.openxmlformats.org/officeDocument/2006/relationships/image" Target="../media/image2680.png"/><Relationship Id="rId44" Type="http://schemas.openxmlformats.org/officeDocument/2006/relationships/customXml" Target="../ink/ink2719.xml"/><Relationship Id="rId52" Type="http://schemas.openxmlformats.org/officeDocument/2006/relationships/customXml" Target="../ink/ink2723.xml"/><Relationship Id="rId60" Type="http://schemas.openxmlformats.org/officeDocument/2006/relationships/customXml" Target="../ink/ink2727.xml"/><Relationship Id="rId65" Type="http://schemas.openxmlformats.org/officeDocument/2006/relationships/image" Target="../media/image2697.png"/><Relationship Id="rId73" Type="http://schemas.openxmlformats.org/officeDocument/2006/relationships/image" Target="../media/image2701.png"/><Relationship Id="rId78" Type="http://schemas.openxmlformats.org/officeDocument/2006/relationships/customXml" Target="../ink/ink2736.xml"/><Relationship Id="rId81" Type="http://schemas.openxmlformats.org/officeDocument/2006/relationships/image" Target="../media/image2705.png"/><Relationship Id="rId86" Type="http://schemas.openxmlformats.org/officeDocument/2006/relationships/customXml" Target="../ink/ink2740.xml"/><Relationship Id="rId4" Type="http://schemas.openxmlformats.org/officeDocument/2006/relationships/image" Target="../media/image2668.png"/><Relationship Id="rId9" Type="http://schemas.openxmlformats.org/officeDocument/2006/relationships/customXml" Target="../ink/ink2701.xml"/><Relationship Id="rId13" Type="http://schemas.openxmlformats.org/officeDocument/2006/relationships/customXml" Target="../ink/ink2703.xml"/><Relationship Id="rId18" Type="http://schemas.openxmlformats.org/officeDocument/2006/relationships/image" Target="../media/image2675.png"/><Relationship Id="rId39" Type="http://schemas.openxmlformats.org/officeDocument/2006/relationships/image" Target="../media/image2684.png"/><Relationship Id="rId34" Type="http://schemas.openxmlformats.org/officeDocument/2006/relationships/customXml" Target="../ink/ink2714.xml"/><Relationship Id="rId50" Type="http://schemas.openxmlformats.org/officeDocument/2006/relationships/customXml" Target="../ink/ink2722.xml"/><Relationship Id="rId55" Type="http://schemas.openxmlformats.org/officeDocument/2006/relationships/image" Target="../media/image2692.png"/><Relationship Id="rId76" Type="http://schemas.openxmlformats.org/officeDocument/2006/relationships/customXml" Target="../ink/ink2735.xml"/><Relationship Id="rId7" Type="http://schemas.openxmlformats.org/officeDocument/2006/relationships/customXml" Target="../ink/ink2700.xml"/><Relationship Id="rId71" Type="http://schemas.openxmlformats.org/officeDocument/2006/relationships/image" Target="../media/image2700.png"/><Relationship Id="rId2" Type="http://schemas.openxmlformats.org/officeDocument/2006/relationships/notesSlide" Target="../notesSlides/notesSlide24.xml"/><Relationship Id="rId29" Type="http://schemas.openxmlformats.org/officeDocument/2006/relationships/image" Target="../media/image2679.png"/><Relationship Id="rId24" Type="http://schemas.openxmlformats.org/officeDocument/2006/relationships/image" Target="../media/image2677.png"/><Relationship Id="rId40" Type="http://schemas.openxmlformats.org/officeDocument/2006/relationships/customXml" Target="../ink/ink2717.xml"/><Relationship Id="rId45" Type="http://schemas.openxmlformats.org/officeDocument/2006/relationships/image" Target="../media/image2687.png"/><Relationship Id="rId66" Type="http://schemas.openxmlformats.org/officeDocument/2006/relationships/customXml" Target="../ink/ink2730.xml"/><Relationship Id="rId87" Type="http://schemas.openxmlformats.org/officeDocument/2006/relationships/image" Target="../media/image2708.png"/><Relationship Id="rId61" Type="http://schemas.openxmlformats.org/officeDocument/2006/relationships/image" Target="../media/image2695.png"/><Relationship Id="rId82" Type="http://schemas.openxmlformats.org/officeDocument/2006/relationships/customXml" Target="../ink/ink2738.xml"/><Relationship Id="rId19" Type="http://schemas.openxmlformats.org/officeDocument/2006/relationships/customXml" Target="../ink/ink2706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11.png"/><Relationship Id="rId7" Type="http://schemas.openxmlformats.org/officeDocument/2006/relationships/image" Target="../media/image271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744.xml"/><Relationship Id="rId5" Type="http://schemas.openxmlformats.org/officeDocument/2006/relationships/image" Target="../media/image2712.png"/><Relationship Id="rId4" Type="http://schemas.openxmlformats.org/officeDocument/2006/relationships/customXml" Target="../ink/ink2743.xml"/></Relationships>
</file>

<file path=ppt/slides/_rels/slide2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802.xml"/><Relationship Id="rId21" Type="http://schemas.openxmlformats.org/officeDocument/2006/relationships/customXml" Target="../ink/ink2754.xml"/><Relationship Id="rId324" Type="http://schemas.openxmlformats.org/officeDocument/2006/relationships/image" Target="../media/image2873.png"/><Relationship Id="rId531" Type="http://schemas.openxmlformats.org/officeDocument/2006/relationships/customXml" Target="../ink/ink3009.xml"/><Relationship Id="rId170" Type="http://schemas.openxmlformats.org/officeDocument/2006/relationships/image" Target="../media/image2796.png"/><Relationship Id="rId268" Type="http://schemas.openxmlformats.org/officeDocument/2006/relationships/image" Target="../media/image2845.png"/><Relationship Id="rId475" Type="http://schemas.openxmlformats.org/officeDocument/2006/relationships/customXml" Target="../ink/ink2981.xml"/><Relationship Id="rId32" Type="http://schemas.openxmlformats.org/officeDocument/2006/relationships/image" Target="../media/image2727.png"/><Relationship Id="rId128" Type="http://schemas.openxmlformats.org/officeDocument/2006/relationships/image" Target="../media/image2775.png"/><Relationship Id="rId335" Type="http://schemas.openxmlformats.org/officeDocument/2006/relationships/customXml" Target="../ink/ink2911.xml"/><Relationship Id="rId181" Type="http://schemas.openxmlformats.org/officeDocument/2006/relationships/customXml" Target="../ink/ink2834.xml"/><Relationship Id="rId402" Type="http://schemas.openxmlformats.org/officeDocument/2006/relationships/image" Target="../media/image2911.png"/><Relationship Id="rId279" Type="http://schemas.openxmlformats.org/officeDocument/2006/relationships/customXml" Target="../ink/ink2883.xml"/><Relationship Id="rId444" Type="http://schemas.openxmlformats.org/officeDocument/2006/relationships/image" Target="../media/image2932.png"/><Relationship Id="rId486" Type="http://schemas.openxmlformats.org/officeDocument/2006/relationships/image" Target="../media/image2952.png"/><Relationship Id="rId43" Type="http://schemas.openxmlformats.org/officeDocument/2006/relationships/customXml" Target="../ink/ink2765.xml"/><Relationship Id="rId139" Type="http://schemas.openxmlformats.org/officeDocument/2006/relationships/customXml" Target="../ink/ink2813.xml"/><Relationship Id="rId290" Type="http://schemas.openxmlformats.org/officeDocument/2006/relationships/image" Target="../media/image2856.png"/><Relationship Id="rId304" Type="http://schemas.openxmlformats.org/officeDocument/2006/relationships/image" Target="../media/image2863.png"/><Relationship Id="rId346" Type="http://schemas.openxmlformats.org/officeDocument/2006/relationships/image" Target="../media/image2884.png"/><Relationship Id="rId388" Type="http://schemas.openxmlformats.org/officeDocument/2006/relationships/image" Target="../media/image2905.png"/><Relationship Id="rId511" Type="http://schemas.openxmlformats.org/officeDocument/2006/relationships/customXml" Target="../ink/ink2999.xml"/><Relationship Id="rId85" Type="http://schemas.openxmlformats.org/officeDocument/2006/relationships/customXml" Target="../ink/ink2786.xml"/><Relationship Id="rId150" Type="http://schemas.openxmlformats.org/officeDocument/2006/relationships/image" Target="../media/image2786.png"/><Relationship Id="rId192" Type="http://schemas.openxmlformats.org/officeDocument/2006/relationships/image" Target="../media/image2807.png"/><Relationship Id="rId206" Type="http://schemas.openxmlformats.org/officeDocument/2006/relationships/image" Target="../media/image2814.png"/><Relationship Id="rId413" Type="http://schemas.openxmlformats.org/officeDocument/2006/relationships/customXml" Target="../ink/ink2950.xml"/><Relationship Id="rId248" Type="http://schemas.openxmlformats.org/officeDocument/2006/relationships/image" Target="../media/image2835.png"/><Relationship Id="rId455" Type="http://schemas.openxmlformats.org/officeDocument/2006/relationships/customXml" Target="../ink/ink2971.xml"/><Relationship Id="rId497" Type="http://schemas.openxmlformats.org/officeDocument/2006/relationships/customXml" Target="../ink/ink2992.xml"/><Relationship Id="rId12" Type="http://schemas.openxmlformats.org/officeDocument/2006/relationships/image" Target="../media/image2718.png"/><Relationship Id="rId108" Type="http://schemas.openxmlformats.org/officeDocument/2006/relationships/image" Target="../media/image2765.png"/><Relationship Id="rId315" Type="http://schemas.openxmlformats.org/officeDocument/2006/relationships/customXml" Target="../ink/ink2901.xml"/><Relationship Id="rId357" Type="http://schemas.openxmlformats.org/officeDocument/2006/relationships/customXml" Target="../ink/ink2922.xml"/><Relationship Id="rId522" Type="http://schemas.openxmlformats.org/officeDocument/2006/relationships/image" Target="../media/image2969.png"/><Relationship Id="rId54" Type="http://schemas.openxmlformats.org/officeDocument/2006/relationships/image" Target="../media/image2738.png"/><Relationship Id="rId96" Type="http://schemas.openxmlformats.org/officeDocument/2006/relationships/image" Target="../media/image2759.png"/><Relationship Id="rId161" Type="http://schemas.openxmlformats.org/officeDocument/2006/relationships/customXml" Target="../ink/ink2824.xml"/><Relationship Id="rId217" Type="http://schemas.openxmlformats.org/officeDocument/2006/relationships/customXml" Target="../ink/ink2852.xml"/><Relationship Id="rId399" Type="http://schemas.openxmlformats.org/officeDocument/2006/relationships/customXml" Target="../ink/ink2943.xml"/><Relationship Id="rId259" Type="http://schemas.openxmlformats.org/officeDocument/2006/relationships/customXml" Target="../ink/ink2873.xml"/><Relationship Id="rId424" Type="http://schemas.openxmlformats.org/officeDocument/2006/relationships/image" Target="../media/image2922.png"/><Relationship Id="rId466" Type="http://schemas.openxmlformats.org/officeDocument/2006/relationships/image" Target="../media/image2943.png"/><Relationship Id="rId23" Type="http://schemas.openxmlformats.org/officeDocument/2006/relationships/customXml" Target="../ink/ink2755.xml"/><Relationship Id="rId119" Type="http://schemas.openxmlformats.org/officeDocument/2006/relationships/customXml" Target="../ink/ink2803.xml"/><Relationship Id="rId270" Type="http://schemas.openxmlformats.org/officeDocument/2006/relationships/image" Target="../media/image2846.png"/><Relationship Id="rId326" Type="http://schemas.openxmlformats.org/officeDocument/2006/relationships/image" Target="../media/image2874.png"/><Relationship Id="rId533" Type="http://schemas.openxmlformats.org/officeDocument/2006/relationships/customXml" Target="../ink/ink3010.xml"/><Relationship Id="rId65" Type="http://schemas.openxmlformats.org/officeDocument/2006/relationships/customXml" Target="../ink/ink2776.xml"/><Relationship Id="rId130" Type="http://schemas.openxmlformats.org/officeDocument/2006/relationships/image" Target="../media/image2776.png"/><Relationship Id="rId368" Type="http://schemas.openxmlformats.org/officeDocument/2006/relationships/image" Target="../media/image2895.png"/><Relationship Id="rId172" Type="http://schemas.openxmlformats.org/officeDocument/2006/relationships/image" Target="../media/image2797.png"/><Relationship Id="rId228" Type="http://schemas.openxmlformats.org/officeDocument/2006/relationships/image" Target="../media/image2825.png"/><Relationship Id="rId435" Type="http://schemas.openxmlformats.org/officeDocument/2006/relationships/customXml" Target="../ink/ink2961.xml"/><Relationship Id="rId477" Type="http://schemas.openxmlformats.org/officeDocument/2006/relationships/customXml" Target="../ink/ink2982.xml"/><Relationship Id="rId281" Type="http://schemas.openxmlformats.org/officeDocument/2006/relationships/customXml" Target="../ink/ink2884.xml"/><Relationship Id="rId337" Type="http://schemas.openxmlformats.org/officeDocument/2006/relationships/customXml" Target="../ink/ink2912.xml"/><Relationship Id="rId502" Type="http://schemas.openxmlformats.org/officeDocument/2006/relationships/image" Target="../media/image2960.png"/><Relationship Id="rId34" Type="http://schemas.openxmlformats.org/officeDocument/2006/relationships/image" Target="../media/image2728.png"/><Relationship Id="rId76" Type="http://schemas.openxmlformats.org/officeDocument/2006/relationships/image" Target="../media/image2749.png"/><Relationship Id="rId141" Type="http://schemas.openxmlformats.org/officeDocument/2006/relationships/customXml" Target="../ink/ink2814.xml"/><Relationship Id="rId379" Type="http://schemas.openxmlformats.org/officeDocument/2006/relationships/customXml" Target="../ink/ink2933.xml"/><Relationship Id="rId7" Type="http://schemas.openxmlformats.org/officeDocument/2006/relationships/customXml" Target="../ink/ink2747.xml"/><Relationship Id="rId183" Type="http://schemas.openxmlformats.org/officeDocument/2006/relationships/customXml" Target="../ink/ink2835.xml"/><Relationship Id="rId239" Type="http://schemas.openxmlformats.org/officeDocument/2006/relationships/customXml" Target="../ink/ink2863.xml"/><Relationship Id="rId390" Type="http://schemas.openxmlformats.org/officeDocument/2006/relationships/image" Target="../media/image2906.png"/><Relationship Id="rId404" Type="http://schemas.openxmlformats.org/officeDocument/2006/relationships/image" Target="../media/image2912.png"/><Relationship Id="rId446" Type="http://schemas.openxmlformats.org/officeDocument/2006/relationships/image" Target="../media/image2933.png"/><Relationship Id="rId250" Type="http://schemas.openxmlformats.org/officeDocument/2006/relationships/image" Target="../media/image2836.png"/><Relationship Id="rId292" Type="http://schemas.openxmlformats.org/officeDocument/2006/relationships/image" Target="../media/image2857.png"/><Relationship Id="rId306" Type="http://schemas.openxmlformats.org/officeDocument/2006/relationships/image" Target="../media/image2864.png"/><Relationship Id="rId488" Type="http://schemas.openxmlformats.org/officeDocument/2006/relationships/image" Target="../media/image2953.png"/><Relationship Id="rId45" Type="http://schemas.openxmlformats.org/officeDocument/2006/relationships/customXml" Target="../ink/ink2766.xml"/><Relationship Id="rId87" Type="http://schemas.openxmlformats.org/officeDocument/2006/relationships/customXml" Target="../ink/ink2787.xml"/><Relationship Id="rId110" Type="http://schemas.openxmlformats.org/officeDocument/2006/relationships/image" Target="../media/image2766.png"/><Relationship Id="rId348" Type="http://schemas.openxmlformats.org/officeDocument/2006/relationships/image" Target="../media/image2885.png"/><Relationship Id="rId513" Type="http://schemas.openxmlformats.org/officeDocument/2006/relationships/customXml" Target="../ink/ink3000.xml"/><Relationship Id="rId152" Type="http://schemas.openxmlformats.org/officeDocument/2006/relationships/image" Target="../media/image2787.png"/><Relationship Id="rId194" Type="http://schemas.openxmlformats.org/officeDocument/2006/relationships/image" Target="../media/image2808.png"/><Relationship Id="rId208" Type="http://schemas.openxmlformats.org/officeDocument/2006/relationships/image" Target="../media/image2815.png"/><Relationship Id="rId415" Type="http://schemas.openxmlformats.org/officeDocument/2006/relationships/customXml" Target="../ink/ink2951.xml"/><Relationship Id="rId457" Type="http://schemas.openxmlformats.org/officeDocument/2006/relationships/customXml" Target="../ink/ink2972.xml"/><Relationship Id="rId261" Type="http://schemas.openxmlformats.org/officeDocument/2006/relationships/customXml" Target="../ink/ink2874.xml"/><Relationship Id="rId499" Type="http://schemas.openxmlformats.org/officeDocument/2006/relationships/customXml" Target="../ink/ink2993.xml"/><Relationship Id="rId14" Type="http://schemas.openxmlformats.org/officeDocument/2006/relationships/image" Target="../media/image2719.png"/><Relationship Id="rId56" Type="http://schemas.openxmlformats.org/officeDocument/2006/relationships/image" Target="../media/image2739.png"/><Relationship Id="rId317" Type="http://schemas.openxmlformats.org/officeDocument/2006/relationships/customXml" Target="../ink/ink2902.xml"/><Relationship Id="rId359" Type="http://schemas.openxmlformats.org/officeDocument/2006/relationships/customXml" Target="../ink/ink2923.xml"/><Relationship Id="rId524" Type="http://schemas.openxmlformats.org/officeDocument/2006/relationships/image" Target="../media/image2970.png"/><Relationship Id="rId98" Type="http://schemas.openxmlformats.org/officeDocument/2006/relationships/image" Target="../media/image2760.png"/><Relationship Id="rId121" Type="http://schemas.openxmlformats.org/officeDocument/2006/relationships/customXml" Target="../ink/ink2804.xml"/><Relationship Id="rId163" Type="http://schemas.openxmlformats.org/officeDocument/2006/relationships/customXml" Target="../ink/ink2825.xml"/><Relationship Id="rId219" Type="http://schemas.openxmlformats.org/officeDocument/2006/relationships/customXml" Target="../ink/ink2853.xml"/><Relationship Id="rId370" Type="http://schemas.openxmlformats.org/officeDocument/2006/relationships/image" Target="../media/image2896.png"/><Relationship Id="rId426" Type="http://schemas.openxmlformats.org/officeDocument/2006/relationships/image" Target="../media/image2923.png"/><Relationship Id="rId230" Type="http://schemas.openxmlformats.org/officeDocument/2006/relationships/image" Target="../media/image2826.png"/><Relationship Id="rId468" Type="http://schemas.openxmlformats.org/officeDocument/2006/relationships/image" Target="../media/image1716.png"/><Relationship Id="rId25" Type="http://schemas.openxmlformats.org/officeDocument/2006/relationships/customXml" Target="../ink/ink2756.xml"/><Relationship Id="rId67" Type="http://schemas.openxmlformats.org/officeDocument/2006/relationships/customXml" Target="../ink/ink2777.xml"/><Relationship Id="rId272" Type="http://schemas.openxmlformats.org/officeDocument/2006/relationships/image" Target="../media/image2847.png"/><Relationship Id="rId328" Type="http://schemas.openxmlformats.org/officeDocument/2006/relationships/image" Target="../media/image2875.png"/><Relationship Id="rId132" Type="http://schemas.openxmlformats.org/officeDocument/2006/relationships/image" Target="../media/image2777.png"/><Relationship Id="rId174" Type="http://schemas.openxmlformats.org/officeDocument/2006/relationships/image" Target="../media/image2798.png"/><Relationship Id="rId381" Type="http://schemas.openxmlformats.org/officeDocument/2006/relationships/customXml" Target="../ink/ink2934.xml"/><Relationship Id="rId241" Type="http://schemas.openxmlformats.org/officeDocument/2006/relationships/customXml" Target="../ink/ink2864.xml"/><Relationship Id="rId437" Type="http://schemas.openxmlformats.org/officeDocument/2006/relationships/customXml" Target="../ink/ink2962.xml"/><Relationship Id="rId479" Type="http://schemas.openxmlformats.org/officeDocument/2006/relationships/customXml" Target="../ink/ink2983.xml"/><Relationship Id="rId36" Type="http://schemas.openxmlformats.org/officeDocument/2006/relationships/image" Target="../media/image2729.png"/><Relationship Id="rId283" Type="http://schemas.openxmlformats.org/officeDocument/2006/relationships/customXml" Target="../ink/ink2885.xml"/><Relationship Id="rId339" Type="http://schemas.openxmlformats.org/officeDocument/2006/relationships/customXml" Target="../ink/ink2913.xml"/><Relationship Id="rId490" Type="http://schemas.openxmlformats.org/officeDocument/2006/relationships/image" Target="../media/image2954.png"/><Relationship Id="rId504" Type="http://schemas.openxmlformats.org/officeDocument/2006/relationships/image" Target="../media/image2961.png"/><Relationship Id="rId78" Type="http://schemas.openxmlformats.org/officeDocument/2006/relationships/image" Target="../media/image2750.png"/><Relationship Id="rId101" Type="http://schemas.openxmlformats.org/officeDocument/2006/relationships/customXml" Target="../ink/ink2794.xml"/><Relationship Id="rId143" Type="http://schemas.openxmlformats.org/officeDocument/2006/relationships/customXml" Target="../ink/ink2815.xml"/><Relationship Id="rId185" Type="http://schemas.openxmlformats.org/officeDocument/2006/relationships/customXml" Target="../ink/ink2836.xml"/><Relationship Id="rId350" Type="http://schemas.openxmlformats.org/officeDocument/2006/relationships/image" Target="../media/image2886.png"/><Relationship Id="rId406" Type="http://schemas.openxmlformats.org/officeDocument/2006/relationships/image" Target="../media/image2913.png"/><Relationship Id="rId9" Type="http://schemas.openxmlformats.org/officeDocument/2006/relationships/customXml" Target="../ink/ink2748.xml"/><Relationship Id="rId210" Type="http://schemas.openxmlformats.org/officeDocument/2006/relationships/image" Target="../media/image2816.png"/><Relationship Id="rId392" Type="http://schemas.openxmlformats.org/officeDocument/2006/relationships/image" Target="../media/image2907.png"/><Relationship Id="rId448" Type="http://schemas.openxmlformats.org/officeDocument/2006/relationships/image" Target="../media/image2934.png"/><Relationship Id="rId252" Type="http://schemas.openxmlformats.org/officeDocument/2006/relationships/image" Target="../media/image2837.png"/><Relationship Id="rId294" Type="http://schemas.openxmlformats.org/officeDocument/2006/relationships/image" Target="../media/image2858.png"/><Relationship Id="rId308" Type="http://schemas.openxmlformats.org/officeDocument/2006/relationships/image" Target="../media/image2865.png"/><Relationship Id="rId515" Type="http://schemas.openxmlformats.org/officeDocument/2006/relationships/customXml" Target="../ink/ink3001.xml"/><Relationship Id="rId47" Type="http://schemas.openxmlformats.org/officeDocument/2006/relationships/customXml" Target="../ink/ink2767.xml"/><Relationship Id="rId89" Type="http://schemas.openxmlformats.org/officeDocument/2006/relationships/customXml" Target="../ink/ink2788.xml"/><Relationship Id="rId112" Type="http://schemas.openxmlformats.org/officeDocument/2006/relationships/image" Target="../media/image2767.png"/><Relationship Id="rId154" Type="http://schemas.openxmlformats.org/officeDocument/2006/relationships/image" Target="../media/image2788.png"/><Relationship Id="rId361" Type="http://schemas.openxmlformats.org/officeDocument/2006/relationships/customXml" Target="../ink/ink2924.xml"/><Relationship Id="rId196" Type="http://schemas.openxmlformats.org/officeDocument/2006/relationships/image" Target="../media/image2809.png"/><Relationship Id="rId417" Type="http://schemas.openxmlformats.org/officeDocument/2006/relationships/customXml" Target="../ink/ink2952.xml"/><Relationship Id="rId459" Type="http://schemas.openxmlformats.org/officeDocument/2006/relationships/customXml" Target="../ink/ink2973.xml"/><Relationship Id="rId16" Type="http://schemas.openxmlformats.org/officeDocument/2006/relationships/image" Target="../media/image2720.png"/><Relationship Id="rId221" Type="http://schemas.openxmlformats.org/officeDocument/2006/relationships/customXml" Target="../ink/ink2854.xml"/><Relationship Id="rId263" Type="http://schemas.openxmlformats.org/officeDocument/2006/relationships/customXml" Target="../ink/ink2875.xml"/><Relationship Id="rId319" Type="http://schemas.openxmlformats.org/officeDocument/2006/relationships/customXml" Target="../ink/ink2903.xml"/><Relationship Id="rId470" Type="http://schemas.openxmlformats.org/officeDocument/2006/relationships/image" Target="../media/image2944.png"/><Relationship Id="rId526" Type="http://schemas.openxmlformats.org/officeDocument/2006/relationships/image" Target="../media/image2971.png"/><Relationship Id="rId58" Type="http://schemas.openxmlformats.org/officeDocument/2006/relationships/image" Target="../media/image2740.png"/><Relationship Id="rId123" Type="http://schemas.openxmlformats.org/officeDocument/2006/relationships/customXml" Target="../ink/ink2805.xml"/><Relationship Id="rId330" Type="http://schemas.openxmlformats.org/officeDocument/2006/relationships/image" Target="../media/image2876.png"/><Relationship Id="rId165" Type="http://schemas.openxmlformats.org/officeDocument/2006/relationships/customXml" Target="../ink/ink2826.xml"/><Relationship Id="rId372" Type="http://schemas.openxmlformats.org/officeDocument/2006/relationships/image" Target="../media/image2897.png"/><Relationship Id="rId428" Type="http://schemas.openxmlformats.org/officeDocument/2006/relationships/image" Target="../media/image2924.png"/><Relationship Id="rId232" Type="http://schemas.openxmlformats.org/officeDocument/2006/relationships/image" Target="../media/image2827.png"/><Relationship Id="rId274" Type="http://schemas.openxmlformats.org/officeDocument/2006/relationships/image" Target="../media/image2848.png"/><Relationship Id="rId481" Type="http://schemas.openxmlformats.org/officeDocument/2006/relationships/customXml" Target="../ink/ink2984.xml"/><Relationship Id="rId27" Type="http://schemas.openxmlformats.org/officeDocument/2006/relationships/customXml" Target="../ink/ink2757.xml"/><Relationship Id="rId69" Type="http://schemas.openxmlformats.org/officeDocument/2006/relationships/customXml" Target="../ink/ink2778.xml"/><Relationship Id="rId134" Type="http://schemas.openxmlformats.org/officeDocument/2006/relationships/image" Target="../media/image2778.png"/><Relationship Id="rId80" Type="http://schemas.openxmlformats.org/officeDocument/2006/relationships/image" Target="../media/image2751.png"/><Relationship Id="rId176" Type="http://schemas.openxmlformats.org/officeDocument/2006/relationships/image" Target="../media/image2799.png"/><Relationship Id="rId341" Type="http://schemas.openxmlformats.org/officeDocument/2006/relationships/customXml" Target="../ink/ink2914.xml"/><Relationship Id="rId383" Type="http://schemas.openxmlformats.org/officeDocument/2006/relationships/customXml" Target="../ink/ink2935.xml"/><Relationship Id="rId439" Type="http://schemas.openxmlformats.org/officeDocument/2006/relationships/customXml" Target="../ink/ink2963.xml"/><Relationship Id="rId201" Type="http://schemas.openxmlformats.org/officeDocument/2006/relationships/customXml" Target="../ink/ink2844.xml"/><Relationship Id="rId243" Type="http://schemas.openxmlformats.org/officeDocument/2006/relationships/customXml" Target="../ink/ink2865.xml"/><Relationship Id="rId285" Type="http://schemas.openxmlformats.org/officeDocument/2006/relationships/customXml" Target="../ink/ink2886.xml"/><Relationship Id="rId450" Type="http://schemas.openxmlformats.org/officeDocument/2006/relationships/image" Target="../media/image2935.png"/><Relationship Id="rId506" Type="http://schemas.openxmlformats.org/officeDocument/2006/relationships/image" Target="../media/image2962.png"/><Relationship Id="rId38" Type="http://schemas.openxmlformats.org/officeDocument/2006/relationships/image" Target="../media/image2730.png"/><Relationship Id="rId103" Type="http://schemas.openxmlformats.org/officeDocument/2006/relationships/customXml" Target="../ink/ink2795.xml"/><Relationship Id="rId310" Type="http://schemas.openxmlformats.org/officeDocument/2006/relationships/image" Target="../media/image2866.png"/><Relationship Id="rId492" Type="http://schemas.openxmlformats.org/officeDocument/2006/relationships/image" Target="../media/image2955.png"/><Relationship Id="rId91" Type="http://schemas.openxmlformats.org/officeDocument/2006/relationships/customXml" Target="../ink/ink2789.xml"/><Relationship Id="rId145" Type="http://schemas.openxmlformats.org/officeDocument/2006/relationships/customXml" Target="../ink/ink2816.xml"/><Relationship Id="rId187" Type="http://schemas.openxmlformats.org/officeDocument/2006/relationships/customXml" Target="../ink/ink2837.xml"/><Relationship Id="rId352" Type="http://schemas.openxmlformats.org/officeDocument/2006/relationships/image" Target="../media/image2887.png"/><Relationship Id="rId394" Type="http://schemas.openxmlformats.org/officeDocument/2006/relationships/image" Target="../media/image2908.png"/><Relationship Id="rId408" Type="http://schemas.openxmlformats.org/officeDocument/2006/relationships/image" Target="../media/image2914.png"/><Relationship Id="rId212" Type="http://schemas.openxmlformats.org/officeDocument/2006/relationships/image" Target="../media/image2817.png"/><Relationship Id="rId254" Type="http://schemas.openxmlformats.org/officeDocument/2006/relationships/image" Target="../media/image2838.png"/><Relationship Id="rId49" Type="http://schemas.openxmlformats.org/officeDocument/2006/relationships/customXml" Target="../ink/ink2768.xml"/><Relationship Id="rId114" Type="http://schemas.openxmlformats.org/officeDocument/2006/relationships/image" Target="../media/image2768.png"/><Relationship Id="rId296" Type="http://schemas.openxmlformats.org/officeDocument/2006/relationships/image" Target="../media/image2859.png"/><Relationship Id="rId461" Type="http://schemas.openxmlformats.org/officeDocument/2006/relationships/customXml" Target="../ink/ink2974.xml"/><Relationship Id="rId517" Type="http://schemas.openxmlformats.org/officeDocument/2006/relationships/customXml" Target="../ink/ink3002.xml"/><Relationship Id="rId60" Type="http://schemas.openxmlformats.org/officeDocument/2006/relationships/image" Target="../media/image2741.png"/><Relationship Id="rId156" Type="http://schemas.openxmlformats.org/officeDocument/2006/relationships/image" Target="../media/image2789.png"/><Relationship Id="rId198" Type="http://schemas.openxmlformats.org/officeDocument/2006/relationships/image" Target="../media/image2810.png"/><Relationship Id="rId321" Type="http://schemas.openxmlformats.org/officeDocument/2006/relationships/customXml" Target="../ink/ink2904.xml"/><Relationship Id="rId363" Type="http://schemas.openxmlformats.org/officeDocument/2006/relationships/customXml" Target="../ink/ink2925.xml"/><Relationship Id="rId419" Type="http://schemas.openxmlformats.org/officeDocument/2006/relationships/customXml" Target="../ink/ink2953.xml"/><Relationship Id="rId223" Type="http://schemas.openxmlformats.org/officeDocument/2006/relationships/customXml" Target="../ink/ink2855.xml"/><Relationship Id="rId430" Type="http://schemas.openxmlformats.org/officeDocument/2006/relationships/image" Target="../media/image2925.png"/><Relationship Id="rId18" Type="http://schemas.openxmlformats.org/officeDocument/2006/relationships/image" Target="../media/image2721.png"/><Relationship Id="rId265" Type="http://schemas.openxmlformats.org/officeDocument/2006/relationships/customXml" Target="../ink/ink2876.xml"/><Relationship Id="rId472" Type="http://schemas.openxmlformats.org/officeDocument/2006/relationships/image" Target="../media/image2945.png"/><Relationship Id="rId528" Type="http://schemas.openxmlformats.org/officeDocument/2006/relationships/image" Target="../media/image2972.png"/><Relationship Id="rId125" Type="http://schemas.openxmlformats.org/officeDocument/2006/relationships/customXml" Target="../ink/ink2806.xml"/><Relationship Id="rId167" Type="http://schemas.openxmlformats.org/officeDocument/2006/relationships/customXml" Target="../ink/ink2827.xml"/><Relationship Id="rId332" Type="http://schemas.openxmlformats.org/officeDocument/2006/relationships/image" Target="../media/image2877.png"/><Relationship Id="rId374" Type="http://schemas.openxmlformats.org/officeDocument/2006/relationships/image" Target="../media/image2898.png"/><Relationship Id="rId71" Type="http://schemas.openxmlformats.org/officeDocument/2006/relationships/customXml" Target="../ink/ink2779.xml"/><Relationship Id="rId234" Type="http://schemas.openxmlformats.org/officeDocument/2006/relationships/image" Target="../media/image2828.png"/><Relationship Id="rId2" Type="http://schemas.openxmlformats.org/officeDocument/2006/relationships/notesSlide" Target="../notesSlides/notesSlide26.xml"/><Relationship Id="rId29" Type="http://schemas.openxmlformats.org/officeDocument/2006/relationships/customXml" Target="../ink/ink2758.xml"/><Relationship Id="rId276" Type="http://schemas.openxmlformats.org/officeDocument/2006/relationships/image" Target="../media/image2849.png"/><Relationship Id="rId441" Type="http://schemas.openxmlformats.org/officeDocument/2006/relationships/customXml" Target="../ink/ink2964.xml"/><Relationship Id="rId483" Type="http://schemas.openxmlformats.org/officeDocument/2006/relationships/customXml" Target="../ink/ink2985.xml"/><Relationship Id="rId40" Type="http://schemas.openxmlformats.org/officeDocument/2006/relationships/image" Target="../media/image2731.png"/><Relationship Id="rId136" Type="http://schemas.openxmlformats.org/officeDocument/2006/relationships/image" Target="../media/image2779.png"/><Relationship Id="rId178" Type="http://schemas.openxmlformats.org/officeDocument/2006/relationships/image" Target="../media/image2800.png"/><Relationship Id="rId301" Type="http://schemas.openxmlformats.org/officeDocument/2006/relationships/customXml" Target="../ink/ink2894.xml"/><Relationship Id="rId343" Type="http://schemas.openxmlformats.org/officeDocument/2006/relationships/customXml" Target="../ink/ink2915.xml"/><Relationship Id="rId82" Type="http://schemas.openxmlformats.org/officeDocument/2006/relationships/image" Target="../media/image2752.png"/><Relationship Id="rId203" Type="http://schemas.openxmlformats.org/officeDocument/2006/relationships/customXml" Target="../ink/ink2845.xml"/><Relationship Id="rId385" Type="http://schemas.openxmlformats.org/officeDocument/2006/relationships/customXml" Target="../ink/ink2936.xml"/><Relationship Id="rId245" Type="http://schemas.openxmlformats.org/officeDocument/2006/relationships/customXml" Target="../ink/ink2866.xml"/><Relationship Id="rId287" Type="http://schemas.openxmlformats.org/officeDocument/2006/relationships/customXml" Target="../ink/ink2887.xml"/><Relationship Id="rId410" Type="http://schemas.openxmlformats.org/officeDocument/2006/relationships/image" Target="../media/image2915.png"/><Relationship Id="rId452" Type="http://schemas.openxmlformats.org/officeDocument/2006/relationships/image" Target="../media/image2936.png"/><Relationship Id="rId494" Type="http://schemas.openxmlformats.org/officeDocument/2006/relationships/image" Target="../media/image2956.png"/><Relationship Id="rId508" Type="http://schemas.openxmlformats.org/officeDocument/2006/relationships/image" Target="../media/image2963.png"/><Relationship Id="rId105" Type="http://schemas.openxmlformats.org/officeDocument/2006/relationships/customXml" Target="../ink/ink2796.xml"/><Relationship Id="rId147" Type="http://schemas.openxmlformats.org/officeDocument/2006/relationships/customXml" Target="../ink/ink2817.xml"/><Relationship Id="rId312" Type="http://schemas.openxmlformats.org/officeDocument/2006/relationships/image" Target="../media/image2867.png"/><Relationship Id="rId354" Type="http://schemas.openxmlformats.org/officeDocument/2006/relationships/image" Target="../media/image2888.png"/><Relationship Id="rId51" Type="http://schemas.openxmlformats.org/officeDocument/2006/relationships/customXml" Target="../ink/ink2769.xml"/><Relationship Id="rId93" Type="http://schemas.openxmlformats.org/officeDocument/2006/relationships/customXml" Target="../ink/ink2790.xml"/><Relationship Id="rId189" Type="http://schemas.openxmlformats.org/officeDocument/2006/relationships/customXml" Target="../ink/ink2838.xml"/><Relationship Id="rId396" Type="http://schemas.openxmlformats.org/officeDocument/2006/relationships/image" Target="../media/image2909.png"/><Relationship Id="rId214" Type="http://schemas.openxmlformats.org/officeDocument/2006/relationships/image" Target="../media/image2818.png"/><Relationship Id="rId256" Type="http://schemas.openxmlformats.org/officeDocument/2006/relationships/image" Target="../media/image2839.png"/><Relationship Id="rId298" Type="http://schemas.openxmlformats.org/officeDocument/2006/relationships/image" Target="../media/image2860.png"/><Relationship Id="rId421" Type="http://schemas.openxmlformats.org/officeDocument/2006/relationships/customXml" Target="../ink/ink2954.xml"/><Relationship Id="rId463" Type="http://schemas.openxmlformats.org/officeDocument/2006/relationships/customXml" Target="../ink/ink2975.xml"/><Relationship Id="rId519" Type="http://schemas.openxmlformats.org/officeDocument/2006/relationships/customXml" Target="../ink/ink3003.xml"/><Relationship Id="rId116" Type="http://schemas.openxmlformats.org/officeDocument/2006/relationships/image" Target="../media/image2769.png"/><Relationship Id="rId158" Type="http://schemas.openxmlformats.org/officeDocument/2006/relationships/image" Target="../media/image2790.png"/><Relationship Id="rId323" Type="http://schemas.openxmlformats.org/officeDocument/2006/relationships/customXml" Target="../ink/ink2905.xml"/><Relationship Id="rId530" Type="http://schemas.openxmlformats.org/officeDocument/2006/relationships/image" Target="../media/image2973.png"/><Relationship Id="rId20" Type="http://schemas.openxmlformats.org/officeDocument/2006/relationships/image" Target="../media/image2722.png"/><Relationship Id="rId62" Type="http://schemas.openxmlformats.org/officeDocument/2006/relationships/image" Target="../media/image2742.png"/><Relationship Id="rId365" Type="http://schemas.openxmlformats.org/officeDocument/2006/relationships/customXml" Target="../ink/ink2926.xml"/><Relationship Id="rId225" Type="http://schemas.openxmlformats.org/officeDocument/2006/relationships/customXml" Target="../ink/ink2856.xml"/><Relationship Id="rId267" Type="http://schemas.openxmlformats.org/officeDocument/2006/relationships/customXml" Target="../ink/ink2877.xml"/><Relationship Id="rId432" Type="http://schemas.openxmlformats.org/officeDocument/2006/relationships/image" Target="../media/image2926.png"/><Relationship Id="rId474" Type="http://schemas.openxmlformats.org/officeDocument/2006/relationships/image" Target="../media/image2946.png"/><Relationship Id="rId127" Type="http://schemas.openxmlformats.org/officeDocument/2006/relationships/customXml" Target="../ink/ink2807.xml"/><Relationship Id="rId31" Type="http://schemas.openxmlformats.org/officeDocument/2006/relationships/customXml" Target="../ink/ink2759.xml"/><Relationship Id="rId73" Type="http://schemas.openxmlformats.org/officeDocument/2006/relationships/customXml" Target="../ink/ink2780.xml"/><Relationship Id="rId169" Type="http://schemas.openxmlformats.org/officeDocument/2006/relationships/customXml" Target="../ink/ink2828.xml"/><Relationship Id="rId334" Type="http://schemas.openxmlformats.org/officeDocument/2006/relationships/image" Target="../media/image2878.png"/><Relationship Id="rId376" Type="http://schemas.openxmlformats.org/officeDocument/2006/relationships/image" Target="../media/image2899.png"/><Relationship Id="rId4" Type="http://schemas.openxmlformats.org/officeDocument/2006/relationships/image" Target="../media/image2714.png"/><Relationship Id="rId180" Type="http://schemas.openxmlformats.org/officeDocument/2006/relationships/image" Target="../media/image2801.png"/><Relationship Id="rId236" Type="http://schemas.openxmlformats.org/officeDocument/2006/relationships/image" Target="../media/image2829.png"/><Relationship Id="rId278" Type="http://schemas.openxmlformats.org/officeDocument/2006/relationships/image" Target="../media/image2850.png"/><Relationship Id="rId401" Type="http://schemas.openxmlformats.org/officeDocument/2006/relationships/customXml" Target="../ink/ink2944.xml"/><Relationship Id="rId443" Type="http://schemas.openxmlformats.org/officeDocument/2006/relationships/customXml" Target="../ink/ink2965.xml"/><Relationship Id="rId303" Type="http://schemas.openxmlformats.org/officeDocument/2006/relationships/customXml" Target="../ink/ink2895.xml"/><Relationship Id="rId485" Type="http://schemas.openxmlformats.org/officeDocument/2006/relationships/customXml" Target="../ink/ink2986.xml"/><Relationship Id="rId42" Type="http://schemas.openxmlformats.org/officeDocument/2006/relationships/image" Target="../media/image2732.png"/><Relationship Id="rId84" Type="http://schemas.openxmlformats.org/officeDocument/2006/relationships/image" Target="../media/image2753.png"/><Relationship Id="rId138" Type="http://schemas.openxmlformats.org/officeDocument/2006/relationships/image" Target="../media/image2780.png"/><Relationship Id="rId345" Type="http://schemas.openxmlformats.org/officeDocument/2006/relationships/customXml" Target="../ink/ink2916.xml"/><Relationship Id="rId387" Type="http://schemas.openxmlformats.org/officeDocument/2006/relationships/customXml" Target="../ink/ink2937.xml"/><Relationship Id="rId510" Type="http://schemas.openxmlformats.org/officeDocument/2006/relationships/image" Target="../media/image2964.png"/><Relationship Id="rId191" Type="http://schemas.openxmlformats.org/officeDocument/2006/relationships/customXml" Target="../ink/ink2839.xml"/><Relationship Id="rId205" Type="http://schemas.openxmlformats.org/officeDocument/2006/relationships/customXml" Target="../ink/ink2846.xml"/><Relationship Id="rId247" Type="http://schemas.openxmlformats.org/officeDocument/2006/relationships/customXml" Target="../ink/ink2867.xml"/><Relationship Id="rId412" Type="http://schemas.openxmlformats.org/officeDocument/2006/relationships/image" Target="../media/image2916.png"/><Relationship Id="rId107" Type="http://schemas.openxmlformats.org/officeDocument/2006/relationships/customXml" Target="../ink/ink2797.xml"/><Relationship Id="rId289" Type="http://schemas.openxmlformats.org/officeDocument/2006/relationships/customXml" Target="../ink/ink2888.xml"/><Relationship Id="rId454" Type="http://schemas.openxmlformats.org/officeDocument/2006/relationships/image" Target="../media/image2937.png"/><Relationship Id="rId496" Type="http://schemas.openxmlformats.org/officeDocument/2006/relationships/image" Target="../media/image2957.png"/><Relationship Id="rId11" Type="http://schemas.openxmlformats.org/officeDocument/2006/relationships/customXml" Target="../ink/ink2749.xml"/><Relationship Id="rId53" Type="http://schemas.openxmlformats.org/officeDocument/2006/relationships/customXml" Target="../ink/ink2770.xml"/><Relationship Id="rId149" Type="http://schemas.openxmlformats.org/officeDocument/2006/relationships/customXml" Target="../ink/ink2818.xml"/><Relationship Id="rId314" Type="http://schemas.openxmlformats.org/officeDocument/2006/relationships/image" Target="../media/image2868.png"/><Relationship Id="rId356" Type="http://schemas.openxmlformats.org/officeDocument/2006/relationships/image" Target="../media/image2889.png"/><Relationship Id="rId398" Type="http://schemas.openxmlformats.org/officeDocument/2006/relationships/image" Target="../media/image2910.png"/><Relationship Id="rId521" Type="http://schemas.openxmlformats.org/officeDocument/2006/relationships/customXml" Target="../ink/ink3004.xml"/><Relationship Id="rId95" Type="http://schemas.openxmlformats.org/officeDocument/2006/relationships/customXml" Target="../ink/ink2791.xml"/><Relationship Id="rId160" Type="http://schemas.openxmlformats.org/officeDocument/2006/relationships/image" Target="../media/image2791.png"/><Relationship Id="rId216" Type="http://schemas.openxmlformats.org/officeDocument/2006/relationships/image" Target="../media/image2819.png"/><Relationship Id="rId423" Type="http://schemas.openxmlformats.org/officeDocument/2006/relationships/customXml" Target="../ink/ink2955.xml"/><Relationship Id="rId258" Type="http://schemas.openxmlformats.org/officeDocument/2006/relationships/image" Target="../media/image2840.png"/><Relationship Id="rId465" Type="http://schemas.openxmlformats.org/officeDocument/2006/relationships/customXml" Target="../ink/ink2976.xml"/><Relationship Id="rId22" Type="http://schemas.openxmlformats.org/officeDocument/2006/relationships/image" Target="../media/image2723.png"/><Relationship Id="rId64" Type="http://schemas.openxmlformats.org/officeDocument/2006/relationships/image" Target="../media/image2743.png"/><Relationship Id="rId118" Type="http://schemas.openxmlformats.org/officeDocument/2006/relationships/image" Target="../media/image2770.png"/><Relationship Id="rId325" Type="http://schemas.openxmlformats.org/officeDocument/2006/relationships/customXml" Target="../ink/ink2906.xml"/><Relationship Id="rId367" Type="http://schemas.openxmlformats.org/officeDocument/2006/relationships/customXml" Target="../ink/ink2927.xml"/><Relationship Id="rId532" Type="http://schemas.openxmlformats.org/officeDocument/2006/relationships/image" Target="../media/image2974.png"/><Relationship Id="rId171" Type="http://schemas.openxmlformats.org/officeDocument/2006/relationships/customXml" Target="../ink/ink2829.xml"/><Relationship Id="rId227" Type="http://schemas.openxmlformats.org/officeDocument/2006/relationships/customXml" Target="../ink/ink2857.xml"/><Relationship Id="rId269" Type="http://schemas.openxmlformats.org/officeDocument/2006/relationships/customXml" Target="../ink/ink2878.xml"/><Relationship Id="rId434" Type="http://schemas.openxmlformats.org/officeDocument/2006/relationships/image" Target="../media/image2927.png"/><Relationship Id="rId476" Type="http://schemas.openxmlformats.org/officeDocument/2006/relationships/image" Target="../media/image2947.png"/><Relationship Id="rId33" Type="http://schemas.openxmlformats.org/officeDocument/2006/relationships/customXml" Target="../ink/ink2760.xml"/><Relationship Id="rId129" Type="http://schemas.openxmlformats.org/officeDocument/2006/relationships/customXml" Target="../ink/ink2808.xml"/><Relationship Id="rId280" Type="http://schemas.openxmlformats.org/officeDocument/2006/relationships/image" Target="../media/image2851.png"/><Relationship Id="rId336" Type="http://schemas.openxmlformats.org/officeDocument/2006/relationships/image" Target="../media/image2879.png"/><Relationship Id="rId501" Type="http://schemas.openxmlformats.org/officeDocument/2006/relationships/customXml" Target="../ink/ink2994.xml"/><Relationship Id="rId75" Type="http://schemas.openxmlformats.org/officeDocument/2006/relationships/customXml" Target="../ink/ink2781.xml"/><Relationship Id="rId140" Type="http://schemas.openxmlformats.org/officeDocument/2006/relationships/image" Target="../media/image2781.png"/><Relationship Id="rId182" Type="http://schemas.openxmlformats.org/officeDocument/2006/relationships/image" Target="../media/image2802.png"/><Relationship Id="rId378" Type="http://schemas.openxmlformats.org/officeDocument/2006/relationships/image" Target="../media/image2900.png"/><Relationship Id="rId403" Type="http://schemas.openxmlformats.org/officeDocument/2006/relationships/customXml" Target="../ink/ink2945.xml"/><Relationship Id="rId6" Type="http://schemas.openxmlformats.org/officeDocument/2006/relationships/image" Target="../media/image2715.png"/><Relationship Id="rId238" Type="http://schemas.openxmlformats.org/officeDocument/2006/relationships/image" Target="../media/image2830.png"/><Relationship Id="rId445" Type="http://schemas.openxmlformats.org/officeDocument/2006/relationships/customXml" Target="../ink/ink2966.xml"/><Relationship Id="rId487" Type="http://schemas.openxmlformats.org/officeDocument/2006/relationships/customXml" Target="../ink/ink2987.xml"/><Relationship Id="rId291" Type="http://schemas.openxmlformats.org/officeDocument/2006/relationships/customXml" Target="../ink/ink2889.xml"/><Relationship Id="rId305" Type="http://schemas.openxmlformats.org/officeDocument/2006/relationships/customXml" Target="../ink/ink2896.xml"/><Relationship Id="rId347" Type="http://schemas.openxmlformats.org/officeDocument/2006/relationships/customXml" Target="../ink/ink2917.xml"/><Relationship Id="rId512" Type="http://schemas.openxmlformats.org/officeDocument/2006/relationships/image" Target="../media/image2686.png"/><Relationship Id="rId44" Type="http://schemas.openxmlformats.org/officeDocument/2006/relationships/image" Target="../media/image2733.png"/><Relationship Id="rId86" Type="http://schemas.openxmlformats.org/officeDocument/2006/relationships/image" Target="../media/image2754.png"/><Relationship Id="rId151" Type="http://schemas.openxmlformats.org/officeDocument/2006/relationships/customXml" Target="../ink/ink2819.xml"/><Relationship Id="rId389" Type="http://schemas.openxmlformats.org/officeDocument/2006/relationships/customXml" Target="../ink/ink2938.xml"/><Relationship Id="rId193" Type="http://schemas.openxmlformats.org/officeDocument/2006/relationships/customXml" Target="../ink/ink2840.xml"/><Relationship Id="rId207" Type="http://schemas.openxmlformats.org/officeDocument/2006/relationships/customXml" Target="../ink/ink2847.xml"/><Relationship Id="rId249" Type="http://schemas.openxmlformats.org/officeDocument/2006/relationships/customXml" Target="../ink/ink2868.xml"/><Relationship Id="rId414" Type="http://schemas.openxmlformats.org/officeDocument/2006/relationships/image" Target="../media/image2917.png"/><Relationship Id="rId456" Type="http://schemas.openxmlformats.org/officeDocument/2006/relationships/image" Target="../media/image2938.png"/><Relationship Id="rId498" Type="http://schemas.openxmlformats.org/officeDocument/2006/relationships/image" Target="../media/image2958.png"/><Relationship Id="rId13" Type="http://schemas.openxmlformats.org/officeDocument/2006/relationships/customXml" Target="../ink/ink2750.xml"/><Relationship Id="rId109" Type="http://schemas.openxmlformats.org/officeDocument/2006/relationships/customXml" Target="../ink/ink2798.xml"/><Relationship Id="rId260" Type="http://schemas.openxmlformats.org/officeDocument/2006/relationships/image" Target="../media/image2841.png"/><Relationship Id="rId316" Type="http://schemas.openxmlformats.org/officeDocument/2006/relationships/image" Target="../media/image2869.png"/><Relationship Id="rId523" Type="http://schemas.openxmlformats.org/officeDocument/2006/relationships/customXml" Target="../ink/ink3005.xml"/><Relationship Id="rId55" Type="http://schemas.openxmlformats.org/officeDocument/2006/relationships/customXml" Target="../ink/ink2771.xml"/><Relationship Id="rId97" Type="http://schemas.openxmlformats.org/officeDocument/2006/relationships/customXml" Target="../ink/ink2792.xml"/><Relationship Id="rId120" Type="http://schemas.openxmlformats.org/officeDocument/2006/relationships/image" Target="../media/image2771.png"/><Relationship Id="rId358" Type="http://schemas.openxmlformats.org/officeDocument/2006/relationships/image" Target="../media/image2890.png"/><Relationship Id="rId162" Type="http://schemas.openxmlformats.org/officeDocument/2006/relationships/image" Target="../media/image2792.png"/><Relationship Id="rId218" Type="http://schemas.openxmlformats.org/officeDocument/2006/relationships/image" Target="../media/image2820.png"/><Relationship Id="rId425" Type="http://schemas.openxmlformats.org/officeDocument/2006/relationships/customXml" Target="../ink/ink2956.xml"/><Relationship Id="rId467" Type="http://schemas.openxmlformats.org/officeDocument/2006/relationships/customXml" Target="../ink/ink2977.xml"/><Relationship Id="rId271" Type="http://schemas.openxmlformats.org/officeDocument/2006/relationships/customXml" Target="../ink/ink2879.xml"/><Relationship Id="rId24" Type="http://schemas.openxmlformats.org/officeDocument/2006/relationships/image" Target="../media/image2724.png"/><Relationship Id="rId66" Type="http://schemas.openxmlformats.org/officeDocument/2006/relationships/image" Target="../media/image2744.png"/><Relationship Id="rId131" Type="http://schemas.openxmlformats.org/officeDocument/2006/relationships/customXml" Target="../ink/ink2809.xml"/><Relationship Id="rId327" Type="http://schemas.openxmlformats.org/officeDocument/2006/relationships/customXml" Target="../ink/ink2907.xml"/><Relationship Id="rId369" Type="http://schemas.openxmlformats.org/officeDocument/2006/relationships/customXml" Target="../ink/ink2928.xml"/><Relationship Id="rId534" Type="http://schemas.openxmlformats.org/officeDocument/2006/relationships/image" Target="../media/image2975.png"/><Relationship Id="rId173" Type="http://schemas.openxmlformats.org/officeDocument/2006/relationships/customXml" Target="../ink/ink2830.xml"/><Relationship Id="rId229" Type="http://schemas.openxmlformats.org/officeDocument/2006/relationships/customXml" Target="../ink/ink2858.xml"/><Relationship Id="rId380" Type="http://schemas.openxmlformats.org/officeDocument/2006/relationships/image" Target="../media/image2901.png"/><Relationship Id="rId436" Type="http://schemas.openxmlformats.org/officeDocument/2006/relationships/image" Target="../media/image2928.png"/><Relationship Id="rId240" Type="http://schemas.openxmlformats.org/officeDocument/2006/relationships/image" Target="../media/image2831.png"/><Relationship Id="rId478" Type="http://schemas.openxmlformats.org/officeDocument/2006/relationships/image" Target="../media/image2948.png"/><Relationship Id="rId35" Type="http://schemas.openxmlformats.org/officeDocument/2006/relationships/customXml" Target="../ink/ink2761.xml"/><Relationship Id="rId77" Type="http://schemas.openxmlformats.org/officeDocument/2006/relationships/customXml" Target="../ink/ink2782.xml"/><Relationship Id="rId100" Type="http://schemas.openxmlformats.org/officeDocument/2006/relationships/image" Target="../media/image2761.png"/><Relationship Id="rId282" Type="http://schemas.openxmlformats.org/officeDocument/2006/relationships/image" Target="../media/image2852.png"/><Relationship Id="rId338" Type="http://schemas.openxmlformats.org/officeDocument/2006/relationships/image" Target="../media/image2880.png"/><Relationship Id="rId503" Type="http://schemas.openxmlformats.org/officeDocument/2006/relationships/customXml" Target="../ink/ink2995.xml"/><Relationship Id="rId8" Type="http://schemas.openxmlformats.org/officeDocument/2006/relationships/image" Target="../media/image2716.png"/><Relationship Id="rId142" Type="http://schemas.openxmlformats.org/officeDocument/2006/relationships/image" Target="../media/image2782.png"/><Relationship Id="rId184" Type="http://schemas.openxmlformats.org/officeDocument/2006/relationships/image" Target="../media/image2803.png"/><Relationship Id="rId391" Type="http://schemas.openxmlformats.org/officeDocument/2006/relationships/customXml" Target="../ink/ink2939.xml"/><Relationship Id="rId405" Type="http://schemas.openxmlformats.org/officeDocument/2006/relationships/customXml" Target="../ink/ink2946.xml"/><Relationship Id="rId447" Type="http://schemas.openxmlformats.org/officeDocument/2006/relationships/customXml" Target="../ink/ink2967.xml"/><Relationship Id="rId251" Type="http://schemas.openxmlformats.org/officeDocument/2006/relationships/customXml" Target="../ink/ink2869.xml"/><Relationship Id="rId489" Type="http://schemas.openxmlformats.org/officeDocument/2006/relationships/customXml" Target="../ink/ink2988.xml"/><Relationship Id="rId46" Type="http://schemas.openxmlformats.org/officeDocument/2006/relationships/image" Target="../media/image2734.png"/><Relationship Id="rId293" Type="http://schemas.openxmlformats.org/officeDocument/2006/relationships/customXml" Target="../ink/ink2890.xml"/><Relationship Id="rId307" Type="http://schemas.openxmlformats.org/officeDocument/2006/relationships/customXml" Target="../ink/ink2897.xml"/><Relationship Id="rId349" Type="http://schemas.openxmlformats.org/officeDocument/2006/relationships/customXml" Target="../ink/ink2918.xml"/><Relationship Id="rId514" Type="http://schemas.openxmlformats.org/officeDocument/2006/relationships/image" Target="../media/image2965.png"/><Relationship Id="rId88" Type="http://schemas.openxmlformats.org/officeDocument/2006/relationships/image" Target="../media/image2755.png"/><Relationship Id="rId111" Type="http://schemas.openxmlformats.org/officeDocument/2006/relationships/customXml" Target="../ink/ink2799.xml"/><Relationship Id="rId153" Type="http://schemas.openxmlformats.org/officeDocument/2006/relationships/customXml" Target="../ink/ink2820.xml"/><Relationship Id="rId195" Type="http://schemas.openxmlformats.org/officeDocument/2006/relationships/customXml" Target="../ink/ink2841.xml"/><Relationship Id="rId209" Type="http://schemas.openxmlformats.org/officeDocument/2006/relationships/customXml" Target="../ink/ink2848.xml"/><Relationship Id="rId360" Type="http://schemas.openxmlformats.org/officeDocument/2006/relationships/image" Target="../media/image2891.png"/><Relationship Id="rId416" Type="http://schemas.openxmlformats.org/officeDocument/2006/relationships/image" Target="../media/image2918.png"/><Relationship Id="rId220" Type="http://schemas.openxmlformats.org/officeDocument/2006/relationships/image" Target="../media/image2821.png"/><Relationship Id="rId458" Type="http://schemas.openxmlformats.org/officeDocument/2006/relationships/image" Target="../media/image2939.png"/><Relationship Id="rId15" Type="http://schemas.openxmlformats.org/officeDocument/2006/relationships/customXml" Target="../ink/ink2751.xml"/><Relationship Id="rId57" Type="http://schemas.openxmlformats.org/officeDocument/2006/relationships/customXml" Target="../ink/ink2772.xml"/><Relationship Id="rId262" Type="http://schemas.openxmlformats.org/officeDocument/2006/relationships/image" Target="../media/image2842.png"/><Relationship Id="rId318" Type="http://schemas.openxmlformats.org/officeDocument/2006/relationships/image" Target="../media/image2870.png"/><Relationship Id="rId525" Type="http://schemas.openxmlformats.org/officeDocument/2006/relationships/customXml" Target="../ink/ink3006.xml"/><Relationship Id="rId99" Type="http://schemas.openxmlformats.org/officeDocument/2006/relationships/customXml" Target="../ink/ink2793.xml"/><Relationship Id="rId122" Type="http://schemas.openxmlformats.org/officeDocument/2006/relationships/image" Target="../media/image2772.png"/><Relationship Id="rId164" Type="http://schemas.openxmlformats.org/officeDocument/2006/relationships/image" Target="../media/image2793.png"/><Relationship Id="rId371" Type="http://schemas.openxmlformats.org/officeDocument/2006/relationships/customXml" Target="../ink/ink2929.xml"/><Relationship Id="rId427" Type="http://schemas.openxmlformats.org/officeDocument/2006/relationships/customXml" Target="../ink/ink2957.xml"/><Relationship Id="rId469" Type="http://schemas.openxmlformats.org/officeDocument/2006/relationships/customXml" Target="../ink/ink2978.xml"/><Relationship Id="rId26" Type="http://schemas.openxmlformats.org/officeDocument/2006/relationships/image" Target="../media/image2725.png"/><Relationship Id="rId231" Type="http://schemas.openxmlformats.org/officeDocument/2006/relationships/customXml" Target="../ink/ink2859.xml"/><Relationship Id="rId273" Type="http://schemas.openxmlformats.org/officeDocument/2006/relationships/customXml" Target="../ink/ink2880.xml"/><Relationship Id="rId329" Type="http://schemas.openxmlformats.org/officeDocument/2006/relationships/customXml" Target="../ink/ink2908.xml"/><Relationship Id="rId480" Type="http://schemas.openxmlformats.org/officeDocument/2006/relationships/image" Target="../media/image2949.png"/><Relationship Id="rId68" Type="http://schemas.openxmlformats.org/officeDocument/2006/relationships/image" Target="../media/image2745.png"/><Relationship Id="rId133" Type="http://schemas.openxmlformats.org/officeDocument/2006/relationships/customXml" Target="../ink/ink2810.xml"/><Relationship Id="rId175" Type="http://schemas.openxmlformats.org/officeDocument/2006/relationships/customXml" Target="../ink/ink2831.xml"/><Relationship Id="rId340" Type="http://schemas.openxmlformats.org/officeDocument/2006/relationships/image" Target="../media/image2881.png"/><Relationship Id="rId200" Type="http://schemas.openxmlformats.org/officeDocument/2006/relationships/image" Target="../media/image2811.png"/><Relationship Id="rId382" Type="http://schemas.openxmlformats.org/officeDocument/2006/relationships/image" Target="../media/image2902.png"/><Relationship Id="rId438" Type="http://schemas.openxmlformats.org/officeDocument/2006/relationships/image" Target="../media/image2929.png"/><Relationship Id="rId242" Type="http://schemas.openxmlformats.org/officeDocument/2006/relationships/image" Target="../media/image2832.png"/><Relationship Id="rId284" Type="http://schemas.openxmlformats.org/officeDocument/2006/relationships/image" Target="../media/image2853.png"/><Relationship Id="rId491" Type="http://schemas.openxmlformats.org/officeDocument/2006/relationships/customXml" Target="../ink/ink2989.xml"/><Relationship Id="rId505" Type="http://schemas.openxmlformats.org/officeDocument/2006/relationships/customXml" Target="../ink/ink2996.xml"/><Relationship Id="rId37" Type="http://schemas.openxmlformats.org/officeDocument/2006/relationships/customXml" Target="../ink/ink2762.xml"/><Relationship Id="rId79" Type="http://schemas.openxmlformats.org/officeDocument/2006/relationships/customXml" Target="../ink/ink2783.xml"/><Relationship Id="rId102" Type="http://schemas.openxmlformats.org/officeDocument/2006/relationships/image" Target="../media/image2762.png"/><Relationship Id="rId144" Type="http://schemas.openxmlformats.org/officeDocument/2006/relationships/image" Target="../media/image2783.png"/><Relationship Id="rId90" Type="http://schemas.openxmlformats.org/officeDocument/2006/relationships/image" Target="../media/image2756.png"/><Relationship Id="rId186" Type="http://schemas.openxmlformats.org/officeDocument/2006/relationships/image" Target="../media/image2804.png"/><Relationship Id="rId351" Type="http://schemas.openxmlformats.org/officeDocument/2006/relationships/customXml" Target="../ink/ink2919.xml"/><Relationship Id="rId393" Type="http://schemas.openxmlformats.org/officeDocument/2006/relationships/customXml" Target="../ink/ink2940.xml"/><Relationship Id="rId407" Type="http://schemas.openxmlformats.org/officeDocument/2006/relationships/customXml" Target="../ink/ink2947.xml"/><Relationship Id="rId449" Type="http://schemas.openxmlformats.org/officeDocument/2006/relationships/customXml" Target="../ink/ink2968.xml"/><Relationship Id="rId211" Type="http://schemas.openxmlformats.org/officeDocument/2006/relationships/customXml" Target="../ink/ink2849.xml"/><Relationship Id="rId253" Type="http://schemas.openxmlformats.org/officeDocument/2006/relationships/customXml" Target="../ink/ink2870.xml"/><Relationship Id="rId295" Type="http://schemas.openxmlformats.org/officeDocument/2006/relationships/customXml" Target="../ink/ink2891.xml"/><Relationship Id="rId309" Type="http://schemas.openxmlformats.org/officeDocument/2006/relationships/customXml" Target="../ink/ink2898.xml"/><Relationship Id="rId460" Type="http://schemas.openxmlformats.org/officeDocument/2006/relationships/image" Target="../media/image2940.png"/><Relationship Id="rId516" Type="http://schemas.openxmlformats.org/officeDocument/2006/relationships/image" Target="../media/image2966.png"/><Relationship Id="rId48" Type="http://schemas.openxmlformats.org/officeDocument/2006/relationships/image" Target="../media/image2735.png"/><Relationship Id="rId113" Type="http://schemas.openxmlformats.org/officeDocument/2006/relationships/customXml" Target="../ink/ink2800.xml"/><Relationship Id="rId320" Type="http://schemas.openxmlformats.org/officeDocument/2006/relationships/image" Target="../media/image2871.png"/><Relationship Id="rId155" Type="http://schemas.openxmlformats.org/officeDocument/2006/relationships/customXml" Target="../ink/ink2821.xml"/><Relationship Id="rId197" Type="http://schemas.openxmlformats.org/officeDocument/2006/relationships/customXml" Target="../ink/ink2842.xml"/><Relationship Id="rId362" Type="http://schemas.openxmlformats.org/officeDocument/2006/relationships/image" Target="../media/image2892.png"/><Relationship Id="rId418" Type="http://schemas.openxmlformats.org/officeDocument/2006/relationships/image" Target="../media/image2919.png"/><Relationship Id="rId222" Type="http://schemas.openxmlformats.org/officeDocument/2006/relationships/image" Target="../media/image2822.png"/><Relationship Id="rId264" Type="http://schemas.openxmlformats.org/officeDocument/2006/relationships/image" Target="../media/image2843.png"/><Relationship Id="rId471" Type="http://schemas.openxmlformats.org/officeDocument/2006/relationships/customXml" Target="../ink/ink2979.xml"/><Relationship Id="rId17" Type="http://schemas.openxmlformats.org/officeDocument/2006/relationships/customXml" Target="../ink/ink2752.xml"/><Relationship Id="rId59" Type="http://schemas.openxmlformats.org/officeDocument/2006/relationships/customXml" Target="../ink/ink2773.xml"/><Relationship Id="rId124" Type="http://schemas.openxmlformats.org/officeDocument/2006/relationships/image" Target="../media/image2773.png"/><Relationship Id="rId527" Type="http://schemas.openxmlformats.org/officeDocument/2006/relationships/customXml" Target="../ink/ink3007.xml"/><Relationship Id="rId70" Type="http://schemas.openxmlformats.org/officeDocument/2006/relationships/image" Target="../media/image2746.png"/><Relationship Id="rId166" Type="http://schemas.openxmlformats.org/officeDocument/2006/relationships/image" Target="../media/image2794.png"/><Relationship Id="rId331" Type="http://schemas.openxmlformats.org/officeDocument/2006/relationships/customXml" Target="../ink/ink2909.xml"/><Relationship Id="rId373" Type="http://schemas.openxmlformats.org/officeDocument/2006/relationships/customXml" Target="../ink/ink2930.xml"/><Relationship Id="rId429" Type="http://schemas.openxmlformats.org/officeDocument/2006/relationships/customXml" Target="../ink/ink2958.xml"/><Relationship Id="rId1" Type="http://schemas.openxmlformats.org/officeDocument/2006/relationships/slideLayout" Target="../slideLayouts/slideLayout7.xml"/><Relationship Id="rId233" Type="http://schemas.openxmlformats.org/officeDocument/2006/relationships/customXml" Target="../ink/ink2860.xml"/><Relationship Id="rId440" Type="http://schemas.openxmlformats.org/officeDocument/2006/relationships/image" Target="../media/image2930.png"/><Relationship Id="rId28" Type="http://schemas.openxmlformats.org/officeDocument/2006/relationships/image" Target="../media/image2726.png"/><Relationship Id="rId275" Type="http://schemas.openxmlformats.org/officeDocument/2006/relationships/customXml" Target="../ink/ink2881.xml"/><Relationship Id="rId300" Type="http://schemas.openxmlformats.org/officeDocument/2006/relationships/image" Target="../media/image2861.png"/><Relationship Id="rId482" Type="http://schemas.openxmlformats.org/officeDocument/2006/relationships/image" Target="../media/image2950.png"/><Relationship Id="rId81" Type="http://schemas.openxmlformats.org/officeDocument/2006/relationships/customXml" Target="../ink/ink2784.xml"/><Relationship Id="rId135" Type="http://schemas.openxmlformats.org/officeDocument/2006/relationships/customXml" Target="../ink/ink2811.xml"/><Relationship Id="rId177" Type="http://schemas.openxmlformats.org/officeDocument/2006/relationships/customXml" Target="../ink/ink2832.xml"/><Relationship Id="rId342" Type="http://schemas.openxmlformats.org/officeDocument/2006/relationships/image" Target="../media/image2882.png"/><Relationship Id="rId384" Type="http://schemas.openxmlformats.org/officeDocument/2006/relationships/image" Target="../media/image2903.png"/><Relationship Id="rId202" Type="http://schemas.openxmlformats.org/officeDocument/2006/relationships/image" Target="../media/image2812.png"/><Relationship Id="rId244" Type="http://schemas.openxmlformats.org/officeDocument/2006/relationships/image" Target="../media/image2833.png"/><Relationship Id="rId39" Type="http://schemas.openxmlformats.org/officeDocument/2006/relationships/customXml" Target="../ink/ink2763.xml"/><Relationship Id="rId286" Type="http://schemas.openxmlformats.org/officeDocument/2006/relationships/image" Target="../media/image2854.png"/><Relationship Id="rId451" Type="http://schemas.openxmlformats.org/officeDocument/2006/relationships/customXml" Target="../ink/ink2969.xml"/><Relationship Id="rId493" Type="http://schemas.openxmlformats.org/officeDocument/2006/relationships/customXml" Target="../ink/ink2990.xml"/><Relationship Id="rId507" Type="http://schemas.openxmlformats.org/officeDocument/2006/relationships/customXml" Target="../ink/ink2997.xml"/><Relationship Id="rId50" Type="http://schemas.openxmlformats.org/officeDocument/2006/relationships/image" Target="../media/image2736.png"/><Relationship Id="rId104" Type="http://schemas.openxmlformats.org/officeDocument/2006/relationships/image" Target="../media/image2763.png"/><Relationship Id="rId146" Type="http://schemas.openxmlformats.org/officeDocument/2006/relationships/image" Target="../media/image2784.png"/><Relationship Id="rId188" Type="http://schemas.openxmlformats.org/officeDocument/2006/relationships/image" Target="../media/image2805.png"/><Relationship Id="rId311" Type="http://schemas.openxmlformats.org/officeDocument/2006/relationships/customXml" Target="../ink/ink2899.xml"/><Relationship Id="rId353" Type="http://schemas.openxmlformats.org/officeDocument/2006/relationships/customXml" Target="../ink/ink2920.xml"/><Relationship Id="rId395" Type="http://schemas.openxmlformats.org/officeDocument/2006/relationships/customXml" Target="../ink/ink2941.xml"/><Relationship Id="rId409" Type="http://schemas.openxmlformats.org/officeDocument/2006/relationships/customXml" Target="../ink/ink2948.xml"/><Relationship Id="rId92" Type="http://schemas.openxmlformats.org/officeDocument/2006/relationships/image" Target="../media/image2757.png"/><Relationship Id="rId213" Type="http://schemas.openxmlformats.org/officeDocument/2006/relationships/customXml" Target="../ink/ink2850.xml"/><Relationship Id="rId420" Type="http://schemas.openxmlformats.org/officeDocument/2006/relationships/image" Target="../media/image2920.png"/><Relationship Id="rId255" Type="http://schemas.openxmlformats.org/officeDocument/2006/relationships/customXml" Target="../ink/ink2871.xml"/><Relationship Id="rId297" Type="http://schemas.openxmlformats.org/officeDocument/2006/relationships/customXml" Target="../ink/ink2892.xml"/><Relationship Id="rId462" Type="http://schemas.openxmlformats.org/officeDocument/2006/relationships/image" Target="../media/image2941.png"/><Relationship Id="rId518" Type="http://schemas.openxmlformats.org/officeDocument/2006/relationships/image" Target="../media/image2967.png"/><Relationship Id="rId115" Type="http://schemas.openxmlformats.org/officeDocument/2006/relationships/customXml" Target="../ink/ink2801.xml"/><Relationship Id="rId157" Type="http://schemas.openxmlformats.org/officeDocument/2006/relationships/customXml" Target="../ink/ink2822.xml"/><Relationship Id="rId322" Type="http://schemas.openxmlformats.org/officeDocument/2006/relationships/image" Target="../media/image2872.png"/><Relationship Id="rId364" Type="http://schemas.openxmlformats.org/officeDocument/2006/relationships/image" Target="../media/image2893.png"/><Relationship Id="rId61" Type="http://schemas.openxmlformats.org/officeDocument/2006/relationships/customXml" Target="../ink/ink2774.xml"/><Relationship Id="rId199" Type="http://schemas.openxmlformats.org/officeDocument/2006/relationships/customXml" Target="../ink/ink2843.xml"/><Relationship Id="rId19" Type="http://schemas.openxmlformats.org/officeDocument/2006/relationships/customXml" Target="../ink/ink2753.xml"/><Relationship Id="rId224" Type="http://schemas.openxmlformats.org/officeDocument/2006/relationships/image" Target="../media/image2823.png"/><Relationship Id="rId266" Type="http://schemas.openxmlformats.org/officeDocument/2006/relationships/image" Target="../media/image2844.png"/><Relationship Id="rId431" Type="http://schemas.openxmlformats.org/officeDocument/2006/relationships/customXml" Target="../ink/ink2959.xml"/><Relationship Id="rId473" Type="http://schemas.openxmlformats.org/officeDocument/2006/relationships/customXml" Target="../ink/ink2980.xml"/><Relationship Id="rId529" Type="http://schemas.openxmlformats.org/officeDocument/2006/relationships/customXml" Target="../ink/ink3008.xml"/><Relationship Id="rId30" Type="http://schemas.openxmlformats.org/officeDocument/2006/relationships/image" Target="../media/image2086.png"/><Relationship Id="rId126" Type="http://schemas.openxmlformats.org/officeDocument/2006/relationships/image" Target="../media/image2774.png"/><Relationship Id="rId168" Type="http://schemas.openxmlformats.org/officeDocument/2006/relationships/image" Target="../media/image2795.png"/><Relationship Id="rId333" Type="http://schemas.openxmlformats.org/officeDocument/2006/relationships/customXml" Target="../ink/ink2910.xml"/><Relationship Id="rId72" Type="http://schemas.openxmlformats.org/officeDocument/2006/relationships/image" Target="../media/image2747.png"/><Relationship Id="rId375" Type="http://schemas.openxmlformats.org/officeDocument/2006/relationships/customXml" Target="../ink/ink2931.xml"/><Relationship Id="rId3" Type="http://schemas.openxmlformats.org/officeDocument/2006/relationships/customXml" Target="../ink/ink2745.xml"/><Relationship Id="rId235" Type="http://schemas.openxmlformats.org/officeDocument/2006/relationships/customXml" Target="../ink/ink2861.xml"/><Relationship Id="rId277" Type="http://schemas.openxmlformats.org/officeDocument/2006/relationships/customXml" Target="../ink/ink2882.xml"/><Relationship Id="rId400" Type="http://schemas.openxmlformats.org/officeDocument/2006/relationships/image" Target="../media/image17.png"/><Relationship Id="rId442" Type="http://schemas.openxmlformats.org/officeDocument/2006/relationships/image" Target="../media/image2931.png"/><Relationship Id="rId484" Type="http://schemas.openxmlformats.org/officeDocument/2006/relationships/image" Target="../media/image2951.png"/><Relationship Id="rId137" Type="http://schemas.openxmlformats.org/officeDocument/2006/relationships/customXml" Target="../ink/ink2812.xml"/><Relationship Id="rId302" Type="http://schemas.openxmlformats.org/officeDocument/2006/relationships/image" Target="../media/image2862.png"/><Relationship Id="rId344" Type="http://schemas.openxmlformats.org/officeDocument/2006/relationships/image" Target="../media/image2883.png"/><Relationship Id="rId41" Type="http://schemas.openxmlformats.org/officeDocument/2006/relationships/customXml" Target="../ink/ink2764.xml"/><Relationship Id="rId83" Type="http://schemas.openxmlformats.org/officeDocument/2006/relationships/customXml" Target="../ink/ink2785.xml"/><Relationship Id="rId179" Type="http://schemas.openxmlformats.org/officeDocument/2006/relationships/customXml" Target="../ink/ink2833.xml"/><Relationship Id="rId386" Type="http://schemas.openxmlformats.org/officeDocument/2006/relationships/image" Target="../media/image2904.png"/><Relationship Id="rId190" Type="http://schemas.openxmlformats.org/officeDocument/2006/relationships/image" Target="../media/image2806.png"/><Relationship Id="rId204" Type="http://schemas.openxmlformats.org/officeDocument/2006/relationships/image" Target="../media/image2813.png"/><Relationship Id="rId246" Type="http://schemas.openxmlformats.org/officeDocument/2006/relationships/image" Target="../media/image2834.png"/><Relationship Id="rId288" Type="http://schemas.openxmlformats.org/officeDocument/2006/relationships/image" Target="../media/image2855.png"/><Relationship Id="rId411" Type="http://schemas.openxmlformats.org/officeDocument/2006/relationships/customXml" Target="../ink/ink2949.xml"/><Relationship Id="rId453" Type="http://schemas.openxmlformats.org/officeDocument/2006/relationships/customXml" Target="../ink/ink2970.xml"/><Relationship Id="rId509" Type="http://schemas.openxmlformats.org/officeDocument/2006/relationships/customXml" Target="../ink/ink2998.xml"/><Relationship Id="rId106" Type="http://schemas.openxmlformats.org/officeDocument/2006/relationships/image" Target="../media/image2764.png"/><Relationship Id="rId313" Type="http://schemas.openxmlformats.org/officeDocument/2006/relationships/customXml" Target="../ink/ink2900.xml"/><Relationship Id="rId495" Type="http://schemas.openxmlformats.org/officeDocument/2006/relationships/customXml" Target="../ink/ink2991.xml"/><Relationship Id="rId10" Type="http://schemas.openxmlformats.org/officeDocument/2006/relationships/image" Target="../media/image2717.png"/><Relationship Id="rId52" Type="http://schemas.openxmlformats.org/officeDocument/2006/relationships/image" Target="../media/image2737.png"/><Relationship Id="rId94" Type="http://schemas.openxmlformats.org/officeDocument/2006/relationships/image" Target="../media/image2758.png"/><Relationship Id="rId148" Type="http://schemas.openxmlformats.org/officeDocument/2006/relationships/image" Target="../media/image2785.png"/><Relationship Id="rId355" Type="http://schemas.openxmlformats.org/officeDocument/2006/relationships/customXml" Target="../ink/ink2921.xml"/><Relationship Id="rId397" Type="http://schemas.openxmlformats.org/officeDocument/2006/relationships/customXml" Target="../ink/ink2942.xml"/><Relationship Id="rId520" Type="http://schemas.openxmlformats.org/officeDocument/2006/relationships/image" Target="../media/image2968.png"/><Relationship Id="rId215" Type="http://schemas.openxmlformats.org/officeDocument/2006/relationships/customXml" Target="../ink/ink2851.xml"/><Relationship Id="rId257" Type="http://schemas.openxmlformats.org/officeDocument/2006/relationships/customXml" Target="../ink/ink2872.xml"/><Relationship Id="rId422" Type="http://schemas.openxmlformats.org/officeDocument/2006/relationships/image" Target="../media/image2921.png"/><Relationship Id="rId464" Type="http://schemas.openxmlformats.org/officeDocument/2006/relationships/image" Target="../media/image2942.png"/><Relationship Id="rId299" Type="http://schemas.openxmlformats.org/officeDocument/2006/relationships/customXml" Target="../ink/ink2893.xml"/><Relationship Id="rId63" Type="http://schemas.openxmlformats.org/officeDocument/2006/relationships/customXml" Target="../ink/ink2775.xml"/><Relationship Id="rId159" Type="http://schemas.openxmlformats.org/officeDocument/2006/relationships/customXml" Target="../ink/ink2823.xml"/><Relationship Id="rId366" Type="http://schemas.openxmlformats.org/officeDocument/2006/relationships/image" Target="../media/image2894.png"/><Relationship Id="rId226" Type="http://schemas.openxmlformats.org/officeDocument/2006/relationships/image" Target="../media/image2824.png"/><Relationship Id="rId433" Type="http://schemas.openxmlformats.org/officeDocument/2006/relationships/customXml" Target="../ink/ink2960.xml"/><Relationship Id="rId74" Type="http://schemas.openxmlformats.org/officeDocument/2006/relationships/image" Target="../media/image2748.png"/><Relationship Id="rId377" Type="http://schemas.openxmlformats.org/officeDocument/2006/relationships/customXml" Target="../ink/ink2932.xml"/><Relationship Id="rId500" Type="http://schemas.openxmlformats.org/officeDocument/2006/relationships/image" Target="../media/image2959.png"/><Relationship Id="rId5" Type="http://schemas.openxmlformats.org/officeDocument/2006/relationships/customXml" Target="../ink/ink2746.xml"/><Relationship Id="rId237" Type="http://schemas.openxmlformats.org/officeDocument/2006/relationships/customXml" Target="../ink/ink2862.xml"/></Relationships>
</file>

<file path=ppt/slides/_rels/slide27.xml.rels><?xml version="1.0" encoding="UTF-8" standalone="yes"?>
<Relationships xmlns="http://schemas.openxmlformats.org/package/2006/relationships"><Relationship Id="rId13" Type="http://schemas.openxmlformats.org/officeDocument/2006/relationships/customXml" Target="../ink/ink3016.xml"/><Relationship Id="rId18" Type="http://schemas.openxmlformats.org/officeDocument/2006/relationships/image" Target="../media/image2983.png"/><Relationship Id="rId26" Type="http://schemas.openxmlformats.org/officeDocument/2006/relationships/image" Target="../media/image2987.png"/><Relationship Id="rId39" Type="http://schemas.openxmlformats.org/officeDocument/2006/relationships/customXml" Target="../ink/ink3029.xml"/><Relationship Id="rId21" Type="http://schemas.openxmlformats.org/officeDocument/2006/relationships/customXml" Target="../ink/ink3020.xml"/><Relationship Id="rId34" Type="http://schemas.openxmlformats.org/officeDocument/2006/relationships/image" Target="../media/image2991.png"/><Relationship Id="rId42" Type="http://schemas.openxmlformats.org/officeDocument/2006/relationships/image" Target="../media/image2995.png"/><Relationship Id="rId47" Type="http://schemas.openxmlformats.org/officeDocument/2006/relationships/customXml" Target="../ink/ink3033.xml"/><Relationship Id="rId50" Type="http://schemas.openxmlformats.org/officeDocument/2006/relationships/image" Target="../media/image2998.png"/><Relationship Id="rId55" Type="http://schemas.openxmlformats.org/officeDocument/2006/relationships/customXml" Target="../ink/ink3037.xml"/><Relationship Id="rId7" Type="http://schemas.openxmlformats.org/officeDocument/2006/relationships/customXml" Target="../ink/ink3013.xml"/><Relationship Id="rId2" Type="http://schemas.openxmlformats.org/officeDocument/2006/relationships/notesSlide" Target="../notesSlides/notesSlide27.xml"/><Relationship Id="rId16" Type="http://schemas.openxmlformats.org/officeDocument/2006/relationships/image" Target="../media/image2982.png"/><Relationship Id="rId29" Type="http://schemas.openxmlformats.org/officeDocument/2006/relationships/customXml" Target="../ink/ink3024.xml"/><Relationship Id="rId11" Type="http://schemas.openxmlformats.org/officeDocument/2006/relationships/customXml" Target="../ink/ink3015.xml"/><Relationship Id="rId24" Type="http://schemas.openxmlformats.org/officeDocument/2006/relationships/image" Target="../media/image2986.png"/><Relationship Id="rId32" Type="http://schemas.openxmlformats.org/officeDocument/2006/relationships/image" Target="../media/image2990.png"/><Relationship Id="rId37" Type="http://schemas.openxmlformats.org/officeDocument/2006/relationships/customXml" Target="../ink/ink3028.xml"/><Relationship Id="rId40" Type="http://schemas.openxmlformats.org/officeDocument/2006/relationships/image" Target="../media/image2994.png"/><Relationship Id="rId45" Type="http://schemas.openxmlformats.org/officeDocument/2006/relationships/customXml" Target="../ink/ink3032.xml"/><Relationship Id="rId53" Type="http://schemas.openxmlformats.org/officeDocument/2006/relationships/customXml" Target="../ink/ink3036.xml"/><Relationship Id="rId58" Type="http://schemas.openxmlformats.org/officeDocument/2006/relationships/image" Target="../media/image3002.png"/><Relationship Id="rId5" Type="http://schemas.openxmlformats.org/officeDocument/2006/relationships/customXml" Target="../ink/ink3012.xml"/><Relationship Id="rId61" Type="http://schemas.openxmlformats.org/officeDocument/2006/relationships/customXml" Target="../ink/ink3040.xml"/><Relationship Id="rId19" Type="http://schemas.openxmlformats.org/officeDocument/2006/relationships/customXml" Target="../ink/ink3019.xml"/><Relationship Id="rId14" Type="http://schemas.openxmlformats.org/officeDocument/2006/relationships/image" Target="../media/image2981.png"/><Relationship Id="rId22" Type="http://schemas.openxmlformats.org/officeDocument/2006/relationships/image" Target="../media/image2985.png"/><Relationship Id="rId27" Type="http://schemas.openxmlformats.org/officeDocument/2006/relationships/customXml" Target="../ink/ink3023.xml"/><Relationship Id="rId30" Type="http://schemas.openxmlformats.org/officeDocument/2006/relationships/image" Target="../media/image2989.png"/><Relationship Id="rId35" Type="http://schemas.openxmlformats.org/officeDocument/2006/relationships/customXml" Target="../ink/ink3027.xml"/><Relationship Id="rId43" Type="http://schemas.openxmlformats.org/officeDocument/2006/relationships/customXml" Target="../ink/ink3031.xml"/><Relationship Id="rId48" Type="http://schemas.openxmlformats.org/officeDocument/2006/relationships/image" Target="../media/image2997.png"/><Relationship Id="rId56" Type="http://schemas.openxmlformats.org/officeDocument/2006/relationships/image" Target="../media/image3001.png"/><Relationship Id="rId8" Type="http://schemas.openxmlformats.org/officeDocument/2006/relationships/image" Target="../media/image2978.png"/><Relationship Id="rId51" Type="http://schemas.openxmlformats.org/officeDocument/2006/relationships/customXml" Target="../ink/ink3035.xml"/><Relationship Id="rId3" Type="http://schemas.openxmlformats.org/officeDocument/2006/relationships/customXml" Target="../ink/ink3011.xml"/><Relationship Id="rId12" Type="http://schemas.openxmlformats.org/officeDocument/2006/relationships/image" Target="../media/image2980.png"/><Relationship Id="rId17" Type="http://schemas.openxmlformats.org/officeDocument/2006/relationships/customXml" Target="../ink/ink3018.xml"/><Relationship Id="rId25" Type="http://schemas.openxmlformats.org/officeDocument/2006/relationships/customXml" Target="../ink/ink3022.xml"/><Relationship Id="rId33" Type="http://schemas.openxmlformats.org/officeDocument/2006/relationships/customXml" Target="../ink/ink3026.xml"/><Relationship Id="rId38" Type="http://schemas.openxmlformats.org/officeDocument/2006/relationships/image" Target="../media/image2993.png"/><Relationship Id="rId46" Type="http://schemas.openxmlformats.org/officeDocument/2006/relationships/image" Target="../media/image17.png"/><Relationship Id="rId59" Type="http://schemas.openxmlformats.org/officeDocument/2006/relationships/customXml" Target="../ink/ink3039.xml"/><Relationship Id="rId20" Type="http://schemas.openxmlformats.org/officeDocument/2006/relationships/image" Target="../media/image2984.png"/><Relationship Id="rId41" Type="http://schemas.openxmlformats.org/officeDocument/2006/relationships/customXml" Target="../ink/ink3030.xml"/><Relationship Id="rId54" Type="http://schemas.openxmlformats.org/officeDocument/2006/relationships/image" Target="../media/image3000.png"/><Relationship Id="rId62" Type="http://schemas.openxmlformats.org/officeDocument/2006/relationships/image" Target="../media/image300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977.png"/><Relationship Id="rId15" Type="http://schemas.openxmlformats.org/officeDocument/2006/relationships/customXml" Target="../ink/ink3017.xml"/><Relationship Id="rId23" Type="http://schemas.openxmlformats.org/officeDocument/2006/relationships/customXml" Target="../ink/ink3021.xml"/><Relationship Id="rId28" Type="http://schemas.openxmlformats.org/officeDocument/2006/relationships/image" Target="../media/image2988.png"/><Relationship Id="rId36" Type="http://schemas.openxmlformats.org/officeDocument/2006/relationships/image" Target="../media/image2992.png"/><Relationship Id="rId49" Type="http://schemas.openxmlformats.org/officeDocument/2006/relationships/customXml" Target="../ink/ink3034.xml"/><Relationship Id="rId57" Type="http://schemas.openxmlformats.org/officeDocument/2006/relationships/customXml" Target="../ink/ink3038.xml"/><Relationship Id="rId10" Type="http://schemas.openxmlformats.org/officeDocument/2006/relationships/image" Target="../media/image2979.png"/><Relationship Id="rId31" Type="http://schemas.openxmlformats.org/officeDocument/2006/relationships/customXml" Target="../ink/ink3025.xml"/><Relationship Id="rId44" Type="http://schemas.openxmlformats.org/officeDocument/2006/relationships/image" Target="../media/image2996.png"/><Relationship Id="rId52" Type="http://schemas.openxmlformats.org/officeDocument/2006/relationships/image" Target="../media/image2999.png"/><Relationship Id="rId60" Type="http://schemas.openxmlformats.org/officeDocument/2006/relationships/image" Target="../media/image3003.png"/><Relationship Id="rId4" Type="http://schemas.openxmlformats.org/officeDocument/2006/relationships/image" Target="../media/image2976.png"/><Relationship Id="rId9" Type="http://schemas.openxmlformats.org/officeDocument/2006/relationships/customXml" Target="../ink/ink3014.xml"/></Relationships>
</file>

<file path=ppt/slides/_rels/slide28.xml.rels><?xml version="1.0" encoding="UTF-8" standalone="yes"?>
<Relationships xmlns="http://schemas.openxmlformats.org/package/2006/relationships"><Relationship Id="rId13" Type="http://schemas.openxmlformats.org/officeDocument/2006/relationships/image" Target="../media/image3009.png"/><Relationship Id="rId18" Type="http://schemas.openxmlformats.org/officeDocument/2006/relationships/customXml" Target="../ink/ink3048.xml"/><Relationship Id="rId26" Type="http://schemas.openxmlformats.org/officeDocument/2006/relationships/customXml" Target="../ink/ink3052.xml"/><Relationship Id="rId39" Type="http://schemas.openxmlformats.org/officeDocument/2006/relationships/image" Target="../media/image3022.png"/><Relationship Id="rId21" Type="http://schemas.openxmlformats.org/officeDocument/2006/relationships/image" Target="../media/image3013.png"/><Relationship Id="rId34" Type="http://schemas.openxmlformats.org/officeDocument/2006/relationships/customXml" Target="../ink/ink3056.xml"/><Relationship Id="rId42" Type="http://schemas.openxmlformats.org/officeDocument/2006/relationships/customXml" Target="../ink/ink3060.xml"/><Relationship Id="rId47" Type="http://schemas.openxmlformats.org/officeDocument/2006/relationships/image" Target="../media/image3026.png"/><Relationship Id="rId50" Type="http://schemas.openxmlformats.org/officeDocument/2006/relationships/customXml" Target="../ink/ink3064.xml"/><Relationship Id="rId55" Type="http://schemas.openxmlformats.org/officeDocument/2006/relationships/image" Target="../media/image3030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8.xml"/><Relationship Id="rId16" Type="http://schemas.openxmlformats.org/officeDocument/2006/relationships/customXml" Target="../ink/ink3047.xml"/><Relationship Id="rId29" Type="http://schemas.openxmlformats.org/officeDocument/2006/relationships/image" Target="../media/image3017.png"/><Relationship Id="rId11" Type="http://schemas.openxmlformats.org/officeDocument/2006/relationships/image" Target="../media/image3008.png"/><Relationship Id="rId24" Type="http://schemas.openxmlformats.org/officeDocument/2006/relationships/customXml" Target="../ink/ink3051.xml"/><Relationship Id="rId32" Type="http://schemas.openxmlformats.org/officeDocument/2006/relationships/customXml" Target="../ink/ink3055.xml"/><Relationship Id="rId37" Type="http://schemas.openxmlformats.org/officeDocument/2006/relationships/image" Target="../media/image3021.png"/><Relationship Id="rId40" Type="http://schemas.openxmlformats.org/officeDocument/2006/relationships/customXml" Target="../ink/ink3059.xml"/><Relationship Id="rId45" Type="http://schemas.openxmlformats.org/officeDocument/2006/relationships/image" Target="../media/image3025.png"/><Relationship Id="rId53" Type="http://schemas.openxmlformats.org/officeDocument/2006/relationships/image" Target="../media/image3029.png"/><Relationship Id="rId5" Type="http://schemas.openxmlformats.org/officeDocument/2006/relationships/image" Target="../media/image3006.png"/><Relationship Id="rId19" Type="http://schemas.openxmlformats.org/officeDocument/2006/relationships/image" Target="../media/image3012.png"/><Relationship Id="rId4" Type="http://schemas.openxmlformats.org/officeDocument/2006/relationships/customXml" Target="../ink/ink3041.xml"/><Relationship Id="rId9" Type="http://schemas.openxmlformats.org/officeDocument/2006/relationships/image" Target="../media/image3007.png"/><Relationship Id="rId14" Type="http://schemas.openxmlformats.org/officeDocument/2006/relationships/customXml" Target="../ink/ink3046.xml"/><Relationship Id="rId22" Type="http://schemas.openxmlformats.org/officeDocument/2006/relationships/customXml" Target="../ink/ink3050.xml"/><Relationship Id="rId27" Type="http://schemas.openxmlformats.org/officeDocument/2006/relationships/image" Target="../media/image3016.png"/><Relationship Id="rId30" Type="http://schemas.openxmlformats.org/officeDocument/2006/relationships/customXml" Target="../ink/ink3054.xml"/><Relationship Id="rId35" Type="http://schemas.openxmlformats.org/officeDocument/2006/relationships/image" Target="../media/image3020.png"/><Relationship Id="rId43" Type="http://schemas.openxmlformats.org/officeDocument/2006/relationships/image" Target="../media/image3024.png"/><Relationship Id="rId48" Type="http://schemas.openxmlformats.org/officeDocument/2006/relationships/customXml" Target="../ink/ink3063.xml"/><Relationship Id="rId56" Type="http://schemas.openxmlformats.org/officeDocument/2006/relationships/customXml" Target="../ink/ink3067.xml"/><Relationship Id="rId8" Type="http://schemas.openxmlformats.org/officeDocument/2006/relationships/customXml" Target="../ink/ink3043.xml"/><Relationship Id="rId51" Type="http://schemas.openxmlformats.org/officeDocument/2006/relationships/image" Target="../media/image3028.png"/><Relationship Id="rId3" Type="http://schemas.openxmlformats.org/officeDocument/2006/relationships/image" Target="../media/image3005.png"/><Relationship Id="rId12" Type="http://schemas.openxmlformats.org/officeDocument/2006/relationships/customXml" Target="../ink/ink3045.xml"/><Relationship Id="rId17" Type="http://schemas.openxmlformats.org/officeDocument/2006/relationships/image" Target="../media/image3011.png"/><Relationship Id="rId25" Type="http://schemas.openxmlformats.org/officeDocument/2006/relationships/image" Target="../media/image3015.png"/><Relationship Id="rId33" Type="http://schemas.openxmlformats.org/officeDocument/2006/relationships/image" Target="../media/image3019.png"/><Relationship Id="rId38" Type="http://schemas.openxmlformats.org/officeDocument/2006/relationships/customXml" Target="../ink/ink3058.xml"/><Relationship Id="rId46" Type="http://schemas.openxmlformats.org/officeDocument/2006/relationships/customXml" Target="../ink/ink3062.xml"/><Relationship Id="rId20" Type="http://schemas.openxmlformats.org/officeDocument/2006/relationships/customXml" Target="../ink/ink3049.xml"/><Relationship Id="rId41" Type="http://schemas.openxmlformats.org/officeDocument/2006/relationships/image" Target="../media/image3023.png"/><Relationship Id="rId54" Type="http://schemas.openxmlformats.org/officeDocument/2006/relationships/customXml" Target="../ink/ink3066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42.xml"/><Relationship Id="rId15" Type="http://schemas.openxmlformats.org/officeDocument/2006/relationships/image" Target="../media/image3010.png"/><Relationship Id="rId23" Type="http://schemas.openxmlformats.org/officeDocument/2006/relationships/image" Target="../media/image3014.png"/><Relationship Id="rId28" Type="http://schemas.openxmlformats.org/officeDocument/2006/relationships/customXml" Target="../ink/ink3053.xml"/><Relationship Id="rId36" Type="http://schemas.openxmlformats.org/officeDocument/2006/relationships/customXml" Target="../ink/ink3057.xml"/><Relationship Id="rId49" Type="http://schemas.openxmlformats.org/officeDocument/2006/relationships/image" Target="../media/image3027.png"/><Relationship Id="rId57" Type="http://schemas.openxmlformats.org/officeDocument/2006/relationships/image" Target="../media/image3031.png"/><Relationship Id="rId10" Type="http://schemas.openxmlformats.org/officeDocument/2006/relationships/customXml" Target="../ink/ink3044.xml"/><Relationship Id="rId31" Type="http://schemas.openxmlformats.org/officeDocument/2006/relationships/image" Target="../media/image3018.png"/><Relationship Id="rId44" Type="http://schemas.openxmlformats.org/officeDocument/2006/relationships/customXml" Target="../ink/ink3061.xml"/><Relationship Id="rId52" Type="http://schemas.openxmlformats.org/officeDocument/2006/relationships/customXml" Target="../ink/ink3065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34.png"/><Relationship Id="rId13" Type="http://schemas.openxmlformats.org/officeDocument/2006/relationships/customXml" Target="../ink/ink3073.xml"/><Relationship Id="rId18" Type="http://schemas.openxmlformats.org/officeDocument/2006/relationships/image" Target="../media/image3039.png"/><Relationship Id="rId26" Type="http://schemas.openxmlformats.org/officeDocument/2006/relationships/image" Target="../media/image3043.png"/><Relationship Id="rId3" Type="http://schemas.openxmlformats.org/officeDocument/2006/relationships/customXml" Target="../ink/ink3068.xml"/><Relationship Id="rId21" Type="http://schemas.openxmlformats.org/officeDocument/2006/relationships/customXml" Target="../ink/ink3077.xml"/><Relationship Id="rId7" Type="http://schemas.openxmlformats.org/officeDocument/2006/relationships/customXml" Target="../ink/ink3070.xml"/><Relationship Id="rId12" Type="http://schemas.openxmlformats.org/officeDocument/2006/relationships/image" Target="../media/image3036.png"/><Relationship Id="rId17" Type="http://schemas.openxmlformats.org/officeDocument/2006/relationships/customXml" Target="../ink/ink3075.xml"/><Relationship Id="rId25" Type="http://schemas.openxmlformats.org/officeDocument/2006/relationships/customXml" Target="../ink/ink3079.xml"/><Relationship Id="rId2" Type="http://schemas.openxmlformats.org/officeDocument/2006/relationships/notesSlide" Target="../notesSlides/notesSlide29.xml"/><Relationship Id="rId16" Type="http://schemas.openxmlformats.org/officeDocument/2006/relationships/image" Target="../media/image3038.png"/><Relationship Id="rId20" Type="http://schemas.openxmlformats.org/officeDocument/2006/relationships/image" Target="../media/image3040.png"/><Relationship Id="rId29" Type="http://schemas.openxmlformats.org/officeDocument/2006/relationships/customXml" Target="../ink/ink308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033.png"/><Relationship Id="rId11" Type="http://schemas.openxmlformats.org/officeDocument/2006/relationships/customXml" Target="../ink/ink3072.xml"/><Relationship Id="rId24" Type="http://schemas.openxmlformats.org/officeDocument/2006/relationships/image" Target="../media/image3042.png"/><Relationship Id="rId5" Type="http://schemas.openxmlformats.org/officeDocument/2006/relationships/customXml" Target="../ink/ink3069.xml"/><Relationship Id="rId15" Type="http://schemas.openxmlformats.org/officeDocument/2006/relationships/customXml" Target="../ink/ink3074.xml"/><Relationship Id="rId23" Type="http://schemas.openxmlformats.org/officeDocument/2006/relationships/customXml" Target="../ink/ink3078.xml"/><Relationship Id="rId28" Type="http://schemas.openxmlformats.org/officeDocument/2006/relationships/image" Target="../media/image3044.png"/><Relationship Id="rId10" Type="http://schemas.openxmlformats.org/officeDocument/2006/relationships/image" Target="../media/image3035.png"/><Relationship Id="rId19" Type="http://schemas.openxmlformats.org/officeDocument/2006/relationships/customXml" Target="../ink/ink3076.xml"/><Relationship Id="rId4" Type="http://schemas.openxmlformats.org/officeDocument/2006/relationships/image" Target="../media/image3032.png"/><Relationship Id="rId9" Type="http://schemas.openxmlformats.org/officeDocument/2006/relationships/customXml" Target="../ink/ink3071.xml"/><Relationship Id="rId14" Type="http://schemas.openxmlformats.org/officeDocument/2006/relationships/image" Target="../media/image3037.png"/><Relationship Id="rId22" Type="http://schemas.openxmlformats.org/officeDocument/2006/relationships/image" Target="../media/image3041.png"/><Relationship Id="rId27" Type="http://schemas.openxmlformats.org/officeDocument/2006/relationships/customXml" Target="../ink/ink3080.xml"/><Relationship Id="rId30" Type="http://schemas.openxmlformats.org/officeDocument/2006/relationships/image" Target="../media/image3045.png"/></Relationships>
</file>

<file path=ppt/slides/_rels/slide3.xml.rels><?xml version="1.0" encoding="UTF-8" standalone="yes"?>
<Relationships xmlns="http://schemas.openxmlformats.org/package/2006/relationships"><Relationship Id="rId13" Type="http://schemas.openxmlformats.org/officeDocument/2006/relationships/image" Target="../media/image1177.png"/><Relationship Id="rId18" Type="http://schemas.openxmlformats.org/officeDocument/2006/relationships/customXml" Target="../ink/ink36.xml"/><Relationship Id="rId26" Type="http://schemas.openxmlformats.org/officeDocument/2006/relationships/customXml" Target="../ink/ink40.xml"/><Relationship Id="rId39" Type="http://schemas.openxmlformats.org/officeDocument/2006/relationships/image" Target="../media/image1190.png"/><Relationship Id="rId21" Type="http://schemas.openxmlformats.org/officeDocument/2006/relationships/image" Target="../media/image1181.png"/><Relationship Id="rId34" Type="http://schemas.openxmlformats.org/officeDocument/2006/relationships/customXml" Target="../ink/ink44.xml"/><Relationship Id="rId42" Type="http://schemas.openxmlformats.org/officeDocument/2006/relationships/customXml" Target="../ink/ink48.xml"/><Relationship Id="rId7" Type="http://schemas.openxmlformats.org/officeDocument/2006/relationships/image" Target="../media/image1174.png"/><Relationship Id="rId2" Type="http://schemas.openxmlformats.org/officeDocument/2006/relationships/notesSlide" Target="../notesSlides/notesSlide3.xml"/><Relationship Id="rId16" Type="http://schemas.openxmlformats.org/officeDocument/2006/relationships/customXml" Target="../ink/ink35.xml"/><Relationship Id="rId29" Type="http://schemas.openxmlformats.org/officeDocument/2006/relationships/image" Target="../media/image1185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0.xml"/><Relationship Id="rId11" Type="http://schemas.openxmlformats.org/officeDocument/2006/relationships/image" Target="../media/image1176.png"/><Relationship Id="rId24" Type="http://schemas.openxmlformats.org/officeDocument/2006/relationships/customXml" Target="../ink/ink39.xml"/><Relationship Id="rId32" Type="http://schemas.openxmlformats.org/officeDocument/2006/relationships/customXml" Target="../ink/ink43.xml"/><Relationship Id="rId37" Type="http://schemas.openxmlformats.org/officeDocument/2006/relationships/image" Target="../media/image1189.png"/><Relationship Id="rId40" Type="http://schemas.openxmlformats.org/officeDocument/2006/relationships/customXml" Target="../ink/ink47.xml"/><Relationship Id="rId45" Type="http://schemas.openxmlformats.org/officeDocument/2006/relationships/image" Target="../media/image19100.png"/><Relationship Id="rId5" Type="http://schemas.openxmlformats.org/officeDocument/2006/relationships/image" Target="../media/image1173.png"/><Relationship Id="rId15" Type="http://schemas.openxmlformats.org/officeDocument/2006/relationships/image" Target="../media/image1178.png"/><Relationship Id="rId23" Type="http://schemas.openxmlformats.org/officeDocument/2006/relationships/image" Target="../media/image1182.png"/><Relationship Id="rId28" Type="http://schemas.openxmlformats.org/officeDocument/2006/relationships/customXml" Target="../ink/ink41.xml"/><Relationship Id="rId36" Type="http://schemas.openxmlformats.org/officeDocument/2006/relationships/customXml" Target="../ink/ink45.xml"/><Relationship Id="rId10" Type="http://schemas.openxmlformats.org/officeDocument/2006/relationships/customXml" Target="../ink/ink32.xml"/><Relationship Id="rId19" Type="http://schemas.openxmlformats.org/officeDocument/2006/relationships/image" Target="../media/image1180.png"/><Relationship Id="rId31" Type="http://schemas.openxmlformats.org/officeDocument/2006/relationships/image" Target="../media/image1186.png"/><Relationship Id="rId44" Type="http://schemas.openxmlformats.org/officeDocument/2006/relationships/customXml" Target="../ink/ink49.xml"/><Relationship Id="rId4" Type="http://schemas.openxmlformats.org/officeDocument/2006/relationships/customXml" Target="../ink/ink29.xml"/><Relationship Id="rId9" Type="http://schemas.openxmlformats.org/officeDocument/2006/relationships/image" Target="../media/image1175.png"/><Relationship Id="rId14" Type="http://schemas.openxmlformats.org/officeDocument/2006/relationships/customXml" Target="../ink/ink34.xml"/><Relationship Id="rId22" Type="http://schemas.openxmlformats.org/officeDocument/2006/relationships/customXml" Target="../ink/ink38.xml"/><Relationship Id="rId27" Type="http://schemas.openxmlformats.org/officeDocument/2006/relationships/image" Target="../media/image1184.png"/><Relationship Id="rId30" Type="http://schemas.openxmlformats.org/officeDocument/2006/relationships/customXml" Target="../ink/ink42.xml"/><Relationship Id="rId35" Type="http://schemas.openxmlformats.org/officeDocument/2006/relationships/image" Target="../media/image1188.png"/><Relationship Id="rId43" Type="http://schemas.openxmlformats.org/officeDocument/2006/relationships/image" Target="../media/image18100.png"/><Relationship Id="rId8" Type="http://schemas.openxmlformats.org/officeDocument/2006/relationships/customXml" Target="../ink/ink31.xml"/><Relationship Id="rId3" Type="http://schemas.openxmlformats.org/officeDocument/2006/relationships/image" Target="../media/image19.png"/><Relationship Id="rId12" Type="http://schemas.openxmlformats.org/officeDocument/2006/relationships/customXml" Target="../ink/ink33.xml"/><Relationship Id="rId17" Type="http://schemas.openxmlformats.org/officeDocument/2006/relationships/image" Target="../media/image1179.png"/><Relationship Id="rId25" Type="http://schemas.openxmlformats.org/officeDocument/2006/relationships/image" Target="../media/image1183.png"/><Relationship Id="rId33" Type="http://schemas.openxmlformats.org/officeDocument/2006/relationships/image" Target="../media/image1187.png"/><Relationship Id="rId38" Type="http://schemas.openxmlformats.org/officeDocument/2006/relationships/customXml" Target="../ink/ink46.xml"/><Relationship Id="rId20" Type="http://schemas.openxmlformats.org/officeDocument/2006/relationships/customXml" Target="../ink/ink37.xml"/><Relationship Id="rId41" Type="http://schemas.openxmlformats.org/officeDocument/2006/relationships/image" Target="../media/image1752.png"/></Relationships>
</file>

<file path=ppt/slides/_rels/slide30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3139.xml"/><Relationship Id="rId299" Type="http://schemas.openxmlformats.org/officeDocument/2006/relationships/image" Target="../media/image3191.png"/><Relationship Id="rId21" Type="http://schemas.openxmlformats.org/officeDocument/2006/relationships/customXml" Target="../ink/ink3091.xml"/><Relationship Id="rId63" Type="http://schemas.openxmlformats.org/officeDocument/2006/relationships/customXml" Target="../ink/ink3112.xml"/><Relationship Id="rId159" Type="http://schemas.openxmlformats.org/officeDocument/2006/relationships/customXml" Target="../ink/ink3160.xml"/><Relationship Id="rId324" Type="http://schemas.openxmlformats.org/officeDocument/2006/relationships/customXml" Target="../ink/ink3243.xml"/><Relationship Id="rId170" Type="http://schemas.openxmlformats.org/officeDocument/2006/relationships/image" Target="../media/image3127.png"/><Relationship Id="rId226" Type="http://schemas.openxmlformats.org/officeDocument/2006/relationships/customXml" Target="../ink/ink3194.xml"/><Relationship Id="rId268" Type="http://schemas.openxmlformats.org/officeDocument/2006/relationships/customXml" Target="../ink/ink3215.xml"/><Relationship Id="rId32" Type="http://schemas.openxmlformats.org/officeDocument/2006/relationships/image" Target="../media/image3060.png"/><Relationship Id="rId74" Type="http://schemas.openxmlformats.org/officeDocument/2006/relationships/image" Target="../media/image3081.png"/><Relationship Id="rId128" Type="http://schemas.openxmlformats.org/officeDocument/2006/relationships/image" Target="../media/image3107.png"/><Relationship Id="rId335" Type="http://schemas.openxmlformats.org/officeDocument/2006/relationships/image" Target="../media/image2429.png"/><Relationship Id="rId5" Type="http://schemas.openxmlformats.org/officeDocument/2006/relationships/customXml" Target="../ink/ink3083.xml"/><Relationship Id="rId181" Type="http://schemas.openxmlformats.org/officeDocument/2006/relationships/customXml" Target="../ink/ink3171.xml"/><Relationship Id="rId237" Type="http://schemas.openxmlformats.org/officeDocument/2006/relationships/image" Target="../media/image3160.png"/><Relationship Id="rId279" Type="http://schemas.openxmlformats.org/officeDocument/2006/relationships/image" Target="../media/image3181.png"/><Relationship Id="rId43" Type="http://schemas.openxmlformats.org/officeDocument/2006/relationships/customXml" Target="../ink/ink3102.xml"/><Relationship Id="rId139" Type="http://schemas.openxmlformats.org/officeDocument/2006/relationships/customXml" Target="../ink/ink3150.xml"/><Relationship Id="rId290" Type="http://schemas.openxmlformats.org/officeDocument/2006/relationships/customXml" Target="../ink/ink3226.xml"/><Relationship Id="rId304" Type="http://schemas.openxmlformats.org/officeDocument/2006/relationships/customXml" Target="../ink/ink3233.xml"/><Relationship Id="rId346" Type="http://schemas.openxmlformats.org/officeDocument/2006/relationships/customXml" Target="../ink/ink3254.xml"/><Relationship Id="rId85" Type="http://schemas.openxmlformats.org/officeDocument/2006/relationships/customXml" Target="../ink/ink3123.xml"/><Relationship Id="rId150" Type="http://schemas.openxmlformats.org/officeDocument/2006/relationships/image" Target="../media/image3118.png"/><Relationship Id="rId192" Type="http://schemas.openxmlformats.org/officeDocument/2006/relationships/image" Target="../media/image3138.png"/><Relationship Id="rId206" Type="http://schemas.openxmlformats.org/officeDocument/2006/relationships/image" Target="../media/image3145.png"/><Relationship Id="rId248" Type="http://schemas.openxmlformats.org/officeDocument/2006/relationships/customXml" Target="../ink/ink3205.xml"/><Relationship Id="rId12" Type="http://schemas.openxmlformats.org/officeDocument/2006/relationships/image" Target="../media/image3050.png"/><Relationship Id="rId108" Type="http://schemas.openxmlformats.org/officeDocument/2006/relationships/image" Target="../media/image3097.png"/><Relationship Id="rId315" Type="http://schemas.openxmlformats.org/officeDocument/2006/relationships/image" Target="../media/image3198.png"/><Relationship Id="rId357" Type="http://schemas.openxmlformats.org/officeDocument/2006/relationships/image" Target="../media/image3218.png"/><Relationship Id="rId54" Type="http://schemas.openxmlformats.org/officeDocument/2006/relationships/image" Target="../media/image3071.png"/><Relationship Id="rId96" Type="http://schemas.openxmlformats.org/officeDocument/2006/relationships/image" Target="../media/image3091.png"/><Relationship Id="rId161" Type="http://schemas.openxmlformats.org/officeDocument/2006/relationships/customXml" Target="../ink/ink3161.xml"/><Relationship Id="rId217" Type="http://schemas.openxmlformats.org/officeDocument/2006/relationships/customXml" Target="../ink/ink3189.xml"/><Relationship Id="rId259" Type="http://schemas.openxmlformats.org/officeDocument/2006/relationships/image" Target="../media/image3171.png"/><Relationship Id="rId23" Type="http://schemas.openxmlformats.org/officeDocument/2006/relationships/customXml" Target="../ink/ink3092.xml"/><Relationship Id="rId119" Type="http://schemas.openxmlformats.org/officeDocument/2006/relationships/customXml" Target="../ink/ink3140.xml"/><Relationship Id="rId270" Type="http://schemas.openxmlformats.org/officeDocument/2006/relationships/customXml" Target="../ink/ink3216.xml"/><Relationship Id="rId326" Type="http://schemas.openxmlformats.org/officeDocument/2006/relationships/customXml" Target="../ink/ink3244.xml"/><Relationship Id="rId65" Type="http://schemas.openxmlformats.org/officeDocument/2006/relationships/customXml" Target="../ink/ink3113.xml"/><Relationship Id="rId130" Type="http://schemas.openxmlformats.org/officeDocument/2006/relationships/image" Target="../media/image3108.png"/><Relationship Id="rId172" Type="http://schemas.openxmlformats.org/officeDocument/2006/relationships/image" Target="../media/image3128.png"/><Relationship Id="rId228" Type="http://schemas.openxmlformats.org/officeDocument/2006/relationships/customXml" Target="../ink/ink3195.xml"/><Relationship Id="rId281" Type="http://schemas.openxmlformats.org/officeDocument/2006/relationships/image" Target="../media/image3182.png"/><Relationship Id="rId337" Type="http://schemas.openxmlformats.org/officeDocument/2006/relationships/image" Target="../media/image3208.png"/><Relationship Id="rId34" Type="http://schemas.openxmlformats.org/officeDocument/2006/relationships/image" Target="../media/image3061.png"/><Relationship Id="rId76" Type="http://schemas.openxmlformats.org/officeDocument/2006/relationships/image" Target="../media/image3082.png"/><Relationship Id="rId141" Type="http://schemas.openxmlformats.org/officeDocument/2006/relationships/customXml" Target="../ink/ink3151.xml"/><Relationship Id="rId7" Type="http://schemas.openxmlformats.org/officeDocument/2006/relationships/customXml" Target="../ink/ink3084.xml"/><Relationship Id="rId183" Type="http://schemas.openxmlformats.org/officeDocument/2006/relationships/customXml" Target="../ink/ink3172.xml"/><Relationship Id="rId239" Type="http://schemas.openxmlformats.org/officeDocument/2006/relationships/image" Target="../media/image3161.png"/><Relationship Id="rId250" Type="http://schemas.openxmlformats.org/officeDocument/2006/relationships/customXml" Target="../ink/ink3206.xml"/><Relationship Id="rId292" Type="http://schemas.openxmlformats.org/officeDocument/2006/relationships/customXml" Target="../ink/ink3227.xml"/><Relationship Id="rId306" Type="http://schemas.openxmlformats.org/officeDocument/2006/relationships/customXml" Target="../ink/ink3234.xml"/><Relationship Id="rId45" Type="http://schemas.openxmlformats.org/officeDocument/2006/relationships/customXml" Target="../ink/ink3103.xml"/><Relationship Id="rId87" Type="http://schemas.openxmlformats.org/officeDocument/2006/relationships/customXml" Target="../ink/ink3124.xml"/><Relationship Id="rId110" Type="http://schemas.openxmlformats.org/officeDocument/2006/relationships/image" Target="../media/image3098.png"/><Relationship Id="rId348" Type="http://schemas.openxmlformats.org/officeDocument/2006/relationships/customXml" Target="../ink/ink3255.xml"/><Relationship Id="rId152" Type="http://schemas.openxmlformats.org/officeDocument/2006/relationships/image" Target="../media/image3119.png"/><Relationship Id="rId194" Type="http://schemas.openxmlformats.org/officeDocument/2006/relationships/image" Target="../media/image3139.png"/><Relationship Id="rId208" Type="http://schemas.openxmlformats.org/officeDocument/2006/relationships/image" Target="../media/image3146.png"/><Relationship Id="rId261" Type="http://schemas.openxmlformats.org/officeDocument/2006/relationships/image" Target="../media/image3172.png"/><Relationship Id="rId14" Type="http://schemas.openxmlformats.org/officeDocument/2006/relationships/image" Target="../media/image3051.png"/><Relationship Id="rId56" Type="http://schemas.openxmlformats.org/officeDocument/2006/relationships/image" Target="../media/image3072.png"/><Relationship Id="rId317" Type="http://schemas.openxmlformats.org/officeDocument/2006/relationships/image" Target="../media/image3199.png"/><Relationship Id="rId359" Type="http://schemas.openxmlformats.org/officeDocument/2006/relationships/image" Target="../media/image3219.png"/><Relationship Id="rId98" Type="http://schemas.openxmlformats.org/officeDocument/2006/relationships/image" Target="../media/image3092.png"/><Relationship Id="rId121" Type="http://schemas.openxmlformats.org/officeDocument/2006/relationships/customXml" Target="../ink/ink3141.xml"/><Relationship Id="rId163" Type="http://schemas.openxmlformats.org/officeDocument/2006/relationships/customXml" Target="../ink/ink3162.xml"/><Relationship Id="rId219" Type="http://schemas.openxmlformats.org/officeDocument/2006/relationships/customXml" Target="../ink/ink3190.xml"/><Relationship Id="rId230" Type="http://schemas.openxmlformats.org/officeDocument/2006/relationships/customXml" Target="../ink/ink3196.xml"/><Relationship Id="rId25" Type="http://schemas.openxmlformats.org/officeDocument/2006/relationships/customXml" Target="../ink/ink3093.xml"/><Relationship Id="rId67" Type="http://schemas.openxmlformats.org/officeDocument/2006/relationships/customXml" Target="../ink/ink3114.xml"/><Relationship Id="rId272" Type="http://schemas.openxmlformats.org/officeDocument/2006/relationships/customXml" Target="../ink/ink3217.xml"/><Relationship Id="rId328" Type="http://schemas.openxmlformats.org/officeDocument/2006/relationships/customXml" Target="../ink/ink3245.xml"/><Relationship Id="rId88" Type="http://schemas.openxmlformats.org/officeDocument/2006/relationships/image" Target="../media/image3087.png"/><Relationship Id="rId111" Type="http://schemas.openxmlformats.org/officeDocument/2006/relationships/customXml" Target="../ink/ink3136.xml"/><Relationship Id="rId132" Type="http://schemas.openxmlformats.org/officeDocument/2006/relationships/image" Target="../media/image3109.png"/><Relationship Id="rId153" Type="http://schemas.openxmlformats.org/officeDocument/2006/relationships/customXml" Target="../ink/ink3157.xml"/><Relationship Id="rId174" Type="http://schemas.openxmlformats.org/officeDocument/2006/relationships/image" Target="../media/image3129.png"/><Relationship Id="rId195" Type="http://schemas.openxmlformats.org/officeDocument/2006/relationships/customXml" Target="../ink/ink3178.xml"/><Relationship Id="rId209" Type="http://schemas.openxmlformats.org/officeDocument/2006/relationships/customXml" Target="../ink/ink3185.xml"/><Relationship Id="rId360" Type="http://schemas.openxmlformats.org/officeDocument/2006/relationships/customXml" Target="../ink/ink3261.xml"/><Relationship Id="rId220" Type="http://schemas.openxmlformats.org/officeDocument/2006/relationships/image" Target="../media/image3152.png"/><Relationship Id="rId241" Type="http://schemas.openxmlformats.org/officeDocument/2006/relationships/image" Target="../media/image3162.png"/><Relationship Id="rId15" Type="http://schemas.openxmlformats.org/officeDocument/2006/relationships/customXml" Target="../ink/ink3088.xml"/><Relationship Id="rId36" Type="http://schemas.openxmlformats.org/officeDocument/2006/relationships/image" Target="../media/image3062.png"/><Relationship Id="rId57" Type="http://schemas.openxmlformats.org/officeDocument/2006/relationships/customXml" Target="../ink/ink3109.xml"/><Relationship Id="rId262" Type="http://schemas.openxmlformats.org/officeDocument/2006/relationships/customXml" Target="../ink/ink3212.xml"/><Relationship Id="rId283" Type="http://schemas.openxmlformats.org/officeDocument/2006/relationships/image" Target="../media/image3183.png"/><Relationship Id="rId318" Type="http://schemas.openxmlformats.org/officeDocument/2006/relationships/customXml" Target="../ink/ink3240.xml"/><Relationship Id="rId339" Type="http://schemas.openxmlformats.org/officeDocument/2006/relationships/image" Target="../media/image3209.png"/><Relationship Id="rId78" Type="http://schemas.openxmlformats.org/officeDocument/2006/relationships/image" Target="../media/image3083.png"/><Relationship Id="rId99" Type="http://schemas.openxmlformats.org/officeDocument/2006/relationships/customXml" Target="../ink/ink3130.xml"/><Relationship Id="rId101" Type="http://schemas.openxmlformats.org/officeDocument/2006/relationships/customXml" Target="../ink/ink3131.xml"/><Relationship Id="rId122" Type="http://schemas.openxmlformats.org/officeDocument/2006/relationships/image" Target="../media/image3104.png"/><Relationship Id="rId143" Type="http://schemas.openxmlformats.org/officeDocument/2006/relationships/customXml" Target="../ink/ink3152.xml"/><Relationship Id="rId164" Type="http://schemas.openxmlformats.org/officeDocument/2006/relationships/image" Target="../media/image3124.png"/><Relationship Id="rId185" Type="http://schemas.openxmlformats.org/officeDocument/2006/relationships/customXml" Target="../ink/ink3173.xml"/><Relationship Id="rId350" Type="http://schemas.openxmlformats.org/officeDocument/2006/relationships/customXml" Target="../ink/ink3256.xml"/><Relationship Id="rId9" Type="http://schemas.openxmlformats.org/officeDocument/2006/relationships/customXml" Target="../ink/ink3085.xml"/><Relationship Id="rId210" Type="http://schemas.openxmlformats.org/officeDocument/2006/relationships/image" Target="../media/image3147.png"/><Relationship Id="rId26" Type="http://schemas.openxmlformats.org/officeDocument/2006/relationships/image" Target="../media/image3057.png"/><Relationship Id="rId231" Type="http://schemas.openxmlformats.org/officeDocument/2006/relationships/image" Target="../media/image3157.png"/><Relationship Id="rId252" Type="http://schemas.openxmlformats.org/officeDocument/2006/relationships/customXml" Target="../ink/ink3207.xml"/><Relationship Id="rId273" Type="http://schemas.openxmlformats.org/officeDocument/2006/relationships/image" Target="../media/image3178.png"/><Relationship Id="rId294" Type="http://schemas.openxmlformats.org/officeDocument/2006/relationships/customXml" Target="../ink/ink3228.xml"/><Relationship Id="rId308" Type="http://schemas.openxmlformats.org/officeDocument/2006/relationships/customXml" Target="../ink/ink3235.xml"/><Relationship Id="rId329" Type="http://schemas.openxmlformats.org/officeDocument/2006/relationships/image" Target="../media/image3205.png"/><Relationship Id="rId47" Type="http://schemas.openxmlformats.org/officeDocument/2006/relationships/customXml" Target="../ink/ink3104.xml"/><Relationship Id="rId68" Type="http://schemas.openxmlformats.org/officeDocument/2006/relationships/image" Target="../media/image3078.png"/><Relationship Id="rId89" Type="http://schemas.openxmlformats.org/officeDocument/2006/relationships/customXml" Target="../ink/ink3125.xml"/><Relationship Id="rId112" Type="http://schemas.openxmlformats.org/officeDocument/2006/relationships/image" Target="../media/image3099.png"/><Relationship Id="rId133" Type="http://schemas.openxmlformats.org/officeDocument/2006/relationships/customXml" Target="../ink/ink3147.xml"/><Relationship Id="rId154" Type="http://schemas.openxmlformats.org/officeDocument/2006/relationships/image" Target="../media/image3120.png"/><Relationship Id="rId175" Type="http://schemas.openxmlformats.org/officeDocument/2006/relationships/customXml" Target="../ink/ink3168.xml"/><Relationship Id="rId340" Type="http://schemas.openxmlformats.org/officeDocument/2006/relationships/customXml" Target="../ink/ink3251.xml"/><Relationship Id="rId361" Type="http://schemas.openxmlformats.org/officeDocument/2006/relationships/image" Target="../media/image3220.png"/><Relationship Id="rId196" Type="http://schemas.openxmlformats.org/officeDocument/2006/relationships/image" Target="../media/image3140.png"/><Relationship Id="rId200" Type="http://schemas.openxmlformats.org/officeDocument/2006/relationships/image" Target="../media/image3142.png"/><Relationship Id="rId16" Type="http://schemas.openxmlformats.org/officeDocument/2006/relationships/image" Target="../media/image3052.png"/><Relationship Id="rId221" Type="http://schemas.openxmlformats.org/officeDocument/2006/relationships/customXml" Target="../ink/ink3191.xml"/><Relationship Id="rId242" Type="http://schemas.openxmlformats.org/officeDocument/2006/relationships/customXml" Target="../ink/ink3202.xml"/><Relationship Id="rId263" Type="http://schemas.openxmlformats.org/officeDocument/2006/relationships/image" Target="../media/image3173.png"/><Relationship Id="rId284" Type="http://schemas.openxmlformats.org/officeDocument/2006/relationships/customXml" Target="../ink/ink3223.xml"/><Relationship Id="rId319" Type="http://schemas.openxmlformats.org/officeDocument/2006/relationships/image" Target="../media/image3200.png"/><Relationship Id="rId37" Type="http://schemas.openxmlformats.org/officeDocument/2006/relationships/customXml" Target="../ink/ink3099.xml"/><Relationship Id="rId58" Type="http://schemas.openxmlformats.org/officeDocument/2006/relationships/image" Target="../media/image3073.png"/><Relationship Id="rId79" Type="http://schemas.openxmlformats.org/officeDocument/2006/relationships/customXml" Target="../ink/ink3120.xml"/><Relationship Id="rId102" Type="http://schemas.openxmlformats.org/officeDocument/2006/relationships/image" Target="../media/image3094.png"/><Relationship Id="rId123" Type="http://schemas.openxmlformats.org/officeDocument/2006/relationships/customXml" Target="../ink/ink3142.xml"/><Relationship Id="rId144" Type="http://schemas.openxmlformats.org/officeDocument/2006/relationships/image" Target="../media/image3115.png"/><Relationship Id="rId330" Type="http://schemas.openxmlformats.org/officeDocument/2006/relationships/customXml" Target="../ink/ink3246.xml"/><Relationship Id="rId90" Type="http://schemas.openxmlformats.org/officeDocument/2006/relationships/image" Target="../media/image3088.png"/><Relationship Id="rId165" Type="http://schemas.openxmlformats.org/officeDocument/2006/relationships/customXml" Target="../ink/ink3163.xml"/><Relationship Id="rId186" Type="http://schemas.openxmlformats.org/officeDocument/2006/relationships/image" Target="../media/image3135.png"/><Relationship Id="rId351" Type="http://schemas.openxmlformats.org/officeDocument/2006/relationships/image" Target="../media/image3215.png"/><Relationship Id="rId211" Type="http://schemas.openxmlformats.org/officeDocument/2006/relationships/customXml" Target="../ink/ink3186.xml"/><Relationship Id="rId232" Type="http://schemas.openxmlformats.org/officeDocument/2006/relationships/customXml" Target="../ink/ink3197.xml"/><Relationship Id="rId253" Type="http://schemas.openxmlformats.org/officeDocument/2006/relationships/image" Target="../media/image3168.png"/><Relationship Id="rId274" Type="http://schemas.openxmlformats.org/officeDocument/2006/relationships/customXml" Target="../ink/ink3218.xml"/><Relationship Id="rId295" Type="http://schemas.openxmlformats.org/officeDocument/2006/relationships/image" Target="../media/image3189.png"/><Relationship Id="rId309" Type="http://schemas.openxmlformats.org/officeDocument/2006/relationships/image" Target="../media/image3196.png"/><Relationship Id="rId27" Type="http://schemas.openxmlformats.org/officeDocument/2006/relationships/customXml" Target="../ink/ink3094.xml"/><Relationship Id="rId48" Type="http://schemas.openxmlformats.org/officeDocument/2006/relationships/image" Target="../media/image3068.png"/><Relationship Id="rId69" Type="http://schemas.openxmlformats.org/officeDocument/2006/relationships/customXml" Target="../ink/ink3115.xml"/><Relationship Id="rId113" Type="http://schemas.openxmlformats.org/officeDocument/2006/relationships/customXml" Target="../ink/ink3137.xml"/><Relationship Id="rId134" Type="http://schemas.openxmlformats.org/officeDocument/2006/relationships/image" Target="../media/image3110.png"/><Relationship Id="rId320" Type="http://schemas.openxmlformats.org/officeDocument/2006/relationships/customXml" Target="../ink/ink3241.xml"/><Relationship Id="rId80" Type="http://schemas.openxmlformats.org/officeDocument/2006/relationships/image" Target="../media/image3084.png"/><Relationship Id="rId155" Type="http://schemas.openxmlformats.org/officeDocument/2006/relationships/customXml" Target="../ink/ink3158.xml"/><Relationship Id="rId176" Type="http://schemas.openxmlformats.org/officeDocument/2006/relationships/image" Target="../media/image3130.png"/><Relationship Id="rId197" Type="http://schemas.openxmlformats.org/officeDocument/2006/relationships/customXml" Target="../ink/ink3179.xml"/><Relationship Id="rId341" Type="http://schemas.openxmlformats.org/officeDocument/2006/relationships/image" Target="../media/image3210.png"/><Relationship Id="rId201" Type="http://schemas.openxmlformats.org/officeDocument/2006/relationships/customXml" Target="../ink/ink3181.xml"/><Relationship Id="rId222" Type="http://schemas.openxmlformats.org/officeDocument/2006/relationships/image" Target="../media/image3153.png"/><Relationship Id="rId243" Type="http://schemas.openxmlformats.org/officeDocument/2006/relationships/image" Target="../media/image3163.png"/><Relationship Id="rId264" Type="http://schemas.openxmlformats.org/officeDocument/2006/relationships/customXml" Target="../ink/ink3213.xml"/><Relationship Id="rId285" Type="http://schemas.openxmlformats.org/officeDocument/2006/relationships/image" Target="../media/image3184.png"/><Relationship Id="rId17" Type="http://schemas.openxmlformats.org/officeDocument/2006/relationships/customXml" Target="../ink/ink3089.xml"/><Relationship Id="rId38" Type="http://schemas.openxmlformats.org/officeDocument/2006/relationships/image" Target="../media/image3063.png"/><Relationship Id="rId59" Type="http://schemas.openxmlformats.org/officeDocument/2006/relationships/customXml" Target="../ink/ink3110.xml"/><Relationship Id="rId103" Type="http://schemas.openxmlformats.org/officeDocument/2006/relationships/customXml" Target="../ink/ink3132.xml"/><Relationship Id="rId124" Type="http://schemas.openxmlformats.org/officeDocument/2006/relationships/image" Target="../media/image3105.png"/><Relationship Id="rId310" Type="http://schemas.openxmlformats.org/officeDocument/2006/relationships/customXml" Target="../ink/ink3236.xml"/><Relationship Id="rId70" Type="http://schemas.openxmlformats.org/officeDocument/2006/relationships/image" Target="../media/image3079.png"/><Relationship Id="rId91" Type="http://schemas.openxmlformats.org/officeDocument/2006/relationships/customXml" Target="../ink/ink3126.xml"/><Relationship Id="rId145" Type="http://schemas.openxmlformats.org/officeDocument/2006/relationships/customXml" Target="../ink/ink3153.xml"/><Relationship Id="rId166" Type="http://schemas.openxmlformats.org/officeDocument/2006/relationships/image" Target="../media/image3125.png"/><Relationship Id="rId187" Type="http://schemas.openxmlformats.org/officeDocument/2006/relationships/customXml" Target="../ink/ink3174.xml"/><Relationship Id="rId331" Type="http://schemas.openxmlformats.org/officeDocument/2006/relationships/image" Target="../media/image3206.png"/><Relationship Id="rId352" Type="http://schemas.openxmlformats.org/officeDocument/2006/relationships/customXml" Target="../ink/ink3257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3148.png"/><Relationship Id="rId233" Type="http://schemas.openxmlformats.org/officeDocument/2006/relationships/image" Target="../media/image3158.png"/><Relationship Id="rId254" Type="http://schemas.openxmlformats.org/officeDocument/2006/relationships/customXml" Target="../ink/ink3208.xml"/><Relationship Id="rId28" Type="http://schemas.openxmlformats.org/officeDocument/2006/relationships/image" Target="../media/image3058.png"/><Relationship Id="rId49" Type="http://schemas.openxmlformats.org/officeDocument/2006/relationships/customXml" Target="../ink/ink3105.xml"/><Relationship Id="rId114" Type="http://schemas.openxmlformats.org/officeDocument/2006/relationships/image" Target="../media/image3100.png"/><Relationship Id="rId275" Type="http://schemas.openxmlformats.org/officeDocument/2006/relationships/image" Target="../media/image3179.png"/><Relationship Id="rId296" Type="http://schemas.openxmlformats.org/officeDocument/2006/relationships/customXml" Target="../ink/ink3229.xml"/><Relationship Id="rId300" Type="http://schemas.openxmlformats.org/officeDocument/2006/relationships/customXml" Target="../ink/ink3231.xml"/><Relationship Id="rId60" Type="http://schemas.openxmlformats.org/officeDocument/2006/relationships/image" Target="../media/image3074.png"/><Relationship Id="rId81" Type="http://schemas.openxmlformats.org/officeDocument/2006/relationships/customXml" Target="../ink/ink3121.xml"/><Relationship Id="rId135" Type="http://schemas.openxmlformats.org/officeDocument/2006/relationships/customXml" Target="../ink/ink3148.xml"/><Relationship Id="rId156" Type="http://schemas.openxmlformats.org/officeDocument/2006/relationships/image" Target="../media/image3121.png"/><Relationship Id="rId177" Type="http://schemas.openxmlformats.org/officeDocument/2006/relationships/customXml" Target="../ink/ink3169.xml"/><Relationship Id="rId198" Type="http://schemas.openxmlformats.org/officeDocument/2006/relationships/image" Target="../media/image3141.png"/><Relationship Id="rId321" Type="http://schemas.openxmlformats.org/officeDocument/2006/relationships/image" Target="../media/image3201.png"/><Relationship Id="rId342" Type="http://schemas.openxmlformats.org/officeDocument/2006/relationships/customXml" Target="../ink/ink3252.xml"/><Relationship Id="rId202" Type="http://schemas.openxmlformats.org/officeDocument/2006/relationships/image" Target="../media/image3143.png"/><Relationship Id="rId223" Type="http://schemas.openxmlformats.org/officeDocument/2006/relationships/customXml" Target="../ink/ink3192.xml"/><Relationship Id="rId244" Type="http://schemas.openxmlformats.org/officeDocument/2006/relationships/customXml" Target="../ink/ink3203.xml"/><Relationship Id="rId18" Type="http://schemas.openxmlformats.org/officeDocument/2006/relationships/image" Target="../media/image3053.png"/><Relationship Id="rId39" Type="http://schemas.openxmlformats.org/officeDocument/2006/relationships/customXml" Target="../ink/ink3100.xml"/><Relationship Id="rId265" Type="http://schemas.openxmlformats.org/officeDocument/2006/relationships/image" Target="../media/image3174.png"/><Relationship Id="rId286" Type="http://schemas.openxmlformats.org/officeDocument/2006/relationships/customXml" Target="../ink/ink3224.xml"/><Relationship Id="rId50" Type="http://schemas.openxmlformats.org/officeDocument/2006/relationships/image" Target="../media/image3069.png"/><Relationship Id="rId104" Type="http://schemas.openxmlformats.org/officeDocument/2006/relationships/image" Target="../media/image3095.png"/><Relationship Id="rId125" Type="http://schemas.openxmlformats.org/officeDocument/2006/relationships/customXml" Target="../ink/ink3143.xml"/><Relationship Id="rId146" Type="http://schemas.openxmlformats.org/officeDocument/2006/relationships/image" Target="../media/image3116.png"/><Relationship Id="rId167" Type="http://schemas.openxmlformats.org/officeDocument/2006/relationships/customXml" Target="../ink/ink3164.xml"/><Relationship Id="rId188" Type="http://schemas.openxmlformats.org/officeDocument/2006/relationships/image" Target="../media/image3136.png"/><Relationship Id="rId311" Type="http://schemas.openxmlformats.org/officeDocument/2006/relationships/image" Target="../media/image2952.png"/><Relationship Id="rId332" Type="http://schemas.openxmlformats.org/officeDocument/2006/relationships/customXml" Target="../ink/ink3247.xml"/><Relationship Id="rId353" Type="http://schemas.openxmlformats.org/officeDocument/2006/relationships/image" Target="../media/image3216.png"/><Relationship Id="rId71" Type="http://schemas.openxmlformats.org/officeDocument/2006/relationships/customXml" Target="../ink/ink3116.xml"/><Relationship Id="rId92" Type="http://schemas.openxmlformats.org/officeDocument/2006/relationships/image" Target="../media/image3089.png"/><Relationship Id="rId213" Type="http://schemas.openxmlformats.org/officeDocument/2006/relationships/customXml" Target="../ink/ink3187.xml"/><Relationship Id="rId234" Type="http://schemas.openxmlformats.org/officeDocument/2006/relationships/customXml" Target="../ink/ink3198.xml"/><Relationship Id="rId2" Type="http://schemas.openxmlformats.org/officeDocument/2006/relationships/notesSlide" Target="../notesSlides/notesSlide30.xml"/><Relationship Id="rId29" Type="http://schemas.openxmlformats.org/officeDocument/2006/relationships/customXml" Target="../ink/ink3095.xml"/><Relationship Id="rId255" Type="http://schemas.openxmlformats.org/officeDocument/2006/relationships/image" Target="../media/image3169.png"/><Relationship Id="rId276" Type="http://schemas.openxmlformats.org/officeDocument/2006/relationships/customXml" Target="../ink/ink3219.xml"/><Relationship Id="rId297" Type="http://schemas.openxmlformats.org/officeDocument/2006/relationships/image" Target="../media/image3190.png"/><Relationship Id="rId40" Type="http://schemas.openxmlformats.org/officeDocument/2006/relationships/image" Target="../media/image3064.png"/><Relationship Id="rId115" Type="http://schemas.openxmlformats.org/officeDocument/2006/relationships/customXml" Target="../ink/ink3138.xml"/><Relationship Id="rId136" Type="http://schemas.openxmlformats.org/officeDocument/2006/relationships/image" Target="../media/image3111.png"/><Relationship Id="rId157" Type="http://schemas.openxmlformats.org/officeDocument/2006/relationships/customXml" Target="../ink/ink3159.xml"/><Relationship Id="rId178" Type="http://schemas.openxmlformats.org/officeDocument/2006/relationships/image" Target="../media/image3131.png"/><Relationship Id="rId301" Type="http://schemas.openxmlformats.org/officeDocument/2006/relationships/image" Target="../media/image3192.png"/><Relationship Id="rId322" Type="http://schemas.openxmlformats.org/officeDocument/2006/relationships/customXml" Target="../ink/ink3242.xml"/><Relationship Id="rId343" Type="http://schemas.openxmlformats.org/officeDocument/2006/relationships/image" Target="../media/image3211.png"/><Relationship Id="rId61" Type="http://schemas.openxmlformats.org/officeDocument/2006/relationships/customXml" Target="../ink/ink3111.xml"/><Relationship Id="rId82" Type="http://schemas.openxmlformats.org/officeDocument/2006/relationships/image" Target="../media/image17.png"/><Relationship Id="rId199" Type="http://schemas.openxmlformats.org/officeDocument/2006/relationships/customXml" Target="../ink/ink3180.xml"/><Relationship Id="rId203" Type="http://schemas.openxmlformats.org/officeDocument/2006/relationships/customXml" Target="../ink/ink3182.xml"/><Relationship Id="rId19" Type="http://schemas.openxmlformats.org/officeDocument/2006/relationships/customXml" Target="../ink/ink3090.xml"/><Relationship Id="rId224" Type="http://schemas.openxmlformats.org/officeDocument/2006/relationships/customXml" Target="../ink/ink3193.xml"/><Relationship Id="rId245" Type="http://schemas.openxmlformats.org/officeDocument/2006/relationships/image" Target="../media/image3164.png"/><Relationship Id="rId266" Type="http://schemas.openxmlformats.org/officeDocument/2006/relationships/customXml" Target="../ink/ink3214.xml"/><Relationship Id="rId287" Type="http://schemas.openxmlformats.org/officeDocument/2006/relationships/image" Target="../media/image3185.png"/><Relationship Id="rId30" Type="http://schemas.openxmlformats.org/officeDocument/2006/relationships/image" Target="../media/image3059.png"/><Relationship Id="rId105" Type="http://schemas.openxmlformats.org/officeDocument/2006/relationships/customXml" Target="../ink/ink3133.xml"/><Relationship Id="rId126" Type="http://schemas.openxmlformats.org/officeDocument/2006/relationships/image" Target="../media/image3106.png"/><Relationship Id="rId147" Type="http://schemas.openxmlformats.org/officeDocument/2006/relationships/customXml" Target="../ink/ink3154.xml"/><Relationship Id="rId168" Type="http://schemas.openxmlformats.org/officeDocument/2006/relationships/image" Target="../media/image3126.png"/><Relationship Id="rId312" Type="http://schemas.openxmlformats.org/officeDocument/2006/relationships/customXml" Target="../ink/ink3237.xml"/><Relationship Id="rId333" Type="http://schemas.openxmlformats.org/officeDocument/2006/relationships/image" Target="../media/image3207.png"/><Relationship Id="rId354" Type="http://schemas.openxmlformats.org/officeDocument/2006/relationships/customXml" Target="../ink/ink3258.xml"/><Relationship Id="rId51" Type="http://schemas.openxmlformats.org/officeDocument/2006/relationships/customXml" Target="../ink/ink3106.xml"/><Relationship Id="rId72" Type="http://schemas.openxmlformats.org/officeDocument/2006/relationships/image" Target="../media/image3080.png"/><Relationship Id="rId93" Type="http://schemas.openxmlformats.org/officeDocument/2006/relationships/customXml" Target="../ink/ink3127.xml"/><Relationship Id="rId189" Type="http://schemas.openxmlformats.org/officeDocument/2006/relationships/customXml" Target="../ink/ink3175.xml"/><Relationship Id="rId3" Type="http://schemas.openxmlformats.org/officeDocument/2006/relationships/customXml" Target="../ink/ink3082.xml"/><Relationship Id="rId214" Type="http://schemas.openxmlformats.org/officeDocument/2006/relationships/image" Target="../media/image3149.png"/><Relationship Id="rId235" Type="http://schemas.openxmlformats.org/officeDocument/2006/relationships/image" Target="../media/image3159.png"/><Relationship Id="rId256" Type="http://schemas.openxmlformats.org/officeDocument/2006/relationships/customXml" Target="../ink/ink3209.xml"/><Relationship Id="rId277" Type="http://schemas.openxmlformats.org/officeDocument/2006/relationships/image" Target="../media/image3180.png"/><Relationship Id="rId298" Type="http://schemas.openxmlformats.org/officeDocument/2006/relationships/customXml" Target="../ink/ink3230.xml"/><Relationship Id="rId116" Type="http://schemas.openxmlformats.org/officeDocument/2006/relationships/image" Target="../media/image3101.png"/><Relationship Id="rId137" Type="http://schemas.openxmlformats.org/officeDocument/2006/relationships/customXml" Target="../ink/ink3149.xml"/><Relationship Id="rId158" Type="http://schemas.openxmlformats.org/officeDocument/2006/relationships/image" Target="../media/image3122.png"/><Relationship Id="rId302" Type="http://schemas.openxmlformats.org/officeDocument/2006/relationships/customXml" Target="../ink/ink3232.xml"/><Relationship Id="rId323" Type="http://schemas.openxmlformats.org/officeDocument/2006/relationships/image" Target="../media/image3202.png"/><Relationship Id="rId344" Type="http://schemas.openxmlformats.org/officeDocument/2006/relationships/customXml" Target="../ink/ink3253.xml"/><Relationship Id="rId20" Type="http://schemas.openxmlformats.org/officeDocument/2006/relationships/image" Target="../media/image3054.png"/><Relationship Id="rId41" Type="http://schemas.openxmlformats.org/officeDocument/2006/relationships/customXml" Target="../ink/ink3101.xml"/><Relationship Id="rId62" Type="http://schemas.openxmlformats.org/officeDocument/2006/relationships/image" Target="../media/image3075.png"/><Relationship Id="rId83" Type="http://schemas.openxmlformats.org/officeDocument/2006/relationships/customXml" Target="../ink/ink3122.xml"/><Relationship Id="rId179" Type="http://schemas.openxmlformats.org/officeDocument/2006/relationships/customXml" Target="../ink/ink3170.xml"/><Relationship Id="rId190" Type="http://schemas.openxmlformats.org/officeDocument/2006/relationships/image" Target="../media/image3137.png"/><Relationship Id="rId204" Type="http://schemas.openxmlformats.org/officeDocument/2006/relationships/image" Target="../media/image3144.png"/><Relationship Id="rId225" Type="http://schemas.openxmlformats.org/officeDocument/2006/relationships/image" Target="../media/image3154.png"/><Relationship Id="rId246" Type="http://schemas.openxmlformats.org/officeDocument/2006/relationships/customXml" Target="../ink/ink3204.xml"/><Relationship Id="rId267" Type="http://schemas.openxmlformats.org/officeDocument/2006/relationships/image" Target="../media/image3175.png"/><Relationship Id="rId288" Type="http://schemas.openxmlformats.org/officeDocument/2006/relationships/customXml" Target="../ink/ink3225.xml"/><Relationship Id="rId106" Type="http://schemas.openxmlformats.org/officeDocument/2006/relationships/image" Target="../media/image3096.png"/><Relationship Id="rId127" Type="http://schemas.openxmlformats.org/officeDocument/2006/relationships/customXml" Target="../ink/ink3144.xml"/><Relationship Id="rId313" Type="http://schemas.openxmlformats.org/officeDocument/2006/relationships/image" Target="../media/image3197.png"/><Relationship Id="rId10" Type="http://schemas.openxmlformats.org/officeDocument/2006/relationships/image" Target="../media/image3049.png"/><Relationship Id="rId31" Type="http://schemas.openxmlformats.org/officeDocument/2006/relationships/customXml" Target="../ink/ink3096.xml"/><Relationship Id="rId52" Type="http://schemas.openxmlformats.org/officeDocument/2006/relationships/image" Target="../media/image3070.png"/><Relationship Id="rId73" Type="http://schemas.openxmlformats.org/officeDocument/2006/relationships/customXml" Target="../ink/ink3117.xml"/><Relationship Id="rId94" Type="http://schemas.openxmlformats.org/officeDocument/2006/relationships/image" Target="../media/image3090.png"/><Relationship Id="rId148" Type="http://schemas.openxmlformats.org/officeDocument/2006/relationships/image" Target="../media/image3117.png"/><Relationship Id="rId169" Type="http://schemas.openxmlformats.org/officeDocument/2006/relationships/customXml" Target="../ink/ink3165.xml"/><Relationship Id="rId334" Type="http://schemas.openxmlformats.org/officeDocument/2006/relationships/customXml" Target="../ink/ink3248.xml"/><Relationship Id="rId355" Type="http://schemas.openxmlformats.org/officeDocument/2006/relationships/image" Target="../media/image3217.png"/><Relationship Id="rId4" Type="http://schemas.openxmlformats.org/officeDocument/2006/relationships/image" Target="../media/image3046.png"/><Relationship Id="rId180" Type="http://schemas.openxmlformats.org/officeDocument/2006/relationships/image" Target="../media/image3132.png"/><Relationship Id="rId215" Type="http://schemas.openxmlformats.org/officeDocument/2006/relationships/customXml" Target="../ink/ink3188.xml"/><Relationship Id="rId236" Type="http://schemas.openxmlformats.org/officeDocument/2006/relationships/customXml" Target="../ink/ink3199.xml"/><Relationship Id="rId257" Type="http://schemas.openxmlformats.org/officeDocument/2006/relationships/image" Target="../media/image3170.png"/><Relationship Id="rId278" Type="http://schemas.openxmlformats.org/officeDocument/2006/relationships/customXml" Target="../ink/ink3220.xml"/><Relationship Id="rId303" Type="http://schemas.openxmlformats.org/officeDocument/2006/relationships/image" Target="../media/image3193.png"/><Relationship Id="rId42" Type="http://schemas.openxmlformats.org/officeDocument/2006/relationships/image" Target="../media/image3065.png"/><Relationship Id="rId84" Type="http://schemas.openxmlformats.org/officeDocument/2006/relationships/image" Target="../media/image3085.png"/><Relationship Id="rId138" Type="http://schemas.openxmlformats.org/officeDocument/2006/relationships/image" Target="../media/image3112.png"/><Relationship Id="rId345" Type="http://schemas.openxmlformats.org/officeDocument/2006/relationships/image" Target="../media/image3212.png"/><Relationship Id="rId191" Type="http://schemas.openxmlformats.org/officeDocument/2006/relationships/customXml" Target="../ink/ink3176.xml"/><Relationship Id="rId205" Type="http://schemas.openxmlformats.org/officeDocument/2006/relationships/customXml" Target="../ink/ink3183.xml"/><Relationship Id="rId247" Type="http://schemas.openxmlformats.org/officeDocument/2006/relationships/image" Target="../media/image3165.png"/><Relationship Id="rId107" Type="http://schemas.openxmlformats.org/officeDocument/2006/relationships/customXml" Target="../ink/ink3134.xml"/><Relationship Id="rId289" Type="http://schemas.openxmlformats.org/officeDocument/2006/relationships/image" Target="../media/image3186.png"/><Relationship Id="rId11" Type="http://schemas.openxmlformats.org/officeDocument/2006/relationships/customXml" Target="../ink/ink3086.xml"/><Relationship Id="rId53" Type="http://schemas.openxmlformats.org/officeDocument/2006/relationships/customXml" Target="../ink/ink3107.xml"/><Relationship Id="rId149" Type="http://schemas.openxmlformats.org/officeDocument/2006/relationships/customXml" Target="../ink/ink3155.xml"/><Relationship Id="rId314" Type="http://schemas.openxmlformats.org/officeDocument/2006/relationships/customXml" Target="../ink/ink3238.xml"/><Relationship Id="rId356" Type="http://schemas.openxmlformats.org/officeDocument/2006/relationships/customXml" Target="../ink/ink3259.xml"/><Relationship Id="rId95" Type="http://schemas.openxmlformats.org/officeDocument/2006/relationships/customXml" Target="../ink/ink3128.xml"/><Relationship Id="rId160" Type="http://schemas.openxmlformats.org/officeDocument/2006/relationships/image" Target="../media/image2000.png"/><Relationship Id="rId216" Type="http://schemas.openxmlformats.org/officeDocument/2006/relationships/image" Target="../media/image3150.png"/><Relationship Id="rId258" Type="http://schemas.openxmlformats.org/officeDocument/2006/relationships/customXml" Target="../ink/ink3210.xml"/><Relationship Id="rId22" Type="http://schemas.openxmlformats.org/officeDocument/2006/relationships/image" Target="../media/image3055.png"/><Relationship Id="rId64" Type="http://schemas.openxmlformats.org/officeDocument/2006/relationships/image" Target="../media/image3076.png"/><Relationship Id="rId118" Type="http://schemas.openxmlformats.org/officeDocument/2006/relationships/image" Target="../media/image3102.png"/><Relationship Id="rId325" Type="http://schemas.openxmlformats.org/officeDocument/2006/relationships/image" Target="../media/image3203.png"/><Relationship Id="rId171" Type="http://schemas.openxmlformats.org/officeDocument/2006/relationships/customXml" Target="../ink/ink3166.xml"/><Relationship Id="rId227" Type="http://schemas.openxmlformats.org/officeDocument/2006/relationships/image" Target="../media/image3155.png"/><Relationship Id="rId269" Type="http://schemas.openxmlformats.org/officeDocument/2006/relationships/image" Target="../media/image3176.png"/><Relationship Id="rId33" Type="http://schemas.openxmlformats.org/officeDocument/2006/relationships/customXml" Target="../ink/ink3097.xml"/><Relationship Id="rId129" Type="http://schemas.openxmlformats.org/officeDocument/2006/relationships/customXml" Target="../ink/ink3145.xml"/><Relationship Id="rId280" Type="http://schemas.openxmlformats.org/officeDocument/2006/relationships/customXml" Target="../ink/ink3221.xml"/><Relationship Id="rId336" Type="http://schemas.openxmlformats.org/officeDocument/2006/relationships/customXml" Target="../ink/ink3249.xml"/><Relationship Id="rId75" Type="http://schemas.openxmlformats.org/officeDocument/2006/relationships/customXml" Target="../ink/ink3118.xml"/><Relationship Id="rId140" Type="http://schemas.openxmlformats.org/officeDocument/2006/relationships/image" Target="../media/image3113.png"/><Relationship Id="rId182" Type="http://schemas.openxmlformats.org/officeDocument/2006/relationships/image" Target="../media/image3133.png"/><Relationship Id="rId6" Type="http://schemas.openxmlformats.org/officeDocument/2006/relationships/image" Target="../media/image3047.png"/><Relationship Id="rId238" Type="http://schemas.openxmlformats.org/officeDocument/2006/relationships/customXml" Target="../ink/ink3200.xml"/><Relationship Id="rId291" Type="http://schemas.openxmlformats.org/officeDocument/2006/relationships/image" Target="../media/image3187.png"/><Relationship Id="rId305" Type="http://schemas.openxmlformats.org/officeDocument/2006/relationships/image" Target="../media/image3194.png"/><Relationship Id="rId347" Type="http://schemas.openxmlformats.org/officeDocument/2006/relationships/image" Target="../media/image3213.png"/><Relationship Id="rId44" Type="http://schemas.openxmlformats.org/officeDocument/2006/relationships/image" Target="../media/image3066.png"/><Relationship Id="rId86" Type="http://schemas.openxmlformats.org/officeDocument/2006/relationships/image" Target="../media/image3086.png"/><Relationship Id="rId151" Type="http://schemas.openxmlformats.org/officeDocument/2006/relationships/customXml" Target="../ink/ink3156.xml"/><Relationship Id="rId193" Type="http://schemas.openxmlformats.org/officeDocument/2006/relationships/customXml" Target="../ink/ink3177.xml"/><Relationship Id="rId207" Type="http://schemas.openxmlformats.org/officeDocument/2006/relationships/customXml" Target="../ink/ink3184.xml"/><Relationship Id="rId249" Type="http://schemas.openxmlformats.org/officeDocument/2006/relationships/image" Target="../media/image3166.png"/><Relationship Id="rId13" Type="http://schemas.openxmlformats.org/officeDocument/2006/relationships/customXml" Target="../ink/ink3087.xml"/><Relationship Id="rId109" Type="http://schemas.openxmlformats.org/officeDocument/2006/relationships/customXml" Target="../ink/ink3135.xml"/><Relationship Id="rId260" Type="http://schemas.openxmlformats.org/officeDocument/2006/relationships/customXml" Target="../ink/ink3211.xml"/><Relationship Id="rId316" Type="http://schemas.openxmlformats.org/officeDocument/2006/relationships/customXml" Target="../ink/ink3239.xml"/><Relationship Id="rId55" Type="http://schemas.openxmlformats.org/officeDocument/2006/relationships/customXml" Target="../ink/ink3108.xml"/><Relationship Id="rId97" Type="http://schemas.openxmlformats.org/officeDocument/2006/relationships/customXml" Target="../ink/ink3129.xml"/><Relationship Id="rId120" Type="http://schemas.openxmlformats.org/officeDocument/2006/relationships/image" Target="../media/image3103.png"/><Relationship Id="rId358" Type="http://schemas.openxmlformats.org/officeDocument/2006/relationships/customXml" Target="../ink/ink3260.xml"/><Relationship Id="rId162" Type="http://schemas.openxmlformats.org/officeDocument/2006/relationships/image" Target="../media/image3123.png"/><Relationship Id="rId218" Type="http://schemas.openxmlformats.org/officeDocument/2006/relationships/image" Target="../media/image3151.png"/><Relationship Id="rId271" Type="http://schemas.openxmlformats.org/officeDocument/2006/relationships/image" Target="../media/image3177.png"/><Relationship Id="rId24" Type="http://schemas.openxmlformats.org/officeDocument/2006/relationships/image" Target="../media/image3056.png"/><Relationship Id="rId66" Type="http://schemas.openxmlformats.org/officeDocument/2006/relationships/image" Target="../media/image3077.png"/><Relationship Id="rId131" Type="http://schemas.openxmlformats.org/officeDocument/2006/relationships/customXml" Target="../ink/ink3146.xml"/><Relationship Id="rId327" Type="http://schemas.openxmlformats.org/officeDocument/2006/relationships/image" Target="../media/image3204.png"/><Relationship Id="rId173" Type="http://schemas.openxmlformats.org/officeDocument/2006/relationships/customXml" Target="../ink/ink3167.xml"/><Relationship Id="rId229" Type="http://schemas.openxmlformats.org/officeDocument/2006/relationships/image" Target="../media/image3156.png"/><Relationship Id="rId240" Type="http://schemas.openxmlformats.org/officeDocument/2006/relationships/customXml" Target="../ink/ink3201.xml"/><Relationship Id="rId35" Type="http://schemas.openxmlformats.org/officeDocument/2006/relationships/customXml" Target="../ink/ink3098.xml"/><Relationship Id="rId77" Type="http://schemas.openxmlformats.org/officeDocument/2006/relationships/customXml" Target="../ink/ink3119.xml"/><Relationship Id="rId100" Type="http://schemas.openxmlformats.org/officeDocument/2006/relationships/image" Target="../media/image3093.png"/><Relationship Id="rId282" Type="http://schemas.openxmlformats.org/officeDocument/2006/relationships/customXml" Target="../ink/ink3222.xml"/><Relationship Id="rId338" Type="http://schemas.openxmlformats.org/officeDocument/2006/relationships/customXml" Target="../ink/ink3250.xml"/><Relationship Id="rId8" Type="http://schemas.openxmlformats.org/officeDocument/2006/relationships/image" Target="../media/image3048.png"/><Relationship Id="rId142" Type="http://schemas.openxmlformats.org/officeDocument/2006/relationships/image" Target="../media/image3114.png"/><Relationship Id="rId184" Type="http://schemas.openxmlformats.org/officeDocument/2006/relationships/image" Target="../media/image3134.png"/><Relationship Id="rId251" Type="http://schemas.openxmlformats.org/officeDocument/2006/relationships/image" Target="../media/image3167.png"/><Relationship Id="rId46" Type="http://schemas.openxmlformats.org/officeDocument/2006/relationships/image" Target="../media/image3067.png"/><Relationship Id="rId293" Type="http://schemas.openxmlformats.org/officeDocument/2006/relationships/image" Target="../media/image3188.png"/><Relationship Id="rId307" Type="http://schemas.openxmlformats.org/officeDocument/2006/relationships/image" Target="../media/image3195.png"/><Relationship Id="rId349" Type="http://schemas.openxmlformats.org/officeDocument/2006/relationships/image" Target="../media/image3214.pn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customXml" Target="../ink/ink3264.xml"/><Relationship Id="rId3" Type="http://schemas.openxmlformats.org/officeDocument/2006/relationships/image" Target="../media/image3221.png"/><Relationship Id="rId7" Type="http://schemas.openxmlformats.org/officeDocument/2006/relationships/image" Target="../media/image3223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3263.xml"/><Relationship Id="rId11" Type="http://schemas.openxmlformats.org/officeDocument/2006/relationships/image" Target="../media/image3225.png"/><Relationship Id="rId5" Type="http://schemas.openxmlformats.org/officeDocument/2006/relationships/image" Target="../media/image3222.png"/><Relationship Id="rId10" Type="http://schemas.openxmlformats.org/officeDocument/2006/relationships/customXml" Target="../ink/ink3265.xml"/><Relationship Id="rId4" Type="http://schemas.openxmlformats.org/officeDocument/2006/relationships/customXml" Target="../ink/ink3262.xml"/><Relationship Id="rId9" Type="http://schemas.openxmlformats.org/officeDocument/2006/relationships/image" Target="../media/image3224.png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6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7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28.png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02.png"/><Relationship Id="rId117" Type="http://schemas.openxmlformats.org/officeDocument/2006/relationships/customXml" Target="../ink/ink107.xml"/><Relationship Id="rId21" Type="http://schemas.openxmlformats.org/officeDocument/2006/relationships/customXml" Target="../ink/ink59.xml"/><Relationship Id="rId42" Type="http://schemas.openxmlformats.org/officeDocument/2006/relationships/image" Target="../media/image24.png"/><Relationship Id="rId47" Type="http://schemas.openxmlformats.org/officeDocument/2006/relationships/customXml" Target="../ink/ink72.xml"/><Relationship Id="rId63" Type="http://schemas.openxmlformats.org/officeDocument/2006/relationships/customXml" Target="../ink/ink80.xml"/><Relationship Id="rId68" Type="http://schemas.openxmlformats.org/officeDocument/2006/relationships/image" Target="../media/image37.png"/><Relationship Id="rId84" Type="http://schemas.openxmlformats.org/officeDocument/2006/relationships/image" Target="../media/image45.png"/><Relationship Id="rId89" Type="http://schemas.openxmlformats.org/officeDocument/2006/relationships/customXml" Target="../ink/ink93.xml"/><Relationship Id="rId112" Type="http://schemas.openxmlformats.org/officeDocument/2006/relationships/image" Target="../media/image59.png"/><Relationship Id="rId16" Type="http://schemas.openxmlformats.org/officeDocument/2006/relationships/image" Target="../media/image1197.png"/><Relationship Id="rId107" Type="http://schemas.openxmlformats.org/officeDocument/2006/relationships/customXml" Target="../ink/ink102.xml"/><Relationship Id="rId11" Type="http://schemas.openxmlformats.org/officeDocument/2006/relationships/customXml" Target="../ink/ink54.xml"/><Relationship Id="rId32" Type="http://schemas.openxmlformats.org/officeDocument/2006/relationships/image" Target="../media/image1205.png"/><Relationship Id="rId37" Type="http://schemas.openxmlformats.org/officeDocument/2006/relationships/customXml" Target="../ink/ink67.xml"/><Relationship Id="rId53" Type="http://schemas.openxmlformats.org/officeDocument/2006/relationships/customXml" Target="../ink/ink75.xml"/><Relationship Id="rId58" Type="http://schemas.openxmlformats.org/officeDocument/2006/relationships/image" Target="../media/image32.png"/><Relationship Id="rId74" Type="http://schemas.openxmlformats.org/officeDocument/2006/relationships/image" Target="../media/image40.png"/><Relationship Id="rId79" Type="http://schemas.openxmlformats.org/officeDocument/2006/relationships/customXml" Target="../ink/ink88.xml"/><Relationship Id="rId102" Type="http://schemas.openxmlformats.org/officeDocument/2006/relationships/image" Target="../media/image54.png"/><Relationship Id="rId5" Type="http://schemas.openxmlformats.org/officeDocument/2006/relationships/customXml" Target="../ink/ink51.xml"/><Relationship Id="rId90" Type="http://schemas.openxmlformats.org/officeDocument/2006/relationships/image" Target="../media/image48.png"/><Relationship Id="rId95" Type="http://schemas.openxmlformats.org/officeDocument/2006/relationships/customXml" Target="../ink/ink96.xml"/><Relationship Id="rId22" Type="http://schemas.openxmlformats.org/officeDocument/2006/relationships/image" Target="../media/image1200.png"/><Relationship Id="rId27" Type="http://schemas.openxmlformats.org/officeDocument/2006/relationships/customXml" Target="../ink/ink62.xml"/><Relationship Id="rId43" Type="http://schemas.openxmlformats.org/officeDocument/2006/relationships/customXml" Target="../ink/ink70.xml"/><Relationship Id="rId48" Type="http://schemas.openxmlformats.org/officeDocument/2006/relationships/image" Target="../media/image27.png"/><Relationship Id="rId64" Type="http://schemas.openxmlformats.org/officeDocument/2006/relationships/image" Target="../media/image35.png"/><Relationship Id="rId69" Type="http://schemas.openxmlformats.org/officeDocument/2006/relationships/customXml" Target="../ink/ink83.xml"/><Relationship Id="rId113" Type="http://schemas.openxmlformats.org/officeDocument/2006/relationships/customXml" Target="../ink/ink105.xml"/><Relationship Id="rId118" Type="http://schemas.openxmlformats.org/officeDocument/2006/relationships/image" Target="../media/image62.png"/><Relationship Id="rId80" Type="http://schemas.openxmlformats.org/officeDocument/2006/relationships/image" Target="../media/image43.png"/><Relationship Id="rId85" Type="http://schemas.openxmlformats.org/officeDocument/2006/relationships/customXml" Target="../ink/ink91.xml"/><Relationship Id="rId12" Type="http://schemas.openxmlformats.org/officeDocument/2006/relationships/image" Target="../media/image1195.png"/><Relationship Id="rId17" Type="http://schemas.openxmlformats.org/officeDocument/2006/relationships/customXml" Target="../ink/ink57.xml"/><Relationship Id="rId33" Type="http://schemas.openxmlformats.org/officeDocument/2006/relationships/customXml" Target="../ink/ink65.xml"/><Relationship Id="rId38" Type="http://schemas.openxmlformats.org/officeDocument/2006/relationships/image" Target="../media/image22.png"/><Relationship Id="rId59" Type="http://schemas.openxmlformats.org/officeDocument/2006/relationships/customXml" Target="../ink/ink78.xml"/><Relationship Id="rId103" Type="http://schemas.openxmlformats.org/officeDocument/2006/relationships/customXml" Target="../ink/ink100.xml"/><Relationship Id="rId108" Type="http://schemas.openxmlformats.org/officeDocument/2006/relationships/image" Target="../media/image57.png"/><Relationship Id="rId54" Type="http://schemas.openxmlformats.org/officeDocument/2006/relationships/image" Target="../media/image30.png"/><Relationship Id="rId70" Type="http://schemas.openxmlformats.org/officeDocument/2006/relationships/image" Target="../media/image38.png"/><Relationship Id="rId75" Type="http://schemas.openxmlformats.org/officeDocument/2006/relationships/customXml" Target="../ink/ink86.xml"/><Relationship Id="rId91" Type="http://schemas.openxmlformats.org/officeDocument/2006/relationships/customXml" Target="../ink/ink94.xml"/><Relationship Id="rId96" Type="http://schemas.openxmlformats.org/officeDocument/2006/relationships/image" Target="../media/image51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192.png"/><Relationship Id="rId23" Type="http://schemas.openxmlformats.org/officeDocument/2006/relationships/customXml" Target="../ink/ink60.xml"/><Relationship Id="rId28" Type="http://schemas.openxmlformats.org/officeDocument/2006/relationships/image" Target="../media/image1203.png"/><Relationship Id="rId49" Type="http://schemas.openxmlformats.org/officeDocument/2006/relationships/customXml" Target="../ink/ink73.xml"/><Relationship Id="rId114" Type="http://schemas.openxmlformats.org/officeDocument/2006/relationships/image" Target="../media/image60.png"/><Relationship Id="rId10" Type="http://schemas.openxmlformats.org/officeDocument/2006/relationships/image" Target="../media/image1194.png"/><Relationship Id="rId31" Type="http://schemas.openxmlformats.org/officeDocument/2006/relationships/customXml" Target="../ink/ink64.xml"/><Relationship Id="rId44" Type="http://schemas.openxmlformats.org/officeDocument/2006/relationships/image" Target="../media/image25.png"/><Relationship Id="rId52" Type="http://schemas.openxmlformats.org/officeDocument/2006/relationships/image" Target="../media/image29.png"/><Relationship Id="rId60" Type="http://schemas.openxmlformats.org/officeDocument/2006/relationships/image" Target="../media/image33.png"/><Relationship Id="rId65" Type="http://schemas.openxmlformats.org/officeDocument/2006/relationships/customXml" Target="../ink/ink81.xml"/><Relationship Id="rId73" Type="http://schemas.openxmlformats.org/officeDocument/2006/relationships/customXml" Target="../ink/ink85.xml"/><Relationship Id="rId78" Type="http://schemas.openxmlformats.org/officeDocument/2006/relationships/image" Target="../media/image42.png"/><Relationship Id="rId81" Type="http://schemas.openxmlformats.org/officeDocument/2006/relationships/customXml" Target="../ink/ink89.xml"/><Relationship Id="rId86" Type="http://schemas.openxmlformats.org/officeDocument/2006/relationships/image" Target="../media/image46.png"/><Relationship Id="rId94" Type="http://schemas.openxmlformats.org/officeDocument/2006/relationships/image" Target="../media/image50.png"/><Relationship Id="rId99" Type="http://schemas.openxmlformats.org/officeDocument/2006/relationships/customXml" Target="../ink/ink98.xml"/><Relationship Id="rId101" Type="http://schemas.openxmlformats.org/officeDocument/2006/relationships/customXml" Target="../ink/ink99.xml"/><Relationship Id="rId4" Type="http://schemas.openxmlformats.org/officeDocument/2006/relationships/image" Target="../media/image1191.png"/><Relationship Id="rId9" Type="http://schemas.openxmlformats.org/officeDocument/2006/relationships/customXml" Target="../ink/ink53.xml"/><Relationship Id="rId13" Type="http://schemas.openxmlformats.org/officeDocument/2006/relationships/customXml" Target="../ink/ink55.xml"/><Relationship Id="rId18" Type="http://schemas.openxmlformats.org/officeDocument/2006/relationships/image" Target="../media/image1198.png"/><Relationship Id="rId39" Type="http://schemas.openxmlformats.org/officeDocument/2006/relationships/customXml" Target="../ink/ink68.xml"/><Relationship Id="rId109" Type="http://schemas.openxmlformats.org/officeDocument/2006/relationships/customXml" Target="../ink/ink103.xml"/><Relationship Id="rId34" Type="http://schemas.openxmlformats.org/officeDocument/2006/relationships/image" Target="../media/image20.png"/><Relationship Id="rId50" Type="http://schemas.openxmlformats.org/officeDocument/2006/relationships/image" Target="../media/image28.png"/><Relationship Id="rId55" Type="http://schemas.openxmlformats.org/officeDocument/2006/relationships/customXml" Target="../ink/ink76.xml"/><Relationship Id="rId76" Type="http://schemas.openxmlformats.org/officeDocument/2006/relationships/image" Target="../media/image41.png"/><Relationship Id="rId97" Type="http://schemas.openxmlformats.org/officeDocument/2006/relationships/customXml" Target="../ink/ink97.xml"/><Relationship Id="rId104" Type="http://schemas.openxmlformats.org/officeDocument/2006/relationships/image" Target="../media/image55.png"/><Relationship Id="rId7" Type="http://schemas.openxmlformats.org/officeDocument/2006/relationships/customXml" Target="../ink/ink52.xml"/><Relationship Id="rId71" Type="http://schemas.openxmlformats.org/officeDocument/2006/relationships/customXml" Target="../ink/ink84.xml"/><Relationship Id="rId92" Type="http://schemas.openxmlformats.org/officeDocument/2006/relationships/image" Target="../media/image49.png"/><Relationship Id="rId2" Type="http://schemas.openxmlformats.org/officeDocument/2006/relationships/notesSlide" Target="../notesSlides/notesSlide4.xml"/><Relationship Id="rId29" Type="http://schemas.openxmlformats.org/officeDocument/2006/relationships/customXml" Target="../ink/ink63.xml"/><Relationship Id="rId24" Type="http://schemas.openxmlformats.org/officeDocument/2006/relationships/image" Target="../media/image1201.png"/><Relationship Id="rId40" Type="http://schemas.openxmlformats.org/officeDocument/2006/relationships/image" Target="../media/image23.png"/><Relationship Id="rId45" Type="http://schemas.openxmlformats.org/officeDocument/2006/relationships/customXml" Target="../ink/ink71.xml"/><Relationship Id="rId66" Type="http://schemas.openxmlformats.org/officeDocument/2006/relationships/image" Target="../media/image36.png"/><Relationship Id="rId87" Type="http://schemas.openxmlformats.org/officeDocument/2006/relationships/customXml" Target="../ink/ink92.xml"/><Relationship Id="rId110" Type="http://schemas.openxmlformats.org/officeDocument/2006/relationships/image" Target="../media/image58.png"/><Relationship Id="rId115" Type="http://schemas.openxmlformats.org/officeDocument/2006/relationships/customXml" Target="../ink/ink106.xml"/><Relationship Id="rId61" Type="http://schemas.openxmlformats.org/officeDocument/2006/relationships/customXml" Target="../ink/ink79.xml"/><Relationship Id="rId82" Type="http://schemas.openxmlformats.org/officeDocument/2006/relationships/image" Target="../media/image44.png"/><Relationship Id="rId19" Type="http://schemas.openxmlformats.org/officeDocument/2006/relationships/customXml" Target="../ink/ink58.xml"/><Relationship Id="rId14" Type="http://schemas.openxmlformats.org/officeDocument/2006/relationships/image" Target="../media/image1196.png"/><Relationship Id="rId30" Type="http://schemas.openxmlformats.org/officeDocument/2006/relationships/image" Target="../media/image1204.png"/><Relationship Id="rId35" Type="http://schemas.openxmlformats.org/officeDocument/2006/relationships/customXml" Target="../ink/ink66.xml"/><Relationship Id="rId56" Type="http://schemas.openxmlformats.org/officeDocument/2006/relationships/image" Target="../media/image31.png"/><Relationship Id="rId77" Type="http://schemas.openxmlformats.org/officeDocument/2006/relationships/customXml" Target="../ink/ink87.xml"/><Relationship Id="rId100" Type="http://schemas.openxmlformats.org/officeDocument/2006/relationships/image" Target="../media/image53.png"/><Relationship Id="rId105" Type="http://schemas.openxmlformats.org/officeDocument/2006/relationships/customXml" Target="../ink/ink101.xml"/><Relationship Id="rId8" Type="http://schemas.openxmlformats.org/officeDocument/2006/relationships/image" Target="../media/image1193.png"/><Relationship Id="rId51" Type="http://schemas.openxmlformats.org/officeDocument/2006/relationships/customXml" Target="../ink/ink74.xml"/><Relationship Id="rId72" Type="http://schemas.openxmlformats.org/officeDocument/2006/relationships/image" Target="../media/image39.png"/><Relationship Id="rId93" Type="http://schemas.openxmlformats.org/officeDocument/2006/relationships/customXml" Target="../ink/ink95.xml"/><Relationship Id="rId98" Type="http://schemas.openxmlformats.org/officeDocument/2006/relationships/image" Target="../media/image52.png"/><Relationship Id="rId3" Type="http://schemas.openxmlformats.org/officeDocument/2006/relationships/customXml" Target="../ink/ink50.xml"/><Relationship Id="rId25" Type="http://schemas.openxmlformats.org/officeDocument/2006/relationships/customXml" Target="../ink/ink61.xml"/><Relationship Id="rId46" Type="http://schemas.openxmlformats.org/officeDocument/2006/relationships/image" Target="../media/image26.png"/><Relationship Id="rId67" Type="http://schemas.openxmlformats.org/officeDocument/2006/relationships/customXml" Target="../ink/ink82.xml"/><Relationship Id="rId116" Type="http://schemas.openxmlformats.org/officeDocument/2006/relationships/image" Target="../media/image61.png"/><Relationship Id="rId20" Type="http://schemas.openxmlformats.org/officeDocument/2006/relationships/image" Target="../media/image1199.png"/><Relationship Id="rId41" Type="http://schemas.openxmlformats.org/officeDocument/2006/relationships/customXml" Target="../ink/ink69.xml"/><Relationship Id="rId62" Type="http://schemas.openxmlformats.org/officeDocument/2006/relationships/image" Target="../media/image34.png"/><Relationship Id="rId83" Type="http://schemas.openxmlformats.org/officeDocument/2006/relationships/customXml" Target="../ink/ink90.xml"/><Relationship Id="rId88" Type="http://schemas.openxmlformats.org/officeDocument/2006/relationships/image" Target="../media/image47.png"/><Relationship Id="rId111" Type="http://schemas.openxmlformats.org/officeDocument/2006/relationships/customXml" Target="../ink/ink104.xml"/><Relationship Id="rId15" Type="http://schemas.openxmlformats.org/officeDocument/2006/relationships/customXml" Target="../ink/ink56.xml"/><Relationship Id="rId36" Type="http://schemas.openxmlformats.org/officeDocument/2006/relationships/image" Target="../media/image21.png"/><Relationship Id="rId57" Type="http://schemas.openxmlformats.org/officeDocument/2006/relationships/customXml" Target="../ink/ink77.xml"/><Relationship Id="rId106" Type="http://schemas.openxmlformats.org/officeDocument/2006/relationships/image" Target="../media/image56.png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29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217.png"/><Relationship Id="rId21" Type="http://schemas.openxmlformats.org/officeDocument/2006/relationships/customXml" Target="../ink/ink117.xml"/><Relationship Id="rId42" Type="http://schemas.openxmlformats.org/officeDocument/2006/relationships/image" Target="../media/image1225.png"/><Relationship Id="rId47" Type="http://schemas.openxmlformats.org/officeDocument/2006/relationships/customXml" Target="../ink/ink130.xml"/><Relationship Id="rId63" Type="http://schemas.openxmlformats.org/officeDocument/2006/relationships/customXml" Target="../ink/ink138.xml"/><Relationship Id="rId68" Type="http://schemas.openxmlformats.org/officeDocument/2006/relationships/image" Target="../media/image69.png"/><Relationship Id="rId84" Type="http://schemas.openxmlformats.org/officeDocument/2006/relationships/image" Target="../media/image77.png"/><Relationship Id="rId89" Type="http://schemas.openxmlformats.org/officeDocument/2006/relationships/customXml" Target="../ink/ink151.xml"/><Relationship Id="rId16" Type="http://schemas.openxmlformats.org/officeDocument/2006/relationships/image" Target="../media/image1212.png"/><Relationship Id="rId11" Type="http://schemas.openxmlformats.org/officeDocument/2006/relationships/customXml" Target="../ink/ink112.xml"/><Relationship Id="rId32" Type="http://schemas.openxmlformats.org/officeDocument/2006/relationships/image" Target="../media/image1220.png"/><Relationship Id="rId37" Type="http://schemas.openxmlformats.org/officeDocument/2006/relationships/customXml" Target="../ink/ink125.xml"/><Relationship Id="rId53" Type="http://schemas.openxmlformats.org/officeDocument/2006/relationships/customXml" Target="../ink/ink133.xml"/><Relationship Id="rId58" Type="http://schemas.openxmlformats.org/officeDocument/2006/relationships/image" Target="../media/image64.png"/><Relationship Id="rId74" Type="http://schemas.openxmlformats.org/officeDocument/2006/relationships/image" Target="../media/image72.png"/><Relationship Id="rId79" Type="http://schemas.openxmlformats.org/officeDocument/2006/relationships/customXml" Target="../ink/ink146.xml"/><Relationship Id="rId5" Type="http://schemas.openxmlformats.org/officeDocument/2006/relationships/customXml" Target="../ink/ink109.xml"/><Relationship Id="rId90" Type="http://schemas.openxmlformats.org/officeDocument/2006/relationships/image" Target="../media/image80.png"/><Relationship Id="rId14" Type="http://schemas.openxmlformats.org/officeDocument/2006/relationships/image" Target="../media/image1211.png"/><Relationship Id="rId22" Type="http://schemas.openxmlformats.org/officeDocument/2006/relationships/image" Target="../media/image1215.png"/><Relationship Id="rId27" Type="http://schemas.openxmlformats.org/officeDocument/2006/relationships/customXml" Target="../ink/ink120.xml"/><Relationship Id="rId30" Type="http://schemas.openxmlformats.org/officeDocument/2006/relationships/image" Target="../media/image1219.png"/><Relationship Id="rId35" Type="http://schemas.openxmlformats.org/officeDocument/2006/relationships/customXml" Target="../ink/ink124.xml"/><Relationship Id="rId43" Type="http://schemas.openxmlformats.org/officeDocument/2006/relationships/customXml" Target="../ink/ink128.xml"/><Relationship Id="rId48" Type="http://schemas.openxmlformats.org/officeDocument/2006/relationships/image" Target="../media/image1228.png"/><Relationship Id="rId56" Type="http://schemas.openxmlformats.org/officeDocument/2006/relationships/image" Target="../media/image63.png"/><Relationship Id="rId64" Type="http://schemas.openxmlformats.org/officeDocument/2006/relationships/image" Target="../media/image67.png"/><Relationship Id="rId69" Type="http://schemas.openxmlformats.org/officeDocument/2006/relationships/customXml" Target="../ink/ink141.xml"/><Relationship Id="rId77" Type="http://schemas.openxmlformats.org/officeDocument/2006/relationships/customXml" Target="../ink/ink145.xml"/><Relationship Id="rId8" Type="http://schemas.openxmlformats.org/officeDocument/2006/relationships/image" Target="../media/image1208.png"/><Relationship Id="rId51" Type="http://schemas.openxmlformats.org/officeDocument/2006/relationships/customXml" Target="../ink/ink132.xml"/><Relationship Id="rId72" Type="http://schemas.openxmlformats.org/officeDocument/2006/relationships/image" Target="../media/image71.png"/><Relationship Id="rId80" Type="http://schemas.openxmlformats.org/officeDocument/2006/relationships/image" Target="../media/image75.png"/><Relationship Id="rId85" Type="http://schemas.openxmlformats.org/officeDocument/2006/relationships/customXml" Target="../ink/ink149.xml"/><Relationship Id="rId3" Type="http://schemas.openxmlformats.org/officeDocument/2006/relationships/customXml" Target="../ink/ink108.xml"/><Relationship Id="rId12" Type="http://schemas.openxmlformats.org/officeDocument/2006/relationships/image" Target="../media/image1210.png"/><Relationship Id="rId17" Type="http://schemas.openxmlformats.org/officeDocument/2006/relationships/customXml" Target="../ink/ink115.xml"/><Relationship Id="rId25" Type="http://schemas.openxmlformats.org/officeDocument/2006/relationships/customXml" Target="../ink/ink119.xml"/><Relationship Id="rId33" Type="http://schemas.openxmlformats.org/officeDocument/2006/relationships/customXml" Target="../ink/ink123.xml"/><Relationship Id="rId38" Type="http://schemas.openxmlformats.org/officeDocument/2006/relationships/image" Target="../media/image1223.png"/><Relationship Id="rId46" Type="http://schemas.openxmlformats.org/officeDocument/2006/relationships/image" Target="../media/image1227.png"/><Relationship Id="rId59" Type="http://schemas.openxmlformats.org/officeDocument/2006/relationships/customXml" Target="../ink/ink136.xml"/><Relationship Id="rId67" Type="http://schemas.openxmlformats.org/officeDocument/2006/relationships/customXml" Target="../ink/ink140.xml"/><Relationship Id="rId20" Type="http://schemas.openxmlformats.org/officeDocument/2006/relationships/image" Target="../media/image1214.png"/><Relationship Id="rId41" Type="http://schemas.openxmlformats.org/officeDocument/2006/relationships/customXml" Target="../ink/ink127.xml"/><Relationship Id="rId54" Type="http://schemas.openxmlformats.org/officeDocument/2006/relationships/image" Target="../media/image1231.png"/><Relationship Id="rId62" Type="http://schemas.openxmlformats.org/officeDocument/2006/relationships/image" Target="../media/image66.png"/><Relationship Id="rId70" Type="http://schemas.openxmlformats.org/officeDocument/2006/relationships/image" Target="../media/image70.png"/><Relationship Id="rId75" Type="http://schemas.openxmlformats.org/officeDocument/2006/relationships/customXml" Target="../ink/ink144.xml"/><Relationship Id="rId83" Type="http://schemas.openxmlformats.org/officeDocument/2006/relationships/customXml" Target="../ink/ink148.xml"/><Relationship Id="rId88" Type="http://schemas.openxmlformats.org/officeDocument/2006/relationships/image" Target="../media/image79.png"/><Relationship Id="rId91" Type="http://schemas.openxmlformats.org/officeDocument/2006/relationships/customXml" Target="../ink/ink152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207.png"/><Relationship Id="rId15" Type="http://schemas.openxmlformats.org/officeDocument/2006/relationships/customXml" Target="../ink/ink114.xml"/><Relationship Id="rId23" Type="http://schemas.openxmlformats.org/officeDocument/2006/relationships/customXml" Target="../ink/ink118.xml"/><Relationship Id="rId28" Type="http://schemas.openxmlformats.org/officeDocument/2006/relationships/image" Target="../media/image1218.png"/><Relationship Id="rId36" Type="http://schemas.openxmlformats.org/officeDocument/2006/relationships/image" Target="../media/image1222.png"/><Relationship Id="rId49" Type="http://schemas.openxmlformats.org/officeDocument/2006/relationships/customXml" Target="../ink/ink131.xml"/><Relationship Id="rId57" Type="http://schemas.openxmlformats.org/officeDocument/2006/relationships/customXml" Target="../ink/ink135.xml"/><Relationship Id="rId10" Type="http://schemas.openxmlformats.org/officeDocument/2006/relationships/image" Target="../media/image1209.png"/><Relationship Id="rId31" Type="http://schemas.openxmlformats.org/officeDocument/2006/relationships/customXml" Target="../ink/ink122.xml"/><Relationship Id="rId44" Type="http://schemas.openxmlformats.org/officeDocument/2006/relationships/image" Target="../media/image1226.png"/><Relationship Id="rId52" Type="http://schemas.openxmlformats.org/officeDocument/2006/relationships/image" Target="../media/image1230.png"/><Relationship Id="rId60" Type="http://schemas.openxmlformats.org/officeDocument/2006/relationships/image" Target="../media/image65.png"/><Relationship Id="rId65" Type="http://schemas.openxmlformats.org/officeDocument/2006/relationships/customXml" Target="../ink/ink139.xml"/><Relationship Id="rId73" Type="http://schemas.openxmlformats.org/officeDocument/2006/relationships/customXml" Target="../ink/ink143.xml"/><Relationship Id="rId78" Type="http://schemas.openxmlformats.org/officeDocument/2006/relationships/image" Target="../media/image74.png"/><Relationship Id="rId81" Type="http://schemas.openxmlformats.org/officeDocument/2006/relationships/customXml" Target="../ink/ink147.xml"/><Relationship Id="rId86" Type="http://schemas.openxmlformats.org/officeDocument/2006/relationships/image" Target="../media/image78.png"/><Relationship Id="rId4" Type="http://schemas.openxmlformats.org/officeDocument/2006/relationships/image" Target="../media/image1206.png"/><Relationship Id="rId9" Type="http://schemas.openxmlformats.org/officeDocument/2006/relationships/customXml" Target="../ink/ink111.xml"/><Relationship Id="rId13" Type="http://schemas.openxmlformats.org/officeDocument/2006/relationships/customXml" Target="../ink/ink113.xml"/><Relationship Id="rId18" Type="http://schemas.openxmlformats.org/officeDocument/2006/relationships/image" Target="../media/image1213.png"/><Relationship Id="rId39" Type="http://schemas.openxmlformats.org/officeDocument/2006/relationships/customXml" Target="../ink/ink126.xml"/><Relationship Id="rId34" Type="http://schemas.openxmlformats.org/officeDocument/2006/relationships/image" Target="../media/image1221.png"/><Relationship Id="rId50" Type="http://schemas.openxmlformats.org/officeDocument/2006/relationships/image" Target="../media/image1229.png"/><Relationship Id="rId55" Type="http://schemas.openxmlformats.org/officeDocument/2006/relationships/customXml" Target="../ink/ink134.xml"/><Relationship Id="rId76" Type="http://schemas.openxmlformats.org/officeDocument/2006/relationships/image" Target="../media/image73.png"/><Relationship Id="rId7" Type="http://schemas.openxmlformats.org/officeDocument/2006/relationships/customXml" Target="../ink/ink110.xml"/><Relationship Id="rId71" Type="http://schemas.openxmlformats.org/officeDocument/2006/relationships/customXml" Target="../ink/ink142.xml"/><Relationship Id="rId92" Type="http://schemas.openxmlformats.org/officeDocument/2006/relationships/image" Target="../media/image81.png"/><Relationship Id="rId2" Type="http://schemas.openxmlformats.org/officeDocument/2006/relationships/notesSlide" Target="../notesSlides/notesSlide5.xml"/><Relationship Id="rId29" Type="http://schemas.openxmlformats.org/officeDocument/2006/relationships/customXml" Target="../ink/ink121.xml"/><Relationship Id="rId24" Type="http://schemas.openxmlformats.org/officeDocument/2006/relationships/image" Target="../media/image1216.png"/><Relationship Id="rId40" Type="http://schemas.openxmlformats.org/officeDocument/2006/relationships/image" Target="../media/image1224.png"/><Relationship Id="rId45" Type="http://schemas.openxmlformats.org/officeDocument/2006/relationships/customXml" Target="../ink/ink129.xml"/><Relationship Id="rId66" Type="http://schemas.openxmlformats.org/officeDocument/2006/relationships/image" Target="../media/image68.png"/><Relationship Id="rId87" Type="http://schemas.openxmlformats.org/officeDocument/2006/relationships/customXml" Target="../ink/ink150.xml"/><Relationship Id="rId61" Type="http://schemas.openxmlformats.org/officeDocument/2006/relationships/customXml" Target="../ink/ink137.xml"/><Relationship Id="rId82" Type="http://schemas.openxmlformats.org/officeDocument/2006/relationships/image" Target="../media/image76.png"/><Relationship Id="rId19" Type="http://schemas.openxmlformats.org/officeDocument/2006/relationships/customXml" Target="../ink/ink116.xml"/></Relationships>
</file>

<file path=ppt/slides/_rels/slide6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210.xml"/><Relationship Id="rId21" Type="http://schemas.openxmlformats.org/officeDocument/2006/relationships/customXml" Target="../ink/ink162.xml"/><Relationship Id="rId42" Type="http://schemas.openxmlformats.org/officeDocument/2006/relationships/image" Target="../media/image1251.png"/><Relationship Id="rId63" Type="http://schemas.openxmlformats.org/officeDocument/2006/relationships/customXml" Target="../ink/ink183.xml"/><Relationship Id="rId84" Type="http://schemas.openxmlformats.org/officeDocument/2006/relationships/image" Target="../media/image1271.png"/><Relationship Id="rId138" Type="http://schemas.openxmlformats.org/officeDocument/2006/relationships/image" Target="../media/image94.png"/><Relationship Id="rId159" Type="http://schemas.openxmlformats.org/officeDocument/2006/relationships/customXml" Target="../ink/ink231.xml"/><Relationship Id="rId170" Type="http://schemas.openxmlformats.org/officeDocument/2006/relationships/image" Target="../media/image110.png"/><Relationship Id="rId191" Type="http://schemas.openxmlformats.org/officeDocument/2006/relationships/customXml" Target="../ink/ink247.xml"/><Relationship Id="rId205" Type="http://schemas.openxmlformats.org/officeDocument/2006/relationships/customXml" Target="../ink/ink254.xml"/><Relationship Id="rId226" Type="http://schemas.openxmlformats.org/officeDocument/2006/relationships/image" Target="../media/image138.png"/><Relationship Id="rId107" Type="http://schemas.openxmlformats.org/officeDocument/2006/relationships/customXml" Target="../ink/ink205.xml"/><Relationship Id="rId11" Type="http://schemas.openxmlformats.org/officeDocument/2006/relationships/customXml" Target="../ink/ink157.xml"/><Relationship Id="rId32" Type="http://schemas.openxmlformats.org/officeDocument/2006/relationships/image" Target="../media/image1246.png"/><Relationship Id="rId53" Type="http://schemas.openxmlformats.org/officeDocument/2006/relationships/customXml" Target="../ink/ink178.xml"/><Relationship Id="rId74" Type="http://schemas.openxmlformats.org/officeDocument/2006/relationships/image" Target="../media/image1266.png"/><Relationship Id="rId128" Type="http://schemas.openxmlformats.org/officeDocument/2006/relationships/image" Target="../media/image89.png"/><Relationship Id="rId149" Type="http://schemas.openxmlformats.org/officeDocument/2006/relationships/customXml" Target="../ink/ink226.xml"/><Relationship Id="rId5" Type="http://schemas.openxmlformats.org/officeDocument/2006/relationships/customXml" Target="../ink/ink154.xml"/><Relationship Id="rId95" Type="http://schemas.openxmlformats.org/officeDocument/2006/relationships/customXml" Target="../ink/ink199.xml"/><Relationship Id="rId160" Type="http://schemas.openxmlformats.org/officeDocument/2006/relationships/image" Target="../media/image105.png"/><Relationship Id="rId181" Type="http://schemas.openxmlformats.org/officeDocument/2006/relationships/customXml" Target="../ink/ink242.xml"/><Relationship Id="rId216" Type="http://schemas.openxmlformats.org/officeDocument/2006/relationships/image" Target="../media/image133.png"/><Relationship Id="rId22" Type="http://schemas.openxmlformats.org/officeDocument/2006/relationships/image" Target="../media/image1241.png"/><Relationship Id="rId43" Type="http://schemas.openxmlformats.org/officeDocument/2006/relationships/customXml" Target="../ink/ink173.xml"/><Relationship Id="rId64" Type="http://schemas.openxmlformats.org/officeDocument/2006/relationships/image" Target="../media/image95.png"/><Relationship Id="rId118" Type="http://schemas.openxmlformats.org/officeDocument/2006/relationships/image" Target="../media/image84.png"/><Relationship Id="rId139" Type="http://schemas.openxmlformats.org/officeDocument/2006/relationships/customXml" Target="../ink/ink221.xml"/><Relationship Id="rId85" Type="http://schemas.openxmlformats.org/officeDocument/2006/relationships/customXml" Target="../ink/ink194.xml"/><Relationship Id="rId150" Type="http://schemas.openxmlformats.org/officeDocument/2006/relationships/image" Target="../media/image100.png"/><Relationship Id="rId171" Type="http://schemas.openxmlformats.org/officeDocument/2006/relationships/customXml" Target="../ink/ink237.xml"/><Relationship Id="rId192" Type="http://schemas.openxmlformats.org/officeDocument/2006/relationships/image" Target="../media/image121.png"/><Relationship Id="rId206" Type="http://schemas.openxmlformats.org/officeDocument/2006/relationships/image" Target="../media/image128.png"/><Relationship Id="rId227" Type="http://schemas.openxmlformats.org/officeDocument/2006/relationships/customXml" Target="../ink/ink265.xml"/><Relationship Id="rId12" Type="http://schemas.openxmlformats.org/officeDocument/2006/relationships/image" Target="../media/image1236.png"/><Relationship Id="rId33" Type="http://schemas.openxmlformats.org/officeDocument/2006/relationships/customXml" Target="../ink/ink168.xml"/><Relationship Id="rId108" Type="http://schemas.openxmlformats.org/officeDocument/2006/relationships/image" Target="../media/image1283.png"/><Relationship Id="rId129" Type="http://schemas.openxmlformats.org/officeDocument/2006/relationships/customXml" Target="../ink/ink216.xml"/><Relationship Id="rId54" Type="http://schemas.openxmlformats.org/officeDocument/2006/relationships/image" Target="../media/image1257.png"/><Relationship Id="rId75" Type="http://schemas.openxmlformats.org/officeDocument/2006/relationships/customXml" Target="../ink/ink189.xml"/><Relationship Id="rId96" Type="http://schemas.openxmlformats.org/officeDocument/2006/relationships/image" Target="../media/image1277.png"/><Relationship Id="rId140" Type="http://schemas.openxmlformats.org/officeDocument/2006/relationships/image" Target="../media/image96.png"/><Relationship Id="rId161" Type="http://schemas.openxmlformats.org/officeDocument/2006/relationships/customXml" Target="../ink/ink232.xml"/><Relationship Id="rId182" Type="http://schemas.openxmlformats.org/officeDocument/2006/relationships/image" Target="../media/image116.png"/><Relationship Id="rId217" Type="http://schemas.openxmlformats.org/officeDocument/2006/relationships/customXml" Target="../ink/ink260.xml"/><Relationship Id="rId6" Type="http://schemas.openxmlformats.org/officeDocument/2006/relationships/image" Target="../media/image1233.png"/><Relationship Id="rId23" Type="http://schemas.openxmlformats.org/officeDocument/2006/relationships/customXml" Target="../ink/ink163.xml"/><Relationship Id="rId119" Type="http://schemas.openxmlformats.org/officeDocument/2006/relationships/customXml" Target="../ink/ink211.xml"/><Relationship Id="rId44" Type="http://schemas.openxmlformats.org/officeDocument/2006/relationships/image" Target="../media/image1252.png"/><Relationship Id="rId65" Type="http://schemas.openxmlformats.org/officeDocument/2006/relationships/customXml" Target="../ink/ink184.xml"/><Relationship Id="rId86" Type="http://schemas.openxmlformats.org/officeDocument/2006/relationships/image" Target="../media/image1272.png"/><Relationship Id="rId130" Type="http://schemas.openxmlformats.org/officeDocument/2006/relationships/image" Target="../media/image90.png"/><Relationship Id="rId151" Type="http://schemas.openxmlformats.org/officeDocument/2006/relationships/customXml" Target="../ink/ink227.xml"/><Relationship Id="rId172" Type="http://schemas.openxmlformats.org/officeDocument/2006/relationships/image" Target="../media/image111.png"/><Relationship Id="rId193" Type="http://schemas.openxmlformats.org/officeDocument/2006/relationships/customXml" Target="../ink/ink248.xml"/><Relationship Id="rId207" Type="http://schemas.openxmlformats.org/officeDocument/2006/relationships/customXml" Target="../ink/ink255.xml"/><Relationship Id="rId228" Type="http://schemas.openxmlformats.org/officeDocument/2006/relationships/image" Target="../media/image139.png"/><Relationship Id="rId13" Type="http://schemas.openxmlformats.org/officeDocument/2006/relationships/customXml" Target="../ink/ink158.xml"/><Relationship Id="rId109" Type="http://schemas.openxmlformats.org/officeDocument/2006/relationships/customXml" Target="../ink/ink206.xml"/><Relationship Id="rId34" Type="http://schemas.openxmlformats.org/officeDocument/2006/relationships/image" Target="../media/image1247.png"/><Relationship Id="rId55" Type="http://schemas.openxmlformats.org/officeDocument/2006/relationships/customXml" Target="../ink/ink179.xml"/><Relationship Id="rId76" Type="http://schemas.openxmlformats.org/officeDocument/2006/relationships/image" Target="../media/image1267.png"/><Relationship Id="rId97" Type="http://schemas.openxmlformats.org/officeDocument/2006/relationships/customXml" Target="../ink/ink200.xml"/><Relationship Id="rId120" Type="http://schemas.openxmlformats.org/officeDocument/2006/relationships/image" Target="../media/image85.png"/><Relationship Id="rId141" Type="http://schemas.openxmlformats.org/officeDocument/2006/relationships/customXml" Target="../ink/ink222.xml"/><Relationship Id="rId7" Type="http://schemas.openxmlformats.org/officeDocument/2006/relationships/customXml" Target="../ink/ink155.xml"/><Relationship Id="rId162" Type="http://schemas.openxmlformats.org/officeDocument/2006/relationships/image" Target="../media/image106.png"/><Relationship Id="rId183" Type="http://schemas.openxmlformats.org/officeDocument/2006/relationships/customXml" Target="../ink/ink243.xml"/><Relationship Id="rId218" Type="http://schemas.openxmlformats.org/officeDocument/2006/relationships/image" Target="../media/image134.png"/><Relationship Id="rId24" Type="http://schemas.openxmlformats.org/officeDocument/2006/relationships/image" Target="../media/image1242.png"/><Relationship Id="rId45" Type="http://schemas.openxmlformats.org/officeDocument/2006/relationships/customXml" Target="../ink/ink174.xml"/><Relationship Id="rId66" Type="http://schemas.openxmlformats.org/officeDocument/2006/relationships/image" Target="../media/image1262.png"/><Relationship Id="rId87" Type="http://schemas.openxmlformats.org/officeDocument/2006/relationships/customXml" Target="../ink/ink195.xml"/><Relationship Id="rId110" Type="http://schemas.openxmlformats.org/officeDocument/2006/relationships/image" Target="../media/image1284.png"/><Relationship Id="rId131" Type="http://schemas.openxmlformats.org/officeDocument/2006/relationships/customXml" Target="../ink/ink217.xml"/><Relationship Id="rId152" Type="http://schemas.openxmlformats.org/officeDocument/2006/relationships/image" Target="../media/image101.png"/><Relationship Id="rId173" Type="http://schemas.openxmlformats.org/officeDocument/2006/relationships/customXml" Target="../ink/ink238.xml"/><Relationship Id="rId194" Type="http://schemas.openxmlformats.org/officeDocument/2006/relationships/image" Target="../media/image122.png"/><Relationship Id="rId208" Type="http://schemas.openxmlformats.org/officeDocument/2006/relationships/image" Target="../media/image129.png"/><Relationship Id="rId229" Type="http://schemas.openxmlformats.org/officeDocument/2006/relationships/customXml" Target="../ink/ink266.xml"/><Relationship Id="rId14" Type="http://schemas.openxmlformats.org/officeDocument/2006/relationships/image" Target="../media/image1237.png"/><Relationship Id="rId35" Type="http://schemas.openxmlformats.org/officeDocument/2006/relationships/customXml" Target="../ink/ink169.xml"/><Relationship Id="rId56" Type="http://schemas.openxmlformats.org/officeDocument/2006/relationships/image" Target="../media/image1258.png"/><Relationship Id="rId77" Type="http://schemas.openxmlformats.org/officeDocument/2006/relationships/customXml" Target="../ink/ink190.xml"/><Relationship Id="rId100" Type="http://schemas.openxmlformats.org/officeDocument/2006/relationships/image" Target="../media/image1279.png"/><Relationship Id="rId8" Type="http://schemas.openxmlformats.org/officeDocument/2006/relationships/image" Target="../media/image1234.png"/><Relationship Id="rId98" Type="http://schemas.openxmlformats.org/officeDocument/2006/relationships/image" Target="../media/image1278.png"/><Relationship Id="rId121" Type="http://schemas.openxmlformats.org/officeDocument/2006/relationships/customXml" Target="../ink/ink212.xml"/><Relationship Id="rId142" Type="http://schemas.openxmlformats.org/officeDocument/2006/relationships/image" Target="../media/image97.png"/><Relationship Id="rId163" Type="http://schemas.openxmlformats.org/officeDocument/2006/relationships/customXml" Target="../ink/ink233.xml"/><Relationship Id="rId184" Type="http://schemas.openxmlformats.org/officeDocument/2006/relationships/image" Target="../media/image117.png"/><Relationship Id="rId219" Type="http://schemas.openxmlformats.org/officeDocument/2006/relationships/customXml" Target="../ink/ink261.xml"/><Relationship Id="rId230" Type="http://schemas.openxmlformats.org/officeDocument/2006/relationships/image" Target="../media/image140.png"/><Relationship Id="rId25" Type="http://schemas.openxmlformats.org/officeDocument/2006/relationships/customXml" Target="../ink/ink164.xml"/><Relationship Id="rId46" Type="http://schemas.openxmlformats.org/officeDocument/2006/relationships/image" Target="../media/image1253.png"/><Relationship Id="rId67" Type="http://schemas.openxmlformats.org/officeDocument/2006/relationships/customXml" Target="../ink/ink185.xml"/><Relationship Id="rId20" Type="http://schemas.openxmlformats.org/officeDocument/2006/relationships/image" Target="../media/image1240.png"/><Relationship Id="rId41" Type="http://schemas.openxmlformats.org/officeDocument/2006/relationships/customXml" Target="../ink/ink172.xml"/><Relationship Id="rId62" Type="http://schemas.openxmlformats.org/officeDocument/2006/relationships/image" Target="../media/image1261.png"/><Relationship Id="rId83" Type="http://schemas.openxmlformats.org/officeDocument/2006/relationships/customXml" Target="../ink/ink193.xml"/><Relationship Id="rId88" Type="http://schemas.openxmlformats.org/officeDocument/2006/relationships/image" Target="../media/image1273.png"/><Relationship Id="rId111" Type="http://schemas.openxmlformats.org/officeDocument/2006/relationships/customXml" Target="../ink/ink207.xml"/><Relationship Id="rId132" Type="http://schemas.openxmlformats.org/officeDocument/2006/relationships/image" Target="../media/image91.png"/><Relationship Id="rId153" Type="http://schemas.openxmlformats.org/officeDocument/2006/relationships/customXml" Target="../ink/ink228.xml"/><Relationship Id="rId174" Type="http://schemas.openxmlformats.org/officeDocument/2006/relationships/image" Target="../media/image112.png"/><Relationship Id="rId179" Type="http://schemas.openxmlformats.org/officeDocument/2006/relationships/customXml" Target="../ink/ink241.xml"/><Relationship Id="rId195" Type="http://schemas.openxmlformats.org/officeDocument/2006/relationships/customXml" Target="../ink/ink249.xml"/><Relationship Id="rId209" Type="http://schemas.openxmlformats.org/officeDocument/2006/relationships/customXml" Target="../ink/ink256.xml"/><Relationship Id="rId190" Type="http://schemas.openxmlformats.org/officeDocument/2006/relationships/image" Target="../media/image120.png"/><Relationship Id="rId204" Type="http://schemas.openxmlformats.org/officeDocument/2006/relationships/image" Target="../media/image127.png"/><Relationship Id="rId220" Type="http://schemas.openxmlformats.org/officeDocument/2006/relationships/image" Target="../media/image135.png"/><Relationship Id="rId225" Type="http://schemas.openxmlformats.org/officeDocument/2006/relationships/customXml" Target="../ink/ink264.xml"/><Relationship Id="rId15" Type="http://schemas.openxmlformats.org/officeDocument/2006/relationships/customXml" Target="../ink/ink159.xml"/><Relationship Id="rId36" Type="http://schemas.openxmlformats.org/officeDocument/2006/relationships/image" Target="../media/image1248.png"/><Relationship Id="rId57" Type="http://schemas.openxmlformats.org/officeDocument/2006/relationships/customXml" Target="../ink/ink180.xml"/><Relationship Id="rId106" Type="http://schemas.openxmlformats.org/officeDocument/2006/relationships/image" Target="../media/image1282.png"/><Relationship Id="rId127" Type="http://schemas.openxmlformats.org/officeDocument/2006/relationships/customXml" Target="../ink/ink215.xml"/><Relationship Id="rId10" Type="http://schemas.openxmlformats.org/officeDocument/2006/relationships/image" Target="../media/image1235.png"/><Relationship Id="rId31" Type="http://schemas.openxmlformats.org/officeDocument/2006/relationships/customXml" Target="../ink/ink167.xml"/><Relationship Id="rId52" Type="http://schemas.openxmlformats.org/officeDocument/2006/relationships/image" Target="../media/image1256.png"/><Relationship Id="rId73" Type="http://schemas.openxmlformats.org/officeDocument/2006/relationships/customXml" Target="../ink/ink188.xml"/><Relationship Id="rId78" Type="http://schemas.openxmlformats.org/officeDocument/2006/relationships/image" Target="../media/image1268.png"/><Relationship Id="rId94" Type="http://schemas.openxmlformats.org/officeDocument/2006/relationships/image" Target="../media/image1276.png"/><Relationship Id="rId99" Type="http://schemas.openxmlformats.org/officeDocument/2006/relationships/customXml" Target="../ink/ink201.xml"/><Relationship Id="rId101" Type="http://schemas.openxmlformats.org/officeDocument/2006/relationships/customXml" Target="../ink/ink202.xml"/><Relationship Id="rId122" Type="http://schemas.openxmlformats.org/officeDocument/2006/relationships/image" Target="../media/image86.png"/><Relationship Id="rId143" Type="http://schemas.openxmlformats.org/officeDocument/2006/relationships/customXml" Target="../ink/ink223.xml"/><Relationship Id="rId148" Type="http://schemas.openxmlformats.org/officeDocument/2006/relationships/image" Target="../media/image99.png"/><Relationship Id="rId164" Type="http://schemas.openxmlformats.org/officeDocument/2006/relationships/image" Target="../media/image107.png"/><Relationship Id="rId169" Type="http://schemas.openxmlformats.org/officeDocument/2006/relationships/customXml" Target="../ink/ink236.xml"/><Relationship Id="rId185" Type="http://schemas.openxmlformats.org/officeDocument/2006/relationships/customXml" Target="../ink/ink244.xml"/><Relationship Id="rId4" Type="http://schemas.openxmlformats.org/officeDocument/2006/relationships/image" Target="../media/image1232.png"/><Relationship Id="rId9" Type="http://schemas.openxmlformats.org/officeDocument/2006/relationships/customXml" Target="../ink/ink156.xml"/><Relationship Id="rId180" Type="http://schemas.openxmlformats.org/officeDocument/2006/relationships/image" Target="../media/image115.png"/><Relationship Id="rId210" Type="http://schemas.openxmlformats.org/officeDocument/2006/relationships/image" Target="../media/image130.png"/><Relationship Id="rId215" Type="http://schemas.openxmlformats.org/officeDocument/2006/relationships/customXml" Target="../ink/ink259.xml"/><Relationship Id="rId26" Type="http://schemas.openxmlformats.org/officeDocument/2006/relationships/image" Target="../media/image1243.png"/><Relationship Id="rId231" Type="http://schemas.openxmlformats.org/officeDocument/2006/relationships/customXml" Target="../ink/ink267.xml"/><Relationship Id="rId47" Type="http://schemas.openxmlformats.org/officeDocument/2006/relationships/customXml" Target="../ink/ink175.xml"/><Relationship Id="rId68" Type="http://schemas.openxmlformats.org/officeDocument/2006/relationships/image" Target="../media/image1263.png"/><Relationship Id="rId89" Type="http://schemas.openxmlformats.org/officeDocument/2006/relationships/customXml" Target="../ink/ink196.xml"/><Relationship Id="rId112" Type="http://schemas.openxmlformats.org/officeDocument/2006/relationships/image" Target="../media/image1285.png"/><Relationship Id="rId133" Type="http://schemas.openxmlformats.org/officeDocument/2006/relationships/customXml" Target="../ink/ink218.xml"/><Relationship Id="rId154" Type="http://schemas.openxmlformats.org/officeDocument/2006/relationships/image" Target="../media/image102.png"/><Relationship Id="rId175" Type="http://schemas.openxmlformats.org/officeDocument/2006/relationships/customXml" Target="../ink/ink239.xml"/><Relationship Id="rId196" Type="http://schemas.openxmlformats.org/officeDocument/2006/relationships/image" Target="../media/image123.png"/><Relationship Id="rId200" Type="http://schemas.openxmlformats.org/officeDocument/2006/relationships/image" Target="../media/image125.png"/><Relationship Id="rId16" Type="http://schemas.openxmlformats.org/officeDocument/2006/relationships/image" Target="../media/image1238.png"/><Relationship Id="rId221" Type="http://schemas.openxmlformats.org/officeDocument/2006/relationships/customXml" Target="../ink/ink262.xml"/><Relationship Id="rId37" Type="http://schemas.openxmlformats.org/officeDocument/2006/relationships/customXml" Target="../ink/ink170.xml"/><Relationship Id="rId58" Type="http://schemas.openxmlformats.org/officeDocument/2006/relationships/image" Target="../media/image1259.png"/><Relationship Id="rId79" Type="http://schemas.openxmlformats.org/officeDocument/2006/relationships/customXml" Target="../ink/ink191.xml"/><Relationship Id="rId102" Type="http://schemas.openxmlformats.org/officeDocument/2006/relationships/image" Target="../media/image1280.png"/><Relationship Id="rId123" Type="http://schemas.openxmlformats.org/officeDocument/2006/relationships/customXml" Target="../ink/ink213.xml"/><Relationship Id="rId144" Type="http://schemas.openxmlformats.org/officeDocument/2006/relationships/image" Target="../media/image54.png"/><Relationship Id="rId90" Type="http://schemas.openxmlformats.org/officeDocument/2006/relationships/image" Target="../media/image1274.png"/><Relationship Id="rId165" Type="http://schemas.openxmlformats.org/officeDocument/2006/relationships/customXml" Target="../ink/ink234.xml"/><Relationship Id="rId186" Type="http://schemas.openxmlformats.org/officeDocument/2006/relationships/image" Target="../media/image118.png"/><Relationship Id="rId211" Type="http://schemas.openxmlformats.org/officeDocument/2006/relationships/customXml" Target="../ink/ink257.xml"/><Relationship Id="rId232" Type="http://schemas.openxmlformats.org/officeDocument/2006/relationships/image" Target="../media/image141.png"/><Relationship Id="rId27" Type="http://schemas.openxmlformats.org/officeDocument/2006/relationships/customXml" Target="../ink/ink165.xml"/><Relationship Id="rId48" Type="http://schemas.openxmlformats.org/officeDocument/2006/relationships/image" Target="../media/image1254.png"/><Relationship Id="rId69" Type="http://schemas.openxmlformats.org/officeDocument/2006/relationships/customXml" Target="../ink/ink186.xml"/><Relationship Id="rId113" Type="http://schemas.openxmlformats.org/officeDocument/2006/relationships/customXml" Target="../ink/ink208.xml"/><Relationship Id="rId134" Type="http://schemas.openxmlformats.org/officeDocument/2006/relationships/image" Target="../media/image92.png"/><Relationship Id="rId80" Type="http://schemas.openxmlformats.org/officeDocument/2006/relationships/image" Target="../media/image1269.png"/><Relationship Id="rId155" Type="http://schemas.openxmlformats.org/officeDocument/2006/relationships/customXml" Target="../ink/ink229.xml"/><Relationship Id="rId176" Type="http://schemas.openxmlformats.org/officeDocument/2006/relationships/image" Target="../media/image113.png"/><Relationship Id="rId197" Type="http://schemas.openxmlformats.org/officeDocument/2006/relationships/customXml" Target="../ink/ink250.xml"/><Relationship Id="rId201" Type="http://schemas.openxmlformats.org/officeDocument/2006/relationships/customXml" Target="../ink/ink252.xml"/><Relationship Id="rId222" Type="http://schemas.openxmlformats.org/officeDocument/2006/relationships/image" Target="../media/image136.png"/><Relationship Id="rId17" Type="http://schemas.openxmlformats.org/officeDocument/2006/relationships/customXml" Target="../ink/ink160.xml"/><Relationship Id="rId38" Type="http://schemas.openxmlformats.org/officeDocument/2006/relationships/image" Target="../media/image1249.png"/><Relationship Id="rId59" Type="http://schemas.openxmlformats.org/officeDocument/2006/relationships/customXml" Target="../ink/ink181.xml"/><Relationship Id="rId103" Type="http://schemas.openxmlformats.org/officeDocument/2006/relationships/customXml" Target="../ink/ink203.xml"/><Relationship Id="rId124" Type="http://schemas.openxmlformats.org/officeDocument/2006/relationships/image" Target="../media/image87.png"/><Relationship Id="rId70" Type="http://schemas.openxmlformats.org/officeDocument/2006/relationships/image" Target="../media/image1264.png"/><Relationship Id="rId91" Type="http://schemas.openxmlformats.org/officeDocument/2006/relationships/customXml" Target="../ink/ink197.xml"/><Relationship Id="rId145" Type="http://schemas.openxmlformats.org/officeDocument/2006/relationships/customXml" Target="../ink/ink224.xml"/><Relationship Id="rId166" Type="http://schemas.openxmlformats.org/officeDocument/2006/relationships/image" Target="../media/image108.png"/><Relationship Id="rId187" Type="http://schemas.openxmlformats.org/officeDocument/2006/relationships/customXml" Target="../ink/ink245.xml"/><Relationship Id="rId1" Type="http://schemas.openxmlformats.org/officeDocument/2006/relationships/slideLayout" Target="../slideLayouts/slideLayout7.xml"/><Relationship Id="rId212" Type="http://schemas.openxmlformats.org/officeDocument/2006/relationships/image" Target="../media/image131.png"/><Relationship Id="rId233" Type="http://schemas.openxmlformats.org/officeDocument/2006/relationships/customXml" Target="../ink/ink268.xml"/><Relationship Id="rId28" Type="http://schemas.openxmlformats.org/officeDocument/2006/relationships/image" Target="../media/image1244.png"/><Relationship Id="rId49" Type="http://schemas.openxmlformats.org/officeDocument/2006/relationships/customXml" Target="../ink/ink176.xml"/><Relationship Id="rId114" Type="http://schemas.openxmlformats.org/officeDocument/2006/relationships/image" Target="../media/image82.png"/><Relationship Id="rId60" Type="http://schemas.openxmlformats.org/officeDocument/2006/relationships/image" Target="../media/image1260.png"/><Relationship Id="rId81" Type="http://schemas.openxmlformats.org/officeDocument/2006/relationships/customXml" Target="../ink/ink192.xml"/><Relationship Id="rId135" Type="http://schemas.openxmlformats.org/officeDocument/2006/relationships/customXml" Target="../ink/ink219.xml"/><Relationship Id="rId156" Type="http://schemas.openxmlformats.org/officeDocument/2006/relationships/image" Target="../media/image103.png"/><Relationship Id="rId177" Type="http://schemas.openxmlformats.org/officeDocument/2006/relationships/customXml" Target="../ink/ink240.xml"/><Relationship Id="rId198" Type="http://schemas.openxmlformats.org/officeDocument/2006/relationships/image" Target="../media/image124.png"/><Relationship Id="rId202" Type="http://schemas.openxmlformats.org/officeDocument/2006/relationships/image" Target="../media/image126.png"/><Relationship Id="rId223" Type="http://schemas.openxmlformats.org/officeDocument/2006/relationships/customXml" Target="../ink/ink263.xml"/><Relationship Id="rId18" Type="http://schemas.openxmlformats.org/officeDocument/2006/relationships/image" Target="../media/image1239.png"/><Relationship Id="rId39" Type="http://schemas.openxmlformats.org/officeDocument/2006/relationships/customXml" Target="../ink/ink171.xml"/><Relationship Id="rId50" Type="http://schemas.openxmlformats.org/officeDocument/2006/relationships/image" Target="../media/image1255.png"/><Relationship Id="rId104" Type="http://schemas.openxmlformats.org/officeDocument/2006/relationships/image" Target="../media/image1281.png"/><Relationship Id="rId125" Type="http://schemas.openxmlformats.org/officeDocument/2006/relationships/customXml" Target="../ink/ink214.xml"/><Relationship Id="rId146" Type="http://schemas.openxmlformats.org/officeDocument/2006/relationships/image" Target="../media/image98.png"/><Relationship Id="rId167" Type="http://schemas.openxmlformats.org/officeDocument/2006/relationships/customXml" Target="../ink/ink235.xml"/><Relationship Id="rId188" Type="http://schemas.openxmlformats.org/officeDocument/2006/relationships/image" Target="../media/image119.png"/><Relationship Id="rId71" Type="http://schemas.openxmlformats.org/officeDocument/2006/relationships/customXml" Target="../ink/ink187.xml"/><Relationship Id="rId92" Type="http://schemas.openxmlformats.org/officeDocument/2006/relationships/image" Target="../media/image1275.png"/><Relationship Id="rId213" Type="http://schemas.openxmlformats.org/officeDocument/2006/relationships/customXml" Target="../ink/ink258.xml"/><Relationship Id="rId234" Type="http://schemas.openxmlformats.org/officeDocument/2006/relationships/image" Target="../media/image142.png"/><Relationship Id="rId2" Type="http://schemas.openxmlformats.org/officeDocument/2006/relationships/notesSlide" Target="../notesSlides/notesSlide6.xml"/><Relationship Id="rId29" Type="http://schemas.openxmlformats.org/officeDocument/2006/relationships/customXml" Target="../ink/ink166.xml"/><Relationship Id="rId40" Type="http://schemas.openxmlformats.org/officeDocument/2006/relationships/image" Target="../media/image1250.png"/><Relationship Id="rId115" Type="http://schemas.openxmlformats.org/officeDocument/2006/relationships/customXml" Target="../ink/ink209.xml"/><Relationship Id="rId136" Type="http://schemas.openxmlformats.org/officeDocument/2006/relationships/image" Target="../media/image93.png"/><Relationship Id="rId157" Type="http://schemas.openxmlformats.org/officeDocument/2006/relationships/customXml" Target="../ink/ink230.xml"/><Relationship Id="rId178" Type="http://schemas.openxmlformats.org/officeDocument/2006/relationships/image" Target="../media/image114.png"/><Relationship Id="rId61" Type="http://schemas.openxmlformats.org/officeDocument/2006/relationships/customXml" Target="../ink/ink182.xml"/><Relationship Id="rId82" Type="http://schemas.openxmlformats.org/officeDocument/2006/relationships/image" Target="../media/image1270.png"/><Relationship Id="rId199" Type="http://schemas.openxmlformats.org/officeDocument/2006/relationships/customXml" Target="../ink/ink251.xml"/><Relationship Id="rId203" Type="http://schemas.openxmlformats.org/officeDocument/2006/relationships/customXml" Target="../ink/ink253.xml"/><Relationship Id="rId19" Type="http://schemas.openxmlformats.org/officeDocument/2006/relationships/customXml" Target="../ink/ink161.xml"/><Relationship Id="rId224" Type="http://schemas.openxmlformats.org/officeDocument/2006/relationships/image" Target="../media/image137.png"/><Relationship Id="rId30" Type="http://schemas.openxmlformats.org/officeDocument/2006/relationships/image" Target="../media/image1245.png"/><Relationship Id="rId105" Type="http://schemas.openxmlformats.org/officeDocument/2006/relationships/customXml" Target="../ink/ink204.xml"/><Relationship Id="rId126" Type="http://schemas.openxmlformats.org/officeDocument/2006/relationships/image" Target="../media/image88.png"/><Relationship Id="rId147" Type="http://schemas.openxmlformats.org/officeDocument/2006/relationships/customXml" Target="../ink/ink225.xml"/><Relationship Id="rId168" Type="http://schemas.openxmlformats.org/officeDocument/2006/relationships/image" Target="../media/image109.png"/><Relationship Id="rId51" Type="http://schemas.openxmlformats.org/officeDocument/2006/relationships/customXml" Target="../ink/ink177.xml"/><Relationship Id="rId72" Type="http://schemas.openxmlformats.org/officeDocument/2006/relationships/image" Target="../media/image1265.png"/><Relationship Id="rId93" Type="http://schemas.openxmlformats.org/officeDocument/2006/relationships/customXml" Target="../ink/ink198.xml"/><Relationship Id="rId189" Type="http://schemas.openxmlformats.org/officeDocument/2006/relationships/customXml" Target="../ink/ink246.xml"/><Relationship Id="rId3" Type="http://schemas.openxmlformats.org/officeDocument/2006/relationships/customXml" Target="../ink/ink153.xml"/><Relationship Id="rId214" Type="http://schemas.openxmlformats.org/officeDocument/2006/relationships/image" Target="../media/image132.png"/><Relationship Id="rId116" Type="http://schemas.openxmlformats.org/officeDocument/2006/relationships/image" Target="../media/image83.png"/><Relationship Id="rId137" Type="http://schemas.openxmlformats.org/officeDocument/2006/relationships/customXml" Target="../ink/ink220.xml"/><Relationship Id="rId158" Type="http://schemas.openxmlformats.org/officeDocument/2006/relationships/image" Target="../media/image104.png"/></Relationships>
</file>

<file path=ppt/slides/_rels/slide7.xml.rels><?xml version="1.0" encoding="UTF-8" standalone="yes"?>
<Relationships xmlns="http://schemas.openxmlformats.org/package/2006/relationships"><Relationship Id="rId1522" Type="http://schemas.openxmlformats.org/officeDocument/2006/relationships/image" Target="../media/image674.png"/><Relationship Id="rId1827" Type="http://schemas.openxmlformats.org/officeDocument/2006/relationships/customXml" Target="../ink/ink1182.xml"/><Relationship Id="rId21" Type="http://schemas.openxmlformats.org/officeDocument/2006/relationships/image" Target="../media/image1295.png"/><Relationship Id="rId170" Type="http://schemas.openxmlformats.org/officeDocument/2006/relationships/customXml" Target="../ink/ink352.xml"/><Relationship Id="rId268" Type="http://schemas.openxmlformats.org/officeDocument/2006/relationships/customXml" Target="../ink/ink401.xml"/><Relationship Id="rId475" Type="http://schemas.openxmlformats.org/officeDocument/2006/relationships/image" Target="../media/image152.png"/><Relationship Id="rId682" Type="http://schemas.openxmlformats.org/officeDocument/2006/relationships/customXml" Target="../ink/ink608.xml"/><Relationship Id="rId128" Type="http://schemas.openxmlformats.org/officeDocument/2006/relationships/customXml" Target="../ink/ink331.xml"/><Relationship Id="rId335" Type="http://schemas.openxmlformats.org/officeDocument/2006/relationships/image" Target="../media/image1452.png"/><Relationship Id="rId542" Type="http://schemas.openxmlformats.org/officeDocument/2006/relationships/customXml" Target="../ink/ink538.xml"/><Relationship Id="rId987" Type="http://schemas.openxmlformats.org/officeDocument/2006/relationships/image" Target="../media/image408.png"/><Relationship Id="rId1172" Type="http://schemas.openxmlformats.org/officeDocument/2006/relationships/customXml" Target="../ink/ink853.xml"/><Relationship Id="rId402" Type="http://schemas.openxmlformats.org/officeDocument/2006/relationships/customXml" Target="../ink/ink468.xml"/><Relationship Id="rId847" Type="http://schemas.openxmlformats.org/officeDocument/2006/relationships/image" Target="../media/image338.png"/><Relationship Id="rId1032" Type="http://schemas.openxmlformats.org/officeDocument/2006/relationships/customXml" Target="../ink/ink783.xml"/><Relationship Id="rId1477" Type="http://schemas.openxmlformats.org/officeDocument/2006/relationships/customXml" Target="../ink/ink1007.xml"/><Relationship Id="rId1684" Type="http://schemas.openxmlformats.org/officeDocument/2006/relationships/image" Target="../media/image755.png"/><Relationship Id="rId1891" Type="http://schemas.openxmlformats.org/officeDocument/2006/relationships/customXml" Target="../ink/ink1214.xml"/><Relationship Id="rId707" Type="http://schemas.openxmlformats.org/officeDocument/2006/relationships/image" Target="../media/image268.png"/><Relationship Id="rId914" Type="http://schemas.openxmlformats.org/officeDocument/2006/relationships/customXml" Target="../ink/ink724.xml"/><Relationship Id="rId1337" Type="http://schemas.openxmlformats.org/officeDocument/2006/relationships/customXml" Target="../ink/ink937.xml"/><Relationship Id="rId1544" Type="http://schemas.openxmlformats.org/officeDocument/2006/relationships/image" Target="../media/image685.png"/><Relationship Id="rId1751" Type="http://schemas.openxmlformats.org/officeDocument/2006/relationships/customXml" Target="../ink/ink1144.xml"/><Relationship Id="rId43" Type="http://schemas.openxmlformats.org/officeDocument/2006/relationships/image" Target="../media/image1306.png"/><Relationship Id="rId1404" Type="http://schemas.openxmlformats.org/officeDocument/2006/relationships/image" Target="../media/image615.png"/><Relationship Id="rId1611" Type="http://schemas.openxmlformats.org/officeDocument/2006/relationships/customXml" Target="../ink/ink1074.xml"/><Relationship Id="rId1849" Type="http://schemas.openxmlformats.org/officeDocument/2006/relationships/customXml" Target="../ink/ink1193.xml"/><Relationship Id="rId192" Type="http://schemas.openxmlformats.org/officeDocument/2006/relationships/customXml" Target="../ink/ink363.xml"/><Relationship Id="rId1709" Type="http://schemas.openxmlformats.org/officeDocument/2006/relationships/customXml" Target="../ink/ink1123.xml"/><Relationship Id="rId1916" Type="http://schemas.openxmlformats.org/officeDocument/2006/relationships/image" Target="../media/image871.png"/><Relationship Id="rId497" Type="http://schemas.openxmlformats.org/officeDocument/2006/relationships/image" Target="../media/image163.png"/><Relationship Id="rId357" Type="http://schemas.openxmlformats.org/officeDocument/2006/relationships/image" Target="../media/image1463.png"/><Relationship Id="rId1194" Type="http://schemas.openxmlformats.org/officeDocument/2006/relationships/customXml" Target="../ink/ink864.xml"/><Relationship Id="rId217" Type="http://schemas.openxmlformats.org/officeDocument/2006/relationships/image" Target="../media/image1393.png"/><Relationship Id="rId564" Type="http://schemas.openxmlformats.org/officeDocument/2006/relationships/customXml" Target="../ink/ink549.xml"/><Relationship Id="rId771" Type="http://schemas.openxmlformats.org/officeDocument/2006/relationships/image" Target="../media/image300.png"/><Relationship Id="rId869" Type="http://schemas.openxmlformats.org/officeDocument/2006/relationships/image" Target="../media/image349.png"/><Relationship Id="rId1499" Type="http://schemas.openxmlformats.org/officeDocument/2006/relationships/customXml" Target="../ink/ink1018.xml"/><Relationship Id="rId424" Type="http://schemas.openxmlformats.org/officeDocument/2006/relationships/customXml" Target="../ink/ink479.xml"/><Relationship Id="rId631" Type="http://schemas.openxmlformats.org/officeDocument/2006/relationships/image" Target="../media/image230.png"/><Relationship Id="rId729" Type="http://schemas.openxmlformats.org/officeDocument/2006/relationships/image" Target="../media/image279.png"/><Relationship Id="rId1054" Type="http://schemas.openxmlformats.org/officeDocument/2006/relationships/customXml" Target="../ink/ink794.xml"/><Relationship Id="rId1261" Type="http://schemas.openxmlformats.org/officeDocument/2006/relationships/customXml" Target="../ink/ink899.xml"/><Relationship Id="rId1359" Type="http://schemas.openxmlformats.org/officeDocument/2006/relationships/customXml" Target="../ink/ink948.xml"/><Relationship Id="rId936" Type="http://schemas.openxmlformats.org/officeDocument/2006/relationships/customXml" Target="../ink/ink735.xml"/><Relationship Id="rId1121" Type="http://schemas.openxmlformats.org/officeDocument/2006/relationships/image" Target="../media/image475.png"/><Relationship Id="rId1219" Type="http://schemas.openxmlformats.org/officeDocument/2006/relationships/customXml" Target="../ink/ink877.xml"/><Relationship Id="rId1566" Type="http://schemas.openxmlformats.org/officeDocument/2006/relationships/image" Target="../media/image696.png"/><Relationship Id="rId1773" Type="http://schemas.openxmlformats.org/officeDocument/2006/relationships/customXml" Target="../ink/ink1155.xml"/><Relationship Id="rId65" Type="http://schemas.openxmlformats.org/officeDocument/2006/relationships/image" Target="../media/image1317.png"/><Relationship Id="rId1426" Type="http://schemas.openxmlformats.org/officeDocument/2006/relationships/image" Target="../media/image626.png"/><Relationship Id="rId1633" Type="http://schemas.openxmlformats.org/officeDocument/2006/relationships/customXml" Target="../ink/ink1085.xml"/><Relationship Id="rId1840" Type="http://schemas.openxmlformats.org/officeDocument/2006/relationships/image" Target="../media/image833.png"/><Relationship Id="rId1700" Type="http://schemas.openxmlformats.org/officeDocument/2006/relationships/image" Target="../media/image763.png"/><Relationship Id="rId281" Type="http://schemas.openxmlformats.org/officeDocument/2006/relationships/image" Target="../media/image1425.png"/><Relationship Id="rId141" Type="http://schemas.openxmlformats.org/officeDocument/2006/relationships/image" Target="../media/image1355.png"/><Relationship Id="rId379" Type="http://schemas.openxmlformats.org/officeDocument/2006/relationships/image" Target="../media/image1474.png"/><Relationship Id="rId586" Type="http://schemas.openxmlformats.org/officeDocument/2006/relationships/customXml" Target="../ink/ink560.xml"/><Relationship Id="rId793" Type="http://schemas.openxmlformats.org/officeDocument/2006/relationships/image" Target="../media/image311.png"/><Relationship Id="rId7" Type="http://schemas.openxmlformats.org/officeDocument/2006/relationships/image" Target="../media/image1288.png"/><Relationship Id="rId239" Type="http://schemas.openxmlformats.org/officeDocument/2006/relationships/image" Target="../media/image1404.png"/><Relationship Id="rId446" Type="http://schemas.openxmlformats.org/officeDocument/2006/relationships/customXml" Target="../ink/ink490.xml"/><Relationship Id="rId653" Type="http://schemas.openxmlformats.org/officeDocument/2006/relationships/image" Target="../media/image241.png"/><Relationship Id="rId1076" Type="http://schemas.openxmlformats.org/officeDocument/2006/relationships/customXml" Target="../ink/ink805.xml"/><Relationship Id="rId1283" Type="http://schemas.openxmlformats.org/officeDocument/2006/relationships/customXml" Target="../ink/ink910.xml"/><Relationship Id="rId1490" Type="http://schemas.openxmlformats.org/officeDocument/2006/relationships/image" Target="../media/image658.png"/><Relationship Id="rId306" Type="http://schemas.openxmlformats.org/officeDocument/2006/relationships/customXml" Target="../ink/ink420.xml"/><Relationship Id="rId860" Type="http://schemas.openxmlformats.org/officeDocument/2006/relationships/customXml" Target="../ink/ink697.xml"/><Relationship Id="rId958" Type="http://schemas.openxmlformats.org/officeDocument/2006/relationships/customXml" Target="../ink/ink746.xml"/><Relationship Id="rId1143" Type="http://schemas.openxmlformats.org/officeDocument/2006/relationships/image" Target="../media/image486.png"/><Relationship Id="rId1588" Type="http://schemas.openxmlformats.org/officeDocument/2006/relationships/image" Target="../media/image707.png"/><Relationship Id="rId1795" Type="http://schemas.openxmlformats.org/officeDocument/2006/relationships/customXml" Target="../ink/ink1166.xml"/><Relationship Id="rId87" Type="http://schemas.openxmlformats.org/officeDocument/2006/relationships/image" Target="../media/image1328.png"/><Relationship Id="rId513" Type="http://schemas.openxmlformats.org/officeDocument/2006/relationships/image" Target="../media/image171.png"/><Relationship Id="rId720" Type="http://schemas.openxmlformats.org/officeDocument/2006/relationships/customXml" Target="../ink/ink627.xml"/><Relationship Id="rId818" Type="http://schemas.openxmlformats.org/officeDocument/2006/relationships/customXml" Target="../ink/ink676.xml"/><Relationship Id="rId1350" Type="http://schemas.openxmlformats.org/officeDocument/2006/relationships/image" Target="../media/image588.png"/><Relationship Id="rId1448" Type="http://schemas.openxmlformats.org/officeDocument/2006/relationships/image" Target="../media/image637.png"/><Relationship Id="rId1655" Type="http://schemas.openxmlformats.org/officeDocument/2006/relationships/customXml" Target="../ink/ink1096.xml"/><Relationship Id="rId1003" Type="http://schemas.openxmlformats.org/officeDocument/2006/relationships/image" Target="../media/image416.png"/><Relationship Id="rId1210" Type="http://schemas.openxmlformats.org/officeDocument/2006/relationships/customXml" Target="../ink/ink872.xml"/><Relationship Id="rId1308" Type="http://schemas.openxmlformats.org/officeDocument/2006/relationships/image" Target="../media/image567.png"/><Relationship Id="rId1862" Type="http://schemas.openxmlformats.org/officeDocument/2006/relationships/image" Target="../media/image844.png"/><Relationship Id="rId1515" Type="http://schemas.openxmlformats.org/officeDocument/2006/relationships/customXml" Target="../ink/ink1026.xml"/><Relationship Id="rId1722" Type="http://schemas.openxmlformats.org/officeDocument/2006/relationships/image" Target="../media/image774.png"/><Relationship Id="rId14" Type="http://schemas.openxmlformats.org/officeDocument/2006/relationships/customXml" Target="../ink/ink274.xml"/><Relationship Id="rId163" Type="http://schemas.openxmlformats.org/officeDocument/2006/relationships/image" Target="../media/image1366.png"/><Relationship Id="rId370" Type="http://schemas.openxmlformats.org/officeDocument/2006/relationships/customXml" Target="../ink/ink452.xml"/><Relationship Id="rId230" Type="http://schemas.openxmlformats.org/officeDocument/2006/relationships/customXml" Target="../ink/ink382.xml"/><Relationship Id="rId468" Type="http://schemas.openxmlformats.org/officeDocument/2006/relationships/customXml" Target="../ink/ink501.xml"/><Relationship Id="rId675" Type="http://schemas.openxmlformats.org/officeDocument/2006/relationships/image" Target="../media/image252.png"/><Relationship Id="rId882" Type="http://schemas.openxmlformats.org/officeDocument/2006/relationships/customXml" Target="../ink/ink708.xml"/><Relationship Id="rId1098" Type="http://schemas.openxmlformats.org/officeDocument/2006/relationships/customXml" Target="../ink/ink816.xml"/><Relationship Id="rId328" Type="http://schemas.openxmlformats.org/officeDocument/2006/relationships/customXml" Target="../ink/ink431.xml"/><Relationship Id="rId535" Type="http://schemas.openxmlformats.org/officeDocument/2006/relationships/image" Target="../media/image182.png"/><Relationship Id="rId742" Type="http://schemas.openxmlformats.org/officeDocument/2006/relationships/customXml" Target="../ink/ink638.xml"/><Relationship Id="rId1165" Type="http://schemas.openxmlformats.org/officeDocument/2006/relationships/image" Target="../media/image497.png"/><Relationship Id="rId1372" Type="http://schemas.openxmlformats.org/officeDocument/2006/relationships/image" Target="../media/image599.png"/><Relationship Id="rId602" Type="http://schemas.openxmlformats.org/officeDocument/2006/relationships/customXml" Target="../ink/ink568.xml"/><Relationship Id="rId1025" Type="http://schemas.openxmlformats.org/officeDocument/2006/relationships/image" Target="../media/image427.png"/><Relationship Id="rId1232" Type="http://schemas.openxmlformats.org/officeDocument/2006/relationships/image" Target="../media/image530.png"/><Relationship Id="rId1677" Type="http://schemas.openxmlformats.org/officeDocument/2006/relationships/customXml" Target="../ink/ink1107.xml"/><Relationship Id="rId1884" Type="http://schemas.openxmlformats.org/officeDocument/2006/relationships/image" Target="../media/image855.png"/><Relationship Id="rId907" Type="http://schemas.openxmlformats.org/officeDocument/2006/relationships/image" Target="../media/image368.png"/><Relationship Id="rId1537" Type="http://schemas.openxmlformats.org/officeDocument/2006/relationships/customXml" Target="../ink/ink1037.xml"/><Relationship Id="rId1744" Type="http://schemas.openxmlformats.org/officeDocument/2006/relationships/image" Target="../media/image785.png"/><Relationship Id="rId36" Type="http://schemas.openxmlformats.org/officeDocument/2006/relationships/customXml" Target="../ink/ink285.xml"/><Relationship Id="rId1604" Type="http://schemas.openxmlformats.org/officeDocument/2006/relationships/image" Target="../media/image715.png"/><Relationship Id="rId185" Type="http://schemas.openxmlformats.org/officeDocument/2006/relationships/image" Target="../media/image1377.png"/><Relationship Id="rId1811" Type="http://schemas.openxmlformats.org/officeDocument/2006/relationships/customXml" Target="../ink/ink1174.xml"/><Relationship Id="rId1909" Type="http://schemas.openxmlformats.org/officeDocument/2006/relationships/customXml" Target="../ink/ink1223.xml"/><Relationship Id="rId392" Type="http://schemas.openxmlformats.org/officeDocument/2006/relationships/customXml" Target="../ink/ink463.xml"/><Relationship Id="rId697" Type="http://schemas.openxmlformats.org/officeDocument/2006/relationships/image" Target="../media/image263.png"/><Relationship Id="rId252" Type="http://schemas.openxmlformats.org/officeDocument/2006/relationships/customXml" Target="../ink/ink393.xml"/><Relationship Id="rId1187" Type="http://schemas.openxmlformats.org/officeDocument/2006/relationships/image" Target="../media/image508.png"/><Relationship Id="rId112" Type="http://schemas.openxmlformats.org/officeDocument/2006/relationships/customXml" Target="../ink/ink323.xml"/><Relationship Id="rId557" Type="http://schemas.openxmlformats.org/officeDocument/2006/relationships/image" Target="../media/image193.png"/><Relationship Id="rId764" Type="http://schemas.openxmlformats.org/officeDocument/2006/relationships/customXml" Target="../ink/ink649.xml"/><Relationship Id="rId971" Type="http://schemas.openxmlformats.org/officeDocument/2006/relationships/image" Target="../media/image400.png"/><Relationship Id="rId1394" Type="http://schemas.openxmlformats.org/officeDocument/2006/relationships/image" Target="../media/image610.png"/><Relationship Id="rId1699" Type="http://schemas.openxmlformats.org/officeDocument/2006/relationships/customXml" Target="../ink/ink1118.xml"/><Relationship Id="rId417" Type="http://schemas.openxmlformats.org/officeDocument/2006/relationships/image" Target="../media/image1493.png"/><Relationship Id="rId624" Type="http://schemas.openxmlformats.org/officeDocument/2006/relationships/customXml" Target="../ink/ink579.xml"/><Relationship Id="rId831" Type="http://schemas.openxmlformats.org/officeDocument/2006/relationships/image" Target="../media/image330.png"/><Relationship Id="rId1047" Type="http://schemas.openxmlformats.org/officeDocument/2006/relationships/image" Target="../media/image438.png"/><Relationship Id="rId1254" Type="http://schemas.openxmlformats.org/officeDocument/2006/relationships/customXml" Target="../ink/ink895.xml"/><Relationship Id="rId1461" Type="http://schemas.openxmlformats.org/officeDocument/2006/relationships/customXml" Target="../ink/ink999.xml"/><Relationship Id="rId929" Type="http://schemas.openxmlformats.org/officeDocument/2006/relationships/image" Target="../media/image379.png"/><Relationship Id="rId1114" Type="http://schemas.openxmlformats.org/officeDocument/2006/relationships/customXml" Target="../ink/ink824.xml"/><Relationship Id="rId1321" Type="http://schemas.openxmlformats.org/officeDocument/2006/relationships/customXml" Target="../ink/ink929.xml"/><Relationship Id="rId1559" Type="http://schemas.openxmlformats.org/officeDocument/2006/relationships/customXml" Target="../ink/ink1048.xml"/><Relationship Id="rId1766" Type="http://schemas.openxmlformats.org/officeDocument/2006/relationships/image" Target="../media/image796.png"/><Relationship Id="rId58" Type="http://schemas.openxmlformats.org/officeDocument/2006/relationships/customXml" Target="../ink/ink296.xml"/><Relationship Id="rId1419" Type="http://schemas.openxmlformats.org/officeDocument/2006/relationships/customXml" Target="../ink/ink978.xml"/><Relationship Id="rId1626" Type="http://schemas.openxmlformats.org/officeDocument/2006/relationships/image" Target="../media/image726.png"/><Relationship Id="rId1833" Type="http://schemas.openxmlformats.org/officeDocument/2006/relationships/customXml" Target="../ink/ink1185.xml"/><Relationship Id="rId1900" Type="http://schemas.openxmlformats.org/officeDocument/2006/relationships/image" Target="../media/image863.png"/><Relationship Id="rId274" Type="http://schemas.openxmlformats.org/officeDocument/2006/relationships/customXml" Target="../ink/ink404.xml"/><Relationship Id="rId481" Type="http://schemas.openxmlformats.org/officeDocument/2006/relationships/image" Target="../media/image155.png"/><Relationship Id="rId134" Type="http://schemas.openxmlformats.org/officeDocument/2006/relationships/customXml" Target="../ink/ink334.xml"/><Relationship Id="rId579" Type="http://schemas.openxmlformats.org/officeDocument/2006/relationships/image" Target="../media/image204.png"/><Relationship Id="rId786" Type="http://schemas.openxmlformats.org/officeDocument/2006/relationships/customXml" Target="../ink/ink660.xml"/><Relationship Id="rId993" Type="http://schemas.openxmlformats.org/officeDocument/2006/relationships/image" Target="../media/image411.png"/><Relationship Id="rId341" Type="http://schemas.openxmlformats.org/officeDocument/2006/relationships/image" Target="../media/image1455.png"/><Relationship Id="rId439" Type="http://schemas.openxmlformats.org/officeDocument/2006/relationships/image" Target="../media/image1504.png"/><Relationship Id="rId646" Type="http://schemas.openxmlformats.org/officeDocument/2006/relationships/customXml" Target="../ink/ink590.xml"/><Relationship Id="rId1069" Type="http://schemas.openxmlformats.org/officeDocument/2006/relationships/image" Target="../media/image449.png"/><Relationship Id="rId1276" Type="http://schemas.openxmlformats.org/officeDocument/2006/relationships/image" Target="../media/image551.png"/><Relationship Id="rId1483" Type="http://schemas.openxmlformats.org/officeDocument/2006/relationships/customXml" Target="../ink/ink1010.xml"/><Relationship Id="rId201" Type="http://schemas.openxmlformats.org/officeDocument/2006/relationships/image" Target="../media/image1385.png"/><Relationship Id="rId506" Type="http://schemas.openxmlformats.org/officeDocument/2006/relationships/customXml" Target="../ink/ink520.xml"/><Relationship Id="rId853" Type="http://schemas.openxmlformats.org/officeDocument/2006/relationships/image" Target="../media/image341.png"/><Relationship Id="rId1136" Type="http://schemas.openxmlformats.org/officeDocument/2006/relationships/customXml" Target="../ink/ink835.xml"/><Relationship Id="rId1690" Type="http://schemas.openxmlformats.org/officeDocument/2006/relationships/image" Target="../media/image758.png"/><Relationship Id="rId1788" Type="http://schemas.openxmlformats.org/officeDocument/2006/relationships/image" Target="../media/image807.png"/><Relationship Id="rId713" Type="http://schemas.openxmlformats.org/officeDocument/2006/relationships/image" Target="../media/image271.png"/><Relationship Id="rId920" Type="http://schemas.openxmlformats.org/officeDocument/2006/relationships/customXml" Target="../ink/ink727.xml"/><Relationship Id="rId1343" Type="http://schemas.openxmlformats.org/officeDocument/2006/relationships/customXml" Target="../ink/ink940.xml"/><Relationship Id="rId1550" Type="http://schemas.openxmlformats.org/officeDocument/2006/relationships/image" Target="../media/image688.png"/><Relationship Id="rId1648" Type="http://schemas.openxmlformats.org/officeDocument/2006/relationships/image" Target="../media/image737.png"/><Relationship Id="rId1203" Type="http://schemas.openxmlformats.org/officeDocument/2006/relationships/image" Target="../media/image516.png"/><Relationship Id="rId1410" Type="http://schemas.openxmlformats.org/officeDocument/2006/relationships/image" Target="../media/image618.png"/><Relationship Id="rId1508" Type="http://schemas.openxmlformats.org/officeDocument/2006/relationships/image" Target="../media/image667.png"/><Relationship Id="rId1855" Type="http://schemas.openxmlformats.org/officeDocument/2006/relationships/customXml" Target="../ink/ink1196.xml"/><Relationship Id="rId1715" Type="http://schemas.openxmlformats.org/officeDocument/2006/relationships/customXml" Target="../ink/ink1126.xml"/><Relationship Id="rId1922" Type="http://schemas.openxmlformats.org/officeDocument/2006/relationships/image" Target="../media/image874.png"/><Relationship Id="rId296" Type="http://schemas.openxmlformats.org/officeDocument/2006/relationships/customXml" Target="../ink/ink415.xml"/><Relationship Id="rId156" Type="http://schemas.openxmlformats.org/officeDocument/2006/relationships/customXml" Target="../ink/ink345.xml"/><Relationship Id="rId363" Type="http://schemas.openxmlformats.org/officeDocument/2006/relationships/image" Target="../media/image1466.png"/><Relationship Id="rId570" Type="http://schemas.openxmlformats.org/officeDocument/2006/relationships/customXml" Target="../ink/ink552.xml"/><Relationship Id="rId223" Type="http://schemas.openxmlformats.org/officeDocument/2006/relationships/image" Target="../media/image1396.png"/><Relationship Id="rId430" Type="http://schemas.openxmlformats.org/officeDocument/2006/relationships/customXml" Target="../ink/ink482.xml"/><Relationship Id="rId668" Type="http://schemas.openxmlformats.org/officeDocument/2006/relationships/customXml" Target="../ink/ink601.xml"/><Relationship Id="rId875" Type="http://schemas.openxmlformats.org/officeDocument/2006/relationships/image" Target="../media/image352.png"/><Relationship Id="rId1060" Type="http://schemas.openxmlformats.org/officeDocument/2006/relationships/customXml" Target="../ink/ink797.xml"/><Relationship Id="rId1298" Type="http://schemas.openxmlformats.org/officeDocument/2006/relationships/image" Target="../media/image562.png"/><Relationship Id="rId528" Type="http://schemas.openxmlformats.org/officeDocument/2006/relationships/customXml" Target="../ink/ink531.xml"/><Relationship Id="rId735" Type="http://schemas.openxmlformats.org/officeDocument/2006/relationships/image" Target="../media/image282.png"/><Relationship Id="rId942" Type="http://schemas.openxmlformats.org/officeDocument/2006/relationships/customXml" Target="../ink/ink738.xml"/><Relationship Id="rId1158" Type="http://schemas.openxmlformats.org/officeDocument/2006/relationships/customXml" Target="../ink/ink846.xml"/><Relationship Id="rId1365" Type="http://schemas.openxmlformats.org/officeDocument/2006/relationships/customXml" Target="../ink/ink951.xml"/><Relationship Id="rId1572" Type="http://schemas.openxmlformats.org/officeDocument/2006/relationships/image" Target="../media/image699.png"/><Relationship Id="rId1018" Type="http://schemas.openxmlformats.org/officeDocument/2006/relationships/customXml" Target="../ink/ink776.xml"/><Relationship Id="rId1225" Type="http://schemas.openxmlformats.org/officeDocument/2006/relationships/customXml" Target="../ink/ink880.xml"/><Relationship Id="rId1432" Type="http://schemas.openxmlformats.org/officeDocument/2006/relationships/image" Target="../media/image629.png"/><Relationship Id="rId1877" Type="http://schemas.openxmlformats.org/officeDocument/2006/relationships/customXml" Target="../ink/ink1207.xml"/><Relationship Id="rId71" Type="http://schemas.openxmlformats.org/officeDocument/2006/relationships/image" Target="../media/image1320.png"/><Relationship Id="rId802" Type="http://schemas.openxmlformats.org/officeDocument/2006/relationships/customXml" Target="../ink/ink668.xml"/><Relationship Id="rId1737" Type="http://schemas.openxmlformats.org/officeDocument/2006/relationships/customXml" Target="../ink/ink1137.xml"/><Relationship Id="rId29" Type="http://schemas.openxmlformats.org/officeDocument/2006/relationships/image" Target="../media/image1299.png"/><Relationship Id="rId178" Type="http://schemas.openxmlformats.org/officeDocument/2006/relationships/customXml" Target="../ink/ink356.xml"/><Relationship Id="rId1804" Type="http://schemas.openxmlformats.org/officeDocument/2006/relationships/image" Target="../media/image815.png"/><Relationship Id="rId385" Type="http://schemas.openxmlformats.org/officeDocument/2006/relationships/image" Target="../media/image1477.png"/><Relationship Id="rId592" Type="http://schemas.openxmlformats.org/officeDocument/2006/relationships/customXml" Target="../ink/ink563.xml"/><Relationship Id="rId245" Type="http://schemas.openxmlformats.org/officeDocument/2006/relationships/image" Target="../media/image1407.png"/><Relationship Id="rId452" Type="http://schemas.openxmlformats.org/officeDocument/2006/relationships/customXml" Target="../ink/ink493.xml"/><Relationship Id="rId897" Type="http://schemas.openxmlformats.org/officeDocument/2006/relationships/image" Target="../media/image363.png"/><Relationship Id="rId1082" Type="http://schemas.openxmlformats.org/officeDocument/2006/relationships/customXml" Target="../ink/ink808.xml"/><Relationship Id="rId105" Type="http://schemas.openxmlformats.org/officeDocument/2006/relationships/image" Target="../media/image1337.png"/><Relationship Id="rId312" Type="http://schemas.openxmlformats.org/officeDocument/2006/relationships/customXml" Target="../ink/ink423.xml"/><Relationship Id="rId757" Type="http://schemas.openxmlformats.org/officeDocument/2006/relationships/image" Target="../media/image293.png"/><Relationship Id="rId964" Type="http://schemas.openxmlformats.org/officeDocument/2006/relationships/customXml" Target="../ink/ink749.xml"/><Relationship Id="rId1387" Type="http://schemas.openxmlformats.org/officeDocument/2006/relationships/customXml" Target="../ink/ink962.xml"/><Relationship Id="rId1594" Type="http://schemas.openxmlformats.org/officeDocument/2006/relationships/image" Target="../media/image710.png"/><Relationship Id="rId93" Type="http://schemas.openxmlformats.org/officeDocument/2006/relationships/image" Target="../media/image1331.png"/><Relationship Id="rId617" Type="http://schemas.openxmlformats.org/officeDocument/2006/relationships/image" Target="../media/image223.png"/><Relationship Id="rId824" Type="http://schemas.openxmlformats.org/officeDocument/2006/relationships/customXml" Target="../ink/ink679.xml"/><Relationship Id="rId1247" Type="http://schemas.openxmlformats.org/officeDocument/2006/relationships/image" Target="../media/image537.png"/><Relationship Id="rId1454" Type="http://schemas.openxmlformats.org/officeDocument/2006/relationships/image" Target="../media/image640.png"/><Relationship Id="rId1661" Type="http://schemas.openxmlformats.org/officeDocument/2006/relationships/customXml" Target="../ink/ink1099.xml"/><Relationship Id="rId1899" Type="http://schemas.openxmlformats.org/officeDocument/2006/relationships/customXml" Target="../ink/ink1218.xml"/><Relationship Id="rId1107" Type="http://schemas.openxmlformats.org/officeDocument/2006/relationships/image" Target="../media/image468.png"/><Relationship Id="rId1314" Type="http://schemas.openxmlformats.org/officeDocument/2006/relationships/image" Target="../media/image570.png"/><Relationship Id="rId1521" Type="http://schemas.openxmlformats.org/officeDocument/2006/relationships/customXml" Target="../ink/ink1029.xml"/><Relationship Id="rId1759" Type="http://schemas.openxmlformats.org/officeDocument/2006/relationships/customXml" Target="../ink/ink1148.xml"/><Relationship Id="rId1619" Type="http://schemas.openxmlformats.org/officeDocument/2006/relationships/customXml" Target="../ink/ink1078.xml"/><Relationship Id="rId1826" Type="http://schemas.openxmlformats.org/officeDocument/2006/relationships/image" Target="../media/image826.png"/><Relationship Id="rId20" Type="http://schemas.openxmlformats.org/officeDocument/2006/relationships/customXml" Target="../ink/ink277.xml"/><Relationship Id="rId267" Type="http://schemas.openxmlformats.org/officeDocument/2006/relationships/image" Target="../media/image1418.png"/><Relationship Id="rId474" Type="http://schemas.openxmlformats.org/officeDocument/2006/relationships/customXml" Target="../ink/ink504.xml"/><Relationship Id="rId127" Type="http://schemas.openxmlformats.org/officeDocument/2006/relationships/image" Target="../media/image1348.png"/><Relationship Id="rId681" Type="http://schemas.openxmlformats.org/officeDocument/2006/relationships/image" Target="../media/image255.png"/><Relationship Id="rId779" Type="http://schemas.openxmlformats.org/officeDocument/2006/relationships/image" Target="../media/image304.png"/><Relationship Id="rId986" Type="http://schemas.openxmlformats.org/officeDocument/2006/relationships/customXml" Target="../ink/ink760.xml"/><Relationship Id="rId334" Type="http://schemas.openxmlformats.org/officeDocument/2006/relationships/customXml" Target="../ink/ink434.xml"/><Relationship Id="rId541" Type="http://schemas.openxmlformats.org/officeDocument/2006/relationships/image" Target="../media/image185.png"/><Relationship Id="rId639" Type="http://schemas.openxmlformats.org/officeDocument/2006/relationships/image" Target="../media/image234.png"/><Relationship Id="rId1171" Type="http://schemas.openxmlformats.org/officeDocument/2006/relationships/image" Target="../media/image500.png"/><Relationship Id="rId1269" Type="http://schemas.openxmlformats.org/officeDocument/2006/relationships/customXml" Target="../ink/ink903.xml"/><Relationship Id="rId1476" Type="http://schemas.openxmlformats.org/officeDocument/2006/relationships/image" Target="../media/image651.png"/><Relationship Id="rId401" Type="http://schemas.openxmlformats.org/officeDocument/2006/relationships/image" Target="../media/image1485.png"/><Relationship Id="rId846" Type="http://schemas.openxmlformats.org/officeDocument/2006/relationships/customXml" Target="../ink/ink690.xml"/><Relationship Id="rId1031" Type="http://schemas.openxmlformats.org/officeDocument/2006/relationships/image" Target="../media/image430.png"/><Relationship Id="rId1129" Type="http://schemas.openxmlformats.org/officeDocument/2006/relationships/image" Target="../media/image479.png"/><Relationship Id="rId1683" Type="http://schemas.openxmlformats.org/officeDocument/2006/relationships/customXml" Target="../ink/ink1110.xml"/><Relationship Id="rId1890" Type="http://schemas.openxmlformats.org/officeDocument/2006/relationships/image" Target="../media/image858.png"/><Relationship Id="rId706" Type="http://schemas.openxmlformats.org/officeDocument/2006/relationships/customXml" Target="../ink/ink620.xml"/><Relationship Id="rId913" Type="http://schemas.openxmlformats.org/officeDocument/2006/relationships/image" Target="../media/image371.png"/><Relationship Id="rId1336" Type="http://schemas.openxmlformats.org/officeDocument/2006/relationships/image" Target="../media/image581.png"/><Relationship Id="rId1543" Type="http://schemas.openxmlformats.org/officeDocument/2006/relationships/customXml" Target="../ink/ink1040.xml"/><Relationship Id="rId1750" Type="http://schemas.openxmlformats.org/officeDocument/2006/relationships/image" Target="../media/image788.png"/><Relationship Id="rId42" Type="http://schemas.openxmlformats.org/officeDocument/2006/relationships/customXml" Target="../ink/ink288.xml"/><Relationship Id="rId1403" Type="http://schemas.openxmlformats.org/officeDocument/2006/relationships/customXml" Target="../ink/ink970.xml"/><Relationship Id="rId1610" Type="http://schemas.openxmlformats.org/officeDocument/2006/relationships/image" Target="../media/image718.png"/><Relationship Id="rId1848" Type="http://schemas.openxmlformats.org/officeDocument/2006/relationships/image" Target="../media/image837.png"/><Relationship Id="rId191" Type="http://schemas.openxmlformats.org/officeDocument/2006/relationships/image" Target="../media/image1380.png"/><Relationship Id="rId1708" Type="http://schemas.openxmlformats.org/officeDocument/2006/relationships/image" Target="../media/image767.png"/><Relationship Id="rId1915" Type="http://schemas.openxmlformats.org/officeDocument/2006/relationships/customXml" Target="../ink/ink1226.xml"/><Relationship Id="rId289" Type="http://schemas.openxmlformats.org/officeDocument/2006/relationships/image" Target="../media/image1429.png"/><Relationship Id="rId496" Type="http://schemas.openxmlformats.org/officeDocument/2006/relationships/customXml" Target="../ink/ink515.xml"/><Relationship Id="rId149" Type="http://schemas.openxmlformats.org/officeDocument/2006/relationships/image" Target="../media/image1359.png"/><Relationship Id="rId356" Type="http://schemas.openxmlformats.org/officeDocument/2006/relationships/customXml" Target="../ink/ink445.xml"/><Relationship Id="rId563" Type="http://schemas.openxmlformats.org/officeDocument/2006/relationships/image" Target="../media/image196.png"/><Relationship Id="rId770" Type="http://schemas.openxmlformats.org/officeDocument/2006/relationships/customXml" Target="../ink/ink652.xml"/><Relationship Id="rId1193" Type="http://schemas.openxmlformats.org/officeDocument/2006/relationships/image" Target="../media/image511.png"/><Relationship Id="rId216" Type="http://schemas.openxmlformats.org/officeDocument/2006/relationships/customXml" Target="../ink/ink375.xml"/><Relationship Id="rId423" Type="http://schemas.openxmlformats.org/officeDocument/2006/relationships/image" Target="../media/image1496.png"/><Relationship Id="rId868" Type="http://schemas.openxmlformats.org/officeDocument/2006/relationships/customXml" Target="../ink/ink701.xml"/><Relationship Id="rId1053" Type="http://schemas.openxmlformats.org/officeDocument/2006/relationships/image" Target="../media/image441.png"/><Relationship Id="rId1260" Type="http://schemas.openxmlformats.org/officeDocument/2006/relationships/image" Target="../media/image543.png"/><Relationship Id="rId1498" Type="http://schemas.openxmlformats.org/officeDocument/2006/relationships/image" Target="../media/image662.png"/><Relationship Id="rId630" Type="http://schemas.openxmlformats.org/officeDocument/2006/relationships/customXml" Target="../ink/ink582.xml"/><Relationship Id="rId728" Type="http://schemas.openxmlformats.org/officeDocument/2006/relationships/customXml" Target="../ink/ink631.xml"/><Relationship Id="rId935" Type="http://schemas.openxmlformats.org/officeDocument/2006/relationships/image" Target="../media/image382.png"/><Relationship Id="rId1358" Type="http://schemas.openxmlformats.org/officeDocument/2006/relationships/image" Target="../media/image592.png"/><Relationship Id="rId1565" Type="http://schemas.openxmlformats.org/officeDocument/2006/relationships/customXml" Target="../ink/ink1051.xml"/><Relationship Id="rId1772" Type="http://schemas.openxmlformats.org/officeDocument/2006/relationships/image" Target="../media/image799.png"/><Relationship Id="rId64" Type="http://schemas.openxmlformats.org/officeDocument/2006/relationships/customXml" Target="../ink/ink299.xml"/><Relationship Id="rId1120" Type="http://schemas.openxmlformats.org/officeDocument/2006/relationships/customXml" Target="../ink/ink827.xml"/><Relationship Id="rId1218" Type="http://schemas.openxmlformats.org/officeDocument/2006/relationships/image" Target="../media/image523.png"/><Relationship Id="rId1425" Type="http://schemas.openxmlformats.org/officeDocument/2006/relationships/customXml" Target="../ink/ink981.xml"/><Relationship Id="rId1632" Type="http://schemas.openxmlformats.org/officeDocument/2006/relationships/image" Target="../media/image729.png"/><Relationship Id="rId280" Type="http://schemas.openxmlformats.org/officeDocument/2006/relationships/customXml" Target="../ink/ink407.xml"/><Relationship Id="rId140" Type="http://schemas.openxmlformats.org/officeDocument/2006/relationships/customXml" Target="../ink/ink337.xml"/><Relationship Id="rId378" Type="http://schemas.openxmlformats.org/officeDocument/2006/relationships/customXml" Target="../ink/ink456.xml"/><Relationship Id="rId585" Type="http://schemas.openxmlformats.org/officeDocument/2006/relationships/image" Target="../media/image207.png"/><Relationship Id="rId792" Type="http://schemas.openxmlformats.org/officeDocument/2006/relationships/customXml" Target="../ink/ink663.xml"/><Relationship Id="rId6" Type="http://schemas.openxmlformats.org/officeDocument/2006/relationships/customXml" Target="../ink/ink270.xml"/><Relationship Id="rId238" Type="http://schemas.openxmlformats.org/officeDocument/2006/relationships/customXml" Target="../ink/ink386.xml"/><Relationship Id="rId445" Type="http://schemas.openxmlformats.org/officeDocument/2006/relationships/image" Target="../media/image1507.png"/><Relationship Id="rId652" Type="http://schemas.openxmlformats.org/officeDocument/2006/relationships/customXml" Target="../ink/ink593.xml"/><Relationship Id="rId1075" Type="http://schemas.openxmlformats.org/officeDocument/2006/relationships/image" Target="../media/image452.png"/><Relationship Id="rId1282" Type="http://schemas.openxmlformats.org/officeDocument/2006/relationships/image" Target="../media/image554.png"/><Relationship Id="rId305" Type="http://schemas.openxmlformats.org/officeDocument/2006/relationships/image" Target="../media/image1437.png"/><Relationship Id="rId512" Type="http://schemas.openxmlformats.org/officeDocument/2006/relationships/customXml" Target="../ink/ink523.xml"/><Relationship Id="rId957" Type="http://schemas.openxmlformats.org/officeDocument/2006/relationships/image" Target="../media/image393.png"/><Relationship Id="rId1142" Type="http://schemas.openxmlformats.org/officeDocument/2006/relationships/customXml" Target="../ink/ink838.xml"/><Relationship Id="rId1587" Type="http://schemas.openxmlformats.org/officeDocument/2006/relationships/customXml" Target="../ink/ink1062.xml"/><Relationship Id="rId1794" Type="http://schemas.openxmlformats.org/officeDocument/2006/relationships/image" Target="../media/image810.png"/><Relationship Id="rId86" Type="http://schemas.openxmlformats.org/officeDocument/2006/relationships/customXml" Target="../ink/ink310.xml"/><Relationship Id="rId817" Type="http://schemas.openxmlformats.org/officeDocument/2006/relationships/image" Target="../media/image323.png"/><Relationship Id="rId1002" Type="http://schemas.openxmlformats.org/officeDocument/2006/relationships/customXml" Target="../ink/ink768.xml"/><Relationship Id="rId1447" Type="http://schemas.openxmlformats.org/officeDocument/2006/relationships/customXml" Target="../ink/ink992.xml"/><Relationship Id="rId1654" Type="http://schemas.openxmlformats.org/officeDocument/2006/relationships/image" Target="../media/image740.png"/><Relationship Id="rId1861" Type="http://schemas.openxmlformats.org/officeDocument/2006/relationships/customXml" Target="../ink/ink1199.xml"/><Relationship Id="rId1307" Type="http://schemas.openxmlformats.org/officeDocument/2006/relationships/customXml" Target="../ink/ink922.xml"/><Relationship Id="rId1514" Type="http://schemas.openxmlformats.org/officeDocument/2006/relationships/image" Target="../media/image670.png"/><Relationship Id="rId1721" Type="http://schemas.openxmlformats.org/officeDocument/2006/relationships/customXml" Target="../ink/ink1129.xml"/><Relationship Id="rId13" Type="http://schemas.openxmlformats.org/officeDocument/2006/relationships/image" Target="../media/image1291.png"/><Relationship Id="rId1819" Type="http://schemas.openxmlformats.org/officeDocument/2006/relationships/customXml" Target="../ink/ink1178.xml"/><Relationship Id="rId162" Type="http://schemas.openxmlformats.org/officeDocument/2006/relationships/customXml" Target="../ink/ink348.xml"/><Relationship Id="rId467" Type="http://schemas.openxmlformats.org/officeDocument/2006/relationships/image" Target="../media/image148.png"/><Relationship Id="rId1097" Type="http://schemas.openxmlformats.org/officeDocument/2006/relationships/image" Target="../media/image463.png"/><Relationship Id="rId674" Type="http://schemas.openxmlformats.org/officeDocument/2006/relationships/customXml" Target="../ink/ink604.xml"/><Relationship Id="rId881" Type="http://schemas.openxmlformats.org/officeDocument/2006/relationships/image" Target="../media/image355.png"/><Relationship Id="rId979" Type="http://schemas.openxmlformats.org/officeDocument/2006/relationships/image" Target="../media/image404.png"/><Relationship Id="rId327" Type="http://schemas.openxmlformats.org/officeDocument/2006/relationships/image" Target="../media/image1448.png"/><Relationship Id="rId534" Type="http://schemas.openxmlformats.org/officeDocument/2006/relationships/customXml" Target="../ink/ink534.xml"/><Relationship Id="rId741" Type="http://schemas.openxmlformats.org/officeDocument/2006/relationships/image" Target="../media/image285.png"/><Relationship Id="rId839" Type="http://schemas.openxmlformats.org/officeDocument/2006/relationships/image" Target="../media/image334.png"/><Relationship Id="rId1164" Type="http://schemas.openxmlformats.org/officeDocument/2006/relationships/customXml" Target="../ink/ink849.xml"/><Relationship Id="rId1371" Type="http://schemas.openxmlformats.org/officeDocument/2006/relationships/customXml" Target="../ink/ink954.xml"/><Relationship Id="rId1469" Type="http://schemas.openxmlformats.org/officeDocument/2006/relationships/customXml" Target="../ink/ink1003.xml"/><Relationship Id="rId601" Type="http://schemas.openxmlformats.org/officeDocument/2006/relationships/image" Target="../media/image215.png"/><Relationship Id="rId1024" Type="http://schemas.openxmlformats.org/officeDocument/2006/relationships/customXml" Target="../ink/ink779.xml"/><Relationship Id="rId1231" Type="http://schemas.openxmlformats.org/officeDocument/2006/relationships/customXml" Target="../ink/ink883.xml"/><Relationship Id="rId1676" Type="http://schemas.openxmlformats.org/officeDocument/2006/relationships/image" Target="../media/image751.png"/><Relationship Id="rId1883" Type="http://schemas.openxmlformats.org/officeDocument/2006/relationships/customXml" Target="../ink/ink1210.xml"/><Relationship Id="rId906" Type="http://schemas.openxmlformats.org/officeDocument/2006/relationships/customXml" Target="../ink/ink720.xml"/><Relationship Id="rId1329" Type="http://schemas.openxmlformats.org/officeDocument/2006/relationships/customXml" Target="../ink/ink933.xml"/><Relationship Id="rId1536" Type="http://schemas.openxmlformats.org/officeDocument/2006/relationships/image" Target="../media/image681.png"/><Relationship Id="rId1743" Type="http://schemas.openxmlformats.org/officeDocument/2006/relationships/customXml" Target="../ink/ink1140.xml"/><Relationship Id="rId35" Type="http://schemas.openxmlformats.org/officeDocument/2006/relationships/image" Target="../media/image1302.png"/><Relationship Id="rId1603" Type="http://schemas.openxmlformats.org/officeDocument/2006/relationships/customXml" Target="../ink/ink1070.xml"/><Relationship Id="rId1810" Type="http://schemas.openxmlformats.org/officeDocument/2006/relationships/image" Target="../media/image818.png"/><Relationship Id="rId184" Type="http://schemas.openxmlformats.org/officeDocument/2006/relationships/customXml" Target="../ink/ink359.xml"/><Relationship Id="rId391" Type="http://schemas.openxmlformats.org/officeDocument/2006/relationships/image" Target="../media/image1480.png"/><Relationship Id="rId1908" Type="http://schemas.openxmlformats.org/officeDocument/2006/relationships/image" Target="../media/image867.png"/><Relationship Id="rId251" Type="http://schemas.openxmlformats.org/officeDocument/2006/relationships/image" Target="../media/image1410.png"/><Relationship Id="rId489" Type="http://schemas.openxmlformats.org/officeDocument/2006/relationships/image" Target="../media/image159.png"/><Relationship Id="rId696" Type="http://schemas.openxmlformats.org/officeDocument/2006/relationships/customXml" Target="../ink/ink615.xml"/><Relationship Id="rId349" Type="http://schemas.openxmlformats.org/officeDocument/2006/relationships/image" Target="../media/image1459.png"/><Relationship Id="rId556" Type="http://schemas.openxmlformats.org/officeDocument/2006/relationships/customXml" Target="../ink/ink545.xml"/><Relationship Id="rId763" Type="http://schemas.openxmlformats.org/officeDocument/2006/relationships/image" Target="../media/image296.png"/><Relationship Id="rId1186" Type="http://schemas.openxmlformats.org/officeDocument/2006/relationships/customXml" Target="../ink/ink860.xml"/><Relationship Id="rId1393" Type="http://schemas.openxmlformats.org/officeDocument/2006/relationships/customXml" Target="../ink/ink965.xml"/><Relationship Id="rId111" Type="http://schemas.openxmlformats.org/officeDocument/2006/relationships/image" Target="../media/image1340.png"/><Relationship Id="rId209" Type="http://schemas.openxmlformats.org/officeDocument/2006/relationships/image" Target="../media/image1389.png"/><Relationship Id="rId416" Type="http://schemas.openxmlformats.org/officeDocument/2006/relationships/customXml" Target="../ink/ink475.xml"/><Relationship Id="rId970" Type="http://schemas.openxmlformats.org/officeDocument/2006/relationships/customXml" Target="../ink/ink752.xml"/><Relationship Id="rId1046" Type="http://schemas.openxmlformats.org/officeDocument/2006/relationships/customXml" Target="../ink/ink790.xml"/><Relationship Id="rId1253" Type="http://schemas.openxmlformats.org/officeDocument/2006/relationships/image" Target="../media/image540.png"/><Relationship Id="rId1698" Type="http://schemas.openxmlformats.org/officeDocument/2006/relationships/image" Target="../media/image762.png"/><Relationship Id="rId623" Type="http://schemas.openxmlformats.org/officeDocument/2006/relationships/image" Target="../media/image226.png"/><Relationship Id="rId830" Type="http://schemas.openxmlformats.org/officeDocument/2006/relationships/customXml" Target="../ink/ink682.xml"/><Relationship Id="rId928" Type="http://schemas.openxmlformats.org/officeDocument/2006/relationships/customXml" Target="../ink/ink731.xml"/><Relationship Id="rId1460" Type="http://schemas.openxmlformats.org/officeDocument/2006/relationships/image" Target="../media/image643.png"/><Relationship Id="rId1558" Type="http://schemas.openxmlformats.org/officeDocument/2006/relationships/image" Target="../media/image692.png"/><Relationship Id="rId1765" Type="http://schemas.openxmlformats.org/officeDocument/2006/relationships/customXml" Target="../ink/ink1151.xml"/><Relationship Id="rId57" Type="http://schemas.openxmlformats.org/officeDocument/2006/relationships/image" Target="../media/image1313.png"/><Relationship Id="rId1113" Type="http://schemas.openxmlformats.org/officeDocument/2006/relationships/image" Target="../media/image471.png"/><Relationship Id="rId1320" Type="http://schemas.openxmlformats.org/officeDocument/2006/relationships/image" Target="../media/image573.png"/><Relationship Id="rId1418" Type="http://schemas.openxmlformats.org/officeDocument/2006/relationships/image" Target="../media/image622.png"/><Relationship Id="rId1625" Type="http://schemas.openxmlformats.org/officeDocument/2006/relationships/customXml" Target="../ink/ink1081.xml"/><Relationship Id="rId1832" Type="http://schemas.openxmlformats.org/officeDocument/2006/relationships/image" Target="../media/image829.png"/><Relationship Id="rId273" Type="http://schemas.openxmlformats.org/officeDocument/2006/relationships/image" Target="../media/image1421.png"/><Relationship Id="rId480" Type="http://schemas.openxmlformats.org/officeDocument/2006/relationships/customXml" Target="../ink/ink507.xml"/><Relationship Id="rId133" Type="http://schemas.openxmlformats.org/officeDocument/2006/relationships/image" Target="../media/image1351.png"/><Relationship Id="rId340" Type="http://schemas.openxmlformats.org/officeDocument/2006/relationships/customXml" Target="../ink/ink437.xml"/><Relationship Id="rId578" Type="http://schemas.openxmlformats.org/officeDocument/2006/relationships/customXml" Target="../ink/ink556.xml"/><Relationship Id="rId785" Type="http://schemas.openxmlformats.org/officeDocument/2006/relationships/image" Target="../media/image307.png"/><Relationship Id="rId992" Type="http://schemas.openxmlformats.org/officeDocument/2006/relationships/customXml" Target="../ink/ink763.xml"/><Relationship Id="rId200" Type="http://schemas.openxmlformats.org/officeDocument/2006/relationships/customXml" Target="../ink/ink367.xml"/><Relationship Id="rId438" Type="http://schemas.openxmlformats.org/officeDocument/2006/relationships/customXml" Target="../ink/ink486.xml"/><Relationship Id="rId645" Type="http://schemas.openxmlformats.org/officeDocument/2006/relationships/image" Target="../media/image237.png"/><Relationship Id="rId852" Type="http://schemas.openxmlformats.org/officeDocument/2006/relationships/customXml" Target="../ink/ink693.xml"/><Relationship Id="rId1068" Type="http://schemas.openxmlformats.org/officeDocument/2006/relationships/customXml" Target="../ink/ink801.xml"/><Relationship Id="rId1275" Type="http://schemas.openxmlformats.org/officeDocument/2006/relationships/customXml" Target="../ink/ink906.xml"/><Relationship Id="rId1482" Type="http://schemas.openxmlformats.org/officeDocument/2006/relationships/image" Target="../media/image654.png"/><Relationship Id="rId505" Type="http://schemas.openxmlformats.org/officeDocument/2006/relationships/image" Target="../media/image167.png"/><Relationship Id="rId712" Type="http://schemas.openxmlformats.org/officeDocument/2006/relationships/customXml" Target="../ink/ink623.xml"/><Relationship Id="rId1135" Type="http://schemas.openxmlformats.org/officeDocument/2006/relationships/image" Target="../media/image482.png"/><Relationship Id="rId1342" Type="http://schemas.openxmlformats.org/officeDocument/2006/relationships/image" Target="../media/image584.png"/><Relationship Id="rId1787" Type="http://schemas.openxmlformats.org/officeDocument/2006/relationships/customXml" Target="../ink/ink1162.xml"/><Relationship Id="rId79" Type="http://schemas.openxmlformats.org/officeDocument/2006/relationships/image" Target="../media/image1324.png"/><Relationship Id="rId1202" Type="http://schemas.openxmlformats.org/officeDocument/2006/relationships/customXml" Target="../ink/ink868.xml"/><Relationship Id="rId1647" Type="http://schemas.openxmlformats.org/officeDocument/2006/relationships/customXml" Target="../ink/ink1092.xml"/><Relationship Id="rId1854" Type="http://schemas.openxmlformats.org/officeDocument/2006/relationships/image" Target="../media/image840.png"/><Relationship Id="rId1507" Type="http://schemas.openxmlformats.org/officeDocument/2006/relationships/customXml" Target="../ink/ink1022.xml"/><Relationship Id="rId1714" Type="http://schemas.openxmlformats.org/officeDocument/2006/relationships/image" Target="../media/image770.png"/><Relationship Id="rId295" Type="http://schemas.openxmlformats.org/officeDocument/2006/relationships/image" Target="../media/image1432.png"/><Relationship Id="rId1921" Type="http://schemas.openxmlformats.org/officeDocument/2006/relationships/customXml" Target="../ink/ink1229.xml"/><Relationship Id="rId155" Type="http://schemas.openxmlformats.org/officeDocument/2006/relationships/image" Target="../media/image1362.png"/><Relationship Id="rId362" Type="http://schemas.openxmlformats.org/officeDocument/2006/relationships/customXml" Target="../ink/ink448.xml"/><Relationship Id="rId1297" Type="http://schemas.openxmlformats.org/officeDocument/2006/relationships/customXml" Target="../ink/ink917.xml"/><Relationship Id="rId222" Type="http://schemas.openxmlformats.org/officeDocument/2006/relationships/customXml" Target="../ink/ink378.xml"/><Relationship Id="rId667" Type="http://schemas.openxmlformats.org/officeDocument/2006/relationships/image" Target="../media/image248.png"/><Relationship Id="rId874" Type="http://schemas.openxmlformats.org/officeDocument/2006/relationships/customXml" Target="../ink/ink704.xml"/><Relationship Id="rId527" Type="http://schemas.openxmlformats.org/officeDocument/2006/relationships/image" Target="../media/image178.png"/><Relationship Id="rId734" Type="http://schemas.openxmlformats.org/officeDocument/2006/relationships/customXml" Target="../ink/ink634.xml"/><Relationship Id="rId941" Type="http://schemas.openxmlformats.org/officeDocument/2006/relationships/image" Target="../media/image385.png"/><Relationship Id="rId1157" Type="http://schemas.openxmlformats.org/officeDocument/2006/relationships/image" Target="../media/image493.png"/><Relationship Id="rId1364" Type="http://schemas.openxmlformats.org/officeDocument/2006/relationships/image" Target="../media/image595.png"/><Relationship Id="rId1571" Type="http://schemas.openxmlformats.org/officeDocument/2006/relationships/customXml" Target="../ink/ink1054.xml"/><Relationship Id="rId70" Type="http://schemas.openxmlformats.org/officeDocument/2006/relationships/customXml" Target="../ink/ink302.xml"/><Relationship Id="rId801" Type="http://schemas.openxmlformats.org/officeDocument/2006/relationships/image" Target="../media/image315.png"/><Relationship Id="rId1017" Type="http://schemas.openxmlformats.org/officeDocument/2006/relationships/image" Target="../media/image423.png"/><Relationship Id="rId1224" Type="http://schemas.openxmlformats.org/officeDocument/2006/relationships/image" Target="../media/image526.png"/><Relationship Id="rId1431" Type="http://schemas.openxmlformats.org/officeDocument/2006/relationships/customXml" Target="../ink/ink984.xml"/><Relationship Id="rId1669" Type="http://schemas.openxmlformats.org/officeDocument/2006/relationships/customXml" Target="../ink/ink1103.xml"/><Relationship Id="rId1876" Type="http://schemas.openxmlformats.org/officeDocument/2006/relationships/image" Target="../media/image851.png"/><Relationship Id="rId1529" Type="http://schemas.openxmlformats.org/officeDocument/2006/relationships/customXml" Target="../ink/ink1033.xml"/><Relationship Id="rId1736" Type="http://schemas.openxmlformats.org/officeDocument/2006/relationships/image" Target="../media/image781.png"/><Relationship Id="rId28" Type="http://schemas.openxmlformats.org/officeDocument/2006/relationships/customXml" Target="../ink/ink281.xml"/><Relationship Id="rId1803" Type="http://schemas.openxmlformats.org/officeDocument/2006/relationships/customXml" Target="../ink/ink1170.xml"/><Relationship Id="rId177" Type="http://schemas.openxmlformats.org/officeDocument/2006/relationships/image" Target="../media/image1373.png"/><Relationship Id="rId384" Type="http://schemas.openxmlformats.org/officeDocument/2006/relationships/customXml" Target="../ink/ink459.xml"/><Relationship Id="rId591" Type="http://schemas.openxmlformats.org/officeDocument/2006/relationships/image" Target="../media/image210.png"/><Relationship Id="rId244" Type="http://schemas.openxmlformats.org/officeDocument/2006/relationships/customXml" Target="../ink/ink389.xml"/><Relationship Id="rId689" Type="http://schemas.openxmlformats.org/officeDocument/2006/relationships/image" Target="../media/image259.png"/><Relationship Id="rId896" Type="http://schemas.openxmlformats.org/officeDocument/2006/relationships/customXml" Target="../ink/ink715.xml"/><Relationship Id="rId1081" Type="http://schemas.openxmlformats.org/officeDocument/2006/relationships/image" Target="../media/image455.png"/><Relationship Id="rId451" Type="http://schemas.openxmlformats.org/officeDocument/2006/relationships/image" Target="../media/image1510.png"/><Relationship Id="rId549" Type="http://schemas.openxmlformats.org/officeDocument/2006/relationships/image" Target="../media/image189.png"/><Relationship Id="rId756" Type="http://schemas.openxmlformats.org/officeDocument/2006/relationships/customXml" Target="../ink/ink645.xml"/><Relationship Id="rId1179" Type="http://schemas.openxmlformats.org/officeDocument/2006/relationships/image" Target="../media/image504.png"/><Relationship Id="rId1386" Type="http://schemas.openxmlformats.org/officeDocument/2006/relationships/image" Target="../media/image606.png"/><Relationship Id="rId1593" Type="http://schemas.openxmlformats.org/officeDocument/2006/relationships/customXml" Target="../ink/ink1065.xml"/><Relationship Id="rId104" Type="http://schemas.openxmlformats.org/officeDocument/2006/relationships/customXml" Target="../ink/ink319.xml"/><Relationship Id="rId311" Type="http://schemas.openxmlformats.org/officeDocument/2006/relationships/image" Target="../media/image1440.png"/><Relationship Id="rId409" Type="http://schemas.openxmlformats.org/officeDocument/2006/relationships/image" Target="../media/image1489.png"/><Relationship Id="rId963" Type="http://schemas.openxmlformats.org/officeDocument/2006/relationships/image" Target="../media/image396.png"/><Relationship Id="rId1039" Type="http://schemas.openxmlformats.org/officeDocument/2006/relationships/image" Target="../media/image434.png"/><Relationship Id="rId1246" Type="http://schemas.openxmlformats.org/officeDocument/2006/relationships/customXml" Target="../ink/ink891.xml"/><Relationship Id="rId1898" Type="http://schemas.openxmlformats.org/officeDocument/2006/relationships/image" Target="../media/image862.png"/><Relationship Id="rId92" Type="http://schemas.openxmlformats.org/officeDocument/2006/relationships/customXml" Target="../ink/ink313.xml"/><Relationship Id="rId616" Type="http://schemas.openxmlformats.org/officeDocument/2006/relationships/customXml" Target="../ink/ink575.xml"/><Relationship Id="rId823" Type="http://schemas.openxmlformats.org/officeDocument/2006/relationships/image" Target="../media/image326.png"/><Relationship Id="rId1453" Type="http://schemas.openxmlformats.org/officeDocument/2006/relationships/customXml" Target="../ink/ink995.xml"/><Relationship Id="rId1660" Type="http://schemas.openxmlformats.org/officeDocument/2006/relationships/image" Target="../media/image743.png"/><Relationship Id="rId1758" Type="http://schemas.openxmlformats.org/officeDocument/2006/relationships/image" Target="../media/image792.png"/><Relationship Id="rId1106" Type="http://schemas.openxmlformats.org/officeDocument/2006/relationships/customXml" Target="../ink/ink820.xml"/><Relationship Id="rId1313" Type="http://schemas.openxmlformats.org/officeDocument/2006/relationships/customXml" Target="../ink/ink925.xml"/><Relationship Id="rId1520" Type="http://schemas.openxmlformats.org/officeDocument/2006/relationships/image" Target="../media/image673.png"/><Relationship Id="rId1618" Type="http://schemas.openxmlformats.org/officeDocument/2006/relationships/image" Target="../media/image722.png"/><Relationship Id="rId1825" Type="http://schemas.openxmlformats.org/officeDocument/2006/relationships/customXml" Target="../ink/ink1181.xml"/><Relationship Id="rId199" Type="http://schemas.openxmlformats.org/officeDocument/2006/relationships/image" Target="../media/image1384.png"/><Relationship Id="rId266" Type="http://schemas.openxmlformats.org/officeDocument/2006/relationships/customXml" Target="../ink/ink400.xml"/><Relationship Id="rId473" Type="http://schemas.openxmlformats.org/officeDocument/2006/relationships/image" Target="../media/image151.png"/><Relationship Id="rId680" Type="http://schemas.openxmlformats.org/officeDocument/2006/relationships/customXml" Target="../ink/ink607.xml"/><Relationship Id="rId126" Type="http://schemas.openxmlformats.org/officeDocument/2006/relationships/customXml" Target="../ink/ink330.xml"/><Relationship Id="rId333" Type="http://schemas.openxmlformats.org/officeDocument/2006/relationships/image" Target="../media/image1451.png"/><Relationship Id="rId540" Type="http://schemas.openxmlformats.org/officeDocument/2006/relationships/customXml" Target="../ink/ink537.xml"/><Relationship Id="rId778" Type="http://schemas.openxmlformats.org/officeDocument/2006/relationships/customXml" Target="../ink/ink656.xml"/><Relationship Id="rId985" Type="http://schemas.openxmlformats.org/officeDocument/2006/relationships/image" Target="../media/image407.png"/><Relationship Id="rId1170" Type="http://schemas.openxmlformats.org/officeDocument/2006/relationships/customXml" Target="../ink/ink852.xml"/><Relationship Id="rId638" Type="http://schemas.openxmlformats.org/officeDocument/2006/relationships/customXml" Target="../ink/ink586.xml"/><Relationship Id="rId845" Type="http://schemas.openxmlformats.org/officeDocument/2006/relationships/image" Target="../media/image337.png"/><Relationship Id="rId1030" Type="http://schemas.openxmlformats.org/officeDocument/2006/relationships/customXml" Target="../ink/ink782.xml"/><Relationship Id="rId1268" Type="http://schemas.openxmlformats.org/officeDocument/2006/relationships/image" Target="../media/image547.png"/><Relationship Id="rId1475" Type="http://schemas.openxmlformats.org/officeDocument/2006/relationships/customXml" Target="../ink/ink1006.xml"/><Relationship Id="rId1682" Type="http://schemas.openxmlformats.org/officeDocument/2006/relationships/image" Target="../media/image754.png"/><Relationship Id="rId400" Type="http://schemas.openxmlformats.org/officeDocument/2006/relationships/customXml" Target="../ink/ink467.xml"/><Relationship Id="rId705" Type="http://schemas.openxmlformats.org/officeDocument/2006/relationships/image" Target="../media/image267.png"/><Relationship Id="rId1128" Type="http://schemas.openxmlformats.org/officeDocument/2006/relationships/customXml" Target="../ink/ink831.xml"/><Relationship Id="rId1335" Type="http://schemas.openxmlformats.org/officeDocument/2006/relationships/customXml" Target="../ink/ink936.xml"/><Relationship Id="rId1542" Type="http://schemas.openxmlformats.org/officeDocument/2006/relationships/image" Target="../media/image684.png"/><Relationship Id="rId912" Type="http://schemas.openxmlformats.org/officeDocument/2006/relationships/customXml" Target="../ink/ink723.xml"/><Relationship Id="rId1847" Type="http://schemas.openxmlformats.org/officeDocument/2006/relationships/customXml" Target="../ink/ink1192.xml"/><Relationship Id="rId41" Type="http://schemas.openxmlformats.org/officeDocument/2006/relationships/image" Target="../media/image1305.png"/><Relationship Id="rId1402" Type="http://schemas.openxmlformats.org/officeDocument/2006/relationships/image" Target="../media/image614.png"/><Relationship Id="rId1707" Type="http://schemas.openxmlformats.org/officeDocument/2006/relationships/customXml" Target="../ink/ink1122.xml"/><Relationship Id="rId190" Type="http://schemas.openxmlformats.org/officeDocument/2006/relationships/customXml" Target="../ink/ink362.xml"/><Relationship Id="rId288" Type="http://schemas.openxmlformats.org/officeDocument/2006/relationships/customXml" Target="../ink/ink411.xml"/><Relationship Id="rId1914" Type="http://schemas.openxmlformats.org/officeDocument/2006/relationships/image" Target="../media/image870.png"/><Relationship Id="rId495" Type="http://schemas.openxmlformats.org/officeDocument/2006/relationships/image" Target="../media/image162.png"/><Relationship Id="rId148" Type="http://schemas.openxmlformats.org/officeDocument/2006/relationships/customXml" Target="../ink/ink341.xml"/><Relationship Id="rId355" Type="http://schemas.openxmlformats.org/officeDocument/2006/relationships/image" Target="../media/image1462.png"/><Relationship Id="rId562" Type="http://schemas.openxmlformats.org/officeDocument/2006/relationships/customXml" Target="../ink/ink548.xml"/><Relationship Id="rId1192" Type="http://schemas.openxmlformats.org/officeDocument/2006/relationships/customXml" Target="../ink/ink863.xml"/><Relationship Id="rId215" Type="http://schemas.openxmlformats.org/officeDocument/2006/relationships/image" Target="../media/image1392.png"/><Relationship Id="rId422" Type="http://schemas.openxmlformats.org/officeDocument/2006/relationships/customXml" Target="../ink/ink478.xml"/><Relationship Id="rId867" Type="http://schemas.openxmlformats.org/officeDocument/2006/relationships/image" Target="../media/image348.png"/><Relationship Id="rId1052" Type="http://schemas.openxmlformats.org/officeDocument/2006/relationships/customXml" Target="../ink/ink793.xml"/><Relationship Id="rId1497" Type="http://schemas.openxmlformats.org/officeDocument/2006/relationships/customXml" Target="../ink/ink1017.xml"/><Relationship Id="rId727" Type="http://schemas.openxmlformats.org/officeDocument/2006/relationships/image" Target="../media/image278.png"/><Relationship Id="rId934" Type="http://schemas.openxmlformats.org/officeDocument/2006/relationships/customXml" Target="../ink/ink734.xml"/><Relationship Id="rId1357" Type="http://schemas.openxmlformats.org/officeDocument/2006/relationships/customXml" Target="../ink/ink947.xml"/><Relationship Id="rId1564" Type="http://schemas.openxmlformats.org/officeDocument/2006/relationships/image" Target="../media/image695.png"/><Relationship Id="rId1771" Type="http://schemas.openxmlformats.org/officeDocument/2006/relationships/customXml" Target="../ink/ink1154.xml"/><Relationship Id="rId63" Type="http://schemas.openxmlformats.org/officeDocument/2006/relationships/image" Target="../media/image1316.png"/><Relationship Id="rId1217" Type="http://schemas.openxmlformats.org/officeDocument/2006/relationships/customXml" Target="../ink/ink876.xml"/><Relationship Id="rId1424" Type="http://schemas.openxmlformats.org/officeDocument/2006/relationships/image" Target="../media/image625.png"/><Relationship Id="rId1631" Type="http://schemas.openxmlformats.org/officeDocument/2006/relationships/customXml" Target="../ink/ink1084.xml"/><Relationship Id="rId1869" Type="http://schemas.openxmlformats.org/officeDocument/2006/relationships/customXml" Target="../ink/ink1203.xml"/><Relationship Id="rId1729" Type="http://schemas.openxmlformats.org/officeDocument/2006/relationships/customXml" Target="../ink/ink1133.xml"/><Relationship Id="rId377" Type="http://schemas.openxmlformats.org/officeDocument/2006/relationships/image" Target="../media/image1473.png"/><Relationship Id="rId584" Type="http://schemas.openxmlformats.org/officeDocument/2006/relationships/customXml" Target="../ink/ink559.xml"/><Relationship Id="rId5" Type="http://schemas.openxmlformats.org/officeDocument/2006/relationships/image" Target="../media/image1287.png"/><Relationship Id="rId237" Type="http://schemas.openxmlformats.org/officeDocument/2006/relationships/image" Target="../media/image1403.png"/><Relationship Id="rId791" Type="http://schemas.openxmlformats.org/officeDocument/2006/relationships/image" Target="../media/image310.png"/><Relationship Id="rId889" Type="http://schemas.openxmlformats.org/officeDocument/2006/relationships/image" Target="../media/image359.png"/><Relationship Id="rId1074" Type="http://schemas.openxmlformats.org/officeDocument/2006/relationships/customXml" Target="../ink/ink804.xml"/><Relationship Id="rId444" Type="http://schemas.openxmlformats.org/officeDocument/2006/relationships/customXml" Target="../ink/ink489.xml"/><Relationship Id="rId651" Type="http://schemas.openxmlformats.org/officeDocument/2006/relationships/image" Target="../media/image240.png"/><Relationship Id="rId749" Type="http://schemas.openxmlformats.org/officeDocument/2006/relationships/image" Target="../media/image289.png"/><Relationship Id="rId1281" Type="http://schemas.openxmlformats.org/officeDocument/2006/relationships/customXml" Target="../ink/ink909.xml"/><Relationship Id="rId1379" Type="http://schemas.openxmlformats.org/officeDocument/2006/relationships/customXml" Target="../ink/ink958.xml"/><Relationship Id="rId1586" Type="http://schemas.openxmlformats.org/officeDocument/2006/relationships/image" Target="../media/image706.png"/><Relationship Id="rId304" Type="http://schemas.openxmlformats.org/officeDocument/2006/relationships/customXml" Target="../ink/ink419.xml"/><Relationship Id="rId511" Type="http://schemas.openxmlformats.org/officeDocument/2006/relationships/image" Target="../media/image170.png"/><Relationship Id="rId609" Type="http://schemas.openxmlformats.org/officeDocument/2006/relationships/image" Target="../media/image219.png"/><Relationship Id="rId956" Type="http://schemas.openxmlformats.org/officeDocument/2006/relationships/customXml" Target="../ink/ink745.xml"/><Relationship Id="rId1141" Type="http://schemas.openxmlformats.org/officeDocument/2006/relationships/image" Target="../media/image485.png"/><Relationship Id="rId1239" Type="http://schemas.openxmlformats.org/officeDocument/2006/relationships/customXml" Target="../ink/ink887.xml"/><Relationship Id="rId1793" Type="http://schemas.openxmlformats.org/officeDocument/2006/relationships/customXml" Target="../ink/ink1165.xml"/><Relationship Id="rId85" Type="http://schemas.openxmlformats.org/officeDocument/2006/relationships/image" Target="../media/image1327.png"/><Relationship Id="rId816" Type="http://schemas.openxmlformats.org/officeDocument/2006/relationships/customXml" Target="../ink/ink675.xml"/><Relationship Id="rId1001" Type="http://schemas.openxmlformats.org/officeDocument/2006/relationships/image" Target="../media/image415.png"/><Relationship Id="rId1446" Type="http://schemas.openxmlformats.org/officeDocument/2006/relationships/image" Target="../media/image636.png"/><Relationship Id="rId1653" Type="http://schemas.openxmlformats.org/officeDocument/2006/relationships/customXml" Target="../ink/ink1095.xml"/><Relationship Id="rId1860" Type="http://schemas.openxmlformats.org/officeDocument/2006/relationships/image" Target="../media/image843.png"/><Relationship Id="rId1306" Type="http://schemas.openxmlformats.org/officeDocument/2006/relationships/image" Target="../media/image566.png"/><Relationship Id="rId1513" Type="http://schemas.openxmlformats.org/officeDocument/2006/relationships/customXml" Target="../ink/ink1025.xml"/><Relationship Id="rId1720" Type="http://schemas.openxmlformats.org/officeDocument/2006/relationships/image" Target="../media/image773.png"/><Relationship Id="rId12" Type="http://schemas.openxmlformats.org/officeDocument/2006/relationships/customXml" Target="../ink/ink273.xml"/><Relationship Id="rId1818" Type="http://schemas.openxmlformats.org/officeDocument/2006/relationships/image" Target="../media/image822.png"/><Relationship Id="rId161" Type="http://schemas.openxmlformats.org/officeDocument/2006/relationships/image" Target="../media/image1365.png"/><Relationship Id="rId399" Type="http://schemas.openxmlformats.org/officeDocument/2006/relationships/image" Target="../media/image1484.png"/><Relationship Id="rId259" Type="http://schemas.openxmlformats.org/officeDocument/2006/relationships/image" Target="../media/image1414.png"/><Relationship Id="rId466" Type="http://schemas.openxmlformats.org/officeDocument/2006/relationships/customXml" Target="../ink/ink500.xml"/><Relationship Id="rId673" Type="http://schemas.openxmlformats.org/officeDocument/2006/relationships/image" Target="../media/image251.png"/><Relationship Id="rId880" Type="http://schemas.openxmlformats.org/officeDocument/2006/relationships/customXml" Target="../ink/ink707.xml"/><Relationship Id="rId1096" Type="http://schemas.openxmlformats.org/officeDocument/2006/relationships/customXml" Target="../ink/ink815.xml"/><Relationship Id="rId119" Type="http://schemas.openxmlformats.org/officeDocument/2006/relationships/image" Target="../media/image1344.png"/><Relationship Id="rId326" Type="http://schemas.openxmlformats.org/officeDocument/2006/relationships/customXml" Target="../ink/ink430.xml"/><Relationship Id="rId533" Type="http://schemas.openxmlformats.org/officeDocument/2006/relationships/image" Target="../media/image181.png"/><Relationship Id="rId978" Type="http://schemas.openxmlformats.org/officeDocument/2006/relationships/customXml" Target="../ink/ink756.xml"/><Relationship Id="rId1163" Type="http://schemas.openxmlformats.org/officeDocument/2006/relationships/image" Target="../media/image496.png"/><Relationship Id="rId1370" Type="http://schemas.openxmlformats.org/officeDocument/2006/relationships/image" Target="../media/image598.png"/><Relationship Id="rId740" Type="http://schemas.openxmlformats.org/officeDocument/2006/relationships/customXml" Target="../ink/ink637.xml"/><Relationship Id="rId838" Type="http://schemas.openxmlformats.org/officeDocument/2006/relationships/customXml" Target="../ink/ink686.xml"/><Relationship Id="rId1023" Type="http://schemas.openxmlformats.org/officeDocument/2006/relationships/image" Target="../media/image426.png"/><Relationship Id="rId1468" Type="http://schemas.openxmlformats.org/officeDocument/2006/relationships/image" Target="../media/image647.png"/><Relationship Id="rId1675" Type="http://schemas.openxmlformats.org/officeDocument/2006/relationships/customXml" Target="../ink/ink1106.xml"/><Relationship Id="rId1882" Type="http://schemas.openxmlformats.org/officeDocument/2006/relationships/image" Target="../media/image854.png"/><Relationship Id="rId600" Type="http://schemas.openxmlformats.org/officeDocument/2006/relationships/customXml" Target="../ink/ink567.xml"/><Relationship Id="rId1230" Type="http://schemas.openxmlformats.org/officeDocument/2006/relationships/image" Target="../media/image529.png"/><Relationship Id="rId1328" Type="http://schemas.openxmlformats.org/officeDocument/2006/relationships/image" Target="../media/image577.png"/><Relationship Id="rId1535" Type="http://schemas.openxmlformats.org/officeDocument/2006/relationships/customXml" Target="../ink/ink1036.xml"/><Relationship Id="rId905" Type="http://schemas.openxmlformats.org/officeDocument/2006/relationships/image" Target="../media/image367.png"/><Relationship Id="rId1742" Type="http://schemas.openxmlformats.org/officeDocument/2006/relationships/image" Target="../media/image784.png"/><Relationship Id="rId34" Type="http://schemas.openxmlformats.org/officeDocument/2006/relationships/customXml" Target="../ink/ink284.xml"/><Relationship Id="rId1602" Type="http://schemas.openxmlformats.org/officeDocument/2006/relationships/image" Target="../media/image714.png"/><Relationship Id="rId183" Type="http://schemas.openxmlformats.org/officeDocument/2006/relationships/image" Target="../media/image1376.png"/><Relationship Id="rId390" Type="http://schemas.openxmlformats.org/officeDocument/2006/relationships/customXml" Target="../ink/ink462.xml"/><Relationship Id="rId1907" Type="http://schemas.openxmlformats.org/officeDocument/2006/relationships/customXml" Target="../ink/ink1222.xml"/><Relationship Id="rId250" Type="http://schemas.openxmlformats.org/officeDocument/2006/relationships/customXml" Target="../ink/ink392.xml"/><Relationship Id="rId488" Type="http://schemas.openxmlformats.org/officeDocument/2006/relationships/customXml" Target="../ink/ink511.xml"/><Relationship Id="rId695" Type="http://schemas.openxmlformats.org/officeDocument/2006/relationships/image" Target="../media/image262.png"/><Relationship Id="rId110" Type="http://schemas.openxmlformats.org/officeDocument/2006/relationships/customXml" Target="../ink/ink322.xml"/><Relationship Id="rId348" Type="http://schemas.openxmlformats.org/officeDocument/2006/relationships/customXml" Target="../ink/ink441.xml"/><Relationship Id="rId555" Type="http://schemas.openxmlformats.org/officeDocument/2006/relationships/image" Target="../media/image192.png"/><Relationship Id="rId762" Type="http://schemas.openxmlformats.org/officeDocument/2006/relationships/customXml" Target="../ink/ink648.xml"/><Relationship Id="rId1185" Type="http://schemas.openxmlformats.org/officeDocument/2006/relationships/image" Target="../media/image507.png"/><Relationship Id="rId1392" Type="http://schemas.openxmlformats.org/officeDocument/2006/relationships/image" Target="../media/image609.png"/><Relationship Id="rId208" Type="http://schemas.openxmlformats.org/officeDocument/2006/relationships/customXml" Target="../ink/ink371.xml"/><Relationship Id="rId415" Type="http://schemas.openxmlformats.org/officeDocument/2006/relationships/image" Target="../media/image1492.png"/><Relationship Id="rId622" Type="http://schemas.openxmlformats.org/officeDocument/2006/relationships/customXml" Target="../ink/ink578.xml"/><Relationship Id="rId1045" Type="http://schemas.openxmlformats.org/officeDocument/2006/relationships/image" Target="../media/image437.png"/><Relationship Id="rId1252" Type="http://schemas.openxmlformats.org/officeDocument/2006/relationships/customXml" Target="../ink/ink894.xml"/><Relationship Id="rId1697" Type="http://schemas.openxmlformats.org/officeDocument/2006/relationships/customXml" Target="../ink/ink1117.xml"/><Relationship Id="rId927" Type="http://schemas.openxmlformats.org/officeDocument/2006/relationships/image" Target="../media/image378.png"/><Relationship Id="rId1112" Type="http://schemas.openxmlformats.org/officeDocument/2006/relationships/customXml" Target="../ink/ink823.xml"/><Relationship Id="rId1557" Type="http://schemas.openxmlformats.org/officeDocument/2006/relationships/customXml" Target="../ink/ink1047.xml"/><Relationship Id="rId1764" Type="http://schemas.openxmlformats.org/officeDocument/2006/relationships/image" Target="../media/image795.png"/><Relationship Id="rId56" Type="http://schemas.openxmlformats.org/officeDocument/2006/relationships/customXml" Target="../ink/ink295.xml"/><Relationship Id="rId1417" Type="http://schemas.openxmlformats.org/officeDocument/2006/relationships/customXml" Target="../ink/ink977.xml"/><Relationship Id="rId1624" Type="http://schemas.openxmlformats.org/officeDocument/2006/relationships/image" Target="../media/image725.png"/><Relationship Id="rId1831" Type="http://schemas.openxmlformats.org/officeDocument/2006/relationships/customXml" Target="../ink/ink1184.xml"/><Relationship Id="rId1929" Type="http://schemas.openxmlformats.org/officeDocument/2006/relationships/customXml" Target="../ink/ink1233.xml"/><Relationship Id="rId272" Type="http://schemas.openxmlformats.org/officeDocument/2006/relationships/customXml" Target="../ink/ink403.xml"/><Relationship Id="rId577" Type="http://schemas.openxmlformats.org/officeDocument/2006/relationships/image" Target="../media/image203.png"/><Relationship Id="rId132" Type="http://schemas.openxmlformats.org/officeDocument/2006/relationships/customXml" Target="../ink/ink333.xml"/><Relationship Id="rId784" Type="http://schemas.openxmlformats.org/officeDocument/2006/relationships/customXml" Target="../ink/ink659.xml"/><Relationship Id="rId991" Type="http://schemas.openxmlformats.org/officeDocument/2006/relationships/image" Target="../media/image410.png"/><Relationship Id="rId1067" Type="http://schemas.openxmlformats.org/officeDocument/2006/relationships/image" Target="../media/image448.png"/><Relationship Id="rId437" Type="http://schemas.openxmlformats.org/officeDocument/2006/relationships/image" Target="../media/image1503.png"/><Relationship Id="rId644" Type="http://schemas.openxmlformats.org/officeDocument/2006/relationships/customXml" Target="../ink/ink589.xml"/><Relationship Id="rId851" Type="http://schemas.openxmlformats.org/officeDocument/2006/relationships/image" Target="../media/image340.png"/><Relationship Id="rId1274" Type="http://schemas.openxmlformats.org/officeDocument/2006/relationships/image" Target="../media/image550.png"/><Relationship Id="rId1481" Type="http://schemas.openxmlformats.org/officeDocument/2006/relationships/customXml" Target="../ink/ink1009.xml"/><Relationship Id="rId1579" Type="http://schemas.openxmlformats.org/officeDocument/2006/relationships/customXml" Target="../ink/ink1058.xml"/><Relationship Id="rId504" Type="http://schemas.openxmlformats.org/officeDocument/2006/relationships/customXml" Target="../ink/ink519.xml"/><Relationship Id="rId711" Type="http://schemas.openxmlformats.org/officeDocument/2006/relationships/image" Target="../media/image270.png"/><Relationship Id="rId949" Type="http://schemas.openxmlformats.org/officeDocument/2006/relationships/image" Target="../media/image389.png"/><Relationship Id="rId1134" Type="http://schemas.openxmlformats.org/officeDocument/2006/relationships/customXml" Target="../ink/ink834.xml"/><Relationship Id="rId1341" Type="http://schemas.openxmlformats.org/officeDocument/2006/relationships/customXml" Target="../ink/ink939.xml"/><Relationship Id="rId1786" Type="http://schemas.openxmlformats.org/officeDocument/2006/relationships/image" Target="../media/image806.png"/><Relationship Id="rId78" Type="http://schemas.openxmlformats.org/officeDocument/2006/relationships/customXml" Target="../ink/ink306.xml"/><Relationship Id="rId809" Type="http://schemas.openxmlformats.org/officeDocument/2006/relationships/image" Target="../media/image319.png"/><Relationship Id="rId1201" Type="http://schemas.openxmlformats.org/officeDocument/2006/relationships/image" Target="../media/image515.png"/><Relationship Id="rId1439" Type="http://schemas.openxmlformats.org/officeDocument/2006/relationships/customXml" Target="../ink/ink988.xml"/><Relationship Id="rId1646" Type="http://schemas.openxmlformats.org/officeDocument/2006/relationships/image" Target="../media/image736.png"/><Relationship Id="rId1853" Type="http://schemas.openxmlformats.org/officeDocument/2006/relationships/customXml" Target="../ink/ink1195.xml"/><Relationship Id="rId1506" Type="http://schemas.openxmlformats.org/officeDocument/2006/relationships/image" Target="../media/image666.png"/><Relationship Id="rId1713" Type="http://schemas.openxmlformats.org/officeDocument/2006/relationships/customXml" Target="../ink/ink1125.xml"/><Relationship Id="rId1920" Type="http://schemas.openxmlformats.org/officeDocument/2006/relationships/image" Target="../media/image873.png"/><Relationship Id="rId294" Type="http://schemas.openxmlformats.org/officeDocument/2006/relationships/customXml" Target="../ink/ink414.xml"/><Relationship Id="rId154" Type="http://schemas.openxmlformats.org/officeDocument/2006/relationships/customXml" Target="../ink/ink344.xml"/><Relationship Id="rId361" Type="http://schemas.openxmlformats.org/officeDocument/2006/relationships/image" Target="../media/image1465.png"/><Relationship Id="rId599" Type="http://schemas.openxmlformats.org/officeDocument/2006/relationships/image" Target="../media/image214.png"/><Relationship Id="rId459" Type="http://schemas.openxmlformats.org/officeDocument/2006/relationships/image" Target="../media/image144.png"/><Relationship Id="rId666" Type="http://schemas.openxmlformats.org/officeDocument/2006/relationships/customXml" Target="../ink/ink600.xml"/><Relationship Id="rId873" Type="http://schemas.openxmlformats.org/officeDocument/2006/relationships/image" Target="../media/image351.png"/><Relationship Id="rId1089" Type="http://schemas.openxmlformats.org/officeDocument/2006/relationships/image" Target="../media/image459.png"/><Relationship Id="rId1296" Type="http://schemas.openxmlformats.org/officeDocument/2006/relationships/image" Target="../media/image561.png"/><Relationship Id="rId221" Type="http://schemas.openxmlformats.org/officeDocument/2006/relationships/image" Target="../media/image1395.png"/><Relationship Id="rId319" Type="http://schemas.openxmlformats.org/officeDocument/2006/relationships/image" Target="../media/image1444.png"/><Relationship Id="rId526" Type="http://schemas.openxmlformats.org/officeDocument/2006/relationships/customXml" Target="../ink/ink530.xml"/><Relationship Id="rId1156" Type="http://schemas.openxmlformats.org/officeDocument/2006/relationships/customXml" Target="../ink/ink845.xml"/><Relationship Id="rId1363" Type="http://schemas.openxmlformats.org/officeDocument/2006/relationships/customXml" Target="../ink/ink950.xml"/><Relationship Id="rId733" Type="http://schemas.openxmlformats.org/officeDocument/2006/relationships/image" Target="../media/image281.png"/><Relationship Id="rId940" Type="http://schemas.openxmlformats.org/officeDocument/2006/relationships/customXml" Target="../ink/ink737.xml"/><Relationship Id="rId1016" Type="http://schemas.openxmlformats.org/officeDocument/2006/relationships/customXml" Target="../ink/ink775.xml"/><Relationship Id="rId1570" Type="http://schemas.openxmlformats.org/officeDocument/2006/relationships/image" Target="../media/image698.png"/><Relationship Id="rId1668" Type="http://schemas.openxmlformats.org/officeDocument/2006/relationships/image" Target="../media/image747.png"/><Relationship Id="rId1875" Type="http://schemas.openxmlformats.org/officeDocument/2006/relationships/customXml" Target="../ink/ink1206.xml"/><Relationship Id="rId800" Type="http://schemas.openxmlformats.org/officeDocument/2006/relationships/customXml" Target="../ink/ink667.xml"/><Relationship Id="rId1223" Type="http://schemas.openxmlformats.org/officeDocument/2006/relationships/customXml" Target="../ink/ink879.xml"/><Relationship Id="rId1430" Type="http://schemas.openxmlformats.org/officeDocument/2006/relationships/image" Target="../media/image628.png"/><Relationship Id="rId1528" Type="http://schemas.openxmlformats.org/officeDocument/2006/relationships/image" Target="../media/image677.png"/><Relationship Id="rId1735" Type="http://schemas.openxmlformats.org/officeDocument/2006/relationships/customXml" Target="../ink/ink1136.xml"/><Relationship Id="rId27" Type="http://schemas.openxmlformats.org/officeDocument/2006/relationships/image" Target="../media/image1298.png"/><Relationship Id="rId1802" Type="http://schemas.openxmlformats.org/officeDocument/2006/relationships/image" Target="../media/image814.png"/><Relationship Id="rId176" Type="http://schemas.openxmlformats.org/officeDocument/2006/relationships/customXml" Target="../ink/ink355.xml"/><Relationship Id="rId383" Type="http://schemas.openxmlformats.org/officeDocument/2006/relationships/image" Target="../media/image1476.png"/><Relationship Id="rId590" Type="http://schemas.openxmlformats.org/officeDocument/2006/relationships/customXml" Target="../ink/ink562.xml"/><Relationship Id="rId243" Type="http://schemas.openxmlformats.org/officeDocument/2006/relationships/image" Target="../media/image1406.png"/><Relationship Id="rId450" Type="http://schemas.openxmlformats.org/officeDocument/2006/relationships/customXml" Target="../ink/ink492.xml"/><Relationship Id="rId688" Type="http://schemas.openxmlformats.org/officeDocument/2006/relationships/customXml" Target="../ink/ink611.xml"/><Relationship Id="rId895" Type="http://schemas.openxmlformats.org/officeDocument/2006/relationships/image" Target="../media/image362.png"/><Relationship Id="rId1080" Type="http://schemas.openxmlformats.org/officeDocument/2006/relationships/customXml" Target="../ink/ink807.xml"/><Relationship Id="rId103" Type="http://schemas.openxmlformats.org/officeDocument/2006/relationships/image" Target="../media/image1336.png"/><Relationship Id="rId310" Type="http://schemas.openxmlformats.org/officeDocument/2006/relationships/customXml" Target="../ink/ink422.xml"/><Relationship Id="rId548" Type="http://schemas.openxmlformats.org/officeDocument/2006/relationships/customXml" Target="../ink/ink541.xml"/><Relationship Id="rId755" Type="http://schemas.openxmlformats.org/officeDocument/2006/relationships/image" Target="../media/image292.png"/><Relationship Id="rId962" Type="http://schemas.openxmlformats.org/officeDocument/2006/relationships/customXml" Target="../ink/ink748.xml"/><Relationship Id="rId1178" Type="http://schemas.openxmlformats.org/officeDocument/2006/relationships/customXml" Target="../ink/ink856.xml"/><Relationship Id="rId1385" Type="http://schemas.openxmlformats.org/officeDocument/2006/relationships/customXml" Target="../ink/ink961.xml"/><Relationship Id="rId1592" Type="http://schemas.openxmlformats.org/officeDocument/2006/relationships/image" Target="../media/image709.png"/><Relationship Id="rId91" Type="http://schemas.openxmlformats.org/officeDocument/2006/relationships/image" Target="../media/image1330.png"/><Relationship Id="rId408" Type="http://schemas.openxmlformats.org/officeDocument/2006/relationships/customXml" Target="../ink/ink471.xml"/><Relationship Id="rId615" Type="http://schemas.openxmlformats.org/officeDocument/2006/relationships/image" Target="../media/image222.png"/><Relationship Id="rId822" Type="http://schemas.openxmlformats.org/officeDocument/2006/relationships/customXml" Target="../ink/ink678.xml"/><Relationship Id="rId1038" Type="http://schemas.openxmlformats.org/officeDocument/2006/relationships/customXml" Target="../ink/ink786.xml"/><Relationship Id="rId1245" Type="http://schemas.openxmlformats.org/officeDocument/2006/relationships/image" Target="../media/image536.png"/><Relationship Id="rId1452" Type="http://schemas.openxmlformats.org/officeDocument/2006/relationships/image" Target="../media/image639.png"/><Relationship Id="rId1897" Type="http://schemas.openxmlformats.org/officeDocument/2006/relationships/customXml" Target="../ink/ink1217.xml"/><Relationship Id="rId1105" Type="http://schemas.openxmlformats.org/officeDocument/2006/relationships/image" Target="../media/image467.png"/><Relationship Id="rId1312" Type="http://schemas.openxmlformats.org/officeDocument/2006/relationships/image" Target="../media/image569.png"/><Relationship Id="rId1757" Type="http://schemas.openxmlformats.org/officeDocument/2006/relationships/customXml" Target="../ink/ink1147.xml"/><Relationship Id="rId49" Type="http://schemas.openxmlformats.org/officeDocument/2006/relationships/image" Target="../media/image1309.png"/><Relationship Id="rId1617" Type="http://schemas.openxmlformats.org/officeDocument/2006/relationships/customXml" Target="../ink/ink1077.xml"/><Relationship Id="rId1824" Type="http://schemas.openxmlformats.org/officeDocument/2006/relationships/image" Target="../media/image825.png"/><Relationship Id="rId198" Type="http://schemas.openxmlformats.org/officeDocument/2006/relationships/customXml" Target="../ink/ink366.xml"/><Relationship Id="rId265" Type="http://schemas.openxmlformats.org/officeDocument/2006/relationships/image" Target="../media/image1417.png"/><Relationship Id="rId472" Type="http://schemas.openxmlformats.org/officeDocument/2006/relationships/customXml" Target="../ink/ink503.xml"/><Relationship Id="rId125" Type="http://schemas.openxmlformats.org/officeDocument/2006/relationships/image" Target="../media/image1347.png"/><Relationship Id="rId332" Type="http://schemas.openxmlformats.org/officeDocument/2006/relationships/customXml" Target="../ink/ink433.xml"/><Relationship Id="rId777" Type="http://schemas.openxmlformats.org/officeDocument/2006/relationships/image" Target="../media/image303.png"/><Relationship Id="rId984" Type="http://schemas.openxmlformats.org/officeDocument/2006/relationships/customXml" Target="../ink/ink759.xml"/><Relationship Id="rId637" Type="http://schemas.openxmlformats.org/officeDocument/2006/relationships/image" Target="../media/image233.png"/><Relationship Id="rId844" Type="http://schemas.openxmlformats.org/officeDocument/2006/relationships/customXml" Target="../ink/ink689.xml"/><Relationship Id="rId1267" Type="http://schemas.openxmlformats.org/officeDocument/2006/relationships/customXml" Target="../ink/ink902.xml"/><Relationship Id="rId1474" Type="http://schemas.openxmlformats.org/officeDocument/2006/relationships/image" Target="../media/image650.png"/><Relationship Id="rId1681" Type="http://schemas.openxmlformats.org/officeDocument/2006/relationships/customXml" Target="../ink/ink1109.xml"/><Relationship Id="rId704" Type="http://schemas.openxmlformats.org/officeDocument/2006/relationships/customXml" Target="../ink/ink619.xml"/><Relationship Id="rId911" Type="http://schemas.openxmlformats.org/officeDocument/2006/relationships/image" Target="../media/image370.png"/><Relationship Id="rId1127" Type="http://schemas.openxmlformats.org/officeDocument/2006/relationships/image" Target="../media/image478.png"/><Relationship Id="rId1334" Type="http://schemas.openxmlformats.org/officeDocument/2006/relationships/image" Target="../media/image580.png"/><Relationship Id="rId1541" Type="http://schemas.openxmlformats.org/officeDocument/2006/relationships/customXml" Target="../ink/ink1039.xml"/><Relationship Id="rId1779" Type="http://schemas.openxmlformats.org/officeDocument/2006/relationships/customXml" Target="../ink/ink1158.xml"/><Relationship Id="rId40" Type="http://schemas.openxmlformats.org/officeDocument/2006/relationships/customXml" Target="../ink/ink287.xml"/><Relationship Id="rId1401" Type="http://schemas.openxmlformats.org/officeDocument/2006/relationships/customXml" Target="../ink/ink969.xml"/><Relationship Id="rId1639" Type="http://schemas.openxmlformats.org/officeDocument/2006/relationships/customXml" Target="../ink/ink1088.xml"/><Relationship Id="rId1846" Type="http://schemas.openxmlformats.org/officeDocument/2006/relationships/image" Target="../media/image836.png"/><Relationship Id="rId1706" Type="http://schemas.openxmlformats.org/officeDocument/2006/relationships/image" Target="../media/image766.png"/><Relationship Id="rId1913" Type="http://schemas.openxmlformats.org/officeDocument/2006/relationships/customXml" Target="../ink/ink1225.xml"/><Relationship Id="rId287" Type="http://schemas.openxmlformats.org/officeDocument/2006/relationships/image" Target="../media/image1428.png"/><Relationship Id="rId494" Type="http://schemas.openxmlformats.org/officeDocument/2006/relationships/customXml" Target="../ink/ink514.xml"/><Relationship Id="rId147" Type="http://schemas.openxmlformats.org/officeDocument/2006/relationships/image" Target="../media/image1358.png"/><Relationship Id="rId354" Type="http://schemas.openxmlformats.org/officeDocument/2006/relationships/customXml" Target="../ink/ink444.xml"/><Relationship Id="rId799" Type="http://schemas.openxmlformats.org/officeDocument/2006/relationships/image" Target="../media/image314.png"/><Relationship Id="rId1191" Type="http://schemas.openxmlformats.org/officeDocument/2006/relationships/image" Target="../media/image510.png"/><Relationship Id="rId561" Type="http://schemas.openxmlformats.org/officeDocument/2006/relationships/image" Target="../media/image195.png"/><Relationship Id="rId659" Type="http://schemas.openxmlformats.org/officeDocument/2006/relationships/image" Target="../media/image244.png"/><Relationship Id="rId866" Type="http://schemas.openxmlformats.org/officeDocument/2006/relationships/customXml" Target="../ink/ink700.xml"/><Relationship Id="rId1289" Type="http://schemas.openxmlformats.org/officeDocument/2006/relationships/customXml" Target="../ink/ink913.xml"/><Relationship Id="rId1496" Type="http://schemas.openxmlformats.org/officeDocument/2006/relationships/image" Target="../media/image661.png"/><Relationship Id="rId214" Type="http://schemas.openxmlformats.org/officeDocument/2006/relationships/customXml" Target="../ink/ink374.xml"/><Relationship Id="rId421" Type="http://schemas.openxmlformats.org/officeDocument/2006/relationships/image" Target="../media/image1495.png"/><Relationship Id="rId519" Type="http://schemas.openxmlformats.org/officeDocument/2006/relationships/image" Target="../media/image174.png"/><Relationship Id="rId1051" Type="http://schemas.openxmlformats.org/officeDocument/2006/relationships/image" Target="../media/image440.png"/><Relationship Id="rId1149" Type="http://schemas.openxmlformats.org/officeDocument/2006/relationships/image" Target="../media/image489.png"/><Relationship Id="rId1356" Type="http://schemas.openxmlformats.org/officeDocument/2006/relationships/image" Target="../media/image591.png"/><Relationship Id="rId726" Type="http://schemas.openxmlformats.org/officeDocument/2006/relationships/customXml" Target="../ink/ink630.xml"/><Relationship Id="rId933" Type="http://schemas.openxmlformats.org/officeDocument/2006/relationships/image" Target="../media/image381.png"/><Relationship Id="rId1009" Type="http://schemas.openxmlformats.org/officeDocument/2006/relationships/image" Target="../media/image419.png"/><Relationship Id="rId1563" Type="http://schemas.openxmlformats.org/officeDocument/2006/relationships/customXml" Target="../ink/ink1050.xml"/><Relationship Id="rId1770" Type="http://schemas.openxmlformats.org/officeDocument/2006/relationships/image" Target="../media/image798.png"/><Relationship Id="rId1868" Type="http://schemas.openxmlformats.org/officeDocument/2006/relationships/image" Target="../media/image847.png"/><Relationship Id="rId62" Type="http://schemas.openxmlformats.org/officeDocument/2006/relationships/customXml" Target="../ink/ink298.xml"/><Relationship Id="rId1216" Type="http://schemas.openxmlformats.org/officeDocument/2006/relationships/image" Target="../media/image522.png"/><Relationship Id="rId1423" Type="http://schemas.openxmlformats.org/officeDocument/2006/relationships/customXml" Target="../ink/ink980.xml"/><Relationship Id="rId1630" Type="http://schemas.openxmlformats.org/officeDocument/2006/relationships/image" Target="../media/image728.png"/><Relationship Id="rId1728" Type="http://schemas.openxmlformats.org/officeDocument/2006/relationships/image" Target="../media/image777.png"/><Relationship Id="rId169" Type="http://schemas.openxmlformats.org/officeDocument/2006/relationships/image" Target="../media/image1369.png"/><Relationship Id="rId376" Type="http://schemas.openxmlformats.org/officeDocument/2006/relationships/customXml" Target="../ink/ink455.xml"/><Relationship Id="rId583" Type="http://schemas.openxmlformats.org/officeDocument/2006/relationships/image" Target="../media/image206.png"/><Relationship Id="rId790" Type="http://schemas.openxmlformats.org/officeDocument/2006/relationships/customXml" Target="../ink/ink662.xml"/><Relationship Id="rId4" Type="http://schemas.openxmlformats.org/officeDocument/2006/relationships/customXml" Target="../ink/ink269.xml"/><Relationship Id="rId236" Type="http://schemas.openxmlformats.org/officeDocument/2006/relationships/customXml" Target="../ink/ink385.xml"/><Relationship Id="rId443" Type="http://schemas.openxmlformats.org/officeDocument/2006/relationships/image" Target="../media/image1506.png"/><Relationship Id="rId650" Type="http://schemas.openxmlformats.org/officeDocument/2006/relationships/customXml" Target="../ink/ink592.xml"/><Relationship Id="rId888" Type="http://schemas.openxmlformats.org/officeDocument/2006/relationships/customXml" Target="../ink/ink711.xml"/><Relationship Id="rId1073" Type="http://schemas.openxmlformats.org/officeDocument/2006/relationships/image" Target="../media/image451.png"/><Relationship Id="rId1280" Type="http://schemas.openxmlformats.org/officeDocument/2006/relationships/image" Target="../media/image553.png"/><Relationship Id="rId303" Type="http://schemas.openxmlformats.org/officeDocument/2006/relationships/image" Target="../media/image1436.png"/><Relationship Id="rId748" Type="http://schemas.openxmlformats.org/officeDocument/2006/relationships/customXml" Target="../ink/ink641.xml"/><Relationship Id="rId955" Type="http://schemas.openxmlformats.org/officeDocument/2006/relationships/image" Target="../media/image392.png"/><Relationship Id="rId1140" Type="http://schemas.openxmlformats.org/officeDocument/2006/relationships/customXml" Target="../ink/ink837.xml"/><Relationship Id="rId1378" Type="http://schemas.openxmlformats.org/officeDocument/2006/relationships/image" Target="../media/image602.png"/><Relationship Id="rId1585" Type="http://schemas.openxmlformats.org/officeDocument/2006/relationships/customXml" Target="../ink/ink1061.xml"/><Relationship Id="rId1792" Type="http://schemas.openxmlformats.org/officeDocument/2006/relationships/image" Target="../media/image809.png"/><Relationship Id="rId84" Type="http://schemas.openxmlformats.org/officeDocument/2006/relationships/customXml" Target="../ink/ink309.xml"/><Relationship Id="rId510" Type="http://schemas.openxmlformats.org/officeDocument/2006/relationships/customXml" Target="../ink/ink522.xml"/><Relationship Id="rId608" Type="http://schemas.openxmlformats.org/officeDocument/2006/relationships/customXml" Target="../ink/ink571.xml"/><Relationship Id="rId815" Type="http://schemas.openxmlformats.org/officeDocument/2006/relationships/image" Target="../media/image322.png"/><Relationship Id="rId1238" Type="http://schemas.openxmlformats.org/officeDocument/2006/relationships/image" Target="../media/image533.png"/><Relationship Id="rId1445" Type="http://schemas.openxmlformats.org/officeDocument/2006/relationships/customXml" Target="../ink/ink991.xml"/><Relationship Id="rId1652" Type="http://schemas.openxmlformats.org/officeDocument/2006/relationships/image" Target="../media/image739.png"/><Relationship Id="rId1000" Type="http://schemas.openxmlformats.org/officeDocument/2006/relationships/customXml" Target="../ink/ink767.xml"/><Relationship Id="rId1305" Type="http://schemas.openxmlformats.org/officeDocument/2006/relationships/customXml" Target="../ink/ink921.xml"/><Relationship Id="rId1512" Type="http://schemas.openxmlformats.org/officeDocument/2006/relationships/image" Target="../media/image669.png"/><Relationship Id="rId1817" Type="http://schemas.openxmlformats.org/officeDocument/2006/relationships/customXml" Target="../ink/ink1177.xml"/><Relationship Id="rId11" Type="http://schemas.openxmlformats.org/officeDocument/2006/relationships/image" Target="../media/image1290.png"/><Relationship Id="rId398" Type="http://schemas.openxmlformats.org/officeDocument/2006/relationships/customXml" Target="../ink/ink466.xml"/><Relationship Id="rId160" Type="http://schemas.openxmlformats.org/officeDocument/2006/relationships/customXml" Target="../ink/ink347.xml"/><Relationship Id="rId258" Type="http://schemas.openxmlformats.org/officeDocument/2006/relationships/customXml" Target="../ink/ink396.xml"/><Relationship Id="rId465" Type="http://schemas.openxmlformats.org/officeDocument/2006/relationships/image" Target="../media/image147.png"/><Relationship Id="rId672" Type="http://schemas.openxmlformats.org/officeDocument/2006/relationships/customXml" Target="../ink/ink603.xml"/><Relationship Id="rId1095" Type="http://schemas.openxmlformats.org/officeDocument/2006/relationships/image" Target="../media/image462.png"/><Relationship Id="rId118" Type="http://schemas.openxmlformats.org/officeDocument/2006/relationships/customXml" Target="../ink/ink326.xml"/><Relationship Id="rId325" Type="http://schemas.openxmlformats.org/officeDocument/2006/relationships/image" Target="../media/image1447.png"/><Relationship Id="rId532" Type="http://schemas.openxmlformats.org/officeDocument/2006/relationships/customXml" Target="../ink/ink533.xml"/><Relationship Id="rId977" Type="http://schemas.openxmlformats.org/officeDocument/2006/relationships/image" Target="../media/image403.png"/><Relationship Id="rId1162" Type="http://schemas.openxmlformats.org/officeDocument/2006/relationships/customXml" Target="../ink/ink848.xml"/><Relationship Id="rId837" Type="http://schemas.openxmlformats.org/officeDocument/2006/relationships/image" Target="../media/image333.png"/><Relationship Id="rId1022" Type="http://schemas.openxmlformats.org/officeDocument/2006/relationships/customXml" Target="../ink/ink778.xml"/><Relationship Id="rId1467" Type="http://schemas.openxmlformats.org/officeDocument/2006/relationships/customXml" Target="../ink/ink1002.xml"/><Relationship Id="rId1674" Type="http://schemas.openxmlformats.org/officeDocument/2006/relationships/image" Target="../media/image750.png"/><Relationship Id="rId1881" Type="http://schemas.openxmlformats.org/officeDocument/2006/relationships/customXml" Target="../ink/ink1209.xml"/><Relationship Id="rId904" Type="http://schemas.openxmlformats.org/officeDocument/2006/relationships/customXml" Target="../ink/ink719.xml"/><Relationship Id="rId1327" Type="http://schemas.openxmlformats.org/officeDocument/2006/relationships/customXml" Target="../ink/ink932.xml"/><Relationship Id="rId1534" Type="http://schemas.openxmlformats.org/officeDocument/2006/relationships/image" Target="../media/image680.png"/><Relationship Id="rId1741" Type="http://schemas.openxmlformats.org/officeDocument/2006/relationships/customXml" Target="../ink/ink1139.xml"/><Relationship Id="rId33" Type="http://schemas.openxmlformats.org/officeDocument/2006/relationships/image" Target="../media/image1301.png"/><Relationship Id="rId1601" Type="http://schemas.openxmlformats.org/officeDocument/2006/relationships/customXml" Target="../ink/ink1069.xml"/><Relationship Id="rId1839" Type="http://schemas.openxmlformats.org/officeDocument/2006/relationships/customXml" Target="../ink/ink1188.xml"/><Relationship Id="rId182" Type="http://schemas.openxmlformats.org/officeDocument/2006/relationships/customXml" Target="../ink/ink358.xml"/><Relationship Id="rId1906" Type="http://schemas.openxmlformats.org/officeDocument/2006/relationships/image" Target="../media/image866.png"/><Relationship Id="rId487" Type="http://schemas.openxmlformats.org/officeDocument/2006/relationships/image" Target="../media/image158.png"/><Relationship Id="rId694" Type="http://schemas.openxmlformats.org/officeDocument/2006/relationships/customXml" Target="../ink/ink614.xml"/><Relationship Id="rId347" Type="http://schemas.openxmlformats.org/officeDocument/2006/relationships/image" Target="../media/image1458.png"/><Relationship Id="rId999" Type="http://schemas.openxmlformats.org/officeDocument/2006/relationships/image" Target="../media/image414.png"/><Relationship Id="rId1184" Type="http://schemas.openxmlformats.org/officeDocument/2006/relationships/customXml" Target="../ink/ink859.xml"/><Relationship Id="rId554" Type="http://schemas.openxmlformats.org/officeDocument/2006/relationships/customXml" Target="../ink/ink544.xml"/><Relationship Id="rId761" Type="http://schemas.openxmlformats.org/officeDocument/2006/relationships/image" Target="../media/image295.png"/><Relationship Id="rId859" Type="http://schemas.openxmlformats.org/officeDocument/2006/relationships/image" Target="../media/image344.png"/><Relationship Id="rId1391" Type="http://schemas.openxmlformats.org/officeDocument/2006/relationships/customXml" Target="../ink/ink964.xml"/><Relationship Id="rId1489" Type="http://schemas.openxmlformats.org/officeDocument/2006/relationships/customXml" Target="../ink/ink1013.xml"/><Relationship Id="rId1696" Type="http://schemas.openxmlformats.org/officeDocument/2006/relationships/image" Target="../media/image761.png"/><Relationship Id="rId207" Type="http://schemas.openxmlformats.org/officeDocument/2006/relationships/image" Target="../media/image1388.png"/><Relationship Id="rId414" Type="http://schemas.openxmlformats.org/officeDocument/2006/relationships/customXml" Target="../ink/ink474.xml"/><Relationship Id="rId621" Type="http://schemas.openxmlformats.org/officeDocument/2006/relationships/image" Target="../media/image225.png"/><Relationship Id="rId1044" Type="http://schemas.openxmlformats.org/officeDocument/2006/relationships/customXml" Target="../ink/ink789.xml"/><Relationship Id="rId1251" Type="http://schemas.openxmlformats.org/officeDocument/2006/relationships/image" Target="../media/image539.png"/><Relationship Id="rId1349" Type="http://schemas.openxmlformats.org/officeDocument/2006/relationships/customXml" Target="../ink/ink943.xml"/><Relationship Id="rId719" Type="http://schemas.openxmlformats.org/officeDocument/2006/relationships/image" Target="../media/image274.png"/><Relationship Id="rId926" Type="http://schemas.openxmlformats.org/officeDocument/2006/relationships/customXml" Target="../ink/ink730.xml"/><Relationship Id="rId1111" Type="http://schemas.openxmlformats.org/officeDocument/2006/relationships/image" Target="../media/image470.png"/><Relationship Id="rId1556" Type="http://schemas.openxmlformats.org/officeDocument/2006/relationships/image" Target="../media/image691.png"/><Relationship Id="rId1763" Type="http://schemas.openxmlformats.org/officeDocument/2006/relationships/customXml" Target="../ink/ink1150.xml"/><Relationship Id="rId55" Type="http://schemas.openxmlformats.org/officeDocument/2006/relationships/image" Target="../media/image1312.png"/><Relationship Id="rId1209" Type="http://schemas.openxmlformats.org/officeDocument/2006/relationships/image" Target="../media/image519.png"/><Relationship Id="rId1416" Type="http://schemas.openxmlformats.org/officeDocument/2006/relationships/image" Target="../media/image621.png"/><Relationship Id="rId1623" Type="http://schemas.openxmlformats.org/officeDocument/2006/relationships/customXml" Target="../ink/ink1080.xml"/><Relationship Id="rId1830" Type="http://schemas.openxmlformats.org/officeDocument/2006/relationships/image" Target="../media/image828.png"/><Relationship Id="rId1928" Type="http://schemas.openxmlformats.org/officeDocument/2006/relationships/image" Target="../media/image877.png"/><Relationship Id="rId271" Type="http://schemas.openxmlformats.org/officeDocument/2006/relationships/image" Target="../media/image1420.png"/><Relationship Id="rId131" Type="http://schemas.openxmlformats.org/officeDocument/2006/relationships/image" Target="../media/image1350.png"/><Relationship Id="rId369" Type="http://schemas.openxmlformats.org/officeDocument/2006/relationships/image" Target="../media/image1469.png"/><Relationship Id="rId576" Type="http://schemas.openxmlformats.org/officeDocument/2006/relationships/customXml" Target="../ink/ink555.xml"/><Relationship Id="rId783" Type="http://schemas.openxmlformats.org/officeDocument/2006/relationships/image" Target="../media/image306.png"/><Relationship Id="rId990" Type="http://schemas.openxmlformats.org/officeDocument/2006/relationships/customXml" Target="../ink/ink762.xml"/><Relationship Id="rId229" Type="http://schemas.openxmlformats.org/officeDocument/2006/relationships/image" Target="../media/image1399.png"/><Relationship Id="rId436" Type="http://schemas.openxmlformats.org/officeDocument/2006/relationships/customXml" Target="../ink/ink485.xml"/><Relationship Id="rId643" Type="http://schemas.openxmlformats.org/officeDocument/2006/relationships/image" Target="../media/image236.png"/><Relationship Id="rId1066" Type="http://schemas.openxmlformats.org/officeDocument/2006/relationships/customXml" Target="../ink/ink800.xml"/><Relationship Id="rId1273" Type="http://schemas.openxmlformats.org/officeDocument/2006/relationships/customXml" Target="../ink/ink905.xml"/><Relationship Id="rId1480" Type="http://schemas.openxmlformats.org/officeDocument/2006/relationships/image" Target="../media/image653.png"/><Relationship Id="rId850" Type="http://schemas.openxmlformats.org/officeDocument/2006/relationships/customXml" Target="../ink/ink692.xml"/><Relationship Id="rId948" Type="http://schemas.openxmlformats.org/officeDocument/2006/relationships/customXml" Target="../ink/ink741.xml"/><Relationship Id="rId1133" Type="http://schemas.openxmlformats.org/officeDocument/2006/relationships/image" Target="../media/image481.png"/><Relationship Id="rId1578" Type="http://schemas.openxmlformats.org/officeDocument/2006/relationships/image" Target="../media/image702.png"/><Relationship Id="rId1785" Type="http://schemas.openxmlformats.org/officeDocument/2006/relationships/customXml" Target="../ink/ink1161.xml"/><Relationship Id="rId77" Type="http://schemas.openxmlformats.org/officeDocument/2006/relationships/image" Target="../media/image1323.png"/><Relationship Id="rId503" Type="http://schemas.openxmlformats.org/officeDocument/2006/relationships/image" Target="../media/image166.png"/><Relationship Id="rId710" Type="http://schemas.openxmlformats.org/officeDocument/2006/relationships/customXml" Target="../ink/ink622.xml"/><Relationship Id="rId808" Type="http://schemas.openxmlformats.org/officeDocument/2006/relationships/customXml" Target="../ink/ink671.xml"/><Relationship Id="rId1340" Type="http://schemas.openxmlformats.org/officeDocument/2006/relationships/image" Target="../media/image583.png"/><Relationship Id="rId1438" Type="http://schemas.openxmlformats.org/officeDocument/2006/relationships/image" Target="../media/image632.png"/><Relationship Id="rId1645" Type="http://schemas.openxmlformats.org/officeDocument/2006/relationships/customXml" Target="../ink/ink1091.xml"/><Relationship Id="rId1200" Type="http://schemas.openxmlformats.org/officeDocument/2006/relationships/customXml" Target="../ink/ink867.xml"/><Relationship Id="rId1852" Type="http://schemas.openxmlformats.org/officeDocument/2006/relationships/image" Target="../media/image839.png"/><Relationship Id="rId1505" Type="http://schemas.openxmlformats.org/officeDocument/2006/relationships/customXml" Target="../ink/ink1021.xml"/><Relationship Id="rId1712" Type="http://schemas.openxmlformats.org/officeDocument/2006/relationships/image" Target="../media/image769.png"/><Relationship Id="rId293" Type="http://schemas.openxmlformats.org/officeDocument/2006/relationships/image" Target="../media/image1431.png"/><Relationship Id="rId153" Type="http://schemas.openxmlformats.org/officeDocument/2006/relationships/image" Target="../media/image1361.png"/><Relationship Id="rId360" Type="http://schemas.openxmlformats.org/officeDocument/2006/relationships/customXml" Target="../ink/ink447.xml"/><Relationship Id="rId598" Type="http://schemas.openxmlformats.org/officeDocument/2006/relationships/customXml" Target="../ink/ink566.xml"/><Relationship Id="rId220" Type="http://schemas.openxmlformats.org/officeDocument/2006/relationships/customXml" Target="../ink/ink377.xml"/><Relationship Id="rId458" Type="http://schemas.openxmlformats.org/officeDocument/2006/relationships/customXml" Target="../ink/ink496.xml"/><Relationship Id="rId665" Type="http://schemas.openxmlformats.org/officeDocument/2006/relationships/image" Target="../media/image247.png"/><Relationship Id="rId872" Type="http://schemas.openxmlformats.org/officeDocument/2006/relationships/customXml" Target="../ink/ink703.xml"/><Relationship Id="rId1088" Type="http://schemas.openxmlformats.org/officeDocument/2006/relationships/customXml" Target="../ink/ink811.xml"/><Relationship Id="rId1295" Type="http://schemas.openxmlformats.org/officeDocument/2006/relationships/customXml" Target="../ink/ink916.xml"/><Relationship Id="rId318" Type="http://schemas.openxmlformats.org/officeDocument/2006/relationships/customXml" Target="../ink/ink426.xml"/><Relationship Id="rId525" Type="http://schemas.openxmlformats.org/officeDocument/2006/relationships/image" Target="../media/image177.png"/><Relationship Id="rId732" Type="http://schemas.openxmlformats.org/officeDocument/2006/relationships/customXml" Target="../ink/ink633.xml"/><Relationship Id="rId1155" Type="http://schemas.openxmlformats.org/officeDocument/2006/relationships/image" Target="../media/image492.png"/><Relationship Id="rId1362" Type="http://schemas.openxmlformats.org/officeDocument/2006/relationships/image" Target="../media/image594.png"/><Relationship Id="rId99" Type="http://schemas.openxmlformats.org/officeDocument/2006/relationships/image" Target="../media/image1334.png"/><Relationship Id="rId1015" Type="http://schemas.openxmlformats.org/officeDocument/2006/relationships/image" Target="../media/image422.png"/><Relationship Id="rId1222" Type="http://schemas.openxmlformats.org/officeDocument/2006/relationships/image" Target="../media/image525.png"/><Relationship Id="rId1667" Type="http://schemas.openxmlformats.org/officeDocument/2006/relationships/customXml" Target="../ink/ink1102.xml"/><Relationship Id="rId1874" Type="http://schemas.openxmlformats.org/officeDocument/2006/relationships/image" Target="../media/image850.png"/><Relationship Id="rId1527" Type="http://schemas.openxmlformats.org/officeDocument/2006/relationships/customXml" Target="../ink/ink1032.xml"/><Relationship Id="rId1734" Type="http://schemas.openxmlformats.org/officeDocument/2006/relationships/image" Target="../media/image780.png"/><Relationship Id="rId26" Type="http://schemas.openxmlformats.org/officeDocument/2006/relationships/customXml" Target="../ink/ink280.xml"/><Relationship Id="rId175" Type="http://schemas.openxmlformats.org/officeDocument/2006/relationships/image" Target="../media/image1372.png"/><Relationship Id="rId1801" Type="http://schemas.openxmlformats.org/officeDocument/2006/relationships/customXml" Target="../ink/ink1169.xml"/><Relationship Id="rId382" Type="http://schemas.openxmlformats.org/officeDocument/2006/relationships/customXml" Target="../ink/ink458.xml"/><Relationship Id="rId687" Type="http://schemas.openxmlformats.org/officeDocument/2006/relationships/image" Target="../media/image258.png"/><Relationship Id="rId242" Type="http://schemas.openxmlformats.org/officeDocument/2006/relationships/customXml" Target="../ink/ink388.xml"/><Relationship Id="rId894" Type="http://schemas.openxmlformats.org/officeDocument/2006/relationships/customXml" Target="../ink/ink714.xml"/><Relationship Id="rId1177" Type="http://schemas.openxmlformats.org/officeDocument/2006/relationships/image" Target="../media/image503.png"/><Relationship Id="rId1300" Type="http://schemas.openxmlformats.org/officeDocument/2006/relationships/image" Target="../media/image563.png"/><Relationship Id="rId1745" Type="http://schemas.openxmlformats.org/officeDocument/2006/relationships/customXml" Target="../ink/ink1141.xml"/><Relationship Id="rId37" Type="http://schemas.openxmlformats.org/officeDocument/2006/relationships/image" Target="../media/image1303.png"/><Relationship Id="rId102" Type="http://schemas.openxmlformats.org/officeDocument/2006/relationships/customXml" Target="../ink/ink318.xml"/><Relationship Id="rId547" Type="http://schemas.openxmlformats.org/officeDocument/2006/relationships/image" Target="../media/image188.png"/><Relationship Id="rId754" Type="http://schemas.openxmlformats.org/officeDocument/2006/relationships/customXml" Target="../ink/ink644.xml"/><Relationship Id="rId961" Type="http://schemas.openxmlformats.org/officeDocument/2006/relationships/image" Target="../media/image395.png"/><Relationship Id="rId1384" Type="http://schemas.openxmlformats.org/officeDocument/2006/relationships/image" Target="../media/image605.png"/><Relationship Id="rId1591" Type="http://schemas.openxmlformats.org/officeDocument/2006/relationships/customXml" Target="../ink/ink1064.xml"/><Relationship Id="rId1605" Type="http://schemas.openxmlformats.org/officeDocument/2006/relationships/customXml" Target="../ink/ink1071.xml"/><Relationship Id="rId1689" Type="http://schemas.openxmlformats.org/officeDocument/2006/relationships/customXml" Target="../ink/ink1113.xml"/><Relationship Id="rId1812" Type="http://schemas.openxmlformats.org/officeDocument/2006/relationships/image" Target="../media/image819.png"/><Relationship Id="rId90" Type="http://schemas.openxmlformats.org/officeDocument/2006/relationships/customXml" Target="../ink/ink312.xml"/><Relationship Id="rId186" Type="http://schemas.openxmlformats.org/officeDocument/2006/relationships/customXml" Target="../ink/ink360.xml"/><Relationship Id="rId393" Type="http://schemas.openxmlformats.org/officeDocument/2006/relationships/image" Target="../media/image1481.png"/><Relationship Id="rId407" Type="http://schemas.openxmlformats.org/officeDocument/2006/relationships/image" Target="../media/image1488.png"/><Relationship Id="rId614" Type="http://schemas.openxmlformats.org/officeDocument/2006/relationships/customXml" Target="../ink/ink574.xml"/><Relationship Id="rId821" Type="http://schemas.openxmlformats.org/officeDocument/2006/relationships/image" Target="../media/image325.png"/><Relationship Id="rId1037" Type="http://schemas.openxmlformats.org/officeDocument/2006/relationships/image" Target="../media/image433.png"/><Relationship Id="rId1244" Type="http://schemas.openxmlformats.org/officeDocument/2006/relationships/customXml" Target="../ink/ink890.xml"/><Relationship Id="rId1451" Type="http://schemas.openxmlformats.org/officeDocument/2006/relationships/customXml" Target="../ink/ink994.xml"/><Relationship Id="rId1896" Type="http://schemas.openxmlformats.org/officeDocument/2006/relationships/image" Target="../media/image861.png"/><Relationship Id="rId253" Type="http://schemas.openxmlformats.org/officeDocument/2006/relationships/image" Target="../media/image1411.png"/><Relationship Id="rId460" Type="http://schemas.openxmlformats.org/officeDocument/2006/relationships/customXml" Target="../ink/ink497.xml"/><Relationship Id="rId698" Type="http://schemas.openxmlformats.org/officeDocument/2006/relationships/customXml" Target="../ink/ink616.xml"/><Relationship Id="rId919" Type="http://schemas.openxmlformats.org/officeDocument/2006/relationships/image" Target="../media/image374.png"/><Relationship Id="rId1090" Type="http://schemas.openxmlformats.org/officeDocument/2006/relationships/customXml" Target="../ink/ink812.xml"/><Relationship Id="rId1104" Type="http://schemas.openxmlformats.org/officeDocument/2006/relationships/customXml" Target="../ink/ink819.xml"/><Relationship Id="rId1311" Type="http://schemas.openxmlformats.org/officeDocument/2006/relationships/customXml" Target="../ink/ink924.xml"/><Relationship Id="rId1549" Type="http://schemas.openxmlformats.org/officeDocument/2006/relationships/customXml" Target="../ink/ink1043.xml"/><Relationship Id="rId1756" Type="http://schemas.openxmlformats.org/officeDocument/2006/relationships/image" Target="../media/image791.png"/><Relationship Id="rId48" Type="http://schemas.openxmlformats.org/officeDocument/2006/relationships/customXml" Target="../ink/ink291.xml"/><Relationship Id="rId113" Type="http://schemas.openxmlformats.org/officeDocument/2006/relationships/image" Target="../media/image1341.png"/><Relationship Id="rId320" Type="http://schemas.openxmlformats.org/officeDocument/2006/relationships/customXml" Target="../ink/ink427.xml"/><Relationship Id="rId558" Type="http://schemas.openxmlformats.org/officeDocument/2006/relationships/customXml" Target="../ink/ink546.xml"/><Relationship Id="rId765" Type="http://schemas.openxmlformats.org/officeDocument/2006/relationships/image" Target="../media/image297.png"/><Relationship Id="rId972" Type="http://schemas.openxmlformats.org/officeDocument/2006/relationships/customXml" Target="../ink/ink753.xml"/><Relationship Id="rId1188" Type="http://schemas.openxmlformats.org/officeDocument/2006/relationships/customXml" Target="../ink/ink861.xml"/><Relationship Id="rId1395" Type="http://schemas.openxmlformats.org/officeDocument/2006/relationships/customXml" Target="../ink/ink966.xml"/><Relationship Id="rId1409" Type="http://schemas.openxmlformats.org/officeDocument/2006/relationships/customXml" Target="../ink/ink973.xml"/><Relationship Id="rId1616" Type="http://schemas.openxmlformats.org/officeDocument/2006/relationships/image" Target="../media/image721.png"/><Relationship Id="rId1823" Type="http://schemas.openxmlformats.org/officeDocument/2006/relationships/customXml" Target="../ink/ink1180.xml"/><Relationship Id="rId197" Type="http://schemas.openxmlformats.org/officeDocument/2006/relationships/image" Target="../media/image1383.png"/><Relationship Id="rId418" Type="http://schemas.openxmlformats.org/officeDocument/2006/relationships/customXml" Target="../ink/ink476.xml"/><Relationship Id="rId625" Type="http://schemas.openxmlformats.org/officeDocument/2006/relationships/image" Target="../media/image227.png"/><Relationship Id="rId832" Type="http://schemas.openxmlformats.org/officeDocument/2006/relationships/customXml" Target="../ink/ink683.xml"/><Relationship Id="rId1048" Type="http://schemas.openxmlformats.org/officeDocument/2006/relationships/customXml" Target="../ink/ink791.xml"/><Relationship Id="rId1255" Type="http://schemas.openxmlformats.org/officeDocument/2006/relationships/image" Target="../media/image541.png"/><Relationship Id="rId1462" Type="http://schemas.openxmlformats.org/officeDocument/2006/relationships/image" Target="../media/image644.png"/><Relationship Id="rId264" Type="http://schemas.openxmlformats.org/officeDocument/2006/relationships/customXml" Target="../ink/ink399.xml"/><Relationship Id="rId471" Type="http://schemas.openxmlformats.org/officeDocument/2006/relationships/image" Target="../media/image150.png"/><Relationship Id="rId1115" Type="http://schemas.openxmlformats.org/officeDocument/2006/relationships/image" Target="../media/image472.png"/><Relationship Id="rId1322" Type="http://schemas.openxmlformats.org/officeDocument/2006/relationships/image" Target="../media/image574.png"/><Relationship Id="rId1767" Type="http://schemas.openxmlformats.org/officeDocument/2006/relationships/customXml" Target="../ink/ink1152.xml"/><Relationship Id="rId59" Type="http://schemas.openxmlformats.org/officeDocument/2006/relationships/image" Target="../media/image1314.png"/><Relationship Id="rId124" Type="http://schemas.openxmlformats.org/officeDocument/2006/relationships/customXml" Target="../ink/ink329.xml"/><Relationship Id="rId569" Type="http://schemas.openxmlformats.org/officeDocument/2006/relationships/image" Target="../media/image199.png"/><Relationship Id="rId776" Type="http://schemas.openxmlformats.org/officeDocument/2006/relationships/customXml" Target="../ink/ink655.xml"/><Relationship Id="rId983" Type="http://schemas.openxmlformats.org/officeDocument/2006/relationships/image" Target="../media/image406.png"/><Relationship Id="rId1199" Type="http://schemas.openxmlformats.org/officeDocument/2006/relationships/image" Target="../media/image514.png"/><Relationship Id="rId1627" Type="http://schemas.openxmlformats.org/officeDocument/2006/relationships/customXml" Target="../ink/ink1082.xml"/><Relationship Id="rId1834" Type="http://schemas.openxmlformats.org/officeDocument/2006/relationships/image" Target="../media/image830.png"/><Relationship Id="rId331" Type="http://schemas.openxmlformats.org/officeDocument/2006/relationships/image" Target="../media/image1450.png"/><Relationship Id="rId429" Type="http://schemas.openxmlformats.org/officeDocument/2006/relationships/image" Target="../media/image1499.png"/><Relationship Id="rId636" Type="http://schemas.openxmlformats.org/officeDocument/2006/relationships/customXml" Target="../ink/ink585.xml"/><Relationship Id="rId1059" Type="http://schemas.openxmlformats.org/officeDocument/2006/relationships/image" Target="../media/image444.png"/><Relationship Id="rId1266" Type="http://schemas.openxmlformats.org/officeDocument/2006/relationships/image" Target="../media/image546.png"/><Relationship Id="rId1473" Type="http://schemas.openxmlformats.org/officeDocument/2006/relationships/customXml" Target="../ink/ink1005.xml"/><Relationship Id="rId843" Type="http://schemas.openxmlformats.org/officeDocument/2006/relationships/image" Target="../media/image336.png"/><Relationship Id="rId1126" Type="http://schemas.openxmlformats.org/officeDocument/2006/relationships/customXml" Target="../ink/ink830.xml"/><Relationship Id="rId1680" Type="http://schemas.openxmlformats.org/officeDocument/2006/relationships/image" Target="../media/image753.png"/><Relationship Id="rId1778" Type="http://schemas.openxmlformats.org/officeDocument/2006/relationships/image" Target="../media/image802.png"/><Relationship Id="rId1901" Type="http://schemas.openxmlformats.org/officeDocument/2006/relationships/customXml" Target="../ink/ink1219.xml"/><Relationship Id="rId275" Type="http://schemas.openxmlformats.org/officeDocument/2006/relationships/image" Target="../media/image1422.png"/><Relationship Id="rId482" Type="http://schemas.openxmlformats.org/officeDocument/2006/relationships/customXml" Target="../ink/ink508.xml"/><Relationship Id="rId703" Type="http://schemas.openxmlformats.org/officeDocument/2006/relationships/image" Target="../media/image266.png"/><Relationship Id="rId910" Type="http://schemas.openxmlformats.org/officeDocument/2006/relationships/customXml" Target="../ink/ink722.xml"/><Relationship Id="rId1333" Type="http://schemas.openxmlformats.org/officeDocument/2006/relationships/customXml" Target="../ink/ink935.xml"/><Relationship Id="rId1540" Type="http://schemas.openxmlformats.org/officeDocument/2006/relationships/image" Target="../media/image683.png"/><Relationship Id="rId1638" Type="http://schemas.openxmlformats.org/officeDocument/2006/relationships/image" Target="../media/image732.png"/><Relationship Id="rId135" Type="http://schemas.openxmlformats.org/officeDocument/2006/relationships/image" Target="../media/image1352.png"/><Relationship Id="rId342" Type="http://schemas.openxmlformats.org/officeDocument/2006/relationships/customXml" Target="../ink/ink438.xml"/><Relationship Id="rId787" Type="http://schemas.openxmlformats.org/officeDocument/2006/relationships/image" Target="../media/image308.png"/><Relationship Id="rId994" Type="http://schemas.openxmlformats.org/officeDocument/2006/relationships/customXml" Target="../ink/ink764.xml"/><Relationship Id="rId1400" Type="http://schemas.openxmlformats.org/officeDocument/2006/relationships/image" Target="../media/image613.png"/><Relationship Id="rId1845" Type="http://schemas.openxmlformats.org/officeDocument/2006/relationships/customXml" Target="../ink/ink1191.xml"/><Relationship Id="rId202" Type="http://schemas.openxmlformats.org/officeDocument/2006/relationships/customXml" Target="../ink/ink368.xml"/><Relationship Id="rId647" Type="http://schemas.openxmlformats.org/officeDocument/2006/relationships/image" Target="../media/image238.png"/><Relationship Id="rId854" Type="http://schemas.openxmlformats.org/officeDocument/2006/relationships/customXml" Target="../ink/ink694.xml"/><Relationship Id="rId1277" Type="http://schemas.openxmlformats.org/officeDocument/2006/relationships/customXml" Target="../ink/ink907.xml"/><Relationship Id="rId1484" Type="http://schemas.openxmlformats.org/officeDocument/2006/relationships/image" Target="../media/image655.png"/><Relationship Id="rId1691" Type="http://schemas.openxmlformats.org/officeDocument/2006/relationships/customXml" Target="../ink/ink1114.xml"/><Relationship Id="rId1705" Type="http://schemas.openxmlformats.org/officeDocument/2006/relationships/customXml" Target="../ink/ink1121.xml"/><Relationship Id="rId1912" Type="http://schemas.openxmlformats.org/officeDocument/2006/relationships/image" Target="../media/image869.png"/><Relationship Id="rId286" Type="http://schemas.openxmlformats.org/officeDocument/2006/relationships/customXml" Target="../ink/ink410.xml"/><Relationship Id="rId493" Type="http://schemas.openxmlformats.org/officeDocument/2006/relationships/image" Target="../media/image161.png"/><Relationship Id="rId507" Type="http://schemas.openxmlformats.org/officeDocument/2006/relationships/image" Target="../media/image168.png"/><Relationship Id="rId714" Type="http://schemas.openxmlformats.org/officeDocument/2006/relationships/customXml" Target="../ink/ink624.xml"/><Relationship Id="rId921" Type="http://schemas.openxmlformats.org/officeDocument/2006/relationships/image" Target="../media/image375.png"/><Relationship Id="rId1137" Type="http://schemas.openxmlformats.org/officeDocument/2006/relationships/image" Target="../media/image483.png"/><Relationship Id="rId1344" Type="http://schemas.openxmlformats.org/officeDocument/2006/relationships/image" Target="../media/image585.png"/><Relationship Id="rId1551" Type="http://schemas.openxmlformats.org/officeDocument/2006/relationships/customXml" Target="../ink/ink1044.xml"/><Relationship Id="rId1789" Type="http://schemas.openxmlformats.org/officeDocument/2006/relationships/customXml" Target="../ink/ink1163.xml"/><Relationship Id="rId50" Type="http://schemas.openxmlformats.org/officeDocument/2006/relationships/customXml" Target="../ink/ink292.xml"/><Relationship Id="rId146" Type="http://schemas.openxmlformats.org/officeDocument/2006/relationships/customXml" Target="../ink/ink340.xml"/><Relationship Id="rId353" Type="http://schemas.openxmlformats.org/officeDocument/2006/relationships/image" Target="../media/image1461.png"/><Relationship Id="rId560" Type="http://schemas.openxmlformats.org/officeDocument/2006/relationships/customXml" Target="../ink/ink547.xml"/><Relationship Id="rId798" Type="http://schemas.openxmlformats.org/officeDocument/2006/relationships/customXml" Target="../ink/ink666.xml"/><Relationship Id="rId1190" Type="http://schemas.openxmlformats.org/officeDocument/2006/relationships/customXml" Target="../ink/ink862.xml"/><Relationship Id="rId1204" Type="http://schemas.openxmlformats.org/officeDocument/2006/relationships/customXml" Target="../ink/ink869.xml"/><Relationship Id="rId1411" Type="http://schemas.openxmlformats.org/officeDocument/2006/relationships/customXml" Target="../ink/ink974.xml"/><Relationship Id="rId1649" Type="http://schemas.openxmlformats.org/officeDocument/2006/relationships/customXml" Target="../ink/ink1093.xml"/><Relationship Id="rId1856" Type="http://schemas.openxmlformats.org/officeDocument/2006/relationships/image" Target="../media/image841.png"/><Relationship Id="rId213" Type="http://schemas.openxmlformats.org/officeDocument/2006/relationships/image" Target="../media/image1391.png"/><Relationship Id="rId420" Type="http://schemas.openxmlformats.org/officeDocument/2006/relationships/customXml" Target="../ink/ink477.xml"/><Relationship Id="rId658" Type="http://schemas.openxmlformats.org/officeDocument/2006/relationships/customXml" Target="../ink/ink596.xml"/><Relationship Id="rId865" Type="http://schemas.openxmlformats.org/officeDocument/2006/relationships/image" Target="../media/image347.png"/><Relationship Id="rId1050" Type="http://schemas.openxmlformats.org/officeDocument/2006/relationships/customXml" Target="../ink/ink792.xml"/><Relationship Id="rId1288" Type="http://schemas.openxmlformats.org/officeDocument/2006/relationships/image" Target="../media/image557.png"/><Relationship Id="rId1495" Type="http://schemas.openxmlformats.org/officeDocument/2006/relationships/customXml" Target="../ink/ink1016.xml"/><Relationship Id="rId1509" Type="http://schemas.openxmlformats.org/officeDocument/2006/relationships/customXml" Target="../ink/ink1023.xml"/><Relationship Id="rId1716" Type="http://schemas.openxmlformats.org/officeDocument/2006/relationships/image" Target="../media/image771.png"/><Relationship Id="rId1923" Type="http://schemas.openxmlformats.org/officeDocument/2006/relationships/customXml" Target="../ink/ink1230.xml"/><Relationship Id="rId297" Type="http://schemas.openxmlformats.org/officeDocument/2006/relationships/image" Target="../media/image1433.png"/><Relationship Id="rId518" Type="http://schemas.openxmlformats.org/officeDocument/2006/relationships/customXml" Target="../ink/ink526.xml"/><Relationship Id="rId725" Type="http://schemas.openxmlformats.org/officeDocument/2006/relationships/image" Target="../media/image277.png"/><Relationship Id="rId932" Type="http://schemas.openxmlformats.org/officeDocument/2006/relationships/customXml" Target="../ink/ink733.xml"/><Relationship Id="rId1148" Type="http://schemas.openxmlformats.org/officeDocument/2006/relationships/customXml" Target="../ink/ink841.xml"/><Relationship Id="rId1355" Type="http://schemas.openxmlformats.org/officeDocument/2006/relationships/customXml" Target="../ink/ink946.xml"/><Relationship Id="rId1562" Type="http://schemas.openxmlformats.org/officeDocument/2006/relationships/image" Target="../media/image694.png"/><Relationship Id="rId157" Type="http://schemas.openxmlformats.org/officeDocument/2006/relationships/image" Target="../media/image1363.png"/><Relationship Id="rId364" Type="http://schemas.openxmlformats.org/officeDocument/2006/relationships/customXml" Target="../ink/ink449.xml"/><Relationship Id="rId1008" Type="http://schemas.openxmlformats.org/officeDocument/2006/relationships/customXml" Target="../ink/ink771.xml"/><Relationship Id="rId1215" Type="http://schemas.openxmlformats.org/officeDocument/2006/relationships/customXml" Target="../ink/ink875.xml"/><Relationship Id="rId1422" Type="http://schemas.openxmlformats.org/officeDocument/2006/relationships/image" Target="../media/image624.png"/><Relationship Id="rId1867" Type="http://schemas.openxmlformats.org/officeDocument/2006/relationships/customXml" Target="../ink/ink1202.xml"/><Relationship Id="rId61" Type="http://schemas.openxmlformats.org/officeDocument/2006/relationships/image" Target="../media/image1315.png"/><Relationship Id="rId571" Type="http://schemas.openxmlformats.org/officeDocument/2006/relationships/image" Target="../media/image200.png"/><Relationship Id="rId669" Type="http://schemas.openxmlformats.org/officeDocument/2006/relationships/image" Target="../media/image249.png"/><Relationship Id="rId876" Type="http://schemas.openxmlformats.org/officeDocument/2006/relationships/customXml" Target="../ink/ink705.xml"/><Relationship Id="rId1299" Type="http://schemas.openxmlformats.org/officeDocument/2006/relationships/customXml" Target="../ink/ink918.xml"/><Relationship Id="rId1727" Type="http://schemas.openxmlformats.org/officeDocument/2006/relationships/customXml" Target="../ink/ink1132.xml"/><Relationship Id="rId19" Type="http://schemas.openxmlformats.org/officeDocument/2006/relationships/image" Target="../media/image1294.png"/><Relationship Id="rId224" Type="http://schemas.openxmlformats.org/officeDocument/2006/relationships/customXml" Target="../ink/ink379.xml"/><Relationship Id="rId431" Type="http://schemas.openxmlformats.org/officeDocument/2006/relationships/image" Target="../media/image1500.png"/><Relationship Id="rId529" Type="http://schemas.openxmlformats.org/officeDocument/2006/relationships/image" Target="../media/image179.png"/><Relationship Id="rId736" Type="http://schemas.openxmlformats.org/officeDocument/2006/relationships/customXml" Target="../ink/ink635.xml"/><Relationship Id="rId1061" Type="http://schemas.openxmlformats.org/officeDocument/2006/relationships/image" Target="../media/image445.png"/><Relationship Id="rId1159" Type="http://schemas.openxmlformats.org/officeDocument/2006/relationships/image" Target="../media/image494.png"/><Relationship Id="rId1366" Type="http://schemas.openxmlformats.org/officeDocument/2006/relationships/image" Target="../media/image596.png"/><Relationship Id="rId168" Type="http://schemas.openxmlformats.org/officeDocument/2006/relationships/customXml" Target="../ink/ink351.xml"/><Relationship Id="rId943" Type="http://schemas.openxmlformats.org/officeDocument/2006/relationships/image" Target="../media/image386.png"/><Relationship Id="rId1019" Type="http://schemas.openxmlformats.org/officeDocument/2006/relationships/image" Target="../media/image424.png"/><Relationship Id="rId1573" Type="http://schemas.openxmlformats.org/officeDocument/2006/relationships/customXml" Target="../ink/ink1055.xml"/><Relationship Id="rId1780" Type="http://schemas.openxmlformats.org/officeDocument/2006/relationships/image" Target="../media/image803.png"/><Relationship Id="rId1878" Type="http://schemas.openxmlformats.org/officeDocument/2006/relationships/image" Target="../media/image852.png"/><Relationship Id="rId72" Type="http://schemas.openxmlformats.org/officeDocument/2006/relationships/customXml" Target="../ink/ink303.xml"/><Relationship Id="rId375" Type="http://schemas.openxmlformats.org/officeDocument/2006/relationships/image" Target="../media/image1472.png"/><Relationship Id="rId582" Type="http://schemas.openxmlformats.org/officeDocument/2006/relationships/customXml" Target="../ink/ink558.xml"/><Relationship Id="rId803" Type="http://schemas.openxmlformats.org/officeDocument/2006/relationships/image" Target="../media/image316.png"/><Relationship Id="rId1226" Type="http://schemas.openxmlformats.org/officeDocument/2006/relationships/image" Target="../media/image527.png"/><Relationship Id="rId1433" Type="http://schemas.openxmlformats.org/officeDocument/2006/relationships/customXml" Target="../ink/ink985.xml"/><Relationship Id="rId1640" Type="http://schemas.openxmlformats.org/officeDocument/2006/relationships/image" Target="../media/image733.png"/><Relationship Id="rId1738" Type="http://schemas.openxmlformats.org/officeDocument/2006/relationships/image" Target="../media/image782.png"/><Relationship Id="rId3" Type="http://schemas.openxmlformats.org/officeDocument/2006/relationships/image" Target="../media/image20.emf"/><Relationship Id="rId235" Type="http://schemas.openxmlformats.org/officeDocument/2006/relationships/image" Target="../media/image1402.png"/><Relationship Id="rId442" Type="http://schemas.openxmlformats.org/officeDocument/2006/relationships/customXml" Target="../ink/ink488.xml"/><Relationship Id="rId887" Type="http://schemas.openxmlformats.org/officeDocument/2006/relationships/image" Target="../media/image358.png"/><Relationship Id="rId1072" Type="http://schemas.openxmlformats.org/officeDocument/2006/relationships/customXml" Target="../ink/ink803.xml"/><Relationship Id="rId1500" Type="http://schemas.openxmlformats.org/officeDocument/2006/relationships/image" Target="../media/image663.png"/><Relationship Id="rId302" Type="http://schemas.openxmlformats.org/officeDocument/2006/relationships/customXml" Target="../ink/ink418.xml"/><Relationship Id="rId747" Type="http://schemas.openxmlformats.org/officeDocument/2006/relationships/image" Target="../media/image288.png"/><Relationship Id="rId954" Type="http://schemas.openxmlformats.org/officeDocument/2006/relationships/customXml" Target="../ink/ink744.xml"/><Relationship Id="rId1377" Type="http://schemas.openxmlformats.org/officeDocument/2006/relationships/customXml" Target="../ink/ink957.xml"/><Relationship Id="rId1584" Type="http://schemas.openxmlformats.org/officeDocument/2006/relationships/image" Target="../media/image705.png"/><Relationship Id="rId1791" Type="http://schemas.openxmlformats.org/officeDocument/2006/relationships/customXml" Target="../ink/ink1164.xml"/><Relationship Id="rId1805" Type="http://schemas.openxmlformats.org/officeDocument/2006/relationships/customXml" Target="../ink/ink1171.xml"/><Relationship Id="rId83" Type="http://schemas.openxmlformats.org/officeDocument/2006/relationships/image" Target="../media/image1326.png"/><Relationship Id="rId179" Type="http://schemas.openxmlformats.org/officeDocument/2006/relationships/image" Target="../media/image1374.png"/><Relationship Id="rId386" Type="http://schemas.openxmlformats.org/officeDocument/2006/relationships/customXml" Target="../ink/ink460.xml"/><Relationship Id="rId593" Type="http://schemas.openxmlformats.org/officeDocument/2006/relationships/image" Target="../media/image211.png"/><Relationship Id="rId607" Type="http://schemas.openxmlformats.org/officeDocument/2006/relationships/image" Target="../media/image218.png"/><Relationship Id="rId814" Type="http://schemas.openxmlformats.org/officeDocument/2006/relationships/customXml" Target="../ink/ink674.xml"/><Relationship Id="rId1237" Type="http://schemas.openxmlformats.org/officeDocument/2006/relationships/customXml" Target="../ink/ink886.xml"/><Relationship Id="rId1444" Type="http://schemas.openxmlformats.org/officeDocument/2006/relationships/image" Target="../media/image635.png"/><Relationship Id="rId1651" Type="http://schemas.openxmlformats.org/officeDocument/2006/relationships/customXml" Target="../ink/ink1094.xml"/><Relationship Id="rId1889" Type="http://schemas.openxmlformats.org/officeDocument/2006/relationships/customXml" Target="../ink/ink1213.xml"/><Relationship Id="rId246" Type="http://schemas.openxmlformats.org/officeDocument/2006/relationships/customXml" Target="../ink/ink390.xml"/><Relationship Id="rId453" Type="http://schemas.openxmlformats.org/officeDocument/2006/relationships/image" Target="../media/image1511.png"/><Relationship Id="rId660" Type="http://schemas.openxmlformats.org/officeDocument/2006/relationships/customXml" Target="../ink/ink597.xml"/><Relationship Id="rId898" Type="http://schemas.openxmlformats.org/officeDocument/2006/relationships/customXml" Target="../ink/ink716.xml"/><Relationship Id="rId1083" Type="http://schemas.openxmlformats.org/officeDocument/2006/relationships/image" Target="../media/image456.png"/><Relationship Id="rId1290" Type="http://schemas.openxmlformats.org/officeDocument/2006/relationships/image" Target="../media/image558.png"/><Relationship Id="rId1304" Type="http://schemas.openxmlformats.org/officeDocument/2006/relationships/image" Target="../media/image565.png"/><Relationship Id="rId1511" Type="http://schemas.openxmlformats.org/officeDocument/2006/relationships/customXml" Target="../ink/ink1024.xml"/><Relationship Id="rId1749" Type="http://schemas.openxmlformats.org/officeDocument/2006/relationships/customXml" Target="../ink/ink1143.xml"/><Relationship Id="rId106" Type="http://schemas.openxmlformats.org/officeDocument/2006/relationships/customXml" Target="../ink/ink320.xml"/><Relationship Id="rId313" Type="http://schemas.openxmlformats.org/officeDocument/2006/relationships/image" Target="../media/image1441.png"/><Relationship Id="rId758" Type="http://schemas.openxmlformats.org/officeDocument/2006/relationships/customXml" Target="../ink/ink646.xml"/><Relationship Id="rId965" Type="http://schemas.openxmlformats.org/officeDocument/2006/relationships/image" Target="../media/image397.png"/><Relationship Id="rId1150" Type="http://schemas.openxmlformats.org/officeDocument/2006/relationships/customXml" Target="../ink/ink842.xml"/><Relationship Id="rId1388" Type="http://schemas.openxmlformats.org/officeDocument/2006/relationships/image" Target="../media/image607.png"/><Relationship Id="rId1595" Type="http://schemas.openxmlformats.org/officeDocument/2006/relationships/customXml" Target="../ink/ink1066.xml"/><Relationship Id="rId1609" Type="http://schemas.openxmlformats.org/officeDocument/2006/relationships/customXml" Target="../ink/ink1073.xml"/><Relationship Id="rId1816" Type="http://schemas.openxmlformats.org/officeDocument/2006/relationships/image" Target="../media/image821.png"/><Relationship Id="rId10" Type="http://schemas.openxmlformats.org/officeDocument/2006/relationships/customXml" Target="../ink/ink272.xml"/><Relationship Id="rId94" Type="http://schemas.openxmlformats.org/officeDocument/2006/relationships/customXml" Target="../ink/ink314.xml"/><Relationship Id="rId397" Type="http://schemas.openxmlformats.org/officeDocument/2006/relationships/image" Target="../media/image1483.png"/><Relationship Id="rId520" Type="http://schemas.openxmlformats.org/officeDocument/2006/relationships/customXml" Target="../ink/ink527.xml"/><Relationship Id="rId618" Type="http://schemas.openxmlformats.org/officeDocument/2006/relationships/customXml" Target="../ink/ink576.xml"/><Relationship Id="rId825" Type="http://schemas.openxmlformats.org/officeDocument/2006/relationships/image" Target="../media/image327.png"/><Relationship Id="rId1248" Type="http://schemas.openxmlformats.org/officeDocument/2006/relationships/customXml" Target="../ink/ink892.xml"/><Relationship Id="rId1455" Type="http://schemas.openxmlformats.org/officeDocument/2006/relationships/customXml" Target="../ink/ink996.xml"/><Relationship Id="rId1662" Type="http://schemas.openxmlformats.org/officeDocument/2006/relationships/image" Target="../media/image744.png"/><Relationship Id="rId257" Type="http://schemas.openxmlformats.org/officeDocument/2006/relationships/image" Target="../media/image1413.png"/><Relationship Id="rId464" Type="http://schemas.openxmlformats.org/officeDocument/2006/relationships/customXml" Target="../ink/ink499.xml"/><Relationship Id="rId1010" Type="http://schemas.openxmlformats.org/officeDocument/2006/relationships/customXml" Target="../ink/ink772.xml"/><Relationship Id="rId1094" Type="http://schemas.openxmlformats.org/officeDocument/2006/relationships/customXml" Target="../ink/ink814.xml"/><Relationship Id="rId1108" Type="http://schemas.openxmlformats.org/officeDocument/2006/relationships/customXml" Target="../ink/ink821.xml"/><Relationship Id="rId1315" Type="http://schemas.openxmlformats.org/officeDocument/2006/relationships/customXml" Target="../ink/ink926.xml"/><Relationship Id="rId117" Type="http://schemas.openxmlformats.org/officeDocument/2006/relationships/image" Target="../media/image1343.png"/><Relationship Id="rId671" Type="http://schemas.openxmlformats.org/officeDocument/2006/relationships/image" Target="../media/image250.png"/><Relationship Id="rId769" Type="http://schemas.openxmlformats.org/officeDocument/2006/relationships/image" Target="../media/image299.png"/><Relationship Id="rId976" Type="http://schemas.openxmlformats.org/officeDocument/2006/relationships/customXml" Target="../ink/ink755.xml"/><Relationship Id="rId1399" Type="http://schemas.openxmlformats.org/officeDocument/2006/relationships/customXml" Target="../ink/ink968.xml"/><Relationship Id="rId324" Type="http://schemas.openxmlformats.org/officeDocument/2006/relationships/customXml" Target="../ink/ink429.xml"/><Relationship Id="rId531" Type="http://schemas.openxmlformats.org/officeDocument/2006/relationships/image" Target="../media/image180.png"/><Relationship Id="rId629" Type="http://schemas.openxmlformats.org/officeDocument/2006/relationships/image" Target="../media/image229.png"/><Relationship Id="rId1161" Type="http://schemas.openxmlformats.org/officeDocument/2006/relationships/image" Target="../media/image495.png"/><Relationship Id="rId1259" Type="http://schemas.openxmlformats.org/officeDocument/2006/relationships/customXml" Target="../ink/ink898.xml"/><Relationship Id="rId1466" Type="http://schemas.openxmlformats.org/officeDocument/2006/relationships/image" Target="../media/image646.png"/><Relationship Id="rId836" Type="http://schemas.openxmlformats.org/officeDocument/2006/relationships/customXml" Target="../ink/ink685.xml"/><Relationship Id="rId1021" Type="http://schemas.openxmlformats.org/officeDocument/2006/relationships/image" Target="../media/image425.png"/><Relationship Id="rId1119" Type="http://schemas.openxmlformats.org/officeDocument/2006/relationships/image" Target="../media/image474.png"/><Relationship Id="rId1673" Type="http://schemas.openxmlformats.org/officeDocument/2006/relationships/customXml" Target="../ink/ink1105.xml"/><Relationship Id="rId1880" Type="http://schemas.openxmlformats.org/officeDocument/2006/relationships/image" Target="../media/image853.png"/><Relationship Id="rId903" Type="http://schemas.openxmlformats.org/officeDocument/2006/relationships/image" Target="../media/image366.png"/><Relationship Id="rId1326" Type="http://schemas.openxmlformats.org/officeDocument/2006/relationships/image" Target="../media/image576.png"/><Relationship Id="rId1533" Type="http://schemas.openxmlformats.org/officeDocument/2006/relationships/customXml" Target="../ink/ink1035.xml"/><Relationship Id="rId1740" Type="http://schemas.openxmlformats.org/officeDocument/2006/relationships/image" Target="../media/image783.png"/><Relationship Id="rId32" Type="http://schemas.openxmlformats.org/officeDocument/2006/relationships/customXml" Target="../ink/ink283.xml"/><Relationship Id="rId1600" Type="http://schemas.openxmlformats.org/officeDocument/2006/relationships/image" Target="../media/image713.png"/><Relationship Id="rId1838" Type="http://schemas.openxmlformats.org/officeDocument/2006/relationships/image" Target="../media/image832.png"/><Relationship Id="rId181" Type="http://schemas.openxmlformats.org/officeDocument/2006/relationships/image" Target="../media/image1375.png"/><Relationship Id="rId1905" Type="http://schemas.openxmlformats.org/officeDocument/2006/relationships/customXml" Target="../ink/ink1221.xml"/><Relationship Id="rId279" Type="http://schemas.openxmlformats.org/officeDocument/2006/relationships/image" Target="../media/image1424.png"/><Relationship Id="rId486" Type="http://schemas.openxmlformats.org/officeDocument/2006/relationships/customXml" Target="../ink/ink510.xml"/><Relationship Id="rId693" Type="http://schemas.openxmlformats.org/officeDocument/2006/relationships/image" Target="../media/image261.png"/><Relationship Id="rId139" Type="http://schemas.openxmlformats.org/officeDocument/2006/relationships/image" Target="../media/image1354.png"/><Relationship Id="rId346" Type="http://schemas.openxmlformats.org/officeDocument/2006/relationships/customXml" Target="../ink/ink440.xml"/><Relationship Id="rId553" Type="http://schemas.openxmlformats.org/officeDocument/2006/relationships/image" Target="../media/image191.png"/><Relationship Id="rId760" Type="http://schemas.openxmlformats.org/officeDocument/2006/relationships/customXml" Target="../ink/ink647.xml"/><Relationship Id="rId998" Type="http://schemas.openxmlformats.org/officeDocument/2006/relationships/customXml" Target="../ink/ink766.xml"/><Relationship Id="rId1183" Type="http://schemas.openxmlformats.org/officeDocument/2006/relationships/image" Target="../media/image506.png"/><Relationship Id="rId1390" Type="http://schemas.openxmlformats.org/officeDocument/2006/relationships/image" Target="../media/image608.png"/><Relationship Id="rId206" Type="http://schemas.openxmlformats.org/officeDocument/2006/relationships/customXml" Target="../ink/ink370.xml"/><Relationship Id="rId413" Type="http://schemas.openxmlformats.org/officeDocument/2006/relationships/image" Target="../media/image1491.png"/><Relationship Id="rId858" Type="http://schemas.openxmlformats.org/officeDocument/2006/relationships/customXml" Target="../ink/ink696.xml"/><Relationship Id="rId1043" Type="http://schemas.openxmlformats.org/officeDocument/2006/relationships/image" Target="../media/image436.png"/><Relationship Id="rId1488" Type="http://schemas.openxmlformats.org/officeDocument/2006/relationships/image" Target="../media/image657.png"/><Relationship Id="rId1695" Type="http://schemas.openxmlformats.org/officeDocument/2006/relationships/customXml" Target="../ink/ink1116.xml"/><Relationship Id="rId620" Type="http://schemas.openxmlformats.org/officeDocument/2006/relationships/customXml" Target="../ink/ink577.xml"/><Relationship Id="rId718" Type="http://schemas.openxmlformats.org/officeDocument/2006/relationships/customXml" Target="../ink/ink626.xml"/><Relationship Id="rId925" Type="http://schemas.openxmlformats.org/officeDocument/2006/relationships/image" Target="../media/image377.png"/><Relationship Id="rId1250" Type="http://schemas.openxmlformats.org/officeDocument/2006/relationships/customXml" Target="../ink/ink893.xml"/><Relationship Id="rId1348" Type="http://schemas.openxmlformats.org/officeDocument/2006/relationships/image" Target="../media/image587.png"/><Relationship Id="rId1555" Type="http://schemas.openxmlformats.org/officeDocument/2006/relationships/customXml" Target="../ink/ink1046.xml"/><Relationship Id="rId1762" Type="http://schemas.openxmlformats.org/officeDocument/2006/relationships/image" Target="../media/image794.png"/><Relationship Id="rId1110" Type="http://schemas.openxmlformats.org/officeDocument/2006/relationships/customXml" Target="../ink/ink822.xml"/><Relationship Id="rId1208" Type="http://schemas.openxmlformats.org/officeDocument/2006/relationships/customXml" Target="../ink/ink871.xml"/><Relationship Id="rId1415" Type="http://schemas.openxmlformats.org/officeDocument/2006/relationships/customXml" Target="../ink/ink976.xml"/><Relationship Id="rId54" Type="http://schemas.openxmlformats.org/officeDocument/2006/relationships/customXml" Target="../ink/ink294.xml"/><Relationship Id="rId1622" Type="http://schemas.openxmlformats.org/officeDocument/2006/relationships/image" Target="../media/image724.png"/><Relationship Id="rId1927" Type="http://schemas.openxmlformats.org/officeDocument/2006/relationships/customXml" Target="../ink/ink1232.xml"/><Relationship Id="rId270" Type="http://schemas.openxmlformats.org/officeDocument/2006/relationships/customXml" Target="../ink/ink402.xml"/><Relationship Id="rId130" Type="http://schemas.openxmlformats.org/officeDocument/2006/relationships/customXml" Target="../ink/ink332.xml"/><Relationship Id="rId368" Type="http://schemas.openxmlformats.org/officeDocument/2006/relationships/customXml" Target="../ink/ink451.xml"/><Relationship Id="rId575" Type="http://schemas.openxmlformats.org/officeDocument/2006/relationships/image" Target="../media/image202.png"/><Relationship Id="rId782" Type="http://schemas.openxmlformats.org/officeDocument/2006/relationships/customXml" Target="../ink/ink658.xml"/><Relationship Id="rId228" Type="http://schemas.openxmlformats.org/officeDocument/2006/relationships/customXml" Target="../ink/ink381.xml"/><Relationship Id="rId435" Type="http://schemas.openxmlformats.org/officeDocument/2006/relationships/image" Target="../media/image1502.png"/><Relationship Id="rId642" Type="http://schemas.openxmlformats.org/officeDocument/2006/relationships/customXml" Target="../ink/ink588.xml"/><Relationship Id="rId1065" Type="http://schemas.openxmlformats.org/officeDocument/2006/relationships/image" Target="../media/image447.png"/><Relationship Id="rId1272" Type="http://schemas.openxmlformats.org/officeDocument/2006/relationships/image" Target="../media/image549.png"/><Relationship Id="rId502" Type="http://schemas.openxmlformats.org/officeDocument/2006/relationships/customXml" Target="../ink/ink518.xml"/><Relationship Id="rId947" Type="http://schemas.openxmlformats.org/officeDocument/2006/relationships/image" Target="../media/image388.png"/><Relationship Id="rId1132" Type="http://schemas.openxmlformats.org/officeDocument/2006/relationships/customXml" Target="../ink/ink833.xml"/><Relationship Id="rId1577" Type="http://schemas.openxmlformats.org/officeDocument/2006/relationships/customXml" Target="../ink/ink1057.xml"/><Relationship Id="rId1784" Type="http://schemas.openxmlformats.org/officeDocument/2006/relationships/image" Target="../media/image805.png"/><Relationship Id="rId76" Type="http://schemas.openxmlformats.org/officeDocument/2006/relationships/customXml" Target="../ink/ink305.xml"/><Relationship Id="rId807" Type="http://schemas.openxmlformats.org/officeDocument/2006/relationships/image" Target="../media/image318.png"/><Relationship Id="rId1437" Type="http://schemas.openxmlformats.org/officeDocument/2006/relationships/customXml" Target="../ink/ink987.xml"/><Relationship Id="rId1644" Type="http://schemas.openxmlformats.org/officeDocument/2006/relationships/image" Target="../media/image735.png"/><Relationship Id="rId1851" Type="http://schemas.openxmlformats.org/officeDocument/2006/relationships/customXml" Target="../ink/ink1194.xml"/><Relationship Id="rId1504" Type="http://schemas.openxmlformats.org/officeDocument/2006/relationships/image" Target="../media/image665.png"/><Relationship Id="rId1711" Type="http://schemas.openxmlformats.org/officeDocument/2006/relationships/customXml" Target="../ink/ink1124.xml"/><Relationship Id="rId292" Type="http://schemas.openxmlformats.org/officeDocument/2006/relationships/customXml" Target="../ink/ink413.xml"/><Relationship Id="rId1809" Type="http://schemas.openxmlformats.org/officeDocument/2006/relationships/customXml" Target="../ink/ink1173.xml"/><Relationship Id="rId597" Type="http://schemas.openxmlformats.org/officeDocument/2006/relationships/image" Target="../media/image213.png"/><Relationship Id="rId152" Type="http://schemas.openxmlformats.org/officeDocument/2006/relationships/customXml" Target="../ink/ink343.xml"/><Relationship Id="rId457" Type="http://schemas.openxmlformats.org/officeDocument/2006/relationships/image" Target="../media/image1513.png"/><Relationship Id="rId1087" Type="http://schemas.openxmlformats.org/officeDocument/2006/relationships/image" Target="../media/image458.png"/><Relationship Id="rId1294" Type="http://schemas.openxmlformats.org/officeDocument/2006/relationships/image" Target="../media/image560.png"/><Relationship Id="rId664" Type="http://schemas.openxmlformats.org/officeDocument/2006/relationships/customXml" Target="../ink/ink599.xml"/><Relationship Id="rId871" Type="http://schemas.openxmlformats.org/officeDocument/2006/relationships/image" Target="../media/image350.png"/><Relationship Id="rId969" Type="http://schemas.openxmlformats.org/officeDocument/2006/relationships/image" Target="../media/image399.png"/><Relationship Id="rId1599" Type="http://schemas.openxmlformats.org/officeDocument/2006/relationships/customXml" Target="../ink/ink1068.xml"/><Relationship Id="rId317" Type="http://schemas.openxmlformats.org/officeDocument/2006/relationships/image" Target="../media/image1443.png"/><Relationship Id="rId524" Type="http://schemas.openxmlformats.org/officeDocument/2006/relationships/customXml" Target="../ink/ink529.xml"/><Relationship Id="rId731" Type="http://schemas.openxmlformats.org/officeDocument/2006/relationships/image" Target="../media/image280.png"/><Relationship Id="rId1154" Type="http://schemas.openxmlformats.org/officeDocument/2006/relationships/customXml" Target="../ink/ink844.xml"/><Relationship Id="rId1361" Type="http://schemas.openxmlformats.org/officeDocument/2006/relationships/customXml" Target="../ink/ink949.xml"/><Relationship Id="rId1459" Type="http://schemas.openxmlformats.org/officeDocument/2006/relationships/customXml" Target="../ink/ink998.xml"/><Relationship Id="rId98" Type="http://schemas.openxmlformats.org/officeDocument/2006/relationships/customXml" Target="../ink/ink316.xml"/><Relationship Id="rId829" Type="http://schemas.openxmlformats.org/officeDocument/2006/relationships/image" Target="../media/image329.png"/><Relationship Id="rId1014" Type="http://schemas.openxmlformats.org/officeDocument/2006/relationships/customXml" Target="../ink/ink774.xml"/><Relationship Id="rId1221" Type="http://schemas.openxmlformats.org/officeDocument/2006/relationships/customXml" Target="../ink/ink878.xml"/><Relationship Id="rId1666" Type="http://schemas.openxmlformats.org/officeDocument/2006/relationships/image" Target="../media/image746.png"/><Relationship Id="rId1873" Type="http://schemas.openxmlformats.org/officeDocument/2006/relationships/customXml" Target="../ink/ink1205.xml"/><Relationship Id="rId1319" Type="http://schemas.openxmlformats.org/officeDocument/2006/relationships/customXml" Target="../ink/ink928.xml"/><Relationship Id="rId1526" Type="http://schemas.openxmlformats.org/officeDocument/2006/relationships/image" Target="../media/image676.png"/><Relationship Id="rId1733" Type="http://schemas.openxmlformats.org/officeDocument/2006/relationships/customXml" Target="../ink/ink1135.xml"/><Relationship Id="rId25" Type="http://schemas.openxmlformats.org/officeDocument/2006/relationships/image" Target="../media/image1297.png"/><Relationship Id="rId1800" Type="http://schemas.openxmlformats.org/officeDocument/2006/relationships/image" Target="../media/image813.png"/><Relationship Id="rId174" Type="http://schemas.openxmlformats.org/officeDocument/2006/relationships/customXml" Target="../ink/ink354.xml"/><Relationship Id="rId381" Type="http://schemas.openxmlformats.org/officeDocument/2006/relationships/image" Target="../media/image1475.png"/><Relationship Id="rId241" Type="http://schemas.openxmlformats.org/officeDocument/2006/relationships/image" Target="../media/image1405.png"/><Relationship Id="rId479" Type="http://schemas.openxmlformats.org/officeDocument/2006/relationships/image" Target="../media/image154.png"/><Relationship Id="rId686" Type="http://schemas.openxmlformats.org/officeDocument/2006/relationships/customXml" Target="../ink/ink610.xml"/><Relationship Id="rId893" Type="http://schemas.openxmlformats.org/officeDocument/2006/relationships/image" Target="../media/image361.png"/><Relationship Id="rId339" Type="http://schemas.openxmlformats.org/officeDocument/2006/relationships/image" Target="../media/image1454.png"/><Relationship Id="rId546" Type="http://schemas.openxmlformats.org/officeDocument/2006/relationships/customXml" Target="../ink/ink540.xml"/><Relationship Id="rId753" Type="http://schemas.openxmlformats.org/officeDocument/2006/relationships/image" Target="../media/image291.png"/><Relationship Id="rId1176" Type="http://schemas.openxmlformats.org/officeDocument/2006/relationships/customXml" Target="../ink/ink855.xml"/><Relationship Id="rId1383" Type="http://schemas.openxmlformats.org/officeDocument/2006/relationships/customXml" Target="../ink/ink960.xml"/><Relationship Id="rId101" Type="http://schemas.openxmlformats.org/officeDocument/2006/relationships/image" Target="../media/image1335.png"/><Relationship Id="rId406" Type="http://schemas.openxmlformats.org/officeDocument/2006/relationships/customXml" Target="../ink/ink470.xml"/><Relationship Id="rId960" Type="http://schemas.openxmlformats.org/officeDocument/2006/relationships/customXml" Target="../ink/ink747.xml"/><Relationship Id="rId1036" Type="http://schemas.openxmlformats.org/officeDocument/2006/relationships/customXml" Target="../ink/ink785.xml"/><Relationship Id="rId1243" Type="http://schemas.openxmlformats.org/officeDocument/2006/relationships/image" Target="../media/image535.png"/><Relationship Id="rId1590" Type="http://schemas.openxmlformats.org/officeDocument/2006/relationships/image" Target="../media/image708.png"/><Relationship Id="rId1688" Type="http://schemas.openxmlformats.org/officeDocument/2006/relationships/image" Target="../media/image757.png"/><Relationship Id="rId1895" Type="http://schemas.openxmlformats.org/officeDocument/2006/relationships/customXml" Target="../ink/ink1216.xml"/><Relationship Id="rId613" Type="http://schemas.openxmlformats.org/officeDocument/2006/relationships/image" Target="../media/image221.png"/><Relationship Id="rId820" Type="http://schemas.openxmlformats.org/officeDocument/2006/relationships/customXml" Target="../ink/ink677.xml"/><Relationship Id="rId918" Type="http://schemas.openxmlformats.org/officeDocument/2006/relationships/customXml" Target="../ink/ink726.xml"/><Relationship Id="rId1450" Type="http://schemas.openxmlformats.org/officeDocument/2006/relationships/image" Target="../media/image638.png"/><Relationship Id="rId1548" Type="http://schemas.openxmlformats.org/officeDocument/2006/relationships/image" Target="../media/image687.png"/><Relationship Id="rId1755" Type="http://schemas.openxmlformats.org/officeDocument/2006/relationships/customXml" Target="../ink/ink1146.xml"/><Relationship Id="rId1103" Type="http://schemas.openxmlformats.org/officeDocument/2006/relationships/image" Target="../media/image466.png"/><Relationship Id="rId1310" Type="http://schemas.openxmlformats.org/officeDocument/2006/relationships/image" Target="../media/image568.png"/><Relationship Id="rId1408" Type="http://schemas.openxmlformats.org/officeDocument/2006/relationships/image" Target="../media/image617.png"/><Relationship Id="rId47" Type="http://schemas.openxmlformats.org/officeDocument/2006/relationships/image" Target="../media/image1308.png"/><Relationship Id="rId1615" Type="http://schemas.openxmlformats.org/officeDocument/2006/relationships/customXml" Target="../ink/ink1076.xml"/><Relationship Id="rId1822" Type="http://schemas.openxmlformats.org/officeDocument/2006/relationships/image" Target="../media/image824.png"/><Relationship Id="rId196" Type="http://schemas.openxmlformats.org/officeDocument/2006/relationships/customXml" Target="../ink/ink365.xml"/><Relationship Id="rId263" Type="http://schemas.openxmlformats.org/officeDocument/2006/relationships/image" Target="../media/image1416.png"/><Relationship Id="rId470" Type="http://schemas.openxmlformats.org/officeDocument/2006/relationships/customXml" Target="../ink/ink502.xml"/><Relationship Id="rId123" Type="http://schemas.openxmlformats.org/officeDocument/2006/relationships/image" Target="../media/image1346.png"/><Relationship Id="rId330" Type="http://schemas.openxmlformats.org/officeDocument/2006/relationships/customXml" Target="../ink/ink432.xml"/><Relationship Id="rId568" Type="http://schemas.openxmlformats.org/officeDocument/2006/relationships/customXml" Target="../ink/ink551.xml"/><Relationship Id="rId775" Type="http://schemas.openxmlformats.org/officeDocument/2006/relationships/image" Target="../media/image302.png"/><Relationship Id="rId982" Type="http://schemas.openxmlformats.org/officeDocument/2006/relationships/customXml" Target="../ink/ink758.xml"/><Relationship Id="rId1198" Type="http://schemas.openxmlformats.org/officeDocument/2006/relationships/customXml" Target="../ink/ink866.xml"/><Relationship Id="rId428" Type="http://schemas.openxmlformats.org/officeDocument/2006/relationships/customXml" Target="../ink/ink481.xml"/><Relationship Id="rId635" Type="http://schemas.openxmlformats.org/officeDocument/2006/relationships/image" Target="../media/image232.png"/><Relationship Id="rId842" Type="http://schemas.openxmlformats.org/officeDocument/2006/relationships/customXml" Target="../ink/ink688.xml"/><Relationship Id="rId1058" Type="http://schemas.openxmlformats.org/officeDocument/2006/relationships/customXml" Target="../ink/ink796.xml"/><Relationship Id="rId1265" Type="http://schemas.openxmlformats.org/officeDocument/2006/relationships/customXml" Target="../ink/ink901.xml"/><Relationship Id="rId1472" Type="http://schemas.openxmlformats.org/officeDocument/2006/relationships/image" Target="../media/image649.png"/><Relationship Id="rId702" Type="http://schemas.openxmlformats.org/officeDocument/2006/relationships/customXml" Target="../ink/ink618.xml"/><Relationship Id="rId1125" Type="http://schemas.openxmlformats.org/officeDocument/2006/relationships/image" Target="../media/image477.png"/><Relationship Id="rId1332" Type="http://schemas.openxmlformats.org/officeDocument/2006/relationships/image" Target="../media/image579.png"/><Relationship Id="rId1777" Type="http://schemas.openxmlformats.org/officeDocument/2006/relationships/customXml" Target="../ink/ink1157.xml"/><Relationship Id="rId69" Type="http://schemas.openxmlformats.org/officeDocument/2006/relationships/image" Target="../media/image1319.png"/><Relationship Id="rId1637" Type="http://schemas.openxmlformats.org/officeDocument/2006/relationships/customXml" Target="../ink/ink1087.xml"/><Relationship Id="rId1844" Type="http://schemas.openxmlformats.org/officeDocument/2006/relationships/image" Target="../media/image835.png"/><Relationship Id="rId1704" Type="http://schemas.openxmlformats.org/officeDocument/2006/relationships/image" Target="../media/image765.png"/><Relationship Id="rId285" Type="http://schemas.openxmlformats.org/officeDocument/2006/relationships/image" Target="../media/image1427.png"/><Relationship Id="rId1911" Type="http://schemas.openxmlformats.org/officeDocument/2006/relationships/customXml" Target="../ink/ink1224.xml"/><Relationship Id="rId492" Type="http://schemas.openxmlformats.org/officeDocument/2006/relationships/customXml" Target="../ink/ink513.xml"/><Relationship Id="rId797" Type="http://schemas.openxmlformats.org/officeDocument/2006/relationships/image" Target="../media/image313.png"/><Relationship Id="rId145" Type="http://schemas.openxmlformats.org/officeDocument/2006/relationships/image" Target="../media/image1357.png"/><Relationship Id="rId352" Type="http://schemas.openxmlformats.org/officeDocument/2006/relationships/customXml" Target="../ink/ink443.xml"/><Relationship Id="rId1287" Type="http://schemas.openxmlformats.org/officeDocument/2006/relationships/customXml" Target="../ink/ink912.xml"/><Relationship Id="rId212" Type="http://schemas.openxmlformats.org/officeDocument/2006/relationships/customXml" Target="../ink/ink373.xml"/><Relationship Id="rId657" Type="http://schemas.openxmlformats.org/officeDocument/2006/relationships/image" Target="../media/image243.png"/><Relationship Id="rId864" Type="http://schemas.openxmlformats.org/officeDocument/2006/relationships/customXml" Target="../ink/ink699.xml"/><Relationship Id="rId1494" Type="http://schemas.openxmlformats.org/officeDocument/2006/relationships/image" Target="../media/image660.png"/><Relationship Id="rId1799" Type="http://schemas.openxmlformats.org/officeDocument/2006/relationships/customXml" Target="../ink/ink1168.xml"/><Relationship Id="rId517" Type="http://schemas.openxmlformats.org/officeDocument/2006/relationships/image" Target="../media/image173.png"/><Relationship Id="rId724" Type="http://schemas.openxmlformats.org/officeDocument/2006/relationships/customXml" Target="../ink/ink629.xml"/><Relationship Id="rId931" Type="http://schemas.openxmlformats.org/officeDocument/2006/relationships/image" Target="../media/image380.png"/><Relationship Id="rId1147" Type="http://schemas.openxmlformats.org/officeDocument/2006/relationships/image" Target="../media/image488.png"/><Relationship Id="rId1354" Type="http://schemas.openxmlformats.org/officeDocument/2006/relationships/image" Target="../media/image590.png"/><Relationship Id="rId1561" Type="http://schemas.openxmlformats.org/officeDocument/2006/relationships/customXml" Target="../ink/ink1049.xml"/><Relationship Id="rId60" Type="http://schemas.openxmlformats.org/officeDocument/2006/relationships/customXml" Target="../ink/ink297.xml"/><Relationship Id="rId1007" Type="http://schemas.openxmlformats.org/officeDocument/2006/relationships/image" Target="../media/image418.png"/><Relationship Id="rId1214" Type="http://schemas.openxmlformats.org/officeDocument/2006/relationships/image" Target="../media/image521.png"/><Relationship Id="rId1421" Type="http://schemas.openxmlformats.org/officeDocument/2006/relationships/customXml" Target="../ink/ink979.xml"/><Relationship Id="rId1659" Type="http://schemas.openxmlformats.org/officeDocument/2006/relationships/customXml" Target="../ink/ink1098.xml"/><Relationship Id="rId1866" Type="http://schemas.openxmlformats.org/officeDocument/2006/relationships/image" Target="../media/image846.png"/><Relationship Id="rId1519" Type="http://schemas.openxmlformats.org/officeDocument/2006/relationships/customXml" Target="../ink/ink1028.xml"/><Relationship Id="rId1726" Type="http://schemas.openxmlformats.org/officeDocument/2006/relationships/image" Target="../media/image776.png"/><Relationship Id="rId18" Type="http://schemas.openxmlformats.org/officeDocument/2006/relationships/customXml" Target="../ink/ink276.xml"/><Relationship Id="rId167" Type="http://schemas.openxmlformats.org/officeDocument/2006/relationships/image" Target="../media/image1368.png"/><Relationship Id="rId374" Type="http://schemas.openxmlformats.org/officeDocument/2006/relationships/customXml" Target="../ink/ink454.xml"/><Relationship Id="rId581" Type="http://schemas.openxmlformats.org/officeDocument/2006/relationships/image" Target="../media/image205.png"/><Relationship Id="rId234" Type="http://schemas.openxmlformats.org/officeDocument/2006/relationships/customXml" Target="../ink/ink384.xml"/><Relationship Id="rId679" Type="http://schemas.openxmlformats.org/officeDocument/2006/relationships/image" Target="../media/image254.png"/><Relationship Id="rId886" Type="http://schemas.openxmlformats.org/officeDocument/2006/relationships/customXml" Target="../ink/ink710.xml"/><Relationship Id="rId2" Type="http://schemas.openxmlformats.org/officeDocument/2006/relationships/notesSlide" Target="../notesSlides/notesSlide7.xml"/><Relationship Id="rId441" Type="http://schemas.openxmlformats.org/officeDocument/2006/relationships/image" Target="../media/image1505.png"/><Relationship Id="rId539" Type="http://schemas.openxmlformats.org/officeDocument/2006/relationships/image" Target="../media/image184.png"/><Relationship Id="rId746" Type="http://schemas.openxmlformats.org/officeDocument/2006/relationships/customXml" Target="../ink/ink640.xml"/><Relationship Id="rId1071" Type="http://schemas.openxmlformats.org/officeDocument/2006/relationships/image" Target="../media/image450.png"/><Relationship Id="rId1169" Type="http://schemas.openxmlformats.org/officeDocument/2006/relationships/image" Target="../media/image499.png"/><Relationship Id="rId1376" Type="http://schemas.openxmlformats.org/officeDocument/2006/relationships/image" Target="../media/image601.png"/><Relationship Id="rId1583" Type="http://schemas.openxmlformats.org/officeDocument/2006/relationships/customXml" Target="../ink/ink1060.xml"/><Relationship Id="rId301" Type="http://schemas.openxmlformats.org/officeDocument/2006/relationships/image" Target="../media/image1435.png"/><Relationship Id="rId953" Type="http://schemas.openxmlformats.org/officeDocument/2006/relationships/image" Target="../media/image391.png"/><Relationship Id="rId1029" Type="http://schemas.openxmlformats.org/officeDocument/2006/relationships/image" Target="../media/image429.png"/><Relationship Id="rId1236" Type="http://schemas.openxmlformats.org/officeDocument/2006/relationships/image" Target="../media/image532.png"/><Relationship Id="rId1790" Type="http://schemas.openxmlformats.org/officeDocument/2006/relationships/image" Target="../media/image808.png"/><Relationship Id="rId1888" Type="http://schemas.openxmlformats.org/officeDocument/2006/relationships/image" Target="../media/image857.png"/><Relationship Id="rId82" Type="http://schemas.openxmlformats.org/officeDocument/2006/relationships/customXml" Target="../ink/ink308.xml"/><Relationship Id="rId606" Type="http://schemas.openxmlformats.org/officeDocument/2006/relationships/customXml" Target="../ink/ink570.xml"/><Relationship Id="rId813" Type="http://schemas.openxmlformats.org/officeDocument/2006/relationships/image" Target="../media/image321.png"/><Relationship Id="rId1443" Type="http://schemas.openxmlformats.org/officeDocument/2006/relationships/customXml" Target="../ink/ink990.xml"/><Relationship Id="rId1650" Type="http://schemas.openxmlformats.org/officeDocument/2006/relationships/image" Target="../media/image738.png"/><Relationship Id="rId1748" Type="http://schemas.openxmlformats.org/officeDocument/2006/relationships/image" Target="../media/image787.png"/><Relationship Id="rId1303" Type="http://schemas.openxmlformats.org/officeDocument/2006/relationships/customXml" Target="../ink/ink920.xml"/><Relationship Id="rId1510" Type="http://schemas.openxmlformats.org/officeDocument/2006/relationships/image" Target="../media/image668.png"/><Relationship Id="rId1608" Type="http://schemas.openxmlformats.org/officeDocument/2006/relationships/image" Target="../media/image717.png"/><Relationship Id="rId1815" Type="http://schemas.openxmlformats.org/officeDocument/2006/relationships/customXml" Target="../ink/ink1176.xml"/><Relationship Id="rId189" Type="http://schemas.openxmlformats.org/officeDocument/2006/relationships/image" Target="../media/image1379.png"/><Relationship Id="rId396" Type="http://schemas.openxmlformats.org/officeDocument/2006/relationships/customXml" Target="../ink/ink465.xml"/><Relationship Id="rId256" Type="http://schemas.openxmlformats.org/officeDocument/2006/relationships/customXml" Target="../ink/ink395.xml"/><Relationship Id="rId463" Type="http://schemas.openxmlformats.org/officeDocument/2006/relationships/image" Target="../media/image146.png"/><Relationship Id="rId670" Type="http://schemas.openxmlformats.org/officeDocument/2006/relationships/customXml" Target="../ink/ink602.xml"/><Relationship Id="rId1093" Type="http://schemas.openxmlformats.org/officeDocument/2006/relationships/image" Target="../media/image461.png"/><Relationship Id="rId116" Type="http://schemas.openxmlformats.org/officeDocument/2006/relationships/customXml" Target="../ink/ink325.xml"/><Relationship Id="rId323" Type="http://schemas.openxmlformats.org/officeDocument/2006/relationships/image" Target="../media/image1446.png"/><Relationship Id="rId530" Type="http://schemas.openxmlformats.org/officeDocument/2006/relationships/customXml" Target="../ink/ink532.xml"/><Relationship Id="rId768" Type="http://schemas.openxmlformats.org/officeDocument/2006/relationships/customXml" Target="../ink/ink651.xml"/><Relationship Id="rId975" Type="http://schemas.openxmlformats.org/officeDocument/2006/relationships/image" Target="../media/image402.png"/><Relationship Id="rId1160" Type="http://schemas.openxmlformats.org/officeDocument/2006/relationships/customXml" Target="../ink/ink847.xml"/><Relationship Id="rId1398" Type="http://schemas.openxmlformats.org/officeDocument/2006/relationships/image" Target="../media/image612.png"/><Relationship Id="rId628" Type="http://schemas.openxmlformats.org/officeDocument/2006/relationships/customXml" Target="../ink/ink581.xml"/><Relationship Id="rId835" Type="http://schemas.openxmlformats.org/officeDocument/2006/relationships/image" Target="../media/image332.png"/><Relationship Id="rId1258" Type="http://schemas.openxmlformats.org/officeDocument/2006/relationships/image" Target="../media/image542.png"/><Relationship Id="rId1465" Type="http://schemas.openxmlformats.org/officeDocument/2006/relationships/customXml" Target="../ink/ink1001.xml"/><Relationship Id="rId1672" Type="http://schemas.openxmlformats.org/officeDocument/2006/relationships/image" Target="../media/image749.png"/><Relationship Id="rId1020" Type="http://schemas.openxmlformats.org/officeDocument/2006/relationships/customXml" Target="../ink/ink777.xml"/><Relationship Id="rId1118" Type="http://schemas.openxmlformats.org/officeDocument/2006/relationships/customXml" Target="../ink/ink826.xml"/><Relationship Id="rId1325" Type="http://schemas.openxmlformats.org/officeDocument/2006/relationships/customXml" Target="../ink/ink931.xml"/><Relationship Id="rId1532" Type="http://schemas.openxmlformats.org/officeDocument/2006/relationships/image" Target="../media/image679.png"/><Relationship Id="rId902" Type="http://schemas.openxmlformats.org/officeDocument/2006/relationships/customXml" Target="../ink/ink718.xml"/><Relationship Id="rId1837" Type="http://schemas.openxmlformats.org/officeDocument/2006/relationships/customXml" Target="../ink/ink1187.xml"/><Relationship Id="rId31" Type="http://schemas.openxmlformats.org/officeDocument/2006/relationships/image" Target="../media/image1300.png"/><Relationship Id="rId180" Type="http://schemas.openxmlformats.org/officeDocument/2006/relationships/customXml" Target="../ink/ink357.xml"/><Relationship Id="rId278" Type="http://schemas.openxmlformats.org/officeDocument/2006/relationships/customXml" Target="../ink/ink406.xml"/><Relationship Id="rId1904" Type="http://schemas.openxmlformats.org/officeDocument/2006/relationships/image" Target="../media/image865.png"/><Relationship Id="rId485" Type="http://schemas.openxmlformats.org/officeDocument/2006/relationships/image" Target="../media/image157.png"/><Relationship Id="rId692" Type="http://schemas.openxmlformats.org/officeDocument/2006/relationships/customXml" Target="../ink/ink613.xml"/><Relationship Id="rId138" Type="http://schemas.openxmlformats.org/officeDocument/2006/relationships/customXml" Target="../ink/ink336.xml"/><Relationship Id="rId345" Type="http://schemas.openxmlformats.org/officeDocument/2006/relationships/image" Target="../media/image1457.png"/><Relationship Id="rId552" Type="http://schemas.openxmlformats.org/officeDocument/2006/relationships/customXml" Target="../ink/ink543.xml"/><Relationship Id="rId997" Type="http://schemas.openxmlformats.org/officeDocument/2006/relationships/image" Target="../media/image413.png"/><Relationship Id="rId1182" Type="http://schemas.openxmlformats.org/officeDocument/2006/relationships/customXml" Target="../ink/ink858.xml"/><Relationship Id="rId205" Type="http://schemas.openxmlformats.org/officeDocument/2006/relationships/image" Target="../media/image1387.png"/><Relationship Id="rId412" Type="http://schemas.openxmlformats.org/officeDocument/2006/relationships/customXml" Target="../ink/ink473.xml"/><Relationship Id="rId857" Type="http://schemas.openxmlformats.org/officeDocument/2006/relationships/image" Target="../media/image343.png"/><Relationship Id="rId1042" Type="http://schemas.openxmlformats.org/officeDocument/2006/relationships/customXml" Target="../ink/ink788.xml"/><Relationship Id="rId1487" Type="http://schemas.openxmlformats.org/officeDocument/2006/relationships/customXml" Target="../ink/ink1012.xml"/><Relationship Id="rId1694" Type="http://schemas.openxmlformats.org/officeDocument/2006/relationships/image" Target="../media/image760.png"/><Relationship Id="rId717" Type="http://schemas.openxmlformats.org/officeDocument/2006/relationships/image" Target="../media/image273.png"/><Relationship Id="rId924" Type="http://schemas.openxmlformats.org/officeDocument/2006/relationships/customXml" Target="../ink/ink729.xml"/><Relationship Id="rId1347" Type="http://schemas.openxmlformats.org/officeDocument/2006/relationships/customXml" Target="../ink/ink942.xml"/><Relationship Id="rId1554" Type="http://schemas.openxmlformats.org/officeDocument/2006/relationships/image" Target="../media/image690.png"/><Relationship Id="rId1761" Type="http://schemas.openxmlformats.org/officeDocument/2006/relationships/customXml" Target="../ink/ink1149.xml"/><Relationship Id="rId53" Type="http://schemas.openxmlformats.org/officeDocument/2006/relationships/image" Target="../media/image1311.png"/><Relationship Id="rId1207" Type="http://schemas.openxmlformats.org/officeDocument/2006/relationships/image" Target="../media/image518.png"/><Relationship Id="rId1414" Type="http://schemas.openxmlformats.org/officeDocument/2006/relationships/image" Target="../media/image620.png"/><Relationship Id="rId1621" Type="http://schemas.openxmlformats.org/officeDocument/2006/relationships/customXml" Target="../ink/ink1079.xml"/><Relationship Id="rId1859" Type="http://schemas.openxmlformats.org/officeDocument/2006/relationships/customXml" Target="../ink/ink1198.xml"/><Relationship Id="rId1719" Type="http://schemas.openxmlformats.org/officeDocument/2006/relationships/customXml" Target="../ink/ink1128.xml"/><Relationship Id="rId1926" Type="http://schemas.openxmlformats.org/officeDocument/2006/relationships/image" Target="../media/image876.png"/><Relationship Id="rId367" Type="http://schemas.openxmlformats.org/officeDocument/2006/relationships/image" Target="../media/image1468.png"/><Relationship Id="rId574" Type="http://schemas.openxmlformats.org/officeDocument/2006/relationships/customXml" Target="../ink/ink554.xml"/><Relationship Id="rId227" Type="http://schemas.openxmlformats.org/officeDocument/2006/relationships/image" Target="../media/image1398.png"/><Relationship Id="rId781" Type="http://schemas.openxmlformats.org/officeDocument/2006/relationships/image" Target="../media/image305.png"/><Relationship Id="rId879" Type="http://schemas.openxmlformats.org/officeDocument/2006/relationships/image" Target="../media/image354.png"/><Relationship Id="rId434" Type="http://schemas.openxmlformats.org/officeDocument/2006/relationships/customXml" Target="../ink/ink484.xml"/><Relationship Id="rId641" Type="http://schemas.openxmlformats.org/officeDocument/2006/relationships/image" Target="../media/image235.png"/><Relationship Id="rId739" Type="http://schemas.openxmlformats.org/officeDocument/2006/relationships/image" Target="../media/image284.png"/><Relationship Id="rId1064" Type="http://schemas.openxmlformats.org/officeDocument/2006/relationships/customXml" Target="../ink/ink799.xml"/><Relationship Id="rId1271" Type="http://schemas.openxmlformats.org/officeDocument/2006/relationships/customXml" Target="../ink/ink904.xml"/><Relationship Id="rId1369" Type="http://schemas.openxmlformats.org/officeDocument/2006/relationships/customXml" Target="../ink/ink953.xml"/><Relationship Id="rId1576" Type="http://schemas.openxmlformats.org/officeDocument/2006/relationships/image" Target="../media/image701.png"/><Relationship Id="rId501" Type="http://schemas.openxmlformats.org/officeDocument/2006/relationships/image" Target="../media/image165.png"/><Relationship Id="rId946" Type="http://schemas.openxmlformats.org/officeDocument/2006/relationships/customXml" Target="../ink/ink740.xml"/><Relationship Id="rId1131" Type="http://schemas.openxmlformats.org/officeDocument/2006/relationships/image" Target="../media/image480.png"/><Relationship Id="rId1229" Type="http://schemas.openxmlformats.org/officeDocument/2006/relationships/customXml" Target="../ink/ink882.xml"/><Relationship Id="rId1783" Type="http://schemas.openxmlformats.org/officeDocument/2006/relationships/customXml" Target="../ink/ink1160.xml"/><Relationship Id="rId75" Type="http://schemas.openxmlformats.org/officeDocument/2006/relationships/image" Target="../media/image1322.png"/><Relationship Id="rId806" Type="http://schemas.openxmlformats.org/officeDocument/2006/relationships/customXml" Target="../ink/ink670.xml"/><Relationship Id="rId1436" Type="http://schemas.openxmlformats.org/officeDocument/2006/relationships/image" Target="../media/image631.png"/><Relationship Id="rId1643" Type="http://schemas.openxmlformats.org/officeDocument/2006/relationships/customXml" Target="../ink/ink1090.xml"/><Relationship Id="rId1850" Type="http://schemas.openxmlformats.org/officeDocument/2006/relationships/image" Target="../media/image838.png"/><Relationship Id="rId1503" Type="http://schemas.openxmlformats.org/officeDocument/2006/relationships/customXml" Target="../ink/ink1020.xml"/><Relationship Id="rId1710" Type="http://schemas.openxmlformats.org/officeDocument/2006/relationships/image" Target="../media/image768.png"/><Relationship Id="rId291" Type="http://schemas.openxmlformats.org/officeDocument/2006/relationships/image" Target="../media/image1430.png"/><Relationship Id="rId1808" Type="http://schemas.openxmlformats.org/officeDocument/2006/relationships/image" Target="../media/image817.png"/><Relationship Id="rId151" Type="http://schemas.openxmlformats.org/officeDocument/2006/relationships/image" Target="../media/image1360.png"/><Relationship Id="rId389" Type="http://schemas.openxmlformats.org/officeDocument/2006/relationships/image" Target="../media/image1479.png"/><Relationship Id="rId596" Type="http://schemas.openxmlformats.org/officeDocument/2006/relationships/customXml" Target="../ink/ink565.xml"/><Relationship Id="rId249" Type="http://schemas.openxmlformats.org/officeDocument/2006/relationships/image" Target="../media/image1409.png"/><Relationship Id="rId456" Type="http://schemas.openxmlformats.org/officeDocument/2006/relationships/customXml" Target="../ink/ink495.xml"/><Relationship Id="rId663" Type="http://schemas.openxmlformats.org/officeDocument/2006/relationships/image" Target="../media/image246.png"/><Relationship Id="rId870" Type="http://schemas.openxmlformats.org/officeDocument/2006/relationships/customXml" Target="../ink/ink702.xml"/><Relationship Id="rId1086" Type="http://schemas.openxmlformats.org/officeDocument/2006/relationships/customXml" Target="../ink/ink810.xml"/><Relationship Id="rId1293" Type="http://schemas.openxmlformats.org/officeDocument/2006/relationships/customXml" Target="../ink/ink915.xml"/><Relationship Id="rId109" Type="http://schemas.openxmlformats.org/officeDocument/2006/relationships/image" Target="../media/image1339.png"/><Relationship Id="rId316" Type="http://schemas.openxmlformats.org/officeDocument/2006/relationships/customXml" Target="../ink/ink425.xml"/><Relationship Id="rId523" Type="http://schemas.openxmlformats.org/officeDocument/2006/relationships/image" Target="../media/image176.png"/><Relationship Id="rId968" Type="http://schemas.openxmlformats.org/officeDocument/2006/relationships/customXml" Target="../ink/ink751.xml"/><Relationship Id="rId1153" Type="http://schemas.openxmlformats.org/officeDocument/2006/relationships/image" Target="../media/image491.png"/><Relationship Id="rId1598" Type="http://schemas.openxmlformats.org/officeDocument/2006/relationships/image" Target="../media/image712.png"/><Relationship Id="rId97" Type="http://schemas.openxmlformats.org/officeDocument/2006/relationships/image" Target="../media/image1333.png"/><Relationship Id="rId730" Type="http://schemas.openxmlformats.org/officeDocument/2006/relationships/customXml" Target="../ink/ink632.xml"/><Relationship Id="rId828" Type="http://schemas.openxmlformats.org/officeDocument/2006/relationships/customXml" Target="../ink/ink681.xml"/><Relationship Id="rId1013" Type="http://schemas.openxmlformats.org/officeDocument/2006/relationships/image" Target="../media/image421.png"/><Relationship Id="rId1360" Type="http://schemas.openxmlformats.org/officeDocument/2006/relationships/image" Target="../media/image593.png"/><Relationship Id="rId1458" Type="http://schemas.openxmlformats.org/officeDocument/2006/relationships/image" Target="../media/image642.png"/><Relationship Id="rId1665" Type="http://schemas.openxmlformats.org/officeDocument/2006/relationships/customXml" Target="../ink/ink1101.xml"/><Relationship Id="rId1872" Type="http://schemas.openxmlformats.org/officeDocument/2006/relationships/image" Target="../media/image849.png"/><Relationship Id="rId1220" Type="http://schemas.openxmlformats.org/officeDocument/2006/relationships/image" Target="../media/image524.png"/><Relationship Id="rId1318" Type="http://schemas.openxmlformats.org/officeDocument/2006/relationships/image" Target="../media/image572.png"/><Relationship Id="rId1525" Type="http://schemas.openxmlformats.org/officeDocument/2006/relationships/customXml" Target="../ink/ink1031.xml"/><Relationship Id="rId1732" Type="http://schemas.openxmlformats.org/officeDocument/2006/relationships/image" Target="../media/image779.png"/><Relationship Id="rId24" Type="http://schemas.openxmlformats.org/officeDocument/2006/relationships/customXml" Target="../ink/ink279.xml"/><Relationship Id="rId173" Type="http://schemas.openxmlformats.org/officeDocument/2006/relationships/image" Target="../media/image1371.png"/><Relationship Id="rId380" Type="http://schemas.openxmlformats.org/officeDocument/2006/relationships/customXml" Target="../ink/ink457.xml"/><Relationship Id="rId240" Type="http://schemas.openxmlformats.org/officeDocument/2006/relationships/customXml" Target="../ink/ink387.xml"/><Relationship Id="rId478" Type="http://schemas.openxmlformats.org/officeDocument/2006/relationships/customXml" Target="../ink/ink506.xml"/><Relationship Id="rId685" Type="http://schemas.openxmlformats.org/officeDocument/2006/relationships/image" Target="../media/image257.png"/><Relationship Id="rId892" Type="http://schemas.openxmlformats.org/officeDocument/2006/relationships/customXml" Target="../ink/ink713.xml"/><Relationship Id="rId100" Type="http://schemas.openxmlformats.org/officeDocument/2006/relationships/customXml" Target="../ink/ink317.xml"/><Relationship Id="rId338" Type="http://schemas.openxmlformats.org/officeDocument/2006/relationships/customXml" Target="../ink/ink436.xml"/><Relationship Id="rId545" Type="http://schemas.openxmlformats.org/officeDocument/2006/relationships/image" Target="../media/image187.png"/><Relationship Id="rId752" Type="http://schemas.openxmlformats.org/officeDocument/2006/relationships/customXml" Target="../ink/ink643.xml"/><Relationship Id="rId1175" Type="http://schemas.openxmlformats.org/officeDocument/2006/relationships/image" Target="../media/image502.png"/><Relationship Id="rId1382" Type="http://schemas.openxmlformats.org/officeDocument/2006/relationships/image" Target="../media/image604.png"/><Relationship Id="rId405" Type="http://schemas.openxmlformats.org/officeDocument/2006/relationships/image" Target="../media/image1487.png"/><Relationship Id="rId612" Type="http://schemas.openxmlformats.org/officeDocument/2006/relationships/customXml" Target="../ink/ink573.xml"/><Relationship Id="rId1035" Type="http://schemas.openxmlformats.org/officeDocument/2006/relationships/image" Target="../media/image432.png"/><Relationship Id="rId1242" Type="http://schemas.openxmlformats.org/officeDocument/2006/relationships/customXml" Target="../ink/ink889.xml"/><Relationship Id="rId1687" Type="http://schemas.openxmlformats.org/officeDocument/2006/relationships/customXml" Target="../ink/ink1112.xml"/><Relationship Id="rId1894" Type="http://schemas.openxmlformats.org/officeDocument/2006/relationships/image" Target="../media/image860.png"/><Relationship Id="rId917" Type="http://schemas.openxmlformats.org/officeDocument/2006/relationships/image" Target="../media/image373.png"/><Relationship Id="rId1102" Type="http://schemas.openxmlformats.org/officeDocument/2006/relationships/customXml" Target="../ink/ink818.xml"/><Relationship Id="rId1547" Type="http://schemas.openxmlformats.org/officeDocument/2006/relationships/customXml" Target="../ink/ink1042.xml"/><Relationship Id="rId1754" Type="http://schemas.openxmlformats.org/officeDocument/2006/relationships/image" Target="../media/image790.png"/><Relationship Id="rId46" Type="http://schemas.openxmlformats.org/officeDocument/2006/relationships/customXml" Target="../ink/ink290.xml"/><Relationship Id="rId1407" Type="http://schemas.openxmlformats.org/officeDocument/2006/relationships/customXml" Target="../ink/ink972.xml"/><Relationship Id="rId1614" Type="http://schemas.openxmlformats.org/officeDocument/2006/relationships/image" Target="../media/image720.png"/><Relationship Id="rId1821" Type="http://schemas.openxmlformats.org/officeDocument/2006/relationships/customXml" Target="../ink/ink1179.xml"/><Relationship Id="rId195" Type="http://schemas.openxmlformats.org/officeDocument/2006/relationships/image" Target="../media/image1382.png"/><Relationship Id="rId1919" Type="http://schemas.openxmlformats.org/officeDocument/2006/relationships/customXml" Target="../ink/ink1228.xml"/><Relationship Id="rId262" Type="http://schemas.openxmlformats.org/officeDocument/2006/relationships/customXml" Target="../ink/ink398.xml"/><Relationship Id="rId567" Type="http://schemas.openxmlformats.org/officeDocument/2006/relationships/image" Target="../media/image198.png"/><Relationship Id="rId1197" Type="http://schemas.openxmlformats.org/officeDocument/2006/relationships/image" Target="../media/image513.png"/><Relationship Id="rId122" Type="http://schemas.openxmlformats.org/officeDocument/2006/relationships/customXml" Target="../ink/ink328.xml"/><Relationship Id="rId774" Type="http://schemas.openxmlformats.org/officeDocument/2006/relationships/customXml" Target="../ink/ink654.xml"/><Relationship Id="rId981" Type="http://schemas.openxmlformats.org/officeDocument/2006/relationships/image" Target="../media/image405.png"/><Relationship Id="rId1057" Type="http://schemas.openxmlformats.org/officeDocument/2006/relationships/image" Target="../media/image443.png"/><Relationship Id="rId427" Type="http://schemas.openxmlformats.org/officeDocument/2006/relationships/image" Target="../media/image1498.png"/><Relationship Id="rId634" Type="http://schemas.openxmlformats.org/officeDocument/2006/relationships/customXml" Target="../ink/ink584.xml"/><Relationship Id="rId841" Type="http://schemas.openxmlformats.org/officeDocument/2006/relationships/image" Target="../media/image335.png"/><Relationship Id="rId1264" Type="http://schemas.openxmlformats.org/officeDocument/2006/relationships/image" Target="../media/image545.png"/><Relationship Id="rId1471" Type="http://schemas.openxmlformats.org/officeDocument/2006/relationships/customXml" Target="../ink/ink1004.xml"/><Relationship Id="rId1569" Type="http://schemas.openxmlformats.org/officeDocument/2006/relationships/customXml" Target="../ink/ink1053.xml"/><Relationship Id="rId701" Type="http://schemas.openxmlformats.org/officeDocument/2006/relationships/image" Target="../media/image265.png"/><Relationship Id="rId939" Type="http://schemas.openxmlformats.org/officeDocument/2006/relationships/image" Target="../media/image384.png"/><Relationship Id="rId1124" Type="http://schemas.openxmlformats.org/officeDocument/2006/relationships/customXml" Target="../ink/ink829.xml"/><Relationship Id="rId1331" Type="http://schemas.openxmlformats.org/officeDocument/2006/relationships/customXml" Target="../ink/ink934.xml"/><Relationship Id="rId1776" Type="http://schemas.openxmlformats.org/officeDocument/2006/relationships/image" Target="../media/image801.png"/><Relationship Id="rId68" Type="http://schemas.openxmlformats.org/officeDocument/2006/relationships/customXml" Target="../ink/ink301.xml"/><Relationship Id="rId1429" Type="http://schemas.openxmlformats.org/officeDocument/2006/relationships/customXml" Target="../ink/ink983.xml"/><Relationship Id="rId1636" Type="http://schemas.openxmlformats.org/officeDocument/2006/relationships/image" Target="../media/image731.png"/><Relationship Id="rId1843" Type="http://schemas.openxmlformats.org/officeDocument/2006/relationships/customXml" Target="../ink/ink1190.xml"/><Relationship Id="rId1703" Type="http://schemas.openxmlformats.org/officeDocument/2006/relationships/customXml" Target="../ink/ink1120.xml"/><Relationship Id="rId1910" Type="http://schemas.openxmlformats.org/officeDocument/2006/relationships/image" Target="../media/image868.png"/><Relationship Id="rId284" Type="http://schemas.openxmlformats.org/officeDocument/2006/relationships/customXml" Target="../ink/ink409.xml"/><Relationship Id="rId491" Type="http://schemas.openxmlformats.org/officeDocument/2006/relationships/image" Target="../media/image160.png"/><Relationship Id="rId144" Type="http://schemas.openxmlformats.org/officeDocument/2006/relationships/customXml" Target="../ink/ink339.xml"/><Relationship Id="rId589" Type="http://schemas.openxmlformats.org/officeDocument/2006/relationships/image" Target="../media/image209.png"/><Relationship Id="rId796" Type="http://schemas.openxmlformats.org/officeDocument/2006/relationships/customXml" Target="../ink/ink665.xml"/><Relationship Id="rId351" Type="http://schemas.openxmlformats.org/officeDocument/2006/relationships/image" Target="../media/image1460.png"/><Relationship Id="rId449" Type="http://schemas.openxmlformats.org/officeDocument/2006/relationships/image" Target="../media/image1509.png"/><Relationship Id="rId656" Type="http://schemas.openxmlformats.org/officeDocument/2006/relationships/customXml" Target="../ink/ink595.xml"/><Relationship Id="rId863" Type="http://schemas.openxmlformats.org/officeDocument/2006/relationships/image" Target="../media/image346.png"/><Relationship Id="rId1079" Type="http://schemas.openxmlformats.org/officeDocument/2006/relationships/image" Target="../media/image454.png"/><Relationship Id="rId1286" Type="http://schemas.openxmlformats.org/officeDocument/2006/relationships/image" Target="../media/image556.png"/><Relationship Id="rId1493" Type="http://schemas.openxmlformats.org/officeDocument/2006/relationships/customXml" Target="../ink/ink1015.xml"/><Relationship Id="rId211" Type="http://schemas.openxmlformats.org/officeDocument/2006/relationships/image" Target="../media/image1390.png"/><Relationship Id="rId309" Type="http://schemas.openxmlformats.org/officeDocument/2006/relationships/image" Target="../media/image1439.png"/><Relationship Id="rId516" Type="http://schemas.openxmlformats.org/officeDocument/2006/relationships/customXml" Target="../ink/ink525.xml"/><Relationship Id="rId1146" Type="http://schemas.openxmlformats.org/officeDocument/2006/relationships/customXml" Target="../ink/ink840.xml"/><Relationship Id="rId1798" Type="http://schemas.openxmlformats.org/officeDocument/2006/relationships/image" Target="../media/image812.png"/><Relationship Id="rId723" Type="http://schemas.openxmlformats.org/officeDocument/2006/relationships/image" Target="../media/image276.png"/><Relationship Id="rId930" Type="http://schemas.openxmlformats.org/officeDocument/2006/relationships/customXml" Target="../ink/ink732.xml"/><Relationship Id="rId1006" Type="http://schemas.openxmlformats.org/officeDocument/2006/relationships/customXml" Target="../ink/ink770.xml"/><Relationship Id="rId1353" Type="http://schemas.openxmlformats.org/officeDocument/2006/relationships/customXml" Target="../ink/ink945.xml"/><Relationship Id="rId1560" Type="http://schemas.openxmlformats.org/officeDocument/2006/relationships/image" Target="../media/image693.png"/><Relationship Id="rId1658" Type="http://schemas.openxmlformats.org/officeDocument/2006/relationships/image" Target="../media/image742.png"/><Relationship Id="rId1865" Type="http://schemas.openxmlformats.org/officeDocument/2006/relationships/customXml" Target="../ink/ink1201.xml"/><Relationship Id="rId1213" Type="http://schemas.openxmlformats.org/officeDocument/2006/relationships/customXml" Target="../ink/ink874.xml"/><Relationship Id="rId1420" Type="http://schemas.openxmlformats.org/officeDocument/2006/relationships/image" Target="../media/image623.png"/><Relationship Id="rId1518" Type="http://schemas.openxmlformats.org/officeDocument/2006/relationships/image" Target="../media/image672.png"/><Relationship Id="rId1725" Type="http://schemas.openxmlformats.org/officeDocument/2006/relationships/customXml" Target="../ink/ink1131.xml"/><Relationship Id="rId17" Type="http://schemas.openxmlformats.org/officeDocument/2006/relationships/image" Target="../media/image1293.png"/><Relationship Id="rId166" Type="http://schemas.openxmlformats.org/officeDocument/2006/relationships/customXml" Target="../ink/ink350.xml"/><Relationship Id="rId373" Type="http://schemas.openxmlformats.org/officeDocument/2006/relationships/image" Target="../media/image1471.png"/><Relationship Id="rId580" Type="http://schemas.openxmlformats.org/officeDocument/2006/relationships/customXml" Target="../ink/ink557.xml"/><Relationship Id="rId1" Type="http://schemas.openxmlformats.org/officeDocument/2006/relationships/slideLayout" Target="../slideLayouts/slideLayout7.xml"/><Relationship Id="rId233" Type="http://schemas.openxmlformats.org/officeDocument/2006/relationships/image" Target="../media/image1401.png"/><Relationship Id="rId440" Type="http://schemas.openxmlformats.org/officeDocument/2006/relationships/customXml" Target="../ink/ink487.xml"/><Relationship Id="rId678" Type="http://schemas.openxmlformats.org/officeDocument/2006/relationships/customXml" Target="../ink/ink606.xml"/><Relationship Id="rId885" Type="http://schemas.openxmlformats.org/officeDocument/2006/relationships/image" Target="../media/image357.png"/><Relationship Id="rId1070" Type="http://schemas.openxmlformats.org/officeDocument/2006/relationships/customXml" Target="../ink/ink802.xml"/><Relationship Id="rId300" Type="http://schemas.openxmlformats.org/officeDocument/2006/relationships/customXml" Target="../ink/ink417.xml"/><Relationship Id="rId538" Type="http://schemas.openxmlformats.org/officeDocument/2006/relationships/customXml" Target="../ink/ink536.xml"/><Relationship Id="rId745" Type="http://schemas.openxmlformats.org/officeDocument/2006/relationships/image" Target="../media/image287.png"/><Relationship Id="rId952" Type="http://schemas.openxmlformats.org/officeDocument/2006/relationships/customXml" Target="../ink/ink743.xml"/><Relationship Id="rId1168" Type="http://schemas.openxmlformats.org/officeDocument/2006/relationships/customXml" Target="../ink/ink851.xml"/><Relationship Id="rId1375" Type="http://schemas.openxmlformats.org/officeDocument/2006/relationships/customXml" Target="../ink/ink956.xml"/><Relationship Id="rId1582" Type="http://schemas.openxmlformats.org/officeDocument/2006/relationships/image" Target="../media/image704.png"/><Relationship Id="rId81" Type="http://schemas.openxmlformats.org/officeDocument/2006/relationships/image" Target="../media/image1325.png"/><Relationship Id="rId605" Type="http://schemas.openxmlformats.org/officeDocument/2006/relationships/image" Target="../media/image217.png"/><Relationship Id="rId812" Type="http://schemas.openxmlformats.org/officeDocument/2006/relationships/customXml" Target="../ink/ink673.xml"/><Relationship Id="rId1028" Type="http://schemas.openxmlformats.org/officeDocument/2006/relationships/customXml" Target="../ink/ink781.xml"/><Relationship Id="rId1235" Type="http://schemas.openxmlformats.org/officeDocument/2006/relationships/customXml" Target="../ink/ink885.xml"/><Relationship Id="rId1442" Type="http://schemas.openxmlformats.org/officeDocument/2006/relationships/image" Target="../media/image634.png"/><Relationship Id="rId1887" Type="http://schemas.openxmlformats.org/officeDocument/2006/relationships/customXml" Target="../ink/ink1212.xml"/><Relationship Id="rId1302" Type="http://schemas.openxmlformats.org/officeDocument/2006/relationships/image" Target="../media/image564.png"/><Relationship Id="rId1747" Type="http://schemas.openxmlformats.org/officeDocument/2006/relationships/customXml" Target="../ink/ink1142.xml"/><Relationship Id="rId39" Type="http://schemas.openxmlformats.org/officeDocument/2006/relationships/image" Target="../media/image1304.png"/><Relationship Id="rId1607" Type="http://schemas.openxmlformats.org/officeDocument/2006/relationships/customXml" Target="../ink/ink1072.xml"/><Relationship Id="rId1814" Type="http://schemas.openxmlformats.org/officeDocument/2006/relationships/image" Target="../media/image820.png"/><Relationship Id="rId188" Type="http://schemas.openxmlformats.org/officeDocument/2006/relationships/customXml" Target="../ink/ink361.xml"/><Relationship Id="rId395" Type="http://schemas.openxmlformats.org/officeDocument/2006/relationships/image" Target="../media/image1482.png"/><Relationship Id="rId255" Type="http://schemas.openxmlformats.org/officeDocument/2006/relationships/image" Target="../media/image1412.png"/><Relationship Id="rId462" Type="http://schemas.openxmlformats.org/officeDocument/2006/relationships/customXml" Target="../ink/ink498.xml"/><Relationship Id="rId1092" Type="http://schemas.openxmlformats.org/officeDocument/2006/relationships/customXml" Target="../ink/ink813.xml"/><Relationship Id="rId1397" Type="http://schemas.openxmlformats.org/officeDocument/2006/relationships/customXml" Target="../ink/ink967.xml"/><Relationship Id="rId115" Type="http://schemas.openxmlformats.org/officeDocument/2006/relationships/image" Target="../media/image1342.png"/><Relationship Id="rId322" Type="http://schemas.openxmlformats.org/officeDocument/2006/relationships/customXml" Target="../ink/ink428.xml"/><Relationship Id="rId767" Type="http://schemas.openxmlformats.org/officeDocument/2006/relationships/image" Target="../media/image298.png"/><Relationship Id="rId974" Type="http://schemas.openxmlformats.org/officeDocument/2006/relationships/customXml" Target="../ink/ink754.xml"/><Relationship Id="rId627" Type="http://schemas.openxmlformats.org/officeDocument/2006/relationships/image" Target="../media/image228.png"/><Relationship Id="rId834" Type="http://schemas.openxmlformats.org/officeDocument/2006/relationships/customXml" Target="../ink/ink684.xml"/><Relationship Id="rId1257" Type="http://schemas.openxmlformats.org/officeDocument/2006/relationships/customXml" Target="../ink/ink897.xml"/><Relationship Id="rId1464" Type="http://schemas.openxmlformats.org/officeDocument/2006/relationships/image" Target="../media/image645.png"/><Relationship Id="rId1671" Type="http://schemas.openxmlformats.org/officeDocument/2006/relationships/customXml" Target="../ink/ink1104.xml"/><Relationship Id="rId901" Type="http://schemas.openxmlformats.org/officeDocument/2006/relationships/image" Target="../media/image365.png"/><Relationship Id="rId1117" Type="http://schemas.openxmlformats.org/officeDocument/2006/relationships/image" Target="../media/image473.png"/><Relationship Id="rId1324" Type="http://schemas.openxmlformats.org/officeDocument/2006/relationships/image" Target="../media/image575.png"/><Relationship Id="rId1531" Type="http://schemas.openxmlformats.org/officeDocument/2006/relationships/customXml" Target="../ink/ink1034.xml"/><Relationship Id="rId1769" Type="http://schemas.openxmlformats.org/officeDocument/2006/relationships/customXml" Target="../ink/ink1153.xml"/><Relationship Id="rId30" Type="http://schemas.openxmlformats.org/officeDocument/2006/relationships/customXml" Target="../ink/ink282.xml"/><Relationship Id="rId1629" Type="http://schemas.openxmlformats.org/officeDocument/2006/relationships/customXml" Target="../ink/ink1083.xml"/><Relationship Id="rId1836" Type="http://schemas.openxmlformats.org/officeDocument/2006/relationships/image" Target="../media/image831.png"/><Relationship Id="rId1903" Type="http://schemas.openxmlformats.org/officeDocument/2006/relationships/customXml" Target="../ink/ink1220.xml"/><Relationship Id="rId277" Type="http://schemas.openxmlformats.org/officeDocument/2006/relationships/image" Target="../media/image1423.png"/><Relationship Id="rId484" Type="http://schemas.openxmlformats.org/officeDocument/2006/relationships/customXml" Target="../ink/ink509.xml"/><Relationship Id="rId137" Type="http://schemas.openxmlformats.org/officeDocument/2006/relationships/image" Target="../media/image1353.png"/><Relationship Id="rId344" Type="http://schemas.openxmlformats.org/officeDocument/2006/relationships/customXml" Target="../ink/ink439.xml"/><Relationship Id="rId691" Type="http://schemas.openxmlformats.org/officeDocument/2006/relationships/image" Target="../media/image260.png"/><Relationship Id="rId789" Type="http://schemas.openxmlformats.org/officeDocument/2006/relationships/image" Target="../media/image309.png"/><Relationship Id="rId996" Type="http://schemas.openxmlformats.org/officeDocument/2006/relationships/customXml" Target="../ink/ink765.xml"/><Relationship Id="rId551" Type="http://schemas.openxmlformats.org/officeDocument/2006/relationships/image" Target="../media/image190.png"/><Relationship Id="rId649" Type="http://schemas.openxmlformats.org/officeDocument/2006/relationships/image" Target="../media/image239.png"/><Relationship Id="rId856" Type="http://schemas.openxmlformats.org/officeDocument/2006/relationships/customXml" Target="../ink/ink695.xml"/><Relationship Id="rId1181" Type="http://schemas.openxmlformats.org/officeDocument/2006/relationships/image" Target="../media/image505.png"/><Relationship Id="rId1279" Type="http://schemas.openxmlformats.org/officeDocument/2006/relationships/customXml" Target="../ink/ink908.xml"/><Relationship Id="rId1486" Type="http://schemas.openxmlformats.org/officeDocument/2006/relationships/image" Target="../media/image656.png"/><Relationship Id="rId204" Type="http://schemas.openxmlformats.org/officeDocument/2006/relationships/customXml" Target="../ink/ink369.xml"/><Relationship Id="rId411" Type="http://schemas.openxmlformats.org/officeDocument/2006/relationships/image" Target="../media/image1490.png"/><Relationship Id="rId509" Type="http://schemas.openxmlformats.org/officeDocument/2006/relationships/image" Target="../media/image169.png"/><Relationship Id="rId1041" Type="http://schemas.openxmlformats.org/officeDocument/2006/relationships/image" Target="../media/image435.png"/><Relationship Id="rId1139" Type="http://schemas.openxmlformats.org/officeDocument/2006/relationships/image" Target="../media/image484.png"/><Relationship Id="rId1346" Type="http://schemas.openxmlformats.org/officeDocument/2006/relationships/image" Target="../media/image586.png"/><Relationship Id="rId1693" Type="http://schemas.openxmlformats.org/officeDocument/2006/relationships/customXml" Target="../ink/ink1115.xml"/><Relationship Id="rId716" Type="http://schemas.openxmlformats.org/officeDocument/2006/relationships/customXml" Target="../ink/ink625.xml"/><Relationship Id="rId923" Type="http://schemas.openxmlformats.org/officeDocument/2006/relationships/image" Target="../media/image376.png"/><Relationship Id="rId1553" Type="http://schemas.openxmlformats.org/officeDocument/2006/relationships/customXml" Target="../ink/ink1045.xml"/><Relationship Id="rId1760" Type="http://schemas.openxmlformats.org/officeDocument/2006/relationships/image" Target="../media/image793.png"/><Relationship Id="rId1858" Type="http://schemas.openxmlformats.org/officeDocument/2006/relationships/image" Target="../media/image842.png"/><Relationship Id="rId52" Type="http://schemas.openxmlformats.org/officeDocument/2006/relationships/customXml" Target="../ink/ink293.xml"/><Relationship Id="rId1206" Type="http://schemas.openxmlformats.org/officeDocument/2006/relationships/customXml" Target="../ink/ink870.xml"/><Relationship Id="rId1413" Type="http://schemas.openxmlformats.org/officeDocument/2006/relationships/customXml" Target="../ink/ink975.xml"/><Relationship Id="rId1620" Type="http://schemas.openxmlformats.org/officeDocument/2006/relationships/image" Target="../media/image723.png"/><Relationship Id="rId1718" Type="http://schemas.openxmlformats.org/officeDocument/2006/relationships/image" Target="../media/image772.png"/><Relationship Id="rId1925" Type="http://schemas.openxmlformats.org/officeDocument/2006/relationships/customXml" Target="../ink/ink1231.xml"/><Relationship Id="rId299" Type="http://schemas.openxmlformats.org/officeDocument/2006/relationships/image" Target="../media/image1434.png"/><Relationship Id="rId159" Type="http://schemas.openxmlformats.org/officeDocument/2006/relationships/image" Target="../media/image1364.png"/><Relationship Id="rId366" Type="http://schemas.openxmlformats.org/officeDocument/2006/relationships/customXml" Target="../ink/ink450.xml"/><Relationship Id="rId573" Type="http://schemas.openxmlformats.org/officeDocument/2006/relationships/image" Target="../media/image201.png"/><Relationship Id="rId780" Type="http://schemas.openxmlformats.org/officeDocument/2006/relationships/customXml" Target="../ink/ink657.xml"/><Relationship Id="rId226" Type="http://schemas.openxmlformats.org/officeDocument/2006/relationships/customXml" Target="../ink/ink380.xml"/><Relationship Id="rId433" Type="http://schemas.openxmlformats.org/officeDocument/2006/relationships/image" Target="../media/image1501.png"/><Relationship Id="rId878" Type="http://schemas.openxmlformats.org/officeDocument/2006/relationships/customXml" Target="../ink/ink706.xml"/><Relationship Id="rId1063" Type="http://schemas.openxmlformats.org/officeDocument/2006/relationships/image" Target="../media/image446.png"/><Relationship Id="rId1270" Type="http://schemas.openxmlformats.org/officeDocument/2006/relationships/image" Target="../media/image548.png"/><Relationship Id="rId640" Type="http://schemas.openxmlformats.org/officeDocument/2006/relationships/customXml" Target="../ink/ink587.xml"/><Relationship Id="rId738" Type="http://schemas.openxmlformats.org/officeDocument/2006/relationships/customXml" Target="../ink/ink636.xml"/><Relationship Id="rId945" Type="http://schemas.openxmlformats.org/officeDocument/2006/relationships/image" Target="../media/image387.png"/><Relationship Id="rId1368" Type="http://schemas.openxmlformats.org/officeDocument/2006/relationships/image" Target="../media/image597.png"/><Relationship Id="rId1575" Type="http://schemas.openxmlformats.org/officeDocument/2006/relationships/customXml" Target="../ink/ink1056.xml"/><Relationship Id="rId1782" Type="http://schemas.openxmlformats.org/officeDocument/2006/relationships/image" Target="../media/image804.png"/><Relationship Id="rId74" Type="http://schemas.openxmlformats.org/officeDocument/2006/relationships/customXml" Target="../ink/ink304.xml"/><Relationship Id="rId500" Type="http://schemas.openxmlformats.org/officeDocument/2006/relationships/customXml" Target="../ink/ink517.xml"/><Relationship Id="rId805" Type="http://schemas.openxmlformats.org/officeDocument/2006/relationships/image" Target="../media/image317.png"/><Relationship Id="rId1130" Type="http://schemas.openxmlformats.org/officeDocument/2006/relationships/customXml" Target="../ink/ink832.xml"/><Relationship Id="rId1228" Type="http://schemas.openxmlformats.org/officeDocument/2006/relationships/image" Target="../media/image528.png"/><Relationship Id="rId1435" Type="http://schemas.openxmlformats.org/officeDocument/2006/relationships/customXml" Target="../ink/ink986.xml"/><Relationship Id="rId1642" Type="http://schemas.openxmlformats.org/officeDocument/2006/relationships/image" Target="../media/image734.png"/><Relationship Id="rId1502" Type="http://schemas.openxmlformats.org/officeDocument/2006/relationships/image" Target="../media/image664.png"/><Relationship Id="rId1807" Type="http://schemas.openxmlformats.org/officeDocument/2006/relationships/customXml" Target="../ink/ink1172.xml"/><Relationship Id="rId290" Type="http://schemas.openxmlformats.org/officeDocument/2006/relationships/customXml" Target="../ink/ink412.xml"/><Relationship Id="rId388" Type="http://schemas.openxmlformats.org/officeDocument/2006/relationships/customXml" Target="../ink/ink461.xml"/><Relationship Id="rId150" Type="http://schemas.openxmlformats.org/officeDocument/2006/relationships/customXml" Target="../ink/ink342.xml"/><Relationship Id="rId595" Type="http://schemas.openxmlformats.org/officeDocument/2006/relationships/image" Target="../media/image212.png"/><Relationship Id="rId248" Type="http://schemas.openxmlformats.org/officeDocument/2006/relationships/customXml" Target="../ink/ink391.xml"/><Relationship Id="rId455" Type="http://schemas.openxmlformats.org/officeDocument/2006/relationships/image" Target="../media/image1512.png"/><Relationship Id="rId662" Type="http://schemas.openxmlformats.org/officeDocument/2006/relationships/customXml" Target="../ink/ink598.xml"/><Relationship Id="rId1085" Type="http://schemas.openxmlformats.org/officeDocument/2006/relationships/image" Target="../media/image457.png"/><Relationship Id="rId1292" Type="http://schemas.openxmlformats.org/officeDocument/2006/relationships/image" Target="../media/image559.png"/><Relationship Id="rId108" Type="http://schemas.openxmlformats.org/officeDocument/2006/relationships/customXml" Target="../ink/ink321.xml"/><Relationship Id="rId315" Type="http://schemas.openxmlformats.org/officeDocument/2006/relationships/image" Target="../media/image1442.png"/><Relationship Id="rId522" Type="http://schemas.openxmlformats.org/officeDocument/2006/relationships/customXml" Target="../ink/ink528.xml"/><Relationship Id="rId967" Type="http://schemas.openxmlformats.org/officeDocument/2006/relationships/image" Target="../media/image398.png"/><Relationship Id="rId1152" Type="http://schemas.openxmlformats.org/officeDocument/2006/relationships/customXml" Target="../ink/ink843.xml"/><Relationship Id="rId1597" Type="http://schemas.openxmlformats.org/officeDocument/2006/relationships/customXml" Target="../ink/ink1067.xml"/><Relationship Id="rId96" Type="http://schemas.openxmlformats.org/officeDocument/2006/relationships/customXml" Target="../ink/ink315.xml"/><Relationship Id="rId827" Type="http://schemas.openxmlformats.org/officeDocument/2006/relationships/image" Target="../media/image328.png"/><Relationship Id="rId1012" Type="http://schemas.openxmlformats.org/officeDocument/2006/relationships/customXml" Target="../ink/ink773.xml"/><Relationship Id="rId1457" Type="http://schemas.openxmlformats.org/officeDocument/2006/relationships/customXml" Target="../ink/ink997.xml"/><Relationship Id="rId1664" Type="http://schemas.openxmlformats.org/officeDocument/2006/relationships/image" Target="../media/image745.png"/><Relationship Id="rId1871" Type="http://schemas.openxmlformats.org/officeDocument/2006/relationships/customXml" Target="../ink/ink1204.xml"/><Relationship Id="rId1317" Type="http://schemas.openxmlformats.org/officeDocument/2006/relationships/customXml" Target="../ink/ink927.xml"/><Relationship Id="rId1524" Type="http://schemas.openxmlformats.org/officeDocument/2006/relationships/image" Target="../media/image675.png"/><Relationship Id="rId1731" Type="http://schemas.openxmlformats.org/officeDocument/2006/relationships/customXml" Target="../ink/ink1134.xml"/><Relationship Id="rId23" Type="http://schemas.openxmlformats.org/officeDocument/2006/relationships/image" Target="../media/image1296.png"/><Relationship Id="rId1829" Type="http://schemas.openxmlformats.org/officeDocument/2006/relationships/customXml" Target="../ink/ink1183.xml"/><Relationship Id="rId172" Type="http://schemas.openxmlformats.org/officeDocument/2006/relationships/customXml" Target="../ink/ink353.xml"/><Relationship Id="rId477" Type="http://schemas.openxmlformats.org/officeDocument/2006/relationships/image" Target="../media/image153.png"/><Relationship Id="rId684" Type="http://schemas.openxmlformats.org/officeDocument/2006/relationships/customXml" Target="../ink/ink609.xml"/><Relationship Id="rId337" Type="http://schemas.openxmlformats.org/officeDocument/2006/relationships/image" Target="../media/image1453.png"/><Relationship Id="rId891" Type="http://schemas.openxmlformats.org/officeDocument/2006/relationships/image" Target="../media/image360.png"/><Relationship Id="rId989" Type="http://schemas.openxmlformats.org/officeDocument/2006/relationships/image" Target="../media/image409.png"/><Relationship Id="rId544" Type="http://schemas.openxmlformats.org/officeDocument/2006/relationships/customXml" Target="../ink/ink539.xml"/><Relationship Id="rId751" Type="http://schemas.openxmlformats.org/officeDocument/2006/relationships/image" Target="../media/image290.png"/><Relationship Id="rId849" Type="http://schemas.openxmlformats.org/officeDocument/2006/relationships/image" Target="../media/image339.png"/><Relationship Id="rId1174" Type="http://schemas.openxmlformats.org/officeDocument/2006/relationships/customXml" Target="../ink/ink854.xml"/><Relationship Id="rId1381" Type="http://schemas.openxmlformats.org/officeDocument/2006/relationships/customXml" Target="../ink/ink959.xml"/><Relationship Id="rId1479" Type="http://schemas.openxmlformats.org/officeDocument/2006/relationships/customXml" Target="../ink/ink1008.xml"/><Relationship Id="rId1686" Type="http://schemas.openxmlformats.org/officeDocument/2006/relationships/image" Target="../media/image756.png"/><Relationship Id="rId404" Type="http://schemas.openxmlformats.org/officeDocument/2006/relationships/customXml" Target="../ink/ink469.xml"/><Relationship Id="rId611" Type="http://schemas.openxmlformats.org/officeDocument/2006/relationships/image" Target="../media/image220.png"/><Relationship Id="rId1034" Type="http://schemas.openxmlformats.org/officeDocument/2006/relationships/customXml" Target="../ink/ink784.xml"/><Relationship Id="rId1241" Type="http://schemas.openxmlformats.org/officeDocument/2006/relationships/image" Target="../media/image534.png"/><Relationship Id="rId1339" Type="http://schemas.openxmlformats.org/officeDocument/2006/relationships/customXml" Target="../ink/ink938.xml"/><Relationship Id="rId1893" Type="http://schemas.openxmlformats.org/officeDocument/2006/relationships/customXml" Target="../ink/ink1215.xml"/><Relationship Id="rId709" Type="http://schemas.openxmlformats.org/officeDocument/2006/relationships/image" Target="../media/image269.png"/><Relationship Id="rId916" Type="http://schemas.openxmlformats.org/officeDocument/2006/relationships/customXml" Target="../ink/ink725.xml"/><Relationship Id="rId1101" Type="http://schemas.openxmlformats.org/officeDocument/2006/relationships/image" Target="../media/image465.png"/><Relationship Id="rId1546" Type="http://schemas.openxmlformats.org/officeDocument/2006/relationships/image" Target="../media/image686.png"/><Relationship Id="rId1753" Type="http://schemas.openxmlformats.org/officeDocument/2006/relationships/customXml" Target="../ink/ink1145.xml"/><Relationship Id="rId45" Type="http://schemas.openxmlformats.org/officeDocument/2006/relationships/image" Target="../media/image1307.png"/><Relationship Id="rId1406" Type="http://schemas.openxmlformats.org/officeDocument/2006/relationships/image" Target="../media/image616.png"/><Relationship Id="rId1613" Type="http://schemas.openxmlformats.org/officeDocument/2006/relationships/customXml" Target="../ink/ink1075.xml"/><Relationship Id="rId1820" Type="http://schemas.openxmlformats.org/officeDocument/2006/relationships/image" Target="../media/image823.png"/><Relationship Id="rId194" Type="http://schemas.openxmlformats.org/officeDocument/2006/relationships/customXml" Target="../ink/ink364.xml"/><Relationship Id="rId1918" Type="http://schemas.openxmlformats.org/officeDocument/2006/relationships/image" Target="../media/image872.png"/><Relationship Id="rId261" Type="http://schemas.openxmlformats.org/officeDocument/2006/relationships/image" Target="../media/image1415.png"/><Relationship Id="rId499" Type="http://schemas.openxmlformats.org/officeDocument/2006/relationships/image" Target="../media/image164.png"/><Relationship Id="rId359" Type="http://schemas.openxmlformats.org/officeDocument/2006/relationships/image" Target="../media/image1464.png"/><Relationship Id="rId566" Type="http://schemas.openxmlformats.org/officeDocument/2006/relationships/customXml" Target="../ink/ink550.xml"/><Relationship Id="rId773" Type="http://schemas.openxmlformats.org/officeDocument/2006/relationships/image" Target="../media/image301.png"/><Relationship Id="rId1196" Type="http://schemas.openxmlformats.org/officeDocument/2006/relationships/customXml" Target="../ink/ink865.xml"/><Relationship Id="rId121" Type="http://schemas.openxmlformats.org/officeDocument/2006/relationships/image" Target="../media/image1345.png"/><Relationship Id="rId219" Type="http://schemas.openxmlformats.org/officeDocument/2006/relationships/image" Target="../media/image1394.png"/><Relationship Id="rId426" Type="http://schemas.openxmlformats.org/officeDocument/2006/relationships/customXml" Target="../ink/ink480.xml"/><Relationship Id="rId633" Type="http://schemas.openxmlformats.org/officeDocument/2006/relationships/image" Target="../media/image231.png"/><Relationship Id="rId980" Type="http://schemas.openxmlformats.org/officeDocument/2006/relationships/customXml" Target="../ink/ink757.xml"/><Relationship Id="rId1056" Type="http://schemas.openxmlformats.org/officeDocument/2006/relationships/customXml" Target="../ink/ink795.xml"/><Relationship Id="rId1263" Type="http://schemas.openxmlformats.org/officeDocument/2006/relationships/customXml" Target="../ink/ink900.xml"/><Relationship Id="rId840" Type="http://schemas.openxmlformats.org/officeDocument/2006/relationships/customXml" Target="../ink/ink687.xml"/><Relationship Id="rId938" Type="http://schemas.openxmlformats.org/officeDocument/2006/relationships/customXml" Target="../ink/ink736.xml"/><Relationship Id="rId1470" Type="http://schemas.openxmlformats.org/officeDocument/2006/relationships/image" Target="../media/image648.png"/><Relationship Id="rId1568" Type="http://schemas.openxmlformats.org/officeDocument/2006/relationships/image" Target="../media/image697.png"/><Relationship Id="rId1775" Type="http://schemas.openxmlformats.org/officeDocument/2006/relationships/customXml" Target="../ink/ink1156.xml"/><Relationship Id="rId67" Type="http://schemas.openxmlformats.org/officeDocument/2006/relationships/image" Target="../media/image1318.png"/><Relationship Id="rId700" Type="http://schemas.openxmlformats.org/officeDocument/2006/relationships/customXml" Target="../ink/ink617.xml"/><Relationship Id="rId1123" Type="http://schemas.openxmlformats.org/officeDocument/2006/relationships/image" Target="../media/image476.png"/><Relationship Id="rId1330" Type="http://schemas.openxmlformats.org/officeDocument/2006/relationships/image" Target="../media/image578.png"/><Relationship Id="rId1428" Type="http://schemas.openxmlformats.org/officeDocument/2006/relationships/image" Target="../media/image627.png"/><Relationship Id="rId1635" Type="http://schemas.openxmlformats.org/officeDocument/2006/relationships/customXml" Target="../ink/ink1086.xml"/><Relationship Id="rId1842" Type="http://schemas.openxmlformats.org/officeDocument/2006/relationships/image" Target="../media/image834.png"/><Relationship Id="rId1702" Type="http://schemas.openxmlformats.org/officeDocument/2006/relationships/image" Target="../media/image764.png"/><Relationship Id="rId283" Type="http://schemas.openxmlformats.org/officeDocument/2006/relationships/image" Target="../media/image1426.png"/><Relationship Id="rId490" Type="http://schemas.openxmlformats.org/officeDocument/2006/relationships/customXml" Target="../ink/ink512.xml"/><Relationship Id="rId143" Type="http://schemas.openxmlformats.org/officeDocument/2006/relationships/image" Target="../media/image1356.png"/><Relationship Id="rId350" Type="http://schemas.openxmlformats.org/officeDocument/2006/relationships/customXml" Target="../ink/ink442.xml"/><Relationship Id="rId588" Type="http://schemas.openxmlformats.org/officeDocument/2006/relationships/customXml" Target="../ink/ink561.xml"/><Relationship Id="rId795" Type="http://schemas.openxmlformats.org/officeDocument/2006/relationships/image" Target="../media/image312.png"/><Relationship Id="rId9" Type="http://schemas.openxmlformats.org/officeDocument/2006/relationships/image" Target="../media/image1289.png"/><Relationship Id="rId210" Type="http://schemas.openxmlformats.org/officeDocument/2006/relationships/customXml" Target="../ink/ink372.xml"/><Relationship Id="rId448" Type="http://schemas.openxmlformats.org/officeDocument/2006/relationships/customXml" Target="../ink/ink491.xml"/><Relationship Id="rId655" Type="http://schemas.openxmlformats.org/officeDocument/2006/relationships/image" Target="../media/image242.png"/><Relationship Id="rId862" Type="http://schemas.openxmlformats.org/officeDocument/2006/relationships/customXml" Target="../ink/ink698.xml"/><Relationship Id="rId1078" Type="http://schemas.openxmlformats.org/officeDocument/2006/relationships/customXml" Target="../ink/ink806.xml"/><Relationship Id="rId1285" Type="http://schemas.openxmlformats.org/officeDocument/2006/relationships/customXml" Target="../ink/ink911.xml"/><Relationship Id="rId1492" Type="http://schemas.openxmlformats.org/officeDocument/2006/relationships/image" Target="../media/image659.png"/><Relationship Id="rId308" Type="http://schemas.openxmlformats.org/officeDocument/2006/relationships/customXml" Target="../ink/ink421.xml"/><Relationship Id="rId515" Type="http://schemas.openxmlformats.org/officeDocument/2006/relationships/image" Target="../media/image172.png"/><Relationship Id="rId722" Type="http://schemas.openxmlformats.org/officeDocument/2006/relationships/customXml" Target="../ink/ink628.xml"/><Relationship Id="rId1145" Type="http://schemas.openxmlformats.org/officeDocument/2006/relationships/image" Target="../media/image487.png"/><Relationship Id="rId1352" Type="http://schemas.openxmlformats.org/officeDocument/2006/relationships/image" Target="../media/image589.png"/><Relationship Id="rId1797" Type="http://schemas.openxmlformats.org/officeDocument/2006/relationships/customXml" Target="../ink/ink1167.xml"/><Relationship Id="rId89" Type="http://schemas.openxmlformats.org/officeDocument/2006/relationships/image" Target="../media/image1329.png"/><Relationship Id="rId1005" Type="http://schemas.openxmlformats.org/officeDocument/2006/relationships/image" Target="../media/image417.png"/><Relationship Id="rId1212" Type="http://schemas.openxmlformats.org/officeDocument/2006/relationships/customXml" Target="../ink/ink873.xml"/><Relationship Id="rId1657" Type="http://schemas.openxmlformats.org/officeDocument/2006/relationships/customXml" Target="../ink/ink1097.xml"/><Relationship Id="rId1864" Type="http://schemas.openxmlformats.org/officeDocument/2006/relationships/image" Target="../media/image845.png"/><Relationship Id="rId1517" Type="http://schemas.openxmlformats.org/officeDocument/2006/relationships/customXml" Target="../ink/ink1027.xml"/><Relationship Id="rId1724" Type="http://schemas.openxmlformats.org/officeDocument/2006/relationships/image" Target="../media/image775.png"/><Relationship Id="rId16" Type="http://schemas.openxmlformats.org/officeDocument/2006/relationships/customXml" Target="../ink/ink275.xml"/><Relationship Id="rId165" Type="http://schemas.openxmlformats.org/officeDocument/2006/relationships/image" Target="../media/image1367.png"/><Relationship Id="rId372" Type="http://schemas.openxmlformats.org/officeDocument/2006/relationships/customXml" Target="../ink/ink453.xml"/><Relationship Id="rId677" Type="http://schemas.openxmlformats.org/officeDocument/2006/relationships/image" Target="../media/image253.png"/><Relationship Id="rId232" Type="http://schemas.openxmlformats.org/officeDocument/2006/relationships/customXml" Target="../ink/ink383.xml"/><Relationship Id="rId884" Type="http://schemas.openxmlformats.org/officeDocument/2006/relationships/customXml" Target="../ink/ink709.xml"/><Relationship Id="rId537" Type="http://schemas.openxmlformats.org/officeDocument/2006/relationships/image" Target="../media/image183.png"/><Relationship Id="rId744" Type="http://schemas.openxmlformats.org/officeDocument/2006/relationships/customXml" Target="../ink/ink639.xml"/><Relationship Id="rId951" Type="http://schemas.openxmlformats.org/officeDocument/2006/relationships/image" Target="../media/image390.png"/><Relationship Id="rId1167" Type="http://schemas.openxmlformats.org/officeDocument/2006/relationships/image" Target="../media/image498.png"/><Relationship Id="rId1374" Type="http://schemas.openxmlformats.org/officeDocument/2006/relationships/image" Target="../media/image600.png"/><Relationship Id="rId1581" Type="http://schemas.openxmlformats.org/officeDocument/2006/relationships/customXml" Target="../ink/ink1059.xml"/><Relationship Id="rId1679" Type="http://schemas.openxmlformats.org/officeDocument/2006/relationships/customXml" Target="../ink/ink1108.xml"/><Relationship Id="rId80" Type="http://schemas.openxmlformats.org/officeDocument/2006/relationships/customXml" Target="../ink/ink307.xml"/><Relationship Id="rId604" Type="http://schemas.openxmlformats.org/officeDocument/2006/relationships/customXml" Target="../ink/ink569.xml"/><Relationship Id="rId811" Type="http://schemas.openxmlformats.org/officeDocument/2006/relationships/image" Target="../media/image320.png"/><Relationship Id="rId1027" Type="http://schemas.openxmlformats.org/officeDocument/2006/relationships/image" Target="../media/image428.png"/><Relationship Id="rId1234" Type="http://schemas.openxmlformats.org/officeDocument/2006/relationships/image" Target="../media/image531.png"/><Relationship Id="rId1441" Type="http://schemas.openxmlformats.org/officeDocument/2006/relationships/customXml" Target="../ink/ink989.xml"/><Relationship Id="rId1886" Type="http://schemas.openxmlformats.org/officeDocument/2006/relationships/image" Target="../media/image856.png"/><Relationship Id="rId909" Type="http://schemas.openxmlformats.org/officeDocument/2006/relationships/image" Target="../media/image369.png"/><Relationship Id="rId1301" Type="http://schemas.openxmlformats.org/officeDocument/2006/relationships/customXml" Target="../ink/ink919.xml"/><Relationship Id="rId1539" Type="http://schemas.openxmlformats.org/officeDocument/2006/relationships/customXml" Target="../ink/ink1038.xml"/><Relationship Id="rId1746" Type="http://schemas.openxmlformats.org/officeDocument/2006/relationships/image" Target="../media/image786.png"/><Relationship Id="rId38" Type="http://schemas.openxmlformats.org/officeDocument/2006/relationships/customXml" Target="../ink/ink286.xml"/><Relationship Id="rId1606" Type="http://schemas.openxmlformats.org/officeDocument/2006/relationships/image" Target="../media/image716.png"/><Relationship Id="rId1813" Type="http://schemas.openxmlformats.org/officeDocument/2006/relationships/customXml" Target="../ink/ink1175.xml"/><Relationship Id="rId187" Type="http://schemas.openxmlformats.org/officeDocument/2006/relationships/image" Target="../media/image1378.png"/><Relationship Id="rId394" Type="http://schemas.openxmlformats.org/officeDocument/2006/relationships/customXml" Target="../ink/ink464.xml"/><Relationship Id="rId254" Type="http://schemas.openxmlformats.org/officeDocument/2006/relationships/customXml" Target="../ink/ink394.xml"/><Relationship Id="rId699" Type="http://schemas.openxmlformats.org/officeDocument/2006/relationships/image" Target="../media/image264.png"/><Relationship Id="rId1091" Type="http://schemas.openxmlformats.org/officeDocument/2006/relationships/image" Target="../media/image460.png"/><Relationship Id="rId114" Type="http://schemas.openxmlformats.org/officeDocument/2006/relationships/customXml" Target="../ink/ink324.xml"/><Relationship Id="rId461" Type="http://schemas.openxmlformats.org/officeDocument/2006/relationships/image" Target="../media/image145.png"/><Relationship Id="rId559" Type="http://schemas.openxmlformats.org/officeDocument/2006/relationships/image" Target="../media/image194.png"/><Relationship Id="rId766" Type="http://schemas.openxmlformats.org/officeDocument/2006/relationships/customXml" Target="../ink/ink650.xml"/><Relationship Id="rId1189" Type="http://schemas.openxmlformats.org/officeDocument/2006/relationships/image" Target="../media/image509.png"/><Relationship Id="rId1396" Type="http://schemas.openxmlformats.org/officeDocument/2006/relationships/image" Target="../media/image611.png"/><Relationship Id="rId321" Type="http://schemas.openxmlformats.org/officeDocument/2006/relationships/image" Target="../media/image1445.png"/><Relationship Id="rId419" Type="http://schemas.openxmlformats.org/officeDocument/2006/relationships/image" Target="../media/image1494.png"/><Relationship Id="rId626" Type="http://schemas.openxmlformats.org/officeDocument/2006/relationships/customXml" Target="../ink/ink580.xml"/><Relationship Id="rId973" Type="http://schemas.openxmlformats.org/officeDocument/2006/relationships/image" Target="../media/image401.png"/><Relationship Id="rId1049" Type="http://schemas.openxmlformats.org/officeDocument/2006/relationships/image" Target="../media/image439.png"/><Relationship Id="rId1256" Type="http://schemas.openxmlformats.org/officeDocument/2006/relationships/customXml" Target="../ink/ink896.xml"/><Relationship Id="rId833" Type="http://schemas.openxmlformats.org/officeDocument/2006/relationships/image" Target="../media/image331.png"/><Relationship Id="rId1116" Type="http://schemas.openxmlformats.org/officeDocument/2006/relationships/customXml" Target="../ink/ink825.xml"/><Relationship Id="rId1463" Type="http://schemas.openxmlformats.org/officeDocument/2006/relationships/customXml" Target="../ink/ink1000.xml"/><Relationship Id="rId1670" Type="http://schemas.openxmlformats.org/officeDocument/2006/relationships/image" Target="../media/image748.png"/><Relationship Id="rId1768" Type="http://schemas.openxmlformats.org/officeDocument/2006/relationships/image" Target="../media/image797.png"/><Relationship Id="rId900" Type="http://schemas.openxmlformats.org/officeDocument/2006/relationships/customXml" Target="../ink/ink717.xml"/><Relationship Id="rId1323" Type="http://schemas.openxmlformats.org/officeDocument/2006/relationships/customXml" Target="../ink/ink930.xml"/><Relationship Id="rId1530" Type="http://schemas.openxmlformats.org/officeDocument/2006/relationships/image" Target="../media/image678.png"/><Relationship Id="rId1628" Type="http://schemas.openxmlformats.org/officeDocument/2006/relationships/image" Target="../media/image727.png"/><Relationship Id="rId1835" Type="http://schemas.openxmlformats.org/officeDocument/2006/relationships/customXml" Target="../ink/ink1186.xml"/><Relationship Id="rId1902" Type="http://schemas.openxmlformats.org/officeDocument/2006/relationships/image" Target="../media/image864.png"/><Relationship Id="rId276" Type="http://schemas.openxmlformats.org/officeDocument/2006/relationships/customXml" Target="../ink/ink405.xml"/><Relationship Id="rId483" Type="http://schemas.openxmlformats.org/officeDocument/2006/relationships/image" Target="../media/image156.png"/><Relationship Id="rId690" Type="http://schemas.openxmlformats.org/officeDocument/2006/relationships/customXml" Target="../ink/ink612.xml"/><Relationship Id="rId136" Type="http://schemas.openxmlformats.org/officeDocument/2006/relationships/customXml" Target="../ink/ink335.xml"/><Relationship Id="rId343" Type="http://schemas.openxmlformats.org/officeDocument/2006/relationships/image" Target="../media/image1456.png"/><Relationship Id="rId550" Type="http://schemas.openxmlformats.org/officeDocument/2006/relationships/customXml" Target="../ink/ink542.xml"/><Relationship Id="rId788" Type="http://schemas.openxmlformats.org/officeDocument/2006/relationships/customXml" Target="../ink/ink661.xml"/><Relationship Id="rId995" Type="http://schemas.openxmlformats.org/officeDocument/2006/relationships/image" Target="../media/image412.png"/><Relationship Id="rId1180" Type="http://schemas.openxmlformats.org/officeDocument/2006/relationships/customXml" Target="../ink/ink857.xml"/><Relationship Id="rId203" Type="http://schemas.openxmlformats.org/officeDocument/2006/relationships/image" Target="../media/image1386.png"/><Relationship Id="rId648" Type="http://schemas.openxmlformats.org/officeDocument/2006/relationships/customXml" Target="../ink/ink591.xml"/><Relationship Id="rId855" Type="http://schemas.openxmlformats.org/officeDocument/2006/relationships/image" Target="../media/image342.png"/><Relationship Id="rId1040" Type="http://schemas.openxmlformats.org/officeDocument/2006/relationships/customXml" Target="../ink/ink787.xml"/><Relationship Id="rId1278" Type="http://schemas.openxmlformats.org/officeDocument/2006/relationships/image" Target="../media/image552.png"/><Relationship Id="rId1485" Type="http://schemas.openxmlformats.org/officeDocument/2006/relationships/customXml" Target="../ink/ink1011.xml"/><Relationship Id="rId1692" Type="http://schemas.openxmlformats.org/officeDocument/2006/relationships/image" Target="../media/image759.png"/><Relationship Id="rId410" Type="http://schemas.openxmlformats.org/officeDocument/2006/relationships/customXml" Target="../ink/ink472.xml"/><Relationship Id="rId508" Type="http://schemas.openxmlformats.org/officeDocument/2006/relationships/customXml" Target="../ink/ink521.xml"/><Relationship Id="rId715" Type="http://schemas.openxmlformats.org/officeDocument/2006/relationships/image" Target="../media/image272.png"/><Relationship Id="rId922" Type="http://schemas.openxmlformats.org/officeDocument/2006/relationships/customXml" Target="../ink/ink728.xml"/><Relationship Id="rId1138" Type="http://schemas.openxmlformats.org/officeDocument/2006/relationships/customXml" Target="../ink/ink836.xml"/><Relationship Id="rId1345" Type="http://schemas.openxmlformats.org/officeDocument/2006/relationships/customXml" Target="../ink/ink941.xml"/><Relationship Id="rId1552" Type="http://schemas.openxmlformats.org/officeDocument/2006/relationships/image" Target="../media/image689.png"/><Relationship Id="rId1205" Type="http://schemas.openxmlformats.org/officeDocument/2006/relationships/image" Target="../media/image517.png"/><Relationship Id="rId1857" Type="http://schemas.openxmlformats.org/officeDocument/2006/relationships/customXml" Target="../ink/ink1197.xml"/><Relationship Id="rId51" Type="http://schemas.openxmlformats.org/officeDocument/2006/relationships/image" Target="../media/image1310.png"/><Relationship Id="rId1412" Type="http://schemas.openxmlformats.org/officeDocument/2006/relationships/image" Target="../media/image619.png"/><Relationship Id="rId1717" Type="http://schemas.openxmlformats.org/officeDocument/2006/relationships/customXml" Target="../ink/ink1127.xml"/><Relationship Id="rId1924" Type="http://schemas.openxmlformats.org/officeDocument/2006/relationships/image" Target="../media/image875.png"/><Relationship Id="rId298" Type="http://schemas.openxmlformats.org/officeDocument/2006/relationships/customXml" Target="../ink/ink416.xml"/><Relationship Id="rId158" Type="http://schemas.openxmlformats.org/officeDocument/2006/relationships/customXml" Target="../ink/ink346.xml"/><Relationship Id="rId365" Type="http://schemas.openxmlformats.org/officeDocument/2006/relationships/image" Target="../media/image1467.png"/><Relationship Id="rId572" Type="http://schemas.openxmlformats.org/officeDocument/2006/relationships/customXml" Target="../ink/ink553.xml"/><Relationship Id="rId225" Type="http://schemas.openxmlformats.org/officeDocument/2006/relationships/image" Target="../media/image1397.png"/><Relationship Id="rId432" Type="http://schemas.openxmlformats.org/officeDocument/2006/relationships/customXml" Target="../ink/ink483.xml"/><Relationship Id="rId877" Type="http://schemas.openxmlformats.org/officeDocument/2006/relationships/image" Target="../media/image353.png"/><Relationship Id="rId1062" Type="http://schemas.openxmlformats.org/officeDocument/2006/relationships/customXml" Target="../ink/ink798.xml"/><Relationship Id="rId737" Type="http://schemas.openxmlformats.org/officeDocument/2006/relationships/image" Target="../media/image283.png"/><Relationship Id="rId944" Type="http://schemas.openxmlformats.org/officeDocument/2006/relationships/customXml" Target="../ink/ink739.xml"/><Relationship Id="rId1367" Type="http://schemas.openxmlformats.org/officeDocument/2006/relationships/customXml" Target="../ink/ink952.xml"/><Relationship Id="rId1574" Type="http://schemas.openxmlformats.org/officeDocument/2006/relationships/image" Target="../media/image700.png"/><Relationship Id="rId1781" Type="http://schemas.openxmlformats.org/officeDocument/2006/relationships/customXml" Target="../ink/ink1159.xml"/><Relationship Id="rId73" Type="http://schemas.openxmlformats.org/officeDocument/2006/relationships/image" Target="../media/image1321.png"/><Relationship Id="rId804" Type="http://schemas.openxmlformats.org/officeDocument/2006/relationships/customXml" Target="../ink/ink669.xml"/><Relationship Id="rId1227" Type="http://schemas.openxmlformats.org/officeDocument/2006/relationships/customXml" Target="../ink/ink881.xml"/><Relationship Id="rId1434" Type="http://schemas.openxmlformats.org/officeDocument/2006/relationships/image" Target="../media/image630.png"/><Relationship Id="rId1641" Type="http://schemas.openxmlformats.org/officeDocument/2006/relationships/customXml" Target="../ink/ink1089.xml"/><Relationship Id="rId1879" Type="http://schemas.openxmlformats.org/officeDocument/2006/relationships/customXml" Target="../ink/ink1208.xml"/><Relationship Id="rId1501" Type="http://schemas.openxmlformats.org/officeDocument/2006/relationships/customXml" Target="../ink/ink1019.xml"/><Relationship Id="rId1739" Type="http://schemas.openxmlformats.org/officeDocument/2006/relationships/customXml" Target="../ink/ink1138.xml"/><Relationship Id="rId1806" Type="http://schemas.openxmlformats.org/officeDocument/2006/relationships/image" Target="../media/image816.png"/><Relationship Id="rId387" Type="http://schemas.openxmlformats.org/officeDocument/2006/relationships/image" Target="../media/image1478.png"/><Relationship Id="rId594" Type="http://schemas.openxmlformats.org/officeDocument/2006/relationships/customXml" Target="../ink/ink564.xml"/><Relationship Id="rId247" Type="http://schemas.openxmlformats.org/officeDocument/2006/relationships/image" Target="../media/image1408.png"/><Relationship Id="rId899" Type="http://schemas.openxmlformats.org/officeDocument/2006/relationships/image" Target="../media/image364.png"/><Relationship Id="rId1084" Type="http://schemas.openxmlformats.org/officeDocument/2006/relationships/customXml" Target="../ink/ink809.xml"/><Relationship Id="rId107" Type="http://schemas.openxmlformats.org/officeDocument/2006/relationships/image" Target="../media/image1338.png"/><Relationship Id="rId454" Type="http://schemas.openxmlformats.org/officeDocument/2006/relationships/customXml" Target="../ink/ink494.xml"/><Relationship Id="rId661" Type="http://schemas.openxmlformats.org/officeDocument/2006/relationships/image" Target="../media/image245.png"/><Relationship Id="rId759" Type="http://schemas.openxmlformats.org/officeDocument/2006/relationships/image" Target="../media/image294.png"/><Relationship Id="rId966" Type="http://schemas.openxmlformats.org/officeDocument/2006/relationships/customXml" Target="../ink/ink750.xml"/><Relationship Id="rId1291" Type="http://schemas.openxmlformats.org/officeDocument/2006/relationships/customXml" Target="../ink/ink914.xml"/><Relationship Id="rId1389" Type="http://schemas.openxmlformats.org/officeDocument/2006/relationships/customXml" Target="../ink/ink963.xml"/><Relationship Id="rId1596" Type="http://schemas.openxmlformats.org/officeDocument/2006/relationships/image" Target="../media/image711.png"/><Relationship Id="rId314" Type="http://schemas.openxmlformats.org/officeDocument/2006/relationships/customXml" Target="../ink/ink424.xml"/><Relationship Id="rId521" Type="http://schemas.openxmlformats.org/officeDocument/2006/relationships/image" Target="../media/image175.png"/><Relationship Id="rId619" Type="http://schemas.openxmlformats.org/officeDocument/2006/relationships/image" Target="../media/image224.png"/><Relationship Id="rId1151" Type="http://schemas.openxmlformats.org/officeDocument/2006/relationships/image" Target="../media/image490.png"/><Relationship Id="rId1249" Type="http://schemas.openxmlformats.org/officeDocument/2006/relationships/image" Target="../media/image538.png"/><Relationship Id="rId95" Type="http://schemas.openxmlformats.org/officeDocument/2006/relationships/image" Target="../media/image1332.png"/><Relationship Id="rId826" Type="http://schemas.openxmlformats.org/officeDocument/2006/relationships/customXml" Target="../ink/ink680.xml"/><Relationship Id="rId1011" Type="http://schemas.openxmlformats.org/officeDocument/2006/relationships/image" Target="../media/image420.png"/><Relationship Id="rId1109" Type="http://schemas.openxmlformats.org/officeDocument/2006/relationships/image" Target="../media/image469.png"/><Relationship Id="rId1456" Type="http://schemas.openxmlformats.org/officeDocument/2006/relationships/image" Target="../media/image641.png"/><Relationship Id="rId1663" Type="http://schemas.openxmlformats.org/officeDocument/2006/relationships/customXml" Target="../ink/ink1100.xml"/><Relationship Id="rId1870" Type="http://schemas.openxmlformats.org/officeDocument/2006/relationships/image" Target="../media/image848.png"/><Relationship Id="rId1316" Type="http://schemas.openxmlformats.org/officeDocument/2006/relationships/image" Target="../media/image571.png"/><Relationship Id="rId1523" Type="http://schemas.openxmlformats.org/officeDocument/2006/relationships/customXml" Target="../ink/ink1030.xml"/><Relationship Id="rId1730" Type="http://schemas.openxmlformats.org/officeDocument/2006/relationships/image" Target="../media/image778.png"/><Relationship Id="rId22" Type="http://schemas.openxmlformats.org/officeDocument/2006/relationships/customXml" Target="../ink/ink278.xml"/><Relationship Id="rId1828" Type="http://schemas.openxmlformats.org/officeDocument/2006/relationships/image" Target="../media/image827.png"/><Relationship Id="rId171" Type="http://schemas.openxmlformats.org/officeDocument/2006/relationships/image" Target="../media/image1370.png"/><Relationship Id="rId269" Type="http://schemas.openxmlformats.org/officeDocument/2006/relationships/image" Target="../media/image1419.png"/><Relationship Id="rId476" Type="http://schemas.openxmlformats.org/officeDocument/2006/relationships/customXml" Target="../ink/ink505.xml"/><Relationship Id="rId683" Type="http://schemas.openxmlformats.org/officeDocument/2006/relationships/image" Target="../media/image256.png"/><Relationship Id="rId890" Type="http://schemas.openxmlformats.org/officeDocument/2006/relationships/customXml" Target="../ink/ink712.xml"/><Relationship Id="rId129" Type="http://schemas.openxmlformats.org/officeDocument/2006/relationships/image" Target="../media/image1349.png"/><Relationship Id="rId336" Type="http://schemas.openxmlformats.org/officeDocument/2006/relationships/customXml" Target="../ink/ink435.xml"/><Relationship Id="rId543" Type="http://schemas.openxmlformats.org/officeDocument/2006/relationships/image" Target="../media/image186.png"/><Relationship Id="rId988" Type="http://schemas.openxmlformats.org/officeDocument/2006/relationships/customXml" Target="../ink/ink761.xml"/><Relationship Id="rId1173" Type="http://schemas.openxmlformats.org/officeDocument/2006/relationships/image" Target="../media/image501.png"/><Relationship Id="rId1380" Type="http://schemas.openxmlformats.org/officeDocument/2006/relationships/image" Target="../media/image603.png"/><Relationship Id="rId403" Type="http://schemas.openxmlformats.org/officeDocument/2006/relationships/image" Target="../media/image1486.png"/><Relationship Id="rId750" Type="http://schemas.openxmlformats.org/officeDocument/2006/relationships/customXml" Target="../ink/ink642.xml"/><Relationship Id="rId848" Type="http://schemas.openxmlformats.org/officeDocument/2006/relationships/customXml" Target="../ink/ink691.xml"/><Relationship Id="rId1033" Type="http://schemas.openxmlformats.org/officeDocument/2006/relationships/image" Target="../media/image431.png"/><Relationship Id="rId1478" Type="http://schemas.openxmlformats.org/officeDocument/2006/relationships/image" Target="../media/image652.png"/><Relationship Id="rId1685" Type="http://schemas.openxmlformats.org/officeDocument/2006/relationships/customXml" Target="../ink/ink1111.xml"/><Relationship Id="rId1892" Type="http://schemas.openxmlformats.org/officeDocument/2006/relationships/image" Target="../media/image859.png"/><Relationship Id="rId610" Type="http://schemas.openxmlformats.org/officeDocument/2006/relationships/customXml" Target="../ink/ink572.xml"/><Relationship Id="rId708" Type="http://schemas.openxmlformats.org/officeDocument/2006/relationships/customXml" Target="../ink/ink621.xml"/><Relationship Id="rId915" Type="http://schemas.openxmlformats.org/officeDocument/2006/relationships/image" Target="../media/image372.png"/><Relationship Id="rId1240" Type="http://schemas.openxmlformats.org/officeDocument/2006/relationships/customXml" Target="../ink/ink888.xml"/><Relationship Id="rId1338" Type="http://schemas.openxmlformats.org/officeDocument/2006/relationships/image" Target="../media/image582.png"/><Relationship Id="rId1545" Type="http://schemas.openxmlformats.org/officeDocument/2006/relationships/customXml" Target="../ink/ink1041.xml"/><Relationship Id="rId1100" Type="http://schemas.openxmlformats.org/officeDocument/2006/relationships/customXml" Target="../ink/ink817.xml"/><Relationship Id="rId1405" Type="http://schemas.openxmlformats.org/officeDocument/2006/relationships/customXml" Target="../ink/ink971.xml"/><Relationship Id="rId1752" Type="http://schemas.openxmlformats.org/officeDocument/2006/relationships/image" Target="../media/image789.png"/><Relationship Id="rId44" Type="http://schemas.openxmlformats.org/officeDocument/2006/relationships/customXml" Target="../ink/ink289.xml"/><Relationship Id="rId1612" Type="http://schemas.openxmlformats.org/officeDocument/2006/relationships/image" Target="../media/image719.png"/><Relationship Id="rId1917" Type="http://schemas.openxmlformats.org/officeDocument/2006/relationships/customXml" Target="../ink/ink1227.xml"/><Relationship Id="rId193" Type="http://schemas.openxmlformats.org/officeDocument/2006/relationships/image" Target="../media/image1381.png"/><Relationship Id="rId498" Type="http://schemas.openxmlformats.org/officeDocument/2006/relationships/customXml" Target="../ink/ink516.xml"/><Relationship Id="rId260" Type="http://schemas.openxmlformats.org/officeDocument/2006/relationships/customXml" Target="../ink/ink397.xml"/><Relationship Id="rId120" Type="http://schemas.openxmlformats.org/officeDocument/2006/relationships/customXml" Target="../ink/ink327.xml"/><Relationship Id="rId358" Type="http://schemas.openxmlformats.org/officeDocument/2006/relationships/customXml" Target="../ink/ink446.xml"/><Relationship Id="rId565" Type="http://schemas.openxmlformats.org/officeDocument/2006/relationships/image" Target="../media/image197.png"/><Relationship Id="rId772" Type="http://schemas.openxmlformats.org/officeDocument/2006/relationships/customXml" Target="../ink/ink653.xml"/><Relationship Id="rId1195" Type="http://schemas.openxmlformats.org/officeDocument/2006/relationships/image" Target="../media/image512.png"/><Relationship Id="rId218" Type="http://schemas.openxmlformats.org/officeDocument/2006/relationships/customXml" Target="../ink/ink376.xml"/><Relationship Id="rId425" Type="http://schemas.openxmlformats.org/officeDocument/2006/relationships/image" Target="../media/image1497.png"/><Relationship Id="rId632" Type="http://schemas.openxmlformats.org/officeDocument/2006/relationships/customXml" Target="../ink/ink583.xml"/><Relationship Id="rId1055" Type="http://schemas.openxmlformats.org/officeDocument/2006/relationships/image" Target="../media/image442.png"/><Relationship Id="rId1262" Type="http://schemas.openxmlformats.org/officeDocument/2006/relationships/image" Target="../media/image544.png"/><Relationship Id="rId937" Type="http://schemas.openxmlformats.org/officeDocument/2006/relationships/image" Target="../media/image383.png"/><Relationship Id="rId1122" Type="http://schemas.openxmlformats.org/officeDocument/2006/relationships/customXml" Target="../ink/ink828.xml"/><Relationship Id="rId1567" Type="http://schemas.openxmlformats.org/officeDocument/2006/relationships/customXml" Target="../ink/ink1052.xml"/><Relationship Id="rId1774" Type="http://schemas.openxmlformats.org/officeDocument/2006/relationships/image" Target="../media/image800.png"/><Relationship Id="rId66" Type="http://schemas.openxmlformats.org/officeDocument/2006/relationships/customXml" Target="../ink/ink300.xml"/><Relationship Id="rId1427" Type="http://schemas.openxmlformats.org/officeDocument/2006/relationships/customXml" Target="../ink/ink982.xml"/><Relationship Id="rId1634" Type="http://schemas.openxmlformats.org/officeDocument/2006/relationships/image" Target="../media/image730.png"/><Relationship Id="rId1841" Type="http://schemas.openxmlformats.org/officeDocument/2006/relationships/customXml" Target="../ink/ink1189.xml"/><Relationship Id="rId1701" Type="http://schemas.openxmlformats.org/officeDocument/2006/relationships/customXml" Target="../ink/ink1119.xml"/><Relationship Id="rId282" Type="http://schemas.openxmlformats.org/officeDocument/2006/relationships/customXml" Target="../ink/ink408.xml"/><Relationship Id="rId587" Type="http://schemas.openxmlformats.org/officeDocument/2006/relationships/image" Target="../media/image208.png"/><Relationship Id="rId8" Type="http://schemas.openxmlformats.org/officeDocument/2006/relationships/customXml" Target="../ink/ink271.xml"/><Relationship Id="rId142" Type="http://schemas.openxmlformats.org/officeDocument/2006/relationships/customXml" Target="../ink/ink338.xml"/><Relationship Id="rId447" Type="http://schemas.openxmlformats.org/officeDocument/2006/relationships/image" Target="../media/image1508.png"/><Relationship Id="rId794" Type="http://schemas.openxmlformats.org/officeDocument/2006/relationships/customXml" Target="../ink/ink664.xml"/><Relationship Id="rId1077" Type="http://schemas.openxmlformats.org/officeDocument/2006/relationships/image" Target="../media/image453.png"/><Relationship Id="rId654" Type="http://schemas.openxmlformats.org/officeDocument/2006/relationships/customXml" Target="../ink/ink594.xml"/><Relationship Id="rId861" Type="http://schemas.openxmlformats.org/officeDocument/2006/relationships/image" Target="../media/image345.png"/><Relationship Id="rId959" Type="http://schemas.openxmlformats.org/officeDocument/2006/relationships/image" Target="../media/image394.png"/><Relationship Id="rId1284" Type="http://schemas.openxmlformats.org/officeDocument/2006/relationships/image" Target="../media/image555.png"/><Relationship Id="rId1491" Type="http://schemas.openxmlformats.org/officeDocument/2006/relationships/customXml" Target="../ink/ink1014.xml"/><Relationship Id="rId1589" Type="http://schemas.openxmlformats.org/officeDocument/2006/relationships/customXml" Target="../ink/ink1063.xml"/><Relationship Id="rId307" Type="http://schemas.openxmlformats.org/officeDocument/2006/relationships/image" Target="../media/image1438.png"/><Relationship Id="rId514" Type="http://schemas.openxmlformats.org/officeDocument/2006/relationships/customXml" Target="../ink/ink524.xml"/><Relationship Id="rId721" Type="http://schemas.openxmlformats.org/officeDocument/2006/relationships/image" Target="../media/image275.png"/><Relationship Id="rId1144" Type="http://schemas.openxmlformats.org/officeDocument/2006/relationships/customXml" Target="../ink/ink839.xml"/><Relationship Id="rId1351" Type="http://schemas.openxmlformats.org/officeDocument/2006/relationships/customXml" Target="../ink/ink944.xml"/><Relationship Id="rId1449" Type="http://schemas.openxmlformats.org/officeDocument/2006/relationships/customXml" Target="../ink/ink993.xml"/><Relationship Id="rId1796" Type="http://schemas.openxmlformats.org/officeDocument/2006/relationships/image" Target="../media/image811.png"/><Relationship Id="rId88" Type="http://schemas.openxmlformats.org/officeDocument/2006/relationships/customXml" Target="../ink/ink311.xml"/><Relationship Id="rId819" Type="http://schemas.openxmlformats.org/officeDocument/2006/relationships/image" Target="../media/image324.png"/><Relationship Id="rId1004" Type="http://schemas.openxmlformats.org/officeDocument/2006/relationships/customXml" Target="../ink/ink769.xml"/><Relationship Id="rId1211" Type="http://schemas.openxmlformats.org/officeDocument/2006/relationships/image" Target="../media/image520.png"/><Relationship Id="rId1656" Type="http://schemas.openxmlformats.org/officeDocument/2006/relationships/image" Target="../media/image741.png"/><Relationship Id="rId1863" Type="http://schemas.openxmlformats.org/officeDocument/2006/relationships/customXml" Target="../ink/ink1200.xml"/><Relationship Id="rId1309" Type="http://schemas.openxmlformats.org/officeDocument/2006/relationships/customXml" Target="../ink/ink923.xml"/><Relationship Id="rId1516" Type="http://schemas.openxmlformats.org/officeDocument/2006/relationships/image" Target="../media/image671.png"/><Relationship Id="rId1723" Type="http://schemas.openxmlformats.org/officeDocument/2006/relationships/customXml" Target="../ink/ink1130.xml"/><Relationship Id="rId1930" Type="http://schemas.openxmlformats.org/officeDocument/2006/relationships/image" Target="../media/image878.png"/><Relationship Id="rId15" Type="http://schemas.openxmlformats.org/officeDocument/2006/relationships/image" Target="../media/image1292.png"/><Relationship Id="rId164" Type="http://schemas.openxmlformats.org/officeDocument/2006/relationships/customXml" Target="../ink/ink349.xml"/><Relationship Id="rId371" Type="http://schemas.openxmlformats.org/officeDocument/2006/relationships/image" Target="../media/image1470.png"/><Relationship Id="rId469" Type="http://schemas.openxmlformats.org/officeDocument/2006/relationships/image" Target="../media/image149.png"/><Relationship Id="rId676" Type="http://schemas.openxmlformats.org/officeDocument/2006/relationships/customXml" Target="../ink/ink605.xml"/><Relationship Id="rId883" Type="http://schemas.openxmlformats.org/officeDocument/2006/relationships/image" Target="../media/image356.png"/><Relationship Id="rId1099" Type="http://schemas.openxmlformats.org/officeDocument/2006/relationships/image" Target="../media/image464.png"/><Relationship Id="rId231" Type="http://schemas.openxmlformats.org/officeDocument/2006/relationships/image" Target="../media/image1400.png"/><Relationship Id="rId329" Type="http://schemas.openxmlformats.org/officeDocument/2006/relationships/image" Target="../media/image1449.png"/><Relationship Id="rId536" Type="http://schemas.openxmlformats.org/officeDocument/2006/relationships/customXml" Target="../ink/ink535.xml"/><Relationship Id="rId1166" Type="http://schemas.openxmlformats.org/officeDocument/2006/relationships/customXml" Target="../ink/ink850.xml"/><Relationship Id="rId1373" Type="http://schemas.openxmlformats.org/officeDocument/2006/relationships/customXml" Target="../ink/ink955.xml"/><Relationship Id="rId743" Type="http://schemas.openxmlformats.org/officeDocument/2006/relationships/image" Target="../media/image286.png"/><Relationship Id="rId950" Type="http://schemas.openxmlformats.org/officeDocument/2006/relationships/customXml" Target="../ink/ink742.xml"/><Relationship Id="rId1026" Type="http://schemas.openxmlformats.org/officeDocument/2006/relationships/customXml" Target="../ink/ink780.xml"/><Relationship Id="rId1580" Type="http://schemas.openxmlformats.org/officeDocument/2006/relationships/image" Target="../media/image703.png"/><Relationship Id="rId1678" Type="http://schemas.openxmlformats.org/officeDocument/2006/relationships/image" Target="../media/image752.png"/><Relationship Id="rId1885" Type="http://schemas.openxmlformats.org/officeDocument/2006/relationships/customXml" Target="../ink/ink1211.xml"/><Relationship Id="rId603" Type="http://schemas.openxmlformats.org/officeDocument/2006/relationships/image" Target="../media/image216.png"/><Relationship Id="rId810" Type="http://schemas.openxmlformats.org/officeDocument/2006/relationships/customXml" Target="../ink/ink672.xml"/><Relationship Id="rId908" Type="http://schemas.openxmlformats.org/officeDocument/2006/relationships/customXml" Target="../ink/ink721.xml"/><Relationship Id="rId1233" Type="http://schemas.openxmlformats.org/officeDocument/2006/relationships/customXml" Target="../ink/ink884.xml"/><Relationship Id="rId1440" Type="http://schemas.openxmlformats.org/officeDocument/2006/relationships/image" Target="../media/image633.png"/><Relationship Id="rId1538" Type="http://schemas.openxmlformats.org/officeDocument/2006/relationships/image" Target="../media/image682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1.emf"/><Relationship Id="rId4" Type="http://schemas.openxmlformats.org/officeDocument/2006/relationships/package" Target="../embeddings/Microsoft_Excel_Worksheet.xlsx"/></Relationships>
</file>

<file path=ppt/slides/_rels/slide9.xml.rels><?xml version="1.0" encoding="UTF-8" standalone="yes"?>
<Relationships xmlns="http://schemas.openxmlformats.org/package/2006/relationships"><Relationship Id="rId117" Type="http://schemas.openxmlformats.org/officeDocument/2006/relationships/customXml" Target="../ink/ink1291.xml"/><Relationship Id="rId21" Type="http://schemas.openxmlformats.org/officeDocument/2006/relationships/image" Target="../media/image889.png"/><Relationship Id="rId42" Type="http://schemas.openxmlformats.org/officeDocument/2006/relationships/customXml" Target="../ink/ink1253.xml"/><Relationship Id="rId63" Type="http://schemas.openxmlformats.org/officeDocument/2006/relationships/image" Target="../media/image909.png"/><Relationship Id="rId84" Type="http://schemas.openxmlformats.org/officeDocument/2006/relationships/customXml" Target="../ink/ink1274.xml"/><Relationship Id="rId138" Type="http://schemas.openxmlformats.org/officeDocument/2006/relationships/image" Target="../media/image946.png"/><Relationship Id="rId107" Type="http://schemas.openxmlformats.org/officeDocument/2006/relationships/customXml" Target="../ink/ink1286.xml"/><Relationship Id="rId11" Type="http://schemas.openxmlformats.org/officeDocument/2006/relationships/image" Target="../media/image884.png"/><Relationship Id="rId32" Type="http://schemas.openxmlformats.org/officeDocument/2006/relationships/customXml" Target="../ink/ink1248.xml"/><Relationship Id="rId53" Type="http://schemas.openxmlformats.org/officeDocument/2006/relationships/image" Target="../media/image904.png"/><Relationship Id="rId74" Type="http://schemas.openxmlformats.org/officeDocument/2006/relationships/customXml" Target="../ink/ink1269.xml"/><Relationship Id="rId128" Type="http://schemas.openxmlformats.org/officeDocument/2006/relationships/image" Target="../media/image941.png"/><Relationship Id="rId149" Type="http://schemas.openxmlformats.org/officeDocument/2006/relationships/customXml" Target="../ink/ink1307.xml"/><Relationship Id="rId5" Type="http://schemas.openxmlformats.org/officeDocument/2006/relationships/image" Target="../media/image881.png"/><Relationship Id="rId95" Type="http://schemas.openxmlformats.org/officeDocument/2006/relationships/image" Target="../media/image925.png"/><Relationship Id="rId22" Type="http://schemas.openxmlformats.org/officeDocument/2006/relationships/customXml" Target="../ink/ink1243.xml"/><Relationship Id="rId43" Type="http://schemas.openxmlformats.org/officeDocument/2006/relationships/image" Target="../media/image899.png"/><Relationship Id="rId64" Type="http://schemas.openxmlformats.org/officeDocument/2006/relationships/customXml" Target="../ink/ink1264.xml"/><Relationship Id="rId118" Type="http://schemas.openxmlformats.org/officeDocument/2006/relationships/image" Target="../media/image936.png"/><Relationship Id="rId139" Type="http://schemas.openxmlformats.org/officeDocument/2006/relationships/customXml" Target="../ink/ink1302.xml"/><Relationship Id="rId80" Type="http://schemas.openxmlformats.org/officeDocument/2006/relationships/customXml" Target="../ink/ink1272.xml"/><Relationship Id="rId85" Type="http://schemas.openxmlformats.org/officeDocument/2006/relationships/image" Target="../media/image920.png"/><Relationship Id="rId150" Type="http://schemas.openxmlformats.org/officeDocument/2006/relationships/image" Target="../media/image952.png"/><Relationship Id="rId155" Type="http://schemas.openxmlformats.org/officeDocument/2006/relationships/customXml" Target="../ink/ink1310.xml"/><Relationship Id="rId12" Type="http://schemas.openxmlformats.org/officeDocument/2006/relationships/customXml" Target="../ink/ink1238.xml"/><Relationship Id="rId17" Type="http://schemas.openxmlformats.org/officeDocument/2006/relationships/image" Target="../media/image887.png"/><Relationship Id="rId33" Type="http://schemas.openxmlformats.org/officeDocument/2006/relationships/image" Target="../media/image895.png"/><Relationship Id="rId38" Type="http://schemas.openxmlformats.org/officeDocument/2006/relationships/customXml" Target="../ink/ink1251.xml"/><Relationship Id="rId59" Type="http://schemas.openxmlformats.org/officeDocument/2006/relationships/image" Target="../media/image907.png"/><Relationship Id="rId103" Type="http://schemas.openxmlformats.org/officeDocument/2006/relationships/customXml" Target="../ink/ink1284.xml"/><Relationship Id="rId108" Type="http://schemas.openxmlformats.org/officeDocument/2006/relationships/image" Target="../media/image931.png"/><Relationship Id="rId124" Type="http://schemas.openxmlformats.org/officeDocument/2006/relationships/image" Target="../media/image939.png"/><Relationship Id="rId129" Type="http://schemas.openxmlformats.org/officeDocument/2006/relationships/customXml" Target="../ink/ink1297.xml"/><Relationship Id="rId54" Type="http://schemas.openxmlformats.org/officeDocument/2006/relationships/customXml" Target="../ink/ink1259.xml"/><Relationship Id="rId70" Type="http://schemas.openxmlformats.org/officeDocument/2006/relationships/customXml" Target="../ink/ink1267.xml"/><Relationship Id="rId75" Type="http://schemas.openxmlformats.org/officeDocument/2006/relationships/image" Target="../media/image915.png"/><Relationship Id="rId91" Type="http://schemas.openxmlformats.org/officeDocument/2006/relationships/image" Target="../media/image923.png"/><Relationship Id="rId96" Type="http://schemas.openxmlformats.org/officeDocument/2006/relationships/customXml" Target="../ink/ink1280.xml"/><Relationship Id="rId140" Type="http://schemas.openxmlformats.org/officeDocument/2006/relationships/image" Target="../media/image947.png"/><Relationship Id="rId145" Type="http://schemas.openxmlformats.org/officeDocument/2006/relationships/customXml" Target="../ink/ink1305.xml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1235.xml"/><Relationship Id="rId23" Type="http://schemas.openxmlformats.org/officeDocument/2006/relationships/image" Target="../media/image890.png"/><Relationship Id="rId28" Type="http://schemas.openxmlformats.org/officeDocument/2006/relationships/customXml" Target="../ink/ink1246.xml"/><Relationship Id="rId49" Type="http://schemas.openxmlformats.org/officeDocument/2006/relationships/image" Target="../media/image902.png"/><Relationship Id="rId114" Type="http://schemas.openxmlformats.org/officeDocument/2006/relationships/image" Target="../media/image934.png"/><Relationship Id="rId119" Type="http://schemas.openxmlformats.org/officeDocument/2006/relationships/customXml" Target="../ink/ink1292.xml"/><Relationship Id="rId44" Type="http://schemas.openxmlformats.org/officeDocument/2006/relationships/customXml" Target="../ink/ink1254.xml"/><Relationship Id="rId60" Type="http://schemas.openxmlformats.org/officeDocument/2006/relationships/customXml" Target="../ink/ink1262.xml"/><Relationship Id="rId65" Type="http://schemas.openxmlformats.org/officeDocument/2006/relationships/image" Target="../media/image910.png"/><Relationship Id="rId81" Type="http://schemas.openxmlformats.org/officeDocument/2006/relationships/image" Target="../media/image918.png"/><Relationship Id="rId86" Type="http://schemas.openxmlformats.org/officeDocument/2006/relationships/customXml" Target="../ink/ink1275.xml"/><Relationship Id="rId130" Type="http://schemas.openxmlformats.org/officeDocument/2006/relationships/image" Target="../media/image942.png"/><Relationship Id="rId135" Type="http://schemas.openxmlformats.org/officeDocument/2006/relationships/customXml" Target="../ink/ink1300.xml"/><Relationship Id="rId151" Type="http://schemas.openxmlformats.org/officeDocument/2006/relationships/customXml" Target="../ink/ink1308.xml"/><Relationship Id="rId156" Type="http://schemas.openxmlformats.org/officeDocument/2006/relationships/image" Target="../media/image955.png"/><Relationship Id="rId13" Type="http://schemas.openxmlformats.org/officeDocument/2006/relationships/image" Target="../media/image885.png"/><Relationship Id="rId18" Type="http://schemas.openxmlformats.org/officeDocument/2006/relationships/customXml" Target="../ink/ink1241.xml"/><Relationship Id="rId39" Type="http://schemas.openxmlformats.org/officeDocument/2006/relationships/image" Target="../media/image898.png"/><Relationship Id="rId109" Type="http://schemas.openxmlformats.org/officeDocument/2006/relationships/customXml" Target="../ink/ink1287.xml"/><Relationship Id="rId34" Type="http://schemas.openxmlformats.org/officeDocument/2006/relationships/customXml" Target="../ink/ink1249.xml"/><Relationship Id="rId50" Type="http://schemas.openxmlformats.org/officeDocument/2006/relationships/customXml" Target="../ink/ink1257.xml"/><Relationship Id="rId55" Type="http://schemas.openxmlformats.org/officeDocument/2006/relationships/image" Target="../media/image905.png"/><Relationship Id="rId76" Type="http://schemas.openxmlformats.org/officeDocument/2006/relationships/customXml" Target="../ink/ink1270.xml"/><Relationship Id="rId97" Type="http://schemas.openxmlformats.org/officeDocument/2006/relationships/image" Target="../media/image926.png"/><Relationship Id="rId104" Type="http://schemas.openxmlformats.org/officeDocument/2006/relationships/image" Target="../media/image929.png"/><Relationship Id="rId120" Type="http://schemas.openxmlformats.org/officeDocument/2006/relationships/image" Target="../media/image937.png"/><Relationship Id="rId125" Type="http://schemas.openxmlformats.org/officeDocument/2006/relationships/customXml" Target="../ink/ink1295.xml"/><Relationship Id="rId141" Type="http://schemas.openxmlformats.org/officeDocument/2006/relationships/customXml" Target="../ink/ink1303.xml"/><Relationship Id="rId146" Type="http://schemas.openxmlformats.org/officeDocument/2006/relationships/image" Target="../media/image950.png"/><Relationship Id="rId7" Type="http://schemas.openxmlformats.org/officeDocument/2006/relationships/image" Target="../media/image882.png"/><Relationship Id="rId71" Type="http://schemas.openxmlformats.org/officeDocument/2006/relationships/image" Target="../media/image913.png"/><Relationship Id="rId92" Type="http://schemas.openxmlformats.org/officeDocument/2006/relationships/customXml" Target="../ink/ink1278.xml"/><Relationship Id="rId2" Type="http://schemas.openxmlformats.org/officeDocument/2006/relationships/notesSlide" Target="../notesSlides/notesSlide9.xml"/><Relationship Id="rId29" Type="http://schemas.openxmlformats.org/officeDocument/2006/relationships/image" Target="../media/image893.png"/><Relationship Id="rId24" Type="http://schemas.openxmlformats.org/officeDocument/2006/relationships/customXml" Target="../ink/ink1244.xml"/><Relationship Id="rId40" Type="http://schemas.openxmlformats.org/officeDocument/2006/relationships/customXml" Target="../ink/ink1252.xml"/><Relationship Id="rId45" Type="http://schemas.openxmlformats.org/officeDocument/2006/relationships/image" Target="../media/image900.png"/><Relationship Id="rId66" Type="http://schemas.openxmlformats.org/officeDocument/2006/relationships/customXml" Target="../ink/ink1265.xml"/><Relationship Id="rId87" Type="http://schemas.openxmlformats.org/officeDocument/2006/relationships/image" Target="../media/image921.png"/><Relationship Id="rId110" Type="http://schemas.openxmlformats.org/officeDocument/2006/relationships/image" Target="../media/image932.png"/><Relationship Id="rId115" Type="http://schemas.openxmlformats.org/officeDocument/2006/relationships/customXml" Target="../ink/ink1290.xml"/><Relationship Id="rId131" Type="http://schemas.openxmlformats.org/officeDocument/2006/relationships/customXml" Target="../ink/ink1298.xml"/><Relationship Id="rId136" Type="http://schemas.openxmlformats.org/officeDocument/2006/relationships/image" Target="../media/image945.png"/><Relationship Id="rId157" Type="http://schemas.openxmlformats.org/officeDocument/2006/relationships/customXml" Target="../ink/ink1311.xml"/><Relationship Id="rId61" Type="http://schemas.openxmlformats.org/officeDocument/2006/relationships/image" Target="../media/image908.png"/><Relationship Id="rId82" Type="http://schemas.openxmlformats.org/officeDocument/2006/relationships/customXml" Target="../ink/ink1273.xml"/><Relationship Id="rId152" Type="http://schemas.openxmlformats.org/officeDocument/2006/relationships/image" Target="../media/image953.png"/><Relationship Id="rId19" Type="http://schemas.openxmlformats.org/officeDocument/2006/relationships/image" Target="../media/image888.png"/><Relationship Id="rId14" Type="http://schemas.openxmlformats.org/officeDocument/2006/relationships/customXml" Target="../ink/ink1239.xml"/><Relationship Id="rId30" Type="http://schemas.openxmlformats.org/officeDocument/2006/relationships/customXml" Target="../ink/ink1247.xml"/><Relationship Id="rId35" Type="http://schemas.openxmlformats.org/officeDocument/2006/relationships/image" Target="../media/image896.png"/><Relationship Id="rId56" Type="http://schemas.openxmlformats.org/officeDocument/2006/relationships/customXml" Target="../ink/ink1260.xml"/><Relationship Id="rId77" Type="http://schemas.openxmlformats.org/officeDocument/2006/relationships/image" Target="../media/image916.png"/><Relationship Id="rId100" Type="http://schemas.openxmlformats.org/officeDocument/2006/relationships/customXml" Target="../ink/ink1282.xml"/><Relationship Id="rId105" Type="http://schemas.openxmlformats.org/officeDocument/2006/relationships/customXml" Target="../ink/ink1285.xml"/><Relationship Id="rId126" Type="http://schemas.openxmlformats.org/officeDocument/2006/relationships/image" Target="../media/image940.png"/><Relationship Id="rId147" Type="http://schemas.openxmlformats.org/officeDocument/2006/relationships/customXml" Target="../ink/ink1306.xml"/><Relationship Id="rId8" Type="http://schemas.openxmlformats.org/officeDocument/2006/relationships/customXml" Target="../ink/ink1236.xml"/><Relationship Id="rId51" Type="http://schemas.openxmlformats.org/officeDocument/2006/relationships/image" Target="../media/image903.png"/><Relationship Id="rId72" Type="http://schemas.openxmlformats.org/officeDocument/2006/relationships/customXml" Target="../ink/ink1268.xml"/><Relationship Id="rId93" Type="http://schemas.openxmlformats.org/officeDocument/2006/relationships/image" Target="../media/image924.png"/><Relationship Id="rId98" Type="http://schemas.openxmlformats.org/officeDocument/2006/relationships/customXml" Target="../ink/ink1281.xml"/><Relationship Id="rId121" Type="http://schemas.openxmlformats.org/officeDocument/2006/relationships/customXml" Target="../ink/ink1293.xml"/><Relationship Id="rId142" Type="http://schemas.openxmlformats.org/officeDocument/2006/relationships/image" Target="../media/image948.png"/><Relationship Id="rId3" Type="http://schemas.openxmlformats.org/officeDocument/2006/relationships/image" Target="../media/image143.png"/><Relationship Id="rId25" Type="http://schemas.openxmlformats.org/officeDocument/2006/relationships/image" Target="../media/image891.png"/><Relationship Id="rId46" Type="http://schemas.openxmlformats.org/officeDocument/2006/relationships/customXml" Target="../ink/ink1255.xml"/><Relationship Id="rId67" Type="http://schemas.openxmlformats.org/officeDocument/2006/relationships/image" Target="../media/image911.png"/><Relationship Id="rId116" Type="http://schemas.openxmlformats.org/officeDocument/2006/relationships/image" Target="../media/image935.png"/><Relationship Id="rId137" Type="http://schemas.openxmlformats.org/officeDocument/2006/relationships/customXml" Target="../ink/ink1301.xml"/><Relationship Id="rId158" Type="http://schemas.openxmlformats.org/officeDocument/2006/relationships/image" Target="../media/image956.png"/><Relationship Id="rId20" Type="http://schemas.openxmlformats.org/officeDocument/2006/relationships/customXml" Target="../ink/ink1242.xml"/><Relationship Id="rId41" Type="http://schemas.openxmlformats.org/officeDocument/2006/relationships/image" Target="../media/image363.png"/><Relationship Id="rId62" Type="http://schemas.openxmlformats.org/officeDocument/2006/relationships/customXml" Target="../ink/ink1263.xml"/><Relationship Id="rId83" Type="http://schemas.openxmlformats.org/officeDocument/2006/relationships/image" Target="../media/image919.png"/><Relationship Id="rId88" Type="http://schemas.openxmlformats.org/officeDocument/2006/relationships/customXml" Target="../ink/ink1276.xml"/><Relationship Id="rId111" Type="http://schemas.openxmlformats.org/officeDocument/2006/relationships/customXml" Target="../ink/ink1288.xml"/><Relationship Id="rId132" Type="http://schemas.openxmlformats.org/officeDocument/2006/relationships/image" Target="../media/image943.png"/><Relationship Id="rId153" Type="http://schemas.openxmlformats.org/officeDocument/2006/relationships/customXml" Target="../ink/ink1309.xml"/><Relationship Id="rId15" Type="http://schemas.openxmlformats.org/officeDocument/2006/relationships/image" Target="../media/image886.png"/><Relationship Id="rId36" Type="http://schemas.openxmlformats.org/officeDocument/2006/relationships/customXml" Target="../ink/ink1250.xml"/><Relationship Id="rId57" Type="http://schemas.openxmlformats.org/officeDocument/2006/relationships/image" Target="../media/image906.png"/><Relationship Id="rId106" Type="http://schemas.openxmlformats.org/officeDocument/2006/relationships/image" Target="../media/image930.png"/><Relationship Id="rId127" Type="http://schemas.openxmlformats.org/officeDocument/2006/relationships/customXml" Target="../ink/ink1296.xml"/><Relationship Id="rId10" Type="http://schemas.openxmlformats.org/officeDocument/2006/relationships/customXml" Target="../ink/ink1237.xml"/><Relationship Id="rId31" Type="http://schemas.openxmlformats.org/officeDocument/2006/relationships/image" Target="../media/image894.png"/><Relationship Id="rId52" Type="http://schemas.openxmlformats.org/officeDocument/2006/relationships/customXml" Target="../ink/ink1258.xml"/><Relationship Id="rId73" Type="http://schemas.openxmlformats.org/officeDocument/2006/relationships/image" Target="../media/image914.png"/><Relationship Id="rId78" Type="http://schemas.openxmlformats.org/officeDocument/2006/relationships/customXml" Target="../ink/ink1271.xml"/><Relationship Id="rId94" Type="http://schemas.openxmlformats.org/officeDocument/2006/relationships/customXml" Target="../ink/ink1279.xml"/><Relationship Id="rId99" Type="http://schemas.openxmlformats.org/officeDocument/2006/relationships/image" Target="../media/image927.png"/><Relationship Id="rId101" Type="http://schemas.openxmlformats.org/officeDocument/2006/relationships/image" Target="../media/image928.png"/><Relationship Id="rId122" Type="http://schemas.openxmlformats.org/officeDocument/2006/relationships/image" Target="../media/image938.png"/><Relationship Id="rId143" Type="http://schemas.openxmlformats.org/officeDocument/2006/relationships/customXml" Target="../ink/ink1304.xml"/><Relationship Id="rId148" Type="http://schemas.openxmlformats.org/officeDocument/2006/relationships/image" Target="../media/image951.png"/><Relationship Id="rId4" Type="http://schemas.openxmlformats.org/officeDocument/2006/relationships/customXml" Target="../ink/ink1234.xml"/><Relationship Id="rId9" Type="http://schemas.openxmlformats.org/officeDocument/2006/relationships/image" Target="../media/image883.png"/><Relationship Id="rId26" Type="http://schemas.openxmlformats.org/officeDocument/2006/relationships/customXml" Target="../ink/ink1245.xml"/><Relationship Id="rId47" Type="http://schemas.openxmlformats.org/officeDocument/2006/relationships/image" Target="../media/image901.png"/><Relationship Id="rId68" Type="http://schemas.openxmlformats.org/officeDocument/2006/relationships/customXml" Target="../ink/ink1266.xml"/><Relationship Id="rId89" Type="http://schemas.openxmlformats.org/officeDocument/2006/relationships/image" Target="../media/image922.png"/><Relationship Id="rId112" Type="http://schemas.openxmlformats.org/officeDocument/2006/relationships/image" Target="../media/image933.png"/><Relationship Id="rId133" Type="http://schemas.openxmlformats.org/officeDocument/2006/relationships/customXml" Target="../ink/ink1299.xml"/><Relationship Id="rId154" Type="http://schemas.openxmlformats.org/officeDocument/2006/relationships/image" Target="../media/image954.png"/><Relationship Id="rId16" Type="http://schemas.openxmlformats.org/officeDocument/2006/relationships/customXml" Target="../ink/ink1240.xml"/><Relationship Id="rId37" Type="http://schemas.openxmlformats.org/officeDocument/2006/relationships/image" Target="../media/image897.png"/><Relationship Id="rId58" Type="http://schemas.openxmlformats.org/officeDocument/2006/relationships/customXml" Target="../ink/ink1261.xml"/><Relationship Id="rId79" Type="http://schemas.openxmlformats.org/officeDocument/2006/relationships/image" Target="../media/image917.png"/><Relationship Id="rId102" Type="http://schemas.openxmlformats.org/officeDocument/2006/relationships/customXml" Target="../ink/ink1283.xml"/><Relationship Id="rId123" Type="http://schemas.openxmlformats.org/officeDocument/2006/relationships/customXml" Target="../ink/ink1294.xml"/><Relationship Id="rId144" Type="http://schemas.openxmlformats.org/officeDocument/2006/relationships/image" Target="../media/image949.png"/><Relationship Id="rId90" Type="http://schemas.openxmlformats.org/officeDocument/2006/relationships/customXml" Target="../ink/ink1277.xml"/><Relationship Id="rId27" Type="http://schemas.openxmlformats.org/officeDocument/2006/relationships/image" Target="../media/image892.png"/><Relationship Id="rId48" Type="http://schemas.openxmlformats.org/officeDocument/2006/relationships/customXml" Target="../ink/ink1256.xml"/><Relationship Id="rId69" Type="http://schemas.openxmlformats.org/officeDocument/2006/relationships/image" Target="../media/image912.png"/><Relationship Id="rId113" Type="http://schemas.openxmlformats.org/officeDocument/2006/relationships/customXml" Target="../ink/ink1289.xml"/><Relationship Id="rId134" Type="http://schemas.openxmlformats.org/officeDocument/2006/relationships/image" Target="../media/image94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hteck 4"/>
          <p:cNvSpPr/>
          <p:nvPr/>
        </p:nvSpPr>
        <p:spPr>
          <a:xfrm>
            <a:off x="0" y="0"/>
            <a:ext cx="12192001" cy="6858000"/>
          </a:xfrm>
          <a:prstGeom prst="rect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7" name="Rechteck 6"/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8" name="Textfeld 7"/>
          <p:cNvSpPr txBox="1"/>
          <p:nvPr/>
        </p:nvSpPr>
        <p:spPr>
          <a:xfrm>
            <a:off x="2775472" y="159476"/>
            <a:ext cx="627708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Macroeconomics</a:t>
            </a:r>
            <a:endParaRPr lang="de-DE" sz="2800" b="1" dirty="0"/>
          </a:p>
        </p:txBody>
      </p:sp>
      <p:pic>
        <p:nvPicPr>
          <p:cNvPr id="10" name="Grafik 9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5201" y="1171482"/>
            <a:ext cx="1330796" cy="998097"/>
          </a:xfrm>
          <a:prstGeom prst="rect">
            <a:avLst/>
          </a:prstGeom>
        </p:spPr>
      </p:pic>
      <p:sp>
        <p:nvSpPr>
          <p:cNvPr id="11" name="Textfeld 10"/>
          <p:cNvSpPr txBox="1"/>
          <p:nvPr/>
        </p:nvSpPr>
        <p:spPr>
          <a:xfrm>
            <a:off x="117080" y="765139"/>
            <a:ext cx="183133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2000" b="1" dirty="0"/>
              <a:t>Wilhelmshaven</a:t>
            </a:r>
          </a:p>
        </p:txBody>
      </p:sp>
      <p:sp>
        <p:nvSpPr>
          <p:cNvPr id="12" name="Textfeld 11"/>
          <p:cNvSpPr txBox="1"/>
          <p:nvPr/>
        </p:nvSpPr>
        <p:spPr>
          <a:xfrm>
            <a:off x="1735536" y="5762816"/>
            <a:ext cx="4493795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1400" b="1" dirty="0"/>
              <a:t>Prof. Dr. Bernhard Köster</a:t>
            </a:r>
          </a:p>
          <a:p>
            <a:pPr algn="ctr"/>
            <a:r>
              <a:rPr lang="de-DE" sz="1400" b="1" dirty="0"/>
              <a:t>Jade-Hochschule Wilhelmshaven</a:t>
            </a:r>
          </a:p>
          <a:p>
            <a:pPr algn="ctr"/>
            <a:r>
              <a:rPr lang="de-DE" sz="1400" b="1" dirty="0">
                <a:hlinkClick r:id="rId4"/>
              </a:rPr>
              <a:t>http://www.bernhardkoester.de/vorlesungen/inhalt.html</a:t>
            </a:r>
            <a:endParaRPr lang="de-DE" sz="1400" b="1" dirty="0"/>
          </a:p>
        </p:txBody>
      </p:sp>
      <p:sp>
        <p:nvSpPr>
          <p:cNvPr id="13" name="Textfeld 12"/>
          <p:cNvSpPr txBox="1"/>
          <p:nvPr/>
        </p:nvSpPr>
        <p:spPr>
          <a:xfrm>
            <a:off x="3352134" y="1874728"/>
            <a:ext cx="5123775" cy="181588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de-DE" sz="2800" b="1" u="sng"/>
              <a:t>This lecture will be recorded and </a:t>
            </a:r>
          </a:p>
          <a:p>
            <a:pPr algn="ctr"/>
            <a:r>
              <a:rPr lang="de-DE" sz="2800" b="1" u="sng"/>
              <a:t>Subsequently uploaded in the </a:t>
            </a:r>
          </a:p>
          <a:p>
            <a:pPr algn="ctr"/>
            <a:r>
              <a:rPr lang="de-DE" sz="2800" b="1" u="sng"/>
              <a:t>world-wide-web</a:t>
            </a:r>
          </a:p>
          <a:p>
            <a:pPr algn="ctr"/>
            <a:endParaRPr lang="de-DE" sz="2800" b="1" u="sng" dirty="0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14:cNvPr>
              <p14:cNvContentPartPr/>
              <p14:nvPr/>
            </p14:nvContentPartPr>
            <p14:xfrm>
              <a:off x="-925501" y="2024651"/>
              <a:ext cx="17280" cy="136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82361F-77D2-F33E-0916-9EB57DAFBD6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-934501" y="2015651"/>
                <a:ext cx="34920" cy="31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" name="Gruppieren 5">
            <a:extLst>
              <a:ext uri="{FF2B5EF4-FFF2-40B4-BE49-F238E27FC236}">
                <a16:creationId xmlns:a16="http://schemas.microsoft.com/office/drawing/2014/main" id="{81920017-BC59-689A-5774-377FD20B5A84}"/>
              </a:ext>
            </a:extLst>
          </p:cNvPr>
          <p:cNvGrpSpPr/>
          <p:nvPr/>
        </p:nvGrpSpPr>
        <p:grpSpPr>
          <a:xfrm>
            <a:off x="352499" y="228971"/>
            <a:ext cx="132480" cy="134640"/>
            <a:chOff x="352499" y="228971"/>
            <a:chExt cx="132480" cy="13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14:cNvPr>
                <p14:cNvContentPartPr/>
                <p14:nvPr/>
              </p14:nvContentPartPr>
              <p14:xfrm>
                <a:off x="366899" y="228971"/>
                <a:ext cx="91800" cy="115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29DD9499-FE8E-EE6A-FDEA-1489EF89BD9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358259" y="219971"/>
                  <a:ext cx="1094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14:cNvPr>
                <p14:cNvContentPartPr/>
                <p14:nvPr/>
              </p14:nvContentPartPr>
              <p14:xfrm>
                <a:off x="352499" y="260291"/>
                <a:ext cx="132480" cy="1033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845FEAA3-4FF6-83CC-F4BE-715558303F15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343499" y="251651"/>
                  <a:ext cx="150120" cy="1209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5" name="Gruppieren 14">
            <a:extLst>
              <a:ext uri="{FF2B5EF4-FFF2-40B4-BE49-F238E27FC236}">
                <a16:creationId xmlns:a16="http://schemas.microsoft.com/office/drawing/2014/main" id="{564F77B1-D4D4-265F-A383-C7C1B49F157C}"/>
              </a:ext>
            </a:extLst>
          </p:cNvPr>
          <p:cNvGrpSpPr/>
          <p:nvPr/>
        </p:nvGrpSpPr>
        <p:grpSpPr>
          <a:xfrm>
            <a:off x="1239899" y="280811"/>
            <a:ext cx="148320" cy="126720"/>
            <a:chOff x="1239899" y="280811"/>
            <a:chExt cx="148320" cy="1267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14:cNvPr>
                <p14:cNvContentPartPr/>
                <p14:nvPr/>
              </p14:nvContentPartPr>
              <p14:xfrm>
                <a:off x="1239899" y="293411"/>
                <a:ext cx="117360" cy="11412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AFD5D3CC-F91F-08C3-E436-2F36966A82C1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1231259" y="284411"/>
                  <a:ext cx="1350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14:cNvPr>
                <p14:cNvContentPartPr/>
                <p14:nvPr/>
              </p14:nvContentPartPr>
              <p14:xfrm>
                <a:off x="1285619" y="280811"/>
                <a:ext cx="102600" cy="979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1ABE0928-FF98-FFB2-BB1A-6F211E5DAAE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1276979" y="271811"/>
                  <a:ext cx="120240" cy="115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8" name="Gruppieren 17">
            <a:extLst>
              <a:ext uri="{FF2B5EF4-FFF2-40B4-BE49-F238E27FC236}">
                <a16:creationId xmlns:a16="http://schemas.microsoft.com/office/drawing/2014/main" id="{042A7CE4-3CE8-2B88-9E7D-2A6A08FDA02E}"/>
              </a:ext>
            </a:extLst>
          </p:cNvPr>
          <p:cNvGrpSpPr/>
          <p:nvPr/>
        </p:nvGrpSpPr>
        <p:grpSpPr>
          <a:xfrm>
            <a:off x="529979" y="2490131"/>
            <a:ext cx="216360" cy="260280"/>
            <a:chOff x="529979" y="2490131"/>
            <a:chExt cx="216360" cy="26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14:cNvPr>
                <p14:cNvContentPartPr/>
                <p14:nvPr/>
              </p14:nvContentPartPr>
              <p14:xfrm>
                <a:off x="529979" y="2573651"/>
                <a:ext cx="180000" cy="17676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A30EAD9-5A0E-6C71-9C1C-F30DA7DC596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520979" y="2564651"/>
                  <a:ext cx="19764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14:cNvPr>
                <p14:cNvContentPartPr/>
                <p14:nvPr/>
              </p14:nvContentPartPr>
              <p14:xfrm>
                <a:off x="568139" y="2490131"/>
                <a:ext cx="178200" cy="24084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A390E4DA-A659-1DCE-0EA9-7885E2907659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559499" y="2481131"/>
                  <a:ext cx="19584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6898B0A5-A91F-4490-BEDE-5A0A35FBA653}"/>
              </a:ext>
            </a:extLst>
          </p:cNvPr>
          <p:cNvGrpSpPr/>
          <p:nvPr/>
        </p:nvGrpSpPr>
        <p:grpSpPr>
          <a:xfrm>
            <a:off x="9477717" y="1021677"/>
            <a:ext cx="217440" cy="180360"/>
            <a:chOff x="9477717" y="1021677"/>
            <a:chExt cx="217440" cy="180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C529DB58-798F-48EB-98AF-84F2EABD612D}"/>
                    </a:ext>
                  </a:extLst>
                </p14:cNvPr>
                <p14:cNvContentPartPr/>
                <p14:nvPr/>
              </p14:nvContentPartPr>
              <p14:xfrm>
                <a:off x="9505437" y="1021677"/>
                <a:ext cx="109440" cy="1803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C529DB58-798F-48EB-98AF-84F2EABD612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9501117" y="1017357"/>
                  <a:ext cx="1180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864EF8B-F311-4490-82F1-7E800FC2B83C}"/>
                    </a:ext>
                  </a:extLst>
                </p14:cNvPr>
                <p14:cNvContentPartPr/>
                <p14:nvPr/>
              </p14:nvContentPartPr>
              <p14:xfrm>
                <a:off x="9477717" y="1079637"/>
                <a:ext cx="217440" cy="109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864EF8B-F311-4490-82F1-7E800FC2B83C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473397" y="1075317"/>
                  <a:ext cx="226080" cy="1177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064576359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540"/>
              <a:t>Relative change of the GDP-Deflator (Germany)</a:t>
            </a:r>
            <a:endParaRPr lang="de-DE"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2106351" y="6164193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9395EECD-4647-450E-AE65-01DE3ECDAFA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CDD82F26-FAC2-8B23-6288-1EA1317561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36156" y="977326"/>
            <a:ext cx="8070170" cy="5077482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9AD02B9-8BD3-4B77-932A-14E7690F26B1}"/>
                  </a:ext>
                </a:extLst>
              </p14:cNvPr>
              <p14:cNvContentPartPr/>
              <p14:nvPr/>
            </p14:nvContentPartPr>
            <p14:xfrm>
              <a:off x="5173490" y="705571"/>
              <a:ext cx="2427840" cy="536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9AD02B9-8BD3-4B77-932A-14E7690F26B1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5169170" y="701251"/>
                <a:ext cx="2436480" cy="62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AE5C1FB-F894-4979-B153-1E43F6613828}"/>
                  </a:ext>
                </a:extLst>
              </p14:cNvPr>
              <p14:cNvContentPartPr/>
              <p14:nvPr/>
            </p14:nvContentPartPr>
            <p14:xfrm>
              <a:off x="7540850" y="1294171"/>
              <a:ext cx="1305360" cy="19864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AE5C1FB-F894-4979-B153-1E43F6613828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7536530" y="1289851"/>
                <a:ext cx="1314000" cy="19951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00806479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Nominale GDP/real GDP/GDP-Deflator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86451" y="1151352"/>
            <a:ext cx="8603154" cy="34360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nominal GDP represents changes in prices and quantities.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The realtive change of real GDP represents changes in quantities and therefore counts for the change of economic performance</a:t>
            </a: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endParaRPr lang="de-DE" altLang="de-DE" sz="2177" dirty="0">
              <a:solidFill>
                <a:srgbClr val="000000"/>
              </a:solidFill>
            </a:endParaRPr>
          </a:p>
          <a:p>
            <a:pPr marL="311079" indent="-311079" eaLnBrk="1" hangingPunct="1">
              <a:buClrTx/>
              <a:buFont typeface="Arial" panose="020B0604020202020204" pitchFamily="34" charset="0"/>
              <a:buChar char="•"/>
            </a:pPr>
            <a:r>
              <a:rPr lang="de-DE" altLang="de-DE" sz="2177">
                <a:solidFill>
                  <a:srgbClr val="000000"/>
                </a:solidFill>
              </a:rPr>
              <a:t>With the realtive change of the GDP-Deflator we can correct nominal growth in order to obtain real growth</a:t>
            </a:r>
            <a:endParaRPr lang="de-DE" altLang="de-DE" sz="2177" dirty="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58C88DCD-6317-4224-9BDF-37D640B1ECA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58780BB-C81C-4D81-AB5E-40F2C9C2C388}"/>
                  </a:ext>
                </a:extLst>
              </p14:cNvPr>
              <p14:cNvContentPartPr/>
              <p14:nvPr/>
            </p14:nvContentPartPr>
            <p14:xfrm>
              <a:off x="2962370" y="1848931"/>
              <a:ext cx="1222200" cy="813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58780BB-C81C-4D81-AB5E-40F2C9C2C38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958050" y="1844611"/>
                <a:ext cx="1230840" cy="900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913A8ABE-0C09-4A76-968C-DF813E0D9F06}"/>
              </a:ext>
            </a:extLst>
          </p:cNvPr>
          <p:cNvGrpSpPr/>
          <p:nvPr/>
        </p:nvGrpSpPr>
        <p:grpSpPr>
          <a:xfrm>
            <a:off x="5968730" y="1416571"/>
            <a:ext cx="2360520" cy="583200"/>
            <a:chOff x="5968730" y="1416571"/>
            <a:chExt cx="2360520" cy="583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945C9A33-0BDA-43BE-95BB-AFAE79009998}"/>
                    </a:ext>
                  </a:extLst>
                </p14:cNvPr>
                <p14:cNvContentPartPr/>
                <p14:nvPr/>
              </p14:nvContentPartPr>
              <p14:xfrm>
                <a:off x="5968730" y="1873051"/>
                <a:ext cx="1492560" cy="201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945C9A33-0BDA-43BE-95BB-AFAE79009998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964410" y="1868731"/>
                  <a:ext cx="150120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14748D2-4526-4FE4-8BE0-8F8B96CAD3BE}"/>
                    </a:ext>
                  </a:extLst>
                </p14:cNvPr>
                <p14:cNvContentPartPr/>
                <p14:nvPr/>
              </p14:nvContentPartPr>
              <p14:xfrm>
                <a:off x="7658930" y="1416571"/>
                <a:ext cx="670320" cy="58320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14748D2-4526-4FE4-8BE0-8F8B96CAD3BE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654610" y="1412251"/>
                  <a:ext cx="678960" cy="591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C8EC38B-FE44-4C03-A002-6514EC42CD8D}"/>
                  </a:ext>
                </a:extLst>
              </p14:cNvPr>
              <p14:cNvContentPartPr/>
              <p14:nvPr/>
            </p14:nvContentPartPr>
            <p14:xfrm>
              <a:off x="460730" y="2201731"/>
              <a:ext cx="1185840" cy="478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C8EC38B-FE44-4C03-A002-6514EC42CD8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56410" y="2197411"/>
                <a:ext cx="1194480" cy="5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3" name="Gruppieren 12">
            <a:extLst>
              <a:ext uri="{FF2B5EF4-FFF2-40B4-BE49-F238E27FC236}">
                <a16:creationId xmlns:a16="http://schemas.microsoft.com/office/drawing/2014/main" id="{7E728C56-B3F6-4307-B05F-57DB06171880}"/>
              </a:ext>
            </a:extLst>
          </p:cNvPr>
          <p:cNvGrpSpPr/>
          <p:nvPr/>
        </p:nvGrpSpPr>
        <p:grpSpPr>
          <a:xfrm>
            <a:off x="308090" y="3163291"/>
            <a:ext cx="7334640" cy="549360"/>
            <a:chOff x="308090" y="3163291"/>
            <a:chExt cx="7334640" cy="5493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8A88B6DD-0DE8-46E0-92FD-5DE0BC0CD21A}"/>
                    </a:ext>
                  </a:extLst>
                </p14:cNvPr>
                <p14:cNvContentPartPr/>
                <p14:nvPr/>
              </p14:nvContentPartPr>
              <p14:xfrm>
                <a:off x="2974250" y="3191731"/>
                <a:ext cx="947520" cy="1188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8A88B6DD-0DE8-46E0-92FD-5DE0BC0CD21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2969930" y="3187411"/>
                  <a:ext cx="95616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41EE31E-3BB0-4D26-82CA-9BC464300C96}"/>
                    </a:ext>
                  </a:extLst>
                </p14:cNvPr>
                <p14:cNvContentPartPr/>
                <p14:nvPr/>
              </p14:nvContentPartPr>
              <p14:xfrm>
                <a:off x="5357810" y="3192451"/>
                <a:ext cx="2284920" cy="3888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41EE31E-3BB0-4D26-82CA-9BC464300C96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353490" y="3188131"/>
                  <a:ext cx="2293560" cy="4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540FD521-235C-472D-8949-41B2C19D955F}"/>
                    </a:ext>
                  </a:extLst>
                </p14:cNvPr>
                <p14:cNvContentPartPr/>
                <p14:nvPr/>
              </p14:nvContentPartPr>
              <p14:xfrm>
                <a:off x="308090" y="3163291"/>
                <a:ext cx="6812280" cy="54936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540FD521-235C-472D-8949-41B2C19D955F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03770" y="3158971"/>
                  <a:ext cx="6820920" cy="558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914E306E-D154-4D75-930F-87B263F398D1}"/>
                  </a:ext>
                </a:extLst>
              </p14:cNvPr>
              <p14:cNvContentPartPr/>
              <p14:nvPr/>
            </p14:nvContentPartPr>
            <p14:xfrm>
              <a:off x="1595810" y="4160851"/>
              <a:ext cx="3852720" cy="6228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914E306E-D154-4D75-930F-87B263F398D1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591490" y="4156531"/>
                <a:ext cx="3861360" cy="70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29362531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0258" name="Rectangle 2"/>
          <p:cNvSpPr>
            <a:spLocks noChangeArrowheads="1"/>
          </p:cNvSpPr>
          <p:nvPr/>
        </p:nvSpPr>
        <p:spPr bwMode="auto">
          <a:xfrm>
            <a:off x="0" y="0"/>
            <a:ext cx="12192000" cy="720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no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000" b="1"/>
              <a:t>Difference of economic growth measured via real GDP and real GDP per capita (Germany)</a:t>
            </a:r>
            <a:endParaRPr lang="de-DE" sz="2000" b="1" dirty="0"/>
          </a:p>
        </p:txBody>
      </p:sp>
      <p:sp>
        <p:nvSpPr>
          <p:cNvPr id="480260" name="Text Box 4"/>
          <p:cNvSpPr txBox="1">
            <a:spLocks noChangeArrowheads="1"/>
          </p:cNvSpPr>
          <p:nvPr/>
        </p:nvSpPr>
        <p:spPr bwMode="auto">
          <a:xfrm>
            <a:off x="1558925" y="6021389"/>
            <a:ext cx="135806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 err="1"/>
              <a:t>Destatis</a:t>
            </a:r>
            <a:endParaRPr lang="de-DE" sz="1400" dirty="0"/>
          </a:p>
        </p:txBody>
      </p:sp>
      <p:sp>
        <p:nvSpPr>
          <p:cNvPr id="10" name="Rechteck 9">
            <a:extLst>
              <a:ext uri="{FF2B5EF4-FFF2-40B4-BE49-F238E27FC236}">
                <a16:creationId xmlns:a16="http://schemas.microsoft.com/office/drawing/2014/main" id="{AA9827BA-1BA3-43F2-B4A2-8001A9B60E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3DFAF63B-B6B4-132D-93F6-8BC794666A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20643" y="981019"/>
            <a:ext cx="7625903" cy="4433191"/>
          </a:xfrm>
          <a:prstGeom prst="rect">
            <a:avLst/>
          </a:prstGeom>
        </p:spPr>
      </p:pic>
      <p:grpSp>
        <p:nvGrpSpPr>
          <p:cNvPr id="480402" name="Gruppieren 480401">
            <a:extLst>
              <a:ext uri="{FF2B5EF4-FFF2-40B4-BE49-F238E27FC236}">
                <a16:creationId xmlns:a16="http://schemas.microsoft.com/office/drawing/2014/main" id="{B5C9CA6E-1725-4F8C-8A4A-34776281667F}"/>
              </a:ext>
            </a:extLst>
          </p:cNvPr>
          <p:cNvGrpSpPr/>
          <p:nvPr/>
        </p:nvGrpSpPr>
        <p:grpSpPr>
          <a:xfrm>
            <a:off x="1070570" y="544291"/>
            <a:ext cx="10484640" cy="2531160"/>
            <a:chOff x="1070570" y="544291"/>
            <a:chExt cx="10484640" cy="2531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874AC87-9E11-41B3-B293-1B3CBB227D1C}"/>
                    </a:ext>
                  </a:extLst>
                </p14:cNvPr>
                <p14:cNvContentPartPr/>
                <p14:nvPr/>
              </p14:nvContentPartPr>
              <p14:xfrm>
                <a:off x="4655450" y="544291"/>
                <a:ext cx="1314000" cy="7956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874AC87-9E11-41B3-B293-1B3CBB227D1C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4651130" y="539971"/>
                  <a:ext cx="1322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167F6564-B009-4E63-8089-A5E825370CD0}"/>
                    </a:ext>
                  </a:extLst>
                </p14:cNvPr>
                <p14:cNvContentPartPr/>
                <p14:nvPr/>
              </p14:nvContentPartPr>
              <p14:xfrm>
                <a:off x="6433850" y="564091"/>
                <a:ext cx="2209320" cy="5184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167F6564-B009-4E63-8089-A5E825370CD0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6429530" y="559771"/>
                  <a:ext cx="22179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7D6D5699-849F-419D-B068-E185FD4BAC22}"/>
                    </a:ext>
                  </a:extLst>
                </p14:cNvPr>
                <p14:cNvContentPartPr/>
                <p14:nvPr/>
              </p14:nvContentPartPr>
              <p14:xfrm>
                <a:off x="1070570" y="1235491"/>
                <a:ext cx="4384440" cy="141048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7D6D5699-849F-419D-B068-E185FD4BAC22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1066250" y="1231171"/>
                  <a:ext cx="4393080" cy="141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5F986819-8B92-4C17-82ED-3CF478033B08}"/>
                    </a:ext>
                  </a:extLst>
                </p14:cNvPr>
                <p14:cNvContentPartPr/>
                <p14:nvPr/>
              </p14:nvContentPartPr>
              <p14:xfrm>
                <a:off x="4980890" y="974491"/>
                <a:ext cx="263520" cy="21492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5F986819-8B92-4C17-82ED-3CF478033B08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976570" y="970171"/>
                  <a:ext cx="272160" cy="22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5477D2E-DB4E-442B-9CF9-9D9EB733C793}"/>
                    </a:ext>
                  </a:extLst>
                </p14:cNvPr>
                <p14:cNvContentPartPr/>
                <p14:nvPr/>
              </p14:nvContentPartPr>
              <p14:xfrm>
                <a:off x="4913930" y="1004371"/>
                <a:ext cx="274320" cy="19728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5477D2E-DB4E-442B-9CF9-9D9EB733C793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4909610" y="1000051"/>
                  <a:ext cx="28296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EC07579-894B-44E8-9023-33E626DC9551}"/>
                    </a:ext>
                  </a:extLst>
                </p14:cNvPr>
                <p14:cNvContentPartPr/>
                <p14:nvPr/>
              </p14:nvContentPartPr>
              <p14:xfrm>
                <a:off x="5416850" y="760291"/>
                <a:ext cx="149760" cy="23508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EC07579-894B-44E8-9023-33E626DC9551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5412530" y="755971"/>
                  <a:ext cx="15840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60BCE48C-1631-4153-BCA7-88947423D8BD}"/>
                    </a:ext>
                  </a:extLst>
                </p14:cNvPr>
                <p14:cNvContentPartPr/>
                <p14:nvPr/>
              </p14:nvContentPartPr>
              <p14:xfrm>
                <a:off x="5546450" y="840931"/>
                <a:ext cx="146160" cy="612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60BCE48C-1631-4153-BCA7-88947423D8BD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5542130" y="836611"/>
                  <a:ext cx="154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0A6B4610-A181-42B1-A032-623F127F1894}"/>
                    </a:ext>
                  </a:extLst>
                </p14:cNvPr>
                <p14:cNvContentPartPr/>
                <p14:nvPr/>
              </p14:nvContentPartPr>
              <p14:xfrm>
                <a:off x="5844530" y="740851"/>
                <a:ext cx="208080" cy="19512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0A6B4610-A181-42B1-A032-623F127F189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5840210" y="736531"/>
                  <a:ext cx="2167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349104F6-1240-44DF-90A0-7B41AB61E831}"/>
                    </a:ext>
                  </a:extLst>
                </p14:cNvPr>
                <p14:cNvContentPartPr/>
                <p14:nvPr/>
              </p14:nvContentPartPr>
              <p14:xfrm>
                <a:off x="6089690" y="814291"/>
                <a:ext cx="478440" cy="10944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349104F6-1240-44DF-90A0-7B41AB61E831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085370" y="809971"/>
                  <a:ext cx="487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F88E120C-4B79-4604-8CF4-D7C758AFBB76}"/>
                    </a:ext>
                  </a:extLst>
                </p14:cNvPr>
                <p14:cNvContentPartPr/>
                <p14:nvPr/>
              </p14:nvContentPartPr>
              <p14:xfrm>
                <a:off x="6610970" y="814291"/>
                <a:ext cx="392760" cy="230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F88E120C-4B79-4604-8CF4-D7C758AFBB76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606650" y="809971"/>
                  <a:ext cx="401400" cy="23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8762FDB2-F44D-4B40-988D-EEDCE31336C0}"/>
                    </a:ext>
                  </a:extLst>
                </p14:cNvPr>
                <p14:cNvContentPartPr/>
                <p14:nvPr/>
              </p14:nvContentPartPr>
              <p14:xfrm>
                <a:off x="6153770" y="1112731"/>
                <a:ext cx="155520" cy="835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8762FDB2-F44D-4B40-988D-EEDCE31336C0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149450" y="1108411"/>
                  <a:ext cx="16416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7D52C48A-AA30-4BC3-A142-1A23256184C1}"/>
                    </a:ext>
                  </a:extLst>
                </p14:cNvPr>
                <p14:cNvContentPartPr/>
                <p14:nvPr/>
              </p14:nvContentPartPr>
              <p14:xfrm>
                <a:off x="6274010" y="1122811"/>
                <a:ext cx="250560" cy="7524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7D52C48A-AA30-4BC3-A142-1A23256184C1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6269690" y="1118491"/>
                  <a:ext cx="25920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57439B9E-ADB6-416F-BC97-5AA4B49919CC}"/>
                    </a:ext>
                  </a:extLst>
                </p14:cNvPr>
                <p14:cNvContentPartPr/>
                <p14:nvPr/>
              </p14:nvContentPartPr>
              <p14:xfrm>
                <a:off x="6535010" y="1115611"/>
                <a:ext cx="86760" cy="8892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57439B9E-ADB6-416F-BC97-5AA4B49919C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6530690" y="1111291"/>
                  <a:ext cx="954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27357584-D7F9-4D76-9CC1-F76BDFF5F3B2}"/>
                    </a:ext>
                  </a:extLst>
                </p14:cNvPr>
                <p14:cNvContentPartPr/>
                <p14:nvPr/>
              </p14:nvContentPartPr>
              <p14:xfrm>
                <a:off x="6625730" y="1038931"/>
                <a:ext cx="466200" cy="15012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27357584-D7F9-4D76-9CC1-F76BDFF5F3B2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621410" y="1034611"/>
                  <a:ext cx="4748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EB1A79F-AED4-42C8-803A-F3974D3F6FCF}"/>
                    </a:ext>
                  </a:extLst>
                </p14:cNvPr>
                <p14:cNvContentPartPr/>
                <p14:nvPr/>
              </p14:nvContentPartPr>
              <p14:xfrm>
                <a:off x="9844130" y="717811"/>
                <a:ext cx="164880" cy="87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EB1A79F-AED4-42C8-803A-F3974D3F6FC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839810" y="713491"/>
                  <a:ext cx="173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9668D35-25A2-4C1B-9D13-DD7EE779068F}"/>
                    </a:ext>
                  </a:extLst>
                </p14:cNvPr>
                <p14:cNvContentPartPr/>
                <p14:nvPr/>
              </p14:nvContentPartPr>
              <p14:xfrm>
                <a:off x="10055090" y="727171"/>
                <a:ext cx="152640" cy="705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9668D35-25A2-4C1B-9D13-DD7EE779068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050770" y="722851"/>
                  <a:ext cx="1612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9AD2CCE-98BE-4B93-8BF9-994D2AB72974}"/>
                    </a:ext>
                  </a:extLst>
                </p14:cNvPr>
                <p14:cNvContentPartPr/>
                <p14:nvPr/>
              </p14:nvContentPartPr>
              <p14:xfrm>
                <a:off x="10201970" y="707371"/>
                <a:ext cx="86400" cy="982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9AD2CCE-98BE-4B93-8BF9-994D2AB7297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197650" y="703051"/>
                  <a:ext cx="950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5461D73B-2FBD-4FE5-ADFE-44DC27D230FB}"/>
                    </a:ext>
                  </a:extLst>
                </p14:cNvPr>
                <p14:cNvContentPartPr/>
                <p14:nvPr/>
              </p14:nvContentPartPr>
              <p14:xfrm>
                <a:off x="10487090" y="706651"/>
                <a:ext cx="148680" cy="107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5461D73B-2FBD-4FE5-ADFE-44DC27D230F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482770" y="702331"/>
                  <a:ext cx="15732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5D2FB51-62B3-4CAC-8C63-42566BF2BCC9}"/>
                    </a:ext>
                  </a:extLst>
                </p14:cNvPr>
                <p14:cNvContentPartPr/>
                <p14:nvPr/>
              </p14:nvContentPartPr>
              <p14:xfrm>
                <a:off x="10660610" y="609091"/>
                <a:ext cx="40680" cy="1864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5D2FB51-62B3-4CAC-8C63-42566BF2BCC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656290" y="604771"/>
                  <a:ext cx="49320" cy="19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93B019AB-4C1D-420D-8CF2-011154895BA5}"/>
                    </a:ext>
                  </a:extLst>
                </p14:cNvPr>
                <p14:cNvContentPartPr/>
                <p14:nvPr/>
              </p14:nvContentPartPr>
              <p14:xfrm>
                <a:off x="10781930" y="697651"/>
                <a:ext cx="221400" cy="8136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93B019AB-4C1D-420D-8CF2-011154895BA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777610" y="693331"/>
                  <a:ext cx="230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DB42CDA9-AF97-43BC-B60A-47BB2CC5A4D0}"/>
                    </a:ext>
                  </a:extLst>
                </p14:cNvPr>
                <p14:cNvContentPartPr/>
                <p14:nvPr/>
              </p14:nvContentPartPr>
              <p14:xfrm>
                <a:off x="11017730" y="691531"/>
                <a:ext cx="64080" cy="842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DB42CDA9-AF97-43BC-B60A-47BB2CC5A4D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1013410" y="687211"/>
                  <a:ext cx="727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EEE88A76-59C4-4B08-96C2-4EC05862CF78}"/>
                    </a:ext>
                  </a:extLst>
                </p14:cNvPr>
                <p14:cNvContentPartPr/>
                <p14:nvPr/>
              </p14:nvContentPartPr>
              <p14:xfrm>
                <a:off x="11138690" y="694771"/>
                <a:ext cx="98640" cy="6732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EEE88A76-59C4-4B08-96C2-4EC05862CF78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1134370" y="690451"/>
                  <a:ext cx="1072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78F2DF2B-ACCC-4EAA-A158-AF855985781E}"/>
                    </a:ext>
                  </a:extLst>
                </p14:cNvPr>
                <p14:cNvContentPartPr/>
                <p14:nvPr/>
              </p14:nvContentPartPr>
              <p14:xfrm>
                <a:off x="11231930" y="595411"/>
                <a:ext cx="128520" cy="1785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78F2DF2B-ACCC-4EAA-A158-AF855985781E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1227610" y="591091"/>
                  <a:ext cx="137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1B85FD9-1261-4704-B88C-BA10A655881E}"/>
                    </a:ext>
                  </a:extLst>
                </p14:cNvPr>
                <p14:cNvContentPartPr/>
                <p14:nvPr/>
              </p14:nvContentPartPr>
              <p14:xfrm>
                <a:off x="7231610" y="807811"/>
                <a:ext cx="252000" cy="993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1B85FD9-1261-4704-B88C-BA10A655881E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7227290" y="803491"/>
                  <a:ext cx="26064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CD4619D5-3D19-431B-9A5D-BEC0DFFAA77D}"/>
                    </a:ext>
                  </a:extLst>
                </p14:cNvPr>
                <p14:cNvContentPartPr/>
                <p14:nvPr/>
              </p14:nvContentPartPr>
              <p14:xfrm>
                <a:off x="7500530" y="758491"/>
                <a:ext cx="147600" cy="170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CD4619D5-3D19-431B-9A5D-BEC0DFFAA77D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496210" y="754171"/>
                  <a:ext cx="15624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C8F5DEDA-57A6-453A-98E6-16EB211E245A}"/>
                    </a:ext>
                  </a:extLst>
                </p14:cNvPr>
                <p14:cNvContentPartPr/>
                <p14:nvPr/>
              </p14:nvContentPartPr>
              <p14:xfrm>
                <a:off x="7668650" y="734011"/>
                <a:ext cx="360" cy="36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C8F5DEDA-57A6-453A-98E6-16EB211E245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664330" y="7296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DF71B7F-8C1E-4710-8E4A-A951B703DCC4}"/>
                    </a:ext>
                  </a:extLst>
                </p14:cNvPr>
                <p14:cNvContentPartPr/>
                <p14:nvPr/>
              </p14:nvContentPartPr>
              <p14:xfrm>
                <a:off x="7667930" y="702331"/>
                <a:ext cx="64080" cy="2232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DF71B7F-8C1E-4710-8E4A-A951B703DCC4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7663610" y="698011"/>
                  <a:ext cx="72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5858F9D-FD62-4F13-BFAD-49ACEC2952C5}"/>
                    </a:ext>
                  </a:extLst>
                </p14:cNvPr>
                <p14:cNvContentPartPr/>
                <p14:nvPr/>
              </p14:nvContentPartPr>
              <p14:xfrm>
                <a:off x="7919930" y="746971"/>
                <a:ext cx="96120" cy="1198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5858F9D-FD62-4F13-BFAD-49ACEC2952C5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7915610" y="742651"/>
                  <a:ext cx="104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F0615DB0-2C76-40E7-8B49-15175A0B34EB}"/>
                    </a:ext>
                  </a:extLst>
                </p14:cNvPr>
                <p14:cNvContentPartPr/>
                <p14:nvPr/>
              </p14:nvContentPartPr>
              <p14:xfrm>
                <a:off x="8032970" y="768931"/>
                <a:ext cx="106920" cy="79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F0615DB0-2C76-40E7-8B49-15175A0B34E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8028650" y="764611"/>
                  <a:ext cx="11556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7BC72F93-80A5-4ED3-872D-893B55E3C705}"/>
                    </a:ext>
                  </a:extLst>
                </p14:cNvPr>
                <p14:cNvContentPartPr/>
                <p14:nvPr/>
              </p14:nvContentPartPr>
              <p14:xfrm>
                <a:off x="8205770" y="748051"/>
                <a:ext cx="15120" cy="9396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7BC72F93-80A5-4ED3-872D-893B55E3C705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8201450" y="743731"/>
                  <a:ext cx="23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5DE2908A-28AC-4949-9A55-6A93D3317EB9}"/>
                    </a:ext>
                  </a:extLst>
                </p14:cNvPr>
                <p14:cNvContentPartPr/>
                <p14:nvPr/>
              </p14:nvContentPartPr>
              <p14:xfrm>
                <a:off x="8274890" y="706291"/>
                <a:ext cx="84960" cy="104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5DE2908A-28AC-4949-9A55-6A93D3317EB9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270570" y="701971"/>
                  <a:ext cx="936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9D9A6C8-A8DC-4A6F-9586-F1E26B05F021}"/>
                    </a:ext>
                  </a:extLst>
                </p14:cNvPr>
                <p14:cNvContentPartPr/>
                <p14:nvPr/>
              </p14:nvContentPartPr>
              <p14:xfrm>
                <a:off x="8340410" y="734731"/>
                <a:ext cx="17280" cy="13032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9D9A6C8-A8DC-4A6F-9586-F1E26B05F02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336090" y="730411"/>
                  <a:ext cx="259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2DAE13C-9A33-40D1-A88F-33635BE24C79}"/>
                    </a:ext>
                  </a:extLst>
                </p14:cNvPr>
                <p14:cNvContentPartPr/>
                <p14:nvPr/>
              </p14:nvContentPartPr>
              <p14:xfrm>
                <a:off x="8282090" y="791611"/>
                <a:ext cx="119880" cy="2628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2DAE13C-9A33-40D1-A88F-33635BE24C79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8277770" y="787291"/>
                  <a:ext cx="12852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8B725A2-A6B3-48D3-A59A-A0E7F39ACB1A}"/>
                    </a:ext>
                  </a:extLst>
                </p14:cNvPr>
                <p14:cNvContentPartPr/>
                <p14:nvPr/>
              </p14:nvContentPartPr>
              <p14:xfrm>
                <a:off x="8597810" y="748051"/>
                <a:ext cx="111240" cy="18972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8B725A2-A6B3-48D3-A59A-A0E7F39ACB1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593490" y="743731"/>
                  <a:ext cx="119880" cy="19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188BEE9E-CAA3-4558-8B98-DD2D8C253E9F}"/>
                    </a:ext>
                  </a:extLst>
                </p14:cNvPr>
                <p14:cNvContentPartPr/>
                <p14:nvPr/>
              </p14:nvContentPartPr>
              <p14:xfrm>
                <a:off x="8753330" y="755611"/>
                <a:ext cx="92160" cy="81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188BEE9E-CAA3-4558-8B98-DD2D8C253E9F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49010" y="751291"/>
                  <a:ext cx="1008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1D57061-17C5-49AB-83F6-462158978C26}"/>
                    </a:ext>
                  </a:extLst>
                </p14:cNvPr>
                <p14:cNvContentPartPr/>
                <p14:nvPr/>
              </p14:nvContentPartPr>
              <p14:xfrm>
                <a:off x="8841890" y="762811"/>
                <a:ext cx="89640" cy="19440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1D57061-17C5-49AB-83F6-462158978C26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37570" y="758491"/>
                  <a:ext cx="9828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6604716E-2E8E-44DB-AA77-94BD8AAE1ED2}"/>
                    </a:ext>
                  </a:extLst>
                </p14:cNvPr>
                <p14:cNvContentPartPr/>
                <p14:nvPr/>
              </p14:nvContentPartPr>
              <p14:xfrm>
                <a:off x="8941610" y="764611"/>
                <a:ext cx="103680" cy="5472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6604716E-2E8E-44DB-AA77-94BD8AAE1ED2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37290" y="760291"/>
                  <a:ext cx="11232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1F5DB33-03BA-4AB7-9A5D-32429D573878}"/>
                    </a:ext>
                  </a:extLst>
                </p14:cNvPr>
                <p14:cNvContentPartPr/>
                <p14:nvPr/>
              </p14:nvContentPartPr>
              <p14:xfrm>
                <a:off x="9065450" y="657331"/>
                <a:ext cx="78120" cy="153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1F5DB33-03BA-4AB7-9A5D-32429D573878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061130" y="653011"/>
                  <a:ext cx="867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AD328A61-44AE-4E89-B1BD-A8C33CD8F0BA}"/>
                    </a:ext>
                  </a:extLst>
                </p14:cNvPr>
                <p14:cNvContentPartPr/>
                <p14:nvPr/>
              </p14:nvContentPartPr>
              <p14:xfrm>
                <a:off x="9126290" y="654091"/>
                <a:ext cx="269640" cy="1573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AD328A61-44AE-4E89-B1BD-A8C33CD8F0BA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21970" y="649771"/>
                  <a:ext cx="27828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FDDCF60B-A467-470B-A33C-B95DF7E6474A}"/>
                    </a:ext>
                  </a:extLst>
                </p14:cNvPr>
                <p14:cNvContentPartPr/>
                <p14:nvPr/>
              </p14:nvContentPartPr>
              <p14:xfrm>
                <a:off x="9378650" y="655531"/>
                <a:ext cx="28800" cy="54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FDDCF60B-A467-470B-A33C-B95DF7E6474A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374330" y="651211"/>
                  <a:ext cx="374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91F0AC1-15ED-4217-9189-28F8A6508B4A}"/>
                    </a:ext>
                  </a:extLst>
                </p14:cNvPr>
                <p14:cNvContentPartPr/>
                <p14:nvPr/>
              </p14:nvContentPartPr>
              <p14:xfrm>
                <a:off x="9423650" y="737251"/>
                <a:ext cx="181080" cy="7524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91F0AC1-15ED-4217-9189-28F8A6508B4A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19330" y="732931"/>
                  <a:ext cx="1897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8A182BC4-EEF2-4921-AB93-7BB065230197}"/>
                    </a:ext>
                  </a:extLst>
                </p14:cNvPr>
                <p14:cNvContentPartPr/>
                <p14:nvPr/>
              </p14:nvContentPartPr>
              <p14:xfrm>
                <a:off x="7213970" y="1110211"/>
                <a:ext cx="227160" cy="576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8A182BC4-EEF2-4921-AB93-7BB065230197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7209650" y="1105891"/>
                  <a:ext cx="2358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145EB17F-940A-4F46-B1B6-70465CE1098D}"/>
                    </a:ext>
                  </a:extLst>
                </p14:cNvPr>
                <p14:cNvContentPartPr/>
                <p14:nvPr/>
              </p14:nvContentPartPr>
              <p14:xfrm>
                <a:off x="7481810" y="1073131"/>
                <a:ext cx="80280" cy="8460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145EB17F-940A-4F46-B1B6-70465CE1098D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7477490" y="1068811"/>
                  <a:ext cx="88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62210FA3-3F21-4549-B7F4-BFE7986FC250}"/>
                    </a:ext>
                  </a:extLst>
                </p14:cNvPr>
                <p14:cNvContentPartPr/>
                <p14:nvPr/>
              </p14:nvContentPartPr>
              <p14:xfrm>
                <a:off x="7830290" y="1032451"/>
                <a:ext cx="329040" cy="1245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62210FA3-3F21-4549-B7F4-BFE7986FC250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7825970" y="1028131"/>
                  <a:ext cx="3376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9FE8DD29-3ACD-4947-A965-274798671E04}"/>
                    </a:ext>
                  </a:extLst>
                </p14:cNvPr>
                <p14:cNvContentPartPr/>
                <p14:nvPr/>
              </p14:nvContentPartPr>
              <p14:xfrm>
                <a:off x="8212250" y="986011"/>
                <a:ext cx="100080" cy="2019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9FE8DD29-3ACD-4947-A965-274798671E04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8207930" y="981691"/>
                  <a:ext cx="108720" cy="21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66CE5C4D-FA7F-4148-9D3C-99032BF0D1D4}"/>
                    </a:ext>
                  </a:extLst>
                </p14:cNvPr>
                <p14:cNvContentPartPr/>
                <p14:nvPr/>
              </p14:nvContentPartPr>
              <p14:xfrm>
                <a:off x="8275250" y="1063411"/>
                <a:ext cx="141480" cy="6048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66CE5C4D-FA7F-4148-9D3C-99032BF0D1D4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8270930" y="1059091"/>
                  <a:ext cx="1501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504DDD9C-5AC9-4B11-8E11-D7A1CF5966C6}"/>
                    </a:ext>
                  </a:extLst>
                </p14:cNvPr>
                <p14:cNvContentPartPr/>
                <p14:nvPr/>
              </p14:nvContentPartPr>
              <p14:xfrm>
                <a:off x="8407370" y="1020211"/>
                <a:ext cx="139680" cy="1144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504DDD9C-5AC9-4B11-8E11-D7A1CF5966C6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8403050" y="1015891"/>
                  <a:ext cx="14832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5D326DF-66BE-49F2-8A2A-FC3CF7DF9ED7}"/>
                    </a:ext>
                  </a:extLst>
                </p14:cNvPr>
                <p14:cNvContentPartPr/>
                <p14:nvPr/>
              </p14:nvContentPartPr>
              <p14:xfrm>
                <a:off x="8744690" y="981691"/>
                <a:ext cx="156960" cy="1386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5D326DF-66BE-49F2-8A2A-FC3CF7DF9ED7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8740370" y="977371"/>
                  <a:ext cx="16560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381035B-E040-4842-8280-00AAD1A12CE1}"/>
                    </a:ext>
                  </a:extLst>
                </p14:cNvPr>
                <p14:cNvContentPartPr/>
                <p14:nvPr/>
              </p14:nvContentPartPr>
              <p14:xfrm>
                <a:off x="8918930" y="1009051"/>
                <a:ext cx="257040" cy="9180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381035B-E040-4842-8280-00AAD1A12CE1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8914610" y="1004731"/>
                  <a:ext cx="265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480257" name="Freihand 480256">
                  <a:extLst>
                    <a:ext uri="{FF2B5EF4-FFF2-40B4-BE49-F238E27FC236}">
                      <a16:creationId xmlns:a16="http://schemas.microsoft.com/office/drawing/2014/main" id="{184B6BE1-1A79-488F-A8BE-0339609175B5}"/>
                    </a:ext>
                  </a:extLst>
                </p14:cNvPr>
                <p14:cNvContentPartPr/>
                <p14:nvPr/>
              </p14:nvContentPartPr>
              <p14:xfrm>
                <a:off x="9317090" y="1024171"/>
                <a:ext cx="294120" cy="64440"/>
              </p14:xfrm>
            </p:contentPart>
          </mc:Choice>
          <mc:Fallback xmlns="">
            <p:pic>
              <p:nvPicPr>
                <p:cNvPr id="480257" name="Freihand 480256">
                  <a:extLst>
                    <a:ext uri="{FF2B5EF4-FFF2-40B4-BE49-F238E27FC236}">
                      <a16:creationId xmlns:a16="http://schemas.microsoft.com/office/drawing/2014/main" id="{184B6BE1-1A79-488F-A8BE-0339609175B5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9312770" y="1019851"/>
                  <a:ext cx="30276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480259" name="Freihand 480258">
                  <a:extLst>
                    <a:ext uri="{FF2B5EF4-FFF2-40B4-BE49-F238E27FC236}">
                      <a16:creationId xmlns:a16="http://schemas.microsoft.com/office/drawing/2014/main" id="{B6A85E35-A54F-49EE-89D5-E20D62FE20B2}"/>
                    </a:ext>
                  </a:extLst>
                </p14:cNvPr>
                <p14:cNvContentPartPr/>
                <p14:nvPr/>
              </p14:nvContentPartPr>
              <p14:xfrm>
                <a:off x="9649010" y="1014451"/>
                <a:ext cx="65160" cy="63000"/>
              </p14:xfrm>
            </p:contentPart>
          </mc:Choice>
          <mc:Fallback xmlns="">
            <p:pic>
              <p:nvPicPr>
                <p:cNvPr id="480259" name="Freihand 480258">
                  <a:extLst>
                    <a:ext uri="{FF2B5EF4-FFF2-40B4-BE49-F238E27FC236}">
                      <a16:creationId xmlns:a16="http://schemas.microsoft.com/office/drawing/2014/main" id="{B6A85E35-A54F-49EE-89D5-E20D62FE20B2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9644690" y="1010131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480261" name="Freihand 480260">
                  <a:extLst>
                    <a:ext uri="{FF2B5EF4-FFF2-40B4-BE49-F238E27FC236}">
                      <a16:creationId xmlns:a16="http://schemas.microsoft.com/office/drawing/2014/main" id="{E7A2F2BC-43D8-48C9-9518-AD3C0E437130}"/>
                    </a:ext>
                  </a:extLst>
                </p14:cNvPr>
                <p14:cNvContentPartPr/>
                <p14:nvPr/>
              </p14:nvContentPartPr>
              <p14:xfrm>
                <a:off x="9826130" y="1029211"/>
                <a:ext cx="130680" cy="59040"/>
              </p14:xfrm>
            </p:contentPart>
          </mc:Choice>
          <mc:Fallback xmlns="">
            <p:pic>
              <p:nvPicPr>
                <p:cNvPr id="480261" name="Freihand 480260">
                  <a:extLst>
                    <a:ext uri="{FF2B5EF4-FFF2-40B4-BE49-F238E27FC236}">
                      <a16:creationId xmlns:a16="http://schemas.microsoft.com/office/drawing/2014/main" id="{E7A2F2BC-43D8-48C9-9518-AD3C0E437130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9821810" y="1024891"/>
                  <a:ext cx="1393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480262" name="Freihand 480261">
                  <a:extLst>
                    <a:ext uri="{FF2B5EF4-FFF2-40B4-BE49-F238E27FC236}">
                      <a16:creationId xmlns:a16="http://schemas.microsoft.com/office/drawing/2014/main" id="{8A5BF6F2-A9CF-4CA2-8041-CF49F4BFE5F3}"/>
                    </a:ext>
                  </a:extLst>
                </p14:cNvPr>
                <p14:cNvContentPartPr/>
                <p14:nvPr/>
              </p14:nvContentPartPr>
              <p14:xfrm>
                <a:off x="9953210" y="1026331"/>
                <a:ext cx="79200" cy="58680"/>
              </p14:xfrm>
            </p:contentPart>
          </mc:Choice>
          <mc:Fallback xmlns="">
            <p:pic>
              <p:nvPicPr>
                <p:cNvPr id="480262" name="Freihand 480261">
                  <a:extLst>
                    <a:ext uri="{FF2B5EF4-FFF2-40B4-BE49-F238E27FC236}">
                      <a16:creationId xmlns:a16="http://schemas.microsoft.com/office/drawing/2014/main" id="{8A5BF6F2-A9CF-4CA2-8041-CF49F4BFE5F3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48890" y="1022011"/>
                  <a:ext cx="878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480263" name="Freihand 480262">
                  <a:extLst>
                    <a:ext uri="{FF2B5EF4-FFF2-40B4-BE49-F238E27FC236}">
                      <a16:creationId xmlns:a16="http://schemas.microsoft.com/office/drawing/2014/main" id="{5DCFA682-AC02-4C1F-AF93-9CA4405F06DA}"/>
                    </a:ext>
                  </a:extLst>
                </p14:cNvPr>
                <p14:cNvContentPartPr/>
                <p14:nvPr/>
              </p14:nvContentPartPr>
              <p14:xfrm>
                <a:off x="10135370" y="967651"/>
                <a:ext cx="201960" cy="116640"/>
              </p14:xfrm>
            </p:contentPart>
          </mc:Choice>
          <mc:Fallback xmlns="">
            <p:pic>
              <p:nvPicPr>
                <p:cNvPr id="480263" name="Freihand 480262">
                  <a:extLst>
                    <a:ext uri="{FF2B5EF4-FFF2-40B4-BE49-F238E27FC236}">
                      <a16:creationId xmlns:a16="http://schemas.microsoft.com/office/drawing/2014/main" id="{5DCFA682-AC02-4C1F-AF93-9CA4405F06DA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131050" y="963331"/>
                  <a:ext cx="210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480264" name="Freihand 480263">
                  <a:extLst>
                    <a:ext uri="{FF2B5EF4-FFF2-40B4-BE49-F238E27FC236}">
                      <a16:creationId xmlns:a16="http://schemas.microsoft.com/office/drawing/2014/main" id="{E54071E7-63AD-404E-A3FE-AB213D93DE18}"/>
                    </a:ext>
                  </a:extLst>
                </p14:cNvPr>
                <p14:cNvContentPartPr/>
                <p14:nvPr/>
              </p14:nvContentPartPr>
              <p14:xfrm>
                <a:off x="10355690" y="944251"/>
                <a:ext cx="204840" cy="187920"/>
              </p14:xfrm>
            </p:contentPart>
          </mc:Choice>
          <mc:Fallback xmlns="">
            <p:pic>
              <p:nvPicPr>
                <p:cNvPr id="480264" name="Freihand 480263">
                  <a:extLst>
                    <a:ext uri="{FF2B5EF4-FFF2-40B4-BE49-F238E27FC236}">
                      <a16:creationId xmlns:a16="http://schemas.microsoft.com/office/drawing/2014/main" id="{E54071E7-63AD-404E-A3FE-AB213D93DE18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10351370" y="939931"/>
                  <a:ext cx="21348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480265" name="Freihand 480264">
                  <a:extLst>
                    <a:ext uri="{FF2B5EF4-FFF2-40B4-BE49-F238E27FC236}">
                      <a16:creationId xmlns:a16="http://schemas.microsoft.com/office/drawing/2014/main" id="{FED3FF59-1401-4924-A1E8-2E99A499D821}"/>
                    </a:ext>
                  </a:extLst>
                </p14:cNvPr>
                <p14:cNvContentPartPr/>
                <p14:nvPr/>
              </p14:nvContentPartPr>
              <p14:xfrm>
                <a:off x="10282610" y="874051"/>
                <a:ext cx="35280" cy="5040"/>
              </p14:xfrm>
            </p:contentPart>
          </mc:Choice>
          <mc:Fallback xmlns="">
            <p:pic>
              <p:nvPicPr>
                <p:cNvPr id="480265" name="Freihand 480264">
                  <a:extLst>
                    <a:ext uri="{FF2B5EF4-FFF2-40B4-BE49-F238E27FC236}">
                      <a16:creationId xmlns:a16="http://schemas.microsoft.com/office/drawing/2014/main" id="{FED3FF59-1401-4924-A1E8-2E99A499D821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278290" y="869731"/>
                  <a:ext cx="439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480266" name="Freihand 480265">
                  <a:extLst>
                    <a:ext uri="{FF2B5EF4-FFF2-40B4-BE49-F238E27FC236}">
                      <a16:creationId xmlns:a16="http://schemas.microsoft.com/office/drawing/2014/main" id="{25CE1230-0780-42DF-A778-48933A4C6993}"/>
                    </a:ext>
                  </a:extLst>
                </p14:cNvPr>
                <p14:cNvContentPartPr/>
                <p14:nvPr/>
              </p14:nvContentPartPr>
              <p14:xfrm>
                <a:off x="10577090" y="965851"/>
                <a:ext cx="260280" cy="85680"/>
              </p14:xfrm>
            </p:contentPart>
          </mc:Choice>
          <mc:Fallback xmlns="">
            <p:pic>
              <p:nvPicPr>
                <p:cNvPr id="480266" name="Freihand 480265">
                  <a:extLst>
                    <a:ext uri="{FF2B5EF4-FFF2-40B4-BE49-F238E27FC236}">
                      <a16:creationId xmlns:a16="http://schemas.microsoft.com/office/drawing/2014/main" id="{25CE1230-0780-42DF-A778-48933A4C6993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0572770" y="961531"/>
                  <a:ext cx="2689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480267" name="Freihand 480266">
                  <a:extLst>
                    <a:ext uri="{FF2B5EF4-FFF2-40B4-BE49-F238E27FC236}">
                      <a16:creationId xmlns:a16="http://schemas.microsoft.com/office/drawing/2014/main" id="{1D216421-5FEA-43AE-9386-EEFA5BD7E76A}"/>
                    </a:ext>
                  </a:extLst>
                </p14:cNvPr>
                <p14:cNvContentPartPr/>
                <p14:nvPr/>
              </p14:nvContentPartPr>
              <p14:xfrm>
                <a:off x="10870130" y="981331"/>
                <a:ext cx="76320" cy="67680"/>
              </p14:xfrm>
            </p:contentPart>
          </mc:Choice>
          <mc:Fallback xmlns="">
            <p:pic>
              <p:nvPicPr>
                <p:cNvPr id="480267" name="Freihand 480266">
                  <a:extLst>
                    <a:ext uri="{FF2B5EF4-FFF2-40B4-BE49-F238E27FC236}">
                      <a16:creationId xmlns:a16="http://schemas.microsoft.com/office/drawing/2014/main" id="{1D216421-5FEA-43AE-9386-EEFA5BD7E76A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65810" y="977011"/>
                  <a:ext cx="849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480268" name="Freihand 480267">
                  <a:extLst>
                    <a:ext uri="{FF2B5EF4-FFF2-40B4-BE49-F238E27FC236}">
                      <a16:creationId xmlns:a16="http://schemas.microsoft.com/office/drawing/2014/main" id="{C23D91D1-1033-4926-AD4A-AE64ED65465C}"/>
                    </a:ext>
                  </a:extLst>
                </p14:cNvPr>
                <p14:cNvContentPartPr/>
                <p14:nvPr/>
              </p14:nvContentPartPr>
              <p14:xfrm>
                <a:off x="10963370" y="965491"/>
                <a:ext cx="126000" cy="79920"/>
              </p14:xfrm>
            </p:contentPart>
          </mc:Choice>
          <mc:Fallback xmlns="">
            <p:pic>
              <p:nvPicPr>
                <p:cNvPr id="480268" name="Freihand 480267">
                  <a:extLst>
                    <a:ext uri="{FF2B5EF4-FFF2-40B4-BE49-F238E27FC236}">
                      <a16:creationId xmlns:a16="http://schemas.microsoft.com/office/drawing/2014/main" id="{C23D91D1-1033-4926-AD4A-AE64ED65465C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0959050" y="961171"/>
                  <a:ext cx="1346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480270" name="Freihand 480269">
                  <a:extLst>
                    <a:ext uri="{FF2B5EF4-FFF2-40B4-BE49-F238E27FC236}">
                      <a16:creationId xmlns:a16="http://schemas.microsoft.com/office/drawing/2014/main" id="{7B0351EB-2CC5-4C5C-B733-4A27FD819D67}"/>
                    </a:ext>
                  </a:extLst>
                </p14:cNvPr>
                <p14:cNvContentPartPr/>
                <p14:nvPr/>
              </p14:nvContentPartPr>
              <p14:xfrm>
                <a:off x="9549290" y="911491"/>
                <a:ext cx="107280" cy="57600"/>
              </p14:xfrm>
            </p:contentPart>
          </mc:Choice>
          <mc:Fallback xmlns="">
            <p:pic>
              <p:nvPicPr>
                <p:cNvPr id="480270" name="Freihand 480269">
                  <a:extLst>
                    <a:ext uri="{FF2B5EF4-FFF2-40B4-BE49-F238E27FC236}">
                      <a16:creationId xmlns:a16="http://schemas.microsoft.com/office/drawing/2014/main" id="{7B0351EB-2CC5-4C5C-B733-4A27FD819D67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9544970" y="907171"/>
                  <a:ext cx="11592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480271" name="Freihand 480270">
                  <a:extLst>
                    <a:ext uri="{FF2B5EF4-FFF2-40B4-BE49-F238E27FC236}">
                      <a16:creationId xmlns:a16="http://schemas.microsoft.com/office/drawing/2014/main" id="{15F77121-B27B-4F4F-9843-F86D64A1A561}"/>
                    </a:ext>
                  </a:extLst>
                </p14:cNvPr>
                <p14:cNvContentPartPr/>
                <p14:nvPr/>
              </p14:nvContentPartPr>
              <p14:xfrm>
                <a:off x="9665930" y="853891"/>
                <a:ext cx="36720" cy="106200"/>
              </p14:xfrm>
            </p:contentPart>
          </mc:Choice>
          <mc:Fallback xmlns="">
            <p:pic>
              <p:nvPicPr>
                <p:cNvPr id="480271" name="Freihand 480270">
                  <a:extLst>
                    <a:ext uri="{FF2B5EF4-FFF2-40B4-BE49-F238E27FC236}">
                      <a16:creationId xmlns:a16="http://schemas.microsoft.com/office/drawing/2014/main" id="{15F77121-B27B-4F4F-9843-F86D64A1A561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9661610" y="849571"/>
                  <a:ext cx="453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480272" name="Freihand 480271">
                  <a:extLst>
                    <a:ext uri="{FF2B5EF4-FFF2-40B4-BE49-F238E27FC236}">
                      <a16:creationId xmlns:a16="http://schemas.microsoft.com/office/drawing/2014/main" id="{7218702E-69CF-4C91-908E-409410B29117}"/>
                    </a:ext>
                  </a:extLst>
                </p14:cNvPr>
                <p14:cNvContentPartPr/>
                <p14:nvPr/>
              </p14:nvContentPartPr>
              <p14:xfrm>
                <a:off x="9717770" y="899611"/>
                <a:ext cx="143640" cy="53640"/>
              </p14:xfrm>
            </p:contentPart>
          </mc:Choice>
          <mc:Fallback xmlns="">
            <p:pic>
              <p:nvPicPr>
                <p:cNvPr id="480272" name="Freihand 480271">
                  <a:extLst>
                    <a:ext uri="{FF2B5EF4-FFF2-40B4-BE49-F238E27FC236}">
                      <a16:creationId xmlns:a16="http://schemas.microsoft.com/office/drawing/2014/main" id="{7218702E-69CF-4C91-908E-409410B29117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9713450" y="895291"/>
                  <a:ext cx="1522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480273" name="Freihand 480272">
                  <a:extLst>
                    <a:ext uri="{FF2B5EF4-FFF2-40B4-BE49-F238E27FC236}">
                      <a16:creationId xmlns:a16="http://schemas.microsoft.com/office/drawing/2014/main" id="{AAC38862-072F-45C8-8EF8-6C89B0DD467F}"/>
                    </a:ext>
                  </a:extLst>
                </p14:cNvPr>
                <p14:cNvContentPartPr/>
                <p14:nvPr/>
              </p14:nvContentPartPr>
              <p14:xfrm>
                <a:off x="9865010" y="900331"/>
                <a:ext cx="45720" cy="27720"/>
              </p14:xfrm>
            </p:contentPart>
          </mc:Choice>
          <mc:Fallback xmlns="">
            <p:pic>
              <p:nvPicPr>
                <p:cNvPr id="480273" name="Freihand 480272">
                  <a:extLst>
                    <a:ext uri="{FF2B5EF4-FFF2-40B4-BE49-F238E27FC236}">
                      <a16:creationId xmlns:a16="http://schemas.microsoft.com/office/drawing/2014/main" id="{AAC38862-072F-45C8-8EF8-6C89B0DD467F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860690" y="896011"/>
                  <a:ext cx="543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480274" name="Freihand 480273">
                  <a:extLst>
                    <a:ext uri="{FF2B5EF4-FFF2-40B4-BE49-F238E27FC236}">
                      <a16:creationId xmlns:a16="http://schemas.microsoft.com/office/drawing/2014/main" id="{CA0FBB7B-8584-4784-9634-441BB601FB6F}"/>
                    </a:ext>
                  </a:extLst>
                </p14:cNvPr>
                <p14:cNvContentPartPr/>
                <p14:nvPr/>
              </p14:nvContentPartPr>
              <p14:xfrm>
                <a:off x="9920090" y="888811"/>
                <a:ext cx="67680" cy="61200"/>
              </p14:xfrm>
            </p:contentPart>
          </mc:Choice>
          <mc:Fallback xmlns="">
            <p:pic>
              <p:nvPicPr>
                <p:cNvPr id="480274" name="Freihand 480273">
                  <a:extLst>
                    <a:ext uri="{FF2B5EF4-FFF2-40B4-BE49-F238E27FC236}">
                      <a16:creationId xmlns:a16="http://schemas.microsoft.com/office/drawing/2014/main" id="{CA0FBB7B-8584-4784-9634-441BB601FB6F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9915770" y="884491"/>
                  <a:ext cx="7632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480275" name="Freihand 480274">
                  <a:extLst>
                    <a:ext uri="{FF2B5EF4-FFF2-40B4-BE49-F238E27FC236}">
                      <a16:creationId xmlns:a16="http://schemas.microsoft.com/office/drawing/2014/main" id="{779606E4-7516-4CB4-B798-BA20BF9ADFF7}"/>
                    </a:ext>
                  </a:extLst>
                </p14:cNvPr>
                <p14:cNvContentPartPr/>
                <p14:nvPr/>
              </p14:nvContentPartPr>
              <p14:xfrm>
                <a:off x="9979130" y="854251"/>
                <a:ext cx="78840" cy="87120"/>
              </p14:xfrm>
            </p:contentPart>
          </mc:Choice>
          <mc:Fallback xmlns="">
            <p:pic>
              <p:nvPicPr>
                <p:cNvPr id="480275" name="Freihand 480274">
                  <a:extLst>
                    <a:ext uri="{FF2B5EF4-FFF2-40B4-BE49-F238E27FC236}">
                      <a16:creationId xmlns:a16="http://schemas.microsoft.com/office/drawing/2014/main" id="{779606E4-7516-4CB4-B798-BA20BF9ADFF7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9974810" y="849931"/>
                  <a:ext cx="874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480277" name="Freihand 480276">
                  <a:extLst>
                    <a:ext uri="{FF2B5EF4-FFF2-40B4-BE49-F238E27FC236}">
                      <a16:creationId xmlns:a16="http://schemas.microsoft.com/office/drawing/2014/main" id="{A325A0CC-D14B-4904-B88B-EB753B670C45}"/>
                    </a:ext>
                  </a:extLst>
                </p14:cNvPr>
                <p14:cNvContentPartPr/>
                <p14:nvPr/>
              </p14:nvContentPartPr>
              <p14:xfrm>
                <a:off x="7791410" y="1263571"/>
                <a:ext cx="66960" cy="140400"/>
              </p14:xfrm>
            </p:contentPart>
          </mc:Choice>
          <mc:Fallback xmlns="">
            <p:pic>
              <p:nvPicPr>
                <p:cNvPr id="480277" name="Freihand 480276">
                  <a:extLst>
                    <a:ext uri="{FF2B5EF4-FFF2-40B4-BE49-F238E27FC236}">
                      <a16:creationId xmlns:a16="http://schemas.microsoft.com/office/drawing/2014/main" id="{A325A0CC-D14B-4904-B88B-EB753B670C45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7787090" y="1259251"/>
                  <a:ext cx="75600" cy="14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480278" name="Freihand 480277">
                  <a:extLst>
                    <a:ext uri="{FF2B5EF4-FFF2-40B4-BE49-F238E27FC236}">
                      <a16:creationId xmlns:a16="http://schemas.microsoft.com/office/drawing/2014/main" id="{4C3EE98D-9BE4-42DD-8A81-6B5D4B91914A}"/>
                    </a:ext>
                  </a:extLst>
                </p14:cNvPr>
                <p14:cNvContentPartPr/>
                <p14:nvPr/>
              </p14:nvContentPartPr>
              <p14:xfrm>
                <a:off x="7890050" y="1331611"/>
                <a:ext cx="111960" cy="74520"/>
              </p14:xfrm>
            </p:contentPart>
          </mc:Choice>
          <mc:Fallback xmlns="">
            <p:pic>
              <p:nvPicPr>
                <p:cNvPr id="480278" name="Freihand 480277">
                  <a:extLst>
                    <a:ext uri="{FF2B5EF4-FFF2-40B4-BE49-F238E27FC236}">
                      <a16:creationId xmlns:a16="http://schemas.microsoft.com/office/drawing/2014/main" id="{4C3EE98D-9BE4-42DD-8A81-6B5D4B91914A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7885730" y="1327291"/>
                  <a:ext cx="120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480279" name="Freihand 480278">
                  <a:extLst>
                    <a:ext uri="{FF2B5EF4-FFF2-40B4-BE49-F238E27FC236}">
                      <a16:creationId xmlns:a16="http://schemas.microsoft.com/office/drawing/2014/main" id="{AA39EE64-9835-4861-995E-A627B8225043}"/>
                    </a:ext>
                  </a:extLst>
                </p14:cNvPr>
                <p14:cNvContentPartPr/>
                <p14:nvPr/>
              </p14:nvContentPartPr>
              <p14:xfrm>
                <a:off x="7996250" y="1244851"/>
                <a:ext cx="530280" cy="165600"/>
              </p14:xfrm>
            </p:contentPart>
          </mc:Choice>
          <mc:Fallback xmlns="">
            <p:pic>
              <p:nvPicPr>
                <p:cNvPr id="480279" name="Freihand 480278">
                  <a:extLst>
                    <a:ext uri="{FF2B5EF4-FFF2-40B4-BE49-F238E27FC236}">
                      <a16:creationId xmlns:a16="http://schemas.microsoft.com/office/drawing/2014/main" id="{AA39EE64-9835-4861-995E-A627B8225043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7991930" y="1240531"/>
                  <a:ext cx="5389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480281" name="Freihand 480280">
                  <a:extLst>
                    <a:ext uri="{FF2B5EF4-FFF2-40B4-BE49-F238E27FC236}">
                      <a16:creationId xmlns:a16="http://schemas.microsoft.com/office/drawing/2014/main" id="{A4EE37B7-668E-4401-ACD6-367E1515C520}"/>
                    </a:ext>
                  </a:extLst>
                </p14:cNvPr>
                <p14:cNvContentPartPr/>
                <p14:nvPr/>
              </p14:nvContentPartPr>
              <p14:xfrm>
                <a:off x="8733530" y="1283011"/>
                <a:ext cx="155880" cy="86040"/>
              </p14:xfrm>
            </p:contentPart>
          </mc:Choice>
          <mc:Fallback xmlns="">
            <p:pic>
              <p:nvPicPr>
                <p:cNvPr id="480281" name="Freihand 480280">
                  <a:extLst>
                    <a:ext uri="{FF2B5EF4-FFF2-40B4-BE49-F238E27FC236}">
                      <a16:creationId xmlns:a16="http://schemas.microsoft.com/office/drawing/2014/main" id="{A4EE37B7-668E-4401-ACD6-367E1515C520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8729210" y="1278691"/>
                  <a:ext cx="164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480282" name="Freihand 480281">
                  <a:extLst>
                    <a:ext uri="{FF2B5EF4-FFF2-40B4-BE49-F238E27FC236}">
                      <a16:creationId xmlns:a16="http://schemas.microsoft.com/office/drawing/2014/main" id="{16EEE527-2DA8-44F0-97BA-F744785C5035}"/>
                    </a:ext>
                  </a:extLst>
                </p14:cNvPr>
                <p14:cNvContentPartPr/>
                <p14:nvPr/>
              </p14:nvContentPartPr>
              <p14:xfrm>
                <a:off x="8878610" y="1208131"/>
                <a:ext cx="169560" cy="125280"/>
              </p14:xfrm>
            </p:contentPart>
          </mc:Choice>
          <mc:Fallback xmlns="">
            <p:pic>
              <p:nvPicPr>
                <p:cNvPr id="480282" name="Freihand 480281">
                  <a:extLst>
                    <a:ext uri="{FF2B5EF4-FFF2-40B4-BE49-F238E27FC236}">
                      <a16:creationId xmlns:a16="http://schemas.microsoft.com/office/drawing/2014/main" id="{16EEE527-2DA8-44F0-97BA-F744785C5035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8874290" y="1203811"/>
                  <a:ext cx="1782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480284" name="Freihand 480283">
                  <a:extLst>
                    <a:ext uri="{FF2B5EF4-FFF2-40B4-BE49-F238E27FC236}">
                      <a16:creationId xmlns:a16="http://schemas.microsoft.com/office/drawing/2014/main" id="{4ADA4135-96C4-4715-B57B-A959397B3D83}"/>
                    </a:ext>
                  </a:extLst>
                </p14:cNvPr>
                <p14:cNvContentPartPr/>
                <p14:nvPr/>
              </p14:nvContentPartPr>
              <p14:xfrm>
                <a:off x="9171290" y="1214251"/>
                <a:ext cx="146880" cy="129960"/>
              </p14:xfrm>
            </p:contentPart>
          </mc:Choice>
          <mc:Fallback xmlns="">
            <p:pic>
              <p:nvPicPr>
                <p:cNvPr id="480284" name="Freihand 480283">
                  <a:extLst>
                    <a:ext uri="{FF2B5EF4-FFF2-40B4-BE49-F238E27FC236}">
                      <a16:creationId xmlns:a16="http://schemas.microsoft.com/office/drawing/2014/main" id="{4ADA4135-96C4-4715-B57B-A959397B3D83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166970" y="1209931"/>
                  <a:ext cx="155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480285" name="Freihand 480284">
                  <a:extLst>
                    <a:ext uri="{FF2B5EF4-FFF2-40B4-BE49-F238E27FC236}">
                      <a16:creationId xmlns:a16="http://schemas.microsoft.com/office/drawing/2014/main" id="{01E4F7C1-047D-4B88-A649-D960E2FDD415}"/>
                    </a:ext>
                  </a:extLst>
                </p14:cNvPr>
                <p14:cNvContentPartPr/>
                <p14:nvPr/>
              </p14:nvContentPartPr>
              <p14:xfrm>
                <a:off x="9393410" y="1221811"/>
                <a:ext cx="18000" cy="90000"/>
              </p14:xfrm>
            </p:contentPart>
          </mc:Choice>
          <mc:Fallback xmlns="">
            <p:pic>
              <p:nvPicPr>
                <p:cNvPr id="480285" name="Freihand 480284">
                  <a:extLst>
                    <a:ext uri="{FF2B5EF4-FFF2-40B4-BE49-F238E27FC236}">
                      <a16:creationId xmlns:a16="http://schemas.microsoft.com/office/drawing/2014/main" id="{01E4F7C1-047D-4B88-A649-D960E2FDD415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389090" y="1217491"/>
                  <a:ext cx="266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480286" name="Freihand 480285">
                  <a:extLst>
                    <a:ext uri="{FF2B5EF4-FFF2-40B4-BE49-F238E27FC236}">
                      <a16:creationId xmlns:a16="http://schemas.microsoft.com/office/drawing/2014/main" id="{72EF9458-E473-43AE-A8A6-B081DA9A3621}"/>
                    </a:ext>
                  </a:extLst>
                </p14:cNvPr>
                <p14:cNvContentPartPr/>
                <p14:nvPr/>
              </p14:nvContentPartPr>
              <p14:xfrm>
                <a:off x="9343730" y="1205611"/>
                <a:ext cx="116640" cy="101520"/>
              </p14:xfrm>
            </p:contentPart>
          </mc:Choice>
          <mc:Fallback xmlns="">
            <p:pic>
              <p:nvPicPr>
                <p:cNvPr id="480286" name="Freihand 480285">
                  <a:extLst>
                    <a:ext uri="{FF2B5EF4-FFF2-40B4-BE49-F238E27FC236}">
                      <a16:creationId xmlns:a16="http://schemas.microsoft.com/office/drawing/2014/main" id="{72EF9458-E473-43AE-A8A6-B081DA9A3621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339410" y="1201291"/>
                  <a:ext cx="1252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480287" name="Freihand 480286">
                  <a:extLst>
                    <a:ext uri="{FF2B5EF4-FFF2-40B4-BE49-F238E27FC236}">
                      <a16:creationId xmlns:a16="http://schemas.microsoft.com/office/drawing/2014/main" id="{8ED645B4-C26D-4BD6-A46F-5DE896DDC637}"/>
                    </a:ext>
                  </a:extLst>
                </p14:cNvPr>
                <p14:cNvContentPartPr/>
                <p14:nvPr/>
              </p14:nvContentPartPr>
              <p14:xfrm>
                <a:off x="9518330" y="1216411"/>
                <a:ext cx="23760" cy="121320"/>
              </p14:xfrm>
            </p:contentPart>
          </mc:Choice>
          <mc:Fallback xmlns="">
            <p:pic>
              <p:nvPicPr>
                <p:cNvPr id="480287" name="Freihand 480286">
                  <a:extLst>
                    <a:ext uri="{FF2B5EF4-FFF2-40B4-BE49-F238E27FC236}">
                      <a16:creationId xmlns:a16="http://schemas.microsoft.com/office/drawing/2014/main" id="{8ED645B4-C26D-4BD6-A46F-5DE896DDC637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9514010" y="1212091"/>
                  <a:ext cx="324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480288" name="Freihand 480287">
                  <a:extLst>
                    <a:ext uri="{FF2B5EF4-FFF2-40B4-BE49-F238E27FC236}">
                      <a16:creationId xmlns:a16="http://schemas.microsoft.com/office/drawing/2014/main" id="{891F70A2-9B8A-424A-B5F4-761DF3631CFF}"/>
                    </a:ext>
                  </a:extLst>
                </p14:cNvPr>
                <p14:cNvContentPartPr/>
                <p14:nvPr/>
              </p14:nvContentPartPr>
              <p14:xfrm>
                <a:off x="9478010" y="1184011"/>
                <a:ext cx="120240" cy="68400"/>
              </p14:xfrm>
            </p:contentPart>
          </mc:Choice>
          <mc:Fallback xmlns="">
            <p:pic>
              <p:nvPicPr>
                <p:cNvPr id="480288" name="Freihand 480287">
                  <a:extLst>
                    <a:ext uri="{FF2B5EF4-FFF2-40B4-BE49-F238E27FC236}">
                      <a16:creationId xmlns:a16="http://schemas.microsoft.com/office/drawing/2014/main" id="{891F70A2-9B8A-424A-B5F4-761DF3631CFF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9473690" y="1179691"/>
                  <a:ext cx="1288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480290" name="Freihand 480289">
                  <a:extLst>
                    <a:ext uri="{FF2B5EF4-FFF2-40B4-BE49-F238E27FC236}">
                      <a16:creationId xmlns:a16="http://schemas.microsoft.com/office/drawing/2014/main" id="{A007A348-C853-4682-8B0D-3149C6D5C98F}"/>
                    </a:ext>
                  </a:extLst>
                </p14:cNvPr>
                <p14:cNvContentPartPr/>
                <p14:nvPr/>
              </p14:nvContentPartPr>
              <p14:xfrm>
                <a:off x="9695450" y="1271131"/>
                <a:ext cx="216720" cy="142560"/>
              </p14:xfrm>
            </p:contentPart>
          </mc:Choice>
          <mc:Fallback xmlns="">
            <p:pic>
              <p:nvPicPr>
                <p:cNvPr id="480290" name="Freihand 480289">
                  <a:extLst>
                    <a:ext uri="{FF2B5EF4-FFF2-40B4-BE49-F238E27FC236}">
                      <a16:creationId xmlns:a16="http://schemas.microsoft.com/office/drawing/2014/main" id="{A007A348-C853-4682-8B0D-3149C6D5C98F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9691130" y="1266811"/>
                  <a:ext cx="22536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480291" name="Freihand 480290">
                  <a:extLst>
                    <a:ext uri="{FF2B5EF4-FFF2-40B4-BE49-F238E27FC236}">
                      <a16:creationId xmlns:a16="http://schemas.microsoft.com/office/drawing/2014/main" id="{17CCE19B-D534-472C-BC00-4C9E46CA4A37}"/>
                    </a:ext>
                  </a:extLst>
                </p14:cNvPr>
                <p14:cNvContentPartPr/>
                <p14:nvPr/>
              </p14:nvContentPartPr>
              <p14:xfrm>
                <a:off x="9901370" y="1262131"/>
                <a:ext cx="255240" cy="67680"/>
              </p14:xfrm>
            </p:contentPart>
          </mc:Choice>
          <mc:Fallback xmlns="">
            <p:pic>
              <p:nvPicPr>
                <p:cNvPr id="480291" name="Freihand 480290">
                  <a:extLst>
                    <a:ext uri="{FF2B5EF4-FFF2-40B4-BE49-F238E27FC236}">
                      <a16:creationId xmlns:a16="http://schemas.microsoft.com/office/drawing/2014/main" id="{17CCE19B-D534-472C-BC00-4C9E46CA4A37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897050" y="1257811"/>
                  <a:ext cx="26388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80292" name="Freihand 480291">
                  <a:extLst>
                    <a:ext uri="{FF2B5EF4-FFF2-40B4-BE49-F238E27FC236}">
                      <a16:creationId xmlns:a16="http://schemas.microsoft.com/office/drawing/2014/main" id="{492EBB27-C3E3-4F78-A9D4-F734EAB5F015}"/>
                    </a:ext>
                  </a:extLst>
                </p14:cNvPr>
                <p14:cNvContentPartPr/>
                <p14:nvPr/>
              </p14:nvContentPartPr>
              <p14:xfrm>
                <a:off x="10196210" y="1196251"/>
                <a:ext cx="123480" cy="108000"/>
              </p14:xfrm>
            </p:contentPart>
          </mc:Choice>
          <mc:Fallback xmlns="">
            <p:pic>
              <p:nvPicPr>
                <p:cNvPr id="480292" name="Freihand 480291">
                  <a:extLst>
                    <a:ext uri="{FF2B5EF4-FFF2-40B4-BE49-F238E27FC236}">
                      <a16:creationId xmlns:a16="http://schemas.microsoft.com/office/drawing/2014/main" id="{492EBB27-C3E3-4F78-A9D4-F734EAB5F01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10191890" y="1191931"/>
                  <a:ext cx="13212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0293" name="Freihand 480292">
                  <a:extLst>
                    <a:ext uri="{FF2B5EF4-FFF2-40B4-BE49-F238E27FC236}">
                      <a16:creationId xmlns:a16="http://schemas.microsoft.com/office/drawing/2014/main" id="{304B4467-E60B-4F4A-92F5-4E1696535AF9}"/>
                    </a:ext>
                  </a:extLst>
                </p14:cNvPr>
                <p14:cNvContentPartPr/>
                <p14:nvPr/>
              </p14:nvContentPartPr>
              <p14:xfrm>
                <a:off x="10547930" y="1248091"/>
                <a:ext cx="295560" cy="64440"/>
              </p14:xfrm>
            </p:contentPart>
          </mc:Choice>
          <mc:Fallback xmlns="">
            <p:pic>
              <p:nvPicPr>
                <p:cNvPr id="480293" name="Freihand 480292">
                  <a:extLst>
                    <a:ext uri="{FF2B5EF4-FFF2-40B4-BE49-F238E27FC236}">
                      <a16:creationId xmlns:a16="http://schemas.microsoft.com/office/drawing/2014/main" id="{304B4467-E60B-4F4A-92F5-4E1696535AF9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0543250" y="1243771"/>
                  <a:ext cx="3042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80294" name="Freihand 480293">
                  <a:extLst>
                    <a:ext uri="{FF2B5EF4-FFF2-40B4-BE49-F238E27FC236}">
                      <a16:creationId xmlns:a16="http://schemas.microsoft.com/office/drawing/2014/main" id="{0F660FE4-E533-4D25-9E62-CE7B4C39DC2A}"/>
                    </a:ext>
                  </a:extLst>
                </p14:cNvPr>
                <p14:cNvContentPartPr/>
                <p14:nvPr/>
              </p14:nvContentPartPr>
              <p14:xfrm>
                <a:off x="10847450" y="1199851"/>
                <a:ext cx="132480" cy="95760"/>
              </p14:xfrm>
            </p:contentPart>
          </mc:Choice>
          <mc:Fallback xmlns="">
            <p:pic>
              <p:nvPicPr>
                <p:cNvPr id="480294" name="Freihand 480293">
                  <a:extLst>
                    <a:ext uri="{FF2B5EF4-FFF2-40B4-BE49-F238E27FC236}">
                      <a16:creationId xmlns:a16="http://schemas.microsoft.com/office/drawing/2014/main" id="{0F660FE4-E533-4D25-9E62-CE7B4C39DC2A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843130" y="1195531"/>
                  <a:ext cx="141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80297" name="Freihand 480296">
                  <a:extLst>
                    <a:ext uri="{FF2B5EF4-FFF2-40B4-BE49-F238E27FC236}">
                      <a16:creationId xmlns:a16="http://schemas.microsoft.com/office/drawing/2014/main" id="{2A2B4E4D-DF89-4C9C-BB9F-2D2719FC1865}"/>
                    </a:ext>
                  </a:extLst>
                </p14:cNvPr>
                <p14:cNvContentPartPr/>
                <p14:nvPr/>
              </p14:nvContentPartPr>
              <p14:xfrm>
                <a:off x="8294330" y="1555891"/>
                <a:ext cx="98280" cy="84240"/>
              </p14:xfrm>
            </p:contentPart>
          </mc:Choice>
          <mc:Fallback xmlns="">
            <p:pic>
              <p:nvPicPr>
                <p:cNvPr id="480297" name="Freihand 480296">
                  <a:extLst>
                    <a:ext uri="{FF2B5EF4-FFF2-40B4-BE49-F238E27FC236}">
                      <a16:creationId xmlns:a16="http://schemas.microsoft.com/office/drawing/2014/main" id="{2A2B4E4D-DF89-4C9C-BB9F-2D2719FC1865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8290010" y="1551571"/>
                  <a:ext cx="106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0298" name="Freihand 480297">
                  <a:extLst>
                    <a:ext uri="{FF2B5EF4-FFF2-40B4-BE49-F238E27FC236}">
                      <a16:creationId xmlns:a16="http://schemas.microsoft.com/office/drawing/2014/main" id="{F89A4104-665E-4E82-A3B6-065D09CC1065}"/>
                    </a:ext>
                  </a:extLst>
                </p14:cNvPr>
                <p14:cNvContentPartPr/>
                <p14:nvPr/>
              </p14:nvContentPartPr>
              <p14:xfrm>
                <a:off x="8358050" y="1551931"/>
                <a:ext cx="94320" cy="74160"/>
              </p14:xfrm>
            </p:contentPart>
          </mc:Choice>
          <mc:Fallback xmlns="">
            <p:pic>
              <p:nvPicPr>
                <p:cNvPr id="480298" name="Freihand 480297">
                  <a:extLst>
                    <a:ext uri="{FF2B5EF4-FFF2-40B4-BE49-F238E27FC236}">
                      <a16:creationId xmlns:a16="http://schemas.microsoft.com/office/drawing/2014/main" id="{F89A4104-665E-4E82-A3B6-065D09CC1065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353730" y="1547611"/>
                  <a:ext cx="102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0299" name="Freihand 480298">
                  <a:extLst>
                    <a:ext uri="{FF2B5EF4-FFF2-40B4-BE49-F238E27FC236}">
                      <a16:creationId xmlns:a16="http://schemas.microsoft.com/office/drawing/2014/main" id="{1804E28F-5FA6-4AE2-8E37-04C0592FD9B3}"/>
                    </a:ext>
                  </a:extLst>
                </p14:cNvPr>
                <p14:cNvContentPartPr/>
                <p14:nvPr/>
              </p14:nvContentPartPr>
              <p14:xfrm>
                <a:off x="8470730" y="1555531"/>
                <a:ext cx="88200" cy="68400"/>
              </p14:xfrm>
            </p:contentPart>
          </mc:Choice>
          <mc:Fallback xmlns="">
            <p:pic>
              <p:nvPicPr>
                <p:cNvPr id="480299" name="Freihand 480298">
                  <a:extLst>
                    <a:ext uri="{FF2B5EF4-FFF2-40B4-BE49-F238E27FC236}">
                      <a16:creationId xmlns:a16="http://schemas.microsoft.com/office/drawing/2014/main" id="{1804E28F-5FA6-4AE2-8E37-04C0592FD9B3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466410" y="1551211"/>
                  <a:ext cx="968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80300" name="Freihand 480299">
                  <a:extLst>
                    <a:ext uri="{FF2B5EF4-FFF2-40B4-BE49-F238E27FC236}">
                      <a16:creationId xmlns:a16="http://schemas.microsoft.com/office/drawing/2014/main" id="{77EDF40F-683F-4BB7-808F-791784BAF52B}"/>
                    </a:ext>
                  </a:extLst>
                </p14:cNvPr>
                <p14:cNvContentPartPr/>
                <p14:nvPr/>
              </p14:nvContentPartPr>
              <p14:xfrm>
                <a:off x="8585570" y="1475971"/>
                <a:ext cx="83520" cy="129240"/>
              </p14:xfrm>
            </p:contentPart>
          </mc:Choice>
          <mc:Fallback xmlns="">
            <p:pic>
              <p:nvPicPr>
                <p:cNvPr id="480300" name="Freihand 480299">
                  <a:extLst>
                    <a:ext uri="{FF2B5EF4-FFF2-40B4-BE49-F238E27FC236}">
                      <a16:creationId xmlns:a16="http://schemas.microsoft.com/office/drawing/2014/main" id="{77EDF40F-683F-4BB7-808F-791784BAF5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581250" y="1471651"/>
                  <a:ext cx="9216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80302" name="Freihand 480301">
                  <a:extLst>
                    <a:ext uri="{FF2B5EF4-FFF2-40B4-BE49-F238E27FC236}">
                      <a16:creationId xmlns:a16="http://schemas.microsoft.com/office/drawing/2014/main" id="{513AB064-FD44-4D21-BCDA-635C109B5445}"/>
                    </a:ext>
                  </a:extLst>
                </p14:cNvPr>
                <p14:cNvContentPartPr/>
                <p14:nvPr/>
              </p14:nvContentPartPr>
              <p14:xfrm>
                <a:off x="8786090" y="1489291"/>
                <a:ext cx="136440" cy="117000"/>
              </p14:xfrm>
            </p:contentPart>
          </mc:Choice>
          <mc:Fallback xmlns="">
            <p:pic>
              <p:nvPicPr>
                <p:cNvPr id="480302" name="Freihand 480301">
                  <a:extLst>
                    <a:ext uri="{FF2B5EF4-FFF2-40B4-BE49-F238E27FC236}">
                      <a16:creationId xmlns:a16="http://schemas.microsoft.com/office/drawing/2014/main" id="{513AB064-FD44-4D21-BCDA-635C109B5445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8781770" y="1484971"/>
                  <a:ext cx="1450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80303" name="Freihand 480302">
                  <a:extLst>
                    <a:ext uri="{FF2B5EF4-FFF2-40B4-BE49-F238E27FC236}">
                      <a16:creationId xmlns:a16="http://schemas.microsoft.com/office/drawing/2014/main" id="{9E6E4552-C0BE-4843-B4AF-92E6FE0B006D}"/>
                    </a:ext>
                  </a:extLst>
                </p14:cNvPr>
                <p14:cNvContentPartPr/>
                <p14:nvPr/>
              </p14:nvContentPartPr>
              <p14:xfrm>
                <a:off x="8985890" y="1493251"/>
                <a:ext cx="32760" cy="100080"/>
              </p14:xfrm>
            </p:contentPart>
          </mc:Choice>
          <mc:Fallback xmlns="">
            <p:pic>
              <p:nvPicPr>
                <p:cNvPr id="480303" name="Freihand 480302">
                  <a:extLst>
                    <a:ext uri="{FF2B5EF4-FFF2-40B4-BE49-F238E27FC236}">
                      <a16:creationId xmlns:a16="http://schemas.microsoft.com/office/drawing/2014/main" id="{9E6E4552-C0BE-4843-B4AF-92E6FE0B006D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8981570" y="1488931"/>
                  <a:ext cx="4140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0304" name="Freihand 480303">
                  <a:extLst>
                    <a:ext uri="{FF2B5EF4-FFF2-40B4-BE49-F238E27FC236}">
                      <a16:creationId xmlns:a16="http://schemas.microsoft.com/office/drawing/2014/main" id="{6940B6BC-7EC5-4BBD-91E9-D5B6FA67925F}"/>
                    </a:ext>
                  </a:extLst>
                </p14:cNvPr>
                <p14:cNvContentPartPr/>
                <p14:nvPr/>
              </p14:nvContentPartPr>
              <p14:xfrm>
                <a:off x="8924690" y="1472731"/>
                <a:ext cx="125280" cy="124560"/>
              </p14:xfrm>
            </p:contentPart>
          </mc:Choice>
          <mc:Fallback xmlns="">
            <p:pic>
              <p:nvPicPr>
                <p:cNvPr id="480304" name="Freihand 480303">
                  <a:extLst>
                    <a:ext uri="{FF2B5EF4-FFF2-40B4-BE49-F238E27FC236}">
                      <a16:creationId xmlns:a16="http://schemas.microsoft.com/office/drawing/2014/main" id="{6940B6BC-7EC5-4BBD-91E9-D5B6FA67925F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920370" y="1468411"/>
                  <a:ext cx="1339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0305" name="Freihand 480304">
                  <a:extLst>
                    <a:ext uri="{FF2B5EF4-FFF2-40B4-BE49-F238E27FC236}">
                      <a16:creationId xmlns:a16="http://schemas.microsoft.com/office/drawing/2014/main" id="{28DE619D-10C6-4E67-A543-259FB9760339}"/>
                    </a:ext>
                  </a:extLst>
                </p14:cNvPr>
                <p14:cNvContentPartPr/>
                <p14:nvPr/>
              </p14:nvContentPartPr>
              <p14:xfrm>
                <a:off x="9053210" y="1469851"/>
                <a:ext cx="111240" cy="132480"/>
              </p14:xfrm>
            </p:contentPart>
          </mc:Choice>
          <mc:Fallback xmlns="">
            <p:pic>
              <p:nvPicPr>
                <p:cNvPr id="480305" name="Freihand 480304">
                  <a:extLst>
                    <a:ext uri="{FF2B5EF4-FFF2-40B4-BE49-F238E27FC236}">
                      <a16:creationId xmlns:a16="http://schemas.microsoft.com/office/drawing/2014/main" id="{28DE619D-10C6-4E67-A543-259FB97603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9048890" y="1465531"/>
                  <a:ext cx="119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80307" name="Freihand 480306">
                  <a:extLst>
                    <a:ext uri="{FF2B5EF4-FFF2-40B4-BE49-F238E27FC236}">
                      <a16:creationId xmlns:a16="http://schemas.microsoft.com/office/drawing/2014/main" id="{6D50D83F-D86E-4D54-B7A0-893862496202}"/>
                    </a:ext>
                  </a:extLst>
                </p14:cNvPr>
                <p14:cNvContentPartPr/>
                <p14:nvPr/>
              </p14:nvContentPartPr>
              <p14:xfrm>
                <a:off x="9202970" y="1478851"/>
                <a:ext cx="96480" cy="162720"/>
              </p14:xfrm>
            </p:contentPart>
          </mc:Choice>
          <mc:Fallback xmlns="">
            <p:pic>
              <p:nvPicPr>
                <p:cNvPr id="480307" name="Freihand 480306">
                  <a:extLst>
                    <a:ext uri="{FF2B5EF4-FFF2-40B4-BE49-F238E27FC236}">
                      <a16:creationId xmlns:a16="http://schemas.microsoft.com/office/drawing/2014/main" id="{6D50D83F-D86E-4D54-B7A0-89386249620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9198650" y="1474531"/>
                  <a:ext cx="10512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0308" name="Freihand 480307">
                  <a:extLst>
                    <a:ext uri="{FF2B5EF4-FFF2-40B4-BE49-F238E27FC236}">
                      <a16:creationId xmlns:a16="http://schemas.microsoft.com/office/drawing/2014/main" id="{21CD0191-D20C-4E1C-B318-249A584E0C8C}"/>
                    </a:ext>
                  </a:extLst>
                </p14:cNvPr>
                <p14:cNvContentPartPr/>
                <p14:nvPr/>
              </p14:nvContentPartPr>
              <p14:xfrm>
                <a:off x="9303050" y="1551931"/>
                <a:ext cx="86400" cy="69840"/>
              </p14:xfrm>
            </p:contentPart>
          </mc:Choice>
          <mc:Fallback xmlns="">
            <p:pic>
              <p:nvPicPr>
                <p:cNvPr id="480308" name="Freihand 480307">
                  <a:extLst>
                    <a:ext uri="{FF2B5EF4-FFF2-40B4-BE49-F238E27FC236}">
                      <a16:creationId xmlns:a16="http://schemas.microsoft.com/office/drawing/2014/main" id="{21CD0191-D20C-4E1C-B318-249A584E0C8C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298730" y="1547611"/>
                  <a:ext cx="950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80309" name="Freihand 480308">
                  <a:extLst>
                    <a:ext uri="{FF2B5EF4-FFF2-40B4-BE49-F238E27FC236}">
                      <a16:creationId xmlns:a16="http://schemas.microsoft.com/office/drawing/2014/main" id="{CD27A402-B1B5-4981-9ED1-7FD9C198284A}"/>
                    </a:ext>
                  </a:extLst>
                </p14:cNvPr>
                <p14:cNvContentPartPr/>
                <p14:nvPr/>
              </p14:nvContentPartPr>
              <p14:xfrm>
                <a:off x="9388370" y="1576411"/>
                <a:ext cx="78480" cy="46080"/>
              </p14:xfrm>
            </p:contentPart>
          </mc:Choice>
          <mc:Fallback xmlns="">
            <p:pic>
              <p:nvPicPr>
                <p:cNvPr id="480309" name="Freihand 480308">
                  <a:extLst>
                    <a:ext uri="{FF2B5EF4-FFF2-40B4-BE49-F238E27FC236}">
                      <a16:creationId xmlns:a16="http://schemas.microsoft.com/office/drawing/2014/main" id="{CD27A402-B1B5-4981-9ED1-7FD9C198284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384050" y="1572091"/>
                  <a:ext cx="8712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80311" name="Freihand 480310">
                  <a:extLst>
                    <a:ext uri="{FF2B5EF4-FFF2-40B4-BE49-F238E27FC236}">
                      <a16:creationId xmlns:a16="http://schemas.microsoft.com/office/drawing/2014/main" id="{FE16AEC4-96ED-47EC-9E88-492BEA6C71F7}"/>
                    </a:ext>
                  </a:extLst>
                </p14:cNvPr>
                <p14:cNvContentPartPr/>
                <p14:nvPr/>
              </p14:nvContentPartPr>
              <p14:xfrm>
                <a:off x="9469370" y="1557691"/>
                <a:ext cx="105840" cy="149400"/>
              </p14:xfrm>
            </p:contentPart>
          </mc:Choice>
          <mc:Fallback xmlns="">
            <p:pic>
              <p:nvPicPr>
                <p:cNvPr id="480311" name="Freihand 480310">
                  <a:extLst>
                    <a:ext uri="{FF2B5EF4-FFF2-40B4-BE49-F238E27FC236}">
                      <a16:creationId xmlns:a16="http://schemas.microsoft.com/office/drawing/2014/main" id="{FE16AEC4-96ED-47EC-9E88-492BEA6C71F7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9465050" y="1553371"/>
                  <a:ext cx="114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80312" name="Freihand 480311">
                  <a:extLst>
                    <a:ext uri="{FF2B5EF4-FFF2-40B4-BE49-F238E27FC236}">
                      <a16:creationId xmlns:a16="http://schemas.microsoft.com/office/drawing/2014/main" id="{4D020DEF-B613-4F0B-9A8C-A729CDB39A16}"/>
                    </a:ext>
                  </a:extLst>
                </p14:cNvPr>
                <p14:cNvContentPartPr/>
                <p14:nvPr/>
              </p14:nvContentPartPr>
              <p14:xfrm>
                <a:off x="9600410" y="1559491"/>
                <a:ext cx="69840" cy="61200"/>
              </p14:xfrm>
            </p:contentPart>
          </mc:Choice>
          <mc:Fallback xmlns="">
            <p:pic>
              <p:nvPicPr>
                <p:cNvPr id="480312" name="Freihand 480311">
                  <a:extLst>
                    <a:ext uri="{FF2B5EF4-FFF2-40B4-BE49-F238E27FC236}">
                      <a16:creationId xmlns:a16="http://schemas.microsoft.com/office/drawing/2014/main" id="{4D020DEF-B613-4F0B-9A8C-A729CDB39A1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596090" y="1555171"/>
                  <a:ext cx="7848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80313" name="Freihand 480312">
                  <a:extLst>
                    <a:ext uri="{FF2B5EF4-FFF2-40B4-BE49-F238E27FC236}">
                      <a16:creationId xmlns:a16="http://schemas.microsoft.com/office/drawing/2014/main" id="{B047664C-F525-43B7-816C-BF02C9B6A168}"/>
                    </a:ext>
                  </a:extLst>
                </p14:cNvPr>
                <p14:cNvContentPartPr/>
                <p14:nvPr/>
              </p14:nvContentPartPr>
              <p14:xfrm>
                <a:off x="9671690" y="1484611"/>
                <a:ext cx="177480" cy="133200"/>
              </p14:xfrm>
            </p:contentPart>
          </mc:Choice>
          <mc:Fallback xmlns="">
            <p:pic>
              <p:nvPicPr>
                <p:cNvPr id="480313" name="Freihand 480312">
                  <a:extLst>
                    <a:ext uri="{FF2B5EF4-FFF2-40B4-BE49-F238E27FC236}">
                      <a16:creationId xmlns:a16="http://schemas.microsoft.com/office/drawing/2014/main" id="{B047664C-F525-43B7-816C-BF02C9B6A168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667370" y="1480291"/>
                  <a:ext cx="1861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0314" name="Freihand 480313">
                  <a:extLst>
                    <a:ext uri="{FF2B5EF4-FFF2-40B4-BE49-F238E27FC236}">
                      <a16:creationId xmlns:a16="http://schemas.microsoft.com/office/drawing/2014/main" id="{A57C80C2-F91D-43EB-9D0E-36FCE3F50E2E}"/>
                    </a:ext>
                  </a:extLst>
                </p14:cNvPr>
                <p14:cNvContentPartPr/>
                <p14:nvPr/>
              </p14:nvContentPartPr>
              <p14:xfrm>
                <a:off x="9971930" y="1492531"/>
                <a:ext cx="190800" cy="202320"/>
              </p14:xfrm>
            </p:contentPart>
          </mc:Choice>
          <mc:Fallback xmlns="">
            <p:pic>
              <p:nvPicPr>
                <p:cNvPr id="480314" name="Freihand 480313">
                  <a:extLst>
                    <a:ext uri="{FF2B5EF4-FFF2-40B4-BE49-F238E27FC236}">
                      <a16:creationId xmlns:a16="http://schemas.microsoft.com/office/drawing/2014/main" id="{A57C80C2-F91D-43EB-9D0E-36FCE3F50E2E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967610" y="1488211"/>
                  <a:ext cx="19944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4">
              <p14:nvContentPartPr>
                <p14:cNvPr id="480315" name="Freihand 480314">
                  <a:extLst>
                    <a:ext uri="{FF2B5EF4-FFF2-40B4-BE49-F238E27FC236}">
                      <a16:creationId xmlns:a16="http://schemas.microsoft.com/office/drawing/2014/main" id="{EB87F739-50EF-4E50-92AD-8B101F4D9630}"/>
                    </a:ext>
                  </a:extLst>
                </p14:cNvPr>
                <p14:cNvContentPartPr/>
                <p14:nvPr/>
              </p14:nvContentPartPr>
              <p14:xfrm>
                <a:off x="10194410" y="1495411"/>
                <a:ext cx="276120" cy="72000"/>
              </p14:xfrm>
            </p:contentPart>
          </mc:Choice>
          <mc:Fallback xmlns="">
            <p:pic>
              <p:nvPicPr>
                <p:cNvPr id="480315" name="Freihand 480314">
                  <a:extLst>
                    <a:ext uri="{FF2B5EF4-FFF2-40B4-BE49-F238E27FC236}">
                      <a16:creationId xmlns:a16="http://schemas.microsoft.com/office/drawing/2014/main" id="{EB87F739-50EF-4E50-92AD-8B101F4D9630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0190090" y="1491091"/>
                  <a:ext cx="2847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480316" name="Freihand 480315">
                  <a:extLst>
                    <a:ext uri="{FF2B5EF4-FFF2-40B4-BE49-F238E27FC236}">
                      <a16:creationId xmlns:a16="http://schemas.microsoft.com/office/drawing/2014/main" id="{DC433E60-1E7D-4593-9D91-9291C0A9A389}"/>
                    </a:ext>
                  </a:extLst>
                </p14:cNvPr>
                <p14:cNvContentPartPr/>
                <p14:nvPr/>
              </p14:nvContentPartPr>
              <p14:xfrm>
                <a:off x="10512650" y="1416211"/>
                <a:ext cx="183600" cy="133200"/>
              </p14:xfrm>
            </p:contentPart>
          </mc:Choice>
          <mc:Fallback xmlns="">
            <p:pic>
              <p:nvPicPr>
                <p:cNvPr id="480316" name="Freihand 480315">
                  <a:extLst>
                    <a:ext uri="{FF2B5EF4-FFF2-40B4-BE49-F238E27FC236}">
                      <a16:creationId xmlns:a16="http://schemas.microsoft.com/office/drawing/2014/main" id="{DC433E60-1E7D-4593-9D91-9291C0A9A389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0508330" y="1411891"/>
                  <a:ext cx="1922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480318" name="Freihand 480317">
                  <a:extLst>
                    <a:ext uri="{FF2B5EF4-FFF2-40B4-BE49-F238E27FC236}">
                      <a16:creationId xmlns:a16="http://schemas.microsoft.com/office/drawing/2014/main" id="{D99EF017-4F32-41A5-B13A-66907C6EF5CC}"/>
                    </a:ext>
                  </a:extLst>
                </p14:cNvPr>
                <p14:cNvContentPartPr/>
                <p14:nvPr/>
              </p14:nvContentPartPr>
              <p14:xfrm>
                <a:off x="8383970" y="1779811"/>
                <a:ext cx="87480" cy="144000"/>
              </p14:xfrm>
            </p:contentPart>
          </mc:Choice>
          <mc:Fallback xmlns="">
            <p:pic>
              <p:nvPicPr>
                <p:cNvPr id="480318" name="Freihand 480317">
                  <a:extLst>
                    <a:ext uri="{FF2B5EF4-FFF2-40B4-BE49-F238E27FC236}">
                      <a16:creationId xmlns:a16="http://schemas.microsoft.com/office/drawing/2014/main" id="{D99EF017-4F32-41A5-B13A-66907C6EF5CC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8379650" y="1775491"/>
                  <a:ext cx="96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480319" name="Freihand 480318">
                  <a:extLst>
                    <a:ext uri="{FF2B5EF4-FFF2-40B4-BE49-F238E27FC236}">
                      <a16:creationId xmlns:a16="http://schemas.microsoft.com/office/drawing/2014/main" id="{201AF7FF-F176-4C25-AAC3-C7DDCF5E635E}"/>
                    </a:ext>
                  </a:extLst>
                </p14:cNvPr>
                <p14:cNvContentPartPr/>
                <p14:nvPr/>
              </p14:nvContentPartPr>
              <p14:xfrm>
                <a:off x="8509250" y="1736611"/>
                <a:ext cx="221400" cy="160200"/>
              </p14:xfrm>
            </p:contentPart>
          </mc:Choice>
          <mc:Fallback xmlns="">
            <p:pic>
              <p:nvPicPr>
                <p:cNvPr id="480319" name="Freihand 480318">
                  <a:extLst>
                    <a:ext uri="{FF2B5EF4-FFF2-40B4-BE49-F238E27FC236}">
                      <a16:creationId xmlns:a16="http://schemas.microsoft.com/office/drawing/2014/main" id="{201AF7FF-F176-4C25-AAC3-C7DDCF5E635E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8504930" y="1732291"/>
                  <a:ext cx="2300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480320" name="Freihand 480319">
                  <a:extLst>
                    <a:ext uri="{FF2B5EF4-FFF2-40B4-BE49-F238E27FC236}">
                      <a16:creationId xmlns:a16="http://schemas.microsoft.com/office/drawing/2014/main" id="{5271A709-B045-418E-BD15-3EFC86D46AC5}"/>
                    </a:ext>
                  </a:extLst>
                </p14:cNvPr>
                <p14:cNvContentPartPr/>
                <p14:nvPr/>
              </p14:nvContentPartPr>
              <p14:xfrm>
                <a:off x="8877170" y="1722571"/>
                <a:ext cx="156960" cy="153720"/>
              </p14:xfrm>
            </p:contentPart>
          </mc:Choice>
          <mc:Fallback xmlns="">
            <p:pic>
              <p:nvPicPr>
                <p:cNvPr id="480320" name="Freihand 480319">
                  <a:extLst>
                    <a:ext uri="{FF2B5EF4-FFF2-40B4-BE49-F238E27FC236}">
                      <a16:creationId xmlns:a16="http://schemas.microsoft.com/office/drawing/2014/main" id="{5271A709-B045-418E-BD15-3EFC86D46AC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8872850" y="1718251"/>
                  <a:ext cx="16560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480321" name="Freihand 480320">
                  <a:extLst>
                    <a:ext uri="{FF2B5EF4-FFF2-40B4-BE49-F238E27FC236}">
                      <a16:creationId xmlns:a16="http://schemas.microsoft.com/office/drawing/2014/main" id="{62F5D06B-3A05-440B-AC21-6176A9D449C9}"/>
                    </a:ext>
                  </a:extLst>
                </p14:cNvPr>
                <p14:cNvContentPartPr/>
                <p14:nvPr/>
              </p14:nvContentPartPr>
              <p14:xfrm>
                <a:off x="9061850" y="1779091"/>
                <a:ext cx="228960" cy="84600"/>
              </p14:xfrm>
            </p:contentPart>
          </mc:Choice>
          <mc:Fallback xmlns="">
            <p:pic>
              <p:nvPicPr>
                <p:cNvPr id="480321" name="Freihand 480320">
                  <a:extLst>
                    <a:ext uri="{FF2B5EF4-FFF2-40B4-BE49-F238E27FC236}">
                      <a16:creationId xmlns:a16="http://schemas.microsoft.com/office/drawing/2014/main" id="{62F5D06B-3A05-440B-AC21-6176A9D449C9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9057530" y="1774771"/>
                  <a:ext cx="2376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480322" name="Freihand 480321">
                  <a:extLst>
                    <a:ext uri="{FF2B5EF4-FFF2-40B4-BE49-F238E27FC236}">
                      <a16:creationId xmlns:a16="http://schemas.microsoft.com/office/drawing/2014/main" id="{69D6E93D-1B33-43C1-B82B-33E29CEEDEC8}"/>
                    </a:ext>
                  </a:extLst>
                </p14:cNvPr>
                <p14:cNvContentPartPr/>
                <p14:nvPr/>
              </p14:nvContentPartPr>
              <p14:xfrm>
                <a:off x="9533090" y="1753531"/>
                <a:ext cx="266760" cy="114840"/>
              </p14:xfrm>
            </p:contentPart>
          </mc:Choice>
          <mc:Fallback xmlns="">
            <p:pic>
              <p:nvPicPr>
                <p:cNvPr id="480322" name="Freihand 480321">
                  <a:extLst>
                    <a:ext uri="{FF2B5EF4-FFF2-40B4-BE49-F238E27FC236}">
                      <a16:creationId xmlns:a16="http://schemas.microsoft.com/office/drawing/2014/main" id="{69D6E93D-1B33-43C1-B82B-33E29CEEDEC8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528770" y="1749211"/>
                  <a:ext cx="2754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480323" name="Freihand 480322">
                  <a:extLst>
                    <a:ext uri="{FF2B5EF4-FFF2-40B4-BE49-F238E27FC236}">
                      <a16:creationId xmlns:a16="http://schemas.microsoft.com/office/drawing/2014/main" id="{E4F79905-CCB4-4322-B75B-A8743B793F46}"/>
                    </a:ext>
                  </a:extLst>
                </p14:cNvPr>
                <p14:cNvContentPartPr/>
                <p14:nvPr/>
              </p14:nvContentPartPr>
              <p14:xfrm>
                <a:off x="9856010" y="1788811"/>
                <a:ext cx="144360" cy="82800"/>
              </p14:xfrm>
            </p:contentPart>
          </mc:Choice>
          <mc:Fallback xmlns="">
            <p:pic>
              <p:nvPicPr>
                <p:cNvPr id="480323" name="Freihand 480322">
                  <a:extLst>
                    <a:ext uri="{FF2B5EF4-FFF2-40B4-BE49-F238E27FC236}">
                      <a16:creationId xmlns:a16="http://schemas.microsoft.com/office/drawing/2014/main" id="{E4F79905-CCB4-4322-B75B-A8743B793F4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9851690" y="1784491"/>
                  <a:ext cx="1530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480324" name="Freihand 480323">
                  <a:extLst>
                    <a:ext uri="{FF2B5EF4-FFF2-40B4-BE49-F238E27FC236}">
                      <a16:creationId xmlns:a16="http://schemas.microsoft.com/office/drawing/2014/main" id="{F05EC0E6-FD6D-4EE3-B1DF-D65EB2539F91}"/>
                    </a:ext>
                  </a:extLst>
                </p14:cNvPr>
                <p14:cNvContentPartPr/>
                <p14:nvPr/>
              </p14:nvContentPartPr>
              <p14:xfrm>
                <a:off x="10209530" y="1711051"/>
                <a:ext cx="131760" cy="123120"/>
              </p14:xfrm>
            </p:contentPart>
          </mc:Choice>
          <mc:Fallback xmlns="">
            <p:pic>
              <p:nvPicPr>
                <p:cNvPr id="480324" name="Freihand 480323">
                  <a:extLst>
                    <a:ext uri="{FF2B5EF4-FFF2-40B4-BE49-F238E27FC236}">
                      <a16:creationId xmlns:a16="http://schemas.microsoft.com/office/drawing/2014/main" id="{F05EC0E6-FD6D-4EE3-B1DF-D65EB2539F91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0205210" y="1706731"/>
                  <a:ext cx="1404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480325" name="Freihand 480324">
                  <a:extLst>
                    <a:ext uri="{FF2B5EF4-FFF2-40B4-BE49-F238E27FC236}">
                      <a16:creationId xmlns:a16="http://schemas.microsoft.com/office/drawing/2014/main" id="{97D6AD12-1044-45DA-AACA-E946FD96D388}"/>
                    </a:ext>
                  </a:extLst>
                </p14:cNvPr>
                <p14:cNvContentPartPr/>
                <p14:nvPr/>
              </p14:nvContentPartPr>
              <p14:xfrm>
                <a:off x="10329050" y="1777651"/>
                <a:ext cx="99000" cy="54360"/>
              </p14:xfrm>
            </p:contentPart>
          </mc:Choice>
          <mc:Fallback xmlns="">
            <p:pic>
              <p:nvPicPr>
                <p:cNvPr id="480325" name="Freihand 480324">
                  <a:extLst>
                    <a:ext uri="{FF2B5EF4-FFF2-40B4-BE49-F238E27FC236}">
                      <a16:creationId xmlns:a16="http://schemas.microsoft.com/office/drawing/2014/main" id="{97D6AD12-1044-45DA-AACA-E946FD96D388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0324730" y="1773331"/>
                  <a:ext cx="10764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480328" name="Freihand 480327">
                  <a:extLst>
                    <a:ext uri="{FF2B5EF4-FFF2-40B4-BE49-F238E27FC236}">
                      <a16:creationId xmlns:a16="http://schemas.microsoft.com/office/drawing/2014/main" id="{504E0261-21ED-400D-84D2-ABC968F95CAA}"/>
                    </a:ext>
                  </a:extLst>
                </p14:cNvPr>
                <p14:cNvContentPartPr/>
                <p14:nvPr/>
              </p14:nvContentPartPr>
              <p14:xfrm>
                <a:off x="10604450" y="1740571"/>
                <a:ext cx="255240" cy="72360"/>
              </p14:xfrm>
            </p:contentPart>
          </mc:Choice>
          <mc:Fallback xmlns="">
            <p:pic>
              <p:nvPicPr>
                <p:cNvPr id="480328" name="Freihand 480327">
                  <a:extLst>
                    <a:ext uri="{FF2B5EF4-FFF2-40B4-BE49-F238E27FC236}">
                      <a16:creationId xmlns:a16="http://schemas.microsoft.com/office/drawing/2014/main" id="{504E0261-21ED-400D-84D2-ABC968F95CAA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0600130" y="1736251"/>
                  <a:ext cx="2638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480329" name="Freihand 480328">
                  <a:extLst>
                    <a:ext uri="{FF2B5EF4-FFF2-40B4-BE49-F238E27FC236}">
                      <a16:creationId xmlns:a16="http://schemas.microsoft.com/office/drawing/2014/main" id="{B4E89434-2A22-495C-865A-30AB9B641F9D}"/>
                    </a:ext>
                  </a:extLst>
                </p14:cNvPr>
                <p14:cNvContentPartPr/>
                <p14:nvPr/>
              </p14:nvContentPartPr>
              <p14:xfrm>
                <a:off x="10857890" y="1693771"/>
                <a:ext cx="360" cy="17640"/>
              </p14:xfrm>
            </p:contentPart>
          </mc:Choice>
          <mc:Fallback xmlns="">
            <p:pic>
              <p:nvPicPr>
                <p:cNvPr id="480329" name="Freihand 480328">
                  <a:extLst>
                    <a:ext uri="{FF2B5EF4-FFF2-40B4-BE49-F238E27FC236}">
                      <a16:creationId xmlns:a16="http://schemas.microsoft.com/office/drawing/2014/main" id="{B4E89434-2A22-495C-865A-30AB9B641F9D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0853570" y="1689451"/>
                  <a:ext cx="900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480330" name="Freihand 480329">
                  <a:extLst>
                    <a:ext uri="{FF2B5EF4-FFF2-40B4-BE49-F238E27FC236}">
                      <a16:creationId xmlns:a16="http://schemas.microsoft.com/office/drawing/2014/main" id="{6A528672-89F3-4B2F-B063-3BEFD7C4B372}"/>
                    </a:ext>
                  </a:extLst>
                </p14:cNvPr>
                <p14:cNvContentPartPr/>
                <p14:nvPr/>
              </p14:nvContentPartPr>
              <p14:xfrm>
                <a:off x="10886690" y="1611691"/>
                <a:ext cx="484200" cy="277200"/>
              </p14:xfrm>
            </p:contentPart>
          </mc:Choice>
          <mc:Fallback xmlns="">
            <p:pic>
              <p:nvPicPr>
                <p:cNvPr id="480330" name="Freihand 480329">
                  <a:extLst>
                    <a:ext uri="{FF2B5EF4-FFF2-40B4-BE49-F238E27FC236}">
                      <a16:creationId xmlns:a16="http://schemas.microsoft.com/office/drawing/2014/main" id="{6A528672-89F3-4B2F-B063-3BEFD7C4B372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0882370" y="1607371"/>
                  <a:ext cx="492840" cy="28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480331" name="Freihand 480330">
                  <a:extLst>
                    <a:ext uri="{FF2B5EF4-FFF2-40B4-BE49-F238E27FC236}">
                      <a16:creationId xmlns:a16="http://schemas.microsoft.com/office/drawing/2014/main" id="{E342715A-0DDB-4897-BF1F-7F9CB2FABB9B}"/>
                    </a:ext>
                  </a:extLst>
                </p14:cNvPr>
                <p14:cNvContentPartPr/>
                <p14:nvPr/>
              </p14:nvContentPartPr>
              <p14:xfrm>
                <a:off x="11375930" y="1664611"/>
                <a:ext cx="179280" cy="79200"/>
              </p14:xfrm>
            </p:contentPart>
          </mc:Choice>
          <mc:Fallback xmlns="">
            <p:pic>
              <p:nvPicPr>
                <p:cNvPr id="480331" name="Freihand 480330">
                  <a:extLst>
                    <a:ext uri="{FF2B5EF4-FFF2-40B4-BE49-F238E27FC236}">
                      <a16:creationId xmlns:a16="http://schemas.microsoft.com/office/drawing/2014/main" id="{E342715A-0DDB-4897-BF1F-7F9CB2FABB9B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11371610" y="1660291"/>
                  <a:ext cx="187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480332" name="Freihand 480331">
                  <a:extLst>
                    <a:ext uri="{FF2B5EF4-FFF2-40B4-BE49-F238E27FC236}">
                      <a16:creationId xmlns:a16="http://schemas.microsoft.com/office/drawing/2014/main" id="{985BD028-6F6D-4C5B-B060-44BD202A2EE2}"/>
                    </a:ext>
                  </a:extLst>
                </p14:cNvPr>
                <p14:cNvContentPartPr/>
                <p14:nvPr/>
              </p14:nvContentPartPr>
              <p14:xfrm>
                <a:off x="8425010" y="2080771"/>
                <a:ext cx="321120" cy="108000"/>
              </p14:xfrm>
            </p:contentPart>
          </mc:Choice>
          <mc:Fallback xmlns="">
            <p:pic>
              <p:nvPicPr>
                <p:cNvPr id="480332" name="Freihand 480331">
                  <a:extLst>
                    <a:ext uri="{FF2B5EF4-FFF2-40B4-BE49-F238E27FC236}">
                      <a16:creationId xmlns:a16="http://schemas.microsoft.com/office/drawing/2014/main" id="{985BD028-6F6D-4C5B-B060-44BD202A2EE2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8420690" y="2076451"/>
                  <a:ext cx="329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480333" name="Freihand 480332">
                  <a:extLst>
                    <a:ext uri="{FF2B5EF4-FFF2-40B4-BE49-F238E27FC236}">
                      <a16:creationId xmlns:a16="http://schemas.microsoft.com/office/drawing/2014/main" id="{FD8633B3-6971-4C75-BF23-A5C2BF26BA4C}"/>
                    </a:ext>
                  </a:extLst>
                </p14:cNvPr>
                <p14:cNvContentPartPr/>
                <p14:nvPr/>
              </p14:nvContentPartPr>
              <p14:xfrm>
                <a:off x="8768450" y="2072491"/>
                <a:ext cx="106200" cy="93240"/>
              </p14:xfrm>
            </p:contentPart>
          </mc:Choice>
          <mc:Fallback xmlns="">
            <p:pic>
              <p:nvPicPr>
                <p:cNvPr id="480333" name="Freihand 480332">
                  <a:extLst>
                    <a:ext uri="{FF2B5EF4-FFF2-40B4-BE49-F238E27FC236}">
                      <a16:creationId xmlns:a16="http://schemas.microsoft.com/office/drawing/2014/main" id="{FD8633B3-6971-4C75-BF23-A5C2BF26BA4C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8764130" y="2068171"/>
                  <a:ext cx="1148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480334" name="Freihand 480333">
                  <a:extLst>
                    <a:ext uri="{FF2B5EF4-FFF2-40B4-BE49-F238E27FC236}">
                      <a16:creationId xmlns:a16="http://schemas.microsoft.com/office/drawing/2014/main" id="{2B065E0A-4F7C-4D49-8F09-012F0D6B044F}"/>
                    </a:ext>
                  </a:extLst>
                </p14:cNvPr>
                <p14:cNvContentPartPr/>
                <p14:nvPr/>
              </p14:nvContentPartPr>
              <p14:xfrm>
                <a:off x="9038810" y="2086171"/>
                <a:ext cx="158040" cy="113760"/>
              </p14:xfrm>
            </p:contentPart>
          </mc:Choice>
          <mc:Fallback xmlns="">
            <p:pic>
              <p:nvPicPr>
                <p:cNvPr id="480334" name="Freihand 480333">
                  <a:extLst>
                    <a:ext uri="{FF2B5EF4-FFF2-40B4-BE49-F238E27FC236}">
                      <a16:creationId xmlns:a16="http://schemas.microsoft.com/office/drawing/2014/main" id="{2B065E0A-4F7C-4D49-8F09-012F0D6B044F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9034490" y="2081851"/>
                  <a:ext cx="1666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480335" name="Freihand 480334">
                  <a:extLst>
                    <a:ext uri="{FF2B5EF4-FFF2-40B4-BE49-F238E27FC236}">
                      <a16:creationId xmlns:a16="http://schemas.microsoft.com/office/drawing/2014/main" id="{60AB6F9A-8778-4FD4-ABF0-7BC3DAC3D8C9}"/>
                    </a:ext>
                  </a:extLst>
                </p14:cNvPr>
                <p14:cNvContentPartPr/>
                <p14:nvPr/>
              </p14:nvContentPartPr>
              <p14:xfrm>
                <a:off x="9303410" y="1987171"/>
                <a:ext cx="200880" cy="211320"/>
              </p14:xfrm>
            </p:contentPart>
          </mc:Choice>
          <mc:Fallback xmlns="">
            <p:pic>
              <p:nvPicPr>
                <p:cNvPr id="480335" name="Freihand 480334">
                  <a:extLst>
                    <a:ext uri="{FF2B5EF4-FFF2-40B4-BE49-F238E27FC236}">
                      <a16:creationId xmlns:a16="http://schemas.microsoft.com/office/drawing/2014/main" id="{60AB6F9A-8778-4FD4-ABF0-7BC3DAC3D8C9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9299090" y="1982851"/>
                  <a:ext cx="209520" cy="21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480336" name="Freihand 480335">
                  <a:extLst>
                    <a:ext uri="{FF2B5EF4-FFF2-40B4-BE49-F238E27FC236}">
                      <a16:creationId xmlns:a16="http://schemas.microsoft.com/office/drawing/2014/main" id="{D4B350A0-AAF2-4938-8793-D3299CAE32F0}"/>
                    </a:ext>
                  </a:extLst>
                </p14:cNvPr>
                <p14:cNvContentPartPr/>
                <p14:nvPr/>
              </p14:nvContentPartPr>
              <p14:xfrm>
                <a:off x="9528410" y="2053411"/>
                <a:ext cx="79200" cy="213120"/>
              </p14:xfrm>
            </p:contentPart>
          </mc:Choice>
          <mc:Fallback xmlns="">
            <p:pic>
              <p:nvPicPr>
                <p:cNvPr id="480336" name="Freihand 480335">
                  <a:extLst>
                    <a:ext uri="{FF2B5EF4-FFF2-40B4-BE49-F238E27FC236}">
                      <a16:creationId xmlns:a16="http://schemas.microsoft.com/office/drawing/2014/main" id="{D4B350A0-AAF2-4938-8793-D3299CAE32F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9524090" y="2049091"/>
                  <a:ext cx="878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480337" name="Freihand 480336">
                  <a:extLst>
                    <a:ext uri="{FF2B5EF4-FFF2-40B4-BE49-F238E27FC236}">
                      <a16:creationId xmlns:a16="http://schemas.microsoft.com/office/drawing/2014/main" id="{E05896B4-520C-4C58-BA7B-6A06B61BDEB6}"/>
                    </a:ext>
                  </a:extLst>
                </p14:cNvPr>
                <p14:cNvContentPartPr/>
                <p14:nvPr/>
              </p14:nvContentPartPr>
              <p14:xfrm>
                <a:off x="9637490" y="2054851"/>
                <a:ext cx="79200" cy="86400"/>
              </p14:xfrm>
            </p:contentPart>
          </mc:Choice>
          <mc:Fallback xmlns="">
            <p:pic>
              <p:nvPicPr>
                <p:cNvPr id="480337" name="Freihand 480336">
                  <a:extLst>
                    <a:ext uri="{FF2B5EF4-FFF2-40B4-BE49-F238E27FC236}">
                      <a16:creationId xmlns:a16="http://schemas.microsoft.com/office/drawing/2014/main" id="{E05896B4-520C-4C58-BA7B-6A06B61BDEB6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9633170" y="2050531"/>
                  <a:ext cx="87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480338" name="Freihand 480337">
                  <a:extLst>
                    <a:ext uri="{FF2B5EF4-FFF2-40B4-BE49-F238E27FC236}">
                      <a16:creationId xmlns:a16="http://schemas.microsoft.com/office/drawing/2014/main" id="{0D7FC908-B708-4A4F-A7B9-0629441806C6}"/>
                    </a:ext>
                  </a:extLst>
                </p14:cNvPr>
                <p14:cNvContentPartPr/>
                <p14:nvPr/>
              </p14:nvContentPartPr>
              <p14:xfrm>
                <a:off x="9756650" y="2037211"/>
                <a:ext cx="88560" cy="98280"/>
              </p14:xfrm>
            </p:contentPart>
          </mc:Choice>
          <mc:Fallback xmlns="">
            <p:pic>
              <p:nvPicPr>
                <p:cNvPr id="480338" name="Freihand 480337">
                  <a:extLst>
                    <a:ext uri="{FF2B5EF4-FFF2-40B4-BE49-F238E27FC236}">
                      <a16:creationId xmlns:a16="http://schemas.microsoft.com/office/drawing/2014/main" id="{0D7FC908-B708-4A4F-A7B9-0629441806C6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9752330" y="2032891"/>
                  <a:ext cx="972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480339" name="Freihand 480338">
                  <a:extLst>
                    <a:ext uri="{FF2B5EF4-FFF2-40B4-BE49-F238E27FC236}">
                      <a16:creationId xmlns:a16="http://schemas.microsoft.com/office/drawing/2014/main" id="{1DB618D0-1092-4377-9157-CA7B6059CEFB}"/>
                    </a:ext>
                  </a:extLst>
                </p14:cNvPr>
                <p14:cNvContentPartPr/>
                <p14:nvPr/>
              </p14:nvContentPartPr>
              <p14:xfrm>
                <a:off x="9874010" y="2030731"/>
                <a:ext cx="97200" cy="91800"/>
              </p14:xfrm>
            </p:contentPart>
          </mc:Choice>
          <mc:Fallback xmlns="">
            <p:pic>
              <p:nvPicPr>
                <p:cNvPr id="480339" name="Freihand 480338">
                  <a:extLst>
                    <a:ext uri="{FF2B5EF4-FFF2-40B4-BE49-F238E27FC236}">
                      <a16:creationId xmlns:a16="http://schemas.microsoft.com/office/drawing/2014/main" id="{1DB618D0-1092-4377-9157-CA7B6059CEFB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9869690" y="2026411"/>
                  <a:ext cx="105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480342" name="Freihand 480341">
                  <a:extLst>
                    <a:ext uri="{FF2B5EF4-FFF2-40B4-BE49-F238E27FC236}">
                      <a16:creationId xmlns:a16="http://schemas.microsoft.com/office/drawing/2014/main" id="{A4FC703B-E547-4AFB-AF2D-0BE391B43C1A}"/>
                    </a:ext>
                  </a:extLst>
                </p14:cNvPr>
                <p14:cNvContentPartPr/>
                <p14:nvPr/>
              </p14:nvContentPartPr>
              <p14:xfrm>
                <a:off x="10086770" y="2016331"/>
                <a:ext cx="141120" cy="99720"/>
              </p14:xfrm>
            </p:contentPart>
          </mc:Choice>
          <mc:Fallback xmlns="">
            <p:pic>
              <p:nvPicPr>
                <p:cNvPr id="480342" name="Freihand 480341">
                  <a:extLst>
                    <a:ext uri="{FF2B5EF4-FFF2-40B4-BE49-F238E27FC236}">
                      <a16:creationId xmlns:a16="http://schemas.microsoft.com/office/drawing/2014/main" id="{A4FC703B-E547-4AFB-AF2D-0BE391B43C1A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0082450" y="2012011"/>
                  <a:ext cx="1497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480343" name="Freihand 480342">
                  <a:extLst>
                    <a:ext uri="{FF2B5EF4-FFF2-40B4-BE49-F238E27FC236}">
                      <a16:creationId xmlns:a16="http://schemas.microsoft.com/office/drawing/2014/main" id="{D7B3150F-AEB0-490D-8660-6966F806E1D4}"/>
                    </a:ext>
                  </a:extLst>
                </p14:cNvPr>
                <p14:cNvContentPartPr/>
                <p14:nvPr/>
              </p14:nvContentPartPr>
              <p14:xfrm>
                <a:off x="10262090" y="2007331"/>
                <a:ext cx="103680" cy="105120"/>
              </p14:xfrm>
            </p:contentPart>
          </mc:Choice>
          <mc:Fallback xmlns="">
            <p:pic>
              <p:nvPicPr>
                <p:cNvPr id="480343" name="Freihand 480342">
                  <a:extLst>
                    <a:ext uri="{FF2B5EF4-FFF2-40B4-BE49-F238E27FC236}">
                      <a16:creationId xmlns:a16="http://schemas.microsoft.com/office/drawing/2014/main" id="{D7B3150F-AEB0-490D-8660-6966F806E1D4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0257770" y="2003011"/>
                  <a:ext cx="1123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480344" name="Freihand 480343">
                  <a:extLst>
                    <a:ext uri="{FF2B5EF4-FFF2-40B4-BE49-F238E27FC236}">
                      <a16:creationId xmlns:a16="http://schemas.microsoft.com/office/drawing/2014/main" id="{C1679B51-314A-456D-981D-E3BCDDDD6EA0}"/>
                    </a:ext>
                  </a:extLst>
                </p14:cNvPr>
                <p14:cNvContentPartPr/>
                <p14:nvPr/>
              </p14:nvContentPartPr>
              <p14:xfrm>
                <a:off x="10361810" y="2008771"/>
                <a:ext cx="118080" cy="197280"/>
              </p14:xfrm>
            </p:contentPart>
          </mc:Choice>
          <mc:Fallback xmlns="">
            <p:pic>
              <p:nvPicPr>
                <p:cNvPr id="480344" name="Freihand 480343">
                  <a:extLst>
                    <a:ext uri="{FF2B5EF4-FFF2-40B4-BE49-F238E27FC236}">
                      <a16:creationId xmlns:a16="http://schemas.microsoft.com/office/drawing/2014/main" id="{C1679B51-314A-456D-981D-E3BCDDDD6EA0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0357490" y="2004451"/>
                  <a:ext cx="12672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480345" name="Freihand 480344">
                  <a:extLst>
                    <a:ext uri="{FF2B5EF4-FFF2-40B4-BE49-F238E27FC236}">
                      <a16:creationId xmlns:a16="http://schemas.microsoft.com/office/drawing/2014/main" id="{8C25F851-87BC-449B-A24A-B2637B97933F}"/>
                    </a:ext>
                  </a:extLst>
                </p14:cNvPr>
                <p14:cNvContentPartPr/>
                <p14:nvPr/>
              </p14:nvContentPartPr>
              <p14:xfrm>
                <a:off x="10504370" y="1998331"/>
                <a:ext cx="91440" cy="87480"/>
              </p14:xfrm>
            </p:contentPart>
          </mc:Choice>
          <mc:Fallback xmlns="">
            <p:pic>
              <p:nvPicPr>
                <p:cNvPr id="480345" name="Freihand 480344">
                  <a:extLst>
                    <a:ext uri="{FF2B5EF4-FFF2-40B4-BE49-F238E27FC236}">
                      <a16:creationId xmlns:a16="http://schemas.microsoft.com/office/drawing/2014/main" id="{8C25F851-87BC-449B-A24A-B2637B97933F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0500050" y="1994011"/>
                  <a:ext cx="10008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6">
              <p14:nvContentPartPr>
                <p14:cNvPr id="480346" name="Freihand 480345">
                  <a:extLst>
                    <a:ext uri="{FF2B5EF4-FFF2-40B4-BE49-F238E27FC236}">
                      <a16:creationId xmlns:a16="http://schemas.microsoft.com/office/drawing/2014/main" id="{523D4476-183D-4946-AC3C-E3E0A85D9918}"/>
                    </a:ext>
                  </a:extLst>
                </p14:cNvPr>
                <p14:cNvContentPartPr/>
                <p14:nvPr/>
              </p14:nvContentPartPr>
              <p14:xfrm>
                <a:off x="10600130" y="2005171"/>
                <a:ext cx="93960" cy="73440"/>
              </p14:xfrm>
            </p:contentPart>
          </mc:Choice>
          <mc:Fallback xmlns="">
            <p:pic>
              <p:nvPicPr>
                <p:cNvPr id="480346" name="Freihand 480345">
                  <a:extLst>
                    <a:ext uri="{FF2B5EF4-FFF2-40B4-BE49-F238E27FC236}">
                      <a16:creationId xmlns:a16="http://schemas.microsoft.com/office/drawing/2014/main" id="{523D4476-183D-4946-AC3C-E3E0A85D9918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0595810" y="2000851"/>
                  <a:ext cx="1026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8">
              <p14:nvContentPartPr>
                <p14:cNvPr id="480347" name="Freihand 480346">
                  <a:extLst>
                    <a:ext uri="{FF2B5EF4-FFF2-40B4-BE49-F238E27FC236}">
                      <a16:creationId xmlns:a16="http://schemas.microsoft.com/office/drawing/2014/main" id="{1DE5CDFD-CF84-476E-94FF-91D3B6D166FC}"/>
                    </a:ext>
                  </a:extLst>
                </p14:cNvPr>
                <p14:cNvContentPartPr/>
                <p14:nvPr/>
              </p14:nvContentPartPr>
              <p14:xfrm>
                <a:off x="10705970" y="1934251"/>
                <a:ext cx="30960" cy="143280"/>
              </p14:xfrm>
            </p:contentPart>
          </mc:Choice>
          <mc:Fallback xmlns="">
            <p:pic>
              <p:nvPicPr>
                <p:cNvPr id="480347" name="Freihand 480346">
                  <a:extLst>
                    <a:ext uri="{FF2B5EF4-FFF2-40B4-BE49-F238E27FC236}">
                      <a16:creationId xmlns:a16="http://schemas.microsoft.com/office/drawing/2014/main" id="{1DE5CDFD-CF84-476E-94FF-91D3B6D166F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10701650" y="1929931"/>
                  <a:ext cx="396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0">
              <p14:nvContentPartPr>
                <p14:cNvPr id="480348" name="Freihand 480347">
                  <a:extLst>
                    <a:ext uri="{FF2B5EF4-FFF2-40B4-BE49-F238E27FC236}">
                      <a16:creationId xmlns:a16="http://schemas.microsoft.com/office/drawing/2014/main" id="{4E0EBF99-0C16-4D15-B442-1574281E904F}"/>
                    </a:ext>
                  </a:extLst>
                </p14:cNvPr>
                <p14:cNvContentPartPr/>
                <p14:nvPr/>
              </p14:nvContentPartPr>
              <p14:xfrm>
                <a:off x="10753490" y="2008411"/>
                <a:ext cx="118800" cy="63360"/>
              </p14:xfrm>
            </p:contentPart>
          </mc:Choice>
          <mc:Fallback xmlns="">
            <p:pic>
              <p:nvPicPr>
                <p:cNvPr id="480348" name="Freihand 480347">
                  <a:extLst>
                    <a:ext uri="{FF2B5EF4-FFF2-40B4-BE49-F238E27FC236}">
                      <a16:creationId xmlns:a16="http://schemas.microsoft.com/office/drawing/2014/main" id="{4E0EBF99-0C16-4D15-B442-1574281E904F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0749170" y="2004091"/>
                  <a:ext cx="127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2">
              <p14:nvContentPartPr>
                <p14:cNvPr id="480349" name="Freihand 480348">
                  <a:extLst>
                    <a:ext uri="{FF2B5EF4-FFF2-40B4-BE49-F238E27FC236}">
                      <a16:creationId xmlns:a16="http://schemas.microsoft.com/office/drawing/2014/main" id="{0E6CD606-ADC1-4BB9-9219-E915773CD3F8}"/>
                    </a:ext>
                  </a:extLst>
                </p14:cNvPr>
                <p14:cNvContentPartPr/>
                <p14:nvPr/>
              </p14:nvContentPartPr>
              <p14:xfrm>
                <a:off x="10894610" y="1920211"/>
                <a:ext cx="205560" cy="263880"/>
              </p14:xfrm>
            </p:contentPart>
          </mc:Choice>
          <mc:Fallback xmlns="">
            <p:pic>
              <p:nvPicPr>
                <p:cNvPr id="480349" name="Freihand 480348">
                  <a:extLst>
                    <a:ext uri="{FF2B5EF4-FFF2-40B4-BE49-F238E27FC236}">
                      <a16:creationId xmlns:a16="http://schemas.microsoft.com/office/drawing/2014/main" id="{0E6CD606-ADC1-4BB9-9219-E915773CD3F8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0890290" y="1915891"/>
                  <a:ext cx="214200" cy="27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4">
              <p14:nvContentPartPr>
                <p14:cNvPr id="480350" name="Freihand 480349">
                  <a:extLst>
                    <a:ext uri="{FF2B5EF4-FFF2-40B4-BE49-F238E27FC236}">
                      <a16:creationId xmlns:a16="http://schemas.microsoft.com/office/drawing/2014/main" id="{2EEC2942-587A-4C20-8822-3A6201BB50B5}"/>
                    </a:ext>
                  </a:extLst>
                </p14:cNvPr>
                <p14:cNvContentPartPr/>
                <p14:nvPr/>
              </p14:nvContentPartPr>
              <p14:xfrm>
                <a:off x="11215370" y="1987531"/>
                <a:ext cx="220320" cy="53640"/>
              </p14:xfrm>
            </p:contentPart>
          </mc:Choice>
          <mc:Fallback xmlns="">
            <p:pic>
              <p:nvPicPr>
                <p:cNvPr id="480350" name="Freihand 480349">
                  <a:extLst>
                    <a:ext uri="{FF2B5EF4-FFF2-40B4-BE49-F238E27FC236}">
                      <a16:creationId xmlns:a16="http://schemas.microsoft.com/office/drawing/2014/main" id="{2EEC2942-587A-4C20-8822-3A6201BB50B5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1211050" y="1983211"/>
                  <a:ext cx="2289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6">
              <p14:nvContentPartPr>
                <p14:cNvPr id="480351" name="Freihand 480350">
                  <a:extLst>
                    <a:ext uri="{FF2B5EF4-FFF2-40B4-BE49-F238E27FC236}">
                      <a16:creationId xmlns:a16="http://schemas.microsoft.com/office/drawing/2014/main" id="{91E8E66E-9D3F-470E-BB04-39658E966465}"/>
                    </a:ext>
                  </a:extLst>
                </p14:cNvPr>
                <p14:cNvContentPartPr/>
                <p14:nvPr/>
              </p14:nvContentPartPr>
              <p14:xfrm>
                <a:off x="11402930" y="1924891"/>
                <a:ext cx="360" cy="360"/>
              </p14:xfrm>
            </p:contentPart>
          </mc:Choice>
          <mc:Fallback xmlns="">
            <p:pic>
              <p:nvPicPr>
                <p:cNvPr id="480351" name="Freihand 480350">
                  <a:extLst>
                    <a:ext uri="{FF2B5EF4-FFF2-40B4-BE49-F238E27FC236}">
                      <a16:creationId xmlns:a16="http://schemas.microsoft.com/office/drawing/2014/main" id="{91E8E66E-9D3F-470E-BB04-39658E966465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398610" y="1920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7">
              <p14:nvContentPartPr>
                <p14:cNvPr id="480352" name="Freihand 480351">
                  <a:extLst>
                    <a:ext uri="{FF2B5EF4-FFF2-40B4-BE49-F238E27FC236}">
                      <a16:creationId xmlns:a16="http://schemas.microsoft.com/office/drawing/2014/main" id="{1022832A-0848-46CD-8A38-9C6C6A069540}"/>
                    </a:ext>
                  </a:extLst>
                </p14:cNvPr>
                <p14:cNvContentPartPr/>
                <p14:nvPr/>
              </p14:nvContentPartPr>
              <p14:xfrm>
                <a:off x="8504930" y="2335651"/>
                <a:ext cx="148320" cy="152640"/>
              </p14:xfrm>
            </p:contentPart>
          </mc:Choice>
          <mc:Fallback xmlns="">
            <p:pic>
              <p:nvPicPr>
                <p:cNvPr id="480352" name="Freihand 480351">
                  <a:extLst>
                    <a:ext uri="{FF2B5EF4-FFF2-40B4-BE49-F238E27FC236}">
                      <a16:creationId xmlns:a16="http://schemas.microsoft.com/office/drawing/2014/main" id="{1022832A-0848-46CD-8A38-9C6C6A06954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8500610" y="2331331"/>
                  <a:ext cx="15696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9">
              <p14:nvContentPartPr>
                <p14:cNvPr id="480353" name="Freihand 480352">
                  <a:extLst>
                    <a:ext uri="{FF2B5EF4-FFF2-40B4-BE49-F238E27FC236}">
                      <a16:creationId xmlns:a16="http://schemas.microsoft.com/office/drawing/2014/main" id="{EE97F999-468C-4B3B-A335-F926DC37D472}"/>
                    </a:ext>
                  </a:extLst>
                </p14:cNvPr>
                <p14:cNvContentPartPr/>
                <p14:nvPr/>
              </p14:nvContentPartPr>
              <p14:xfrm>
                <a:off x="8663330" y="2351131"/>
                <a:ext cx="105120" cy="111240"/>
              </p14:xfrm>
            </p:contentPart>
          </mc:Choice>
          <mc:Fallback xmlns="">
            <p:pic>
              <p:nvPicPr>
                <p:cNvPr id="480353" name="Freihand 480352">
                  <a:extLst>
                    <a:ext uri="{FF2B5EF4-FFF2-40B4-BE49-F238E27FC236}">
                      <a16:creationId xmlns:a16="http://schemas.microsoft.com/office/drawing/2014/main" id="{EE97F999-468C-4B3B-A335-F926DC37D472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8659010" y="2346811"/>
                  <a:ext cx="1137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1">
              <p14:nvContentPartPr>
                <p14:cNvPr id="480354" name="Freihand 480353">
                  <a:extLst>
                    <a:ext uri="{FF2B5EF4-FFF2-40B4-BE49-F238E27FC236}">
                      <a16:creationId xmlns:a16="http://schemas.microsoft.com/office/drawing/2014/main" id="{8C8119FA-6E26-40C4-A2A9-4687D293AC60}"/>
                    </a:ext>
                  </a:extLst>
                </p14:cNvPr>
                <p14:cNvContentPartPr/>
                <p14:nvPr/>
              </p14:nvContentPartPr>
              <p14:xfrm>
                <a:off x="8847650" y="2338891"/>
                <a:ext cx="25560" cy="119520"/>
              </p14:xfrm>
            </p:contentPart>
          </mc:Choice>
          <mc:Fallback xmlns="">
            <p:pic>
              <p:nvPicPr>
                <p:cNvPr id="480354" name="Freihand 480353">
                  <a:extLst>
                    <a:ext uri="{FF2B5EF4-FFF2-40B4-BE49-F238E27FC236}">
                      <a16:creationId xmlns:a16="http://schemas.microsoft.com/office/drawing/2014/main" id="{8C8119FA-6E26-40C4-A2A9-4687D293AC60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8843330" y="2334571"/>
                  <a:ext cx="34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3">
              <p14:nvContentPartPr>
                <p14:cNvPr id="480355" name="Freihand 480354">
                  <a:extLst>
                    <a:ext uri="{FF2B5EF4-FFF2-40B4-BE49-F238E27FC236}">
                      <a16:creationId xmlns:a16="http://schemas.microsoft.com/office/drawing/2014/main" id="{503C2416-7173-4D85-8DC8-16AD4BD6C72A}"/>
                    </a:ext>
                  </a:extLst>
                </p14:cNvPr>
                <p14:cNvContentPartPr/>
                <p14:nvPr/>
              </p14:nvContentPartPr>
              <p14:xfrm>
                <a:off x="8904530" y="2321611"/>
                <a:ext cx="91800" cy="117720"/>
              </p14:xfrm>
            </p:contentPart>
          </mc:Choice>
          <mc:Fallback xmlns="">
            <p:pic>
              <p:nvPicPr>
                <p:cNvPr id="480355" name="Freihand 480354">
                  <a:extLst>
                    <a:ext uri="{FF2B5EF4-FFF2-40B4-BE49-F238E27FC236}">
                      <a16:creationId xmlns:a16="http://schemas.microsoft.com/office/drawing/2014/main" id="{503C2416-7173-4D85-8DC8-16AD4BD6C72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8900210" y="2317291"/>
                  <a:ext cx="1004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5">
              <p14:nvContentPartPr>
                <p14:cNvPr id="480356" name="Freihand 480355">
                  <a:extLst>
                    <a:ext uri="{FF2B5EF4-FFF2-40B4-BE49-F238E27FC236}">
                      <a16:creationId xmlns:a16="http://schemas.microsoft.com/office/drawing/2014/main" id="{A615BF4B-717E-47DD-BFFC-50DA1F94F91A}"/>
                    </a:ext>
                  </a:extLst>
                </p14:cNvPr>
                <p14:cNvContentPartPr/>
                <p14:nvPr/>
              </p14:nvContentPartPr>
              <p14:xfrm>
                <a:off x="8923610" y="2298931"/>
                <a:ext cx="93240" cy="9720"/>
              </p14:xfrm>
            </p:contentPart>
          </mc:Choice>
          <mc:Fallback xmlns="">
            <p:pic>
              <p:nvPicPr>
                <p:cNvPr id="480356" name="Freihand 480355">
                  <a:extLst>
                    <a:ext uri="{FF2B5EF4-FFF2-40B4-BE49-F238E27FC236}">
                      <a16:creationId xmlns:a16="http://schemas.microsoft.com/office/drawing/2014/main" id="{A615BF4B-717E-47DD-BFFC-50DA1F94F91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919290" y="2294611"/>
                  <a:ext cx="101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7">
              <p14:nvContentPartPr>
                <p14:cNvPr id="480357" name="Freihand 480356">
                  <a:extLst>
                    <a:ext uri="{FF2B5EF4-FFF2-40B4-BE49-F238E27FC236}">
                      <a16:creationId xmlns:a16="http://schemas.microsoft.com/office/drawing/2014/main" id="{0F4A100B-51D9-4775-A31C-7FC82775E84C}"/>
                    </a:ext>
                  </a:extLst>
                </p14:cNvPr>
                <p14:cNvContentPartPr/>
                <p14:nvPr/>
              </p14:nvContentPartPr>
              <p14:xfrm>
                <a:off x="9354170" y="2351491"/>
                <a:ext cx="201960" cy="82080"/>
              </p14:xfrm>
            </p:contentPart>
          </mc:Choice>
          <mc:Fallback xmlns="">
            <p:pic>
              <p:nvPicPr>
                <p:cNvPr id="480357" name="Freihand 480356">
                  <a:extLst>
                    <a:ext uri="{FF2B5EF4-FFF2-40B4-BE49-F238E27FC236}">
                      <a16:creationId xmlns:a16="http://schemas.microsoft.com/office/drawing/2014/main" id="{0F4A100B-51D9-4775-A31C-7FC82775E84C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9349850" y="2347171"/>
                  <a:ext cx="210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9">
              <p14:nvContentPartPr>
                <p14:cNvPr id="480358" name="Freihand 480357">
                  <a:extLst>
                    <a:ext uri="{FF2B5EF4-FFF2-40B4-BE49-F238E27FC236}">
                      <a16:creationId xmlns:a16="http://schemas.microsoft.com/office/drawing/2014/main" id="{1E51644E-5995-4C28-AA9E-417D278E53B9}"/>
                    </a:ext>
                  </a:extLst>
                </p14:cNvPr>
                <p14:cNvContentPartPr/>
                <p14:nvPr/>
              </p14:nvContentPartPr>
              <p14:xfrm>
                <a:off x="9628490" y="2276971"/>
                <a:ext cx="139680" cy="124920"/>
              </p14:xfrm>
            </p:contentPart>
          </mc:Choice>
          <mc:Fallback xmlns="">
            <p:pic>
              <p:nvPicPr>
                <p:cNvPr id="480358" name="Freihand 480357">
                  <a:extLst>
                    <a:ext uri="{FF2B5EF4-FFF2-40B4-BE49-F238E27FC236}">
                      <a16:creationId xmlns:a16="http://schemas.microsoft.com/office/drawing/2014/main" id="{1E51644E-5995-4C28-AA9E-417D278E53B9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9624170" y="2272651"/>
                  <a:ext cx="14832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1">
              <p14:nvContentPartPr>
                <p14:cNvPr id="480359" name="Freihand 480358">
                  <a:extLst>
                    <a:ext uri="{FF2B5EF4-FFF2-40B4-BE49-F238E27FC236}">
                      <a16:creationId xmlns:a16="http://schemas.microsoft.com/office/drawing/2014/main" id="{1AB47260-C464-4A80-AE2B-BE40BCF4A3D2}"/>
                    </a:ext>
                  </a:extLst>
                </p14:cNvPr>
                <p14:cNvContentPartPr/>
                <p14:nvPr/>
              </p14:nvContentPartPr>
              <p14:xfrm>
                <a:off x="9892730" y="2300731"/>
                <a:ext cx="137880" cy="87840"/>
              </p14:xfrm>
            </p:contentPart>
          </mc:Choice>
          <mc:Fallback xmlns="">
            <p:pic>
              <p:nvPicPr>
                <p:cNvPr id="480359" name="Freihand 480358">
                  <a:extLst>
                    <a:ext uri="{FF2B5EF4-FFF2-40B4-BE49-F238E27FC236}">
                      <a16:creationId xmlns:a16="http://schemas.microsoft.com/office/drawing/2014/main" id="{1AB47260-C464-4A80-AE2B-BE40BCF4A3D2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9888410" y="2296411"/>
                  <a:ext cx="146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3">
              <p14:nvContentPartPr>
                <p14:cNvPr id="480360" name="Freihand 480359">
                  <a:extLst>
                    <a:ext uri="{FF2B5EF4-FFF2-40B4-BE49-F238E27FC236}">
                      <a16:creationId xmlns:a16="http://schemas.microsoft.com/office/drawing/2014/main" id="{7B3B0C18-8030-4EAF-87AC-98B79CDB9A29}"/>
                    </a:ext>
                  </a:extLst>
                </p14:cNvPr>
                <p14:cNvContentPartPr/>
                <p14:nvPr/>
              </p14:nvContentPartPr>
              <p14:xfrm>
                <a:off x="10086050" y="2301451"/>
                <a:ext cx="82800" cy="97560"/>
              </p14:xfrm>
            </p:contentPart>
          </mc:Choice>
          <mc:Fallback xmlns="">
            <p:pic>
              <p:nvPicPr>
                <p:cNvPr id="480360" name="Freihand 480359">
                  <a:extLst>
                    <a:ext uri="{FF2B5EF4-FFF2-40B4-BE49-F238E27FC236}">
                      <a16:creationId xmlns:a16="http://schemas.microsoft.com/office/drawing/2014/main" id="{7B3B0C18-8030-4EAF-87AC-98B79CDB9A29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081730" y="2297131"/>
                  <a:ext cx="914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5">
              <p14:nvContentPartPr>
                <p14:cNvPr id="480361" name="Freihand 480360">
                  <a:extLst>
                    <a:ext uri="{FF2B5EF4-FFF2-40B4-BE49-F238E27FC236}">
                      <a16:creationId xmlns:a16="http://schemas.microsoft.com/office/drawing/2014/main" id="{09B8C9D4-8FD6-4493-B335-EAB5D7AA9D70}"/>
                    </a:ext>
                  </a:extLst>
                </p14:cNvPr>
                <p14:cNvContentPartPr/>
                <p14:nvPr/>
              </p14:nvContentPartPr>
              <p14:xfrm>
                <a:off x="10216010" y="2287051"/>
                <a:ext cx="139680" cy="111240"/>
              </p14:xfrm>
            </p:contentPart>
          </mc:Choice>
          <mc:Fallback xmlns="">
            <p:pic>
              <p:nvPicPr>
                <p:cNvPr id="480361" name="Freihand 480360">
                  <a:extLst>
                    <a:ext uri="{FF2B5EF4-FFF2-40B4-BE49-F238E27FC236}">
                      <a16:creationId xmlns:a16="http://schemas.microsoft.com/office/drawing/2014/main" id="{09B8C9D4-8FD6-4493-B335-EAB5D7AA9D70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10211690" y="2282731"/>
                  <a:ext cx="14832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7">
              <p14:nvContentPartPr>
                <p14:cNvPr id="480362" name="Freihand 480361">
                  <a:extLst>
                    <a:ext uri="{FF2B5EF4-FFF2-40B4-BE49-F238E27FC236}">
                      <a16:creationId xmlns:a16="http://schemas.microsoft.com/office/drawing/2014/main" id="{619B0E71-BEF3-47A2-A81B-A698DA1847F4}"/>
                    </a:ext>
                  </a:extLst>
                </p14:cNvPr>
                <p14:cNvContentPartPr/>
                <p14:nvPr/>
              </p14:nvContentPartPr>
              <p14:xfrm>
                <a:off x="10334810" y="2274091"/>
                <a:ext cx="139680" cy="103320"/>
              </p14:xfrm>
            </p:contentPart>
          </mc:Choice>
          <mc:Fallback xmlns="">
            <p:pic>
              <p:nvPicPr>
                <p:cNvPr id="480362" name="Freihand 480361">
                  <a:extLst>
                    <a:ext uri="{FF2B5EF4-FFF2-40B4-BE49-F238E27FC236}">
                      <a16:creationId xmlns:a16="http://schemas.microsoft.com/office/drawing/2014/main" id="{619B0E71-BEF3-47A2-A81B-A698DA1847F4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10330490" y="2269771"/>
                  <a:ext cx="1483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9">
              <p14:nvContentPartPr>
                <p14:cNvPr id="480363" name="Freihand 480362">
                  <a:extLst>
                    <a:ext uri="{FF2B5EF4-FFF2-40B4-BE49-F238E27FC236}">
                      <a16:creationId xmlns:a16="http://schemas.microsoft.com/office/drawing/2014/main" id="{16032C9D-9D11-490C-8E4D-BABE171C673F}"/>
                    </a:ext>
                  </a:extLst>
                </p14:cNvPr>
                <p14:cNvContentPartPr/>
                <p14:nvPr/>
              </p14:nvContentPartPr>
              <p14:xfrm>
                <a:off x="8481890" y="2581531"/>
                <a:ext cx="117720" cy="146520"/>
              </p14:xfrm>
            </p:contentPart>
          </mc:Choice>
          <mc:Fallback xmlns="">
            <p:pic>
              <p:nvPicPr>
                <p:cNvPr id="480363" name="Freihand 480362">
                  <a:extLst>
                    <a:ext uri="{FF2B5EF4-FFF2-40B4-BE49-F238E27FC236}">
                      <a16:creationId xmlns:a16="http://schemas.microsoft.com/office/drawing/2014/main" id="{16032C9D-9D11-490C-8E4D-BABE171C673F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477570" y="2577211"/>
                  <a:ext cx="12636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1">
              <p14:nvContentPartPr>
                <p14:cNvPr id="480364" name="Freihand 480363">
                  <a:extLst>
                    <a:ext uri="{FF2B5EF4-FFF2-40B4-BE49-F238E27FC236}">
                      <a16:creationId xmlns:a16="http://schemas.microsoft.com/office/drawing/2014/main" id="{FD54F2DB-808B-4113-A64B-BF0779CCC8B8}"/>
                    </a:ext>
                  </a:extLst>
                </p14:cNvPr>
                <p14:cNvContentPartPr/>
                <p14:nvPr/>
              </p14:nvContentPartPr>
              <p14:xfrm>
                <a:off x="8615090" y="2654251"/>
                <a:ext cx="216000" cy="169200"/>
              </p14:xfrm>
            </p:contentPart>
          </mc:Choice>
          <mc:Fallback xmlns="">
            <p:pic>
              <p:nvPicPr>
                <p:cNvPr id="480364" name="Freihand 480363">
                  <a:extLst>
                    <a:ext uri="{FF2B5EF4-FFF2-40B4-BE49-F238E27FC236}">
                      <a16:creationId xmlns:a16="http://schemas.microsoft.com/office/drawing/2014/main" id="{FD54F2DB-808B-4113-A64B-BF0779CCC8B8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610770" y="2649931"/>
                  <a:ext cx="2246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3">
              <p14:nvContentPartPr>
                <p14:cNvPr id="480365" name="Freihand 480364">
                  <a:extLst>
                    <a:ext uri="{FF2B5EF4-FFF2-40B4-BE49-F238E27FC236}">
                      <a16:creationId xmlns:a16="http://schemas.microsoft.com/office/drawing/2014/main" id="{AB9A47DF-5892-4F08-B340-CE2418EC0A39}"/>
                    </a:ext>
                  </a:extLst>
                </p14:cNvPr>
                <p14:cNvContentPartPr/>
                <p14:nvPr/>
              </p14:nvContentPartPr>
              <p14:xfrm>
                <a:off x="8853410" y="2582611"/>
                <a:ext cx="18360" cy="43560"/>
              </p14:xfrm>
            </p:contentPart>
          </mc:Choice>
          <mc:Fallback xmlns="">
            <p:pic>
              <p:nvPicPr>
                <p:cNvPr id="480365" name="Freihand 480364">
                  <a:extLst>
                    <a:ext uri="{FF2B5EF4-FFF2-40B4-BE49-F238E27FC236}">
                      <a16:creationId xmlns:a16="http://schemas.microsoft.com/office/drawing/2014/main" id="{AB9A47DF-5892-4F08-B340-CE2418EC0A39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49090" y="2578291"/>
                  <a:ext cx="2700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5">
              <p14:nvContentPartPr>
                <p14:cNvPr id="480366" name="Freihand 480365">
                  <a:extLst>
                    <a:ext uri="{FF2B5EF4-FFF2-40B4-BE49-F238E27FC236}">
                      <a16:creationId xmlns:a16="http://schemas.microsoft.com/office/drawing/2014/main" id="{25A9301D-2BE6-4072-B2C9-91F4736912F9}"/>
                    </a:ext>
                  </a:extLst>
                </p14:cNvPr>
                <p14:cNvContentPartPr/>
                <p14:nvPr/>
              </p14:nvContentPartPr>
              <p14:xfrm>
                <a:off x="8898050" y="2631931"/>
                <a:ext cx="117720" cy="61560"/>
              </p14:xfrm>
            </p:contentPart>
          </mc:Choice>
          <mc:Fallback xmlns="">
            <p:pic>
              <p:nvPicPr>
                <p:cNvPr id="480366" name="Freihand 480365">
                  <a:extLst>
                    <a:ext uri="{FF2B5EF4-FFF2-40B4-BE49-F238E27FC236}">
                      <a16:creationId xmlns:a16="http://schemas.microsoft.com/office/drawing/2014/main" id="{25A9301D-2BE6-4072-B2C9-91F4736912F9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8893730" y="2627611"/>
                  <a:ext cx="126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7">
              <p14:nvContentPartPr>
                <p14:cNvPr id="480371" name="Freihand 480370">
                  <a:extLst>
                    <a:ext uri="{FF2B5EF4-FFF2-40B4-BE49-F238E27FC236}">
                      <a16:creationId xmlns:a16="http://schemas.microsoft.com/office/drawing/2014/main" id="{F868954B-B105-40E3-80DC-61C2151309BF}"/>
                    </a:ext>
                  </a:extLst>
                </p14:cNvPr>
                <p14:cNvContentPartPr/>
                <p14:nvPr/>
              </p14:nvContentPartPr>
              <p14:xfrm>
                <a:off x="9892730" y="2534731"/>
                <a:ext cx="152280" cy="132840"/>
              </p14:xfrm>
            </p:contentPart>
          </mc:Choice>
          <mc:Fallback xmlns="">
            <p:pic>
              <p:nvPicPr>
                <p:cNvPr id="480371" name="Freihand 480370">
                  <a:extLst>
                    <a:ext uri="{FF2B5EF4-FFF2-40B4-BE49-F238E27FC236}">
                      <a16:creationId xmlns:a16="http://schemas.microsoft.com/office/drawing/2014/main" id="{F868954B-B105-40E3-80DC-61C2151309BF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888410" y="2530411"/>
                  <a:ext cx="16092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9">
              <p14:nvContentPartPr>
                <p14:cNvPr id="480372" name="Freihand 480371">
                  <a:extLst>
                    <a:ext uri="{FF2B5EF4-FFF2-40B4-BE49-F238E27FC236}">
                      <a16:creationId xmlns:a16="http://schemas.microsoft.com/office/drawing/2014/main" id="{1CDE16F1-B956-4092-A33C-CFFD132891C1}"/>
                    </a:ext>
                  </a:extLst>
                </p14:cNvPr>
                <p14:cNvContentPartPr/>
                <p14:nvPr/>
              </p14:nvContentPartPr>
              <p14:xfrm>
                <a:off x="10047530" y="2516371"/>
                <a:ext cx="116640" cy="141840"/>
              </p14:xfrm>
            </p:contentPart>
          </mc:Choice>
          <mc:Fallback xmlns="">
            <p:pic>
              <p:nvPicPr>
                <p:cNvPr id="480372" name="Freihand 480371">
                  <a:extLst>
                    <a:ext uri="{FF2B5EF4-FFF2-40B4-BE49-F238E27FC236}">
                      <a16:creationId xmlns:a16="http://schemas.microsoft.com/office/drawing/2014/main" id="{1CDE16F1-B956-4092-A33C-CFFD132891C1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0043210" y="2512051"/>
                  <a:ext cx="12528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1">
              <p14:nvContentPartPr>
                <p14:cNvPr id="480373" name="Freihand 480372">
                  <a:extLst>
                    <a:ext uri="{FF2B5EF4-FFF2-40B4-BE49-F238E27FC236}">
                      <a16:creationId xmlns:a16="http://schemas.microsoft.com/office/drawing/2014/main" id="{32BBC70D-36D3-4AA5-B905-72D736D1CDFF}"/>
                    </a:ext>
                  </a:extLst>
                </p14:cNvPr>
                <p14:cNvContentPartPr/>
                <p14:nvPr/>
              </p14:nvContentPartPr>
              <p14:xfrm>
                <a:off x="10104770" y="2609251"/>
                <a:ext cx="29520" cy="29160"/>
              </p14:xfrm>
            </p:contentPart>
          </mc:Choice>
          <mc:Fallback xmlns="">
            <p:pic>
              <p:nvPicPr>
                <p:cNvPr id="480373" name="Freihand 480372">
                  <a:extLst>
                    <a:ext uri="{FF2B5EF4-FFF2-40B4-BE49-F238E27FC236}">
                      <a16:creationId xmlns:a16="http://schemas.microsoft.com/office/drawing/2014/main" id="{32BBC70D-36D3-4AA5-B905-72D736D1CDFF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0100450" y="2604931"/>
                  <a:ext cx="381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3">
              <p14:nvContentPartPr>
                <p14:cNvPr id="480374" name="Freihand 480373">
                  <a:extLst>
                    <a:ext uri="{FF2B5EF4-FFF2-40B4-BE49-F238E27FC236}">
                      <a16:creationId xmlns:a16="http://schemas.microsoft.com/office/drawing/2014/main" id="{F22391F9-988D-4E62-979E-D4159CD6D574}"/>
                    </a:ext>
                  </a:extLst>
                </p14:cNvPr>
                <p14:cNvContentPartPr/>
                <p14:nvPr/>
              </p14:nvContentPartPr>
              <p14:xfrm>
                <a:off x="10156250" y="2567491"/>
                <a:ext cx="354240" cy="83520"/>
              </p14:xfrm>
            </p:contentPart>
          </mc:Choice>
          <mc:Fallback xmlns="">
            <p:pic>
              <p:nvPicPr>
                <p:cNvPr id="480374" name="Freihand 480373">
                  <a:extLst>
                    <a:ext uri="{FF2B5EF4-FFF2-40B4-BE49-F238E27FC236}">
                      <a16:creationId xmlns:a16="http://schemas.microsoft.com/office/drawing/2014/main" id="{F22391F9-988D-4E62-979E-D4159CD6D57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151930" y="2563171"/>
                  <a:ext cx="362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5">
              <p14:nvContentPartPr>
                <p14:cNvPr id="480375" name="Freihand 480374">
                  <a:extLst>
                    <a:ext uri="{FF2B5EF4-FFF2-40B4-BE49-F238E27FC236}">
                      <a16:creationId xmlns:a16="http://schemas.microsoft.com/office/drawing/2014/main" id="{7E1F314D-0625-4D35-91AF-2E6BDB35E417}"/>
                    </a:ext>
                  </a:extLst>
                </p14:cNvPr>
                <p14:cNvContentPartPr/>
                <p14:nvPr/>
              </p14:nvContentPartPr>
              <p14:xfrm>
                <a:off x="10455770" y="2506651"/>
                <a:ext cx="33480" cy="17640"/>
              </p14:xfrm>
            </p:contentPart>
          </mc:Choice>
          <mc:Fallback xmlns="">
            <p:pic>
              <p:nvPicPr>
                <p:cNvPr id="480375" name="Freihand 480374">
                  <a:extLst>
                    <a:ext uri="{FF2B5EF4-FFF2-40B4-BE49-F238E27FC236}">
                      <a16:creationId xmlns:a16="http://schemas.microsoft.com/office/drawing/2014/main" id="{7E1F314D-0625-4D35-91AF-2E6BDB35E417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451450" y="2502331"/>
                  <a:ext cx="42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7">
              <p14:nvContentPartPr>
                <p14:cNvPr id="480376" name="Freihand 480375">
                  <a:extLst>
                    <a:ext uri="{FF2B5EF4-FFF2-40B4-BE49-F238E27FC236}">
                      <a16:creationId xmlns:a16="http://schemas.microsoft.com/office/drawing/2014/main" id="{C02CA1DC-EE3E-4ABE-8B56-99ACF682FD81}"/>
                    </a:ext>
                  </a:extLst>
                </p14:cNvPr>
                <p14:cNvContentPartPr/>
                <p14:nvPr/>
              </p14:nvContentPartPr>
              <p14:xfrm>
                <a:off x="10549010" y="2555971"/>
                <a:ext cx="89640" cy="81360"/>
              </p14:xfrm>
            </p:contentPart>
          </mc:Choice>
          <mc:Fallback xmlns="">
            <p:pic>
              <p:nvPicPr>
                <p:cNvPr id="480376" name="Freihand 480375">
                  <a:extLst>
                    <a:ext uri="{FF2B5EF4-FFF2-40B4-BE49-F238E27FC236}">
                      <a16:creationId xmlns:a16="http://schemas.microsoft.com/office/drawing/2014/main" id="{C02CA1DC-EE3E-4ABE-8B56-99ACF682FD81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44690" y="2551651"/>
                  <a:ext cx="98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9">
              <p14:nvContentPartPr>
                <p14:cNvPr id="480378" name="Freihand 480377">
                  <a:extLst>
                    <a:ext uri="{FF2B5EF4-FFF2-40B4-BE49-F238E27FC236}">
                      <a16:creationId xmlns:a16="http://schemas.microsoft.com/office/drawing/2014/main" id="{C2F4F705-0D0A-4135-B5B1-825123C4BA75}"/>
                    </a:ext>
                  </a:extLst>
                </p14:cNvPr>
                <p14:cNvContentPartPr/>
                <p14:nvPr/>
              </p14:nvContentPartPr>
              <p14:xfrm>
                <a:off x="10795610" y="2374891"/>
                <a:ext cx="11520" cy="87480"/>
              </p14:xfrm>
            </p:contentPart>
          </mc:Choice>
          <mc:Fallback xmlns="">
            <p:pic>
              <p:nvPicPr>
                <p:cNvPr id="480378" name="Freihand 480377">
                  <a:extLst>
                    <a:ext uri="{FF2B5EF4-FFF2-40B4-BE49-F238E27FC236}">
                      <a16:creationId xmlns:a16="http://schemas.microsoft.com/office/drawing/2014/main" id="{C2F4F705-0D0A-4135-B5B1-825123C4BA75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791290" y="2370571"/>
                  <a:ext cx="201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1">
              <p14:nvContentPartPr>
                <p14:cNvPr id="480379" name="Freihand 480378">
                  <a:extLst>
                    <a:ext uri="{FF2B5EF4-FFF2-40B4-BE49-F238E27FC236}">
                      <a16:creationId xmlns:a16="http://schemas.microsoft.com/office/drawing/2014/main" id="{DFB64E7A-E774-4B23-9C6E-02D78E96CF16}"/>
                    </a:ext>
                  </a:extLst>
                </p14:cNvPr>
                <p14:cNvContentPartPr/>
                <p14:nvPr/>
              </p14:nvContentPartPr>
              <p14:xfrm>
                <a:off x="10909010" y="2272291"/>
                <a:ext cx="388080" cy="115920"/>
              </p14:xfrm>
            </p:contentPart>
          </mc:Choice>
          <mc:Fallback xmlns="">
            <p:pic>
              <p:nvPicPr>
                <p:cNvPr id="480379" name="Freihand 480378">
                  <a:extLst>
                    <a:ext uri="{FF2B5EF4-FFF2-40B4-BE49-F238E27FC236}">
                      <a16:creationId xmlns:a16="http://schemas.microsoft.com/office/drawing/2014/main" id="{DFB64E7A-E774-4B23-9C6E-02D78E96CF16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904690" y="2267971"/>
                  <a:ext cx="3967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3">
              <p14:nvContentPartPr>
                <p14:cNvPr id="480381" name="Freihand 480380">
                  <a:extLst>
                    <a:ext uri="{FF2B5EF4-FFF2-40B4-BE49-F238E27FC236}">
                      <a16:creationId xmlns:a16="http://schemas.microsoft.com/office/drawing/2014/main" id="{E865D672-6AD2-4B71-A5F8-EB0ABBC9CA4C}"/>
                    </a:ext>
                  </a:extLst>
                </p14:cNvPr>
                <p14:cNvContentPartPr/>
                <p14:nvPr/>
              </p14:nvContentPartPr>
              <p14:xfrm>
                <a:off x="8648930" y="2891491"/>
                <a:ext cx="122040" cy="145080"/>
              </p14:xfrm>
            </p:contentPart>
          </mc:Choice>
          <mc:Fallback xmlns="">
            <p:pic>
              <p:nvPicPr>
                <p:cNvPr id="480381" name="Freihand 480380">
                  <a:extLst>
                    <a:ext uri="{FF2B5EF4-FFF2-40B4-BE49-F238E27FC236}">
                      <a16:creationId xmlns:a16="http://schemas.microsoft.com/office/drawing/2014/main" id="{E865D672-6AD2-4B71-A5F8-EB0ABBC9CA4C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8644610" y="2887171"/>
                  <a:ext cx="13068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5">
              <p14:nvContentPartPr>
                <p14:cNvPr id="480382" name="Freihand 480381">
                  <a:extLst>
                    <a:ext uri="{FF2B5EF4-FFF2-40B4-BE49-F238E27FC236}">
                      <a16:creationId xmlns:a16="http://schemas.microsoft.com/office/drawing/2014/main" id="{3E771C4A-8A22-442F-A038-499B3FD5B9DC}"/>
                    </a:ext>
                  </a:extLst>
                </p14:cNvPr>
                <p14:cNvContentPartPr/>
                <p14:nvPr/>
              </p14:nvContentPartPr>
              <p14:xfrm>
                <a:off x="8779610" y="2953411"/>
                <a:ext cx="124200" cy="73440"/>
              </p14:xfrm>
            </p:contentPart>
          </mc:Choice>
          <mc:Fallback xmlns="">
            <p:pic>
              <p:nvPicPr>
                <p:cNvPr id="480382" name="Freihand 480381">
                  <a:extLst>
                    <a:ext uri="{FF2B5EF4-FFF2-40B4-BE49-F238E27FC236}">
                      <a16:creationId xmlns:a16="http://schemas.microsoft.com/office/drawing/2014/main" id="{3E771C4A-8A22-442F-A038-499B3FD5B9D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775290" y="2949091"/>
                  <a:ext cx="13284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7">
              <p14:nvContentPartPr>
                <p14:cNvPr id="480383" name="Freihand 480382">
                  <a:extLst>
                    <a:ext uri="{FF2B5EF4-FFF2-40B4-BE49-F238E27FC236}">
                      <a16:creationId xmlns:a16="http://schemas.microsoft.com/office/drawing/2014/main" id="{048DDFDD-1AD1-4AF8-B1FF-42A568573AE9}"/>
                    </a:ext>
                  </a:extLst>
                </p14:cNvPr>
                <p14:cNvContentPartPr/>
                <p14:nvPr/>
              </p14:nvContentPartPr>
              <p14:xfrm>
                <a:off x="8935850" y="2860171"/>
                <a:ext cx="171000" cy="156960"/>
              </p14:xfrm>
            </p:contentPart>
          </mc:Choice>
          <mc:Fallback xmlns="">
            <p:pic>
              <p:nvPicPr>
                <p:cNvPr id="480383" name="Freihand 480382">
                  <a:extLst>
                    <a:ext uri="{FF2B5EF4-FFF2-40B4-BE49-F238E27FC236}">
                      <a16:creationId xmlns:a16="http://schemas.microsoft.com/office/drawing/2014/main" id="{048DDFDD-1AD1-4AF8-B1FF-42A568573AE9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931530" y="2855851"/>
                  <a:ext cx="17964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9">
              <p14:nvContentPartPr>
                <p14:cNvPr id="480385" name="Freihand 480384">
                  <a:extLst>
                    <a:ext uri="{FF2B5EF4-FFF2-40B4-BE49-F238E27FC236}">
                      <a16:creationId xmlns:a16="http://schemas.microsoft.com/office/drawing/2014/main" id="{AA808A6B-EE7A-4025-A9DB-2582D67EE5FA}"/>
                    </a:ext>
                  </a:extLst>
                </p14:cNvPr>
                <p14:cNvContentPartPr/>
                <p14:nvPr/>
              </p14:nvContentPartPr>
              <p14:xfrm>
                <a:off x="9281810" y="2911651"/>
                <a:ext cx="136440" cy="77400"/>
              </p14:xfrm>
            </p:contentPart>
          </mc:Choice>
          <mc:Fallback xmlns="">
            <p:pic>
              <p:nvPicPr>
                <p:cNvPr id="480385" name="Freihand 480384">
                  <a:extLst>
                    <a:ext uri="{FF2B5EF4-FFF2-40B4-BE49-F238E27FC236}">
                      <a16:creationId xmlns:a16="http://schemas.microsoft.com/office/drawing/2014/main" id="{AA808A6B-EE7A-4025-A9DB-2582D67EE5FA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277490" y="2907331"/>
                  <a:ext cx="1450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1">
              <p14:nvContentPartPr>
                <p14:cNvPr id="480386" name="Freihand 480385">
                  <a:extLst>
                    <a:ext uri="{FF2B5EF4-FFF2-40B4-BE49-F238E27FC236}">
                      <a16:creationId xmlns:a16="http://schemas.microsoft.com/office/drawing/2014/main" id="{9E9E504F-9C82-412F-9D75-671AA4FD5512}"/>
                    </a:ext>
                  </a:extLst>
                </p14:cNvPr>
                <p14:cNvContentPartPr/>
                <p14:nvPr/>
              </p14:nvContentPartPr>
              <p14:xfrm>
                <a:off x="9575210" y="2818411"/>
                <a:ext cx="85320" cy="151560"/>
              </p14:xfrm>
            </p:contentPart>
          </mc:Choice>
          <mc:Fallback xmlns="">
            <p:pic>
              <p:nvPicPr>
                <p:cNvPr id="480386" name="Freihand 480385">
                  <a:extLst>
                    <a:ext uri="{FF2B5EF4-FFF2-40B4-BE49-F238E27FC236}">
                      <a16:creationId xmlns:a16="http://schemas.microsoft.com/office/drawing/2014/main" id="{9E9E504F-9C82-412F-9D75-671AA4FD5512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570890" y="2814091"/>
                  <a:ext cx="9396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3">
              <p14:nvContentPartPr>
                <p14:cNvPr id="480387" name="Freihand 480386">
                  <a:extLst>
                    <a:ext uri="{FF2B5EF4-FFF2-40B4-BE49-F238E27FC236}">
                      <a16:creationId xmlns:a16="http://schemas.microsoft.com/office/drawing/2014/main" id="{D57A6CE3-429D-4D7D-AA70-36DC3935988E}"/>
                    </a:ext>
                  </a:extLst>
                </p14:cNvPr>
                <p14:cNvContentPartPr/>
                <p14:nvPr/>
              </p14:nvContentPartPr>
              <p14:xfrm>
                <a:off x="9672410" y="2896171"/>
                <a:ext cx="97200" cy="84960"/>
              </p14:xfrm>
            </p:contentPart>
          </mc:Choice>
          <mc:Fallback xmlns="">
            <p:pic>
              <p:nvPicPr>
                <p:cNvPr id="480387" name="Freihand 480386">
                  <a:extLst>
                    <a:ext uri="{FF2B5EF4-FFF2-40B4-BE49-F238E27FC236}">
                      <a16:creationId xmlns:a16="http://schemas.microsoft.com/office/drawing/2014/main" id="{D57A6CE3-429D-4D7D-AA70-36DC3935988E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668090" y="2891851"/>
                  <a:ext cx="105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5">
              <p14:nvContentPartPr>
                <p14:cNvPr id="480388" name="Freihand 480387">
                  <a:extLst>
                    <a:ext uri="{FF2B5EF4-FFF2-40B4-BE49-F238E27FC236}">
                      <a16:creationId xmlns:a16="http://schemas.microsoft.com/office/drawing/2014/main" id="{0944BD19-22B5-4D37-A2F8-F72B91A29C7E}"/>
                    </a:ext>
                  </a:extLst>
                </p14:cNvPr>
                <p14:cNvContentPartPr/>
                <p14:nvPr/>
              </p14:nvContentPartPr>
              <p14:xfrm>
                <a:off x="9804530" y="2877091"/>
                <a:ext cx="47880" cy="87120"/>
              </p14:xfrm>
            </p:contentPart>
          </mc:Choice>
          <mc:Fallback xmlns="">
            <p:pic>
              <p:nvPicPr>
                <p:cNvPr id="480388" name="Freihand 480387">
                  <a:extLst>
                    <a:ext uri="{FF2B5EF4-FFF2-40B4-BE49-F238E27FC236}">
                      <a16:creationId xmlns:a16="http://schemas.microsoft.com/office/drawing/2014/main" id="{0944BD19-22B5-4D37-A2F8-F72B91A29C7E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9800210" y="2872771"/>
                  <a:ext cx="56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7">
              <p14:nvContentPartPr>
                <p14:cNvPr id="480389" name="Freihand 480388">
                  <a:extLst>
                    <a:ext uri="{FF2B5EF4-FFF2-40B4-BE49-F238E27FC236}">
                      <a16:creationId xmlns:a16="http://schemas.microsoft.com/office/drawing/2014/main" id="{49F81530-2C27-498E-A65A-24FEACEF1F25}"/>
                    </a:ext>
                  </a:extLst>
                </p14:cNvPr>
                <p14:cNvContentPartPr/>
                <p14:nvPr/>
              </p14:nvContentPartPr>
              <p14:xfrm>
                <a:off x="9880850" y="2880691"/>
                <a:ext cx="162720" cy="194760"/>
              </p14:xfrm>
            </p:contentPart>
          </mc:Choice>
          <mc:Fallback xmlns="">
            <p:pic>
              <p:nvPicPr>
                <p:cNvPr id="480389" name="Freihand 480388">
                  <a:extLst>
                    <a:ext uri="{FF2B5EF4-FFF2-40B4-BE49-F238E27FC236}">
                      <a16:creationId xmlns:a16="http://schemas.microsoft.com/office/drawing/2014/main" id="{49F81530-2C27-498E-A65A-24FEACEF1F25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9876530" y="2876371"/>
                  <a:ext cx="1713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9">
              <p14:nvContentPartPr>
                <p14:cNvPr id="480390" name="Freihand 480389">
                  <a:extLst>
                    <a:ext uri="{FF2B5EF4-FFF2-40B4-BE49-F238E27FC236}">
                      <a16:creationId xmlns:a16="http://schemas.microsoft.com/office/drawing/2014/main" id="{08E9C58D-10A2-48D0-8C17-4D67B15251E7}"/>
                    </a:ext>
                  </a:extLst>
                </p14:cNvPr>
                <p14:cNvContentPartPr/>
                <p14:nvPr/>
              </p14:nvContentPartPr>
              <p14:xfrm>
                <a:off x="10217810" y="2788531"/>
                <a:ext cx="204480" cy="128880"/>
              </p14:xfrm>
            </p:contentPart>
          </mc:Choice>
          <mc:Fallback xmlns="">
            <p:pic>
              <p:nvPicPr>
                <p:cNvPr id="480390" name="Freihand 480389">
                  <a:extLst>
                    <a:ext uri="{FF2B5EF4-FFF2-40B4-BE49-F238E27FC236}">
                      <a16:creationId xmlns:a16="http://schemas.microsoft.com/office/drawing/2014/main" id="{08E9C58D-10A2-48D0-8C17-4D67B15251E7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213490" y="2784211"/>
                  <a:ext cx="21312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1">
              <p14:nvContentPartPr>
                <p14:cNvPr id="480391" name="Freihand 480390">
                  <a:extLst>
                    <a:ext uri="{FF2B5EF4-FFF2-40B4-BE49-F238E27FC236}">
                      <a16:creationId xmlns:a16="http://schemas.microsoft.com/office/drawing/2014/main" id="{F659900F-C7D0-46CA-A8DA-CC8D8277CF65}"/>
                    </a:ext>
                  </a:extLst>
                </p14:cNvPr>
                <p14:cNvContentPartPr/>
                <p14:nvPr/>
              </p14:nvContentPartPr>
              <p14:xfrm>
                <a:off x="10468010" y="2744251"/>
                <a:ext cx="466920" cy="224280"/>
              </p14:xfrm>
            </p:contentPart>
          </mc:Choice>
          <mc:Fallback xmlns="">
            <p:pic>
              <p:nvPicPr>
                <p:cNvPr id="480391" name="Freihand 480390">
                  <a:extLst>
                    <a:ext uri="{FF2B5EF4-FFF2-40B4-BE49-F238E27FC236}">
                      <a16:creationId xmlns:a16="http://schemas.microsoft.com/office/drawing/2014/main" id="{F659900F-C7D0-46CA-A8DA-CC8D8277CF65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463690" y="2739931"/>
                  <a:ext cx="47556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3">
              <p14:nvContentPartPr>
                <p14:cNvPr id="480392" name="Freihand 480391">
                  <a:extLst>
                    <a:ext uri="{FF2B5EF4-FFF2-40B4-BE49-F238E27FC236}">
                      <a16:creationId xmlns:a16="http://schemas.microsoft.com/office/drawing/2014/main" id="{3F388278-21F4-43FF-98C7-C7E7F874F3AA}"/>
                    </a:ext>
                  </a:extLst>
                </p14:cNvPr>
                <p14:cNvContentPartPr/>
                <p14:nvPr/>
              </p14:nvContentPartPr>
              <p14:xfrm>
                <a:off x="10977770" y="2803291"/>
                <a:ext cx="115200" cy="50400"/>
              </p14:xfrm>
            </p:contentPart>
          </mc:Choice>
          <mc:Fallback xmlns="">
            <p:pic>
              <p:nvPicPr>
                <p:cNvPr id="480392" name="Freihand 480391">
                  <a:extLst>
                    <a:ext uri="{FF2B5EF4-FFF2-40B4-BE49-F238E27FC236}">
                      <a16:creationId xmlns:a16="http://schemas.microsoft.com/office/drawing/2014/main" id="{3F388278-21F4-43FF-98C7-C7E7F874F3AA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973450" y="2798971"/>
                  <a:ext cx="1238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5">
              <p14:nvContentPartPr>
                <p14:cNvPr id="480393" name="Freihand 480392">
                  <a:extLst>
                    <a:ext uri="{FF2B5EF4-FFF2-40B4-BE49-F238E27FC236}">
                      <a16:creationId xmlns:a16="http://schemas.microsoft.com/office/drawing/2014/main" id="{809F94BD-A3CE-4E70-9407-F9569B098C99}"/>
                    </a:ext>
                  </a:extLst>
                </p14:cNvPr>
                <p14:cNvContentPartPr/>
                <p14:nvPr/>
              </p14:nvContentPartPr>
              <p14:xfrm>
                <a:off x="11083970" y="2777371"/>
                <a:ext cx="75600" cy="75960"/>
              </p14:xfrm>
            </p:contentPart>
          </mc:Choice>
          <mc:Fallback xmlns="">
            <p:pic>
              <p:nvPicPr>
                <p:cNvPr id="480393" name="Freihand 480392">
                  <a:extLst>
                    <a:ext uri="{FF2B5EF4-FFF2-40B4-BE49-F238E27FC236}">
                      <a16:creationId xmlns:a16="http://schemas.microsoft.com/office/drawing/2014/main" id="{809F94BD-A3CE-4E70-9407-F9569B098C99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1079650" y="2773051"/>
                  <a:ext cx="84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7">
              <p14:nvContentPartPr>
                <p14:cNvPr id="480394" name="Freihand 480393">
                  <a:extLst>
                    <a:ext uri="{FF2B5EF4-FFF2-40B4-BE49-F238E27FC236}">
                      <a16:creationId xmlns:a16="http://schemas.microsoft.com/office/drawing/2014/main" id="{D05E11A2-36BA-4A9B-9D95-F9AF916CDA22}"/>
                    </a:ext>
                  </a:extLst>
                </p14:cNvPr>
                <p14:cNvContentPartPr/>
                <p14:nvPr/>
              </p14:nvContentPartPr>
              <p14:xfrm>
                <a:off x="8366330" y="2171491"/>
                <a:ext cx="695160" cy="389520"/>
              </p14:xfrm>
            </p:contentPart>
          </mc:Choice>
          <mc:Fallback xmlns="">
            <p:pic>
              <p:nvPicPr>
                <p:cNvPr id="480394" name="Freihand 480393">
                  <a:extLst>
                    <a:ext uri="{FF2B5EF4-FFF2-40B4-BE49-F238E27FC236}">
                      <a16:creationId xmlns:a16="http://schemas.microsoft.com/office/drawing/2014/main" id="{D05E11A2-36BA-4A9B-9D95-F9AF916CDA22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8362010" y="2167171"/>
                  <a:ext cx="703800" cy="39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9">
              <p14:nvContentPartPr>
                <p14:cNvPr id="480396" name="Freihand 480395">
                  <a:extLst>
                    <a:ext uri="{FF2B5EF4-FFF2-40B4-BE49-F238E27FC236}">
                      <a16:creationId xmlns:a16="http://schemas.microsoft.com/office/drawing/2014/main" id="{BE1F49D7-E5F9-4FCB-8B64-061B1BF09EA4}"/>
                    </a:ext>
                  </a:extLst>
                </p14:cNvPr>
                <p14:cNvContentPartPr/>
                <p14:nvPr/>
              </p14:nvContentPartPr>
              <p14:xfrm>
                <a:off x="5520170" y="2128291"/>
                <a:ext cx="348120" cy="563400"/>
              </p14:xfrm>
            </p:contentPart>
          </mc:Choice>
          <mc:Fallback xmlns="">
            <p:pic>
              <p:nvPicPr>
                <p:cNvPr id="480396" name="Freihand 480395">
                  <a:extLst>
                    <a:ext uri="{FF2B5EF4-FFF2-40B4-BE49-F238E27FC236}">
                      <a16:creationId xmlns:a16="http://schemas.microsoft.com/office/drawing/2014/main" id="{BE1F49D7-E5F9-4FCB-8B64-061B1BF09EA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5515850" y="2123971"/>
                  <a:ext cx="356760" cy="57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1">
              <p14:nvContentPartPr>
                <p14:cNvPr id="480397" name="Freihand 480396">
                  <a:extLst>
                    <a:ext uri="{FF2B5EF4-FFF2-40B4-BE49-F238E27FC236}">
                      <a16:creationId xmlns:a16="http://schemas.microsoft.com/office/drawing/2014/main" id="{FFF83E37-90A6-4104-9552-289CD8080CE7}"/>
                    </a:ext>
                  </a:extLst>
                </p14:cNvPr>
                <p14:cNvContentPartPr/>
                <p14:nvPr/>
              </p14:nvContentPartPr>
              <p14:xfrm>
                <a:off x="7433570" y="2089411"/>
                <a:ext cx="307080" cy="461880"/>
              </p14:xfrm>
            </p:contentPart>
          </mc:Choice>
          <mc:Fallback xmlns="">
            <p:pic>
              <p:nvPicPr>
                <p:cNvPr id="480397" name="Freihand 480396">
                  <a:extLst>
                    <a:ext uri="{FF2B5EF4-FFF2-40B4-BE49-F238E27FC236}">
                      <a16:creationId xmlns:a16="http://schemas.microsoft.com/office/drawing/2014/main" id="{FFF83E37-90A6-4104-9552-289CD8080CE7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7429250" y="2085091"/>
                  <a:ext cx="315720" cy="47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3">
              <p14:nvContentPartPr>
                <p14:cNvPr id="480398" name="Freihand 480397">
                  <a:extLst>
                    <a:ext uri="{FF2B5EF4-FFF2-40B4-BE49-F238E27FC236}">
                      <a16:creationId xmlns:a16="http://schemas.microsoft.com/office/drawing/2014/main" id="{B3FFD5E2-1CF5-4D4B-B01E-1A725DC1BA45}"/>
                    </a:ext>
                  </a:extLst>
                </p14:cNvPr>
                <p14:cNvContentPartPr/>
                <p14:nvPr/>
              </p14:nvContentPartPr>
              <p14:xfrm>
                <a:off x="5761730" y="1473091"/>
                <a:ext cx="2688120" cy="786240"/>
              </p14:xfrm>
            </p:contentPart>
          </mc:Choice>
          <mc:Fallback xmlns="">
            <p:pic>
              <p:nvPicPr>
                <p:cNvPr id="480398" name="Freihand 480397">
                  <a:extLst>
                    <a:ext uri="{FF2B5EF4-FFF2-40B4-BE49-F238E27FC236}">
                      <a16:creationId xmlns:a16="http://schemas.microsoft.com/office/drawing/2014/main" id="{B3FFD5E2-1CF5-4D4B-B01E-1A725DC1BA4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5757410" y="1468771"/>
                  <a:ext cx="2696760" cy="79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5">
              <p14:nvContentPartPr>
                <p14:cNvPr id="480400" name="Freihand 480399">
                  <a:extLst>
                    <a:ext uri="{FF2B5EF4-FFF2-40B4-BE49-F238E27FC236}">
                      <a16:creationId xmlns:a16="http://schemas.microsoft.com/office/drawing/2014/main" id="{ACF05E31-945C-4604-8E8A-D4E6E345BFE6}"/>
                    </a:ext>
                  </a:extLst>
                </p14:cNvPr>
                <p14:cNvContentPartPr/>
                <p14:nvPr/>
              </p14:nvContentPartPr>
              <p14:xfrm>
                <a:off x="7630490" y="2392171"/>
                <a:ext cx="2349000" cy="188640"/>
              </p14:xfrm>
            </p:contentPart>
          </mc:Choice>
          <mc:Fallback xmlns="">
            <p:pic>
              <p:nvPicPr>
                <p:cNvPr id="480400" name="Freihand 480399">
                  <a:extLst>
                    <a:ext uri="{FF2B5EF4-FFF2-40B4-BE49-F238E27FC236}">
                      <a16:creationId xmlns:a16="http://schemas.microsoft.com/office/drawing/2014/main" id="{ACF05E31-945C-4604-8E8A-D4E6E345BFE6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7626170" y="2387851"/>
                  <a:ext cx="2357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7">
              <p14:nvContentPartPr>
                <p14:cNvPr id="480401" name="Freihand 480400">
                  <a:extLst>
                    <a:ext uri="{FF2B5EF4-FFF2-40B4-BE49-F238E27FC236}">
                      <a16:creationId xmlns:a16="http://schemas.microsoft.com/office/drawing/2014/main" id="{9821C69E-8390-4E84-9634-502D5F257AED}"/>
                    </a:ext>
                  </a:extLst>
                </p14:cNvPr>
                <p14:cNvContentPartPr/>
                <p14:nvPr/>
              </p14:nvContentPartPr>
              <p14:xfrm>
                <a:off x="9830810" y="2406931"/>
                <a:ext cx="289440" cy="176040"/>
              </p14:xfrm>
            </p:contentPart>
          </mc:Choice>
          <mc:Fallback xmlns="">
            <p:pic>
              <p:nvPicPr>
                <p:cNvPr id="480401" name="Freihand 480400">
                  <a:extLst>
                    <a:ext uri="{FF2B5EF4-FFF2-40B4-BE49-F238E27FC236}">
                      <a16:creationId xmlns:a16="http://schemas.microsoft.com/office/drawing/2014/main" id="{9821C69E-8390-4E84-9634-502D5F257AED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9826490" y="2402611"/>
                  <a:ext cx="298080" cy="1846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398269579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2306" name="Rectangle 2"/>
          <p:cNvSpPr>
            <a:spLocks noChangeArrowheads="1"/>
          </p:cNvSpPr>
          <p:nvPr/>
        </p:nvSpPr>
        <p:spPr bwMode="auto">
          <a:xfrm>
            <a:off x="3485833" y="253060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Price level stability </a:t>
            </a:r>
            <a:endParaRPr lang="de-DE" sz="2400" b="1" dirty="0"/>
          </a:p>
        </p:txBody>
      </p:sp>
      <p:sp>
        <p:nvSpPr>
          <p:cNvPr id="482307" name="Text Box 3"/>
          <p:cNvSpPr txBox="1">
            <a:spLocks noChangeArrowheads="1"/>
          </p:cNvSpPr>
          <p:nvPr/>
        </p:nvSpPr>
        <p:spPr bwMode="auto">
          <a:xfrm>
            <a:off x="253695" y="792231"/>
            <a:ext cx="8501344" cy="47111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>
                <a:solidFill>
                  <a:schemeClr val="tx1"/>
                </a:solidFill>
              </a:rPr>
              <a:t>Price level stability is in general calculated via the consumer price index (</a:t>
            </a:r>
            <a:r>
              <a:rPr lang="de-DE" dirty="0">
                <a:solidFill>
                  <a:schemeClr val="tx1"/>
                </a:solidFill>
              </a:rPr>
              <a:t>C</a:t>
            </a:r>
            <a:r>
              <a:rPr lang="de-DE">
                <a:solidFill>
                  <a:schemeClr val="tx1"/>
                </a:solidFill>
              </a:rPr>
              <a:t>PI) or in the Eurozone the harmonized consumer price index (HCPI</a:t>
            </a:r>
            <a:r>
              <a:rPr lang="de-DE" dirty="0">
                <a:solidFill>
                  <a:schemeClr val="tx1"/>
                </a:solidFill>
              </a:rPr>
              <a:t>).</a:t>
            </a:r>
          </a:p>
          <a:p>
            <a:endParaRPr lang="de-DE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u="sng">
                <a:solidFill>
                  <a:schemeClr val="tx1"/>
                </a:solidFill>
              </a:rPr>
              <a:t>Definition of price level stability of the European central bank:</a:t>
            </a:r>
            <a:endParaRPr lang="de-DE" u="sng" dirty="0">
              <a:solidFill>
                <a:schemeClr val="tx1"/>
              </a:solidFill>
            </a:endParaRPr>
          </a:p>
          <a:p>
            <a:endParaRPr lang="de-DE" dirty="0">
              <a:solidFill>
                <a:schemeClr val="tx1"/>
              </a:solidFill>
            </a:endParaRPr>
          </a:p>
          <a:p>
            <a:r>
              <a:rPr lang="de-DE" sz="2200" dirty="0">
                <a:solidFill>
                  <a:schemeClr val="tx1"/>
                </a:solidFill>
              </a:rPr>
              <a:t>	</a:t>
            </a:r>
            <a:r>
              <a:rPr lang="de-DE" sz="2200">
                <a:solidFill>
                  <a:schemeClr val="tx1"/>
                </a:solidFill>
              </a:rPr>
              <a:t>	</a:t>
            </a:r>
            <a:r>
              <a:rPr lang="en-US" sz="2200">
                <a:solidFill>
                  <a:schemeClr val="tx1"/>
                </a:solidFill>
              </a:rPr>
              <a:t>The ECB’s Governing Council considers that price stability is best maintained by aiming for 2% inflation over the medium term. Inflation is measured by the Harmonised Index of Consumer Prices (HICP). The Governing Council’s commitment to the 2% target is symmetric. This means that we consider negative and positive deviations from the target to be equally undesirable.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C785182-46B0-41A6-A5E5-0BA0067E40B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31C51C2B-FB04-4A97-BCEC-7BEB125ACF05}"/>
                  </a:ext>
                </a:extLst>
              </p14:cNvPr>
              <p14:cNvContentPartPr/>
              <p14:nvPr/>
            </p14:nvContentPartPr>
            <p14:xfrm>
              <a:off x="6488210" y="1135051"/>
              <a:ext cx="1868400" cy="7128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31C51C2B-FB04-4A97-BCEC-7BEB125ACF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83890" y="1130731"/>
                <a:ext cx="187704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95B76187-B3F9-4ECE-9B7E-3E3390D34116}"/>
                  </a:ext>
                </a:extLst>
              </p14:cNvPr>
              <p14:cNvContentPartPr/>
              <p14:nvPr/>
            </p14:nvContentPartPr>
            <p14:xfrm>
              <a:off x="775730" y="1523491"/>
              <a:ext cx="1751760" cy="9972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95B76187-B3F9-4ECE-9B7E-3E3390D34116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771410" y="1519171"/>
                <a:ext cx="1760400" cy="10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175F10FD-0C5E-4438-BFC5-86C4B59E99D8}"/>
                  </a:ext>
                </a:extLst>
              </p14:cNvPr>
              <p14:cNvContentPartPr/>
              <p14:nvPr/>
            </p14:nvContentPartPr>
            <p14:xfrm>
              <a:off x="5143610" y="1543651"/>
              <a:ext cx="3419640" cy="666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175F10FD-0C5E-4438-BFC5-86C4B59E99D8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5139290" y="1539331"/>
                <a:ext cx="3428280" cy="7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8D6D4CEC-1B71-42BF-9BB2-6334D052B1DE}"/>
                  </a:ext>
                </a:extLst>
              </p14:cNvPr>
              <p14:cNvContentPartPr/>
              <p14:nvPr/>
            </p14:nvContentPartPr>
            <p14:xfrm>
              <a:off x="712370" y="1962691"/>
              <a:ext cx="1848960" cy="367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8D6D4CEC-1B71-42BF-9BB2-6334D052B1D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08050" y="1958371"/>
                <a:ext cx="1857600" cy="4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CE56D000-01B5-41C3-B7C2-4251147FB3E0}"/>
                  </a:ext>
                </a:extLst>
              </p14:cNvPr>
              <p14:cNvContentPartPr/>
              <p14:nvPr/>
            </p14:nvContentPartPr>
            <p14:xfrm>
              <a:off x="1439210" y="1526371"/>
              <a:ext cx="1069200" cy="46152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CE56D000-01B5-41C3-B7C2-4251147FB3E0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434890" y="1522051"/>
                <a:ext cx="1077840" cy="470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701F6BD3-1028-4F10-B341-AC6A48724331}"/>
                  </a:ext>
                </a:extLst>
              </p14:cNvPr>
              <p14:cNvContentPartPr/>
              <p14:nvPr/>
            </p14:nvContentPartPr>
            <p14:xfrm>
              <a:off x="1435250" y="1149811"/>
              <a:ext cx="756000" cy="47916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701F6BD3-1028-4F10-B341-AC6A48724331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430930" y="1145491"/>
                <a:ext cx="764640" cy="48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AEB25A40-1E30-46ED-8799-B52EF9AEF97D}"/>
                  </a:ext>
                </a:extLst>
              </p14:cNvPr>
              <p14:cNvContentPartPr/>
              <p14:nvPr/>
            </p14:nvContentPartPr>
            <p14:xfrm>
              <a:off x="279290" y="3023251"/>
              <a:ext cx="3987720" cy="1620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AEB25A40-1E30-46ED-8799-B52EF9AEF97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274970" y="3018931"/>
                <a:ext cx="3996360" cy="17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C2461A3F-36FA-41C3-B6BC-1A5EF53C9B3C}"/>
                  </a:ext>
                </a:extLst>
              </p14:cNvPr>
              <p14:cNvContentPartPr/>
              <p14:nvPr/>
            </p14:nvContentPartPr>
            <p14:xfrm>
              <a:off x="6038210" y="3698971"/>
              <a:ext cx="1376280" cy="2916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C2461A3F-36FA-41C3-B6BC-1A5EF53C9B3C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033890" y="3694651"/>
                <a:ext cx="1384920" cy="37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9F8237D8-A79B-414C-B7D0-9F764953CC6B}"/>
                  </a:ext>
                </a:extLst>
              </p14:cNvPr>
              <p14:cNvContentPartPr/>
              <p14:nvPr/>
            </p14:nvContentPartPr>
            <p14:xfrm>
              <a:off x="3363770" y="4063651"/>
              <a:ext cx="1720800" cy="2016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9F8237D8-A79B-414C-B7D0-9F764953CC6B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359450" y="4059331"/>
                <a:ext cx="1729440" cy="2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C5C4B18D-5760-430E-80DE-358AFD525374}"/>
                  </a:ext>
                </a:extLst>
              </p14:cNvPr>
              <p14:cNvContentPartPr/>
              <p14:nvPr/>
            </p14:nvContentPartPr>
            <p14:xfrm>
              <a:off x="5312090" y="4047091"/>
              <a:ext cx="2631960" cy="424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C5C4B18D-5760-430E-80DE-358AFD525374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307770" y="4042771"/>
                <a:ext cx="2640600" cy="51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147E142-CED2-477B-82EA-22F0FDE2FAA6}"/>
                  </a:ext>
                </a:extLst>
              </p14:cNvPr>
              <p14:cNvContentPartPr/>
              <p14:nvPr/>
            </p14:nvContentPartPr>
            <p14:xfrm>
              <a:off x="803810" y="4715971"/>
              <a:ext cx="776520" cy="424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147E142-CED2-477B-82EA-22F0FDE2FAA6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799490" y="4711651"/>
                <a:ext cx="785160" cy="51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EB9D46DF-17D3-408E-8F81-C0F90566C7F7}"/>
              </a:ext>
            </a:extLst>
          </p:cNvPr>
          <p:cNvGrpSpPr/>
          <p:nvPr/>
        </p:nvGrpSpPr>
        <p:grpSpPr>
          <a:xfrm>
            <a:off x="1082090" y="4463971"/>
            <a:ext cx="245880" cy="264240"/>
            <a:chOff x="1082090" y="4463971"/>
            <a:chExt cx="245880" cy="264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16A32C-A250-400D-804D-B9F2AEF71BA7}"/>
                    </a:ext>
                  </a:extLst>
                </p14:cNvPr>
                <p14:cNvContentPartPr/>
                <p14:nvPr/>
              </p14:nvContentPartPr>
              <p14:xfrm>
                <a:off x="1082090" y="4463971"/>
                <a:ext cx="114480" cy="21348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16A32C-A250-400D-804D-B9F2AEF71BA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077770" y="4459651"/>
                  <a:ext cx="123120" cy="22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C46A65B-21E2-46A2-BF13-96FA538A4598}"/>
                    </a:ext>
                  </a:extLst>
                </p14:cNvPr>
                <p14:cNvContentPartPr/>
                <p14:nvPr/>
              </p14:nvContentPartPr>
              <p14:xfrm>
                <a:off x="1277210" y="4481251"/>
                <a:ext cx="50760" cy="24696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C46A65B-21E2-46A2-BF13-96FA538A459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1272890" y="4476931"/>
                  <a:ext cx="59400" cy="25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4286031-E850-4DAE-A66F-2FEA7C6D8D13}"/>
                  </a:ext>
                </a:extLst>
              </p14:cNvPr>
              <p14:cNvContentPartPr/>
              <p14:nvPr/>
            </p14:nvContentPartPr>
            <p14:xfrm>
              <a:off x="749450" y="5051491"/>
              <a:ext cx="1279440" cy="4824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4286031-E850-4DAE-A66F-2FEA7C6D8D13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745130" y="5047171"/>
                <a:ext cx="1288080" cy="56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FF4775AB-C655-4039-9426-F2AD1AF3C89A}"/>
                  </a:ext>
                </a:extLst>
              </p14:cNvPr>
              <p14:cNvContentPartPr/>
              <p14:nvPr/>
            </p14:nvContentPartPr>
            <p14:xfrm>
              <a:off x="11378450" y="1648051"/>
              <a:ext cx="19080" cy="50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FF4775AB-C655-4039-9426-F2AD1AF3C89A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1374130" y="1643731"/>
                <a:ext cx="27720" cy="1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BDB50C45-A7A7-4EAB-AB9D-66A4506622E2}"/>
                  </a:ext>
                </a:extLst>
              </p14:cNvPr>
              <p14:cNvContentPartPr/>
              <p14:nvPr/>
            </p14:nvContentPartPr>
            <p14:xfrm>
              <a:off x="11224010" y="1637971"/>
              <a:ext cx="360" cy="36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BDB50C45-A7A7-4EAB-AB9D-66A4506622E2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1219690" y="163365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351" name="Gruppieren 482350">
            <a:extLst>
              <a:ext uri="{FF2B5EF4-FFF2-40B4-BE49-F238E27FC236}">
                <a16:creationId xmlns:a16="http://schemas.microsoft.com/office/drawing/2014/main" id="{4868AA27-A28F-4D48-979D-CF9243213DBC}"/>
              </a:ext>
            </a:extLst>
          </p:cNvPr>
          <p:cNvGrpSpPr/>
          <p:nvPr/>
        </p:nvGrpSpPr>
        <p:grpSpPr>
          <a:xfrm>
            <a:off x="8631650" y="1741291"/>
            <a:ext cx="3194280" cy="2287080"/>
            <a:chOff x="8631650" y="1741291"/>
            <a:chExt cx="3194280" cy="2287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38E4064-BB45-4949-82A2-3BA7428846C5}"/>
                    </a:ext>
                  </a:extLst>
                </p14:cNvPr>
                <p14:cNvContentPartPr/>
                <p14:nvPr/>
              </p14:nvContentPartPr>
              <p14:xfrm>
                <a:off x="8661890" y="2183731"/>
                <a:ext cx="255240" cy="16200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38E4064-BB45-4949-82A2-3BA7428846C5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657570" y="2179411"/>
                  <a:ext cx="2638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8F45C02-62A8-4D16-B5A8-F50646C829BF}"/>
                    </a:ext>
                  </a:extLst>
                </p14:cNvPr>
                <p14:cNvContentPartPr/>
                <p14:nvPr/>
              </p14:nvContentPartPr>
              <p14:xfrm>
                <a:off x="8963930" y="2136571"/>
                <a:ext cx="288000" cy="2959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8F45C02-62A8-4D16-B5A8-F50646C829BF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959610" y="2132251"/>
                  <a:ext cx="29664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21287A1-C156-446A-98CD-EEF37912EF78}"/>
                    </a:ext>
                  </a:extLst>
                </p14:cNvPr>
                <p14:cNvContentPartPr/>
                <p14:nvPr/>
              </p14:nvContentPartPr>
              <p14:xfrm>
                <a:off x="9472610" y="2139091"/>
                <a:ext cx="113400" cy="23364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21287A1-C156-446A-98CD-EEF37912EF78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468290" y="2134771"/>
                  <a:ext cx="122040" cy="24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61926026-E00A-420B-A438-E58E6EB358C5}"/>
                    </a:ext>
                  </a:extLst>
                </p14:cNvPr>
                <p14:cNvContentPartPr/>
                <p14:nvPr/>
              </p14:nvContentPartPr>
              <p14:xfrm>
                <a:off x="9624170" y="2108851"/>
                <a:ext cx="99720" cy="10188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61926026-E00A-420B-A438-E58E6EB358C5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9619850" y="2104531"/>
                  <a:ext cx="1083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288F8CD-7D28-4F7A-BDCB-4DE34DDD7EBD}"/>
                    </a:ext>
                  </a:extLst>
                </p14:cNvPr>
                <p14:cNvContentPartPr/>
                <p14:nvPr/>
              </p14:nvContentPartPr>
              <p14:xfrm>
                <a:off x="9744770" y="2111011"/>
                <a:ext cx="101880" cy="878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288F8CD-7D28-4F7A-BDCB-4DE34DDD7EBD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9740450" y="2106691"/>
                  <a:ext cx="110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CAFB3070-3DD2-4707-81D6-CEE7F327E879}"/>
                    </a:ext>
                  </a:extLst>
                </p14:cNvPr>
                <p14:cNvContentPartPr/>
                <p14:nvPr/>
              </p14:nvContentPartPr>
              <p14:xfrm>
                <a:off x="9859610" y="2089411"/>
                <a:ext cx="114840" cy="1018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CAFB3070-3DD2-4707-81D6-CEE7F327E879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9855290" y="2085091"/>
                  <a:ext cx="123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22E8F66-0C30-41A8-BD27-3100F2605988}"/>
                    </a:ext>
                  </a:extLst>
                </p14:cNvPr>
                <p14:cNvContentPartPr/>
                <p14:nvPr/>
              </p14:nvContentPartPr>
              <p14:xfrm>
                <a:off x="9885890" y="1977451"/>
                <a:ext cx="30960" cy="18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22E8F66-0C30-41A8-BD27-3100F2605988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9881570" y="1973131"/>
                  <a:ext cx="396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6702E96-DB88-45FE-A4CE-15D1A47484FA}"/>
                    </a:ext>
                  </a:extLst>
                </p14:cNvPr>
                <p14:cNvContentPartPr/>
                <p14:nvPr/>
              </p14:nvContentPartPr>
              <p14:xfrm>
                <a:off x="10196210" y="1909771"/>
                <a:ext cx="49680" cy="2426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6702E96-DB88-45FE-A4CE-15D1A47484F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10191890" y="1905451"/>
                  <a:ext cx="58320" cy="25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1E5291DE-4034-47DB-B2DC-B7D5E6C315B2}"/>
                    </a:ext>
                  </a:extLst>
                </p14:cNvPr>
                <p14:cNvContentPartPr/>
                <p14:nvPr/>
              </p14:nvContentPartPr>
              <p14:xfrm>
                <a:off x="10268210" y="1995091"/>
                <a:ext cx="104760" cy="1202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1E5291DE-4034-47DB-B2DC-B7D5E6C315B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10263890" y="1990771"/>
                  <a:ext cx="11340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16BE77-ECB0-40B6-9557-03DBB0E4D182}"/>
                    </a:ext>
                  </a:extLst>
                </p14:cNvPr>
                <p14:cNvContentPartPr/>
                <p14:nvPr/>
              </p14:nvContentPartPr>
              <p14:xfrm>
                <a:off x="10441370" y="1974931"/>
                <a:ext cx="314280" cy="13500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16BE77-ECB0-40B6-9557-03DBB0E4D182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10437050" y="1970611"/>
                  <a:ext cx="3229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F0177965-A19D-4CE4-AC48-9129A5194AA7}"/>
                    </a:ext>
                  </a:extLst>
                </p14:cNvPr>
                <p14:cNvContentPartPr/>
                <p14:nvPr/>
              </p14:nvContentPartPr>
              <p14:xfrm>
                <a:off x="10731890" y="1837051"/>
                <a:ext cx="25560" cy="2415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F0177965-A19D-4CE4-AC48-9129A5194AA7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0727570" y="1832731"/>
                  <a:ext cx="34200" cy="25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4C6EFF5-2624-4A1A-B02B-ED6F3C8B9F02}"/>
                    </a:ext>
                  </a:extLst>
                </p14:cNvPr>
                <p14:cNvContentPartPr/>
                <p14:nvPr/>
              </p14:nvContentPartPr>
              <p14:xfrm>
                <a:off x="10898930" y="1919131"/>
                <a:ext cx="117000" cy="1321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4C6EFF5-2624-4A1A-B02B-ED6F3C8B9F02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0894610" y="1914811"/>
                  <a:ext cx="1256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C2126CC1-20FE-4757-ADFB-0916B906EF42}"/>
                    </a:ext>
                  </a:extLst>
                </p14:cNvPr>
                <p14:cNvContentPartPr/>
                <p14:nvPr/>
              </p14:nvContentPartPr>
              <p14:xfrm>
                <a:off x="11030690" y="1838851"/>
                <a:ext cx="151560" cy="17676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C2126CC1-20FE-4757-ADFB-0916B906EF42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1026370" y="1834531"/>
                  <a:ext cx="16020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8803B7B-D2AA-4E82-A565-690C1D2AE97E}"/>
                    </a:ext>
                  </a:extLst>
                </p14:cNvPr>
                <p14:cNvContentPartPr/>
                <p14:nvPr/>
              </p14:nvContentPartPr>
              <p14:xfrm>
                <a:off x="11195930" y="1808971"/>
                <a:ext cx="58680" cy="16200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8803B7B-D2AA-4E82-A565-690C1D2AE97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1191610" y="1804651"/>
                  <a:ext cx="6732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473E387E-90AC-4111-B834-5BB3813E495D}"/>
                    </a:ext>
                  </a:extLst>
                </p14:cNvPr>
                <p14:cNvContentPartPr/>
                <p14:nvPr/>
              </p14:nvContentPartPr>
              <p14:xfrm>
                <a:off x="11281250" y="1920211"/>
                <a:ext cx="18000" cy="5688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473E387E-90AC-4111-B834-5BB3813E495D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1276930" y="1915891"/>
                  <a:ext cx="26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DE9863AE-7D5E-412E-B866-D9D3A371463D}"/>
                    </a:ext>
                  </a:extLst>
                </p14:cNvPr>
                <p14:cNvContentPartPr/>
                <p14:nvPr/>
              </p14:nvContentPartPr>
              <p14:xfrm>
                <a:off x="11347130" y="1775131"/>
                <a:ext cx="105120" cy="1947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DE9863AE-7D5E-412E-B866-D9D3A371463D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1342810" y="1770811"/>
                  <a:ext cx="113760" cy="20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1EA4813-0A13-4E6A-AB2D-56B5EFC6B40D}"/>
                    </a:ext>
                  </a:extLst>
                </p14:cNvPr>
                <p14:cNvContentPartPr/>
                <p14:nvPr/>
              </p14:nvContentPartPr>
              <p14:xfrm>
                <a:off x="11526410" y="1868371"/>
                <a:ext cx="360" cy="36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1EA4813-0A13-4E6A-AB2D-56B5EFC6B40D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1522090" y="1864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46DA8F-5558-49C7-8CEC-C5B970F38BAF}"/>
                    </a:ext>
                  </a:extLst>
                </p14:cNvPr>
                <p14:cNvContentPartPr/>
                <p14:nvPr/>
              </p14:nvContentPartPr>
              <p14:xfrm>
                <a:off x="11470970" y="1741291"/>
                <a:ext cx="163800" cy="29160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46DA8F-5558-49C7-8CEC-C5B970F38BAF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1466650" y="1736971"/>
                  <a:ext cx="172440" cy="30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8155E3E9-56B2-47E3-B161-8E23F4F2F1EC}"/>
                    </a:ext>
                  </a:extLst>
                </p14:cNvPr>
                <p14:cNvContentPartPr/>
                <p14:nvPr/>
              </p14:nvContentPartPr>
              <p14:xfrm>
                <a:off x="8631650" y="2531131"/>
                <a:ext cx="115560" cy="1098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8155E3E9-56B2-47E3-B161-8E23F4F2F1EC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8627330" y="2526811"/>
                  <a:ext cx="1242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EBF478D-4B20-4617-AA34-E286BE3BAC76}"/>
                    </a:ext>
                  </a:extLst>
                </p14:cNvPr>
                <p14:cNvContentPartPr/>
                <p14:nvPr/>
              </p14:nvContentPartPr>
              <p14:xfrm>
                <a:off x="8779610" y="2521771"/>
                <a:ext cx="65520" cy="10044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EBF478D-4B20-4617-AA34-E286BE3BAC76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8775290" y="2517451"/>
                  <a:ext cx="74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0061B332-2121-4347-9456-F602B8D9C417}"/>
                    </a:ext>
                  </a:extLst>
                </p14:cNvPr>
                <p14:cNvContentPartPr/>
                <p14:nvPr/>
              </p14:nvContentPartPr>
              <p14:xfrm>
                <a:off x="8867810" y="2535451"/>
                <a:ext cx="56880" cy="702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0061B332-2121-4347-9456-F602B8D9C417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863490" y="2531131"/>
                  <a:ext cx="655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D2180CF-72D1-46B3-9E9A-250F6D8AADC3}"/>
                    </a:ext>
                  </a:extLst>
                </p14:cNvPr>
                <p14:cNvContentPartPr/>
                <p14:nvPr/>
              </p14:nvContentPartPr>
              <p14:xfrm>
                <a:off x="8964650" y="2518891"/>
                <a:ext cx="214200" cy="8496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D2180CF-72D1-46B3-9E9A-250F6D8AADC3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960330" y="2514571"/>
                  <a:ext cx="2228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45723A21-FDDD-4E88-BC1F-A0DA4874C2E9}"/>
                    </a:ext>
                  </a:extLst>
                </p14:cNvPr>
                <p14:cNvContentPartPr/>
                <p14:nvPr/>
              </p14:nvContentPartPr>
              <p14:xfrm>
                <a:off x="9245810" y="2501611"/>
                <a:ext cx="24840" cy="100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45723A21-FDDD-4E88-BC1F-A0DA4874C2E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241490" y="2497291"/>
                  <a:ext cx="334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DB2F5659-1B70-44C8-AE7E-AE7119C8EF44}"/>
                    </a:ext>
                  </a:extLst>
                </p14:cNvPr>
                <p14:cNvContentPartPr/>
                <p14:nvPr/>
              </p14:nvContentPartPr>
              <p14:xfrm>
                <a:off x="9156890" y="2500531"/>
                <a:ext cx="51480" cy="102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DB2F5659-1B70-44C8-AE7E-AE7119C8EF44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9152570" y="2496211"/>
                  <a:ext cx="6012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B65F96B-7023-4564-B844-B355C7A4F808}"/>
                    </a:ext>
                  </a:extLst>
                </p14:cNvPr>
                <p14:cNvContentPartPr/>
                <p14:nvPr/>
              </p14:nvContentPartPr>
              <p14:xfrm>
                <a:off x="9236810" y="2495131"/>
                <a:ext cx="74880" cy="87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B65F96B-7023-4564-B844-B355C7A4F80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232490" y="2490811"/>
                  <a:ext cx="835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6E889CC-E46B-492E-9C9D-F63036562B12}"/>
                    </a:ext>
                  </a:extLst>
                </p14:cNvPr>
                <p14:cNvContentPartPr/>
                <p14:nvPr/>
              </p14:nvContentPartPr>
              <p14:xfrm>
                <a:off x="9442730" y="2445091"/>
                <a:ext cx="97200" cy="113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6E889CC-E46B-492E-9C9D-F63036562B1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438410" y="2440771"/>
                  <a:ext cx="1058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1B8D7EC-F88C-4568-B8F8-8BF8FEAB8DFE}"/>
                    </a:ext>
                  </a:extLst>
                </p14:cNvPr>
                <p14:cNvContentPartPr/>
                <p14:nvPr/>
              </p14:nvContentPartPr>
              <p14:xfrm>
                <a:off x="9462890" y="2430331"/>
                <a:ext cx="189720" cy="12276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1B8D7EC-F88C-4568-B8F8-8BF8FEAB8DFE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458570" y="2426011"/>
                  <a:ext cx="1983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FAEF9CE-AA2B-4592-A3DB-613D899CBDF8}"/>
                    </a:ext>
                  </a:extLst>
                </p14:cNvPr>
                <p14:cNvContentPartPr/>
                <p14:nvPr/>
              </p14:nvContentPartPr>
              <p14:xfrm>
                <a:off x="9636770" y="2365891"/>
                <a:ext cx="360" cy="3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FAEF9CE-AA2B-4592-A3DB-613D899CBDF8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632450" y="2361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696406B-E1F9-4E8E-8D8F-0C0B9D57CCE6}"/>
                    </a:ext>
                  </a:extLst>
                </p14:cNvPr>
                <p14:cNvContentPartPr/>
                <p14:nvPr/>
              </p14:nvContentPartPr>
              <p14:xfrm>
                <a:off x="9915410" y="2385331"/>
                <a:ext cx="349920" cy="23112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696406B-E1F9-4E8E-8D8F-0C0B9D57CCE6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911090" y="2381011"/>
                  <a:ext cx="3585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DD86131-2CA3-44FE-AD93-3C6976480E0E}"/>
                    </a:ext>
                  </a:extLst>
                </p14:cNvPr>
                <p14:cNvContentPartPr/>
                <p14:nvPr/>
              </p14:nvContentPartPr>
              <p14:xfrm>
                <a:off x="10307090" y="2376331"/>
                <a:ext cx="173520" cy="655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DD86131-2CA3-44FE-AD93-3C6976480E0E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10302770" y="2372011"/>
                  <a:ext cx="182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E869EAA6-3062-4937-AFE9-82511A0B8DFA}"/>
                    </a:ext>
                  </a:extLst>
                </p14:cNvPr>
                <p14:cNvContentPartPr/>
                <p14:nvPr/>
              </p14:nvContentPartPr>
              <p14:xfrm>
                <a:off x="10463330" y="2274451"/>
                <a:ext cx="234720" cy="1627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E869EAA6-3062-4937-AFE9-82511A0B8DF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10459010" y="2270131"/>
                  <a:ext cx="24336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CA13EE5D-9431-45E4-B436-6C70CF1535E4}"/>
                    </a:ext>
                  </a:extLst>
                </p14:cNvPr>
                <p14:cNvContentPartPr/>
                <p14:nvPr/>
              </p14:nvContentPartPr>
              <p14:xfrm>
                <a:off x="10765730" y="2365891"/>
                <a:ext cx="11520" cy="117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CA13EE5D-9431-45E4-B436-6C70CF1535E4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10761410" y="2361571"/>
                  <a:ext cx="201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32FC7592-1F31-49B5-8CD3-E157B0908E5E}"/>
                    </a:ext>
                  </a:extLst>
                </p14:cNvPr>
                <p14:cNvContentPartPr/>
                <p14:nvPr/>
              </p14:nvContentPartPr>
              <p14:xfrm>
                <a:off x="10828010" y="2243131"/>
                <a:ext cx="315000" cy="13176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32FC7592-1F31-49B5-8CD3-E157B0908E5E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10823690" y="2238811"/>
                  <a:ext cx="32364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A2B2B0CD-287E-45E9-BB8F-19BE847BA47D}"/>
                    </a:ext>
                  </a:extLst>
                </p14:cNvPr>
                <p14:cNvContentPartPr/>
                <p14:nvPr/>
              </p14:nvContentPartPr>
              <p14:xfrm>
                <a:off x="8665130" y="2800051"/>
                <a:ext cx="131040" cy="111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A2B2B0CD-287E-45E9-BB8F-19BE847BA47D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8660810" y="2795731"/>
                  <a:ext cx="1396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2DFF24CE-0086-4364-B4EA-E8EA3184841C}"/>
                    </a:ext>
                  </a:extLst>
                </p14:cNvPr>
                <p14:cNvContentPartPr/>
                <p14:nvPr/>
              </p14:nvContentPartPr>
              <p14:xfrm>
                <a:off x="8851970" y="2717251"/>
                <a:ext cx="236520" cy="1436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2DFF24CE-0086-4364-B4EA-E8EA3184841C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8847650" y="2712931"/>
                  <a:ext cx="245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E0CE170-3975-4F02-BB9D-A7AF0048C72F}"/>
                    </a:ext>
                  </a:extLst>
                </p14:cNvPr>
                <p14:cNvContentPartPr/>
                <p14:nvPr/>
              </p14:nvContentPartPr>
              <p14:xfrm>
                <a:off x="9230690" y="2694211"/>
                <a:ext cx="177480" cy="13536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E0CE170-3975-4F02-BB9D-A7AF0048C72F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9226370" y="2689891"/>
                  <a:ext cx="1861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05EAA101-6C3B-479C-A67B-6A7677400D6D}"/>
                    </a:ext>
                  </a:extLst>
                </p14:cNvPr>
                <p14:cNvContentPartPr/>
                <p14:nvPr/>
              </p14:nvContentPartPr>
              <p14:xfrm>
                <a:off x="9416090" y="2674411"/>
                <a:ext cx="150480" cy="13140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05EAA101-6C3B-479C-A67B-6A7677400D6D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9411770" y="2670091"/>
                  <a:ext cx="15912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61B103B-44C4-4532-814D-39DC3475BCF4}"/>
                    </a:ext>
                  </a:extLst>
                </p14:cNvPr>
                <p14:cNvContentPartPr/>
                <p14:nvPr/>
              </p14:nvContentPartPr>
              <p14:xfrm>
                <a:off x="9728570" y="2688811"/>
                <a:ext cx="117000" cy="18540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61B103B-44C4-4532-814D-39DC3475BCF4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9724250" y="2684491"/>
                  <a:ext cx="12564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9FC3D01-2574-45E2-9D03-750CF42644C3}"/>
                    </a:ext>
                  </a:extLst>
                </p14:cNvPr>
                <p14:cNvContentPartPr/>
                <p14:nvPr/>
              </p14:nvContentPartPr>
              <p14:xfrm>
                <a:off x="9892730" y="2674771"/>
                <a:ext cx="137880" cy="9108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9FC3D01-2574-45E2-9D03-750CF42644C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888410" y="2670451"/>
                  <a:ext cx="14652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E7103CC-79EF-4861-9002-80098AD7FBC3}"/>
                    </a:ext>
                  </a:extLst>
                </p14:cNvPr>
                <p14:cNvContentPartPr/>
                <p14:nvPr/>
              </p14:nvContentPartPr>
              <p14:xfrm>
                <a:off x="10023050" y="2618611"/>
                <a:ext cx="7560" cy="2124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E7103CC-79EF-4861-9002-80098AD7FBC3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018730" y="2614291"/>
                  <a:ext cx="162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482304" name="Freihand 482303">
                  <a:extLst>
                    <a:ext uri="{FF2B5EF4-FFF2-40B4-BE49-F238E27FC236}">
                      <a16:creationId xmlns:a16="http://schemas.microsoft.com/office/drawing/2014/main" id="{D076F8DD-BCC7-4597-9B47-21A3EF91F12B}"/>
                    </a:ext>
                  </a:extLst>
                </p14:cNvPr>
                <p14:cNvContentPartPr/>
                <p14:nvPr/>
              </p14:nvContentPartPr>
              <p14:xfrm>
                <a:off x="10058330" y="2660371"/>
                <a:ext cx="76320" cy="97200"/>
              </p14:xfrm>
            </p:contentPart>
          </mc:Choice>
          <mc:Fallback xmlns="">
            <p:pic>
              <p:nvPicPr>
                <p:cNvPr id="482304" name="Freihand 482303">
                  <a:extLst>
                    <a:ext uri="{FF2B5EF4-FFF2-40B4-BE49-F238E27FC236}">
                      <a16:creationId xmlns:a16="http://schemas.microsoft.com/office/drawing/2014/main" id="{D076F8DD-BCC7-4597-9B47-21A3EF91F12B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054010" y="2656051"/>
                  <a:ext cx="849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482305" name="Freihand 482304">
                  <a:extLst>
                    <a:ext uri="{FF2B5EF4-FFF2-40B4-BE49-F238E27FC236}">
                      <a16:creationId xmlns:a16="http://schemas.microsoft.com/office/drawing/2014/main" id="{297343B6-40EF-4F62-AE17-1F38046A3868}"/>
                    </a:ext>
                  </a:extLst>
                </p14:cNvPr>
                <p14:cNvContentPartPr/>
                <p14:nvPr/>
              </p14:nvContentPartPr>
              <p14:xfrm>
                <a:off x="10148330" y="2659291"/>
                <a:ext cx="75600" cy="99000"/>
              </p14:xfrm>
            </p:contentPart>
          </mc:Choice>
          <mc:Fallback xmlns="">
            <p:pic>
              <p:nvPicPr>
                <p:cNvPr id="482305" name="Freihand 482304">
                  <a:extLst>
                    <a:ext uri="{FF2B5EF4-FFF2-40B4-BE49-F238E27FC236}">
                      <a16:creationId xmlns:a16="http://schemas.microsoft.com/office/drawing/2014/main" id="{297343B6-40EF-4F62-AE17-1F38046A3868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44010" y="2654971"/>
                  <a:ext cx="842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482308" name="Freihand 482307">
                  <a:extLst>
                    <a:ext uri="{FF2B5EF4-FFF2-40B4-BE49-F238E27FC236}">
                      <a16:creationId xmlns:a16="http://schemas.microsoft.com/office/drawing/2014/main" id="{1C3FAFCC-AFDB-418B-8BDB-6015BC6537F5}"/>
                    </a:ext>
                  </a:extLst>
                </p14:cNvPr>
                <p14:cNvContentPartPr/>
                <p14:nvPr/>
              </p14:nvContentPartPr>
              <p14:xfrm>
                <a:off x="10267130" y="2653531"/>
                <a:ext cx="106560" cy="84600"/>
              </p14:xfrm>
            </p:contentPart>
          </mc:Choice>
          <mc:Fallback xmlns="">
            <p:pic>
              <p:nvPicPr>
                <p:cNvPr id="482308" name="Freihand 482307">
                  <a:extLst>
                    <a:ext uri="{FF2B5EF4-FFF2-40B4-BE49-F238E27FC236}">
                      <a16:creationId xmlns:a16="http://schemas.microsoft.com/office/drawing/2014/main" id="{1C3FAFCC-AFDB-418B-8BDB-6015BC6537F5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262810" y="2649211"/>
                  <a:ext cx="1152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482309" name="Freihand 482308">
                  <a:extLst>
                    <a:ext uri="{FF2B5EF4-FFF2-40B4-BE49-F238E27FC236}">
                      <a16:creationId xmlns:a16="http://schemas.microsoft.com/office/drawing/2014/main" id="{CAD954B5-3231-4887-81F8-34D5C7C9A57B}"/>
                    </a:ext>
                  </a:extLst>
                </p14:cNvPr>
                <p14:cNvContentPartPr/>
                <p14:nvPr/>
              </p14:nvContentPartPr>
              <p14:xfrm>
                <a:off x="10615970" y="2613931"/>
                <a:ext cx="117000" cy="98280"/>
              </p14:xfrm>
            </p:contentPart>
          </mc:Choice>
          <mc:Fallback xmlns="">
            <p:pic>
              <p:nvPicPr>
                <p:cNvPr id="482309" name="Freihand 482308">
                  <a:extLst>
                    <a:ext uri="{FF2B5EF4-FFF2-40B4-BE49-F238E27FC236}">
                      <a16:creationId xmlns:a16="http://schemas.microsoft.com/office/drawing/2014/main" id="{CAD954B5-3231-4887-81F8-34D5C7C9A57B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11650" y="2609611"/>
                  <a:ext cx="12564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482310" name="Freihand 482309">
                  <a:extLst>
                    <a:ext uri="{FF2B5EF4-FFF2-40B4-BE49-F238E27FC236}">
                      <a16:creationId xmlns:a16="http://schemas.microsoft.com/office/drawing/2014/main" id="{13D5B25E-2C03-49A8-9D8A-90C1C7C06D4E}"/>
                    </a:ext>
                  </a:extLst>
                </p14:cNvPr>
                <p14:cNvContentPartPr/>
                <p14:nvPr/>
              </p14:nvContentPartPr>
              <p14:xfrm>
                <a:off x="10740530" y="2626171"/>
                <a:ext cx="304920" cy="66960"/>
              </p14:xfrm>
            </p:contentPart>
          </mc:Choice>
          <mc:Fallback xmlns="">
            <p:pic>
              <p:nvPicPr>
                <p:cNvPr id="482310" name="Freihand 482309">
                  <a:extLst>
                    <a:ext uri="{FF2B5EF4-FFF2-40B4-BE49-F238E27FC236}">
                      <a16:creationId xmlns:a16="http://schemas.microsoft.com/office/drawing/2014/main" id="{13D5B25E-2C03-49A8-9D8A-90C1C7C06D4E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36210" y="2621851"/>
                  <a:ext cx="3135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482311" name="Freihand 482310">
                  <a:extLst>
                    <a:ext uri="{FF2B5EF4-FFF2-40B4-BE49-F238E27FC236}">
                      <a16:creationId xmlns:a16="http://schemas.microsoft.com/office/drawing/2014/main" id="{E4E87F15-38D5-4A2A-8BB1-66E812733E23}"/>
                    </a:ext>
                  </a:extLst>
                </p14:cNvPr>
                <p14:cNvContentPartPr/>
                <p14:nvPr/>
              </p14:nvContentPartPr>
              <p14:xfrm>
                <a:off x="11124290" y="2609251"/>
                <a:ext cx="72360" cy="88920"/>
              </p14:xfrm>
            </p:contentPart>
          </mc:Choice>
          <mc:Fallback xmlns="">
            <p:pic>
              <p:nvPicPr>
                <p:cNvPr id="482311" name="Freihand 482310">
                  <a:extLst>
                    <a:ext uri="{FF2B5EF4-FFF2-40B4-BE49-F238E27FC236}">
                      <a16:creationId xmlns:a16="http://schemas.microsoft.com/office/drawing/2014/main" id="{E4E87F15-38D5-4A2A-8BB1-66E812733E2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119970" y="2604931"/>
                  <a:ext cx="810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482312" name="Freihand 482311">
                  <a:extLst>
                    <a:ext uri="{FF2B5EF4-FFF2-40B4-BE49-F238E27FC236}">
                      <a16:creationId xmlns:a16="http://schemas.microsoft.com/office/drawing/2014/main" id="{F667069A-483C-42BF-BBCF-82E597EE7214}"/>
                    </a:ext>
                  </a:extLst>
                </p14:cNvPr>
                <p14:cNvContentPartPr/>
                <p14:nvPr/>
              </p14:nvContentPartPr>
              <p14:xfrm>
                <a:off x="11374130" y="2484691"/>
                <a:ext cx="330840" cy="172800"/>
              </p14:xfrm>
            </p:contentPart>
          </mc:Choice>
          <mc:Fallback xmlns="">
            <p:pic>
              <p:nvPicPr>
                <p:cNvPr id="482312" name="Freihand 482311">
                  <a:extLst>
                    <a:ext uri="{FF2B5EF4-FFF2-40B4-BE49-F238E27FC236}">
                      <a16:creationId xmlns:a16="http://schemas.microsoft.com/office/drawing/2014/main" id="{F667069A-483C-42BF-BBCF-82E597EE7214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369810" y="2480371"/>
                  <a:ext cx="339480" cy="18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482315" name="Freihand 482314">
                  <a:extLst>
                    <a:ext uri="{FF2B5EF4-FFF2-40B4-BE49-F238E27FC236}">
                      <a16:creationId xmlns:a16="http://schemas.microsoft.com/office/drawing/2014/main" id="{1B12D78B-3701-4799-BD5C-96D6BB30338C}"/>
                    </a:ext>
                  </a:extLst>
                </p14:cNvPr>
                <p14:cNvContentPartPr/>
                <p14:nvPr/>
              </p14:nvContentPartPr>
              <p14:xfrm>
                <a:off x="8725250" y="3004891"/>
                <a:ext cx="227880" cy="198720"/>
              </p14:xfrm>
            </p:contentPart>
          </mc:Choice>
          <mc:Fallback xmlns="">
            <p:pic>
              <p:nvPicPr>
                <p:cNvPr id="482315" name="Freihand 482314">
                  <a:extLst>
                    <a:ext uri="{FF2B5EF4-FFF2-40B4-BE49-F238E27FC236}">
                      <a16:creationId xmlns:a16="http://schemas.microsoft.com/office/drawing/2014/main" id="{1B12D78B-3701-4799-BD5C-96D6BB30338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8720930" y="3000571"/>
                  <a:ext cx="23652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482316" name="Freihand 482315">
                  <a:extLst>
                    <a:ext uri="{FF2B5EF4-FFF2-40B4-BE49-F238E27FC236}">
                      <a16:creationId xmlns:a16="http://schemas.microsoft.com/office/drawing/2014/main" id="{50FE1801-CC0C-4FCF-9406-C8E37EF494E5}"/>
                    </a:ext>
                  </a:extLst>
                </p14:cNvPr>
                <p14:cNvContentPartPr/>
                <p14:nvPr/>
              </p14:nvContentPartPr>
              <p14:xfrm>
                <a:off x="9044570" y="3037291"/>
                <a:ext cx="117720" cy="66240"/>
              </p14:xfrm>
            </p:contentPart>
          </mc:Choice>
          <mc:Fallback xmlns="">
            <p:pic>
              <p:nvPicPr>
                <p:cNvPr id="482316" name="Freihand 482315">
                  <a:extLst>
                    <a:ext uri="{FF2B5EF4-FFF2-40B4-BE49-F238E27FC236}">
                      <a16:creationId xmlns:a16="http://schemas.microsoft.com/office/drawing/2014/main" id="{50FE1801-CC0C-4FCF-9406-C8E37EF494E5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040250" y="3032971"/>
                  <a:ext cx="12636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482317" name="Freihand 482316">
                  <a:extLst>
                    <a:ext uri="{FF2B5EF4-FFF2-40B4-BE49-F238E27FC236}">
                      <a16:creationId xmlns:a16="http://schemas.microsoft.com/office/drawing/2014/main" id="{BA2AF174-6BD1-4DAD-9967-2B70DDEF3D4D}"/>
                    </a:ext>
                  </a:extLst>
                </p14:cNvPr>
                <p14:cNvContentPartPr/>
                <p14:nvPr/>
              </p14:nvContentPartPr>
              <p14:xfrm>
                <a:off x="9394850" y="2929651"/>
                <a:ext cx="304560" cy="216000"/>
              </p14:xfrm>
            </p:contentPart>
          </mc:Choice>
          <mc:Fallback xmlns="">
            <p:pic>
              <p:nvPicPr>
                <p:cNvPr id="482317" name="Freihand 482316">
                  <a:extLst>
                    <a:ext uri="{FF2B5EF4-FFF2-40B4-BE49-F238E27FC236}">
                      <a16:creationId xmlns:a16="http://schemas.microsoft.com/office/drawing/2014/main" id="{BA2AF174-6BD1-4DAD-9967-2B70DDEF3D4D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390530" y="2925331"/>
                  <a:ext cx="3132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482318" name="Freihand 482317">
                  <a:extLst>
                    <a:ext uri="{FF2B5EF4-FFF2-40B4-BE49-F238E27FC236}">
                      <a16:creationId xmlns:a16="http://schemas.microsoft.com/office/drawing/2014/main" id="{40DEB251-86E3-457B-AEDC-F65327B7B812}"/>
                    </a:ext>
                  </a:extLst>
                </p14:cNvPr>
                <p14:cNvContentPartPr/>
                <p14:nvPr/>
              </p14:nvContentPartPr>
              <p14:xfrm>
                <a:off x="9903170" y="2947291"/>
                <a:ext cx="205200" cy="97560"/>
              </p14:xfrm>
            </p:contentPart>
          </mc:Choice>
          <mc:Fallback xmlns="">
            <p:pic>
              <p:nvPicPr>
                <p:cNvPr id="482318" name="Freihand 482317">
                  <a:extLst>
                    <a:ext uri="{FF2B5EF4-FFF2-40B4-BE49-F238E27FC236}">
                      <a16:creationId xmlns:a16="http://schemas.microsoft.com/office/drawing/2014/main" id="{40DEB251-86E3-457B-AEDC-F65327B7B81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898850" y="2942971"/>
                  <a:ext cx="213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482319" name="Freihand 482318">
                  <a:extLst>
                    <a:ext uri="{FF2B5EF4-FFF2-40B4-BE49-F238E27FC236}">
                      <a16:creationId xmlns:a16="http://schemas.microsoft.com/office/drawing/2014/main" id="{7A012922-4093-426C-AEBE-FD00697F9D8C}"/>
                    </a:ext>
                  </a:extLst>
                </p14:cNvPr>
                <p14:cNvContentPartPr/>
                <p14:nvPr/>
              </p14:nvContentPartPr>
              <p14:xfrm>
                <a:off x="10140050" y="2926051"/>
                <a:ext cx="184320" cy="102960"/>
              </p14:xfrm>
            </p:contentPart>
          </mc:Choice>
          <mc:Fallback xmlns="">
            <p:pic>
              <p:nvPicPr>
                <p:cNvPr id="482319" name="Freihand 482318">
                  <a:extLst>
                    <a:ext uri="{FF2B5EF4-FFF2-40B4-BE49-F238E27FC236}">
                      <a16:creationId xmlns:a16="http://schemas.microsoft.com/office/drawing/2014/main" id="{7A012922-4093-426C-AEBE-FD00697F9D8C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10135730" y="2921731"/>
                  <a:ext cx="1929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482320" name="Freihand 482319">
                  <a:extLst>
                    <a:ext uri="{FF2B5EF4-FFF2-40B4-BE49-F238E27FC236}">
                      <a16:creationId xmlns:a16="http://schemas.microsoft.com/office/drawing/2014/main" id="{9A9A5680-EF04-49C1-87C4-6017E03290C8}"/>
                    </a:ext>
                  </a:extLst>
                </p14:cNvPr>
                <p14:cNvContentPartPr/>
                <p14:nvPr/>
              </p14:nvContentPartPr>
              <p14:xfrm>
                <a:off x="10309610" y="2851171"/>
                <a:ext cx="107280" cy="151920"/>
              </p14:xfrm>
            </p:contentPart>
          </mc:Choice>
          <mc:Fallback xmlns="">
            <p:pic>
              <p:nvPicPr>
                <p:cNvPr id="482320" name="Freihand 482319">
                  <a:extLst>
                    <a:ext uri="{FF2B5EF4-FFF2-40B4-BE49-F238E27FC236}">
                      <a16:creationId xmlns:a16="http://schemas.microsoft.com/office/drawing/2014/main" id="{9A9A5680-EF04-49C1-87C4-6017E03290C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10305290" y="2846851"/>
                  <a:ext cx="11592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482321" name="Freihand 482320">
                  <a:extLst>
                    <a:ext uri="{FF2B5EF4-FFF2-40B4-BE49-F238E27FC236}">
                      <a16:creationId xmlns:a16="http://schemas.microsoft.com/office/drawing/2014/main" id="{15F55F8A-07C2-4895-884D-FEA97A66F810}"/>
                    </a:ext>
                  </a:extLst>
                </p14:cNvPr>
                <p14:cNvContentPartPr/>
                <p14:nvPr/>
              </p14:nvContentPartPr>
              <p14:xfrm>
                <a:off x="10379810" y="2933251"/>
                <a:ext cx="30240" cy="77760"/>
              </p14:xfrm>
            </p:contentPart>
          </mc:Choice>
          <mc:Fallback xmlns="">
            <p:pic>
              <p:nvPicPr>
                <p:cNvPr id="482321" name="Freihand 482320">
                  <a:extLst>
                    <a:ext uri="{FF2B5EF4-FFF2-40B4-BE49-F238E27FC236}">
                      <a16:creationId xmlns:a16="http://schemas.microsoft.com/office/drawing/2014/main" id="{15F55F8A-07C2-4895-884D-FEA97A66F810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10375490" y="2928931"/>
                  <a:ext cx="3888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482322" name="Freihand 482321">
                  <a:extLst>
                    <a:ext uri="{FF2B5EF4-FFF2-40B4-BE49-F238E27FC236}">
                      <a16:creationId xmlns:a16="http://schemas.microsoft.com/office/drawing/2014/main" id="{78F977F7-67FA-4057-8570-616E9DDB3B21}"/>
                    </a:ext>
                  </a:extLst>
                </p14:cNvPr>
                <p14:cNvContentPartPr/>
                <p14:nvPr/>
              </p14:nvContentPartPr>
              <p14:xfrm>
                <a:off x="10437050" y="2867011"/>
                <a:ext cx="195480" cy="144720"/>
              </p14:xfrm>
            </p:contentPart>
          </mc:Choice>
          <mc:Fallback xmlns="">
            <p:pic>
              <p:nvPicPr>
                <p:cNvPr id="482322" name="Freihand 482321">
                  <a:extLst>
                    <a:ext uri="{FF2B5EF4-FFF2-40B4-BE49-F238E27FC236}">
                      <a16:creationId xmlns:a16="http://schemas.microsoft.com/office/drawing/2014/main" id="{78F977F7-67FA-4057-8570-616E9DDB3B21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432730" y="2862691"/>
                  <a:ext cx="20412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482323" name="Freihand 482322">
                  <a:extLst>
                    <a:ext uri="{FF2B5EF4-FFF2-40B4-BE49-F238E27FC236}">
                      <a16:creationId xmlns:a16="http://schemas.microsoft.com/office/drawing/2014/main" id="{93E38ED7-85D0-4A0A-A3AC-7BB4AFB3BB26}"/>
                    </a:ext>
                  </a:extLst>
                </p14:cNvPr>
                <p14:cNvContentPartPr/>
                <p14:nvPr/>
              </p14:nvContentPartPr>
              <p14:xfrm>
                <a:off x="10804970" y="2901571"/>
                <a:ext cx="108360" cy="202680"/>
              </p14:xfrm>
            </p:contentPart>
          </mc:Choice>
          <mc:Fallback xmlns="">
            <p:pic>
              <p:nvPicPr>
                <p:cNvPr id="482323" name="Freihand 482322">
                  <a:extLst>
                    <a:ext uri="{FF2B5EF4-FFF2-40B4-BE49-F238E27FC236}">
                      <a16:creationId xmlns:a16="http://schemas.microsoft.com/office/drawing/2014/main" id="{93E38ED7-85D0-4A0A-A3AC-7BB4AFB3BB26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800650" y="2897251"/>
                  <a:ext cx="11700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482324" name="Freihand 482323">
                  <a:extLst>
                    <a:ext uri="{FF2B5EF4-FFF2-40B4-BE49-F238E27FC236}">
                      <a16:creationId xmlns:a16="http://schemas.microsoft.com/office/drawing/2014/main" id="{6637A33E-B88A-47B1-A718-6E9BC2A726AF}"/>
                    </a:ext>
                  </a:extLst>
                </p14:cNvPr>
                <p14:cNvContentPartPr/>
                <p14:nvPr/>
              </p14:nvContentPartPr>
              <p14:xfrm>
                <a:off x="10933490" y="2890051"/>
                <a:ext cx="149760" cy="98280"/>
              </p14:xfrm>
            </p:contentPart>
          </mc:Choice>
          <mc:Fallback xmlns="">
            <p:pic>
              <p:nvPicPr>
                <p:cNvPr id="482324" name="Freihand 482323">
                  <a:extLst>
                    <a:ext uri="{FF2B5EF4-FFF2-40B4-BE49-F238E27FC236}">
                      <a16:creationId xmlns:a16="http://schemas.microsoft.com/office/drawing/2014/main" id="{6637A33E-B88A-47B1-A718-6E9BC2A726A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929170" y="2885731"/>
                  <a:ext cx="15840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482325" name="Freihand 482324">
                  <a:extLst>
                    <a:ext uri="{FF2B5EF4-FFF2-40B4-BE49-F238E27FC236}">
                      <a16:creationId xmlns:a16="http://schemas.microsoft.com/office/drawing/2014/main" id="{FDD941FB-D231-4CB4-9955-851A7521E985}"/>
                    </a:ext>
                  </a:extLst>
                </p14:cNvPr>
                <p14:cNvContentPartPr/>
                <p14:nvPr/>
              </p14:nvContentPartPr>
              <p14:xfrm>
                <a:off x="11117090" y="2884651"/>
                <a:ext cx="81360" cy="58320"/>
              </p14:xfrm>
            </p:contentPart>
          </mc:Choice>
          <mc:Fallback xmlns="">
            <p:pic>
              <p:nvPicPr>
                <p:cNvPr id="482325" name="Freihand 482324">
                  <a:extLst>
                    <a:ext uri="{FF2B5EF4-FFF2-40B4-BE49-F238E27FC236}">
                      <a16:creationId xmlns:a16="http://schemas.microsoft.com/office/drawing/2014/main" id="{FDD941FB-D231-4CB4-9955-851A7521E985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1112770" y="2880331"/>
                  <a:ext cx="9000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482326" name="Freihand 482325">
                  <a:extLst>
                    <a:ext uri="{FF2B5EF4-FFF2-40B4-BE49-F238E27FC236}">
                      <a16:creationId xmlns:a16="http://schemas.microsoft.com/office/drawing/2014/main" id="{E127AB09-F3CE-46EA-823C-54642876A0C9}"/>
                    </a:ext>
                  </a:extLst>
                </p14:cNvPr>
                <p14:cNvContentPartPr/>
                <p14:nvPr/>
              </p14:nvContentPartPr>
              <p14:xfrm>
                <a:off x="11216450" y="2862331"/>
                <a:ext cx="82800" cy="74160"/>
              </p14:xfrm>
            </p:contentPart>
          </mc:Choice>
          <mc:Fallback xmlns="">
            <p:pic>
              <p:nvPicPr>
                <p:cNvPr id="482326" name="Freihand 482325">
                  <a:extLst>
                    <a:ext uri="{FF2B5EF4-FFF2-40B4-BE49-F238E27FC236}">
                      <a16:creationId xmlns:a16="http://schemas.microsoft.com/office/drawing/2014/main" id="{E127AB09-F3CE-46EA-823C-54642876A0C9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1212130" y="2858011"/>
                  <a:ext cx="9144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482327" name="Freihand 482326">
                  <a:extLst>
                    <a:ext uri="{FF2B5EF4-FFF2-40B4-BE49-F238E27FC236}">
                      <a16:creationId xmlns:a16="http://schemas.microsoft.com/office/drawing/2014/main" id="{5D61A5E7-73CA-49B5-B33E-0FCBCCC22182}"/>
                    </a:ext>
                  </a:extLst>
                </p14:cNvPr>
                <p14:cNvContentPartPr/>
                <p14:nvPr/>
              </p14:nvContentPartPr>
              <p14:xfrm>
                <a:off x="11317250" y="2855491"/>
                <a:ext cx="101160" cy="69840"/>
              </p14:xfrm>
            </p:contentPart>
          </mc:Choice>
          <mc:Fallback xmlns="">
            <p:pic>
              <p:nvPicPr>
                <p:cNvPr id="482327" name="Freihand 482326">
                  <a:extLst>
                    <a:ext uri="{FF2B5EF4-FFF2-40B4-BE49-F238E27FC236}">
                      <a16:creationId xmlns:a16="http://schemas.microsoft.com/office/drawing/2014/main" id="{5D61A5E7-73CA-49B5-B33E-0FCBCCC221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1312930" y="2851171"/>
                  <a:ext cx="109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482328" name="Freihand 482327">
                  <a:extLst>
                    <a:ext uri="{FF2B5EF4-FFF2-40B4-BE49-F238E27FC236}">
                      <a16:creationId xmlns:a16="http://schemas.microsoft.com/office/drawing/2014/main" id="{3FD51320-1A4E-4FCE-8A39-44B68F2BDC9E}"/>
                    </a:ext>
                  </a:extLst>
                </p14:cNvPr>
                <p14:cNvContentPartPr/>
                <p14:nvPr/>
              </p14:nvContentPartPr>
              <p14:xfrm>
                <a:off x="11435690" y="2831731"/>
                <a:ext cx="104040" cy="92520"/>
              </p14:xfrm>
            </p:contentPart>
          </mc:Choice>
          <mc:Fallback xmlns="">
            <p:pic>
              <p:nvPicPr>
                <p:cNvPr id="482328" name="Freihand 482327">
                  <a:extLst>
                    <a:ext uri="{FF2B5EF4-FFF2-40B4-BE49-F238E27FC236}">
                      <a16:creationId xmlns:a16="http://schemas.microsoft.com/office/drawing/2014/main" id="{3FD51320-1A4E-4FCE-8A39-44B68F2BDC9E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1431370" y="2827411"/>
                  <a:ext cx="1126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482329" name="Freihand 482328">
                  <a:extLst>
                    <a:ext uri="{FF2B5EF4-FFF2-40B4-BE49-F238E27FC236}">
                      <a16:creationId xmlns:a16="http://schemas.microsoft.com/office/drawing/2014/main" id="{7F98F164-AC10-45D7-87FC-055EBC5CBC59}"/>
                    </a:ext>
                  </a:extLst>
                </p14:cNvPr>
                <p14:cNvContentPartPr/>
                <p14:nvPr/>
              </p14:nvContentPartPr>
              <p14:xfrm>
                <a:off x="9276050" y="2984731"/>
                <a:ext cx="2549880" cy="195120"/>
              </p14:xfrm>
            </p:contentPart>
          </mc:Choice>
          <mc:Fallback xmlns="">
            <p:pic>
              <p:nvPicPr>
                <p:cNvPr id="482329" name="Freihand 482328">
                  <a:extLst>
                    <a:ext uri="{FF2B5EF4-FFF2-40B4-BE49-F238E27FC236}">
                      <a16:creationId xmlns:a16="http://schemas.microsoft.com/office/drawing/2014/main" id="{7F98F164-AC10-45D7-87FC-055EBC5CBC59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271730" y="2980411"/>
                  <a:ext cx="255852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482330" name="Freihand 482329">
                  <a:extLst>
                    <a:ext uri="{FF2B5EF4-FFF2-40B4-BE49-F238E27FC236}">
                      <a16:creationId xmlns:a16="http://schemas.microsoft.com/office/drawing/2014/main" id="{983F7C65-9CE0-4F12-9F43-50E6E22132B7}"/>
                    </a:ext>
                  </a:extLst>
                </p14:cNvPr>
                <p14:cNvContentPartPr/>
                <p14:nvPr/>
              </p14:nvContentPartPr>
              <p14:xfrm>
                <a:off x="9389810" y="3529051"/>
                <a:ext cx="360" cy="360"/>
              </p14:xfrm>
            </p:contentPart>
          </mc:Choice>
          <mc:Fallback xmlns="">
            <p:pic>
              <p:nvPicPr>
                <p:cNvPr id="482330" name="Freihand 482329">
                  <a:extLst>
                    <a:ext uri="{FF2B5EF4-FFF2-40B4-BE49-F238E27FC236}">
                      <a16:creationId xmlns:a16="http://schemas.microsoft.com/office/drawing/2014/main" id="{983F7C65-9CE0-4F12-9F43-50E6E22132B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385490" y="3524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482331" name="Freihand 482330">
                  <a:extLst>
                    <a:ext uri="{FF2B5EF4-FFF2-40B4-BE49-F238E27FC236}">
                      <a16:creationId xmlns:a16="http://schemas.microsoft.com/office/drawing/2014/main" id="{30B99D74-3696-49EF-89DE-0CC12CDDC71B}"/>
                    </a:ext>
                  </a:extLst>
                </p14:cNvPr>
                <p14:cNvContentPartPr/>
                <p14:nvPr/>
              </p14:nvContentPartPr>
              <p14:xfrm>
                <a:off x="9487370" y="3323851"/>
                <a:ext cx="109440" cy="704520"/>
              </p14:xfrm>
            </p:contentPart>
          </mc:Choice>
          <mc:Fallback xmlns="">
            <p:pic>
              <p:nvPicPr>
                <p:cNvPr id="482331" name="Freihand 482330">
                  <a:extLst>
                    <a:ext uri="{FF2B5EF4-FFF2-40B4-BE49-F238E27FC236}">
                      <a16:creationId xmlns:a16="http://schemas.microsoft.com/office/drawing/2014/main" id="{30B99D74-3696-49EF-89DE-0CC12CDDC71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483050" y="3319531"/>
                  <a:ext cx="118080" cy="71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482332" name="Freihand 482331">
                  <a:extLst>
                    <a:ext uri="{FF2B5EF4-FFF2-40B4-BE49-F238E27FC236}">
                      <a16:creationId xmlns:a16="http://schemas.microsoft.com/office/drawing/2014/main" id="{698976B2-6886-4F4C-98B7-E73794B9F0A2}"/>
                    </a:ext>
                  </a:extLst>
                </p14:cNvPr>
                <p14:cNvContentPartPr/>
                <p14:nvPr/>
              </p14:nvContentPartPr>
              <p14:xfrm>
                <a:off x="9292970" y="3743251"/>
                <a:ext cx="1455480" cy="276120"/>
              </p14:xfrm>
            </p:contentPart>
          </mc:Choice>
          <mc:Fallback xmlns="">
            <p:pic>
              <p:nvPicPr>
                <p:cNvPr id="482332" name="Freihand 482331">
                  <a:extLst>
                    <a:ext uri="{FF2B5EF4-FFF2-40B4-BE49-F238E27FC236}">
                      <a16:creationId xmlns:a16="http://schemas.microsoft.com/office/drawing/2014/main" id="{698976B2-6886-4F4C-98B7-E73794B9F0A2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288650" y="3738931"/>
                  <a:ext cx="146412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482333" name="Freihand 482332">
                  <a:extLst>
                    <a:ext uri="{FF2B5EF4-FFF2-40B4-BE49-F238E27FC236}">
                      <a16:creationId xmlns:a16="http://schemas.microsoft.com/office/drawing/2014/main" id="{AD7DDBD3-7540-421C-B49D-B6C1418E653D}"/>
                    </a:ext>
                  </a:extLst>
                </p14:cNvPr>
                <p14:cNvContentPartPr/>
                <p14:nvPr/>
              </p14:nvContentPartPr>
              <p14:xfrm>
                <a:off x="10689050" y="3686371"/>
                <a:ext cx="163800" cy="164520"/>
              </p14:xfrm>
            </p:contentPart>
          </mc:Choice>
          <mc:Fallback xmlns="">
            <p:pic>
              <p:nvPicPr>
                <p:cNvPr id="482333" name="Freihand 482332">
                  <a:extLst>
                    <a:ext uri="{FF2B5EF4-FFF2-40B4-BE49-F238E27FC236}">
                      <a16:creationId xmlns:a16="http://schemas.microsoft.com/office/drawing/2014/main" id="{AD7DDBD3-7540-421C-B49D-B6C1418E653D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0684730" y="3682051"/>
                  <a:ext cx="1724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482334" name="Freihand 482333">
                  <a:extLst>
                    <a:ext uri="{FF2B5EF4-FFF2-40B4-BE49-F238E27FC236}">
                      <a16:creationId xmlns:a16="http://schemas.microsoft.com/office/drawing/2014/main" id="{4EBB4F15-566E-4D6B-9512-383B2218AEBC}"/>
                    </a:ext>
                  </a:extLst>
                </p14:cNvPr>
                <p14:cNvContentPartPr/>
                <p14:nvPr/>
              </p14:nvContentPartPr>
              <p14:xfrm>
                <a:off x="9330050" y="3209011"/>
                <a:ext cx="286920" cy="210240"/>
              </p14:xfrm>
            </p:contentPart>
          </mc:Choice>
          <mc:Fallback xmlns="">
            <p:pic>
              <p:nvPicPr>
                <p:cNvPr id="482334" name="Freihand 482333">
                  <a:extLst>
                    <a:ext uri="{FF2B5EF4-FFF2-40B4-BE49-F238E27FC236}">
                      <a16:creationId xmlns:a16="http://schemas.microsoft.com/office/drawing/2014/main" id="{4EBB4F15-566E-4D6B-9512-383B2218AEBC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325730" y="3204691"/>
                  <a:ext cx="29556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482335" name="Freihand 482334">
                  <a:extLst>
                    <a:ext uri="{FF2B5EF4-FFF2-40B4-BE49-F238E27FC236}">
                      <a16:creationId xmlns:a16="http://schemas.microsoft.com/office/drawing/2014/main" id="{0818BE43-8312-4ADC-8738-FD250A2966B2}"/>
                    </a:ext>
                  </a:extLst>
                </p14:cNvPr>
                <p14:cNvContentPartPr/>
                <p14:nvPr/>
              </p14:nvContentPartPr>
              <p14:xfrm>
                <a:off x="9134930" y="3251131"/>
                <a:ext cx="102960" cy="218160"/>
              </p14:xfrm>
            </p:contentPart>
          </mc:Choice>
          <mc:Fallback xmlns="">
            <p:pic>
              <p:nvPicPr>
                <p:cNvPr id="482335" name="Freihand 482334">
                  <a:extLst>
                    <a:ext uri="{FF2B5EF4-FFF2-40B4-BE49-F238E27FC236}">
                      <a16:creationId xmlns:a16="http://schemas.microsoft.com/office/drawing/2014/main" id="{0818BE43-8312-4ADC-8738-FD250A2966B2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9130610" y="3246811"/>
                  <a:ext cx="11160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482336" name="Freihand 482335">
                  <a:extLst>
                    <a:ext uri="{FF2B5EF4-FFF2-40B4-BE49-F238E27FC236}">
                      <a16:creationId xmlns:a16="http://schemas.microsoft.com/office/drawing/2014/main" id="{931EEA67-38FB-4D3F-8672-D1C15217BA35}"/>
                    </a:ext>
                  </a:extLst>
                </p14:cNvPr>
                <p14:cNvContentPartPr/>
                <p14:nvPr/>
              </p14:nvContentPartPr>
              <p14:xfrm>
                <a:off x="10726850" y="3884731"/>
                <a:ext cx="82080" cy="109800"/>
              </p14:xfrm>
            </p:contentPart>
          </mc:Choice>
          <mc:Fallback xmlns="">
            <p:pic>
              <p:nvPicPr>
                <p:cNvPr id="482336" name="Freihand 482335">
                  <a:extLst>
                    <a:ext uri="{FF2B5EF4-FFF2-40B4-BE49-F238E27FC236}">
                      <a16:creationId xmlns:a16="http://schemas.microsoft.com/office/drawing/2014/main" id="{931EEA67-38FB-4D3F-8672-D1C15217BA35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0722530" y="3880411"/>
                  <a:ext cx="90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482337" name="Freihand 482336">
                  <a:extLst>
                    <a:ext uri="{FF2B5EF4-FFF2-40B4-BE49-F238E27FC236}">
                      <a16:creationId xmlns:a16="http://schemas.microsoft.com/office/drawing/2014/main" id="{910FECBB-B6C8-4588-B5CD-4AE375D3AE26}"/>
                    </a:ext>
                  </a:extLst>
                </p14:cNvPr>
                <p14:cNvContentPartPr/>
                <p14:nvPr/>
              </p14:nvContentPartPr>
              <p14:xfrm>
                <a:off x="10721450" y="3890491"/>
                <a:ext cx="120240" cy="73800"/>
              </p14:xfrm>
            </p:contentPart>
          </mc:Choice>
          <mc:Fallback xmlns="">
            <p:pic>
              <p:nvPicPr>
                <p:cNvPr id="482337" name="Freihand 482336">
                  <a:extLst>
                    <a:ext uri="{FF2B5EF4-FFF2-40B4-BE49-F238E27FC236}">
                      <a16:creationId xmlns:a16="http://schemas.microsoft.com/office/drawing/2014/main" id="{910FECBB-B6C8-4588-B5CD-4AE375D3AE26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0717130" y="3886171"/>
                  <a:ext cx="1288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482338" name="Freihand 482337">
                  <a:extLst>
                    <a:ext uri="{FF2B5EF4-FFF2-40B4-BE49-F238E27FC236}">
                      <a16:creationId xmlns:a16="http://schemas.microsoft.com/office/drawing/2014/main" id="{73BFDDE2-9A6C-45B7-821E-77B4363455EF}"/>
                    </a:ext>
                  </a:extLst>
                </p14:cNvPr>
                <p14:cNvContentPartPr/>
                <p14:nvPr/>
              </p14:nvContentPartPr>
              <p14:xfrm>
                <a:off x="9829370" y="3278851"/>
                <a:ext cx="549000" cy="482400"/>
              </p14:xfrm>
            </p:contentPart>
          </mc:Choice>
          <mc:Fallback xmlns="">
            <p:pic>
              <p:nvPicPr>
                <p:cNvPr id="482338" name="Freihand 482337">
                  <a:extLst>
                    <a:ext uri="{FF2B5EF4-FFF2-40B4-BE49-F238E27FC236}">
                      <a16:creationId xmlns:a16="http://schemas.microsoft.com/office/drawing/2014/main" id="{73BFDDE2-9A6C-45B7-821E-77B4363455EF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825050" y="3274531"/>
                  <a:ext cx="557640" cy="49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482339" name="Freihand 482338">
                  <a:extLst>
                    <a:ext uri="{FF2B5EF4-FFF2-40B4-BE49-F238E27FC236}">
                      <a16:creationId xmlns:a16="http://schemas.microsoft.com/office/drawing/2014/main" id="{F5B986CF-A008-4939-B670-E7C60020EC60}"/>
                    </a:ext>
                  </a:extLst>
                </p14:cNvPr>
                <p14:cNvContentPartPr/>
                <p14:nvPr/>
              </p14:nvContentPartPr>
              <p14:xfrm>
                <a:off x="9780770" y="3241411"/>
                <a:ext cx="792000" cy="352800"/>
              </p14:xfrm>
            </p:contentPart>
          </mc:Choice>
          <mc:Fallback xmlns="">
            <p:pic>
              <p:nvPicPr>
                <p:cNvPr id="482339" name="Freihand 482338">
                  <a:extLst>
                    <a:ext uri="{FF2B5EF4-FFF2-40B4-BE49-F238E27FC236}">
                      <a16:creationId xmlns:a16="http://schemas.microsoft.com/office/drawing/2014/main" id="{F5B986CF-A008-4939-B670-E7C60020EC60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776450" y="3237091"/>
                  <a:ext cx="800640" cy="36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482340" name="Freihand 482339">
                  <a:extLst>
                    <a:ext uri="{FF2B5EF4-FFF2-40B4-BE49-F238E27FC236}">
                      <a16:creationId xmlns:a16="http://schemas.microsoft.com/office/drawing/2014/main" id="{918A72B0-899B-4287-A310-5379EBF2FBD5}"/>
                    </a:ext>
                  </a:extLst>
                </p14:cNvPr>
                <p14:cNvContentPartPr/>
                <p14:nvPr/>
              </p14:nvContentPartPr>
              <p14:xfrm>
                <a:off x="10492850" y="3145651"/>
                <a:ext cx="115200" cy="155880"/>
              </p14:xfrm>
            </p:contentPart>
          </mc:Choice>
          <mc:Fallback xmlns="">
            <p:pic>
              <p:nvPicPr>
                <p:cNvPr id="482340" name="Freihand 482339">
                  <a:extLst>
                    <a:ext uri="{FF2B5EF4-FFF2-40B4-BE49-F238E27FC236}">
                      <a16:creationId xmlns:a16="http://schemas.microsoft.com/office/drawing/2014/main" id="{918A72B0-899B-4287-A310-5379EBF2FBD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10488530" y="3141331"/>
                  <a:ext cx="12384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482341" name="Freihand 482340">
                  <a:extLst>
                    <a:ext uri="{FF2B5EF4-FFF2-40B4-BE49-F238E27FC236}">
                      <a16:creationId xmlns:a16="http://schemas.microsoft.com/office/drawing/2014/main" id="{009A8A3D-0438-4A2C-A48E-AC5432B4A760}"/>
                    </a:ext>
                  </a:extLst>
                </p14:cNvPr>
                <p14:cNvContentPartPr/>
                <p14:nvPr/>
              </p14:nvContentPartPr>
              <p14:xfrm>
                <a:off x="10753490" y="3539491"/>
                <a:ext cx="11520" cy="60480"/>
              </p14:xfrm>
            </p:contentPart>
          </mc:Choice>
          <mc:Fallback xmlns="">
            <p:pic>
              <p:nvPicPr>
                <p:cNvPr id="482341" name="Freihand 482340">
                  <a:extLst>
                    <a:ext uri="{FF2B5EF4-FFF2-40B4-BE49-F238E27FC236}">
                      <a16:creationId xmlns:a16="http://schemas.microsoft.com/office/drawing/2014/main" id="{009A8A3D-0438-4A2C-A48E-AC5432B4A760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0749170" y="3535171"/>
                  <a:ext cx="2016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482342" name="Freihand 482341">
                  <a:extLst>
                    <a:ext uri="{FF2B5EF4-FFF2-40B4-BE49-F238E27FC236}">
                      <a16:creationId xmlns:a16="http://schemas.microsoft.com/office/drawing/2014/main" id="{F2008CE4-94D7-4D10-9271-342D02CDC718}"/>
                    </a:ext>
                  </a:extLst>
                </p14:cNvPr>
                <p14:cNvContentPartPr/>
                <p14:nvPr/>
              </p14:nvContentPartPr>
              <p14:xfrm>
                <a:off x="10688330" y="3498811"/>
                <a:ext cx="148320" cy="128160"/>
              </p14:xfrm>
            </p:contentPart>
          </mc:Choice>
          <mc:Fallback xmlns="">
            <p:pic>
              <p:nvPicPr>
                <p:cNvPr id="482342" name="Freihand 482341">
                  <a:extLst>
                    <a:ext uri="{FF2B5EF4-FFF2-40B4-BE49-F238E27FC236}">
                      <a16:creationId xmlns:a16="http://schemas.microsoft.com/office/drawing/2014/main" id="{F2008CE4-94D7-4D10-9271-342D02CDC718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10684010" y="3494491"/>
                  <a:ext cx="15696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482344" name="Freihand 482343">
                  <a:extLst>
                    <a:ext uri="{FF2B5EF4-FFF2-40B4-BE49-F238E27FC236}">
                      <a16:creationId xmlns:a16="http://schemas.microsoft.com/office/drawing/2014/main" id="{97F7FDA2-F136-41E6-9C8E-494186F7B0D3}"/>
                    </a:ext>
                  </a:extLst>
                </p14:cNvPr>
                <p14:cNvContentPartPr/>
                <p14:nvPr/>
              </p14:nvContentPartPr>
              <p14:xfrm>
                <a:off x="9444170" y="3526531"/>
                <a:ext cx="179280" cy="43560"/>
              </p14:xfrm>
            </p:contentPart>
          </mc:Choice>
          <mc:Fallback xmlns="">
            <p:pic>
              <p:nvPicPr>
                <p:cNvPr id="482344" name="Freihand 482343">
                  <a:extLst>
                    <a:ext uri="{FF2B5EF4-FFF2-40B4-BE49-F238E27FC236}">
                      <a16:creationId xmlns:a16="http://schemas.microsoft.com/office/drawing/2014/main" id="{97F7FDA2-F136-41E6-9C8E-494186F7B0D3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9439850" y="3522211"/>
                  <a:ext cx="187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482345" name="Freihand 482344">
                  <a:extLst>
                    <a:ext uri="{FF2B5EF4-FFF2-40B4-BE49-F238E27FC236}">
                      <a16:creationId xmlns:a16="http://schemas.microsoft.com/office/drawing/2014/main" id="{60DDE9D2-7191-4D22-A812-7BC516FD721A}"/>
                    </a:ext>
                  </a:extLst>
                </p14:cNvPr>
                <p14:cNvContentPartPr/>
                <p14:nvPr/>
              </p14:nvContentPartPr>
              <p14:xfrm>
                <a:off x="9823970" y="3424651"/>
                <a:ext cx="324720" cy="61200"/>
              </p14:xfrm>
            </p:contentPart>
          </mc:Choice>
          <mc:Fallback xmlns="">
            <p:pic>
              <p:nvPicPr>
                <p:cNvPr id="482345" name="Freihand 482344">
                  <a:extLst>
                    <a:ext uri="{FF2B5EF4-FFF2-40B4-BE49-F238E27FC236}">
                      <a16:creationId xmlns:a16="http://schemas.microsoft.com/office/drawing/2014/main" id="{60DDE9D2-7191-4D22-A812-7BC516FD721A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9819650" y="3420331"/>
                  <a:ext cx="33336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482346" name="Freihand 482345">
                  <a:extLst>
                    <a:ext uri="{FF2B5EF4-FFF2-40B4-BE49-F238E27FC236}">
                      <a16:creationId xmlns:a16="http://schemas.microsoft.com/office/drawing/2014/main" id="{0B12450E-DC0C-4534-92F5-0AE664B04FBB}"/>
                    </a:ext>
                  </a:extLst>
                </p14:cNvPr>
                <p14:cNvContentPartPr/>
                <p14:nvPr/>
              </p14:nvContentPartPr>
              <p14:xfrm>
                <a:off x="10205570" y="3461371"/>
                <a:ext cx="29520" cy="157680"/>
              </p14:xfrm>
            </p:contentPart>
          </mc:Choice>
          <mc:Fallback xmlns="">
            <p:pic>
              <p:nvPicPr>
                <p:cNvPr id="482346" name="Freihand 482345">
                  <a:extLst>
                    <a:ext uri="{FF2B5EF4-FFF2-40B4-BE49-F238E27FC236}">
                      <a16:creationId xmlns:a16="http://schemas.microsoft.com/office/drawing/2014/main" id="{0B12450E-DC0C-4534-92F5-0AE664B04FBB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10201250" y="3457051"/>
                  <a:ext cx="381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482347" name="Freihand 482346">
                  <a:extLst>
                    <a:ext uri="{FF2B5EF4-FFF2-40B4-BE49-F238E27FC236}">
                      <a16:creationId xmlns:a16="http://schemas.microsoft.com/office/drawing/2014/main" id="{E725755B-9950-4F53-A322-BDE19946AFA6}"/>
                    </a:ext>
                  </a:extLst>
                </p14:cNvPr>
                <p14:cNvContentPartPr/>
                <p14:nvPr/>
              </p14:nvContentPartPr>
              <p14:xfrm>
                <a:off x="10232570" y="3743251"/>
                <a:ext cx="42840" cy="100080"/>
              </p14:xfrm>
            </p:contentPart>
          </mc:Choice>
          <mc:Fallback xmlns="">
            <p:pic>
              <p:nvPicPr>
                <p:cNvPr id="482347" name="Freihand 482346">
                  <a:extLst>
                    <a:ext uri="{FF2B5EF4-FFF2-40B4-BE49-F238E27FC236}">
                      <a16:creationId xmlns:a16="http://schemas.microsoft.com/office/drawing/2014/main" id="{E725755B-9950-4F53-A322-BDE19946AFA6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10228250" y="3738931"/>
                  <a:ext cx="514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482349" name="Freihand 482348">
                  <a:extLst>
                    <a:ext uri="{FF2B5EF4-FFF2-40B4-BE49-F238E27FC236}">
                      <a16:creationId xmlns:a16="http://schemas.microsoft.com/office/drawing/2014/main" id="{E6A17566-359A-4AE4-9F18-05B6480280EA}"/>
                    </a:ext>
                  </a:extLst>
                </p14:cNvPr>
                <p14:cNvContentPartPr/>
                <p14:nvPr/>
              </p14:nvContentPartPr>
              <p14:xfrm>
                <a:off x="9192890" y="3576211"/>
                <a:ext cx="92160" cy="160200"/>
              </p14:xfrm>
            </p:contentPart>
          </mc:Choice>
          <mc:Fallback xmlns="">
            <p:pic>
              <p:nvPicPr>
                <p:cNvPr id="482349" name="Freihand 482348">
                  <a:extLst>
                    <a:ext uri="{FF2B5EF4-FFF2-40B4-BE49-F238E27FC236}">
                      <a16:creationId xmlns:a16="http://schemas.microsoft.com/office/drawing/2014/main" id="{E6A17566-359A-4AE4-9F18-05B6480280EA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9188570" y="3571891"/>
                  <a:ext cx="10080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2">
              <p14:nvContentPartPr>
                <p14:cNvPr id="482350" name="Freihand 482349">
                  <a:extLst>
                    <a:ext uri="{FF2B5EF4-FFF2-40B4-BE49-F238E27FC236}">
                      <a16:creationId xmlns:a16="http://schemas.microsoft.com/office/drawing/2014/main" id="{C7FE2408-E566-4139-BEF6-B9060E13F379}"/>
                    </a:ext>
                  </a:extLst>
                </p14:cNvPr>
                <p14:cNvContentPartPr/>
                <p14:nvPr/>
              </p14:nvContentPartPr>
              <p14:xfrm>
                <a:off x="9245810" y="3504931"/>
                <a:ext cx="151560" cy="91080"/>
              </p14:xfrm>
            </p:contentPart>
          </mc:Choice>
          <mc:Fallback xmlns="">
            <p:pic>
              <p:nvPicPr>
                <p:cNvPr id="482350" name="Freihand 482349">
                  <a:extLst>
                    <a:ext uri="{FF2B5EF4-FFF2-40B4-BE49-F238E27FC236}">
                      <a16:creationId xmlns:a16="http://schemas.microsoft.com/office/drawing/2014/main" id="{C7FE2408-E566-4139-BEF6-B9060E13F379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9241490" y="3500611"/>
                  <a:ext cx="160200" cy="99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94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76F1173A-D180-493A-BAF0-33AE761E87E0}"/>
                  </a:ext>
                </a:extLst>
              </p14:cNvPr>
              <p14:cNvContentPartPr/>
              <p14:nvPr/>
            </p14:nvContentPartPr>
            <p14:xfrm>
              <a:off x="536690" y="3477931"/>
              <a:ext cx="158760" cy="190692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76F1173A-D180-493A-BAF0-33AE761E87E0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532370" y="3473611"/>
                <a:ext cx="167400" cy="1915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6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5178418-5882-4BA0-B51D-CF419FD7726C}"/>
                  </a:ext>
                </a:extLst>
              </p14:cNvPr>
              <p14:cNvContentPartPr/>
              <p14:nvPr/>
            </p14:nvContentPartPr>
            <p14:xfrm>
              <a:off x="3345770" y="4028371"/>
              <a:ext cx="1729800" cy="3492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5178418-5882-4BA0-B51D-CF419FD7726C}"/>
                  </a:ext>
                </a:extLst>
              </p:cNvPr>
              <p:cNvPicPr/>
              <p:nvPr/>
            </p:nvPicPr>
            <p:blipFill>
              <a:blip r:embed="rId197"/>
              <a:stretch>
                <a:fillRect/>
              </a:stretch>
            </p:blipFill>
            <p:spPr>
              <a:xfrm>
                <a:off x="3341450" y="4024051"/>
                <a:ext cx="17384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8">
            <p14:nvContentPartPr>
              <p14:cNvPr id="55" name="Freihand 54">
                <a:extLst>
                  <a:ext uri="{FF2B5EF4-FFF2-40B4-BE49-F238E27FC236}">
                    <a16:creationId xmlns:a16="http://schemas.microsoft.com/office/drawing/2014/main" id="{E4992BE3-A1D5-4BE0-A580-0C9B116198D6}"/>
                  </a:ext>
                </a:extLst>
              </p14:cNvPr>
              <p14:cNvContentPartPr/>
              <p14:nvPr/>
            </p14:nvContentPartPr>
            <p14:xfrm>
              <a:off x="1484210" y="1535371"/>
              <a:ext cx="1316880" cy="548640"/>
            </p14:xfrm>
          </p:contentPart>
        </mc:Choice>
        <mc:Fallback>
          <p:pic>
            <p:nvPicPr>
              <p:cNvPr id="55" name="Freihand 54">
                <a:extLst>
                  <a:ext uri="{FF2B5EF4-FFF2-40B4-BE49-F238E27FC236}">
                    <a16:creationId xmlns:a16="http://schemas.microsoft.com/office/drawing/2014/main" id="{E4992BE3-A1D5-4BE0-A580-0C9B116198D6}"/>
                  </a:ext>
                </a:extLst>
              </p:cNvPr>
              <p:cNvPicPr/>
              <p:nvPr/>
            </p:nvPicPr>
            <p:blipFill>
              <a:blip r:embed="rId199"/>
              <a:stretch>
                <a:fillRect/>
              </a:stretch>
            </p:blipFill>
            <p:spPr>
              <a:xfrm>
                <a:off x="1479890" y="1531051"/>
                <a:ext cx="1325520" cy="55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0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A3F38A2B-34D2-4A58-9632-01466C24C3B1}"/>
                  </a:ext>
                </a:extLst>
              </p14:cNvPr>
              <p14:cNvContentPartPr/>
              <p14:nvPr/>
            </p14:nvContentPartPr>
            <p14:xfrm>
              <a:off x="3459170" y="3720571"/>
              <a:ext cx="1663200" cy="38088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A3F38A2B-34D2-4A58-9632-01466C24C3B1}"/>
                  </a:ext>
                </a:extLst>
              </p:cNvPr>
              <p:cNvPicPr/>
              <p:nvPr/>
            </p:nvPicPr>
            <p:blipFill>
              <a:blip r:embed="rId201"/>
              <a:stretch>
                <a:fillRect/>
              </a:stretch>
            </p:blipFill>
            <p:spPr>
              <a:xfrm>
                <a:off x="3454850" y="3716251"/>
                <a:ext cx="1671840" cy="38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2">
            <p14:nvContentPartPr>
              <p14:cNvPr id="482313" name="Freihand 482312">
                <a:extLst>
                  <a:ext uri="{FF2B5EF4-FFF2-40B4-BE49-F238E27FC236}">
                    <a16:creationId xmlns:a16="http://schemas.microsoft.com/office/drawing/2014/main" id="{D15779C7-5662-46DE-A7FF-D9601F341BEE}"/>
                  </a:ext>
                </a:extLst>
              </p14:cNvPr>
              <p14:cNvContentPartPr/>
              <p14:nvPr/>
            </p14:nvContentPartPr>
            <p14:xfrm>
              <a:off x="8795810" y="2967091"/>
              <a:ext cx="2470320" cy="1169280"/>
            </p14:xfrm>
          </p:contentPart>
        </mc:Choice>
        <mc:Fallback>
          <p:pic>
            <p:nvPicPr>
              <p:cNvPr id="482313" name="Freihand 482312">
                <a:extLst>
                  <a:ext uri="{FF2B5EF4-FFF2-40B4-BE49-F238E27FC236}">
                    <a16:creationId xmlns:a16="http://schemas.microsoft.com/office/drawing/2014/main" id="{D15779C7-5662-46DE-A7FF-D9601F341BEE}"/>
                  </a:ext>
                </a:extLst>
              </p:cNvPr>
              <p:cNvPicPr/>
              <p:nvPr/>
            </p:nvPicPr>
            <p:blipFill>
              <a:blip r:embed="rId203"/>
              <a:stretch>
                <a:fillRect/>
              </a:stretch>
            </p:blipFill>
            <p:spPr>
              <a:xfrm>
                <a:off x="8791490" y="2962771"/>
                <a:ext cx="2478960" cy="117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04">
            <p14:nvContentPartPr>
              <p14:cNvPr id="482314" name="Freihand 482313">
                <a:extLst>
                  <a:ext uri="{FF2B5EF4-FFF2-40B4-BE49-F238E27FC236}">
                    <a16:creationId xmlns:a16="http://schemas.microsoft.com/office/drawing/2014/main" id="{C965AB53-D3B8-4549-A3C8-FBCEEC05BEF8}"/>
                  </a:ext>
                </a:extLst>
              </p14:cNvPr>
              <p14:cNvContentPartPr/>
              <p14:nvPr/>
            </p14:nvContentPartPr>
            <p14:xfrm>
              <a:off x="8992730" y="3391891"/>
              <a:ext cx="491760" cy="429120"/>
            </p14:xfrm>
          </p:contentPart>
        </mc:Choice>
        <mc:Fallback>
          <p:pic>
            <p:nvPicPr>
              <p:cNvPr id="482314" name="Freihand 482313">
                <a:extLst>
                  <a:ext uri="{FF2B5EF4-FFF2-40B4-BE49-F238E27FC236}">
                    <a16:creationId xmlns:a16="http://schemas.microsoft.com/office/drawing/2014/main" id="{C965AB53-D3B8-4549-A3C8-FBCEEC05BEF8}"/>
                  </a:ext>
                </a:extLst>
              </p:cNvPr>
              <p:cNvPicPr/>
              <p:nvPr/>
            </p:nvPicPr>
            <p:blipFill>
              <a:blip r:embed="rId205"/>
              <a:stretch>
                <a:fillRect/>
              </a:stretch>
            </p:blipFill>
            <p:spPr>
              <a:xfrm>
                <a:off x="8988410" y="3387571"/>
                <a:ext cx="500400" cy="4377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4937335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63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Why price level stabiliy?</a:t>
            </a:r>
          </a:p>
        </p:txBody>
      </p:sp>
      <p:sp>
        <p:nvSpPr>
          <p:cNvPr id="14336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3365" name="Text Box 4"/>
          <p:cNvSpPr txBox="1">
            <a:spLocks noChangeArrowheads="1"/>
          </p:cNvSpPr>
          <p:nvPr/>
        </p:nvSpPr>
        <p:spPr bwMode="auto">
          <a:xfrm>
            <a:off x="723900" y="880035"/>
            <a:ext cx="9144000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 b="1" u="sng"/>
              <a:t>reasons:</a:t>
            </a:r>
            <a:endParaRPr lang="de-DE" sz="2400" b="1" u="sng" dirty="0"/>
          </a:p>
          <a:p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 a market economy price give the signal of scarcity of goods and services, therefore the overall price level should not to be to volatile.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preservation of the value of money over time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Avoiding transaction cost because of new price declarations (menue costs)</a:t>
            </a:r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Injustice in the creditor-debtor relationship</a:t>
            </a:r>
            <a:endParaRPr lang="de-DE" sz="2400" dirty="0"/>
          </a:p>
          <a:p>
            <a:pPr>
              <a:buFontTx/>
              <a:buChar char="•"/>
            </a:pPr>
            <a:endParaRPr lang="de-DE" sz="2400" dirty="0"/>
          </a:p>
          <a:p>
            <a:pPr>
              <a:buFontTx/>
              <a:buChar char="•"/>
            </a:pPr>
            <a:r>
              <a:rPr lang="de-DE" sz="2400"/>
              <a:t> Stable decisions between consumption and saving</a:t>
            </a:r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6A46589A-AA2D-4B42-AE43-09B6D8A1C4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1995880F-AECC-420F-960C-2F7D927D38E6}"/>
                  </a:ext>
                </a:extLst>
              </p14:cNvPr>
              <p14:cNvContentPartPr/>
              <p14:nvPr/>
            </p14:nvContentPartPr>
            <p14:xfrm>
              <a:off x="5352050" y="1970251"/>
              <a:ext cx="802800" cy="486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1995880F-AECC-420F-960C-2F7D927D38E6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347730" y="1965931"/>
                <a:ext cx="811440" cy="57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168BC92-BC35-48A8-9EBF-3D10A9897CF9}"/>
                  </a:ext>
                </a:extLst>
              </p14:cNvPr>
              <p14:cNvContentPartPr/>
              <p14:nvPr/>
            </p14:nvContentPartPr>
            <p14:xfrm>
              <a:off x="5190770" y="1523851"/>
              <a:ext cx="2460960" cy="62856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168BC92-BC35-48A8-9EBF-3D10A9897CF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186450" y="1519531"/>
                <a:ext cx="2469600" cy="63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B598034D-6E6D-418C-A8E0-C5292B084DC2}"/>
                  </a:ext>
                </a:extLst>
              </p14:cNvPr>
              <p14:cNvContentPartPr/>
              <p14:nvPr/>
            </p14:nvContentPartPr>
            <p14:xfrm>
              <a:off x="849890" y="3134851"/>
              <a:ext cx="5668920" cy="11664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B598034D-6E6D-418C-A8E0-C5292B084DC2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845570" y="3130531"/>
                <a:ext cx="56775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46E2CCC9-9273-4C10-A7DE-B5AD2704DFBE}"/>
                  </a:ext>
                </a:extLst>
              </p14:cNvPr>
              <p14:cNvContentPartPr/>
              <p14:nvPr/>
            </p14:nvContentPartPr>
            <p14:xfrm>
              <a:off x="8332130" y="3821731"/>
              <a:ext cx="1054800" cy="6012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46E2CCC9-9273-4C10-A7DE-B5AD2704DFB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8327810" y="3817411"/>
                <a:ext cx="1063440" cy="68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EC0B2521-DA55-475F-AC3C-FE44A3039866}"/>
                  </a:ext>
                </a:extLst>
              </p14:cNvPr>
              <p14:cNvContentPartPr/>
              <p14:nvPr/>
            </p14:nvContentPartPr>
            <p14:xfrm>
              <a:off x="755930" y="4129171"/>
              <a:ext cx="836640" cy="10764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EC0B2521-DA55-475F-AC3C-FE44A3039866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51610" y="4124851"/>
                <a:ext cx="84528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4F2F9171-143C-4CC4-B935-C9ACA461FEEF}"/>
                  </a:ext>
                </a:extLst>
              </p14:cNvPr>
              <p14:cNvContentPartPr/>
              <p14:nvPr/>
            </p14:nvContentPartPr>
            <p14:xfrm>
              <a:off x="5968010" y="3844771"/>
              <a:ext cx="2414520" cy="406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4F2F9171-143C-4CC4-B935-C9ACA461FEE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5963690" y="3840451"/>
                <a:ext cx="2423160" cy="49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4EF81878-16A8-42ED-9C3D-C2BF8323810D}"/>
                  </a:ext>
                </a:extLst>
              </p14:cNvPr>
              <p14:cNvContentPartPr/>
              <p14:nvPr/>
            </p14:nvContentPartPr>
            <p14:xfrm>
              <a:off x="819650" y="4524091"/>
              <a:ext cx="1252800" cy="62028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4EF81878-16A8-42ED-9C3D-C2BF8323810D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815330" y="4519771"/>
                <a:ext cx="1261440" cy="62892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A5DBCCA-4407-4597-9DAF-C2BE0403D473}"/>
              </a:ext>
            </a:extLst>
          </p:cNvPr>
          <p:cNvGrpSpPr/>
          <p:nvPr/>
        </p:nvGrpSpPr>
        <p:grpSpPr>
          <a:xfrm>
            <a:off x="430850" y="3190651"/>
            <a:ext cx="599760" cy="2471040"/>
            <a:chOff x="430850" y="3190651"/>
            <a:chExt cx="599760" cy="2471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2BF7715-8656-42F3-B4E1-A68965EBD200}"/>
                    </a:ext>
                  </a:extLst>
                </p14:cNvPr>
                <p14:cNvContentPartPr/>
                <p14:nvPr/>
              </p14:nvContentPartPr>
              <p14:xfrm>
                <a:off x="430850" y="3190651"/>
                <a:ext cx="599760" cy="16520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2BF7715-8656-42F3-B4E1-A68965EBD200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26530" y="3186331"/>
                  <a:ext cx="608400" cy="166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C9C88AC-7A9B-41E3-82EA-5551B7B0E2AF}"/>
                    </a:ext>
                  </a:extLst>
                </p14:cNvPr>
                <p14:cNvContentPartPr/>
                <p14:nvPr/>
              </p14:nvContentPartPr>
              <p14:xfrm>
                <a:off x="716330" y="4677091"/>
                <a:ext cx="244440" cy="29880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C9C88AC-7A9B-41E3-82EA-5551B7B0E2AF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2010" y="4672771"/>
                  <a:ext cx="253080" cy="30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92F7399-9C72-463D-B8CE-FD8DD82501CB}"/>
                    </a:ext>
                  </a:extLst>
                </p14:cNvPr>
                <p14:cNvContentPartPr/>
                <p14:nvPr/>
              </p14:nvContentPartPr>
              <p14:xfrm>
                <a:off x="480170" y="4832611"/>
                <a:ext cx="355680" cy="697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92F7399-9C72-463D-B8CE-FD8DD82501CB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75850" y="4828291"/>
                  <a:ext cx="364320" cy="70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5EF5D43-6AC2-4325-8C08-B7C5ECBFA4FE}"/>
                    </a:ext>
                  </a:extLst>
                </p14:cNvPr>
                <p14:cNvContentPartPr/>
                <p14:nvPr/>
              </p14:nvContentPartPr>
              <p14:xfrm>
                <a:off x="638210" y="5381971"/>
                <a:ext cx="176040" cy="279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5EF5D43-6AC2-4325-8C08-B7C5ECBFA4F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633890" y="5377651"/>
                  <a:ext cx="184680" cy="28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CABAD175-2413-4373-8297-8EF04EE1AD99}"/>
                  </a:ext>
                </a:extLst>
              </p14:cNvPr>
              <p14:cNvContentPartPr/>
              <p14:nvPr/>
            </p14:nvContentPartPr>
            <p14:xfrm>
              <a:off x="5075930" y="2019211"/>
              <a:ext cx="2365200" cy="60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CABAD175-2413-4373-8297-8EF04EE1AD99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071610" y="2014891"/>
                <a:ext cx="237384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1678E4E8-0ACB-42E8-8C5F-446232655AE1}"/>
                  </a:ext>
                </a:extLst>
              </p14:cNvPr>
              <p14:cNvContentPartPr/>
              <p14:nvPr/>
            </p14:nvContentPartPr>
            <p14:xfrm>
              <a:off x="966530" y="3232051"/>
              <a:ext cx="5257080" cy="7164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1678E4E8-0ACB-42E8-8C5F-446232655AE1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962210" y="3227731"/>
                <a:ext cx="526572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A51680A3-4FFC-4FF1-B0C7-27DD45874C88}"/>
                  </a:ext>
                </a:extLst>
              </p14:cNvPr>
              <p14:cNvContentPartPr/>
              <p14:nvPr/>
            </p14:nvContentPartPr>
            <p14:xfrm>
              <a:off x="3645290" y="3878251"/>
              <a:ext cx="4760640" cy="8424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A51680A3-4FFC-4FF1-B0C7-27DD45874C88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3640970" y="3873931"/>
                <a:ext cx="47692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DB7B73E-D0A9-43C6-B652-7C3F2DA28475}"/>
                  </a:ext>
                </a:extLst>
              </p14:cNvPr>
              <p14:cNvContentPartPr/>
              <p14:nvPr/>
            </p14:nvContentPartPr>
            <p14:xfrm>
              <a:off x="2085770" y="3413131"/>
              <a:ext cx="2422800" cy="61920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DB7B73E-D0A9-43C6-B652-7C3F2DA2847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2081450" y="3408811"/>
                <a:ext cx="2431440" cy="627840"/>
              </a:xfrm>
              <a:prstGeom prst="rect">
                <a:avLst/>
              </a:prstGeom>
            </p:spPr>
          </p:pic>
        </mc:Fallback>
      </mc:AlternateContent>
      <p:grpSp>
        <p:nvGrpSpPr>
          <p:cNvPr id="21" name="Gruppieren 20">
            <a:extLst>
              <a:ext uri="{FF2B5EF4-FFF2-40B4-BE49-F238E27FC236}">
                <a16:creationId xmlns:a16="http://schemas.microsoft.com/office/drawing/2014/main" id="{BF2C9C84-9278-4E8A-93A5-EB7693C2A0B5}"/>
              </a:ext>
            </a:extLst>
          </p:cNvPr>
          <p:cNvGrpSpPr/>
          <p:nvPr/>
        </p:nvGrpSpPr>
        <p:grpSpPr>
          <a:xfrm>
            <a:off x="4003850" y="5177131"/>
            <a:ext cx="3253680" cy="805680"/>
            <a:chOff x="4003850" y="5177131"/>
            <a:chExt cx="3253680" cy="80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06E6AFBE-7D85-4173-9BDD-10C4D8C08856}"/>
                    </a:ext>
                  </a:extLst>
                </p14:cNvPr>
                <p14:cNvContentPartPr/>
                <p14:nvPr/>
              </p14:nvContentPartPr>
              <p14:xfrm>
                <a:off x="4003850" y="5741971"/>
                <a:ext cx="3072240" cy="51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06E6AFBE-7D85-4173-9BDD-10C4D8C08856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999530" y="5737651"/>
                  <a:ext cx="308088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CDBA6D4A-E98F-48AB-BAE5-783FEC42D932}"/>
                    </a:ext>
                  </a:extLst>
                </p14:cNvPr>
                <p14:cNvContentPartPr/>
                <p14:nvPr/>
              </p14:nvContentPartPr>
              <p14:xfrm>
                <a:off x="6217490" y="5177131"/>
                <a:ext cx="1040040" cy="805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CDBA6D4A-E98F-48AB-BAE5-783FEC42D932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6213170" y="5172811"/>
                  <a:ext cx="1048680" cy="8143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94273922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438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Measuring the value of money</a:t>
            </a:r>
          </a:p>
        </p:txBody>
      </p:sp>
      <p:sp>
        <p:nvSpPr>
          <p:cNvPr id="144388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4389" name="Text Box 4"/>
          <p:cNvSpPr txBox="1">
            <a:spLocks noChangeArrowheads="1"/>
          </p:cNvSpPr>
          <p:nvPr/>
        </p:nvSpPr>
        <p:spPr bwMode="auto">
          <a:xfrm>
            <a:off x="1524000" y="1384301"/>
            <a:ext cx="9144000" cy="2308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400"/>
              <a:t>In order to determine the puchasing power of money we cannot only look at single prices. Therefore we calculate an average of many prices.</a:t>
            </a:r>
            <a:endParaRPr lang="de-DE" sz="2400" dirty="0"/>
          </a:p>
          <a:p>
            <a:endParaRPr lang="de-DE" sz="2400" dirty="0"/>
          </a:p>
          <a:p>
            <a:r>
              <a:rPr lang="de-DE" sz="2400" dirty="0">
                <a:cs typeface="Times New Roman" pitchFamily="18" charset="0"/>
              </a:rPr>
              <a:t>→</a:t>
            </a:r>
            <a:r>
              <a:rPr lang="de-DE" sz="2400">
                <a:cs typeface="Times New Roman" pitchFamily="18" charset="0"/>
              </a:rPr>
              <a:t>	The value of money is measured in a price index. This price 	index is base on representative choice of a basket of single goods.</a:t>
            </a:r>
            <a:endParaRPr lang="de-DE" sz="2400" dirty="0"/>
          </a:p>
          <a:p>
            <a:endParaRPr lang="de-DE" sz="2400" dirty="0"/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E87EBB99-EE8E-4157-A55B-CE03CA8D89B1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4" name="Gruppieren 3">
            <a:extLst>
              <a:ext uri="{FF2B5EF4-FFF2-40B4-BE49-F238E27FC236}">
                <a16:creationId xmlns:a16="http://schemas.microsoft.com/office/drawing/2014/main" id="{9AD8719D-1A2E-4B6F-96C8-6AF2C4156D0D}"/>
              </a:ext>
            </a:extLst>
          </p:cNvPr>
          <p:cNvGrpSpPr/>
          <p:nvPr/>
        </p:nvGrpSpPr>
        <p:grpSpPr>
          <a:xfrm>
            <a:off x="4430810" y="1739131"/>
            <a:ext cx="6111000" cy="597600"/>
            <a:chOff x="4430810" y="1739131"/>
            <a:chExt cx="6111000" cy="597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09CBDAA8-3C4F-468F-B427-F4F0C0CD95D7}"/>
                    </a:ext>
                  </a:extLst>
                </p14:cNvPr>
                <p14:cNvContentPartPr/>
                <p14:nvPr/>
              </p14:nvContentPartPr>
              <p14:xfrm>
                <a:off x="4430810" y="2183011"/>
                <a:ext cx="5658120" cy="87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09CBDAA8-3C4F-468F-B427-F4F0C0CD95D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426490" y="2178691"/>
                  <a:ext cx="56667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D4B00C0-4EB1-46F6-B250-F14177870E85}"/>
                    </a:ext>
                  </a:extLst>
                </p14:cNvPr>
                <p14:cNvContentPartPr/>
                <p14:nvPr/>
              </p14:nvContentPartPr>
              <p14:xfrm>
                <a:off x="6842450" y="1739131"/>
                <a:ext cx="3699360" cy="59760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D4B00C0-4EB1-46F6-B250-F14177870E85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6838130" y="1734811"/>
                  <a:ext cx="3708000" cy="606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FDCF211-7942-41DD-A68F-B739E08EF0C7}"/>
                  </a:ext>
                </a:extLst>
              </p14:cNvPr>
              <p14:cNvContentPartPr/>
              <p14:nvPr/>
            </p14:nvContentPartPr>
            <p14:xfrm>
              <a:off x="3808730" y="3280651"/>
              <a:ext cx="3465000" cy="7740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FDCF211-7942-41DD-A68F-B739E08EF0C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804410" y="3276331"/>
                <a:ext cx="3473640" cy="8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49B82B0D-9805-40F3-A773-F53752C1E06C}"/>
                  </a:ext>
                </a:extLst>
              </p14:cNvPr>
              <p14:cNvContentPartPr/>
              <p14:nvPr/>
            </p14:nvContentPartPr>
            <p14:xfrm>
              <a:off x="7629770" y="3318091"/>
              <a:ext cx="3171960" cy="12204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49B82B0D-9805-40F3-A773-F53752C1E06C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7625450" y="3313771"/>
                <a:ext cx="3180600" cy="130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35993563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616684" y="827688"/>
            <a:ext cx="9299475" cy="17867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r>
              <a:rPr lang="de-DE" altLang="de-DE" sz="2540">
                <a:solidFill>
                  <a:srgbClr val="000000"/>
                </a:solidFill>
              </a:rPr>
              <a:t>Choice of the basket of single goods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Determine the relevant goods and services, a representative household is consuming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Weighting the goods due to their significanse in the consumption plan of the representative household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506265" y="2811124"/>
            <a:ext cx="8603154" cy="19255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+mj-lt"/>
              <a:buAutoNum type="arabicPeriod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514350" indent="-514350" eaLnBrk="1" hangingPunct="1">
              <a:buClrTx/>
              <a:buFont typeface="+mj-lt"/>
              <a:buAutoNum type="arabicPeriod" startAt="2"/>
            </a:pPr>
            <a:r>
              <a:rPr lang="de-DE" altLang="de-DE" sz="2540">
                <a:solidFill>
                  <a:srgbClr val="000000"/>
                </a:solidFill>
              </a:rPr>
              <a:t>Dertermine the prices: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Looking up the prices of the goods in the chosen basket for a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506265" y="4597842"/>
            <a:ext cx="8603154" cy="21319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3"/>
            </a:pPr>
            <a:r>
              <a:rPr lang="de-DE" altLang="de-DE" sz="2540">
                <a:solidFill>
                  <a:srgbClr val="000000"/>
                </a:solidFill>
              </a:rPr>
              <a:t>Value of the basket: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29544" lvl="1" indent="-414772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Multiply the determined prices with the chosen weight.  Summing up give the Value of the basket for the given time t.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B1776A83-F044-46FF-9C71-19A4CA163E9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211D908-0D2F-45EA-8B51-B41BDDF57505}"/>
                  </a:ext>
                </a:extLst>
              </p14:cNvPr>
              <p14:cNvContentPartPr/>
              <p14:nvPr/>
            </p14:nvContentPartPr>
            <p14:xfrm>
              <a:off x="1159850" y="1229371"/>
              <a:ext cx="4852440" cy="7668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211D908-0D2F-45EA-8B51-B41BDDF57505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155530" y="1225051"/>
                <a:ext cx="4861080" cy="85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37F7F24-CC6F-41B5-8D97-0D3914F9C600}"/>
                  </a:ext>
                </a:extLst>
              </p14:cNvPr>
              <p14:cNvContentPartPr/>
              <p14:nvPr/>
            </p14:nvContentPartPr>
            <p14:xfrm>
              <a:off x="3433610" y="1609891"/>
              <a:ext cx="3644280" cy="72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37F7F24-CC6F-41B5-8D97-0D3914F9C600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429290" y="1605571"/>
                <a:ext cx="36529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D562C9F-A3CE-440F-ADDA-891EBEC23A07}"/>
                  </a:ext>
                </a:extLst>
              </p14:cNvPr>
              <p14:cNvContentPartPr/>
              <p14:nvPr/>
            </p14:nvContentPartPr>
            <p14:xfrm>
              <a:off x="7418090" y="1656691"/>
              <a:ext cx="1933200" cy="3168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D562C9F-A3CE-440F-ADDA-891EBEC23A0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7413770" y="1652371"/>
                <a:ext cx="1941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87B97BF2-9C48-416E-854E-42DF09FB902E}"/>
                  </a:ext>
                </a:extLst>
              </p14:cNvPr>
              <p14:cNvContentPartPr/>
              <p14:nvPr/>
            </p14:nvContentPartPr>
            <p14:xfrm>
              <a:off x="1515170" y="1971331"/>
              <a:ext cx="1513080" cy="568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87B97BF2-9C48-416E-854E-42DF09FB902E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1510850" y="1967011"/>
                <a:ext cx="152172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BE9B0666-7F3D-47DA-BCD0-83CAB7BFBBB4}"/>
                  </a:ext>
                </a:extLst>
              </p14:cNvPr>
              <p14:cNvContentPartPr/>
              <p14:nvPr/>
            </p14:nvContentPartPr>
            <p14:xfrm>
              <a:off x="1619570" y="2424931"/>
              <a:ext cx="2674440" cy="7884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BE9B0666-7F3D-47DA-BCD0-83CAB7BFBBB4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615250" y="2420611"/>
                <a:ext cx="2683080" cy="87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598CFE1C-D92E-404F-B539-2033213B4FDB}"/>
                  </a:ext>
                </a:extLst>
              </p14:cNvPr>
              <p14:cNvContentPartPr/>
              <p14:nvPr/>
            </p14:nvContentPartPr>
            <p14:xfrm>
              <a:off x="7276610" y="1596571"/>
              <a:ext cx="2069640" cy="1101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598CFE1C-D92E-404F-B539-2033213B4FDB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7272290" y="1592251"/>
                <a:ext cx="207828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A69692AC-6EF8-4DAD-AB98-222A91E50571}"/>
                  </a:ext>
                </a:extLst>
              </p14:cNvPr>
              <p14:cNvContentPartPr/>
              <p14:nvPr/>
            </p14:nvContentPartPr>
            <p14:xfrm>
              <a:off x="1393850" y="1928851"/>
              <a:ext cx="1655280" cy="14040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A69692AC-6EF8-4DAD-AB98-222A91E5057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389530" y="1924531"/>
                <a:ext cx="1663920" cy="14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8754419-E328-477A-927A-260AD2D3A214}"/>
                  </a:ext>
                </a:extLst>
              </p14:cNvPr>
              <p14:cNvContentPartPr/>
              <p14:nvPr/>
            </p14:nvContentPartPr>
            <p14:xfrm>
              <a:off x="1431290" y="1968811"/>
              <a:ext cx="1578240" cy="5601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8754419-E328-477A-927A-260AD2D3A21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426970" y="1964491"/>
                <a:ext cx="1586880" cy="56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E807FF9E-C079-4521-AC33-E34473732EDC}"/>
                  </a:ext>
                </a:extLst>
              </p14:cNvPr>
              <p14:cNvContentPartPr/>
              <p14:nvPr/>
            </p14:nvContentPartPr>
            <p14:xfrm>
              <a:off x="2511650" y="3573691"/>
              <a:ext cx="1615680" cy="8712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E807FF9E-C079-4521-AC33-E34473732ED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07330" y="3569371"/>
                <a:ext cx="1624320" cy="95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5115DB9A-92BD-46E3-A6F6-041D0B5886E8}"/>
              </a:ext>
            </a:extLst>
          </p:cNvPr>
          <p:cNvGrpSpPr/>
          <p:nvPr/>
        </p:nvGrpSpPr>
        <p:grpSpPr>
          <a:xfrm>
            <a:off x="1983890" y="3878971"/>
            <a:ext cx="4789080" cy="1094760"/>
            <a:chOff x="1983890" y="3878971"/>
            <a:chExt cx="4789080" cy="1094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6DCBA66B-824C-4744-8B64-9684E4EE7298}"/>
                    </a:ext>
                  </a:extLst>
                </p14:cNvPr>
                <p14:cNvContentPartPr/>
                <p14:nvPr/>
              </p14:nvContentPartPr>
              <p14:xfrm>
                <a:off x="3988010" y="4146811"/>
                <a:ext cx="104760" cy="1468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6DCBA66B-824C-4744-8B64-9684E4EE729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983690" y="4142491"/>
                  <a:ext cx="113400" cy="15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5E65878-FEC7-4D06-8778-D5D1654FFDEE}"/>
                    </a:ext>
                  </a:extLst>
                </p14:cNvPr>
                <p14:cNvContentPartPr/>
                <p14:nvPr/>
              </p14:nvContentPartPr>
              <p14:xfrm>
                <a:off x="4129850" y="4189651"/>
                <a:ext cx="332280" cy="87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5E65878-FEC7-4D06-8778-D5D1654FFDE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4125530" y="4185331"/>
                  <a:ext cx="34092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ACF82005-DD8C-4DAB-9E56-A9B77EB496D8}"/>
                    </a:ext>
                  </a:extLst>
                </p14:cNvPr>
                <p14:cNvContentPartPr/>
                <p14:nvPr/>
              </p14:nvContentPartPr>
              <p14:xfrm>
                <a:off x="4665890" y="4118371"/>
                <a:ext cx="254520" cy="26100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ACF82005-DD8C-4DAB-9E56-A9B77EB496D8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661570" y="4114051"/>
                  <a:ext cx="263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44B0E144-6763-4580-89BA-6E73D18AD0C7}"/>
                    </a:ext>
                  </a:extLst>
                </p14:cNvPr>
                <p14:cNvContentPartPr/>
                <p14:nvPr/>
              </p14:nvContentPartPr>
              <p14:xfrm>
                <a:off x="5199410" y="4173091"/>
                <a:ext cx="183960" cy="8100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44B0E144-6763-4580-89BA-6E73D18AD0C7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195090" y="4168771"/>
                  <a:ext cx="1926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1974568-F988-4826-9469-FB1D5151514C}"/>
                    </a:ext>
                  </a:extLst>
                </p14:cNvPr>
                <p14:cNvContentPartPr/>
                <p14:nvPr/>
              </p14:nvContentPartPr>
              <p14:xfrm>
                <a:off x="5417570" y="4162651"/>
                <a:ext cx="178200" cy="7488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1974568-F988-4826-9469-FB1D5151514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413250" y="4158331"/>
                  <a:ext cx="1868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57F1D93-C6A1-4083-8F6A-47090050EB2F}"/>
                    </a:ext>
                  </a:extLst>
                </p14:cNvPr>
                <p14:cNvContentPartPr/>
                <p14:nvPr/>
              </p14:nvContentPartPr>
              <p14:xfrm>
                <a:off x="5573090" y="4116931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57F1D93-C6A1-4083-8F6A-47090050EB2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5568770" y="4112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258EC928-7930-4CB4-9BCC-0F36A3BCF423}"/>
                    </a:ext>
                  </a:extLst>
                </p14:cNvPr>
                <p14:cNvContentPartPr/>
                <p14:nvPr/>
              </p14:nvContentPartPr>
              <p14:xfrm>
                <a:off x="5625650" y="4105411"/>
                <a:ext cx="194400" cy="26676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258EC928-7930-4CB4-9BCC-0F36A3BCF423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621330" y="4101091"/>
                  <a:ext cx="203040" cy="27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A3D664A-B5DB-4F4C-B646-57F4462566EE}"/>
                    </a:ext>
                  </a:extLst>
                </p14:cNvPr>
                <p14:cNvContentPartPr/>
                <p14:nvPr/>
              </p14:nvContentPartPr>
              <p14:xfrm>
                <a:off x="5892770" y="4170211"/>
                <a:ext cx="75600" cy="92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A3D664A-B5DB-4F4C-B646-57F4462566EE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888450" y="4165891"/>
                  <a:ext cx="8424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3537DD9-41F1-4749-8D40-DA7D2D51DC2B}"/>
                    </a:ext>
                  </a:extLst>
                </p14:cNvPr>
                <p14:cNvContentPartPr/>
                <p14:nvPr/>
              </p14:nvContentPartPr>
              <p14:xfrm>
                <a:off x="5870810" y="4179211"/>
                <a:ext cx="108000" cy="622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3537DD9-41F1-4749-8D40-DA7D2D51DC2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5866490" y="4174891"/>
                  <a:ext cx="1166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0D27F01-21C9-41A9-AFEE-FAC4EE101815}"/>
                    </a:ext>
                  </a:extLst>
                </p14:cNvPr>
                <p14:cNvContentPartPr/>
                <p14:nvPr/>
              </p14:nvContentPartPr>
              <p14:xfrm>
                <a:off x="6128210" y="4136731"/>
                <a:ext cx="100440" cy="221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0D27F01-21C9-41A9-AFEE-FAC4EE101815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6123890" y="4132411"/>
                  <a:ext cx="1090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1C14D7E7-5BA2-4580-A8B9-258DC155D532}"/>
                    </a:ext>
                  </a:extLst>
                </p14:cNvPr>
                <p14:cNvContentPartPr/>
                <p14:nvPr/>
              </p14:nvContentPartPr>
              <p14:xfrm>
                <a:off x="6267530" y="4154731"/>
                <a:ext cx="146880" cy="882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1C14D7E7-5BA2-4580-A8B9-258DC155D532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263210" y="4150411"/>
                  <a:ext cx="15552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9A782829-F90A-4E90-A763-B87087E3547A}"/>
                    </a:ext>
                  </a:extLst>
                </p14:cNvPr>
                <p14:cNvContentPartPr/>
                <p14:nvPr/>
              </p14:nvContentPartPr>
              <p14:xfrm>
                <a:off x="6399650" y="4096051"/>
                <a:ext cx="23760" cy="406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9A782829-F90A-4E90-A763-B87087E3547A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395330" y="4091731"/>
                  <a:ext cx="3240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BE9AF99-1E64-4B3A-9ACF-79536A3186EB}"/>
                    </a:ext>
                  </a:extLst>
                </p14:cNvPr>
                <p14:cNvContentPartPr/>
                <p14:nvPr/>
              </p14:nvContentPartPr>
              <p14:xfrm>
                <a:off x="6423410" y="4165891"/>
                <a:ext cx="126000" cy="69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BE9AF99-1E64-4B3A-9ACF-79536A3186E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419090" y="4161571"/>
                  <a:ext cx="1346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E27E581-738D-4FA9-8D3D-311240ED9377}"/>
                    </a:ext>
                  </a:extLst>
                </p14:cNvPr>
                <p14:cNvContentPartPr/>
                <p14:nvPr/>
              </p14:nvContentPartPr>
              <p14:xfrm>
                <a:off x="6527810" y="4138531"/>
                <a:ext cx="122760" cy="1069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E27E581-738D-4FA9-8D3D-311240ED9377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6523490" y="4134211"/>
                  <a:ext cx="1314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CF15F535-5D2C-4428-8AC8-E9097DA9BB73}"/>
                    </a:ext>
                  </a:extLst>
                </p14:cNvPr>
                <p14:cNvContentPartPr/>
                <p14:nvPr/>
              </p14:nvContentPartPr>
              <p14:xfrm>
                <a:off x="5370050" y="4080211"/>
                <a:ext cx="65160" cy="1551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CF15F535-5D2C-4428-8AC8-E9097DA9BB73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365730" y="4075891"/>
                  <a:ext cx="73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E90AD3A-C9D1-4DB6-A995-4EF56E62128B}"/>
                    </a:ext>
                  </a:extLst>
                </p14:cNvPr>
                <p14:cNvContentPartPr/>
                <p14:nvPr/>
              </p14:nvContentPartPr>
              <p14:xfrm>
                <a:off x="3778130" y="3878971"/>
                <a:ext cx="2994840" cy="59580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E90AD3A-C9D1-4DB6-A995-4EF56E62128B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3773810" y="3874651"/>
                  <a:ext cx="3003480" cy="60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D9AA70B-8137-4BE6-B1FB-AA1C9CBD83FC}"/>
                    </a:ext>
                  </a:extLst>
                </p14:cNvPr>
                <p14:cNvContentPartPr/>
                <p14:nvPr/>
              </p14:nvContentPartPr>
              <p14:xfrm>
                <a:off x="2114930" y="4300171"/>
                <a:ext cx="3142440" cy="619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D9AA70B-8137-4BE6-B1FB-AA1C9CBD83FC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2110610" y="4295851"/>
                  <a:ext cx="3151080" cy="62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BA0A566A-6D5F-4ACB-A7C6-E2484CE86BF3}"/>
                    </a:ext>
                  </a:extLst>
                </p14:cNvPr>
                <p14:cNvContentPartPr/>
                <p14:nvPr/>
              </p14:nvContentPartPr>
              <p14:xfrm>
                <a:off x="1983890" y="4834411"/>
                <a:ext cx="230400" cy="139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BA0A566A-6D5F-4ACB-A7C6-E2484CE86BF3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1979570" y="4830091"/>
                  <a:ext cx="239040" cy="1479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2BF517CC-4C8B-43B7-A352-382D7B6EDEC1}"/>
                  </a:ext>
                </a:extLst>
              </p14:cNvPr>
              <p14:cNvContentPartPr/>
              <p14:nvPr/>
            </p14:nvContentPartPr>
            <p14:xfrm>
              <a:off x="1426970" y="5800291"/>
              <a:ext cx="4121280" cy="8496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2BF517CC-4C8B-43B7-A352-382D7B6EDEC1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1422650" y="5795971"/>
                <a:ext cx="412992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B273DEA5-E90D-4CC4-9DB0-37B4FBF20127}"/>
                  </a:ext>
                </a:extLst>
              </p14:cNvPr>
              <p14:cNvContentPartPr/>
              <p14:nvPr/>
            </p14:nvContentPartPr>
            <p14:xfrm>
              <a:off x="6429530" y="5782651"/>
              <a:ext cx="2154600" cy="5004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B273DEA5-E90D-4CC4-9DB0-37B4FBF20127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6425210" y="5778331"/>
                <a:ext cx="2163240" cy="5868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237780411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  <p:bldP spid="5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Calculating Inflation</a:t>
            </a:r>
            <a:endParaRPr lang="de-DE" sz="3266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75035" y="1126223"/>
            <a:ext cx="8937326" cy="296941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AutoNum type="arabicPeriod" startAt="4"/>
            </a:pPr>
            <a:r>
              <a:rPr lang="de-DE" altLang="de-DE" sz="2540">
                <a:solidFill>
                  <a:srgbClr val="000000"/>
                </a:solidFill>
              </a:rPr>
              <a:t>Choose a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The Price-Index of  the base year t</a:t>
            </a:r>
            <a:r>
              <a:rPr lang="de-DE" altLang="de-DE" sz="2540" baseline="-25000">
                <a:solidFill>
                  <a:srgbClr val="000000"/>
                </a:solidFill>
              </a:rPr>
              <a:t>0 </a:t>
            </a:r>
            <a:r>
              <a:rPr lang="de-DE" altLang="de-DE" sz="2540">
                <a:solidFill>
                  <a:srgbClr val="000000"/>
                </a:solidFill>
              </a:rPr>
              <a:t>is set to 100.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Index of time t is calculated as value of the basket at time t divided by the value of the basket in t</a:t>
            </a:r>
            <a:r>
              <a:rPr lang="de-DE" altLang="de-DE" sz="2540" baseline="-25000">
                <a:solidFill>
                  <a:srgbClr val="000000"/>
                </a:solidFill>
              </a:rPr>
              <a:t>0</a:t>
            </a:r>
            <a:r>
              <a:rPr lang="de-DE" altLang="de-DE" sz="2540">
                <a:solidFill>
                  <a:srgbClr val="000000"/>
                </a:solidFill>
              </a:rPr>
              <a:t> multiplied by 100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4" name="Text Box 3"/>
          <p:cNvSpPr txBox="1">
            <a:spLocks noChangeArrowheads="1"/>
          </p:cNvSpPr>
          <p:nvPr/>
        </p:nvSpPr>
        <p:spPr bwMode="auto">
          <a:xfrm>
            <a:off x="153663" y="3742574"/>
            <a:ext cx="8603154" cy="21161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marL="466618" indent="-466618" eaLnBrk="1" hangingPunct="1">
              <a:buClrTx/>
              <a:buFont typeface="Symbol" panose="05050102010706020507" pitchFamily="18" charset="2"/>
              <a:buChar char="-"/>
            </a:pPr>
            <a:endParaRPr lang="de-DE" altLang="de-DE" sz="2540" dirty="0">
              <a:solidFill>
                <a:srgbClr val="000000"/>
              </a:solidFill>
            </a:endParaRPr>
          </a:p>
          <a:p>
            <a:pPr marL="466618" indent="-466618" eaLnBrk="1" hangingPunct="1">
              <a:buClrTx/>
              <a:buFont typeface="+mj-lt"/>
              <a:buAutoNum type="arabicPeriod" startAt="5"/>
            </a:pPr>
            <a:r>
              <a:rPr lang="de-DE" altLang="de-DE" sz="2540">
                <a:solidFill>
                  <a:srgbClr val="000000"/>
                </a:solidFill>
              </a:rPr>
              <a:t>Calculating inflation:</a:t>
            </a:r>
            <a:endParaRPr lang="de-DE" altLang="de-DE" sz="2540" dirty="0">
              <a:solidFill>
                <a:srgbClr val="000000"/>
              </a:solidFill>
            </a:endParaRPr>
          </a:p>
          <a:p>
            <a:pPr marL="881390" lvl="1" indent="-466618" eaLnBrk="1" hangingPunct="1">
              <a:buClrTx/>
              <a:buFont typeface="Symbol" panose="05050102010706020507" pitchFamily="18" charset="2"/>
              <a:buChar char="-"/>
            </a:pPr>
            <a:r>
              <a:rPr lang="de-DE" altLang="de-DE" sz="2540">
                <a:solidFill>
                  <a:srgbClr val="000000"/>
                </a:solidFill>
              </a:rPr>
              <a:t>Inflation equals the rate of change of the Price-Index.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B76EFB7D-061F-48B6-A0EA-7D5AD98D9EC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4A00FFE-4898-4B70-ADD8-92168A77A18B}"/>
                  </a:ext>
                </a:extLst>
              </p14:cNvPr>
              <p14:cNvContentPartPr/>
              <p14:nvPr/>
            </p14:nvContentPartPr>
            <p14:xfrm>
              <a:off x="2148050" y="1501531"/>
              <a:ext cx="1713600" cy="471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4A00FFE-4898-4B70-ADD8-92168A77A18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143730" y="1497211"/>
                <a:ext cx="172224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C0A6C7B-1104-459C-BB65-1DBAF9112C3D}"/>
                  </a:ext>
                </a:extLst>
              </p14:cNvPr>
              <p14:cNvContentPartPr/>
              <p14:nvPr/>
            </p14:nvContentPartPr>
            <p14:xfrm>
              <a:off x="6290930" y="1863691"/>
              <a:ext cx="1293480" cy="5724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C0A6C7B-1104-459C-BB65-1DBAF9112C3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6286610" y="1859371"/>
                <a:ext cx="1302120" cy="65880"/>
              </a:xfrm>
              <a:prstGeom prst="rect">
                <a:avLst/>
              </a:prstGeom>
            </p:spPr>
          </p:pic>
        </mc:Fallback>
      </mc:AlternateContent>
      <p:grpSp>
        <p:nvGrpSpPr>
          <p:cNvPr id="10" name="Gruppieren 9">
            <a:extLst>
              <a:ext uri="{FF2B5EF4-FFF2-40B4-BE49-F238E27FC236}">
                <a16:creationId xmlns:a16="http://schemas.microsoft.com/office/drawing/2014/main" id="{36428643-925B-46F8-834C-65A1093978E8}"/>
              </a:ext>
            </a:extLst>
          </p:cNvPr>
          <p:cNvGrpSpPr/>
          <p:nvPr/>
        </p:nvGrpSpPr>
        <p:grpSpPr>
          <a:xfrm>
            <a:off x="4692530" y="2681971"/>
            <a:ext cx="4209120" cy="113760"/>
            <a:chOff x="4692530" y="2681971"/>
            <a:chExt cx="4209120" cy="11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4F1DC6FF-DD4E-4425-A1A7-E0AFF8D9A4F6}"/>
                    </a:ext>
                  </a:extLst>
                </p14:cNvPr>
                <p14:cNvContentPartPr/>
                <p14:nvPr/>
              </p14:nvContentPartPr>
              <p14:xfrm>
                <a:off x="4692530" y="2724091"/>
                <a:ext cx="1671840" cy="716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4F1DC6FF-DD4E-4425-A1A7-E0AFF8D9A4F6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688210" y="2719771"/>
                  <a:ext cx="1680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410294B3-98A4-4694-9332-3F7B5D45CA9D}"/>
                    </a:ext>
                  </a:extLst>
                </p14:cNvPr>
                <p14:cNvContentPartPr/>
                <p14:nvPr/>
              </p14:nvContentPartPr>
              <p14:xfrm>
                <a:off x="7267970" y="2681971"/>
                <a:ext cx="1633680" cy="471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410294B3-98A4-4694-9332-3F7B5D45CA9D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7263650" y="2677651"/>
                  <a:ext cx="1642320" cy="558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1938C017-3A70-47B2-96D5-8658989C763F}"/>
                  </a:ext>
                </a:extLst>
              </p14:cNvPr>
              <p14:cNvContentPartPr/>
              <p14:nvPr/>
            </p14:nvContentPartPr>
            <p14:xfrm>
              <a:off x="745490" y="4531651"/>
              <a:ext cx="2306880" cy="943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1938C017-3A70-47B2-96D5-8658989C763F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170" y="4527331"/>
                <a:ext cx="231552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4790E12-B1B0-49D7-A6B6-55AE93B5B6E7}"/>
                  </a:ext>
                </a:extLst>
              </p14:cNvPr>
              <p14:cNvContentPartPr/>
              <p14:nvPr/>
            </p14:nvContentPartPr>
            <p14:xfrm>
              <a:off x="1348490" y="5061931"/>
              <a:ext cx="6962040" cy="6372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4790E12-B1B0-49D7-A6B6-55AE93B5B6E7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344170" y="5057611"/>
                <a:ext cx="6970680" cy="72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86" name="Freihand 85">
                <a:extLst>
                  <a:ext uri="{FF2B5EF4-FFF2-40B4-BE49-F238E27FC236}">
                    <a16:creationId xmlns:a16="http://schemas.microsoft.com/office/drawing/2014/main" id="{58D86A77-8C1E-46C8-BE81-39C73869B8B6}"/>
                  </a:ext>
                </a:extLst>
              </p14:cNvPr>
              <p14:cNvContentPartPr/>
              <p14:nvPr/>
            </p14:nvContentPartPr>
            <p14:xfrm>
              <a:off x="4905650" y="5783011"/>
              <a:ext cx="1000800" cy="731160"/>
            </p14:xfrm>
          </p:contentPart>
        </mc:Choice>
        <mc:Fallback>
          <p:pic>
            <p:nvPicPr>
              <p:cNvPr id="86" name="Freihand 85">
                <a:extLst>
                  <a:ext uri="{FF2B5EF4-FFF2-40B4-BE49-F238E27FC236}">
                    <a16:creationId xmlns:a16="http://schemas.microsoft.com/office/drawing/2014/main" id="{58D86A77-8C1E-46C8-BE81-39C73869B8B6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901330" y="5778691"/>
                <a:ext cx="1009440" cy="739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1" name="Gruppieren 110">
            <a:extLst>
              <a:ext uri="{FF2B5EF4-FFF2-40B4-BE49-F238E27FC236}">
                <a16:creationId xmlns:a16="http://schemas.microsoft.com/office/drawing/2014/main" id="{FD11434B-C944-4235-AB00-0895541E19B0}"/>
              </a:ext>
            </a:extLst>
          </p:cNvPr>
          <p:cNvGrpSpPr/>
          <p:nvPr/>
        </p:nvGrpSpPr>
        <p:grpSpPr>
          <a:xfrm>
            <a:off x="2334170" y="5240131"/>
            <a:ext cx="4790520" cy="1405800"/>
            <a:chOff x="2334170" y="5240131"/>
            <a:chExt cx="4790520" cy="1405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BB93902-D399-4D39-B807-1AD198337A8F}"/>
                    </a:ext>
                  </a:extLst>
                </p14:cNvPr>
                <p14:cNvContentPartPr/>
                <p14:nvPr/>
              </p14:nvContentPartPr>
              <p14:xfrm>
                <a:off x="2863370" y="5566291"/>
                <a:ext cx="185760" cy="50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BB93902-D399-4D39-B807-1AD198337A8F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859050" y="5561971"/>
                  <a:ext cx="19440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BD3F8EA9-3448-4759-BE1E-EE39D6A4670B}"/>
                    </a:ext>
                  </a:extLst>
                </p14:cNvPr>
                <p14:cNvContentPartPr/>
                <p14:nvPr/>
              </p14:nvContentPartPr>
              <p14:xfrm>
                <a:off x="2880650" y="5624611"/>
                <a:ext cx="160560" cy="25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BD3F8EA9-3448-4759-BE1E-EE39D6A4670B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876330" y="5620291"/>
                  <a:ext cx="1692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F720397-88D8-460C-82B0-52F09102896A}"/>
                    </a:ext>
                  </a:extLst>
                </p14:cNvPr>
                <p14:cNvContentPartPr/>
                <p14:nvPr/>
              </p14:nvContentPartPr>
              <p14:xfrm>
                <a:off x="3069290" y="5515891"/>
                <a:ext cx="134640" cy="1555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F720397-88D8-460C-82B0-52F09102896A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064970" y="5511571"/>
                  <a:ext cx="1432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89025EF-5873-4A12-BE72-B842A57A380A}"/>
                    </a:ext>
                  </a:extLst>
                </p14:cNvPr>
                <p14:cNvContentPartPr/>
                <p14:nvPr/>
              </p14:nvContentPartPr>
              <p14:xfrm>
                <a:off x="3525770" y="5503651"/>
                <a:ext cx="15120" cy="1594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89025EF-5873-4A12-BE72-B842A57A380A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521450" y="5499331"/>
                  <a:ext cx="237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ED26FA21-A2F5-47AB-8BC8-8DE12000E515}"/>
                    </a:ext>
                  </a:extLst>
                </p14:cNvPr>
                <p14:cNvContentPartPr/>
                <p14:nvPr/>
              </p14:nvContentPartPr>
              <p14:xfrm>
                <a:off x="3435770" y="5646571"/>
                <a:ext cx="177480" cy="1692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ED26FA21-A2F5-47AB-8BC8-8DE12000E515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31450" y="5642251"/>
                  <a:ext cx="18612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DFB178F8-0B89-454A-9EF9-D4ED8049DD36}"/>
                    </a:ext>
                  </a:extLst>
                </p14:cNvPr>
                <p14:cNvContentPartPr/>
                <p14:nvPr/>
              </p14:nvContentPartPr>
              <p14:xfrm>
                <a:off x="3427490" y="5441731"/>
                <a:ext cx="166320" cy="428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DFB178F8-0B89-454A-9EF9-D4ED8049DD36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423170" y="5437411"/>
                  <a:ext cx="17496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8B57B47-AB8F-40F8-82AE-E487492FFDED}"/>
                    </a:ext>
                  </a:extLst>
                </p14:cNvPr>
                <p14:cNvContentPartPr/>
                <p14:nvPr/>
              </p14:nvContentPartPr>
              <p14:xfrm>
                <a:off x="3602450" y="5551171"/>
                <a:ext cx="137880" cy="8604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8B57B47-AB8F-40F8-82AE-E487492FFDED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598130" y="5546851"/>
                  <a:ext cx="146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AEDC0EE-49F2-49A0-9895-5C1DB9128519}"/>
                    </a:ext>
                  </a:extLst>
                </p14:cNvPr>
                <p14:cNvContentPartPr/>
                <p14:nvPr/>
              </p14:nvContentPartPr>
              <p14:xfrm>
                <a:off x="3823130" y="5455051"/>
                <a:ext cx="195120" cy="2282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AEDC0EE-49F2-49A0-9895-5C1DB912851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818810" y="5450731"/>
                  <a:ext cx="203760" cy="23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73AB3402-9004-4253-A1F0-B21B751040BB}"/>
                    </a:ext>
                  </a:extLst>
                </p14:cNvPr>
                <p14:cNvContentPartPr/>
                <p14:nvPr/>
              </p14:nvContentPartPr>
              <p14:xfrm>
                <a:off x="4022210" y="5456491"/>
                <a:ext cx="308520" cy="153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73AB3402-9004-4253-A1F0-B21B751040BB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017890" y="5452171"/>
                  <a:ext cx="317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1584941-DAAA-4876-AA7C-DCD12F101CA0}"/>
                    </a:ext>
                  </a:extLst>
                </p14:cNvPr>
                <p14:cNvContentPartPr/>
                <p14:nvPr/>
              </p14:nvContentPartPr>
              <p14:xfrm>
                <a:off x="4320290" y="5492851"/>
                <a:ext cx="30240" cy="42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1584941-DAAA-4876-AA7C-DCD12F101CA0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315970" y="5488531"/>
                  <a:ext cx="3888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3F357EF7-A256-47A7-95D6-578F72833100}"/>
                    </a:ext>
                  </a:extLst>
                </p14:cNvPr>
                <p14:cNvContentPartPr/>
                <p14:nvPr/>
              </p14:nvContentPartPr>
              <p14:xfrm>
                <a:off x="4369610" y="5543971"/>
                <a:ext cx="208440" cy="52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3F357EF7-A256-47A7-95D6-578F72833100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365290" y="5539651"/>
                  <a:ext cx="21708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16830AFB-5C93-4B11-8DAB-77D8BA48F609}"/>
                    </a:ext>
                  </a:extLst>
                </p14:cNvPr>
                <p14:cNvContentPartPr/>
                <p14:nvPr/>
              </p14:nvContentPartPr>
              <p14:xfrm>
                <a:off x="4709810" y="5546491"/>
                <a:ext cx="130680" cy="4788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16830AFB-5C93-4B11-8DAB-77D8BA48F609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705490" y="5542171"/>
                  <a:ext cx="1393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AFEF1598-D245-4028-8770-B14E0B3A11B6}"/>
                    </a:ext>
                  </a:extLst>
                </p14:cNvPr>
                <p14:cNvContentPartPr/>
                <p14:nvPr/>
              </p14:nvContentPartPr>
              <p14:xfrm>
                <a:off x="5041730" y="5363251"/>
                <a:ext cx="136080" cy="921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AFEF1598-D245-4028-8770-B14E0B3A11B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037410" y="5358931"/>
                  <a:ext cx="14472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7B44F99-B008-4990-9952-B770D8583F63}"/>
                    </a:ext>
                  </a:extLst>
                </p14:cNvPr>
                <p14:cNvContentPartPr/>
                <p14:nvPr/>
              </p14:nvContentPartPr>
              <p14:xfrm>
                <a:off x="5246930" y="5356411"/>
                <a:ext cx="10080" cy="846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7B44F99-B008-4990-9952-B770D8583F63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42610" y="5352091"/>
                  <a:ext cx="187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A7873E05-5EF1-496C-942D-1E29A2FC3B35}"/>
                    </a:ext>
                  </a:extLst>
                </p14:cNvPr>
                <p14:cNvContentPartPr/>
                <p14:nvPr/>
              </p14:nvContentPartPr>
              <p14:xfrm>
                <a:off x="5158730" y="5335171"/>
                <a:ext cx="137520" cy="457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A7873E05-5EF1-496C-942D-1E29A2FC3B35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54410" y="5330851"/>
                  <a:ext cx="14616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B565A109-DA62-4C29-A6E6-602951241A96}"/>
                    </a:ext>
                  </a:extLst>
                </p14:cNvPr>
                <p14:cNvContentPartPr/>
                <p14:nvPr/>
              </p14:nvContentPartPr>
              <p14:xfrm>
                <a:off x="5339450" y="5338411"/>
                <a:ext cx="15840" cy="97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B565A109-DA62-4C29-A6E6-602951241A9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335130" y="5334091"/>
                  <a:ext cx="2448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D8875BBB-D2BF-4771-842E-E5BFEB4A618C}"/>
                    </a:ext>
                  </a:extLst>
                </p14:cNvPr>
                <p14:cNvContentPartPr/>
                <p14:nvPr/>
              </p14:nvContentPartPr>
              <p14:xfrm>
                <a:off x="5421170" y="5295931"/>
                <a:ext cx="52920" cy="13500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D8875BBB-D2BF-4771-842E-E5BFEB4A618C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16850" y="5291611"/>
                  <a:ext cx="6156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8F0BFE6F-ABC8-4409-A2E4-3A25ADD8E282}"/>
                    </a:ext>
                  </a:extLst>
                </p14:cNvPr>
                <p14:cNvContentPartPr/>
                <p14:nvPr/>
              </p14:nvContentPartPr>
              <p14:xfrm>
                <a:off x="5557250" y="5294131"/>
                <a:ext cx="34920" cy="11736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8F0BFE6F-ABC8-4409-A2E4-3A25ADD8E282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52930" y="5289811"/>
                  <a:ext cx="4356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67351F4B-6E90-4BD8-A3CC-57DF3DD631FB}"/>
                    </a:ext>
                  </a:extLst>
                </p14:cNvPr>
                <p14:cNvContentPartPr/>
                <p14:nvPr/>
              </p14:nvContentPartPr>
              <p14:xfrm>
                <a:off x="5521970" y="5344171"/>
                <a:ext cx="82800" cy="14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67351F4B-6E90-4BD8-A3CC-57DF3DD631F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517650" y="5339851"/>
                  <a:ext cx="914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B4372A4-6C0A-4C17-8317-A37BEFB9B1C0}"/>
                    </a:ext>
                  </a:extLst>
                </p14:cNvPr>
                <p14:cNvContentPartPr/>
                <p14:nvPr/>
              </p14:nvContentPartPr>
              <p14:xfrm>
                <a:off x="5611250" y="5262451"/>
                <a:ext cx="57240" cy="17316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B4372A4-6C0A-4C17-8317-A37BEFB9B1C0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606930" y="5258131"/>
                  <a:ext cx="658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E2D8DB3E-DA3F-4F21-95B3-D4A024E72B83}"/>
                    </a:ext>
                  </a:extLst>
                </p14:cNvPr>
                <p14:cNvContentPartPr/>
                <p14:nvPr/>
              </p14:nvContentPartPr>
              <p14:xfrm>
                <a:off x="5831210" y="5354251"/>
                <a:ext cx="138600" cy="280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E2D8DB3E-DA3F-4F21-95B3-D4A024E72B83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826890" y="5349931"/>
                  <a:ext cx="14724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B8C22FC6-D039-4ACD-BEE6-E7332FDF47CF}"/>
                    </a:ext>
                  </a:extLst>
                </p14:cNvPr>
                <p14:cNvContentPartPr/>
                <p14:nvPr/>
              </p14:nvContentPartPr>
              <p14:xfrm>
                <a:off x="6107690" y="5311771"/>
                <a:ext cx="126360" cy="90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B8C22FC6-D039-4ACD-BEE6-E7332FDF47CF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103370" y="5307451"/>
                  <a:ext cx="13500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974E6EF-4FEB-4052-8A2B-42AE8BE5B652}"/>
                    </a:ext>
                  </a:extLst>
                </p14:cNvPr>
                <p14:cNvContentPartPr/>
                <p14:nvPr/>
              </p14:nvContentPartPr>
              <p14:xfrm>
                <a:off x="6309650" y="5318611"/>
                <a:ext cx="18360" cy="1213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974E6EF-4FEB-4052-8A2B-42AE8BE5B652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05330" y="5314291"/>
                  <a:ext cx="27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A570BD6F-FE61-4CEB-B218-9FAA60F392E2}"/>
                    </a:ext>
                  </a:extLst>
                </p14:cNvPr>
                <p14:cNvContentPartPr/>
                <p14:nvPr/>
              </p14:nvContentPartPr>
              <p14:xfrm>
                <a:off x="6227210" y="5302051"/>
                <a:ext cx="156600" cy="669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A570BD6F-FE61-4CEB-B218-9FAA60F392E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222890" y="5297731"/>
                  <a:ext cx="1652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F432188-5A41-4A68-9311-76974CF1B515}"/>
                    </a:ext>
                  </a:extLst>
                </p14:cNvPr>
                <p14:cNvContentPartPr/>
                <p14:nvPr/>
              </p14:nvContentPartPr>
              <p14:xfrm>
                <a:off x="6419810" y="5318971"/>
                <a:ext cx="5040" cy="1152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F432188-5A41-4A68-9311-76974CF1B515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415490" y="5314651"/>
                  <a:ext cx="136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841393A2-4F70-434E-BFD5-2937CDCADA21}"/>
                    </a:ext>
                  </a:extLst>
                </p14:cNvPr>
                <p14:cNvContentPartPr/>
                <p14:nvPr/>
              </p14:nvContentPartPr>
              <p14:xfrm>
                <a:off x="6500450" y="5282971"/>
                <a:ext cx="61200" cy="1299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841393A2-4F70-434E-BFD5-2937CDCADA21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496130" y="5278651"/>
                  <a:ext cx="6984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1C783ECB-B4BC-474B-BE15-33AF66A51047}"/>
                    </a:ext>
                  </a:extLst>
                </p14:cNvPr>
                <p14:cNvContentPartPr/>
                <p14:nvPr/>
              </p14:nvContentPartPr>
              <p14:xfrm>
                <a:off x="6631130" y="5287651"/>
                <a:ext cx="74520" cy="11268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1C783ECB-B4BC-474B-BE15-33AF66A51047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6626810" y="5283331"/>
                  <a:ext cx="831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C72BD294-D377-4522-B11F-6BD8D2366AD0}"/>
                    </a:ext>
                  </a:extLst>
                </p14:cNvPr>
                <p14:cNvContentPartPr/>
                <p14:nvPr/>
              </p14:nvContentPartPr>
              <p14:xfrm>
                <a:off x="6620330" y="5330851"/>
                <a:ext cx="189000" cy="1692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C72BD294-D377-4522-B11F-6BD8D2366AD0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6616010" y="5326531"/>
                  <a:ext cx="1976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7446E15C-F041-4878-A945-7CDA5BCB2920}"/>
                    </a:ext>
                  </a:extLst>
                </p14:cNvPr>
                <p14:cNvContentPartPr/>
                <p14:nvPr/>
              </p14:nvContentPartPr>
              <p14:xfrm>
                <a:off x="6856850" y="5299171"/>
                <a:ext cx="106560" cy="87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7446E15C-F041-4878-A945-7CDA5BCB2920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6852530" y="5294851"/>
                  <a:ext cx="1152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C05BC3-66F0-4995-A6C0-70C0A72FFC6A}"/>
                    </a:ext>
                  </a:extLst>
                </p14:cNvPr>
                <p14:cNvContentPartPr/>
                <p14:nvPr/>
              </p14:nvContentPartPr>
              <p14:xfrm>
                <a:off x="6926330" y="5240131"/>
                <a:ext cx="98280" cy="20664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C05BC3-66F0-4995-A6C0-70C0A72FFC6A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6922010" y="5235811"/>
                  <a:ext cx="10692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9DD6286-587B-46D6-B2ED-FFEFE236A8BF}"/>
                    </a:ext>
                  </a:extLst>
                </p14:cNvPr>
                <p14:cNvContentPartPr/>
                <p14:nvPr/>
              </p14:nvContentPartPr>
              <p14:xfrm>
                <a:off x="5057570" y="5492851"/>
                <a:ext cx="2067120" cy="1072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9DD6286-587B-46D6-B2ED-FFEFE236A8BF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5053250" y="5488531"/>
                  <a:ext cx="2075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425E8C43-146A-42FE-9DAC-52DB1942AC0F}"/>
                    </a:ext>
                  </a:extLst>
                </p14:cNvPr>
                <p14:cNvContentPartPr/>
                <p14:nvPr/>
              </p14:nvContentPartPr>
              <p14:xfrm>
                <a:off x="5745170" y="5700571"/>
                <a:ext cx="111600" cy="90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425E8C43-146A-42FE-9DAC-52DB1942AC0F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5740850" y="5696251"/>
                  <a:ext cx="1202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1500F5E-B5D9-4738-8F24-62E751DEF02F}"/>
                    </a:ext>
                  </a:extLst>
                </p14:cNvPr>
                <p14:cNvContentPartPr/>
                <p14:nvPr/>
              </p14:nvContentPartPr>
              <p14:xfrm>
                <a:off x="5899250" y="5706331"/>
                <a:ext cx="10800" cy="1015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1500F5E-B5D9-4738-8F24-62E751DEF02F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5894930" y="5702011"/>
                  <a:ext cx="1944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D874D00D-9228-4DC9-A48A-D0CB133F131D}"/>
                    </a:ext>
                  </a:extLst>
                </p14:cNvPr>
                <p14:cNvContentPartPr/>
                <p14:nvPr/>
              </p14:nvContentPartPr>
              <p14:xfrm>
                <a:off x="5837690" y="5687611"/>
                <a:ext cx="111960" cy="7056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D874D00D-9228-4DC9-A48A-D0CB133F131D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5833370" y="5683291"/>
                  <a:ext cx="120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149E183-D81E-4D4C-AC61-28301930688D}"/>
                    </a:ext>
                  </a:extLst>
                </p14:cNvPr>
                <p14:cNvContentPartPr/>
                <p14:nvPr/>
              </p14:nvContentPartPr>
              <p14:xfrm>
                <a:off x="6001130" y="5713891"/>
                <a:ext cx="11520" cy="8712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149E183-D81E-4D4C-AC61-28301930688D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5996810" y="5709571"/>
                  <a:ext cx="201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7501FF10-BA6E-40F2-B862-F01EC738AB6C}"/>
                    </a:ext>
                  </a:extLst>
                </p14:cNvPr>
                <p14:cNvContentPartPr/>
                <p14:nvPr/>
              </p14:nvContentPartPr>
              <p14:xfrm>
                <a:off x="6097970" y="5667451"/>
                <a:ext cx="53640" cy="1382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7501FF10-BA6E-40F2-B862-F01EC738AB6C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6093650" y="5663131"/>
                  <a:ext cx="6228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0C619F8-A49A-49B3-9D36-FE826B869702}"/>
                    </a:ext>
                  </a:extLst>
                </p14:cNvPr>
                <p14:cNvContentPartPr/>
                <p14:nvPr/>
              </p14:nvContentPartPr>
              <p14:xfrm>
                <a:off x="6209210" y="5664571"/>
                <a:ext cx="66960" cy="11196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0C619F8-A49A-49B3-9D36-FE826B869702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6204890" y="5660251"/>
                  <a:ext cx="756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C0DE5234-BA11-46EC-9C41-2600CBE34B38}"/>
                    </a:ext>
                  </a:extLst>
                </p14:cNvPr>
                <p14:cNvContentPartPr/>
                <p14:nvPr/>
              </p14:nvContentPartPr>
              <p14:xfrm>
                <a:off x="6167810" y="5703811"/>
                <a:ext cx="96840" cy="302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C0DE5234-BA11-46EC-9C41-2600CBE34B38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6163490" y="5699491"/>
                  <a:ext cx="105480" cy="3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3A16F12-448A-4E79-9AE7-64FAF69965ED}"/>
                    </a:ext>
                  </a:extLst>
                </p14:cNvPr>
                <p14:cNvContentPartPr/>
                <p14:nvPr/>
              </p14:nvContentPartPr>
              <p14:xfrm>
                <a:off x="6319370" y="5718931"/>
                <a:ext cx="57960" cy="828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3A16F12-448A-4E79-9AE7-64FAF69965ED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6315050" y="5714611"/>
                  <a:ext cx="6660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11E0E223-E991-425D-B41D-37ECD1620631}"/>
                    </a:ext>
                  </a:extLst>
                </p14:cNvPr>
                <p14:cNvContentPartPr/>
                <p14:nvPr/>
              </p14:nvContentPartPr>
              <p14:xfrm>
                <a:off x="6415850" y="5686171"/>
                <a:ext cx="57960" cy="8748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11E0E223-E991-425D-B41D-37ECD1620631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6411530" y="5681851"/>
                  <a:ext cx="666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67BFD25-E356-4E82-8691-D3AC5CEA4915}"/>
                    </a:ext>
                  </a:extLst>
                </p14:cNvPr>
                <p14:cNvContentPartPr/>
                <p14:nvPr/>
              </p14:nvContentPartPr>
              <p14:xfrm>
                <a:off x="6460850" y="5647651"/>
                <a:ext cx="63360" cy="1648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67BFD25-E356-4E82-8691-D3AC5CEA4915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6456530" y="5643331"/>
                  <a:ext cx="7200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37695F05-F88B-4AC9-8E74-DA1099A1A0BE}"/>
                    </a:ext>
                  </a:extLst>
                </p14:cNvPr>
                <p14:cNvContentPartPr/>
                <p14:nvPr/>
              </p14:nvContentPartPr>
              <p14:xfrm>
                <a:off x="6131810" y="6151651"/>
                <a:ext cx="142920" cy="720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37695F05-F88B-4AC9-8E74-DA1099A1A0B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6127490" y="6147331"/>
                  <a:ext cx="15156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37D3702F-C59E-4605-A642-18428763E04E}"/>
                    </a:ext>
                  </a:extLst>
                </p14:cNvPr>
                <p14:cNvContentPartPr/>
                <p14:nvPr/>
              </p14:nvContentPartPr>
              <p14:xfrm>
                <a:off x="6657770" y="6026371"/>
                <a:ext cx="154800" cy="208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37D3702F-C59E-4605-A642-18428763E04E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6653450" y="6022051"/>
                  <a:ext cx="163440" cy="21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6075CE08-DED0-4809-96AB-86E7A8C591C5}"/>
                    </a:ext>
                  </a:extLst>
                </p14:cNvPr>
                <p14:cNvContentPartPr/>
                <p14:nvPr/>
              </p14:nvContentPartPr>
              <p14:xfrm>
                <a:off x="4657970" y="6126811"/>
                <a:ext cx="174600" cy="237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6075CE08-DED0-4809-96AB-86E7A8C591C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4653650" y="6122491"/>
                  <a:ext cx="18324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693A0A39-62E9-43C7-A107-687224A019D7}"/>
                    </a:ext>
                  </a:extLst>
                </p14:cNvPr>
                <p14:cNvContentPartPr/>
                <p14:nvPr/>
              </p14:nvContentPartPr>
              <p14:xfrm>
                <a:off x="4691090" y="6159571"/>
                <a:ext cx="148320" cy="180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693A0A39-62E9-43C7-A107-687224A019D7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686770" y="6155251"/>
                  <a:ext cx="15696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4F50DB6A-B8D6-4866-89FB-86EFB06D86D8}"/>
                    </a:ext>
                  </a:extLst>
                </p14:cNvPr>
                <p14:cNvContentPartPr/>
                <p14:nvPr/>
              </p14:nvContentPartPr>
              <p14:xfrm>
                <a:off x="5041370" y="5964091"/>
                <a:ext cx="87120" cy="101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4F50DB6A-B8D6-4866-89FB-86EFB06D86D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037050" y="5959771"/>
                  <a:ext cx="957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46B020-43D8-47C4-AF9E-634BFDFA0A71}"/>
                    </a:ext>
                  </a:extLst>
                </p14:cNvPr>
                <p14:cNvContentPartPr/>
                <p14:nvPr/>
              </p14:nvContentPartPr>
              <p14:xfrm>
                <a:off x="5212370" y="5981011"/>
                <a:ext cx="18360" cy="9036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46B020-43D8-47C4-AF9E-634BFDFA0A71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208050" y="5976691"/>
                  <a:ext cx="270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088BAA66-5252-4B7C-8603-64A1702A38D0}"/>
                    </a:ext>
                  </a:extLst>
                </p14:cNvPr>
                <p14:cNvContentPartPr/>
                <p14:nvPr/>
              </p14:nvContentPartPr>
              <p14:xfrm>
                <a:off x="5149010" y="5947171"/>
                <a:ext cx="131040" cy="5940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088BAA66-5252-4B7C-8603-64A1702A38D0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5144690" y="5942851"/>
                  <a:ext cx="1396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EB8E1965-7075-46B5-9F7C-1FB7DE4E9A7A}"/>
                    </a:ext>
                  </a:extLst>
                </p14:cNvPr>
                <p14:cNvContentPartPr/>
                <p14:nvPr/>
              </p14:nvContentPartPr>
              <p14:xfrm>
                <a:off x="5306690" y="5956171"/>
                <a:ext cx="37440" cy="982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EB8E1965-7075-46B5-9F7C-1FB7DE4E9A7A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5302370" y="5951851"/>
                  <a:ext cx="46080" cy="10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67D3CFBF-D90F-4988-A220-C4DD49DF01E3}"/>
                    </a:ext>
                  </a:extLst>
                </p14:cNvPr>
                <p14:cNvContentPartPr/>
                <p14:nvPr/>
              </p14:nvContentPartPr>
              <p14:xfrm>
                <a:off x="5405330" y="5929171"/>
                <a:ext cx="61560" cy="12960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67D3CFBF-D90F-4988-A220-C4DD49DF01E3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5401010" y="5924851"/>
                  <a:ext cx="7020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1D5A7DF-E000-4C43-8516-A33C6A5355F8}"/>
                    </a:ext>
                  </a:extLst>
                </p14:cNvPr>
                <p14:cNvContentPartPr/>
                <p14:nvPr/>
              </p14:nvContentPartPr>
              <p14:xfrm>
                <a:off x="5524490" y="5941051"/>
                <a:ext cx="46800" cy="10044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1D5A7DF-E000-4C43-8516-A33C6A5355F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5520170" y="5936731"/>
                  <a:ext cx="5544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588C7D9B-AEBF-4317-B5F0-6A0C3FC2404F}"/>
                    </a:ext>
                  </a:extLst>
                </p14:cNvPr>
                <p14:cNvContentPartPr/>
                <p14:nvPr/>
              </p14:nvContentPartPr>
              <p14:xfrm>
                <a:off x="5507570" y="5974171"/>
                <a:ext cx="79560" cy="21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588C7D9B-AEBF-4317-B5F0-6A0C3FC2404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5503250" y="5969851"/>
                  <a:ext cx="882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762C4BF1-9618-461B-9A5E-19CC9E2110F6}"/>
                    </a:ext>
                  </a:extLst>
                </p14:cNvPr>
                <p14:cNvContentPartPr/>
                <p14:nvPr/>
              </p14:nvContentPartPr>
              <p14:xfrm>
                <a:off x="5600810" y="5909011"/>
                <a:ext cx="91800" cy="19656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762C4BF1-9618-461B-9A5E-19CC9E2110F6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5596490" y="5904691"/>
                  <a:ext cx="10044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0851316A-7478-47F7-ACB7-2CFC17B30607}"/>
                    </a:ext>
                  </a:extLst>
                </p14:cNvPr>
                <p14:cNvContentPartPr/>
                <p14:nvPr/>
              </p14:nvContentPartPr>
              <p14:xfrm>
                <a:off x="5050370" y="6133291"/>
                <a:ext cx="670680" cy="1152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0851316A-7478-47F7-ACB7-2CFC17B30607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5046050" y="6128971"/>
                  <a:ext cx="67932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1C5DCA5D-09D3-400F-BE14-4851A11B800A}"/>
                    </a:ext>
                  </a:extLst>
                </p14:cNvPr>
                <p14:cNvContentPartPr/>
                <p14:nvPr/>
              </p14:nvContentPartPr>
              <p14:xfrm>
                <a:off x="5044970" y="6266851"/>
                <a:ext cx="122760" cy="7740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1C5DCA5D-09D3-400F-BE14-4851A11B800A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5040650" y="6262531"/>
                  <a:ext cx="13140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338F6C5A-C04F-4539-8AF0-FFB602EF74CC}"/>
                    </a:ext>
                  </a:extLst>
                </p14:cNvPr>
                <p14:cNvContentPartPr/>
                <p14:nvPr/>
              </p14:nvContentPartPr>
              <p14:xfrm>
                <a:off x="5195090" y="6270091"/>
                <a:ext cx="18000" cy="81720"/>
              </p14:xfrm>
            </p:contentPart>
          </mc:Choice>
          <mc:Fallback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338F6C5A-C04F-4539-8AF0-FFB602EF74C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5190770" y="6265771"/>
                  <a:ext cx="266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9C9FD71-43AD-463B-B6B9-10C2EA31E40E}"/>
                    </a:ext>
                  </a:extLst>
                </p14:cNvPr>
                <p14:cNvContentPartPr/>
                <p14:nvPr/>
              </p14:nvContentPartPr>
              <p14:xfrm>
                <a:off x="5125610" y="6230491"/>
                <a:ext cx="126000" cy="820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9C9FD71-43AD-463B-B6B9-10C2EA31E40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5121290" y="6226171"/>
                  <a:ext cx="1346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E44EE77-2DEE-41AE-985B-33C182259FE9}"/>
                    </a:ext>
                  </a:extLst>
                </p14:cNvPr>
                <p14:cNvContentPartPr/>
                <p14:nvPr/>
              </p14:nvContentPartPr>
              <p14:xfrm>
                <a:off x="5296250" y="6243451"/>
                <a:ext cx="20520" cy="10332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E44EE77-2DEE-41AE-985B-33C182259FE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5291930" y="6239131"/>
                  <a:ext cx="2916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B578CB4A-9B93-42AD-9D21-09F3039F055C}"/>
                    </a:ext>
                  </a:extLst>
                </p14:cNvPr>
                <p14:cNvContentPartPr/>
                <p14:nvPr/>
              </p14:nvContentPartPr>
              <p14:xfrm>
                <a:off x="5358170" y="6218251"/>
                <a:ext cx="73440" cy="14724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B578CB4A-9B93-42AD-9D21-09F3039F055C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5353850" y="6213931"/>
                  <a:ext cx="820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FFDD262-DF40-4DAB-AED5-E8D3470A6372}"/>
                    </a:ext>
                  </a:extLst>
                </p14:cNvPr>
                <p14:cNvContentPartPr/>
                <p14:nvPr/>
              </p14:nvContentPartPr>
              <p14:xfrm>
                <a:off x="5471210" y="6236971"/>
                <a:ext cx="63000" cy="11880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FFDD262-DF40-4DAB-AED5-E8D3470A6372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5466890" y="6232651"/>
                  <a:ext cx="71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9B257F2A-BFD2-4BA8-B0C8-469D930B0835}"/>
                    </a:ext>
                  </a:extLst>
                </p14:cNvPr>
                <p14:cNvContentPartPr/>
                <p14:nvPr/>
              </p14:nvContentPartPr>
              <p14:xfrm>
                <a:off x="5458250" y="6271171"/>
                <a:ext cx="167760" cy="262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9B257F2A-BFD2-4BA8-B0C8-469D930B0835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5453930" y="6266851"/>
                  <a:ext cx="17640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9179C6E2-FFFE-4D1F-8E0B-6B47CE5365C2}"/>
                    </a:ext>
                  </a:extLst>
                </p14:cNvPr>
                <p14:cNvContentPartPr/>
                <p14:nvPr/>
              </p14:nvContentPartPr>
              <p14:xfrm>
                <a:off x="5638610" y="6281971"/>
                <a:ext cx="75960" cy="7092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9179C6E2-FFFE-4D1F-8E0B-6B47CE5365C2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5634290" y="6277651"/>
                  <a:ext cx="84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CB3C65E7-59FF-40C8-AEFF-89199BE0542A}"/>
                    </a:ext>
                  </a:extLst>
                </p14:cNvPr>
                <p14:cNvContentPartPr/>
                <p14:nvPr/>
              </p14:nvContentPartPr>
              <p14:xfrm>
                <a:off x="5711690" y="6232291"/>
                <a:ext cx="60840" cy="16128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CB3C65E7-59FF-40C8-AEFF-89199BE0542A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5707370" y="6227971"/>
                  <a:ext cx="6948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C8ADDB0-38E8-4716-8010-A2A1040C3608}"/>
                    </a:ext>
                  </a:extLst>
                </p14:cNvPr>
                <p14:cNvContentPartPr/>
                <p14:nvPr/>
              </p14:nvContentPartPr>
              <p14:xfrm>
                <a:off x="4870730" y="6492571"/>
                <a:ext cx="360" cy="36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C8ADDB0-38E8-4716-8010-A2A1040C3608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4866410" y="6488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50B7EA8C-187B-453B-9936-0184E40C5D12}"/>
                    </a:ext>
                  </a:extLst>
                </p14:cNvPr>
                <p14:cNvContentPartPr/>
                <p14:nvPr/>
              </p14:nvContentPartPr>
              <p14:xfrm>
                <a:off x="4895930" y="6455491"/>
                <a:ext cx="27000" cy="1080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50B7EA8C-187B-453B-9936-0184E40C5D1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4891610" y="6451171"/>
                  <a:ext cx="3564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4E91D0F-2BA4-42B3-801C-044D025D1A92}"/>
                    </a:ext>
                  </a:extLst>
                </p14:cNvPr>
                <p14:cNvContentPartPr/>
                <p14:nvPr/>
              </p14:nvContentPartPr>
              <p14:xfrm>
                <a:off x="4056410" y="6432091"/>
                <a:ext cx="920520" cy="7272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4E91D0F-2BA4-42B3-801C-044D025D1A9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4052090" y="6427771"/>
                  <a:ext cx="92916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47904861-1C6D-4707-9F71-D5DEE1719783}"/>
                    </a:ext>
                  </a:extLst>
                </p14:cNvPr>
                <p14:cNvContentPartPr/>
                <p14:nvPr/>
              </p14:nvContentPartPr>
              <p14:xfrm>
                <a:off x="4791530" y="6343171"/>
                <a:ext cx="275400" cy="20520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47904861-1C6D-4707-9F71-D5DEE1719783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4787210" y="6338851"/>
                  <a:ext cx="28404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F182F0BA-8915-4434-A992-34852585F876}"/>
                    </a:ext>
                  </a:extLst>
                </p14:cNvPr>
                <p14:cNvContentPartPr/>
                <p14:nvPr/>
              </p14:nvContentPartPr>
              <p14:xfrm>
                <a:off x="2459450" y="6329851"/>
                <a:ext cx="23040" cy="13860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F182F0BA-8915-4434-A992-34852585F876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2455130" y="6325531"/>
                  <a:ext cx="316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3AE15D68-409C-48A7-8C43-9C6950F1946B}"/>
                    </a:ext>
                  </a:extLst>
                </p14:cNvPr>
                <p14:cNvContentPartPr/>
                <p14:nvPr/>
              </p14:nvContentPartPr>
              <p14:xfrm>
                <a:off x="2334170" y="6462691"/>
                <a:ext cx="202680" cy="504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3AE15D68-409C-48A7-8C43-9C6950F1946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2329850" y="6458371"/>
                  <a:ext cx="21132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76EEE2C2-2B84-4B40-9C4B-F1EA09A59A92}"/>
                    </a:ext>
                  </a:extLst>
                </p14:cNvPr>
                <p14:cNvContentPartPr/>
                <p14:nvPr/>
              </p14:nvContentPartPr>
              <p14:xfrm>
                <a:off x="2364050" y="6290611"/>
                <a:ext cx="233280" cy="1800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76EEE2C2-2B84-4B40-9C4B-F1EA09A59A92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359730" y="6286291"/>
                  <a:ext cx="24192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5B920731-DA9E-4B7B-85AC-3ECEF42FC185}"/>
                    </a:ext>
                  </a:extLst>
                </p14:cNvPr>
                <p14:cNvContentPartPr/>
                <p14:nvPr/>
              </p14:nvContentPartPr>
              <p14:xfrm>
                <a:off x="2566370" y="6392131"/>
                <a:ext cx="145440" cy="756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5B920731-DA9E-4B7B-85AC-3ECEF42FC185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562050" y="6387811"/>
                  <a:ext cx="1540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4C169421-1667-4F2E-ACCD-EE464568A55C}"/>
                    </a:ext>
                  </a:extLst>
                </p14:cNvPr>
                <p14:cNvContentPartPr/>
                <p14:nvPr/>
              </p14:nvContentPartPr>
              <p14:xfrm>
                <a:off x="2726570" y="6299611"/>
                <a:ext cx="100440" cy="17856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4C169421-1667-4F2E-ACCD-EE464568A55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722250" y="6295291"/>
                  <a:ext cx="10908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7DEE3068-C1EB-4A0E-86D3-24F5D03B3075}"/>
                    </a:ext>
                  </a:extLst>
                </p14:cNvPr>
                <p14:cNvContentPartPr/>
                <p14:nvPr/>
              </p14:nvContentPartPr>
              <p14:xfrm>
                <a:off x="2828810" y="6302131"/>
                <a:ext cx="37800" cy="13860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7DEE3068-C1EB-4A0E-86D3-24F5D03B3075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2824490" y="6297811"/>
                  <a:ext cx="4644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61BD80D-A5F3-433B-8624-EFDA01216310}"/>
                    </a:ext>
                  </a:extLst>
                </p14:cNvPr>
                <p14:cNvContentPartPr/>
                <p14:nvPr/>
              </p14:nvContentPartPr>
              <p14:xfrm>
                <a:off x="2867330" y="6284491"/>
                <a:ext cx="290160" cy="174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61BD80D-A5F3-433B-8624-EFDA01216310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2863010" y="6280171"/>
                  <a:ext cx="29880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5B99955C-B962-407E-BCB5-A18645DFAE5C}"/>
                    </a:ext>
                  </a:extLst>
                </p14:cNvPr>
                <p14:cNvContentPartPr/>
                <p14:nvPr/>
              </p14:nvContentPartPr>
              <p14:xfrm>
                <a:off x="3152450" y="6315811"/>
                <a:ext cx="17280" cy="3852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5B99955C-B962-407E-BCB5-A18645DFAE5C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148130" y="6311491"/>
                  <a:ext cx="2592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772494A-C939-49C9-8D5A-B1802E178994}"/>
                    </a:ext>
                  </a:extLst>
                </p14:cNvPr>
                <p14:cNvContentPartPr/>
                <p14:nvPr/>
              </p14:nvContentPartPr>
              <p14:xfrm>
                <a:off x="3174050" y="6388171"/>
                <a:ext cx="195120" cy="5976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772494A-C939-49C9-8D5A-B1802E178994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169730" y="6383851"/>
                  <a:ext cx="203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4F8C6343-A19C-4CB7-A728-B0A57611576F}"/>
                    </a:ext>
                  </a:extLst>
                </p14:cNvPr>
                <p14:cNvContentPartPr/>
                <p14:nvPr/>
              </p14:nvContentPartPr>
              <p14:xfrm>
                <a:off x="3536930" y="6262891"/>
                <a:ext cx="122760" cy="24552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4F8C6343-A19C-4CB7-A728-B0A57611576F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3532610" y="6258571"/>
                  <a:ext cx="131400" cy="25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0AEF5F28-DFFA-411B-A569-FB3CD68A8BD1}"/>
                    </a:ext>
                  </a:extLst>
                </p14:cNvPr>
                <p14:cNvContentPartPr/>
                <p14:nvPr/>
              </p14:nvContentPartPr>
              <p14:xfrm>
                <a:off x="3633770" y="6362251"/>
                <a:ext cx="145440" cy="6012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0AEF5F28-DFFA-411B-A569-FB3CD68A8BD1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3629450" y="6357931"/>
                  <a:ext cx="1540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FA6C2C80-125C-4AD1-884D-E2C9880479AF}"/>
                    </a:ext>
                  </a:extLst>
                </p14:cNvPr>
                <p14:cNvContentPartPr/>
                <p14:nvPr/>
              </p14:nvContentPartPr>
              <p14:xfrm>
                <a:off x="3750770" y="6356491"/>
                <a:ext cx="118080" cy="6192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FA6C2C80-125C-4AD1-884D-E2C9880479AF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3746450" y="6352171"/>
                  <a:ext cx="12672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43477695-4002-4FAE-8CD7-6EE7795C75CF}"/>
                    </a:ext>
                  </a:extLst>
                </p14:cNvPr>
                <p14:cNvContentPartPr/>
                <p14:nvPr/>
              </p14:nvContentPartPr>
              <p14:xfrm>
                <a:off x="3881090" y="6263251"/>
                <a:ext cx="92520" cy="18756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43477695-4002-4FAE-8CD7-6EE7795C75CF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3876770" y="6258931"/>
                  <a:ext cx="101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B047CAEC-A3AE-4B3C-A013-5FFD5A325113}"/>
                    </a:ext>
                  </a:extLst>
                </p14:cNvPr>
                <p14:cNvContentPartPr/>
                <p14:nvPr/>
              </p14:nvContentPartPr>
              <p14:xfrm>
                <a:off x="3958850" y="6330211"/>
                <a:ext cx="205560" cy="9324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B047CAEC-A3AE-4B3C-A013-5FFD5A325113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3954530" y="6325891"/>
                  <a:ext cx="21420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C30ACC82-F10D-499C-AF98-AEA7EB95CE63}"/>
                    </a:ext>
                  </a:extLst>
                </p14:cNvPr>
                <p14:cNvContentPartPr/>
                <p14:nvPr/>
              </p14:nvContentPartPr>
              <p14:xfrm>
                <a:off x="4229570" y="6195571"/>
                <a:ext cx="12600" cy="16092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C30ACC82-F10D-499C-AF98-AEA7EB95CE63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4225250" y="6191251"/>
                  <a:ext cx="212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11517ECF-A073-4221-A47E-7BE622E81B26}"/>
                    </a:ext>
                  </a:extLst>
                </p14:cNvPr>
                <p14:cNvContentPartPr/>
                <p14:nvPr/>
              </p14:nvContentPartPr>
              <p14:xfrm>
                <a:off x="4217690" y="6401131"/>
                <a:ext cx="14040" cy="2556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11517ECF-A073-4221-A47E-7BE622E81B26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4213370" y="6396811"/>
                  <a:ext cx="22680" cy="3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AA980B3-740D-48AC-8B66-4A591279AE9E}"/>
                    </a:ext>
                  </a:extLst>
                </p14:cNvPr>
                <p14:cNvContentPartPr/>
                <p14:nvPr/>
              </p14:nvContentPartPr>
              <p14:xfrm>
                <a:off x="4868930" y="5718931"/>
                <a:ext cx="1199520" cy="9270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AA980B3-740D-48AC-8B66-4A591279AE9E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4864610" y="5714611"/>
                  <a:ext cx="1208160" cy="935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5963286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4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38115" y="0"/>
            <a:ext cx="8827321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Harmonized Indices of consumer Prices (HICP)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en-US" altLang="de-DE" sz="2540" dirty="0">
                    <a:solidFill>
                      <a:srgbClr val="000000"/>
                    </a:solidFill>
                  </a:rPr>
                  <a:t>Definition Eurostat:</a:t>
                </a:r>
              </a:p>
              <a:p>
                <a:pPr eaLnBrk="1" hangingPunct="1">
                  <a:buClrTx/>
                </a:pPr>
                <a:r>
                  <a:rPr lang="en-US" altLang="de-DE" sz="2540" dirty="0">
                    <a:solidFill>
                      <a:srgbClr val="000000"/>
                    </a:solidFill>
                  </a:rPr>
                  <a:t>The </a:t>
                </a:r>
                <a:r>
                  <a:rPr lang="en-US" altLang="de-DE" sz="2540" dirty="0" err="1">
                    <a:solidFill>
                      <a:srgbClr val="000000"/>
                    </a:solidFill>
                  </a:rPr>
                  <a:t>Harmonised</a:t>
                </a:r>
                <a:r>
                  <a:rPr lang="en-US" altLang="de-DE" sz="2540" dirty="0">
                    <a:solidFill>
                      <a:srgbClr val="000000"/>
                    </a:solidFill>
                  </a:rPr>
                  <a:t> Indices of Consumer Prices (HICP) measure the changes over time in the prices of consumer goods and services acquired by households. They give a comparable measure of inflation as they are calculated according to </a:t>
                </a:r>
                <a:r>
                  <a:rPr lang="en-US" altLang="de-DE" sz="2540" dirty="0" err="1">
                    <a:solidFill>
                      <a:srgbClr val="000000"/>
                    </a:solidFill>
                  </a:rPr>
                  <a:t>harmonised</a:t>
                </a:r>
                <a:r>
                  <a:rPr lang="en-US" altLang="de-DE" sz="2540" dirty="0">
                    <a:solidFill>
                      <a:srgbClr val="000000"/>
                    </a:solidFill>
                  </a:rPr>
                  <a:t> definitions. Data is available on a monthly and annual basis, broken down by detailed consumption categories.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𝐻𝐼𝐶𝑃</m:t>
                    </m:r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=1</m:t>
                        </m:r>
                      </m:sub>
                      <m:sup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𝑛</m:t>
                        </m:r>
                      </m:sup>
                      <m:e>
                        <m:sSub>
                          <m:sSubPr>
                            <m:ctrlP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𝑔</m:t>
                            </m:r>
                          </m:e>
                          <m:sub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∙</m:t>
                        </m:r>
                        <m:sSub>
                          <m:sSubPr>
                            <m:ctrlP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de-DE" altLang="de-DE" sz="2540" b="0" i="1" smtClean="0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𝑝</m:t>
                            </m:r>
                          </m:e>
                          <m:sub>
                            <m:r>
                              <a:rPr lang="de-DE" altLang="de-DE" sz="2540" i="1">
                                <a:solidFill>
                                  <a:srgbClr val="000000"/>
                                </a:solidFill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𝑔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: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Weight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i-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th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                               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de-DE" altLang="de-DE" sz="254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𝑝</m:t>
                        </m:r>
                      </m:e>
                      <m:sub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: Price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i-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th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good</a:t>
                </a:r>
                <a:endParaRPr lang="de-DE" altLang="de-DE" sz="2540" dirty="0">
                  <a:solidFill>
                    <a:srgbClr val="000000"/>
                  </a:solidFill>
                </a:endParaRP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23409" y="719556"/>
                <a:ext cx="8937326" cy="4360177"/>
              </a:xfrm>
              <a:prstGeom prst="rect">
                <a:avLst/>
              </a:prstGeom>
              <a:blipFill>
                <a:blip r:embed="rId3"/>
                <a:stretch>
                  <a:fillRect l="-1296" t="-1399" r="-1978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5" name="Text Box 3"/>
          <p:cNvSpPr txBox="1">
            <a:spLocks noChangeArrowheads="1"/>
          </p:cNvSpPr>
          <p:nvPr/>
        </p:nvSpPr>
        <p:spPr bwMode="auto">
          <a:xfrm>
            <a:off x="332565" y="5856930"/>
            <a:ext cx="7840279" cy="5564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  <a:hlinkClick r:id="rId4"/>
              </a:rPr>
              <a:t>A personal inflation calculator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816EF6D-9778-4799-B681-BF201C230D0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1945AF3-7287-42FC-BE02-DE21C07A4B2E}"/>
                  </a:ext>
                </a:extLst>
              </p14:cNvPr>
              <p14:cNvContentPartPr/>
              <p14:nvPr/>
            </p14:nvContentPartPr>
            <p14:xfrm>
              <a:off x="114410" y="1034251"/>
              <a:ext cx="2729520" cy="9144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1945AF3-7287-42FC-BE02-DE21C07A4B2E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110090" y="1029931"/>
                <a:ext cx="2738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FE8B46ED-B64A-4420-80F7-DE97C977E0F4}"/>
                  </a:ext>
                </a:extLst>
              </p14:cNvPr>
              <p14:cNvContentPartPr/>
              <p14:nvPr/>
            </p14:nvContentPartPr>
            <p14:xfrm>
              <a:off x="123770" y="2293171"/>
              <a:ext cx="2941560" cy="961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FE8B46ED-B64A-4420-80F7-DE97C977E0F4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19450" y="2288851"/>
                <a:ext cx="29502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6630AAF-245B-4C1C-BDE8-97B680CAFEBF}"/>
                  </a:ext>
                </a:extLst>
              </p14:cNvPr>
              <p14:cNvContentPartPr/>
              <p14:nvPr/>
            </p14:nvContentPartPr>
            <p14:xfrm>
              <a:off x="4258730" y="2708251"/>
              <a:ext cx="4798080" cy="748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6630AAF-245B-4C1C-BDE8-97B680CAFEBF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254410" y="2703931"/>
                <a:ext cx="480672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D482AC0E-EF25-423D-84F6-8B7AB7F6972B}"/>
                  </a:ext>
                </a:extLst>
              </p14:cNvPr>
              <p14:cNvContentPartPr/>
              <p14:nvPr/>
            </p14:nvContentPartPr>
            <p14:xfrm>
              <a:off x="2615690" y="3019651"/>
              <a:ext cx="1760040" cy="71640"/>
            </p14:xfrm>
          </p:contentPart>
        </mc:Choice>
        <mc:Fallback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D482AC0E-EF25-423D-84F6-8B7AB7F6972B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611370" y="3015331"/>
                <a:ext cx="1768680" cy="80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BFD3AE51-80CB-4F3C-B238-BC50FB71C9FF}"/>
                  </a:ext>
                </a:extLst>
              </p14:cNvPr>
              <p14:cNvContentPartPr/>
              <p14:nvPr/>
            </p14:nvContentPartPr>
            <p14:xfrm>
              <a:off x="1134650" y="3720931"/>
              <a:ext cx="1752120" cy="86436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BFD3AE51-80CB-4F3C-B238-BC50FB71C9FF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30330" y="3716611"/>
                <a:ext cx="1760760" cy="873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4" name="Gruppieren 13">
            <a:extLst>
              <a:ext uri="{FF2B5EF4-FFF2-40B4-BE49-F238E27FC236}">
                <a16:creationId xmlns:a16="http://schemas.microsoft.com/office/drawing/2014/main" id="{3C8B203B-E67A-4230-B6B4-F86D8FDDD1CF}"/>
              </a:ext>
            </a:extLst>
          </p:cNvPr>
          <p:cNvGrpSpPr/>
          <p:nvPr/>
        </p:nvGrpSpPr>
        <p:grpSpPr>
          <a:xfrm>
            <a:off x="1984610" y="3893731"/>
            <a:ext cx="866520" cy="473760"/>
            <a:chOff x="1984610" y="3893731"/>
            <a:chExt cx="866520" cy="473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9F250D3E-984B-4F17-AA74-8AACD4B93F28}"/>
                    </a:ext>
                  </a:extLst>
                </p14:cNvPr>
                <p14:cNvContentPartPr/>
                <p14:nvPr/>
              </p14:nvContentPartPr>
              <p14:xfrm>
                <a:off x="2085050" y="4359211"/>
                <a:ext cx="39240" cy="82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9F250D3E-984B-4F17-AA74-8AACD4B93F28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080730" y="4354891"/>
                  <a:ext cx="47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EEEDCBA-81C4-466B-A951-BF7EEA00A36A}"/>
                    </a:ext>
                  </a:extLst>
                </p14:cNvPr>
                <p14:cNvContentPartPr/>
                <p14:nvPr/>
              </p14:nvContentPartPr>
              <p14:xfrm>
                <a:off x="1984610" y="3899851"/>
                <a:ext cx="377640" cy="36576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EEEDCBA-81C4-466B-A951-BF7EEA00A36A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980290" y="3895531"/>
                  <a:ext cx="38628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95600940-8647-4DD4-8A78-28AE3E19A534}"/>
                    </a:ext>
                  </a:extLst>
                </p14:cNvPr>
                <p14:cNvContentPartPr/>
                <p14:nvPr/>
              </p14:nvContentPartPr>
              <p14:xfrm>
                <a:off x="2516330" y="3893731"/>
                <a:ext cx="334800" cy="45972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95600940-8647-4DD4-8A78-28AE3E19A534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512010" y="3889411"/>
                  <a:ext cx="343440" cy="468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404E5476-A506-4B8D-87F3-B2180EDA7855}"/>
                  </a:ext>
                </a:extLst>
              </p14:cNvPr>
              <p14:cNvContentPartPr/>
              <p14:nvPr/>
            </p14:nvContentPartPr>
            <p14:xfrm>
              <a:off x="5975210" y="3742171"/>
              <a:ext cx="83160" cy="5040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404E5476-A506-4B8D-87F3-B2180EDA7855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5970890" y="3737851"/>
                <a:ext cx="91800" cy="59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1A8F04B1-AE41-45CE-9651-8382F898D405}"/>
                  </a:ext>
                </a:extLst>
              </p14:cNvPr>
              <p14:cNvContentPartPr/>
              <p14:nvPr/>
            </p14:nvContentPartPr>
            <p14:xfrm>
              <a:off x="6172130" y="4007851"/>
              <a:ext cx="194760" cy="30708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1A8F04B1-AE41-45CE-9651-8382F898D405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6167810" y="4003531"/>
                <a:ext cx="203400" cy="31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0A84595-4A09-40E5-8180-17B7EF6BC758}"/>
                  </a:ext>
                </a:extLst>
              </p14:cNvPr>
              <p14:cNvContentPartPr/>
              <p14:nvPr/>
            </p14:nvContentPartPr>
            <p14:xfrm>
              <a:off x="5924810" y="3912451"/>
              <a:ext cx="164520" cy="1908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0A84595-4A09-40E5-8180-17B7EF6BC758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5920490" y="3908131"/>
                <a:ext cx="1731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E019804-56F4-43C8-9980-4D8F939A94DA}"/>
                  </a:ext>
                </a:extLst>
              </p14:cNvPr>
              <p14:cNvContentPartPr/>
              <p14:nvPr/>
            </p14:nvContentPartPr>
            <p14:xfrm>
              <a:off x="5916530" y="3947011"/>
              <a:ext cx="159840" cy="23400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E019804-56F4-43C8-9980-4D8F939A94DA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912210" y="3942691"/>
                <a:ext cx="168480" cy="242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412E570E-B04F-4822-84E8-9A6763E85DB1}"/>
                  </a:ext>
                </a:extLst>
              </p14:cNvPr>
              <p14:cNvContentPartPr/>
              <p14:nvPr/>
            </p14:nvContentPartPr>
            <p14:xfrm>
              <a:off x="6411170" y="4056811"/>
              <a:ext cx="83160" cy="10836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412E570E-B04F-4822-84E8-9A6763E85DB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6406850" y="4052491"/>
                <a:ext cx="91800" cy="11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DBD65B44-6F78-4F4E-9AF2-090CD431E9B3}"/>
                  </a:ext>
                </a:extLst>
              </p14:cNvPr>
              <p14:cNvContentPartPr/>
              <p14:nvPr/>
            </p14:nvContentPartPr>
            <p14:xfrm>
              <a:off x="6460130" y="3951331"/>
              <a:ext cx="5400" cy="79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DBD65B44-6F78-4F4E-9AF2-090CD431E9B3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6455810" y="3947011"/>
                <a:ext cx="14040" cy="16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9068DB8F-C3FF-46E4-868C-0504D9799F20}"/>
                  </a:ext>
                </a:extLst>
              </p14:cNvPr>
              <p14:cNvContentPartPr/>
              <p14:nvPr/>
            </p14:nvContentPartPr>
            <p14:xfrm>
              <a:off x="5844170" y="4280731"/>
              <a:ext cx="42480" cy="11160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9068DB8F-C3FF-46E4-868C-0504D9799F2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5839850" y="4276411"/>
                <a:ext cx="51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CF778C76-A33C-4874-AE00-9ECEF9FDA3F2}"/>
                  </a:ext>
                </a:extLst>
              </p14:cNvPr>
              <p14:cNvContentPartPr/>
              <p14:nvPr/>
            </p14:nvContentPartPr>
            <p14:xfrm>
              <a:off x="5845970" y="4240051"/>
              <a:ext cx="133200" cy="8244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CF778C76-A33C-4874-AE00-9ECEF9FDA3F2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841650" y="4235731"/>
                <a:ext cx="141840" cy="91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891E68D9-4AE4-4FBE-9EE3-327F0E9ACCEB}"/>
                  </a:ext>
                </a:extLst>
              </p14:cNvPr>
              <p14:cNvContentPartPr/>
              <p14:nvPr/>
            </p14:nvContentPartPr>
            <p14:xfrm>
              <a:off x="5923730" y="4349491"/>
              <a:ext cx="63360" cy="3960"/>
            </p14:xfrm>
          </p:contentPart>
        </mc:Choice>
        <mc:Fallback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891E68D9-4AE4-4FBE-9EE3-327F0E9ACCEB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5919410" y="4345171"/>
                <a:ext cx="720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60E20215-7167-46E5-8AFD-6E28A7C0C1A2}"/>
                  </a:ext>
                </a:extLst>
              </p14:cNvPr>
              <p14:cNvContentPartPr/>
              <p14:nvPr/>
            </p14:nvContentPartPr>
            <p14:xfrm>
              <a:off x="6019130" y="4291531"/>
              <a:ext cx="67320" cy="9540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60E20215-7167-46E5-8AFD-6E28A7C0C1A2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6014810" y="4287211"/>
                <a:ext cx="7596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38" name="Gruppieren 37">
            <a:extLst>
              <a:ext uri="{FF2B5EF4-FFF2-40B4-BE49-F238E27FC236}">
                <a16:creationId xmlns:a16="http://schemas.microsoft.com/office/drawing/2014/main" id="{BE5FDBDE-926E-4C41-ABC9-CEC5BB37BC13}"/>
              </a:ext>
            </a:extLst>
          </p:cNvPr>
          <p:cNvGrpSpPr/>
          <p:nvPr/>
        </p:nvGrpSpPr>
        <p:grpSpPr>
          <a:xfrm>
            <a:off x="6658850" y="3801571"/>
            <a:ext cx="1872000" cy="321840"/>
            <a:chOff x="6658850" y="3801571"/>
            <a:chExt cx="1872000" cy="321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B396891-865E-448D-952E-396BE6C4B231}"/>
                    </a:ext>
                  </a:extLst>
                </p14:cNvPr>
                <p14:cNvContentPartPr/>
                <p14:nvPr/>
              </p14:nvContentPartPr>
              <p14:xfrm>
                <a:off x="6658850" y="3988411"/>
                <a:ext cx="181800" cy="2340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B396891-865E-448D-952E-396BE6C4B231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6654530" y="3984091"/>
                  <a:ext cx="19044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3880B35C-7E2C-4B27-8B4C-8ED63281BCB0}"/>
                    </a:ext>
                  </a:extLst>
                </p14:cNvPr>
                <p14:cNvContentPartPr/>
                <p14:nvPr/>
              </p14:nvContentPartPr>
              <p14:xfrm>
                <a:off x="6684410" y="4042771"/>
                <a:ext cx="162360" cy="540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3880B35C-7E2C-4B27-8B4C-8ED63281BCB0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6680090" y="4038451"/>
                  <a:ext cx="1710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11C1BF8-CD53-4C99-AC69-0567E09F070D}"/>
                    </a:ext>
                  </a:extLst>
                </p14:cNvPr>
                <p14:cNvContentPartPr/>
                <p14:nvPr/>
              </p14:nvContentPartPr>
              <p14:xfrm>
                <a:off x="6988970" y="3857731"/>
                <a:ext cx="259560" cy="26568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11C1BF8-CD53-4C99-AC69-0567E09F070D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6984650" y="3853411"/>
                  <a:ext cx="26820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92BB6505-D104-456B-9BED-886C8FA4727B}"/>
                    </a:ext>
                  </a:extLst>
                </p14:cNvPr>
                <p14:cNvContentPartPr/>
                <p14:nvPr/>
              </p14:nvContentPartPr>
              <p14:xfrm>
                <a:off x="7381010" y="3967891"/>
                <a:ext cx="215640" cy="20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92BB6505-D104-456B-9BED-886C8FA4727B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7376690" y="3963571"/>
                  <a:ext cx="22428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B15BBEBC-01F0-4D7B-AEF2-8CAF3393BB1D}"/>
                    </a:ext>
                  </a:extLst>
                </p14:cNvPr>
                <p14:cNvContentPartPr/>
                <p14:nvPr/>
              </p14:nvContentPartPr>
              <p14:xfrm>
                <a:off x="7410170" y="4012531"/>
                <a:ext cx="183240" cy="32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B15BBEBC-01F0-4D7B-AEF2-8CAF3393BB1D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7405850" y="4008211"/>
                  <a:ext cx="19188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52E0317A-ECB7-45E2-8594-D782A53EE72C}"/>
                    </a:ext>
                  </a:extLst>
                </p14:cNvPr>
                <p14:cNvContentPartPr/>
                <p14:nvPr/>
              </p14:nvContentPartPr>
              <p14:xfrm>
                <a:off x="7687730" y="3902731"/>
                <a:ext cx="155160" cy="1530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52E0317A-ECB7-45E2-8594-D782A53EE72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7683410" y="3898411"/>
                  <a:ext cx="163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F9555966-41E5-4E2C-BD30-46986A9C760E}"/>
                    </a:ext>
                  </a:extLst>
                </p14:cNvPr>
                <p14:cNvContentPartPr/>
                <p14:nvPr/>
              </p14:nvContentPartPr>
              <p14:xfrm>
                <a:off x="7895450" y="3899491"/>
                <a:ext cx="142200" cy="1360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F9555966-41E5-4E2C-BD30-46986A9C760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7891130" y="3895171"/>
                  <a:ext cx="1508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CA793BF1-D4B4-40B4-8176-FAE22DE93FD2}"/>
                    </a:ext>
                  </a:extLst>
                </p14:cNvPr>
                <p14:cNvContentPartPr/>
                <p14:nvPr/>
              </p14:nvContentPartPr>
              <p14:xfrm>
                <a:off x="8093450" y="3893011"/>
                <a:ext cx="129960" cy="12204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CA793BF1-D4B4-40B4-8176-FAE22DE93FD2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8089130" y="3888691"/>
                  <a:ext cx="138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0E5E26BD-B2AC-4ED2-A9DB-8019EC91B0EB}"/>
                    </a:ext>
                  </a:extLst>
                </p14:cNvPr>
                <p14:cNvContentPartPr/>
                <p14:nvPr/>
              </p14:nvContentPartPr>
              <p14:xfrm>
                <a:off x="8343650" y="3880771"/>
                <a:ext cx="141840" cy="1530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0E5E26BD-B2AC-4ED2-A9DB-8019EC91B0EB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8339330" y="3876451"/>
                  <a:ext cx="15048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717F518-F90C-4324-B6EA-C9B5F655F245}"/>
                    </a:ext>
                  </a:extLst>
                </p14:cNvPr>
                <p14:cNvContentPartPr/>
                <p14:nvPr/>
              </p14:nvContentPartPr>
              <p14:xfrm>
                <a:off x="8284610" y="3801571"/>
                <a:ext cx="105120" cy="1159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717F518-F90C-4324-B6EA-C9B5F655F24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8280290" y="3797251"/>
                  <a:ext cx="11376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F9B31BB-ED9A-40B4-A4A9-0DBFA31530DE}"/>
                    </a:ext>
                  </a:extLst>
                </p14:cNvPr>
                <p14:cNvContentPartPr/>
                <p14:nvPr/>
              </p14:nvContentPartPr>
              <p14:xfrm>
                <a:off x="8416730" y="3975811"/>
                <a:ext cx="114120" cy="943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F9B31BB-ED9A-40B4-A4A9-0DBFA31530DE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8412410" y="3971491"/>
                  <a:ext cx="122760" cy="102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4200276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5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8483" name="Rectangle 2"/>
          <p:cNvSpPr>
            <a:spLocks noChangeArrowheads="1"/>
          </p:cNvSpPr>
          <p:nvPr/>
        </p:nvSpPr>
        <p:spPr bwMode="auto">
          <a:xfrm>
            <a:off x="3143251" y="182298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Weight scheme of the HCPI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8484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6" name="Text Box 3"/>
          <p:cNvSpPr txBox="1">
            <a:spLocks noChangeArrowheads="1"/>
          </p:cNvSpPr>
          <p:nvPr/>
        </p:nvSpPr>
        <p:spPr bwMode="auto">
          <a:xfrm>
            <a:off x="1102262" y="4226929"/>
            <a:ext cx="7424057" cy="6597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400">
                <a:solidFill>
                  <a:srgbClr val="000000"/>
                </a:solidFill>
                <a:hlinkClick r:id="rId3"/>
              </a:rPr>
              <a:t>https://www.ecb.europa.eu/stats/macroeconomic_and_sectoral/hicp/html/index.en.html</a:t>
            </a: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35D8F276-50C6-465F-817C-0770CCC16DD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65CAC016-3E9A-A39E-7A8E-A74E716ACDD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32355" y="933059"/>
            <a:ext cx="6864703" cy="3187864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C0B0C43-2A49-4A38-9C4E-1BB44D053B69}"/>
                  </a:ext>
                </a:extLst>
              </p14:cNvPr>
              <p14:cNvContentPartPr/>
              <p14:nvPr/>
            </p14:nvContentPartPr>
            <p14:xfrm>
              <a:off x="3101690" y="1820851"/>
              <a:ext cx="576360" cy="2070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C0B0C43-2A49-4A38-9C4E-1BB44D053B6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097370" y="1816531"/>
                <a:ext cx="585000" cy="2079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5410002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2066" name="Rectangle 2"/>
          <p:cNvSpPr>
            <a:spLocks noChangeArrowheads="1"/>
          </p:cNvSpPr>
          <p:nvPr/>
        </p:nvSpPr>
        <p:spPr bwMode="auto">
          <a:xfrm>
            <a:off x="2523466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Magic Square</a:t>
            </a:r>
          </a:p>
        </p:txBody>
      </p:sp>
      <p:sp>
        <p:nvSpPr>
          <p:cNvPr id="472067" name="Rectangle 3"/>
          <p:cNvSpPr>
            <a:spLocks noChangeArrowheads="1"/>
          </p:cNvSpPr>
          <p:nvPr/>
        </p:nvSpPr>
        <p:spPr bwMode="auto">
          <a:xfrm>
            <a:off x="1923391" y="2420938"/>
            <a:ext cx="4248150" cy="2120900"/>
          </a:xfrm>
          <a:prstGeom prst="rect">
            <a:avLst/>
          </a:prstGeom>
          <a:noFill/>
          <a:ln w="9360">
            <a:solidFill>
              <a:srgbClr val="80808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472068" name="Text Box 4"/>
          <p:cNvSpPr txBox="1">
            <a:spLocks noChangeArrowheads="1"/>
          </p:cNvSpPr>
          <p:nvPr/>
        </p:nvSpPr>
        <p:spPr bwMode="auto">
          <a:xfrm>
            <a:off x="194603" y="5084763"/>
            <a:ext cx="25526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Price level stability</a:t>
            </a:r>
            <a:endParaRPr lang="de-DE" dirty="0"/>
          </a:p>
        </p:txBody>
      </p:sp>
      <p:sp>
        <p:nvSpPr>
          <p:cNvPr id="472069" name="Text Box 5"/>
          <p:cNvSpPr txBox="1">
            <a:spLocks noChangeArrowheads="1"/>
          </p:cNvSpPr>
          <p:nvPr/>
        </p:nvSpPr>
        <p:spPr bwMode="auto">
          <a:xfrm>
            <a:off x="4947578" y="5084763"/>
            <a:ext cx="341661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High level of employment</a:t>
            </a:r>
            <a:endParaRPr lang="de-DE" dirty="0"/>
          </a:p>
        </p:txBody>
      </p:sp>
      <p:sp>
        <p:nvSpPr>
          <p:cNvPr id="472070" name="Text Box 6"/>
          <p:cNvSpPr txBox="1">
            <a:spLocks noChangeArrowheads="1"/>
          </p:cNvSpPr>
          <p:nvPr/>
        </p:nvSpPr>
        <p:spPr bwMode="auto">
          <a:xfrm>
            <a:off x="194604" y="1268413"/>
            <a:ext cx="317996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Steady and appropriate economic growth</a:t>
            </a:r>
            <a:endParaRPr lang="de-DE" dirty="0"/>
          </a:p>
        </p:txBody>
      </p:sp>
      <p:sp>
        <p:nvSpPr>
          <p:cNvPr id="472071" name="Text Box 7"/>
          <p:cNvSpPr txBox="1">
            <a:spLocks noChangeArrowheads="1"/>
          </p:cNvSpPr>
          <p:nvPr/>
        </p:nvSpPr>
        <p:spPr bwMode="auto">
          <a:xfrm>
            <a:off x="5306354" y="1268413"/>
            <a:ext cx="223680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5146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29718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4290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3886200" indent="-2286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ClrTx/>
              <a:buFontTx/>
              <a:buNone/>
            </a:pPr>
            <a:r>
              <a:rPr lang="de-DE"/>
              <a:t>External balance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6CE5DD57-58D6-4708-8157-A6FD6CDAEDF4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14:cNvPr>
              <p14:cNvContentPartPr/>
              <p14:nvPr/>
            </p14:nvContentPartPr>
            <p14:xfrm>
              <a:off x="2498204" y="718228"/>
              <a:ext cx="2000880" cy="8604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45A5C26-AD73-C394-A03A-D960515074F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489204" y="709228"/>
                <a:ext cx="2018520" cy="103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14:cNvPr>
              <p14:cNvContentPartPr/>
              <p14:nvPr/>
            </p14:nvContentPartPr>
            <p14:xfrm>
              <a:off x="334964" y="1996228"/>
              <a:ext cx="2109960" cy="64080"/>
            </p14:xfrm>
          </p:contentPart>
        </mc:Choice>
        <mc:Fallback xmlns=""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CA0B4A32-36B4-E304-7202-D1FC89D9F3ED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6324" y="1987228"/>
                <a:ext cx="2127600" cy="81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14:cNvPr>
              <p14:cNvContentPartPr/>
              <p14:nvPr/>
            </p14:nvContentPartPr>
            <p14:xfrm>
              <a:off x="398684" y="1592668"/>
              <a:ext cx="2462040" cy="11700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CE36E420-7181-25DB-8583-6F2253B68FBB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390044" y="1583668"/>
                <a:ext cx="247968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14:cNvPr>
              <p14:cNvContentPartPr/>
              <p14:nvPr/>
            </p14:nvContentPartPr>
            <p14:xfrm>
              <a:off x="360524" y="5506228"/>
              <a:ext cx="2640240" cy="6732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AB7678F-9F8B-291C-3A9E-48E6AE74C202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1524" y="5497228"/>
                <a:ext cx="2657880" cy="84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14:cNvPr>
              <p14:cNvContentPartPr/>
              <p14:nvPr/>
            </p14:nvContentPartPr>
            <p14:xfrm>
              <a:off x="4979684" y="5523148"/>
              <a:ext cx="3544920" cy="10044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282C1849-B5F5-5917-49AF-1C1A2EBE043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4971044" y="5514508"/>
                <a:ext cx="3562560" cy="11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14:cNvPr>
              <p14:cNvContentPartPr/>
              <p14:nvPr/>
            </p14:nvContentPartPr>
            <p14:xfrm>
              <a:off x="8444" y="1054108"/>
              <a:ext cx="3544560" cy="129096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A5B12F66-2D3D-DBFD-9362-66A6D558EF58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-556" y="1045108"/>
                <a:ext cx="3562200" cy="130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14:cNvPr>
              <p14:cNvContentPartPr/>
              <p14:nvPr/>
            </p14:nvContentPartPr>
            <p14:xfrm>
              <a:off x="4881404" y="915148"/>
              <a:ext cx="3121560" cy="11343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E3E984DE-F99B-1401-50DD-947F395B576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4872764" y="906148"/>
                <a:ext cx="3139200" cy="1152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6" name="Gruppieren 15">
            <a:extLst>
              <a:ext uri="{FF2B5EF4-FFF2-40B4-BE49-F238E27FC236}">
                <a16:creationId xmlns:a16="http://schemas.microsoft.com/office/drawing/2014/main" id="{3C3FB0D8-5F73-6906-94D3-FA8A25A2C053}"/>
              </a:ext>
            </a:extLst>
          </p:cNvPr>
          <p:cNvGrpSpPr/>
          <p:nvPr/>
        </p:nvGrpSpPr>
        <p:grpSpPr>
          <a:xfrm>
            <a:off x="-67876" y="1101628"/>
            <a:ext cx="3411720" cy="3679200"/>
            <a:chOff x="-67876" y="1101628"/>
            <a:chExt cx="3411720" cy="367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14:cNvPr>
                <p14:cNvContentPartPr/>
                <p14:nvPr/>
              </p14:nvContentPartPr>
              <p14:xfrm>
                <a:off x="1063964" y="2323468"/>
                <a:ext cx="252720" cy="2314800"/>
              </p14:xfrm>
            </p:contentPart>
          </mc:Choice>
          <mc:Fallback xmlns=""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E50A2979-96C8-53BC-ED72-44EC28A5F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1054964" y="2314468"/>
                  <a:ext cx="270360" cy="233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14:cNvPr>
                <p14:cNvContentPartPr/>
                <p14:nvPr/>
              </p14:nvContentPartPr>
              <p14:xfrm>
                <a:off x="1190684" y="2161828"/>
                <a:ext cx="193320" cy="29628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F4574C17-EBAB-5F46-BDBD-96D06B9CBA5C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82044" y="2152828"/>
                  <a:ext cx="21096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14:cNvPr>
                <p14:cNvContentPartPr/>
                <p14:nvPr/>
              </p14:nvContentPartPr>
              <p14:xfrm>
                <a:off x="873524" y="4390228"/>
                <a:ext cx="308520" cy="39060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B1AC899-51E4-E186-FD2C-028407E9CABD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864884" y="4381228"/>
                  <a:ext cx="326160" cy="40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14:cNvPr>
                <p14:cNvContentPartPr/>
                <p14:nvPr/>
              </p14:nvContentPartPr>
              <p14:xfrm>
                <a:off x="-67876" y="1101628"/>
                <a:ext cx="3411720" cy="12787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A5C40F2-CF10-84FD-3ADB-53DF3A5FFD94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-76876" y="1092628"/>
                  <a:ext cx="3429360" cy="1296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F85E9B5-CDDF-458A-8983-93BC42B697F4}"/>
                  </a:ext>
                </a:extLst>
              </p14:cNvPr>
              <p14:cNvContentPartPr/>
              <p14:nvPr/>
            </p14:nvContentPartPr>
            <p14:xfrm>
              <a:off x="88398" y="1098039"/>
              <a:ext cx="3656160" cy="120312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F85E9B5-CDDF-458A-8983-93BC42B697F4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84078" y="1093719"/>
                <a:ext cx="3664800" cy="121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5947CA65-A348-462D-9C74-2E377EF2FB8D}"/>
                  </a:ext>
                </a:extLst>
              </p14:cNvPr>
              <p14:cNvContentPartPr/>
              <p14:nvPr/>
            </p14:nvContentPartPr>
            <p14:xfrm>
              <a:off x="122598" y="4746999"/>
              <a:ext cx="3228480" cy="118944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5947CA65-A348-462D-9C74-2E377EF2FB8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18278" y="4742679"/>
                <a:ext cx="3237120" cy="119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8D9EFB5E-2221-4760-BCF5-C34E4A85B1D1}"/>
                  </a:ext>
                </a:extLst>
              </p14:cNvPr>
              <p14:cNvContentPartPr/>
              <p14:nvPr/>
            </p14:nvContentPartPr>
            <p14:xfrm>
              <a:off x="4685598" y="4873359"/>
              <a:ext cx="3983040" cy="107136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8D9EFB5E-2221-4760-BCF5-C34E4A85B1D1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681278" y="4869039"/>
                <a:ext cx="3991680" cy="108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0ABD8BFB-DE95-460D-B3E1-8604B47B8AC2}"/>
                  </a:ext>
                </a:extLst>
              </p14:cNvPr>
              <p14:cNvContentPartPr/>
              <p14:nvPr/>
            </p14:nvContentPartPr>
            <p14:xfrm>
              <a:off x="4724478" y="718599"/>
              <a:ext cx="3796560" cy="147240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0ABD8BFB-DE95-460D-B3E1-8604B47B8AC2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4720158" y="714279"/>
                <a:ext cx="3805200" cy="148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A74998D2-4C27-4811-ADB0-8C81D60619A3}"/>
                  </a:ext>
                </a:extLst>
              </p14:cNvPr>
              <p14:cNvContentPartPr/>
              <p14:nvPr/>
            </p14:nvContentPartPr>
            <p14:xfrm>
              <a:off x="185958" y="2057439"/>
              <a:ext cx="2923920" cy="2746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A74998D2-4C27-4811-ADB0-8C81D60619A3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81638" y="2053119"/>
                <a:ext cx="2932560" cy="28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2F978F33-C8D2-4646-A8DC-B4DB942F4CA7}"/>
                  </a:ext>
                </a:extLst>
              </p14:cNvPr>
              <p14:cNvContentPartPr/>
              <p14:nvPr/>
            </p14:nvContentPartPr>
            <p14:xfrm>
              <a:off x="191358" y="1033599"/>
              <a:ext cx="3469680" cy="1590480"/>
            </p14:xfrm>
          </p:contentPart>
        </mc:Choice>
        <mc:Fallback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2F978F33-C8D2-4646-A8DC-B4DB942F4CA7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187038" y="1029279"/>
                <a:ext cx="3478320" cy="15991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FC575765-986D-4F32-9281-296F6E88BCD9}"/>
              </a:ext>
            </a:extLst>
          </p:cNvPr>
          <p:cNvGrpSpPr/>
          <p:nvPr/>
        </p:nvGrpSpPr>
        <p:grpSpPr>
          <a:xfrm>
            <a:off x="209718" y="4771119"/>
            <a:ext cx="3275640" cy="1185480"/>
            <a:chOff x="209718" y="4771119"/>
            <a:chExt cx="3275640" cy="1185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5CD537A-942C-45BE-8487-80B02E53060B}"/>
                    </a:ext>
                  </a:extLst>
                </p14:cNvPr>
                <p14:cNvContentPartPr/>
                <p14:nvPr/>
              </p14:nvContentPartPr>
              <p14:xfrm>
                <a:off x="950598" y="4885239"/>
                <a:ext cx="360" cy="3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5CD537A-942C-45BE-8487-80B02E53060B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946278" y="488091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F4DCD60B-4587-4C7D-81C7-27DACED9CA4F}"/>
                    </a:ext>
                  </a:extLst>
                </p14:cNvPr>
                <p14:cNvContentPartPr/>
                <p14:nvPr/>
              </p14:nvContentPartPr>
              <p14:xfrm>
                <a:off x="209718" y="4771119"/>
                <a:ext cx="3275640" cy="118548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F4DCD60B-4587-4C7D-81C7-27DACED9CA4F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05398" y="4766799"/>
                  <a:ext cx="3284280" cy="1194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71297240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20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2068" grpId="0"/>
      <p:bldP spid="472069" grpId="0"/>
      <p:bldP spid="472070" grpId="0"/>
      <p:bldP spid="472071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/>
              <a:t>Inflation</a:t>
            </a:r>
            <a:endParaRPr lang="de-DE" sz="3266" b="1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 Box 3"/>
              <p:cNvSpPr txBox="1">
                <a:spLocks noChangeArrowheads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 wrap="square" lIns="81646" tIns="42456" rIns="81646" bIns="42456">
                <a:noAutofit/>
              </a:bodyPr>
              <a:lstStyle>
                <a:lvl1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1pPr>
                <a:lvl2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2pPr>
                <a:lvl3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3pPr>
                <a:lvl4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4pPr>
                <a:lvl5pPr eaLnBrk="0" hangingPunct="0"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5pPr>
                <a:lvl6pPr marL="25146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6pPr>
                <a:lvl7pPr marL="29718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7pPr>
                <a:lvl8pPr marL="34290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8pPr>
                <a:lvl9pPr marL="3886200" indent="-228600" defTabSz="449263" eaLnBrk="0" fontAlgn="base" hangingPunct="0">
                  <a:spcBef>
                    <a:spcPct val="0"/>
                  </a:spcBef>
                  <a:spcAft>
                    <a:spcPct val="0"/>
                  </a:spcAft>
                  <a:buClr>
                    <a:srgbClr val="000000"/>
                  </a:buClr>
                  <a:buSzPct val="100000"/>
                  <a:buFont typeface="Times New Roman" pitchFamily="18" charset="0"/>
                  <a:tabLst>
                    <a:tab pos="0" algn="l"/>
                    <a:tab pos="447675" algn="l"/>
                    <a:tab pos="896938" algn="l"/>
                    <a:tab pos="1346200" algn="l"/>
                    <a:tab pos="1795463" algn="l"/>
                    <a:tab pos="2244725" algn="l"/>
                    <a:tab pos="2693988" algn="l"/>
                    <a:tab pos="3143250" algn="l"/>
                    <a:tab pos="3592513" algn="l"/>
                    <a:tab pos="4041775" algn="l"/>
                    <a:tab pos="4491038" algn="l"/>
                    <a:tab pos="4940300" algn="l"/>
                    <a:tab pos="5389563" algn="l"/>
                    <a:tab pos="5838825" algn="l"/>
                    <a:tab pos="6288088" algn="l"/>
                    <a:tab pos="6737350" algn="l"/>
                    <a:tab pos="7186613" algn="l"/>
                    <a:tab pos="7635875" algn="l"/>
                    <a:tab pos="8085138" algn="l"/>
                    <a:tab pos="8534400" algn="l"/>
                    <a:tab pos="8983663" algn="l"/>
                  </a:tabLst>
                  <a:defRPr sz="2200">
                    <a:solidFill>
                      <a:schemeClr val="bg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buClrTx/>
                </a:pPr>
                <a:r>
                  <a:rPr lang="de-DE" altLang="de-DE" sz="2540" dirty="0">
                    <a:solidFill>
                      <a:srgbClr val="000000"/>
                    </a:solidFill>
                  </a:rPr>
                  <a:t>The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inflation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rate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is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the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relative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change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of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CPI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with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respect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to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the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previous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year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. :</a:t>
                </a:r>
              </a:p>
              <a:p>
                <a:pPr eaLnBrk="1" hangingPunct="1">
                  <a:buClrTx/>
                </a:pPr>
                <a:endParaRPr lang="de-DE" altLang="de-DE" sz="2540" dirty="0">
                  <a:solidFill>
                    <a:srgbClr val="000000"/>
                  </a:solidFill>
                </a:endParaRPr>
              </a:p>
              <a:p>
                <a:pPr eaLnBrk="1" hangingPunct="1">
                  <a:buClrTx/>
                </a:pP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de-DE" altLang="de-DE" sz="2540" b="0" i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Inflation</m:t>
                    </m:r>
                    <m:d>
                      <m:dPr>
                        <m:ctrlPr>
                          <a:rPr lang="de-DE" altLang="de-DE" sz="2540" b="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</m:e>
                    </m:d>
                    <m:r>
                      <a:rPr lang="de-DE" altLang="de-DE" sz="2540" b="0" i="1" smtClean="0">
                        <a:solidFill>
                          <a:srgbClr val="000000"/>
                        </a:solidFill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)−</m:t>
                        </m:r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 </m:t>
                        </m:r>
                      </m:num>
                      <m:den>
                        <m:r>
                          <a:rPr lang="de-DE" altLang="de-DE" sz="2540" b="0" i="1" smtClean="0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𝑃𝐼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𝑡</m:t>
                        </m:r>
                        <m:r>
                          <a:rPr lang="de-DE" altLang="de-DE" sz="2540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</a:rPr>
                          <m:t>−1)</m:t>
                        </m:r>
                      </m:den>
                    </m:f>
                  </m:oMath>
                </a14:m>
                <a:r>
                  <a:rPr lang="de-DE" altLang="de-DE" sz="2540" dirty="0">
                    <a:solidFill>
                      <a:srgbClr val="000000"/>
                    </a:solidFill>
                  </a:rPr>
                  <a:t> 		t: time </a:t>
                </a:r>
                <a:r>
                  <a:rPr lang="de-DE" altLang="de-DE" sz="2540" dirty="0" err="1">
                    <a:solidFill>
                      <a:srgbClr val="000000"/>
                    </a:solidFill>
                  </a:rPr>
                  <a:t>index</a:t>
                </a:r>
                <a:r>
                  <a:rPr lang="de-DE" altLang="de-DE" sz="2540" dirty="0">
                    <a:solidFill>
                      <a:srgbClr val="000000"/>
                    </a:solidFill>
                  </a:rPr>
                  <a:t> </a:t>
                </a:r>
              </a:p>
            </p:txBody>
          </p:sp>
        </mc:Choice>
        <mc:Fallback xmlns="">
          <p:sp>
            <p:nvSpPr>
              <p:cNvPr id="7" name="Text Box 3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88505" y="1964379"/>
                <a:ext cx="8603154" cy="2576092"/>
              </a:xfrm>
              <a:prstGeom prst="rect">
                <a:avLst/>
              </a:prstGeom>
              <a:blipFill>
                <a:blip r:embed="rId3"/>
                <a:stretch>
                  <a:fillRect l="-1347" t="-2364" r="-1347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rgbClr val="808080"/>
                    </a:solidFill>
                    <a:round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rgbClr val="808080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de-DE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Rechteck 7">
            <a:extLst>
              <a:ext uri="{FF2B5EF4-FFF2-40B4-BE49-F238E27FC236}">
                <a16:creationId xmlns:a16="http://schemas.microsoft.com/office/drawing/2014/main" id="{7968BB03-7437-4301-9973-364D08D1737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6FD2A83C-0BA5-49B8-8B77-A9C772921A0F}"/>
                  </a:ext>
                </a:extLst>
              </p14:cNvPr>
              <p14:cNvContentPartPr/>
              <p14:nvPr/>
            </p14:nvContentPartPr>
            <p14:xfrm>
              <a:off x="2226530" y="3390451"/>
              <a:ext cx="942840" cy="867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6FD2A83C-0BA5-49B8-8B77-A9C772921A0F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222210" y="3386131"/>
                <a:ext cx="951480" cy="9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AA1E3372-B53F-4BDE-BCC0-C60E4B3EFAC6}"/>
                  </a:ext>
                </a:extLst>
              </p14:cNvPr>
              <p14:cNvContentPartPr/>
              <p14:nvPr/>
            </p14:nvContentPartPr>
            <p14:xfrm>
              <a:off x="3223010" y="3320251"/>
              <a:ext cx="1033920" cy="1026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AA1E3372-B53F-4BDE-BCC0-C60E4B3EFAC6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218690" y="3315931"/>
                <a:ext cx="1042560" cy="11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BAB021E-CAF5-4509-9C5C-49EB42ED3DE3}"/>
                  </a:ext>
                </a:extLst>
              </p14:cNvPr>
              <p14:cNvContentPartPr/>
              <p14:nvPr/>
            </p14:nvContentPartPr>
            <p14:xfrm>
              <a:off x="2748530" y="3683851"/>
              <a:ext cx="1338120" cy="1252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BAB021E-CAF5-4509-9C5C-49EB42ED3DE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744210" y="3679531"/>
                <a:ext cx="1346760" cy="1339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56443127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0420647" y="0"/>
            <a:ext cx="1771353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Beispiel</a:t>
            </a:r>
          </a:p>
        </p:txBody>
      </p:sp>
      <p:graphicFrame>
        <p:nvGraphicFramePr>
          <p:cNvPr id="2" name="Objekt 1"/>
          <p:cNvGraphicFramePr>
            <a:graphicFrameLocks noChangeAspect="1"/>
          </p:cNvGraphicFramePr>
          <p:nvPr/>
        </p:nvGraphicFramePr>
        <p:xfrm>
          <a:off x="668338" y="949325"/>
          <a:ext cx="10675937" cy="4078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92" name="Worksheet" r:id="rId4" imgW="6102313" imgH="2330538" progId="Excel.Sheet.12">
                  <p:embed/>
                </p:oleObj>
              </mc:Choice>
              <mc:Fallback>
                <p:oleObj name="Worksheet" r:id="rId4" imgW="6102313" imgH="2330538" progId="Excel.Sheet.12">
                  <p:embed/>
                  <p:pic>
                    <p:nvPicPr>
                      <p:cNvPr id="2" name="Objekt 1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668338" y="949325"/>
                        <a:ext cx="10675937" cy="4078288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sp>
        <p:nvSpPr>
          <p:cNvPr id="4" name="Rechteck 3">
            <a:extLst>
              <a:ext uri="{FF2B5EF4-FFF2-40B4-BE49-F238E27FC236}">
                <a16:creationId xmlns:a16="http://schemas.microsoft.com/office/drawing/2014/main" id="{1435915A-4340-428F-BD2D-5B937473C4F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5" name="Text Box 3">
            <a:extLst>
              <a:ext uri="{FF2B5EF4-FFF2-40B4-BE49-F238E27FC236}">
                <a16:creationId xmlns:a16="http://schemas.microsoft.com/office/drawing/2014/main" id="{D45B1398-8D27-46AE-83F5-0DF1ED6E004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9644" y="52791"/>
            <a:ext cx="9588905" cy="6393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 dirty="0" err="1">
                <a:solidFill>
                  <a:srgbClr val="000000"/>
                </a:solidFill>
              </a:rPr>
              <a:t>Calcuate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price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index</a:t>
            </a:r>
            <a:r>
              <a:rPr lang="de-DE" altLang="de-DE" sz="1800" dirty="0">
                <a:solidFill>
                  <a:srgbClr val="000000"/>
                </a:solidFill>
              </a:rPr>
              <a:t> 2017 – 2019 (2017=100)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Inflation </a:t>
            </a:r>
            <a:r>
              <a:rPr lang="de-DE" altLang="de-DE" sz="1800" dirty="0" err="1">
                <a:solidFill>
                  <a:srgbClr val="000000"/>
                </a:solidFill>
              </a:rPr>
              <a:t>rates</a:t>
            </a:r>
            <a:r>
              <a:rPr lang="de-DE" altLang="de-DE" sz="1800" dirty="0">
                <a:solidFill>
                  <a:srgbClr val="000000"/>
                </a:solidFill>
              </a:rPr>
              <a:t> 2018 und 2019, and </a:t>
            </a:r>
            <a:r>
              <a:rPr lang="de-DE" altLang="de-DE" sz="1800" dirty="0" err="1">
                <a:solidFill>
                  <a:srgbClr val="000000"/>
                </a:solidFill>
              </a:rPr>
              <a:t>the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average</a:t>
            </a:r>
            <a:r>
              <a:rPr lang="de-DE" altLang="de-DE" sz="1800" dirty="0">
                <a:solidFill>
                  <a:srgbClr val="000000"/>
                </a:solidFill>
              </a:rPr>
              <a:t> </a:t>
            </a:r>
            <a:r>
              <a:rPr lang="de-DE" altLang="de-DE" sz="1800" dirty="0" err="1">
                <a:solidFill>
                  <a:srgbClr val="000000"/>
                </a:solidFill>
              </a:rPr>
              <a:t>inflation</a:t>
            </a:r>
            <a:r>
              <a:rPr lang="de-DE" altLang="de-DE" sz="1800" dirty="0">
                <a:solidFill>
                  <a:srgbClr val="000000"/>
                </a:solidFill>
              </a:rPr>
              <a:t> 2018 – 2019.</a:t>
            </a:r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0A3DA816-C0E8-43DD-92A4-B92CD0704F4C}"/>
                  </a:ext>
                </a:extLst>
              </p14:cNvPr>
              <p14:cNvContentPartPr/>
              <p14:nvPr/>
            </p14:nvContentPartPr>
            <p14:xfrm>
              <a:off x="3658970" y="1894291"/>
              <a:ext cx="608760" cy="4719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0A3DA816-C0E8-43DD-92A4-B92CD0704F4C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654650" y="1889971"/>
                <a:ext cx="617400" cy="480600"/>
              </a:xfrm>
              <a:prstGeom prst="rect">
                <a:avLst/>
              </a:prstGeom>
            </p:spPr>
          </p:pic>
        </mc:Fallback>
      </mc:AlternateContent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61493AA0-9E42-42E1-8E52-5F34790289DA}"/>
              </a:ext>
            </a:extLst>
          </p:cNvPr>
          <p:cNvGrpSpPr/>
          <p:nvPr/>
        </p:nvGrpSpPr>
        <p:grpSpPr>
          <a:xfrm>
            <a:off x="7651730" y="1321891"/>
            <a:ext cx="611640" cy="171000"/>
            <a:chOff x="7651730" y="1321891"/>
            <a:chExt cx="611640" cy="171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BAB6E705-507F-4466-9E2C-9F77A94C9F0A}"/>
                    </a:ext>
                  </a:extLst>
                </p14:cNvPr>
                <p14:cNvContentPartPr/>
                <p14:nvPr/>
              </p14:nvContentPartPr>
              <p14:xfrm>
                <a:off x="7651730" y="1330171"/>
                <a:ext cx="106560" cy="14004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BAB6E705-507F-4466-9E2C-9F77A94C9F0A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7647410" y="1325851"/>
                  <a:ext cx="115200" cy="14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788E0148-6D74-4783-A651-2BA564D83924}"/>
                    </a:ext>
                  </a:extLst>
                </p14:cNvPr>
                <p14:cNvContentPartPr/>
                <p14:nvPr/>
              </p14:nvContentPartPr>
              <p14:xfrm>
                <a:off x="7760450" y="1408291"/>
                <a:ext cx="86760" cy="745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788E0148-6D74-4783-A651-2BA564D8392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756130" y="1403971"/>
                  <a:ext cx="954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10CA1058-C2E3-4275-87ED-C0CABDFF22C4}"/>
                    </a:ext>
                  </a:extLst>
                </p14:cNvPr>
                <p14:cNvContentPartPr/>
                <p14:nvPr/>
              </p14:nvContentPartPr>
              <p14:xfrm>
                <a:off x="7899770" y="1321891"/>
                <a:ext cx="176400" cy="1710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10CA1058-C2E3-4275-87ED-C0CABDFF22C4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7895450" y="1317571"/>
                  <a:ext cx="1850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BF4FEE5-47C9-4351-84D7-C80CDC9B0EB9}"/>
                    </a:ext>
                  </a:extLst>
                </p14:cNvPr>
                <p14:cNvContentPartPr/>
                <p14:nvPr/>
              </p14:nvContentPartPr>
              <p14:xfrm>
                <a:off x="8110370" y="1373731"/>
                <a:ext cx="153000" cy="11376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BF4FEE5-47C9-4351-84D7-C80CDC9B0EB9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106050" y="1369411"/>
                  <a:ext cx="161640" cy="12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4" name="Gruppieren 23">
            <a:extLst>
              <a:ext uri="{FF2B5EF4-FFF2-40B4-BE49-F238E27FC236}">
                <a16:creationId xmlns:a16="http://schemas.microsoft.com/office/drawing/2014/main" id="{9194D4F5-8E5E-4C1E-806B-E62EBB1CF6A6}"/>
              </a:ext>
            </a:extLst>
          </p:cNvPr>
          <p:cNvGrpSpPr/>
          <p:nvPr/>
        </p:nvGrpSpPr>
        <p:grpSpPr>
          <a:xfrm>
            <a:off x="7607090" y="2084371"/>
            <a:ext cx="551880" cy="214560"/>
            <a:chOff x="7607090" y="2084371"/>
            <a:chExt cx="551880" cy="2145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E52587FA-8B08-47EE-BBF6-2DC64E969951}"/>
                    </a:ext>
                  </a:extLst>
                </p14:cNvPr>
                <p14:cNvContentPartPr/>
                <p14:nvPr/>
              </p14:nvContentPartPr>
              <p14:xfrm>
                <a:off x="7607090" y="2086531"/>
                <a:ext cx="137520" cy="1414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E52587FA-8B08-47EE-BBF6-2DC64E969951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7602770" y="2082211"/>
                  <a:ext cx="14616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2E7C7B4-C509-4EFF-89B1-2CCE00F2836C}"/>
                    </a:ext>
                  </a:extLst>
                </p14:cNvPr>
                <p14:cNvContentPartPr/>
                <p14:nvPr/>
              </p14:nvContentPartPr>
              <p14:xfrm>
                <a:off x="7761530" y="2191651"/>
                <a:ext cx="27000" cy="9072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2E7C7B4-C509-4EFF-89B1-2CCE00F2836C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7757210" y="2187331"/>
                  <a:ext cx="356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63E1B03E-C388-49DC-931E-7CDE4ECCE6D3}"/>
                    </a:ext>
                  </a:extLst>
                </p14:cNvPr>
                <p14:cNvContentPartPr/>
                <p14:nvPr/>
              </p14:nvContentPartPr>
              <p14:xfrm>
                <a:off x="7834610" y="2084371"/>
                <a:ext cx="132120" cy="2145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63E1B03E-C388-49DC-931E-7CDE4ECCE6D3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7830290" y="2080051"/>
                  <a:ext cx="1407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10DE2D1-CA6D-4D1C-818A-929692A9C3F3}"/>
                    </a:ext>
                  </a:extLst>
                </p14:cNvPr>
                <p14:cNvContentPartPr/>
                <p14:nvPr/>
              </p14:nvContentPartPr>
              <p14:xfrm>
                <a:off x="8033330" y="2097331"/>
                <a:ext cx="125640" cy="1972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10DE2D1-CA6D-4D1C-818A-929692A9C3F3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029010" y="2093011"/>
                  <a:ext cx="134280" cy="20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6" name="Gruppieren 35">
            <a:extLst>
              <a:ext uri="{FF2B5EF4-FFF2-40B4-BE49-F238E27FC236}">
                <a16:creationId xmlns:a16="http://schemas.microsoft.com/office/drawing/2014/main" id="{062C9BE3-E505-4E9C-B967-31D522CCA17C}"/>
              </a:ext>
            </a:extLst>
          </p:cNvPr>
          <p:cNvGrpSpPr/>
          <p:nvPr/>
        </p:nvGrpSpPr>
        <p:grpSpPr>
          <a:xfrm>
            <a:off x="7559210" y="2459491"/>
            <a:ext cx="511560" cy="174240"/>
            <a:chOff x="7559210" y="2459491"/>
            <a:chExt cx="511560" cy="174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71A258A0-36DF-41D6-9AE5-7D86D99A825F}"/>
                    </a:ext>
                  </a:extLst>
                </p14:cNvPr>
                <p14:cNvContentPartPr/>
                <p14:nvPr/>
              </p14:nvContentPartPr>
              <p14:xfrm>
                <a:off x="7559210" y="2459491"/>
                <a:ext cx="137520" cy="163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71A258A0-36DF-41D6-9AE5-7D86D99A825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7554890" y="2455171"/>
                  <a:ext cx="1461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AB28D2D-695A-4793-BE39-34102407CD9B}"/>
                    </a:ext>
                  </a:extLst>
                </p14:cNvPr>
                <p14:cNvContentPartPr/>
                <p14:nvPr/>
              </p14:nvContentPartPr>
              <p14:xfrm>
                <a:off x="7696730" y="2576491"/>
                <a:ext cx="36000" cy="572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AB28D2D-695A-4793-BE39-34102407CD9B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692410" y="2572171"/>
                  <a:ext cx="44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57DE014-69B6-442A-8B84-0F1A9B3B467C}"/>
                    </a:ext>
                  </a:extLst>
                </p14:cNvPr>
                <p14:cNvContentPartPr/>
                <p14:nvPr/>
              </p14:nvContentPartPr>
              <p14:xfrm>
                <a:off x="7822010" y="2494051"/>
                <a:ext cx="93600" cy="111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57DE014-69B6-442A-8B84-0F1A9B3B467C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817690" y="2489731"/>
                  <a:ext cx="1022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8E7E9D86-CFA4-4687-97E1-2CF0BB47F1D8}"/>
                    </a:ext>
                  </a:extLst>
                </p14:cNvPr>
                <p14:cNvContentPartPr/>
                <p14:nvPr/>
              </p14:nvContentPartPr>
              <p14:xfrm>
                <a:off x="7983290" y="2475331"/>
                <a:ext cx="87480" cy="1468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8E7E9D86-CFA4-4687-97E1-2CF0BB47F1D8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978970" y="2471011"/>
                  <a:ext cx="96120" cy="155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9362CA1-5DB6-4B32-AECB-5BFAEB49D33E}"/>
              </a:ext>
            </a:extLst>
          </p:cNvPr>
          <p:cNvGrpSpPr/>
          <p:nvPr/>
        </p:nvGrpSpPr>
        <p:grpSpPr>
          <a:xfrm>
            <a:off x="7500890" y="2814811"/>
            <a:ext cx="684360" cy="227880"/>
            <a:chOff x="7500890" y="2814811"/>
            <a:chExt cx="684360" cy="22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F6B78B97-4AA4-46A6-8587-57828982BF4E}"/>
                    </a:ext>
                  </a:extLst>
                </p14:cNvPr>
                <p14:cNvContentPartPr/>
                <p14:nvPr/>
              </p14:nvContentPartPr>
              <p14:xfrm>
                <a:off x="7500890" y="2832811"/>
                <a:ext cx="144720" cy="14364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F6B78B97-4AA4-46A6-8587-57828982BF4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496570" y="2828491"/>
                  <a:ext cx="1533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54D4C5E-1803-4B6F-A602-0BA8C46858BF}"/>
                    </a:ext>
                  </a:extLst>
                </p14:cNvPr>
                <p14:cNvContentPartPr/>
                <p14:nvPr/>
              </p14:nvContentPartPr>
              <p14:xfrm>
                <a:off x="7657850" y="2941531"/>
                <a:ext cx="21600" cy="1011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54D4C5E-1803-4B6F-A602-0BA8C46858B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653530" y="2937211"/>
                  <a:ext cx="3024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9D40BA0C-8ADC-4924-AE34-EEB56CDA600C}"/>
                    </a:ext>
                  </a:extLst>
                </p14:cNvPr>
                <p14:cNvContentPartPr/>
                <p14:nvPr/>
              </p14:nvContentPartPr>
              <p14:xfrm>
                <a:off x="7776650" y="2852251"/>
                <a:ext cx="70920" cy="1116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9D40BA0C-8ADC-4924-AE34-EEB56CDA600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772330" y="2847931"/>
                  <a:ext cx="79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1CAB38FF-04D7-400E-B71A-C563D2AED7EF}"/>
                    </a:ext>
                  </a:extLst>
                </p14:cNvPr>
                <p14:cNvContentPartPr/>
                <p14:nvPr/>
              </p14:nvContentPartPr>
              <p14:xfrm>
                <a:off x="7882130" y="2831011"/>
                <a:ext cx="100800" cy="12960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1CAB38FF-04D7-400E-B71A-C563D2AED7EF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877810" y="2826691"/>
                  <a:ext cx="1094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32692317-4C01-4836-9F15-342C2E80CA46}"/>
                    </a:ext>
                  </a:extLst>
                </p14:cNvPr>
                <p14:cNvContentPartPr/>
                <p14:nvPr/>
              </p14:nvContentPartPr>
              <p14:xfrm>
                <a:off x="7941890" y="2878891"/>
                <a:ext cx="45000" cy="10728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32692317-4C01-4836-9F15-342C2E80CA4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7937570" y="2874571"/>
                  <a:ext cx="5364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363B0A2A-C0D3-4C77-B460-6A25FECEAE85}"/>
                    </a:ext>
                  </a:extLst>
                </p14:cNvPr>
                <p14:cNvContentPartPr/>
                <p14:nvPr/>
              </p14:nvContentPartPr>
              <p14:xfrm>
                <a:off x="8000210" y="2814811"/>
                <a:ext cx="185040" cy="1954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363B0A2A-C0D3-4C77-B460-6A25FECEAE85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7995890" y="2810491"/>
                  <a:ext cx="193680" cy="20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AA3C3202-1BC1-4468-ADFF-ED570E275EF6}"/>
              </a:ext>
            </a:extLst>
          </p:cNvPr>
          <p:cNvGrpSpPr/>
          <p:nvPr/>
        </p:nvGrpSpPr>
        <p:grpSpPr>
          <a:xfrm>
            <a:off x="7348970" y="2044771"/>
            <a:ext cx="202680" cy="177120"/>
            <a:chOff x="7348970" y="2044771"/>
            <a:chExt cx="202680" cy="17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42EF342-6417-423A-B622-0D16AC0BB0B8}"/>
                    </a:ext>
                  </a:extLst>
                </p14:cNvPr>
                <p14:cNvContentPartPr/>
                <p14:nvPr/>
              </p14:nvContentPartPr>
              <p14:xfrm>
                <a:off x="7398290" y="2082571"/>
                <a:ext cx="95400" cy="81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42EF342-6417-423A-B622-0D16AC0BB0B8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7393970" y="2078251"/>
                  <a:ext cx="104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9651E6B9-0E46-48B1-A399-FC863C578A8E}"/>
                    </a:ext>
                  </a:extLst>
                </p14:cNvPr>
                <p14:cNvContentPartPr/>
                <p14:nvPr/>
              </p14:nvContentPartPr>
              <p14:xfrm>
                <a:off x="7348970" y="2044771"/>
                <a:ext cx="202680" cy="17712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9651E6B9-0E46-48B1-A399-FC863C578A8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7344650" y="2040451"/>
                  <a:ext cx="211320" cy="1857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8">
            <p14:nvContentPartPr>
              <p14:cNvPr id="133" name="Freihand 132">
                <a:extLst>
                  <a:ext uri="{FF2B5EF4-FFF2-40B4-BE49-F238E27FC236}">
                    <a16:creationId xmlns:a16="http://schemas.microsoft.com/office/drawing/2014/main" id="{309B7950-71F4-4948-9917-7168DDD9F162}"/>
                  </a:ext>
                </a:extLst>
              </p14:cNvPr>
              <p14:cNvContentPartPr/>
              <p14:nvPr/>
            </p14:nvContentPartPr>
            <p14:xfrm>
              <a:off x="10379810" y="2148091"/>
              <a:ext cx="580680" cy="24840"/>
            </p14:xfrm>
          </p:contentPart>
        </mc:Choice>
        <mc:Fallback>
          <p:pic>
            <p:nvPicPr>
              <p:cNvPr id="133" name="Freihand 132">
                <a:extLst>
                  <a:ext uri="{FF2B5EF4-FFF2-40B4-BE49-F238E27FC236}">
                    <a16:creationId xmlns:a16="http://schemas.microsoft.com/office/drawing/2014/main" id="{309B7950-71F4-4948-9917-7168DDD9F162}"/>
                  </a:ext>
                </a:extLst>
              </p:cNvPr>
              <p:cNvPicPr/>
              <p:nvPr/>
            </p:nvPicPr>
            <p:blipFill>
              <a:blip r:embed="rId49"/>
              <a:stretch>
                <a:fillRect/>
              </a:stretch>
            </p:blipFill>
            <p:spPr>
              <a:xfrm>
                <a:off x="10375490" y="2143771"/>
                <a:ext cx="589320" cy="33480"/>
              </a:xfrm>
              <a:prstGeom prst="rect">
                <a:avLst/>
              </a:prstGeom>
            </p:spPr>
          </p:pic>
        </mc:Fallback>
      </mc:AlternateContent>
      <p:grpSp>
        <p:nvGrpSpPr>
          <p:cNvPr id="234" name="Gruppieren 233">
            <a:extLst>
              <a:ext uri="{FF2B5EF4-FFF2-40B4-BE49-F238E27FC236}">
                <a16:creationId xmlns:a16="http://schemas.microsoft.com/office/drawing/2014/main" id="{F65DB9B5-EE49-410E-87BF-59809B94186C}"/>
              </a:ext>
            </a:extLst>
          </p:cNvPr>
          <p:cNvGrpSpPr/>
          <p:nvPr/>
        </p:nvGrpSpPr>
        <p:grpSpPr>
          <a:xfrm>
            <a:off x="2674370" y="328291"/>
            <a:ext cx="4496760" cy="1458360"/>
            <a:chOff x="2674370" y="328291"/>
            <a:chExt cx="4496760" cy="1458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072D8048-3D18-4037-985B-D2F936728E7F}"/>
                    </a:ext>
                  </a:extLst>
                </p14:cNvPr>
                <p14:cNvContentPartPr/>
                <p14:nvPr/>
              </p14:nvContentPartPr>
              <p14:xfrm>
                <a:off x="2674370" y="800251"/>
                <a:ext cx="1363680" cy="5500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072D8048-3D18-4037-985B-D2F936728E7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2670050" y="795931"/>
                  <a:ext cx="1372320" cy="55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922AA4B7-0276-46D9-9AC3-1FCFF3D9528F}"/>
                    </a:ext>
                  </a:extLst>
                </p14:cNvPr>
                <p14:cNvContentPartPr/>
                <p14:nvPr/>
              </p14:nvContentPartPr>
              <p14:xfrm>
                <a:off x="5149010" y="843451"/>
                <a:ext cx="1803240" cy="5850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922AA4B7-0276-46D9-9AC3-1FCFF3D9528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5144690" y="839131"/>
                  <a:ext cx="1811880" cy="59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259385A-9E48-488A-86E3-92CBBFC12B09}"/>
                    </a:ext>
                  </a:extLst>
                </p14:cNvPr>
                <p14:cNvContentPartPr/>
                <p14:nvPr/>
              </p14:nvContentPartPr>
              <p14:xfrm>
                <a:off x="3028610" y="1334131"/>
                <a:ext cx="52920" cy="25200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259385A-9E48-488A-86E3-92CBBFC12B09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3024290" y="1329811"/>
                  <a:ext cx="6156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79605E0-5FF9-4A0B-AB75-BA96D4186AA8}"/>
                    </a:ext>
                  </a:extLst>
                </p14:cNvPr>
                <p14:cNvContentPartPr/>
                <p14:nvPr/>
              </p14:nvContentPartPr>
              <p14:xfrm>
                <a:off x="5769650" y="1313251"/>
                <a:ext cx="51480" cy="27900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79605E0-5FF9-4A0B-AB75-BA96D4186AA8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5765330" y="1308931"/>
                  <a:ext cx="60120" cy="28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27819019-BCAE-4422-963F-6886E1C304AB}"/>
                    </a:ext>
                  </a:extLst>
                </p14:cNvPr>
                <p14:cNvContentPartPr/>
                <p14:nvPr/>
              </p14:nvContentPartPr>
              <p14:xfrm>
                <a:off x="4413170" y="1492171"/>
                <a:ext cx="62280" cy="2844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27819019-BCAE-4422-963F-6886E1C304AB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4408850" y="1487851"/>
                  <a:ext cx="70920" cy="29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58E915C3-3B83-4309-8ED3-1DFFDE34E85B}"/>
                    </a:ext>
                  </a:extLst>
                </p14:cNvPr>
                <p14:cNvContentPartPr/>
                <p14:nvPr/>
              </p14:nvContentPartPr>
              <p14:xfrm>
                <a:off x="7149530" y="1549771"/>
                <a:ext cx="21600" cy="2368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58E915C3-3B83-4309-8ED3-1DFFDE34E85B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7145210" y="1545451"/>
                  <a:ext cx="3024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A3C455CA-30DF-48B8-A6EA-177DF0182346}"/>
                    </a:ext>
                  </a:extLst>
                </p14:cNvPr>
                <p14:cNvContentPartPr/>
                <p14:nvPr/>
              </p14:nvContentPartPr>
              <p14:xfrm>
                <a:off x="3673370" y="328291"/>
                <a:ext cx="2770920" cy="4730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A3C455CA-30DF-48B8-A6EA-177DF0182346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3669050" y="323971"/>
                  <a:ext cx="2779560" cy="481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36" name="Gruppieren 235">
            <a:extLst>
              <a:ext uri="{FF2B5EF4-FFF2-40B4-BE49-F238E27FC236}">
                <a16:creationId xmlns:a16="http://schemas.microsoft.com/office/drawing/2014/main" id="{ECD94620-C9DB-4FCC-94E4-C34A02BF780A}"/>
              </a:ext>
            </a:extLst>
          </p:cNvPr>
          <p:cNvGrpSpPr/>
          <p:nvPr/>
        </p:nvGrpSpPr>
        <p:grpSpPr>
          <a:xfrm>
            <a:off x="9938450" y="2217211"/>
            <a:ext cx="1315080" cy="1001520"/>
            <a:chOff x="9938450" y="2217211"/>
            <a:chExt cx="1315080" cy="1001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6829CF27-9AAD-4225-95AE-0800FA5B764C}"/>
                    </a:ext>
                  </a:extLst>
                </p14:cNvPr>
                <p14:cNvContentPartPr/>
                <p14:nvPr/>
              </p14:nvContentPartPr>
              <p14:xfrm>
                <a:off x="10182170" y="2440051"/>
                <a:ext cx="104040" cy="135000"/>
              </p14:xfrm>
            </p:contentPart>
          </mc:Choice>
          <mc:Fallback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6829CF27-9AAD-4225-95AE-0800FA5B764C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10177850" y="2435731"/>
                  <a:ext cx="1126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7782E507-0029-45EB-9832-96F31754D235}"/>
                    </a:ext>
                  </a:extLst>
                </p14:cNvPr>
                <p14:cNvContentPartPr/>
                <p14:nvPr/>
              </p14:nvContentPartPr>
              <p14:xfrm>
                <a:off x="10340210" y="2417011"/>
                <a:ext cx="92520" cy="159480"/>
              </p14:xfrm>
            </p:contentPart>
          </mc:Choice>
          <mc:Fallback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7782E507-0029-45EB-9832-96F31754D23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10335890" y="2412691"/>
                  <a:ext cx="101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FCD76328-B2F0-4A9C-99F7-09967918DBA6}"/>
                    </a:ext>
                  </a:extLst>
                </p14:cNvPr>
                <p14:cNvContentPartPr/>
                <p14:nvPr/>
              </p14:nvContentPartPr>
              <p14:xfrm>
                <a:off x="10439570" y="2519251"/>
                <a:ext cx="36720" cy="8784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FCD76328-B2F0-4A9C-99F7-09967918DBA6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10435250" y="2514931"/>
                  <a:ext cx="453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37D07FC-F849-43A6-9CF8-F06078F226AD}"/>
                    </a:ext>
                  </a:extLst>
                </p14:cNvPr>
                <p14:cNvContentPartPr/>
                <p14:nvPr/>
              </p14:nvContentPartPr>
              <p14:xfrm>
                <a:off x="10327250" y="2427451"/>
                <a:ext cx="98640" cy="20772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37D07FC-F849-43A6-9CF8-F06078F226AD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10322930" y="2423131"/>
                  <a:ext cx="10728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44A9A5C8-8F54-423B-BE02-9CC6CE2737EE}"/>
                    </a:ext>
                  </a:extLst>
                </p14:cNvPr>
                <p14:cNvContentPartPr/>
                <p14:nvPr/>
              </p14:nvContentPartPr>
              <p14:xfrm>
                <a:off x="10494650" y="2445091"/>
                <a:ext cx="128520" cy="159480"/>
              </p14:xfrm>
            </p:contentPart>
          </mc:Choice>
          <mc:Fallback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44A9A5C8-8F54-423B-BE02-9CC6CE2737EE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490330" y="2440771"/>
                  <a:ext cx="13716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9615A0FC-3831-4B89-8CA1-FD281CB2D72E}"/>
                    </a:ext>
                  </a:extLst>
                </p14:cNvPr>
                <p14:cNvContentPartPr/>
                <p14:nvPr/>
              </p14:nvContentPartPr>
              <p14:xfrm>
                <a:off x="10512290" y="2514571"/>
                <a:ext cx="129960" cy="154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9615A0FC-3831-4B89-8CA1-FD281CB2D72E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10507970" y="2510251"/>
                  <a:ext cx="1386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CE0B48BE-F463-4F38-BEE5-30E91EF4CEE5}"/>
                    </a:ext>
                  </a:extLst>
                </p14:cNvPr>
                <p14:cNvContentPartPr/>
                <p14:nvPr/>
              </p14:nvContentPartPr>
              <p14:xfrm>
                <a:off x="10679330" y="2439691"/>
                <a:ext cx="103320" cy="15660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CE0B48BE-F463-4F38-BEE5-30E91EF4CEE5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10675010" y="2435371"/>
                  <a:ext cx="11196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93A48A29-D6E6-4211-BB60-2CD3B7E505C2}"/>
                    </a:ext>
                  </a:extLst>
                </p14:cNvPr>
                <p14:cNvContentPartPr/>
                <p14:nvPr/>
              </p14:nvContentPartPr>
              <p14:xfrm>
                <a:off x="10672130" y="2450851"/>
                <a:ext cx="318600" cy="152640"/>
              </p14:xfrm>
            </p:contentPart>
          </mc:Choice>
          <mc:Fallback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93A48A29-D6E6-4211-BB60-2CD3B7E505C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10667810" y="2446531"/>
                  <a:ext cx="327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7FF3FFCE-94FE-433A-A0B3-348FE323C338}"/>
                    </a:ext>
                  </a:extLst>
                </p14:cNvPr>
                <p14:cNvContentPartPr/>
                <p14:nvPr/>
              </p14:nvContentPartPr>
              <p14:xfrm>
                <a:off x="10823690" y="2406931"/>
                <a:ext cx="84240" cy="9396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7FF3FFCE-94FE-433A-A0B3-348FE323C33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819370" y="2402611"/>
                  <a:ext cx="928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B2C93A76-5BC0-4978-8BE5-D2EA5CB851AC}"/>
                    </a:ext>
                  </a:extLst>
                </p14:cNvPr>
                <p14:cNvContentPartPr/>
                <p14:nvPr/>
              </p14:nvContentPartPr>
              <p14:xfrm>
                <a:off x="10965530" y="2531491"/>
                <a:ext cx="83520" cy="77040"/>
              </p14:xfrm>
            </p:contentPart>
          </mc:Choice>
          <mc:Fallback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B2C93A76-5BC0-4978-8BE5-D2EA5CB851AC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10961210" y="2527171"/>
                  <a:ext cx="9216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D6281C9A-D9C4-42B1-8BEB-19BF7EB9459E}"/>
                    </a:ext>
                  </a:extLst>
                </p14:cNvPr>
                <p14:cNvContentPartPr/>
                <p14:nvPr/>
              </p14:nvContentPartPr>
              <p14:xfrm>
                <a:off x="10029170" y="2422771"/>
                <a:ext cx="49680" cy="7992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D6281C9A-D9C4-42B1-8BEB-19BF7EB9459E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024850" y="2418451"/>
                  <a:ext cx="583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A5AC7809-4DC1-4ACC-ADCA-97AF44922369}"/>
                    </a:ext>
                  </a:extLst>
                </p14:cNvPr>
                <p14:cNvContentPartPr/>
                <p14:nvPr/>
              </p14:nvContentPartPr>
              <p14:xfrm>
                <a:off x="9938450" y="2404771"/>
                <a:ext cx="190440" cy="13284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A5AC7809-4DC1-4ACC-ADCA-97AF44922369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934130" y="2400451"/>
                  <a:ext cx="19908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6B3193A-1AB3-43D2-BD9C-D68D8213B005}"/>
                    </a:ext>
                  </a:extLst>
                </p14:cNvPr>
                <p14:cNvContentPartPr/>
                <p14:nvPr/>
              </p14:nvContentPartPr>
              <p14:xfrm>
                <a:off x="10260650" y="2815891"/>
                <a:ext cx="152280" cy="16992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6B3193A-1AB3-43D2-BD9C-D68D8213B00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256330" y="2811571"/>
                  <a:ext cx="16092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2FAC652B-A03F-4F3C-B6A5-99CF30B9FE15}"/>
                    </a:ext>
                  </a:extLst>
                </p14:cNvPr>
                <p14:cNvContentPartPr/>
                <p14:nvPr/>
              </p14:nvContentPartPr>
              <p14:xfrm>
                <a:off x="10430930" y="2906251"/>
                <a:ext cx="28800" cy="12492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2FAC652B-A03F-4F3C-B6A5-99CF30B9FE15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26610" y="2901931"/>
                  <a:ext cx="3744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84B2AFFD-122E-447A-93F5-7122E19F64FD}"/>
                    </a:ext>
                  </a:extLst>
                </p14:cNvPr>
                <p14:cNvContentPartPr/>
                <p14:nvPr/>
              </p14:nvContentPartPr>
              <p14:xfrm>
                <a:off x="10518770" y="2813731"/>
                <a:ext cx="105480" cy="15408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84B2AFFD-122E-447A-93F5-7122E19F64FD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14450" y="2809411"/>
                  <a:ext cx="114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15364FE-5E32-4AC4-B059-3604D2F60DD2}"/>
                    </a:ext>
                  </a:extLst>
                </p14:cNvPr>
                <p14:cNvContentPartPr/>
                <p14:nvPr/>
              </p14:nvContentPartPr>
              <p14:xfrm>
                <a:off x="10575650" y="2866291"/>
                <a:ext cx="65160" cy="1260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15364FE-5E32-4AC4-B059-3604D2F60DD2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71330" y="2861971"/>
                  <a:ext cx="738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5B317EC7-92D8-464E-9DDB-102C0E1AB27D}"/>
                    </a:ext>
                  </a:extLst>
                </p14:cNvPr>
                <p14:cNvContentPartPr/>
                <p14:nvPr/>
              </p14:nvContentPartPr>
              <p14:xfrm>
                <a:off x="10691570" y="2852971"/>
                <a:ext cx="99000" cy="1497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5B317EC7-92D8-464E-9DDB-102C0E1AB27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687250" y="2848651"/>
                  <a:ext cx="10764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66EA0E04-6089-4671-BDF8-B353EFA57278}"/>
                    </a:ext>
                  </a:extLst>
                </p14:cNvPr>
                <p14:cNvContentPartPr/>
                <p14:nvPr/>
              </p14:nvContentPartPr>
              <p14:xfrm>
                <a:off x="10880570" y="2864851"/>
                <a:ext cx="108720" cy="1418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66EA0E04-6089-4671-BDF8-B353EFA57278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876250" y="2860531"/>
                  <a:ext cx="11736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100E345-B8AE-417E-9B81-79E55069A840}"/>
                    </a:ext>
                  </a:extLst>
                </p14:cNvPr>
                <p14:cNvContentPartPr/>
                <p14:nvPr/>
              </p14:nvContentPartPr>
              <p14:xfrm>
                <a:off x="10848530" y="2798971"/>
                <a:ext cx="76680" cy="5976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100E345-B8AE-417E-9B81-79E55069A840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844210" y="2794651"/>
                  <a:ext cx="853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0040720E-7F99-4DAC-BB15-15DBC943A010}"/>
                    </a:ext>
                  </a:extLst>
                </p14:cNvPr>
                <p14:cNvContentPartPr/>
                <p14:nvPr/>
              </p14:nvContentPartPr>
              <p14:xfrm>
                <a:off x="10964450" y="2922091"/>
                <a:ext cx="121680" cy="1105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0040720E-7F99-4DAC-BB15-15DBC943A010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0960130" y="2917771"/>
                  <a:ext cx="1303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8BA9711A-3551-4C63-88E9-721E49A30910}"/>
                    </a:ext>
                  </a:extLst>
                </p14:cNvPr>
                <p14:cNvContentPartPr/>
                <p14:nvPr/>
              </p14:nvContentPartPr>
              <p14:xfrm>
                <a:off x="10068050" y="2751451"/>
                <a:ext cx="82440" cy="1047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8BA9711A-3551-4C63-88E9-721E49A30910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063730" y="2747131"/>
                  <a:ext cx="910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DCFD6805-FACD-4B62-B88D-46E6D8EB0A16}"/>
                    </a:ext>
                  </a:extLst>
                </p14:cNvPr>
                <p14:cNvContentPartPr/>
                <p14:nvPr/>
              </p14:nvContentPartPr>
              <p14:xfrm>
                <a:off x="10111250" y="2810131"/>
                <a:ext cx="47160" cy="7488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DCFD6805-FACD-4B62-B88D-46E6D8EB0A1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0106930" y="2805811"/>
                  <a:ext cx="5580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644B2408-8094-4A71-941E-A7197B0F57E8}"/>
                    </a:ext>
                  </a:extLst>
                </p14:cNvPr>
                <p14:cNvContentPartPr/>
                <p14:nvPr/>
              </p14:nvContentPartPr>
              <p14:xfrm>
                <a:off x="9975530" y="2716171"/>
                <a:ext cx="248400" cy="216360"/>
              </p14:xfrm>
            </p:contentPart>
          </mc:Choice>
          <mc:Fallback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644B2408-8094-4A71-941E-A7197B0F57E8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9971210" y="2711851"/>
                  <a:ext cx="25704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ACA31F7E-96DB-4F77-9A72-77C7CA5985ED}"/>
                    </a:ext>
                  </a:extLst>
                </p14:cNvPr>
                <p14:cNvContentPartPr/>
                <p14:nvPr/>
              </p14:nvContentPartPr>
              <p14:xfrm>
                <a:off x="10013330" y="2217211"/>
                <a:ext cx="1240200" cy="1001520"/>
              </p14:xfrm>
            </p:contentPart>
          </mc:Choice>
          <mc:Fallback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ACA31F7E-96DB-4F77-9A72-77C7CA5985E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10009010" y="2212891"/>
                  <a:ext cx="1248840" cy="1010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12">
            <p14:nvContentPartPr>
              <p14:cNvPr id="237" name="Freihand 236">
                <a:extLst>
                  <a:ext uri="{FF2B5EF4-FFF2-40B4-BE49-F238E27FC236}">
                    <a16:creationId xmlns:a16="http://schemas.microsoft.com/office/drawing/2014/main" id="{FDE61907-FA26-42C4-8E55-938C3548C715}"/>
                  </a:ext>
                </a:extLst>
              </p14:cNvPr>
              <p14:cNvContentPartPr/>
              <p14:nvPr/>
            </p14:nvContentPartPr>
            <p14:xfrm>
              <a:off x="8885450" y="2204251"/>
              <a:ext cx="661320" cy="20880"/>
            </p14:xfrm>
          </p:contentPart>
        </mc:Choice>
        <mc:Fallback>
          <p:pic>
            <p:nvPicPr>
              <p:cNvPr id="237" name="Freihand 236">
                <a:extLst>
                  <a:ext uri="{FF2B5EF4-FFF2-40B4-BE49-F238E27FC236}">
                    <a16:creationId xmlns:a16="http://schemas.microsoft.com/office/drawing/2014/main" id="{FDE61907-FA26-42C4-8E55-938C3548C715}"/>
                  </a:ext>
                </a:extLst>
              </p:cNvPr>
              <p:cNvPicPr/>
              <p:nvPr/>
            </p:nvPicPr>
            <p:blipFill>
              <a:blip r:embed="rId113"/>
              <a:stretch>
                <a:fillRect/>
              </a:stretch>
            </p:blipFill>
            <p:spPr>
              <a:xfrm>
                <a:off x="8881130" y="2199931"/>
                <a:ext cx="669960" cy="2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4">
            <p14:nvContentPartPr>
              <p14:cNvPr id="239" name="Freihand 238">
                <a:extLst>
                  <a:ext uri="{FF2B5EF4-FFF2-40B4-BE49-F238E27FC236}">
                    <a16:creationId xmlns:a16="http://schemas.microsoft.com/office/drawing/2014/main" id="{C290C205-4C24-4A72-B461-70EC0FCC7FAB}"/>
                  </a:ext>
                </a:extLst>
              </p14:cNvPr>
              <p14:cNvContentPartPr/>
              <p14:nvPr/>
            </p14:nvContentPartPr>
            <p14:xfrm>
              <a:off x="8821010" y="3077251"/>
              <a:ext cx="950400" cy="42840"/>
            </p14:xfrm>
          </p:contentPart>
        </mc:Choice>
        <mc:Fallback>
          <p:pic>
            <p:nvPicPr>
              <p:cNvPr id="239" name="Freihand 238">
                <a:extLst>
                  <a:ext uri="{FF2B5EF4-FFF2-40B4-BE49-F238E27FC236}">
                    <a16:creationId xmlns:a16="http://schemas.microsoft.com/office/drawing/2014/main" id="{C290C205-4C24-4A72-B461-70EC0FCC7FAB}"/>
                  </a:ext>
                </a:extLst>
              </p:cNvPr>
              <p:cNvPicPr/>
              <p:nvPr/>
            </p:nvPicPr>
            <p:blipFill>
              <a:blip r:embed="rId115"/>
              <a:stretch>
                <a:fillRect/>
              </a:stretch>
            </p:blipFill>
            <p:spPr>
              <a:xfrm>
                <a:off x="8816690" y="3072931"/>
                <a:ext cx="95904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6457B107-0282-41D4-9308-31E57E5E450E}"/>
                  </a:ext>
                </a:extLst>
              </p14:cNvPr>
              <p14:cNvContentPartPr/>
              <p14:nvPr/>
            </p14:nvContentPartPr>
            <p14:xfrm>
              <a:off x="8831450" y="3088051"/>
              <a:ext cx="957600" cy="4680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6457B107-0282-41D4-9308-31E57E5E450E}"/>
                  </a:ext>
                </a:extLst>
              </p:cNvPr>
              <p:cNvPicPr/>
              <p:nvPr/>
            </p:nvPicPr>
            <p:blipFill>
              <a:blip r:embed="rId117"/>
              <a:stretch>
                <a:fillRect/>
              </a:stretch>
            </p:blipFill>
            <p:spPr>
              <a:xfrm>
                <a:off x="8827130" y="3083731"/>
                <a:ext cx="966240" cy="5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8">
            <p14:nvContentPartPr>
              <p14:cNvPr id="304" name="Freihand 303">
                <a:extLst>
                  <a:ext uri="{FF2B5EF4-FFF2-40B4-BE49-F238E27FC236}">
                    <a16:creationId xmlns:a16="http://schemas.microsoft.com/office/drawing/2014/main" id="{91A63F08-A504-4A71-882F-E78656EF1EF2}"/>
                  </a:ext>
                </a:extLst>
              </p14:cNvPr>
              <p14:cNvContentPartPr/>
              <p14:nvPr/>
            </p14:nvContentPartPr>
            <p14:xfrm>
              <a:off x="8702210" y="3540571"/>
              <a:ext cx="146160" cy="121320"/>
            </p14:xfrm>
          </p:contentPart>
        </mc:Choice>
        <mc:Fallback>
          <p:pic>
            <p:nvPicPr>
              <p:cNvPr id="304" name="Freihand 303">
                <a:extLst>
                  <a:ext uri="{FF2B5EF4-FFF2-40B4-BE49-F238E27FC236}">
                    <a16:creationId xmlns:a16="http://schemas.microsoft.com/office/drawing/2014/main" id="{91A63F08-A504-4A71-882F-E78656EF1EF2}"/>
                  </a:ext>
                </a:extLst>
              </p:cNvPr>
              <p:cNvPicPr/>
              <p:nvPr/>
            </p:nvPicPr>
            <p:blipFill>
              <a:blip r:embed="rId119"/>
              <a:stretch>
                <a:fillRect/>
              </a:stretch>
            </p:blipFill>
            <p:spPr>
              <a:xfrm>
                <a:off x="8697890" y="3536251"/>
                <a:ext cx="15480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0">
            <p14:nvContentPartPr>
              <p14:cNvPr id="305" name="Freihand 304">
                <a:extLst>
                  <a:ext uri="{FF2B5EF4-FFF2-40B4-BE49-F238E27FC236}">
                    <a16:creationId xmlns:a16="http://schemas.microsoft.com/office/drawing/2014/main" id="{A2E90C97-9D3B-415E-9CAC-9C8316326250}"/>
                  </a:ext>
                </a:extLst>
              </p14:cNvPr>
              <p14:cNvContentPartPr/>
              <p14:nvPr/>
            </p14:nvContentPartPr>
            <p14:xfrm>
              <a:off x="8886170" y="3510691"/>
              <a:ext cx="126000" cy="156960"/>
            </p14:xfrm>
          </p:contentPart>
        </mc:Choice>
        <mc:Fallback>
          <p:pic>
            <p:nvPicPr>
              <p:cNvPr id="305" name="Freihand 304">
                <a:extLst>
                  <a:ext uri="{FF2B5EF4-FFF2-40B4-BE49-F238E27FC236}">
                    <a16:creationId xmlns:a16="http://schemas.microsoft.com/office/drawing/2014/main" id="{A2E90C97-9D3B-415E-9CAC-9C8316326250}"/>
                  </a:ext>
                </a:extLst>
              </p:cNvPr>
              <p:cNvPicPr/>
              <p:nvPr/>
            </p:nvPicPr>
            <p:blipFill>
              <a:blip r:embed="rId121"/>
              <a:stretch>
                <a:fillRect/>
              </a:stretch>
            </p:blipFill>
            <p:spPr>
              <a:xfrm>
                <a:off x="8881850" y="3506371"/>
                <a:ext cx="134640" cy="165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2">
            <p14:nvContentPartPr>
              <p14:cNvPr id="306" name="Freihand 305">
                <a:extLst>
                  <a:ext uri="{FF2B5EF4-FFF2-40B4-BE49-F238E27FC236}">
                    <a16:creationId xmlns:a16="http://schemas.microsoft.com/office/drawing/2014/main" id="{91C6706E-384E-4F2E-8D20-EF7E51EC4597}"/>
                  </a:ext>
                </a:extLst>
              </p14:cNvPr>
              <p14:cNvContentPartPr/>
              <p14:nvPr/>
            </p14:nvContentPartPr>
            <p14:xfrm>
              <a:off x="9049250" y="3531211"/>
              <a:ext cx="118080" cy="127800"/>
            </p14:xfrm>
          </p:contentPart>
        </mc:Choice>
        <mc:Fallback>
          <p:pic>
            <p:nvPicPr>
              <p:cNvPr id="306" name="Freihand 305">
                <a:extLst>
                  <a:ext uri="{FF2B5EF4-FFF2-40B4-BE49-F238E27FC236}">
                    <a16:creationId xmlns:a16="http://schemas.microsoft.com/office/drawing/2014/main" id="{91C6706E-384E-4F2E-8D20-EF7E51EC4597}"/>
                  </a:ext>
                </a:extLst>
              </p:cNvPr>
              <p:cNvPicPr/>
              <p:nvPr/>
            </p:nvPicPr>
            <p:blipFill>
              <a:blip r:embed="rId123"/>
              <a:stretch>
                <a:fillRect/>
              </a:stretch>
            </p:blipFill>
            <p:spPr>
              <a:xfrm>
                <a:off x="9044930" y="3526891"/>
                <a:ext cx="12672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4">
            <p14:nvContentPartPr>
              <p14:cNvPr id="307" name="Freihand 306">
                <a:extLst>
                  <a:ext uri="{FF2B5EF4-FFF2-40B4-BE49-F238E27FC236}">
                    <a16:creationId xmlns:a16="http://schemas.microsoft.com/office/drawing/2014/main" id="{2B7EC868-260F-40A1-ABA4-30E52C305E38}"/>
                  </a:ext>
                </a:extLst>
              </p14:cNvPr>
              <p14:cNvContentPartPr/>
              <p14:nvPr/>
            </p14:nvContentPartPr>
            <p14:xfrm>
              <a:off x="9173090" y="3613651"/>
              <a:ext cx="27000" cy="104040"/>
            </p14:xfrm>
          </p:contentPart>
        </mc:Choice>
        <mc:Fallback>
          <p:pic>
            <p:nvPicPr>
              <p:cNvPr id="307" name="Freihand 306">
                <a:extLst>
                  <a:ext uri="{FF2B5EF4-FFF2-40B4-BE49-F238E27FC236}">
                    <a16:creationId xmlns:a16="http://schemas.microsoft.com/office/drawing/2014/main" id="{2B7EC868-260F-40A1-ABA4-30E52C305E38}"/>
                  </a:ext>
                </a:extLst>
              </p:cNvPr>
              <p:cNvPicPr/>
              <p:nvPr/>
            </p:nvPicPr>
            <p:blipFill>
              <a:blip r:embed="rId125"/>
              <a:stretch>
                <a:fillRect/>
              </a:stretch>
            </p:blipFill>
            <p:spPr>
              <a:xfrm>
                <a:off x="9168770" y="3609331"/>
                <a:ext cx="35640" cy="11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6">
            <p14:nvContentPartPr>
              <p14:cNvPr id="308" name="Freihand 307">
                <a:extLst>
                  <a:ext uri="{FF2B5EF4-FFF2-40B4-BE49-F238E27FC236}">
                    <a16:creationId xmlns:a16="http://schemas.microsoft.com/office/drawing/2014/main" id="{5E616DBC-DD99-42A1-8DA3-9929E880A183}"/>
                  </a:ext>
                </a:extLst>
              </p14:cNvPr>
              <p14:cNvContentPartPr/>
              <p14:nvPr/>
            </p14:nvContentPartPr>
            <p14:xfrm>
              <a:off x="9253370" y="3526891"/>
              <a:ext cx="113760" cy="154440"/>
            </p14:xfrm>
          </p:contentPart>
        </mc:Choice>
        <mc:Fallback>
          <p:pic>
            <p:nvPicPr>
              <p:cNvPr id="308" name="Freihand 307">
                <a:extLst>
                  <a:ext uri="{FF2B5EF4-FFF2-40B4-BE49-F238E27FC236}">
                    <a16:creationId xmlns:a16="http://schemas.microsoft.com/office/drawing/2014/main" id="{5E616DBC-DD99-42A1-8DA3-9929E880A183}"/>
                  </a:ext>
                </a:extLst>
              </p:cNvPr>
              <p:cNvPicPr/>
              <p:nvPr/>
            </p:nvPicPr>
            <p:blipFill>
              <a:blip r:embed="rId127"/>
              <a:stretch>
                <a:fillRect/>
              </a:stretch>
            </p:blipFill>
            <p:spPr>
              <a:xfrm>
                <a:off x="9249050" y="3522571"/>
                <a:ext cx="122400" cy="163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8">
            <p14:nvContentPartPr>
              <p14:cNvPr id="309" name="Freihand 308">
                <a:extLst>
                  <a:ext uri="{FF2B5EF4-FFF2-40B4-BE49-F238E27FC236}">
                    <a16:creationId xmlns:a16="http://schemas.microsoft.com/office/drawing/2014/main" id="{998F2F8A-C915-4BF6-8A19-E24F78FD6C7C}"/>
                  </a:ext>
                </a:extLst>
              </p14:cNvPr>
              <p14:cNvContentPartPr/>
              <p14:nvPr/>
            </p14:nvContentPartPr>
            <p14:xfrm>
              <a:off x="9301610" y="3524731"/>
              <a:ext cx="127440" cy="7560"/>
            </p14:xfrm>
          </p:contentPart>
        </mc:Choice>
        <mc:Fallback>
          <p:pic>
            <p:nvPicPr>
              <p:cNvPr id="309" name="Freihand 308">
                <a:extLst>
                  <a:ext uri="{FF2B5EF4-FFF2-40B4-BE49-F238E27FC236}">
                    <a16:creationId xmlns:a16="http://schemas.microsoft.com/office/drawing/2014/main" id="{998F2F8A-C915-4BF6-8A19-E24F78FD6C7C}"/>
                  </a:ext>
                </a:extLst>
              </p:cNvPr>
              <p:cNvPicPr/>
              <p:nvPr/>
            </p:nvPicPr>
            <p:blipFill>
              <a:blip r:embed="rId129"/>
              <a:stretch>
                <a:fillRect/>
              </a:stretch>
            </p:blipFill>
            <p:spPr>
              <a:xfrm>
                <a:off x="9297290" y="3520411"/>
                <a:ext cx="13608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0">
            <p14:nvContentPartPr>
              <p14:cNvPr id="310" name="Freihand 309">
                <a:extLst>
                  <a:ext uri="{FF2B5EF4-FFF2-40B4-BE49-F238E27FC236}">
                    <a16:creationId xmlns:a16="http://schemas.microsoft.com/office/drawing/2014/main" id="{761EB068-52D1-4FE6-9479-8A8E9A6F810C}"/>
                  </a:ext>
                </a:extLst>
              </p14:cNvPr>
              <p14:cNvContentPartPr/>
              <p14:nvPr/>
            </p14:nvContentPartPr>
            <p14:xfrm>
              <a:off x="9428330" y="3541291"/>
              <a:ext cx="112320" cy="151920"/>
            </p14:xfrm>
          </p:contentPart>
        </mc:Choice>
        <mc:Fallback>
          <p:pic>
            <p:nvPicPr>
              <p:cNvPr id="310" name="Freihand 309">
                <a:extLst>
                  <a:ext uri="{FF2B5EF4-FFF2-40B4-BE49-F238E27FC236}">
                    <a16:creationId xmlns:a16="http://schemas.microsoft.com/office/drawing/2014/main" id="{761EB068-52D1-4FE6-9479-8A8E9A6F810C}"/>
                  </a:ext>
                </a:extLst>
              </p:cNvPr>
              <p:cNvPicPr/>
              <p:nvPr/>
            </p:nvPicPr>
            <p:blipFill>
              <a:blip r:embed="rId131"/>
              <a:stretch>
                <a:fillRect/>
              </a:stretch>
            </p:blipFill>
            <p:spPr>
              <a:xfrm>
                <a:off x="9424010" y="3536971"/>
                <a:ext cx="120960" cy="16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2">
            <p14:nvContentPartPr>
              <p14:cNvPr id="312" name="Freihand 311">
                <a:extLst>
                  <a:ext uri="{FF2B5EF4-FFF2-40B4-BE49-F238E27FC236}">
                    <a16:creationId xmlns:a16="http://schemas.microsoft.com/office/drawing/2014/main" id="{E0B2F4D9-26A8-4ADC-9EC3-194069CFEB0C}"/>
                  </a:ext>
                </a:extLst>
              </p14:cNvPr>
              <p14:cNvContentPartPr/>
              <p14:nvPr/>
            </p14:nvContentPartPr>
            <p14:xfrm>
              <a:off x="8000210" y="3688171"/>
              <a:ext cx="125640" cy="11880"/>
            </p14:xfrm>
          </p:contentPart>
        </mc:Choice>
        <mc:Fallback>
          <p:pic>
            <p:nvPicPr>
              <p:cNvPr id="312" name="Freihand 311">
                <a:extLst>
                  <a:ext uri="{FF2B5EF4-FFF2-40B4-BE49-F238E27FC236}">
                    <a16:creationId xmlns:a16="http://schemas.microsoft.com/office/drawing/2014/main" id="{E0B2F4D9-26A8-4ADC-9EC3-194069CFEB0C}"/>
                  </a:ext>
                </a:extLst>
              </p:cNvPr>
              <p:cNvPicPr/>
              <p:nvPr/>
            </p:nvPicPr>
            <p:blipFill>
              <a:blip r:embed="rId133"/>
              <a:stretch>
                <a:fillRect/>
              </a:stretch>
            </p:blipFill>
            <p:spPr>
              <a:xfrm>
                <a:off x="7995890" y="3683851"/>
                <a:ext cx="134280" cy="20520"/>
              </a:xfrm>
              <a:prstGeom prst="rect">
                <a:avLst/>
              </a:prstGeom>
            </p:spPr>
          </p:pic>
        </mc:Fallback>
      </mc:AlternateContent>
      <p:grpSp>
        <p:nvGrpSpPr>
          <p:cNvPr id="482" name="Gruppieren 481">
            <a:extLst>
              <a:ext uri="{FF2B5EF4-FFF2-40B4-BE49-F238E27FC236}">
                <a16:creationId xmlns:a16="http://schemas.microsoft.com/office/drawing/2014/main" id="{7599380E-3971-4F84-BE84-215F96397DA4}"/>
              </a:ext>
            </a:extLst>
          </p:cNvPr>
          <p:cNvGrpSpPr/>
          <p:nvPr/>
        </p:nvGrpSpPr>
        <p:grpSpPr>
          <a:xfrm>
            <a:off x="8800130" y="2864131"/>
            <a:ext cx="969840" cy="255600"/>
            <a:chOff x="8800130" y="2864131"/>
            <a:chExt cx="969840" cy="255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34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3F13E3DB-DC90-4BE0-BFC6-0FE22F5B8862}"/>
                    </a:ext>
                  </a:extLst>
                </p14:cNvPr>
                <p14:cNvContentPartPr/>
                <p14:nvPr/>
              </p14:nvContentPartPr>
              <p14:xfrm>
                <a:off x="8800130" y="2876011"/>
                <a:ext cx="186840" cy="159840"/>
              </p14:xfrm>
            </p:contentPart>
          </mc:Choice>
          <mc:Fallback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3F13E3DB-DC90-4BE0-BFC6-0FE22F5B886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8795810" y="2871691"/>
                  <a:ext cx="19548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6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DC4D5810-4E8A-4B94-880B-55F5D23BFE59}"/>
                    </a:ext>
                  </a:extLst>
                </p14:cNvPr>
                <p14:cNvContentPartPr/>
                <p14:nvPr/>
              </p14:nvContentPartPr>
              <p14:xfrm>
                <a:off x="9026570" y="2879251"/>
                <a:ext cx="138960" cy="14184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DC4D5810-4E8A-4B94-880B-55F5D23BFE59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9022250" y="2874931"/>
                  <a:ext cx="1476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8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02DB622-56AA-48F5-88D2-3B1F5EEC72B5}"/>
                    </a:ext>
                  </a:extLst>
                </p14:cNvPr>
                <p14:cNvContentPartPr/>
                <p14:nvPr/>
              </p14:nvContentPartPr>
              <p14:xfrm>
                <a:off x="9160850" y="2864131"/>
                <a:ext cx="118440" cy="15480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02DB622-56AA-48F5-88D2-3B1F5EEC72B5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9156530" y="2859811"/>
                  <a:ext cx="1270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0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14BF8D24-11CA-471F-8A05-70FA1E2472D7}"/>
                    </a:ext>
                  </a:extLst>
                </p14:cNvPr>
                <p14:cNvContentPartPr/>
                <p14:nvPr/>
              </p14:nvContentPartPr>
              <p14:xfrm>
                <a:off x="9291170" y="2976091"/>
                <a:ext cx="42480" cy="7992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14BF8D24-11CA-471F-8A05-70FA1E2472D7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9286850" y="2971771"/>
                  <a:ext cx="51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2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AEBEBA41-9B5A-45C6-9517-9DC11EEE1AD9}"/>
                    </a:ext>
                  </a:extLst>
                </p14:cNvPr>
                <p14:cNvContentPartPr/>
                <p14:nvPr/>
              </p14:nvContentPartPr>
              <p14:xfrm>
                <a:off x="9386570" y="2872411"/>
                <a:ext cx="99360" cy="15516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AEBEBA41-9B5A-45C6-9517-9DC11EEE1AD9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9382250" y="2868091"/>
                  <a:ext cx="1080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4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ABFE701-76F3-4BC6-841A-A34752B373CB}"/>
                    </a:ext>
                  </a:extLst>
                </p14:cNvPr>
                <p14:cNvContentPartPr/>
                <p14:nvPr/>
              </p14:nvContentPartPr>
              <p14:xfrm>
                <a:off x="9414290" y="2870971"/>
                <a:ext cx="118440" cy="1584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ABFE701-76F3-4BC6-841A-A34752B373CB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9409970" y="2866651"/>
                  <a:ext cx="12708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6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AC964812-CC1A-4D4B-B6AA-93A36BDF0711}"/>
                    </a:ext>
                  </a:extLst>
                </p14:cNvPr>
                <p14:cNvContentPartPr/>
                <p14:nvPr/>
              </p14:nvContentPartPr>
              <p14:xfrm>
                <a:off x="9577010" y="2865931"/>
                <a:ext cx="192960" cy="18396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AC964812-CC1A-4D4B-B6AA-93A36BDF0711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9572690" y="2861611"/>
                  <a:ext cx="20160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8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9739FA2E-B5C4-4E64-9A88-33EA3A38E9E2}"/>
                    </a:ext>
                  </a:extLst>
                </p14:cNvPr>
                <p14:cNvContentPartPr/>
                <p14:nvPr/>
              </p14:nvContentPartPr>
              <p14:xfrm>
                <a:off x="8876450" y="3062491"/>
                <a:ext cx="846000" cy="57240"/>
              </p14:xfrm>
            </p:contentPart>
          </mc:Choice>
          <mc:Fallback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9739FA2E-B5C4-4E64-9A88-33EA3A38E9E2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8872130" y="3058171"/>
                  <a:ext cx="85464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7" name="Gruppieren 486">
            <a:extLst>
              <a:ext uri="{FF2B5EF4-FFF2-40B4-BE49-F238E27FC236}">
                <a16:creationId xmlns:a16="http://schemas.microsoft.com/office/drawing/2014/main" id="{72DE3905-1E4D-49C8-8E70-C0482943D598}"/>
              </a:ext>
            </a:extLst>
          </p:cNvPr>
          <p:cNvGrpSpPr/>
          <p:nvPr/>
        </p:nvGrpSpPr>
        <p:grpSpPr>
          <a:xfrm>
            <a:off x="8626610" y="2383171"/>
            <a:ext cx="1167480" cy="348120"/>
            <a:chOff x="8626610" y="2383171"/>
            <a:chExt cx="1167480" cy="348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C13FF52-D744-4ECE-AFBC-67F9989C4AA2}"/>
                    </a:ext>
                  </a:extLst>
                </p14:cNvPr>
                <p14:cNvContentPartPr/>
                <p14:nvPr/>
              </p14:nvContentPartPr>
              <p14:xfrm>
                <a:off x="8715530" y="2418091"/>
                <a:ext cx="83520" cy="9684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C13FF52-D744-4ECE-AFBC-67F9989C4AA2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8711210" y="2413771"/>
                  <a:ext cx="92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A38C6A43-EB7D-459C-A273-0263E468945D}"/>
                    </a:ext>
                  </a:extLst>
                </p14:cNvPr>
                <p14:cNvContentPartPr/>
                <p14:nvPr/>
              </p14:nvContentPartPr>
              <p14:xfrm>
                <a:off x="8626610" y="2383171"/>
                <a:ext cx="210960" cy="19368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A38C6A43-EB7D-459C-A273-0263E468945D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8622290" y="2378851"/>
                  <a:ext cx="21960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4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E621D18-11E7-4A1D-9A96-F1026A34868C}"/>
                    </a:ext>
                  </a:extLst>
                </p14:cNvPr>
                <p14:cNvContentPartPr/>
                <p14:nvPr/>
              </p14:nvContentPartPr>
              <p14:xfrm>
                <a:off x="8882210" y="2445811"/>
                <a:ext cx="119160" cy="12420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E621D18-11E7-4A1D-9A96-F1026A34868C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8877890" y="2441491"/>
                  <a:ext cx="1278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6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F0707C4B-D8A9-441A-BE88-B2A48DDD30C6}"/>
                    </a:ext>
                  </a:extLst>
                </p14:cNvPr>
                <p14:cNvContentPartPr/>
                <p14:nvPr/>
              </p14:nvContentPartPr>
              <p14:xfrm>
                <a:off x="9051050" y="2443651"/>
                <a:ext cx="96840" cy="10584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F0707C4B-D8A9-441A-BE88-B2A48DDD30C6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9046730" y="2439331"/>
                  <a:ext cx="10548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8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536DCE97-929C-411B-ADDA-004DD5EBED25}"/>
                    </a:ext>
                  </a:extLst>
                </p14:cNvPr>
                <p14:cNvContentPartPr/>
                <p14:nvPr/>
              </p14:nvContentPartPr>
              <p14:xfrm>
                <a:off x="9188210" y="2427451"/>
                <a:ext cx="124200" cy="17136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536DCE97-929C-411B-ADDA-004DD5EBED25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183890" y="2423131"/>
                  <a:ext cx="1328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0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451C76-73C8-4F04-8AC6-119BAE2FAFF3}"/>
                    </a:ext>
                  </a:extLst>
                </p14:cNvPr>
                <p14:cNvContentPartPr/>
                <p14:nvPr/>
              </p14:nvContentPartPr>
              <p14:xfrm>
                <a:off x="9343730" y="2539771"/>
                <a:ext cx="39960" cy="7272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451C76-73C8-4F04-8AC6-119BAE2FAFF3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9339410" y="2535451"/>
                  <a:ext cx="4860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2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83D7A4A3-FB4F-4250-98A8-CE0A628D50B4}"/>
                    </a:ext>
                  </a:extLst>
                </p14:cNvPr>
                <p14:cNvContentPartPr/>
                <p14:nvPr/>
              </p14:nvContentPartPr>
              <p14:xfrm>
                <a:off x="9462170" y="2412331"/>
                <a:ext cx="144360" cy="16344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83D7A4A3-FB4F-4250-98A8-CE0A628D50B4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9457850" y="2408011"/>
                  <a:ext cx="153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4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273BD7A8-7195-4136-A956-36345063409F}"/>
                    </a:ext>
                  </a:extLst>
                </p14:cNvPr>
                <p14:cNvContentPartPr/>
                <p14:nvPr/>
              </p14:nvContentPartPr>
              <p14:xfrm>
                <a:off x="9632810" y="2416291"/>
                <a:ext cx="161280" cy="15984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273BD7A8-7195-4136-A956-36345063409F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9628490" y="2411971"/>
                  <a:ext cx="16992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6">
              <p14:nvContentPartPr>
                <p14:cNvPr id="483" name="Freihand 482">
                  <a:extLst>
                    <a:ext uri="{FF2B5EF4-FFF2-40B4-BE49-F238E27FC236}">
                      <a16:creationId xmlns:a16="http://schemas.microsoft.com/office/drawing/2014/main" id="{668478FF-E7E6-4353-B6C8-AA9D7EC69318}"/>
                    </a:ext>
                  </a:extLst>
                </p14:cNvPr>
                <p14:cNvContentPartPr/>
                <p14:nvPr/>
              </p14:nvContentPartPr>
              <p14:xfrm>
                <a:off x="8876810" y="2655331"/>
                <a:ext cx="853200" cy="75960"/>
              </p14:xfrm>
            </p:contentPart>
          </mc:Choice>
          <mc:Fallback>
            <p:pic>
              <p:nvPicPr>
                <p:cNvPr id="483" name="Freihand 482">
                  <a:extLst>
                    <a:ext uri="{FF2B5EF4-FFF2-40B4-BE49-F238E27FC236}">
                      <a16:creationId xmlns:a16="http://schemas.microsoft.com/office/drawing/2014/main" id="{668478FF-E7E6-4353-B6C8-AA9D7EC69318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8872490" y="2651011"/>
                  <a:ext cx="861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8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0B931D58-F590-4028-B3B1-CD62268021E0}"/>
                    </a:ext>
                  </a:extLst>
                </p14:cNvPr>
                <p14:cNvContentPartPr/>
                <p14:nvPr/>
              </p14:nvContentPartPr>
              <p14:xfrm>
                <a:off x="8769170" y="2649571"/>
                <a:ext cx="893520" cy="40680"/>
              </p14:xfrm>
            </p:contentPart>
          </mc:Choice>
          <mc:Fallback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0B931D58-F590-4028-B3B1-CD62268021E0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8764850" y="2645251"/>
                  <a:ext cx="902160" cy="49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6" name="Gruppieren 485">
            <a:extLst>
              <a:ext uri="{FF2B5EF4-FFF2-40B4-BE49-F238E27FC236}">
                <a16:creationId xmlns:a16="http://schemas.microsoft.com/office/drawing/2014/main" id="{E48D7619-6019-42BC-AC84-756B4CA973AB}"/>
              </a:ext>
            </a:extLst>
          </p:cNvPr>
          <p:cNvGrpSpPr/>
          <p:nvPr/>
        </p:nvGrpSpPr>
        <p:grpSpPr>
          <a:xfrm>
            <a:off x="8826410" y="2058811"/>
            <a:ext cx="629280" cy="232920"/>
            <a:chOff x="8826410" y="2058811"/>
            <a:chExt cx="629280" cy="232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08B7FCA-FC8B-44A9-B307-32A74526A611}"/>
                    </a:ext>
                  </a:extLst>
                </p14:cNvPr>
                <p14:cNvContentPartPr/>
                <p14:nvPr/>
              </p14:nvContentPartPr>
              <p14:xfrm>
                <a:off x="8891210" y="2058811"/>
                <a:ext cx="176760" cy="1486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08B7FCA-FC8B-44A9-B307-32A74526A611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8886890" y="2054491"/>
                  <a:ext cx="1854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EF9CB4EC-6F88-41AA-99C8-E73574F81641}"/>
                    </a:ext>
                  </a:extLst>
                </p14:cNvPr>
                <p14:cNvContentPartPr/>
                <p14:nvPr/>
              </p14:nvContentPartPr>
              <p14:xfrm>
                <a:off x="9128810" y="2075731"/>
                <a:ext cx="122040" cy="100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EF9CB4EC-6F88-41AA-99C8-E73574F81641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9124490" y="2071411"/>
                  <a:ext cx="130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2B2F0CFE-FAC4-444B-8195-2B865B2848E5}"/>
                    </a:ext>
                  </a:extLst>
                </p14:cNvPr>
                <p14:cNvContentPartPr/>
                <p14:nvPr/>
              </p14:nvContentPartPr>
              <p14:xfrm>
                <a:off x="9281450" y="2074291"/>
                <a:ext cx="174240" cy="1090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2B2F0CFE-FAC4-444B-8195-2B865B2848E5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9277130" y="2069971"/>
                  <a:ext cx="1828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B3C711DA-D43D-4DD1-A795-26191F174E95}"/>
                    </a:ext>
                  </a:extLst>
                </p14:cNvPr>
                <p14:cNvContentPartPr/>
                <p14:nvPr/>
              </p14:nvContentPartPr>
              <p14:xfrm>
                <a:off x="8826410" y="2235211"/>
                <a:ext cx="618120" cy="56520"/>
              </p14:xfrm>
            </p:contentPart>
          </mc:Choice>
          <mc:Fallback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B3C711DA-D43D-4DD1-A795-26191F174E95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8822090" y="2230891"/>
                  <a:ext cx="626760" cy="65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91" name="Gruppieren 490">
            <a:extLst>
              <a:ext uri="{FF2B5EF4-FFF2-40B4-BE49-F238E27FC236}">
                <a16:creationId xmlns:a16="http://schemas.microsoft.com/office/drawing/2014/main" id="{505B49AD-94E2-45F4-81AB-4D56DDB8A5CA}"/>
              </a:ext>
            </a:extLst>
          </p:cNvPr>
          <p:cNvGrpSpPr/>
          <p:nvPr/>
        </p:nvGrpSpPr>
        <p:grpSpPr>
          <a:xfrm>
            <a:off x="72650" y="3183091"/>
            <a:ext cx="8531280" cy="3491640"/>
            <a:chOff x="72650" y="3183091"/>
            <a:chExt cx="8531280" cy="3491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7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22265A8B-8BE0-46C7-B0B2-D5614134C0B3}"/>
                    </a:ext>
                  </a:extLst>
                </p14:cNvPr>
                <p14:cNvContentPartPr/>
                <p14:nvPr/>
              </p14:nvContentPartPr>
              <p14:xfrm>
                <a:off x="195770" y="4269211"/>
                <a:ext cx="67320" cy="11700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22265A8B-8BE0-46C7-B0B2-D5614134C0B3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191450" y="4264891"/>
                  <a:ext cx="7596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B06D3CEA-74EC-489F-9F2C-15C1BFC50512}"/>
                    </a:ext>
                  </a:extLst>
                </p14:cNvPr>
                <p14:cNvContentPartPr/>
                <p14:nvPr/>
              </p14:nvContentPartPr>
              <p14:xfrm>
                <a:off x="91370" y="4219891"/>
                <a:ext cx="240840" cy="217440"/>
              </p14:xfrm>
            </p:contentPart>
          </mc:Choice>
          <mc:Fallback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B06D3CEA-74EC-489F-9F2C-15C1BFC50512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87050" y="4215571"/>
                  <a:ext cx="249480" cy="22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979F3DFB-BE6E-4DAF-8C35-3CE44F7577DA}"/>
                    </a:ext>
                  </a:extLst>
                </p14:cNvPr>
                <p14:cNvContentPartPr/>
                <p14:nvPr/>
              </p14:nvContentPartPr>
              <p14:xfrm>
                <a:off x="474410" y="4255171"/>
                <a:ext cx="169200" cy="12636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979F3DFB-BE6E-4DAF-8C35-3CE44F7577DA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470090" y="4250851"/>
                  <a:ext cx="1778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7A33D785-6839-4D24-AC88-B9253127418C}"/>
                    </a:ext>
                  </a:extLst>
                </p14:cNvPr>
                <p14:cNvContentPartPr/>
                <p14:nvPr/>
              </p14:nvContentPartPr>
              <p14:xfrm>
                <a:off x="682490" y="4265611"/>
                <a:ext cx="100800" cy="88200"/>
              </p14:xfrm>
            </p:contentPart>
          </mc:Choice>
          <mc:Fallback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7A33D785-6839-4D24-AC88-B9253127418C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678170" y="4261291"/>
                  <a:ext cx="1094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48E7204C-78BD-4756-B66B-3927ED07D096}"/>
                    </a:ext>
                  </a:extLst>
                </p14:cNvPr>
                <p14:cNvContentPartPr/>
                <p14:nvPr/>
              </p14:nvContentPartPr>
              <p14:xfrm>
                <a:off x="826490" y="4248691"/>
                <a:ext cx="89280" cy="13716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48E7204C-78BD-4756-B66B-3927ED07D096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822170" y="4244371"/>
                  <a:ext cx="9792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28952C8-6159-4838-ACA5-B894E3819BA2}"/>
                    </a:ext>
                  </a:extLst>
                </p14:cNvPr>
                <p14:cNvContentPartPr/>
                <p14:nvPr/>
              </p14:nvContentPartPr>
              <p14:xfrm>
                <a:off x="932330" y="4367851"/>
                <a:ext cx="24480" cy="4788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28952C8-6159-4838-ACA5-B894E3819BA2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928010" y="4363531"/>
                  <a:ext cx="3312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C5D4ADE9-C8BF-4372-9C58-AFF38218390D}"/>
                    </a:ext>
                  </a:extLst>
                </p14:cNvPr>
                <p14:cNvContentPartPr/>
                <p14:nvPr/>
              </p14:nvContentPartPr>
              <p14:xfrm>
                <a:off x="1008290" y="4255171"/>
                <a:ext cx="119160" cy="135720"/>
              </p14:xfrm>
            </p:contentPart>
          </mc:Choice>
          <mc:Fallback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C5D4ADE9-C8BF-4372-9C58-AFF38218390D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1003970" y="4250851"/>
                  <a:ext cx="1278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E4E6C0E-9662-4CAF-9E79-69D23D2190FF}"/>
                    </a:ext>
                  </a:extLst>
                </p14:cNvPr>
                <p14:cNvContentPartPr/>
                <p14:nvPr/>
              </p14:nvContentPartPr>
              <p14:xfrm>
                <a:off x="1014410" y="4312771"/>
                <a:ext cx="96480" cy="1872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E4E6C0E-9662-4CAF-9E79-69D23D2190FF}"/>
                    </a:ext>
                  </a:extLst>
                </p:cNvPr>
                <p:cNvPicPr/>
                <p:nvPr/>
              </p:nvPicPr>
              <p:blipFill>
                <a:blip r:embed="rId193"/>
                <a:stretch>
                  <a:fillRect/>
                </a:stretch>
              </p:blipFill>
              <p:spPr>
                <a:xfrm>
                  <a:off x="1010090" y="4308451"/>
                  <a:ext cx="1051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733FE7F5-708F-47EF-8429-8EE852F09782}"/>
                    </a:ext>
                  </a:extLst>
                </p14:cNvPr>
                <p14:cNvContentPartPr/>
                <p14:nvPr/>
              </p14:nvContentPartPr>
              <p14:xfrm>
                <a:off x="1144730" y="4270651"/>
                <a:ext cx="102960" cy="1162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733FE7F5-708F-47EF-8429-8EE852F09782}"/>
                    </a:ext>
                  </a:extLst>
                </p:cNvPr>
                <p:cNvPicPr/>
                <p:nvPr/>
              </p:nvPicPr>
              <p:blipFill>
                <a:blip r:embed="rId195"/>
                <a:stretch>
                  <a:fillRect/>
                </a:stretch>
              </p:blipFill>
              <p:spPr>
                <a:xfrm>
                  <a:off x="1140410" y="4266331"/>
                  <a:ext cx="11160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6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C3A5C2C7-96E5-4E71-9EE4-A3AC5953FCAB}"/>
                    </a:ext>
                  </a:extLst>
                </p14:cNvPr>
                <p14:cNvContentPartPr/>
                <p14:nvPr/>
              </p14:nvContentPartPr>
              <p14:xfrm>
                <a:off x="1367210" y="4305211"/>
                <a:ext cx="100800" cy="1188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C3A5C2C7-96E5-4E71-9EE4-A3AC5953FCAB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362890" y="4300891"/>
                  <a:ext cx="1094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8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2B7A724F-EF4E-4C55-BFF5-F785BB478D39}"/>
                    </a:ext>
                  </a:extLst>
                </p14:cNvPr>
                <p14:cNvContentPartPr/>
                <p14:nvPr/>
              </p14:nvContentPartPr>
              <p14:xfrm>
                <a:off x="1487810" y="4260931"/>
                <a:ext cx="111960" cy="9720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2B7A724F-EF4E-4C55-BFF5-F785BB478D39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1483490" y="4256611"/>
                  <a:ext cx="1206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0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63B8B766-5A26-4E59-8312-E91FDC72255B}"/>
                    </a:ext>
                  </a:extLst>
                </p14:cNvPr>
                <p14:cNvContentPartPr/>
                <p14:nvPr/>
              </p14:nvContentPartPr>
              <p14:xfrm>
                <a:off x="1631450" y="4268851"/>
                <a:ext cx="87840" cy="79560"/>
              </p14:xfrm>
            </p:contentPart>
          </mc:Choice>
          <mc:Fallback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63B8B766-5A26-4E59-8312-E91FDC72255B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1627130" y="4264531"/>
                  <a:ext cx="96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2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E8AB573D-55A0-4D2C-A9CB-A236D373CD79}"/>
                    </a:ext>
                  </a:extLst>
                </p14:cNvPr>
                <p14:cNvContentPartPr/>
                <p14:nvPr/>
              </p14:nvContentPartPr>
              <p14:xfrm>
                <a:off x="1749890" y="4264531"/>
                <a:ext cx="91440" cy="7236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E8AB573D-55A0-4D2C-A9CB-A236D373CD79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1745570" y="4260211"/>
                  <a:ext cx="1000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4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C40E270-A99A-4DE0-A641-6E6879402955}"/>
                    </a:ext>
                  </a:extLst>
                </p14:cNvPr>
                <p14:cNvContentPartPr/>
                <p14:nvPr/>
              </p14:nvContentPartPr>
              <p14:xfrm>
                <a:off x="566930" y="4437331"/>
                <a:ext cx="1278720" cy="3600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C40E270-A99A-4DE0-A641-6E6879402955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562610" y="4433011"/>
                  <a:ext cx="12873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6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E8EA2933-7013-481D-A231-92C2676F10CF}"/>
                    </a:ext>
                  </a:extLst>
                </p14:cNvPr>
                <p14:cNvContentPartPr/>
                <p14:nvPr/>
              </p14:nvContentPartPr>
              <p14:xfrm>
                <a:off x="971930" y="4499611"/>
                <a:ext cx="164160" cy="92880"/>
              </p14:xfrm>
            </p:contentPart>
          </mc:Choice>
          <mc:Fallback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E8EA2933-7013-481D-A231-92C2676F10CF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967610" y="4495291"/>
                  <a:ext cx="17280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8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AF9EB01B-F8E4-4B32-A248-5D6F32085441}"/>
                    </a:ext>
                  </a:extLst>
                </p14:cNvPr>
                <p14:cNvContentPartPr/>
                <p14:nvPr/>
              </p14:nvContentPartPr>
              <p14:xfrm>
                <a:off x="1176410" y="4492771"/>
                <a:ext cx="108720" cy="10296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AF9EB01B-F8E4-4B32-A248-5D6F32085441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72090" y="4488451"/>
                  <a:ext cx="1173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0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A8F1FFD8-8BE1-422F-8E79-100227BE0FC6}"/>
                    </a:ext>
                  </a:extLst>
                </p14:cNvPr>
                <p14:cNvContentPartPr/>
                <p14:nvPr/>
              </p14:nvContentPartPr>
              <p14:xfrm>
                <a:off x="1341290" y="4515091"/>
                <a:ext cx="126360" cy="6120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A8F1FFD8-8BE1-422F-8E79-100227BE0FC6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336970" y="4510771"/>
                  <a:ext cx="1350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2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1E7C278-3917-42FE-B21B-46284CDD0781}"/>
                    </a:ext>
                  </a:extLst>
                </p14:cNvPr>
                <p14:cNvContentPartPr/>
                <p14:nvPr/>
              </p14:nvContentPartPr>
              <p14:xfrm>
                <a:off x="2014490" y="4407451"/>
                <a:ext cx="146160" cy="792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1E7C278-3917-42FE-B21B-46284CDD0781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2010170" y="4403131"/>
                  <a:ext cx="1548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4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E9B9356E-0478-4F04-AB98-7EC4ECF5F6D5}"/>
                    </a:ext>
                  </a:extLst>
                </p14:cNvPr>
                <p14:cNvContentPartPr/>
                <p14:nvPr/>
              </p14:nvContentPartPr>
              <p14:xfrm>
                <a:off x="2000090" y="4436251"/>
                <a:ext cx="157320" cy="2412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E9B9356E-0478-4F04-AB98-7EC4ECF5F6D5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995770" y="4431931"/>
                  <a:ext cx="1659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6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F4EDA68A-0B72-4D97-A8CF-48339626BFD2}"/>
                    </a:ext>
                  </a:extLst>
                </p14:cNvPr>
                <p14:cNvContentPartPr/>
                <p14:nvPr/>
              </p14:nvContentPartPr>
              <p14:xfrm>
                <a:off x="2231570" y="4332571"/>
                <a:ext cx="132120" cy="1137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F4EDA68A-0B72-4D97-A8CF-48339626BFD2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2227250" y="4328251"/>
                  <a:ext cx="14076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8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22E0729-A529-4317-A5BC-9149513DA6E4}"/>
                    </a:ext>
                  </a:extLst>
                </p14:cNvPr>
                <p14:cNvContentPartPr/>
                <p14:nvPr/>
              </p14:nvContentPartPr>
              <p14:xfrm>
                <a:off x="2418050" y="4320691"/>
                <a:ext cx="92160" cy="15156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22E0729-A529-4317-A5BC-9149513DA6E4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2413730" y="4316371"/>
                  <a:ext cx="1008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0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FBE1DBA0-F1E4-45ED-8ACB-0F8BF49BD1A0}"/>
                    </a:ext>
                  </a:extLst>
                </p14:cNvPr>
                <p14:cNvContentPartPr/>
                <p14:nvPr/>
              </p14:nvContentPartPr>
              <p14:xfrm>
                <a:off x="2533250" y="4418611"/>
                <a:ext cx="36000" cy="5724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FBE1DBA0-F1E4-45ED-8ACB-0F8BF49BD1A0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528930" y="4414291"/>
                  <a:ext cx="446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2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5949BCF2-5DFA-43A9-811B-84EEF8C29F23}"/>
                    </a:ext>
                  </a:extLst>
                </p14:cNvPr>
                <p14:cNvContentPartPr/>
                <p14:nvPr/>
              </p14:nvContentPartPr>
              <p14:xfrm>
                <a:off x="2607770" y="4320691"/>
                <a:ext cx="131400" cy="13932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5949BCF2-5DFA-43A9-811B-84EEF8C29F23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2603450" y="4316371"/>
                  <a:ext cx="1400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064675C8-6AE2-4B46-8D4F-6FD7C3433BF7}"/>
                    </a:ext>
                  </a:extLst>
                </p14:cNvPr>
                <p14:cNvContentPartPr/>
                <p14:nvPr/>
              </p14:nvContentPartPr>
              <p14:xfrm>
                <a:off x="2815130" y="4327891"/>
                <a:ext cx="138960" cy="159840"/>
              </p14:xfrm>
            </p:contentPart>
          </mc:Choice>
          <mc:Fallback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064675C8-6AE2-4B46-8D4F-6FD7C3433BF7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2810810" y="4323571"/>
                  <a:ext cx="1476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DE60D2A6-BF8C-4CB2-9CF8-E35188A1CE54}"/>
                    </a:ext>
                  </a:extLst>
                </p14:cNvPr>
                <p14:cNvContentPartPr/>
                <p14:nvPr/>
              </p14:nvContentPartPr>
              <p14:xfrm>
                <a:off x="2831330" y="4357771"/>
                <a:ext cx="299160" cy="10116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DE60D2A6-BF8C-4CB2-9CF8-E35188A1CE54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2827010" y="4353451"/>
                  <a:ext cx="307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064BD24D-3914-48B4-90E7-16CF60A2C80C}"/>
                    </a:ext>
                  </a:extLst>
                </p14:cNvPr>
                <p14:cNvContentPartPr/>
                <p14:nvPr/>
              </p14:nvContentPartPr>
              <p14:xfrm>
                <a:off x="2988650" y="4264891"/>
                <a:ext cx="71280" cy="6552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064BD24D-3914-48B4-90E7-16CF60A2C80C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2984330" y="4260571"/>
                  <a:ext cx="7992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327055E4-AE5C-4DA8-90D4-B2FD3DDF9810}"/>
                    </a:ext>
                  </a:extLst>
                </p14:cNvPr>
                <p14:cNvContentPartPr/>
                <p14:nvPr/>
              </p14:nvContentPartPr>
              <p14:xfrm>
                <a:off x="3095570" y="4398091"/>
                <a:ext cx="69840" cy="49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327055E4-AE5C-4DA8-90D4-B2FD3DDF9810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3091250" y="4393771"/>
                  <a:ext cx="78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C40C47F6-5B70-4FBC-8822-6C20DA2790C3}"/>
                    </a:ext>
                  </a:extLst>
                </p14:cNvPr>
                <p14:cNvContentPartPr/>
                <p14:nvPr/>
              </p14:nvContentPartPr>
              <p14:xfrm>
                <a:off x="211970" y="4731811"/>
                <a:ext cx="79200" cy="7956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C40C47F6-5B70-4FBC-8822-6C20DA2790C3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07650" y="4727491"/>
                  <a:ext cx="878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1A6ADEBA-F544-4676-B3CF-A45838C01D32}"/>
                    </a:ext>
                  </a:extLst>
                </p14:cNvPr>
                <p14:cNvContentPartPr/>
                <p14:nvPr/>
              </p14:nvContentPartPr>
              <p14:xfrm>
                <a:off x="259850" y="4760611"/>
                <a:ext cx="26280" cy="7848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1A6ADEBA-F544-4676-B3CF-A45838C01D32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55530" y="4756291"/>
                  <a:ext cx="3492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1C60FE0-D0AD-4090-AFC4-9C563E6F59C9}"/>
                    </a:ext>
                  </a:extLst>
                </p14:cNvPr>
                <p14:cNvContentPartPr/>
                <p14:nvPr/>
              </p14:nvContentPartPr>
              <p14:xfrm>
                <a:off x="72650" y="4653691"/>
                <a:ext cx="295920" cy="25560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1C60FE0-D0AD-4090-AFC4-9C563E6F59C9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68330" y="4649371"/>
                  <a:ext cx="304560" cy="26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E6942014-5820-432A-A974-644C2B4B1AE9}"/>
                    </a:ext>
                  </a:extLst>
                </p14:cNvPr>
                <p14:cNvContentPartPr/>
                <p14:nvPr/>
              </p14:nvContentPartPr>
              <p14:xfrm>
                <a:off x="517970" y="4666291"/>
                <a:ext cx="92520" cy="910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E6942014-5820-432A-A974-644C2B4B1AE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513650" y="4661971"/>
                  <a:ext cx="10116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2D6784B2-CE51-4B70-B7AD-034A0657F77F}"/>
                    </a:ext>
                  </a:extLst>
                </p14:cNvPr>
                <p14:cNvContentPartPr/>
                <p14:nvPr/>
              </p14:nvContentPartPr>
              <p14:xfrm>
                <a:off x="636770" y="4664491"/>
                <a:ext cx="102600" cy="10260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2D6784B2-CE51-4B70-B7AD-034A0657F77F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632450" y="4660171"/>
                  <a:ext cx="1112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82159A66-0319-4A94-90AE-3B7C95ACDA43}"/>
                    </a:ext>
                  </a:extLst>
                </p14:cNvPr>
                <p14:cNvContentPartPr/>
                <p14:nvPr/>
              </p14:nvContentPartPr>
              <p14:xfrm>
                <a:off x="762410" y="4669891"/>
                <a:ext cx="82440" cy="8892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82159A66-0319-4A94-90AE-3B7C95ACDA43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758090" y="4665571"/>
                  <a:ext cx="9108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284EBDF5-30B2-4A8E-A63E-CDA22409D4F3}"/>
                    </a:ext>
                  </a:extLst>
                </p14:cNvPr>
                <p14:cNvContentPartPr/>
                <p14:nvPr/>
              </p14:nvContentPartPr>
              <p14:xfrm>
                <a:off x="880850" y="4763491"/>
                <a:ext cx="15120" cy="4068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284EBDF5-30B2-4A8E-A63E-CDA22409D4F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876530" y="4759171"/>
                  <a:ext cx="237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9813213A-8255-4716-92B7-533621B12B73}"/>
                    </a:ext>
                  </a:extLst>
                </p14:cNvPr>
                <p14:cNvContentPartPr/>
                <p14:nvPr/>
              </p14:nvContentPartPr>
              <p14:xfrm>
                <a:off x="975530" y="4666651"/>
                <a:ext cx="82440" cy="1148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9813213A-8255-4716-92B7-533621B12B73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971210" y="4662331"/>
                  <a:ext cx="910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D8803266-E776-4BB0-BD16-07C98F36A9E9}"/>
                    </a:ext>
                  </a:extLst>
                </p14:cNvPr>
                <p14:cNvContentPartPr/>
                <p14:nvPr/>
              </p14:nvContentPartPr>
              <p14:xfrm>
                <a:off x="985250" y="4658731"/>
                <a:ext cx="115920" cy="75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D8803266-E776-4BB0-BD16-07C98F36A9E9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980930" y="4654411"/>
                  <a:ext cx="12456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C99F6AF1-5870-4EEC-9B14-B6B0E6A12422}"/>
                    </a:ext>
                  </a:extLst>
                </p14:cNvPr>
                <p14:cNvContentPartPr/>
                <p14:nvPr/>
              </p14:nvContentPartPr>
              <p14:xfrm>
                <a:off x="1114490" y="4675291"/>
                <a:ext cx="271440" cy="8604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C99F6AF1-5870-4EEC-9B14-B6B0E6A12422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1110170" y="4670971"/>
                  <a:ext cx="2800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E1574930-3CD8-42A6-9E0A-9693EAE24062}"/>
                    </a:ext>
                  </a:extLst>
                </p14:cNvPr>
                <p14:cNvContentPartPr/>
                <p14:nvPr/>
              </p14:nvContentPartPr>
              <p14:xfrm>
                <a:off x="1458650" y="4648291"/>
                <a:ext cx="121320" cy="9288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E1574930-3CD8-42A6-9E0A-9693EAE24062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1454330" y="4643971"/>
                  <a:ext cx="1299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1C783C8E-963E-44E5-9A21-E48DC4526B1B}"/>
                    </a:ext>
                  </a:extLst>
                </p14:cNvPr>
                <p14:cNvContentPartPr/>
                <p14:nvPr/>
              </p14:nvContentPartPr>
              <p14:xfrm>
                <a:off x="1598330" y="4652251"/>
                <a:ext cx="104040" cy="7344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1C783C8E-963E-44E5-9A21-E48DC4526B1B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1594010" y="4647931"/>
                  <a:ext cx="11268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0B0672F1-390A-4000-B0FC-E447849FE50B}"/>
                    </a:ext>
                  </a:extLst>
                </p14:cNvPr>
                <p14:cNvContentPartPr/>
                <p14:nvPr/>
              </p14:nvContentPartPr>
              <p14:xfrm>
                <a:off x="1716050" y="4635331"/>
                <a:ext cx="71640" cy="10800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0B0672F1-390A-4000-B0FC-E447849FE50B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1711730" y="4631011"/>
                  <a:ext cx="8028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9C12816F-B2ED-4C5E-B701-3A92C9E913A3}"/>
                    </a:ext>
                  </a:extLst>
                </p14:cNvPr>
                <p14:cNvContentPartPr/>
                <p14:nvPr/>
              </p14:nvContentPartPr>
              <p14:xfrm>
                <a:off x="1778330" y="4734691"/>
                <a:ext cx="26280" cy="4104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9C12816F-B2ED-4C5E-B701-3A92C9E913A3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1774010" y="4730371"/>
                  <a:ext cx="3492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22E06015-E84D-436E-BDE1-D672CD93283D}"/>
                    </a:ext>
                  </a:extLst>
                </p14:cNvPr>
                <p14:cNvContentPartPr/>
                <p14:nvPr/>
              </p14:nvContentPartPr>
              <p14:xfrm>
                <a:off x="1817930" y="4643971"/>
                <a:ext cx="66600" cy="1022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22E06015-E84D-436E-BDE1-D672CD93283D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1813610" y="4639651"/>
                  <a:ext cx="752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F34222AD-2104-48D2-9AA5-53611D9A0A55}"/>
                    </a:ext>
                  </a:extLst>
                </p14:cNvPr>
                <p14:cNvContentPartPr/>
                <p14:nvPr/>
              </p14:nvContentPartPr>
              <p14:xfrm>
                <a:off x="1898210" y="4646491"/>
                <a:ext cx="60480" cy="986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F34222AD-2104-48D2-9AA5-53611D9A0A55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1893890" y="4642171"/>
                  <a:ext cx="691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269A5DB9-4DF3-446B-99BA-4DEB4C5F5978}"/>
                    </a:ext>
                  </a:extLst>
                </p14:cNvPr>
                <p14:cNvContentPartPr/>
                <p14:nvPr/>
              </p14:nvContentPartPr>
              <p14:xfrm>
                <a:off x="1896410" y="4699051"/>
                <a:ext cx="81360" cy="1656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269A5DB9-4DF3-446B-99BA-4DEB4C5F5978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1892090" y="4694731"/>
                  <a:ext cx="9000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9BAA81B4-0768-45EE-BC6B-B7B1AA6ACC1E}"/>
                    </a:ext>
                  </a:extLst>
                </p14:cNvPr>
                <p14:cNvContentPartPr/>
                <p14:nvPr/>
              </p14:nvContentPartPr>
              <p14:xfrm>
                <a:off x="574850" y="4860331"/>
                <a:ext cx="1280520" cy="288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9BAA81B4-0768-45EE-BC6B-B7B1AA6ACC1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570530" y="4856011"/>
                  <a:ext cx="128916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30C37045-2CBD-4B92-8A27-3D9EF8EC6E06}"/>
                    </a:ext>
                  </a:extLst>
                </p14:cNvPr>
                <p14:cNvContentPartPr/>
                <p14:nvPr/>
              </p14:nvContentPartPr>
              <p14:xfrm>
                <a:off x="844850" y="4991011"/>
                <a:ext cx="137520" cy="9072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30C37045-2CBD-4B92-8A27-3D9EF8EC6E06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840530" y="4986691"/>
                  <a:ext cx="146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217" name="Freihand 216">
                  <a:extLst>
                    <a:ext uri="{FF2B5EF4-FFF2-40B4-BE49-F238E27FC236}">
                      <a16:creationId xmlns:a16="http://schemas.microsoft.com/office/drawing/2014/main" id="{ACD43C5F-A405-4C02-9FF9-956D1B72CD21}"/>
                    </a:ext>
                  </a:extLst>
                </p14:cNvPr>
                <p14:cNvContentPartPr/>
                <p14:nvPr/>
              </p14:nvContentPartPr>
              <p14:xfrm>
                <a:off x="1019810" y="4983811"/>
                <a:ext cx="117000" cy="79560"/>
              </p14:xfrm>
            </p:contentPart>
          </mc:Choice>
          <mc:Fallback>
            <p:pic>
              <p:nvPicPr>
                <p:cNvPr id="217" name="Freihand 216">
                  <a:extLst>
                    <a:ext uri="{FF2B5EF4-FFF2-40B4-BE49-F238E27FC236}">
                      <a16:creationId xmlns:a16="http://schemas.microsoft.com/office/drawing/2014/main" id="{ACD43C5F-A405-4C02-9FF9-956D1B72CD21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1015490" y="4979491"/>
                  <a:ext cx="1256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072C7228-100E-4694-A22D-64932E3CC17B}"/>
                    </a:ext>
                  </a:extLst>
                </p14:cNvPr>
                <p14:cNvContentPartPr/>
                <p14:nvPr/>
              </p14:nvContentPartPr>
              <p14:xfrm>
                <a:off x="1178930" y="4965091"/>
                <a:ext cx="91440" cy="12672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072C7228-100E-4694-A22D-64932E3CC17B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1174610" y="4960771"/>
                  <a:ext cx="10008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257C5E57-640B-4E2B-A987-636A031D472C}"/>
                    </a:ext>
                  </a:extLst>
                </p14:cNvPr>
                <p14:cNvContentPartPr/>
                <p14:nvPr/>
              </p14:nvContentPartPr>
              <p14:xfrm>
                <a:off x="1296650" y="5065171"/>
                <a:ext cx="15840" cy="40680"/>
              </p14:xfrm>
            </p:contentPart>
          </mc:Choice>
          <mc:Fallback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257C5E57-640B-4E2B-A987-636A031D472C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1292330" y="5060851"/>
                  <a:ext cx="2448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8F1DEA94-E567-4026-8BEE-6534F13EC9CD}"/>
                    </a:ext>
                  </a:extLst>
                </p14:cNvPr>
                <p14:cNvContentPartPr/>
                <p14:nvPr/>
              </p14:nvContentPartPr>
              <p14:xfrm>
                <a:off x="1348490" y="4971931"/>
                <a:ext cx="104400" cy="13356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8F1DEA94-E567-4026-8BEE-6534F13EC9CD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1344170" y="4967611"/>
                  <a:ext cx="11304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99AE608B-2BFA-4112-A903-DD07BDA0609A}"/>
                    </a:ext>
                  </a:extLst>
                </p14:cNvPr>
                <p14:cNvContentPartPr/>
                <p14:nvPr/>
              </p14:nvContentPartPr>
              <p14:xfrm>
                <a:off x="1372610" y="5044651"/>
                <a:ext cx="102960" cy="2304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99AE608B-2BFA-4112-A903-DD07BDA0609A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1368290" y="5040331"/>
                  <a:ext cx="11160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222" name="Freihand 221">
                  <a:extLst>
                    <a:ext uri="{FF2B5EF4-FFF2-40B4-BE49-F238E27FC236}">
                      <a16:creationId xmlns:a16="http://schemas.microsoft.com/office/drawing/2014/main" id="{0C767DB7-A188-4283-9CB4-D385B1ED3EC7}"/>
                    </a:ext>
                  </a:extLst>
                </p14:cNvPr>
                <p14:cNvContentPartPr/>
                <p14:nvPr/>
              </p14:nvContentPartPr>
              <p14:xfrm>
                <a:off x="1500770" y="4970851"/>
                <a:ext cx="106560" cy="131040"/>
              </p14:xfrm>
            </p:contentPart>
          </mc:Choice>
          <mc:Fallback>
            <p:pic>
              <p:nvPicPr>
                <p:cNvPr id="222" name="Freihand 221">
                  <a:extLst>
                    <a:ext uri="{FF2B5EF4-FFF2-40B4-BE49-F238E27FC236}">
                      <a16:creationId xmlns:a16="http://schemas.microsoft.com/office/drawing/2014/main" id="{0C767DB7-A188-4283-9CB4-D385B1ED3EC7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1496450" y="4966531"/>
                  <a:ext cx="11520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E74C345E-4AF2-4E93-8EE0-81B20ED167B8}"/>
                    </a:ext>
                  </a:extLst>
                </p14:cNvPr>
                <p14:cNvContentPartPr/>
                <p14:nvPr/>
              </p14:nvContentPartPr>
              <p14:xfrm>
                <a:off x="2016290" y="4802731"/>
                <a:ext cx="136440" cy="2232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E74C345E-4AF2-4E93-8EE0-81B20ED167B8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2011970" y="4798411"/>
                  <a:ext cx="14508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94A8059D-DCC4-4FAC-A6A3-F2564091EB1F}"/>
                    </a:ext>
                  </a:extLst>
                </p14:cNvPr>
                <p14:cNvContentPartPr/>
                <p14:nvPr/>
              </p14:nvContentPartPr>
              <p14:xfrm>
                <a:off x="2031410" y="4840891"/>
                <a:ext cx="137880" cy="1044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94A8059D-DCC4-4FAC-A6A3-F2564091EB1F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2027090" y="4836571"/>
                  <a:ext cx="146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03A4931F-B9BF-4A6A-9F3E-3974387300A9}"/>
                    </a:ext>
                  </a:extLst>
                </p14:cNvPr>
                <p14:cNvContentPartPr/>
                <p14:nvPr/>
              </p14:nvContentPartPr>
              <p14:xfrm>
                <a:off x="2261450" y="4738651"/>
                <a:ext cx="144360" cy="11448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03A4931F-B9BF-4A6A-9F3E-3974387300A9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2257130" y="4734331"/>
                  <a:ext cx="1530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9ADB270D-B8F1-4D53-91AF-117C23DF2B90}"/>
                    </a:ext>
                  </a:extLst>
                </p14:cNvPr>
                <p14:cNvContentPartPr/>
                <p14:nvPr/>
              </p14:nvContentPartPr>
              <p14:xfrm>
                <a:off x="2397170" y="4828651"/>
                <a:ext cx="38520" cy="4104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9ADB270D-B8F1-4D53-91AF-117C23DF2B90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2392850" y="4824331"/>
                  <a:ext cx="471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227" name="Freihand 226">
                  <a:extLst>
                    <a:ext uri="{FF2B5EF4-FFF2-40B4-BE49-F238E27FC236}">
                      <a16:creationId xmlns:a16="http://schemas.microsoft.com/office/drawing/2014/main" id="{99193948-81AE-4862-ACCB-6BD86734361A}"/>
                    </a:ext>
                  </a:extLst>
                </p14:cNvPr>
                <p14:cNvContentPartPr/>
                <p14:nvPr/>
              </p14:nvContentPartPr>
              <p14:xfrm>
                <a:off x="2486450" y="4724611"/>
                <a:ext cx="88560" cy="126360"/>
              </p14:xfrm>
            </p:contentPart>
          </mc:Choice>
          <mc:Fallback>
            <p:pic>
              <p:nvPicPr>
                <p:cNvPr id="227" name="Freihand 226">
                  <a:extLst>
                    <a:ext uri="{FF2B5EF4-FFF2-40B4-BE49-F238E27FC236}">
                      <a16:creationId xmlns:a16="http://schemas.microsoft.com/office/drawing/2014/main" id="{99193948-81AE-4862-ACCB-6BD86734361A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2482130" y="4720291"/>
                  <a:ext cx="972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D493C67F-CE86-460C-919F-A7F2BD9E1324}"/>
                    </a:ext>
                  </a:extLst>
                </p14:cNvPr>
                <p14:cNvContentPartPr/>
                <p14:nvPr/>
              </p14:nvContentPartPr>
              <p14:xfrm>
                <a:off x="2626850" y="4723891"/>
                <a:ext cx="67680" cy="12528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D493C67F-CE86-460C-919F-A7F2BD9E1324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2622530" y="4719571"/>
                  <a:ext cx="7632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92029215-C4FE-4ECF-8714-1FD06E0F4D83}"/>
                    </a:ext>
                  </a:extLst>
                </p14:cNvPr>
                <p14:cNvContentPartPr/>
                <p14:nvPr/>
              </p14:nvContentPartPr>
              <p14:xfrm>
                <a:off x="2824850" y="4742611"/>
                <a:ext cx="72720" cy="10044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92029215-C4FE-4ECF-8714-1FD06E0F4D83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2820530" y="4738291"/>
                  <a:ext cx="81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B9CA5BE7-3E87-479B-90F0-4332972CCC81}"/>
                    </a:ext>
                  </a:extLst>
                </p14:cNvPr>
                <p14:cNvContentPartPr/>
                <p14:nvPr/>
              </p14:nvContentPartPr>
              <p14:xfrm>
                <a:off x="2745290" y="4678531"/>
                <a:ext cx="104400" cy="8424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B9CA5BE7-3E87-479B-90F0-4332972CCC81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2740970" y="4674211"/>
                  <a:ext cx="113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070DAAA0-0C5B-40A6-859C-A0DE4579F874}"/>
                    </a:ext>
                  </a:extLst>
                </p14:cNvPr>
                <p14:cNvContentPartPr/>
                <p14:nvPr/>
              </p14:nvContentPartPr>
              <p14:xfrm>
                <a:off x="2902250" y="4766371"/>
                <a:ext cx="66600" cy="5796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070DAAA0-0C5B-40A6-859C-A0DE4579F874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2897930" y="4762051"/>
                  <a:ext cx="7524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517C7408-517C-47D0-BC84-4A1535D15736}"/>
                    </a:ext>
                  </a:extLst>
                </p14:cNvPr>
                <p14:cNvContentPartPr/>
                <p14:nvPr/>
              </p14:nvContentPartPr>
              <p14:xfrm>
                <a:off x="813530" y="3397651"/>
                <a:ext cx="138960" cy="11124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517C7408-517C-47D0-BC84-4A1535D15736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09210" y="3393331"/>
                  <a:ext cx="1476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146D8E70-2F9C-43A7-AFF4-8FD8261F664F}"/>
                    </a:ext>
                  </a:extLst>
                </p14:cNvPr>
                <p14:cNvContentPartPr/>
                <p14:nvPr/>
              </p14:nvContentPartPr>
              <p14:xfrm>
                <a:off x="818210" y="3378211"/>
                <a:ext cx="129240" cy="20268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146D8E70-2F9C-43A7-AFF4-8FD8261F664F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813890" y="3373891"/>
                  <a:ext cx="13788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C35439E-9CED-430A-AAAC-0A5D24F6753C}"/>
                    </a:ext>
                  </a:extLst>
                </p14:cNvPr>
                <p14:cNvContentPartPr/>
                <p14:nvPr/>
              </p14:nvContentPartPr>
              <p14:xfrm>
                <a:off x="705530" y="3318451"/>
                <a:ext cx="345960" cy="3178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C35439E-9CED-430A-AAAC-0A5D24F6753C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701210" y="3314131"/>
                  <a:ext cx="354600" cy="32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F4D632C0-C786-4B6C-A147-D8514B794422}"/>
                    </a:ext>
                  </a:extLst>
                </p14:cNvPr>
                <p14:cNvContentPartPr/>
                <p14:nvPr/>
              </p14:nvContentPartPr>
              <p14:xfrm>
                <a:off x="1172810" y="3387931"/>
                <a:ext cx="153720" cy="1242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F4D632C0-C786-4B6C-A147-D8514B794422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168490" y="3383611"/>
                  <a:ext cx="1623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C60C5214-4CC7-4F56-B273-904901E6D2C1}"/>
                    </a:ext>
                  </a:extLst>
                </p14:cNvPr>
                <p14:cNvContentPartPr/>
                <p14:nvPr/>
              </p14:nvContentPartPr>
              <p14:xfrm>
                <a:off x="1397090" y="3473971"/>
                <a:ext cx="18000" cy="684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C60C5214-4CC7-4F56-B273-904901E6D2C1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392770" y="3469651"/>
                  <a:ext cx="2664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4039C24-887E-42BB-8786-43E0D1089BD2}"/>
                    </a:ext>
                  </a:extLst>
                </p14:cNvPr>
                <p14:cNvContentPartPr/>
                <p14:nvPr/>
              </p14:nvContentPartPr>
              <p14:xfrm>
                <a:off x="1480610" y="3416731"/>
                <a:ext cx="154800" cy="17028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4039C24-887E-42BB-8786-43E0D1089BD2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476290" y="3412411"/>
                  <a:ext cx="163440" cy="17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E097D07-1E41-4138-A20F-9F832C503373}"/>
                    </a:ext>
                  </a:extLst>
                </p14:cNvPr>
                <p14:cNvContentPartPr/>
                <p14:nvPr/>
              </p14:nvContentPartPr>
              <p14:xfrm>
                <a:off x="1699130" y="3400531"/>
                <a:ext cx="74880" cy="13464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E097D07-1E41-4138-A20F-9F832C503373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94810" y="3396211"/>
                  <a:ext cx="83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A131F4C-A61D-4920-B427-28C6D5AFDC07}"/>
                    </a:ext>
                  </a:extLst>
                </p14:cNvPr>
                <p14:cNvContentPartPr/>
                <p14:nvPr/>
              </p14:nvContentPartPr>
              <p14:xfrm>
                <a:off x="1910810" y="3419251"/>
                <a:ext cx="21240" cy="11628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A131F4C-A61D-4920-B427-28C6D5AFDC07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906490" y="3414931"/>
                  <a:ext cx="2988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BF09EB05-D002-4EA9-99BE-87C7D36A481E}"/>
                    </a:ext>
                  </a:extLst>
                </p14:cNvPr>
                <p14:cNvContentPartPr/>
                <p14:nvPr/>
              </p14:nvContentPartPr>
              <p14:xfrm>
                <a:off x="1854290" y="3456691"/>
                <a:ext cx="145080" cy="129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BF09EB05-D002-4EA9-99BE-87C7D36A481E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1849970" y="3452371"/>
                  <a:ext cx="1537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B5102415-14AD-4EC3-AD73-861A8C3E04D5}"/>
                    </a:ext>
                  </a:extLst>
                </p14:cNvPr>
                <p14:cNvContentPartPr/>
                <p14:nvPr/>
              </p14:nvContentPartPr>
              <p14:xfrm>
                <a:off x="2104850" y="3420691"/>
                <a:ext cx="83160" cy="957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B5102415-14AD-4EC3-AD73-861A8C3E04D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100530" y="3416371"/>
                  <a:ext cx="9180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122887AA-E522-4799-83E3-56EF56F8183C}"/>
                    </a:ext>
                  </a:extLst>
                </p14:cNvPr>
                <p14:cNvContentPartPr/>
                <p14:nvPr/>
              </p14:nvContentPartPr>
              <p14:xfrm>
                <a:off x="2216090" y="3515371"/>
                <a:ext cx="23040" cy="61560"/>
              </p14:xfrm>
            </p:contentPart>
          </mc:Choice>
          <mc:Fallback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122887AA-E522-4799-83E3-56EF56F8183C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211770" y="3511051"/>
                  <a:ext cx="316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1F56595-C1D6-493B-BDD5-6675C4C723A0}"/>
                    </a:ext>
                  </a:extLst>
                </p14:cNvPr>
                <p14:cNvContentPartPr/>
                <p14:nvPr/>
              </p14:nvContentPartPr>
              <p14:xfrm>
                <a:off x="2271890" y="3396931"/>
                <a:ext cx="95040" cy="16776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1F56595-C1D6-493B-BDD5-6675C4C723A0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267570" y="3392611"/>
                  <a:ext cx="10368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78502B-B2C3-42A0-A8AD-EC31DE920E17}"/>
                    </a:ext>
                  </a:extLst>
                </p14:cNvPr>
                <p14:cNvContentPartPr/>
                <p14:nvPr/>
              </p14:nvContentPartPr>
              <p14:xfrm>
                <a:off x="2441810" y="3477211"/>
                <a:ext cx="19080" cy="1728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78502B-B2C3-42A0-A8AD-EC31DE920E17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437490" y="3472891"/>
                  <a:ext cx="277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B9AF1833-3269-43FB-9C0B-07251C523DB9}"/>
                    </a:ext>
                  </a:extLst>
                </p14:cNvPr>
                <p14:cNvContentPartPr/>
                <p14:nvPr/>
              </p14:nvContentPartPr>
              <p14:xfrm>
                <a:off x="2521010" y="3407371"/>
                <a:ext cx="100080" cy="11268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B9AF1833-3269-43FB-9C0B-07251C523DB9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2516690" y="3403051"/>
                  <a:ext cx="1087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CB5C684A-97A8-4E5D-B038-65CAA39DA44D}"/>
                    </a:ext>
                  </a:extLst>
                </p14:cNvPr>
                <p14:cNvContentPartPr/>
                <p14:nvPr/>
              </p14:nvContentPartPr>
              <p14:xfrm>
                <a:off x="2695970" y="3391891"/>
                <a:ext cx="105840" cy="14832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CB5C684A-97A8-4E5D-B038-65CAA39DA44D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2691650" y="3387571"/>
                  <a:ext cx="11448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468CB5D2-BB14-4AC8-BF12-43B1B815D8CC}"/>
                    </a:ext>
                  </a:extLst>
                </p14:cNvPr>
                <p14:cNvContentPartPr/>
                <p14:nvPr/>
              </p14:nvContentPartPr>
              <p14:xfrm>
                <a:off x="2683010" y="3461731"/>
                <a:ext cx="150120" cy="50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468CB5D2-BB14-4AC8-BF12-43B1B815D8CC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2678690" y="3457411"/>
                  <a:ext cx="1587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3BFC448C-1649-4855-8F83-D4C1C8E1CF16}"/>
                    </a:ext>
                  </a:extLst>
                </p14:cNvPr>
                <p14:cNvContentPartPr/>
                <p14:nvPr/>
              </p14:nvContentPartPr>
              <p14:xfrm>
                <a:off x="2903330" y="3440851"/>
                <a:ext cx="122760" cy="536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3BFC448C-1649-4855-8F83-D4C1C8E1CF16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2899010" y="3436531"/>
                  <a:ext cx="1314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084DB5D8-FF38-4FD4-9733-46944D7AC915}"/>
                    </a:ext>
                  </a:extLst>
                </p14:cNvPr>
                <p14:cNvContentPartPr/>
                <p14:nvPr/>
              </p14:nvContentPartPr>
              <p14:xfrm>
                <a:off x="3099530" y="3397291"/>
                <a:ext cx="151200" cy="10440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084DB5D8-FF38-4FD4-9733-46944D7AC915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3095210" y="3392971"/>
                  <a:ext cx="15984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0C3AACB-A9BF-4512-A443-7674C49C6F91}"/>
                    </a:ext>
                  </a:extLst>
                </p14:cNvPr>
                <p14:cNvContentPartPr/>
                <p14:nvPr/>
              </p14:nvContentPartPr>
              <p14:xfrm>
                <a:off x="3268370" y="3454891"/>
                <a:ext cx="46440" cy="12456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0C3AACB-A9BF-4512-A443-7674C49C6F91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3264050" y="3450571"/>
                  <a:ext cx="5508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F4A3B0AA-B348-49B6-BD94-4DCED0EE5C55}"/>
                    </a:ext>
                  </a:extLst>
                </p14:cNvPr>
                <p14:cNvContentPartPr/>
                <p14:nvPr/>
              </p14:nvContentPartPr>
              <p14:xfrm>
                <a:off x="3329210" y="3353371"/>
                <a:ext cx="173520" cy="18576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F4A3B0AA-B348-49B6-BD94-4DCED0EE5C55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3324890" y="3349051"/>
                  <a:ext cx="18216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6B43396-8386-49D4-85A7-D7F73886F84F}"/>
                    </a:ext>
                  </a:extLst>
                </p14:cNvPr>
                <p14:cNvContentPartPr/>
                <p14:nvPr/>
              </p14:nvContentPartPr>
              <p14:xfrm>
                <a:off x="3505970" y="3384331"/>
                <a:ext cx="150120" cy="14832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6B43396-8386-49D4-85A7-D7F73886F84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3501650" y="3380011"/>
                  <a:ext cx="1587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FA2639C9-441F-4836-BBDB-1CDDFF858C19}"/>
                    </a:ext>
                  </a:extLst>
                </p14:cNvPr>
                <p14:cNvContentPartPr/>
                <p14:nvPr/>
              </p14:nvContentPartPr>
              <p14:xfrm>
                <a:off x="253370" y="3787171"/>
                <a:ext cx="93240" cy="975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FA2639C9-441F-4836-BBDB-1CDDFF858C19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249050" y="3782851"/>
                  <a:ext cx="1018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019F8D67-7B39-45D2-B9A5-0D9E103AABE8}"/>
                    </a:ext>
                  </a:extLst>
                </p14:cNvPr>
                <p14:cNvContentPartPr/>
                <p14:nvPr/>
              </p14:nvContentPartPr>
              <p14:xfrm>
                <a:off x="103970" y="3713371"/>
                <a:ext cx="261720" cy="27936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019F8D67-7B39-45D2-B9A5-0D9E103AABE8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9650" y="3709051"/>
                  <a:ext cx="270360" cy="28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2E5F0300-D936-493A-BCC8-F492CFF39E25}"/>
                    </a:ext>
                  </a:extLst>
                </p14:cNvPr>
                <p14:cNvContentPartPr/>
                <p14:nvPr/>
              </p14:nvContentPartPr>
              <p14:xfrm>
                <a:off x="661970" y="3719131"/>
                <a:ext cx="131400" cy="1238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2E5F0300-D936-493A-BCC8-F492CFF39E25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657650" y="3714811"/>
                  <a:ext cx="14004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D6BD28C7-B063-4622-94F4-C16D27C4E4E6}"/>
                    </a:ext>
                  </a:extLst>
                </p14:cNvPr>
                <p14:cNvContentPartPr/>
                <p14:nvPr/>
              </p14:nvContentPartPr>
              <p14:xfrm>
                <a:off x="649010" y="3719131"/>
                <a:ext cx="146880" cy="11808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D6BD28C7-B063-4622-94F4-C16D27C4E4E6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644690" y="3714811"/>
                  <a:ext cx="15552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9C504912-FD88-499A-BC5B-CC9757834DBE}"/>
                    </a:ext>
                  </a:extLst>
                </p14:cNvPr>
                <p14:cNvContentPartPr/>
                <p14:nvPr/>
              </p14:nvContentPartPr>
              <p14:xfrm>
                <a:off x="589250" y="3891571"/>
                <a:ext cx="279720" cy="1548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9C504912-FD88-499A-BC5B-CC9757834DBE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4930" y="3887251"/>
                  <a:ext cx="2883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D6EAE5AE-D035-4CD0-90EF-97904B6A9B1C}"/>
                    </a:ext>
                  </a:extLst>
                </p14:cNvPr>
                <p14:cNvContentPartPr/>
                <p14:nvPr/>
              </p14:nvContentPartPr>
              <p14:xfrm>
                <a:off x="480890" y="3995611"/>
                <a:ext cx="168840" cy="10296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D6EAE5AE-D035-4CD0-90EF-97904B6A9B1C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476570" y="3991291"/>
                  <a:ext cx="1774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C8E6B0AD-8F43-4826-B70A-BDC00080833F}"/>
                    </a:ext>
                  </a:extLst>
                </p14:cNvPr>
                <p14:cNvContentPartPr/>
                <p14:nvPr/>
              </p14:nvContentPartPr>
              <p14:xfrm>
                <a:off x="679250" y="3999211"/>
                <a:ext cx="111600" cy="9576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C8E6B0AD-8F43-4826-B70A-BDC00080833F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74930" y="3994891"/>
                  <a:ext cx="12024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41A24C19-CEA7-42D6-B295-9DDC310E793B}"/>
                    </a:ext>
                  </a:extLst>
                </p14:cNvPr>
                <p14:cNvContentPartPr/>
                <p14:nvPr/>
              </p14:nvContentPartPr>
              <p14:xfrm>
                <a:off x="836570" y="4001371"/>
                <a:ext cx="98280" cy="8424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41A24C19-CEA7-42D6-B295-9DDC310E793B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832250" y="3997051"/>
                  <a:ext cx="1069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83940F9-1BEF-4317-B86C-5B3E73C27281}"/>
                    </a:ext>
                  </a:extLst>
                </p14:cNvPr>
                <p14:cNvContentPartPr/>
                <p14:nvPr/>
              </p14:nvContentPartPr>
              <p14:xfrm>
                <a:off x="1096850" y="3881851"/>
                <a:ext cx="184680" cy="288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83940F9-1BEF-4317-B86C-5B3E73C27281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1092530" y="3877531"/>
                  <a:ext cx="19332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40E250DE-9654-46FB-9D96-68B436CF5825}"/>
                    </a:ext>
                  </a:extLst>
                </p14:cNvPr>
                <p14:cNvContentPartPr/>
                <p14:nvPr/>
              </p14:nvContentPartPr>
              <p14:xfrm>
                <a:off x="1137890" y="3944131"/>
                <a:ext cx="139680" cy="864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40E250DE-9654-46FB-9D96-68B436CF5825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1133570" y="3939811"/>
                  <a:ext cx="1483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2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4D4AE666-6E62-4E97-8C3F-FEEB1D447262}"/>
                    </a:ext>
                  </a:extLst>
                </p14:cNvPr>
                <p14:cNvContentPartPr/>
                <p14:nvPr/>
              </p14:nvContentPartPr>
              <p14:xfrm>
                <a:off x="1388090" y="3703291"/>
                <a:ext cx="185400" cy="131040"/>
              </p14:xfrm>
            </p:contentPart>
          </mc:Choice>
          <mc:Fallback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4D4AE666-6E62-4E97-8C3F-FEEB1D447262}"/>
                    </a:ext>
                  </a:extLst>
                </p:cNvPr>
                <p:cNvPicPr/>
                <p:nvPr/>
              </p:nvPicPr>
              <p:blipFill>
                <a:blip r:embed="rId363"/>
                <a:stretch>
                  <a:fillRect/>
                </a:stretch>
              </p:blipFill>
              <p:spPr>
                <a:xfrm>
                  <a:off x="1383770" y="3698971"/>
                  <a:ext cx="1940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4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09222F50-51D1-435B-BF36-E4C37F24BFF4}"/>
                    </a:ext>
                  </a:extLst>
                </p14:cNvPr>
                <p14:cNvContentPartPr/>
                <p14:nvPr/>
              </p14:nvContentPartPr>
              <p14:xfrm>
                <a:off x="1576730" y="3806251"/>
                <a:ext cx="23760" cy="46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09222F50-51D1-435B-BF36-E4C37F24BFF4}"/>
                    </a:ext>
                  </a:extLst>
                </p:cNvPr>
                <p:cNvPicPr/>
                <p:nvPr/>
              </p:nvPicPr>
              <p:blipFill>
                <a:blip r:embed="rId365"/>
                <a:stretch>
                  <a:fillRect/>
                </a:stretch>
              </p:blipFill>
              <p:spPr>
                <a:xfrm>
                  <a:off x="1572410" y="3801931"/>
                  <a:ext cx="3240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6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14C837DC-56C2-44AA-9459-1BAF852A170C}"/>
                    </a:ext>
                  </a:extLst>
                </p14:cNvPr>
                <p14:cNvContentPartPr/>
                <p14:nvPr/>
              </p14:nvContentPartPr>
              <p14:xfrm>
                <a:off x="1651250" y="3714811"/>
                <a:ext cx="106920" cy="7956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14C837DC-56C2-44AA-9459-1BAF852A170C}"/>
                    </a:ext>
                  </a:extLst>
                </p:cNvPr>
                <p:cNvPicPr/>
                <p:nvPr/>
              </p:nvPicPr>
              <p:blipFill>
                <a:blip r:embed="rId367"/>
                <a:stretch>
                  <a:fillRect/>
                </a:stretch>
              </p:blipFill>
              <p:spPr>
                <a:xfrm>
                  <a:off x="1646930" y="3710491"/>
                  <a:ext cx="1155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8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F5CC4D0F-DFBD-4EEB-BD4D-832E964E46CC}"/>
                    </a:ext>
                  </a:extLst>
                </p14:cNvPr>
                <p14:cNvContentPartPr/>
                <p14:nvPr/>
              </p14:nvContentPartPr>
              <p14:xfrm>
                <a:off x="1764290" y="3705091"/>
                <a:ext cx="127800" cy="11556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F5CC4D0F-DFBD-4EEB-BD4D-832E964E46CC}"/>
                    </a:ext>
                  </a:extLst>
                </p:cNvPr>
                <p:cNvPicPr/>
                <p:nvPr/>
              </p:nvPicPr>
              <p:blipFill>
                <a:blip r:embed="rId369"/>
                <a:stretch>
                  <a:fillRect/>
                </a:stretch>
              </p:blipFill>
              <p:spPr>
                <a:xfrm>
                  <a:off x="1759970" y="3700771"/>
                  <a:ext cx="136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0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70618A58-77FA-4EE8-8C73-48C6655073AE}"/>
                    </a:ext>
                  </a:extLst>
                </p14:cNvPr>
                <p14:cNvContentPartPr/>
                <p14:nvPr/>
              </p14:nvContentPartPr>
              <p14:xfrm>
                <a:off x="1439210" y="3858811"/>
                <a:ext cx="488160" cy="3492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70618A58-77FA-4EE8-8C73-48C6655073AE}"/>
                    </a:ext>
                  </a:extLst>
                </p:cNvPr>
                <p:cNvPicPr/>
                <p:nvPr/>
              </p:nvPicPr>
              <p:blipFill>
                <a:blip r:embed="rId371"/>
                <a:stretch>
                  <a:fillRect/>
                </a:stretch>
              </p:blipFill>
              <p:spPr>
                <a:xfrm>
                  <a:off x="1434890" y="3854491"/>
                  <a:ext cx="49680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2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910E785-7ECD-4E21-B447-C3C8F4ED3F9B}"/>
                    </a:ext>
                  </a:extLst>
                </p14:cNvPr>
                <p14:cNvContentPartPr/>
                <p14:nvPr/>
              </p14:nvContentPartPr>
              <p14:xfrm>
                <a:off x="1485290" y="3992011"/>
                <a:ext cx="109440" cy="925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910E785-7ECD-4E21-B447-C3C8F4ED3F9B}"/>
                    </a:ext>
                  </a:extLst>
                </p:cNvPr>
                <p:cNvPicPr/>
                <p:nvPr/>
              </p:nvPicPr>
              <p:blipFill>
                <a:blip r:embed="rId373"/>
                <a:stretch>
                  <a:fillRect/>
                </a:stretch>
              </p:blipFill>
              <p:spPr>
                <a:xfrm>
                  <a:off x="1480970" y="3987691"/>
                  <a:ext cx="1180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4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7613DD50-1DC0-45CA-836E-BEC24AC97976}"/>
                    </a:ext>
                  </a:extLst>
                </p14:cNvPr>
                <p14:cNvContentPartPr/>
                <p14:nvPr/>
              </p14:nvContentPartPr>
              <p14:xfrm>
                <a:off x="1609130" y="4051051"/>
                <a:ext cx="30240" cy="8352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7613DD50-1DC0-45CA-836E-BEC24AC97976}"/>
                    </a:ext>
                  </a:extLst>
                </p:cNvPr>
                <p:cNvPicPr/>
                <p:nvPr/>
              </p:nvPicPr>
              <p:blipFill>
                <a:blip r:embed="rId375"/>
                <a:stretch>
                  <a:fillRect/>
                </a:stretch>
              </p:blipFill>
              <p:spPr>
                <a:xfrm>
                  <a:off x="1604810" y="4046731"/>
                  <a:ext cx="388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6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1C83A2D8-4C11-448C-9B5A-EF74404728AA}"/>
                    </a:ext>
                  </a:extLst>
                </p14:cNvPr>
                <p14:cNvContentPartPr/>
                <p14:nvPr/>
              </p14:nvContentPartPr>
              <p14:xfrm>
                <a:off x="1666730" y="3957091"/>
                <a:ext cx="136800" cy="15264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1C83A2D8-4C11-448C-9B5A-EF74404728AA}"/>
                    </a:ext>
                  </a:extLst>
                </p:cNvPr>
                <p:cNvPicPr/>
                <p:nvPr/>
              </p:nvPicPr>
              <p:blipFill>
                <a:blip r:embed="rId377"/>
                <a:stretch>
                  <a:fillRect/>
                </a:stretch>
              </p:blipFill>
              <p:spPr>
                <a:xfrm>
                  <a:off x="1662410" y="3952771"/>
                  <a:ext cx="1454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8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E5180FAE-EF70-446A-97BA-6B8E3997BF76}"/>
                    </a:ext>
                  </a:extLst>
                </p14:cNvPr>
                <p14:cNvContentPartPr/>
                <p14:nvPr/>
              </p14:nvContentPartPr>
              <p14:xfrm>
                <a:off x="1786970" y="3954571"/>
                <a:ext cx="84960" cy="1540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E5180FAE-EF70-446A-97BA-6B8E3997BF76}"/>
                    </a:ext>
                  </a:extLst>
                </p:cNvPr>
                <p:cNvPicPr/>
                <p:nvPr/>
              </p:nvPicPr>
              <p:blipFill>
                <a:blip r:embed="rId379"/>
                <a:stretch>
                  <a:fillRect/>
                </a:stretch>
              </p:blipFill>
              <p:spPr>
                <a:xfrm>
                  <a:off x="1782650" y="3950251"/>
                  <a:ext cx="9360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0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95CB7FE8-CB4B-4628-A46B-7AAC9565E277}"/>
                    </a:ext>
                  </a:extLst>
                </p14:cNvPr>
                <p14:cNvContentPartPr/>
                <p14:nvPr/>
              </p14:nvContentPartPr>
              <p14:xfrm>
                <a:off x="2042930" y="3844051"/>
                <a:ext cx="103680" cy="576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95CB7FE8-CB4B-4628-A46B-7AAC9565E277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2038610" y="3839731"/>
                  <a:ext cx="11232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2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E48E887-7C17-44CC-81CB-BEFD583CA5A0}"/>
                    </a:ext>
                  </a:extLst>
                </p14:cNvPr>
                <p14:cNvContentPartPr/>
                <p14:nvPr/>
              </p14:nvContentPartPr>
              <p14:xfrm>
                <a:off x="2044370" y="3879691"/>
                <a:ext cx="120960" cy="540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E48E887-7C17-44CC-81CB-BEFD583CA5A0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2040050" y="3875371"/>
                  <a:ext cx="12960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4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F673C856-BF31-47B9-A9AE-8A075D39233B}"/>
                    </a:ext>
                  </a:extLst>
                </p14:cNvPr>
                <p14:cNvContentPartPr/>
                <p14:nvPr/>
              </p14:nvContentPartPr>
              <p14:xfrm>
                <a:off x="2141570" y="3813091"/>
                <a:ext cx="100800" cy="10296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F673C856-BF31-47B9-A9AE-8A075D39233B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2137250" y="3808771"/>
                  <a:ext cx="10944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6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FE18119D-6E2D-4073-8AAA-C95C36892726}"/>
                    </a:ext>
                  </a:extLst>
                </p14:cNvPr>
                <p14:cNvContentPartPr/>
                <p14:nvPr/>
              </p14:nvContentPartPr>
              <p14:xfrm>
                <a:off x="2314730" y="3788611"/>
                <a:ext cx="110880" cy="13104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FE18119D-6E2D-4073-8AAA-C95C36892726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2310410" y="3784291"/>
                  <a:ext cx="11952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8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EE0EABA-00E6-461E-9883-C66EB292D843}"/>
                    </a:ext>
                  </a:extLst>
                </p14:cNvPr>
                <p14:cNvContentPartPr/>
                <p14:nvPr/>
              </p14:nvContentPartPr>
              <p14:xfrm>
                <a:off x="2314730" y="3811291"/>
                <a:ext cx="128880" cy="9288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EE0EABA-00E6-461E-9883-C66EB292D843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2310410" y="3806971"/>
                  <a:ext cx="13752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0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DEA1D8FA-AF8A-48D5-B89E-CAC901588ED0}"/>
                    </a:ext>
                  </a:extLst>
                </p14:cNvPr>
                <p14:cNvContentPartPr/>
                <p14:nvPr/>
              </p14:nvContentPartPr>
              <p14:xfrm>
                <a:off x="2470250" y="3836491"/>
                <a:ext cx="116640" cy="720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DEA1D8FA-AF8A-48D5-B89E-CAC901588ED0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2465930" y="3832171"/>
                  <a:ext cx="12528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2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FE7F4063-1ED3-4FA6-B7A8-391261A27E37}"/>
                    </a:ext>
                  </a:extLst>
                </p14:cNvPr>
                <p14:cNvContentPartPr/>
                <p14:nvPr/>
              </p14:nvContentPartPr>
              <p14:xfrm>
                <a:off x="2507330" y="3861331"/>
                <a:ext cx="123480" cy="7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FE7F4063-1ED3-4FA6-B7A8-391261A27E37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2503010" y="3857011"/>
                  <a:ext cx="13212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4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0225A8FB-A1E3-4606-BCEC-421DF973D01A}"/>
                    </a:ext>
                  </a:extLst>
                </p14:cNvPr>
                <p14:cNvContentPartPr/>
                <p14:nvPr/>
              </p14:nvContentPartPr>
              <p14:xfrm>
                <a:off x="2669330" y="3697891"/>
                <a:ext cx="105120" cy="8028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0225A8FB-A1E3-4606-BCEC-421DF973D01A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2665010" y="3693571"/>
                  <a:ext cx="11376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6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F42C19AF-EE3D-4B16-8535-6FEB8C049ADF}"/>
                    </a:ext>
                  </a:extLst>
                </p14:cNvPr>
                <p14:cNvContentPartPr/>
                <p14:nvPr/>
              </p14:nvContentPartPr>
              <p14:xfrm>
                <a:off x="2767970" y="3776731"/>
                <a:ext cx="26280" cy="6300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F42C19AF-EE3D-4B16-8535-6FEB8C049ADF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2763650" y="3772411"/>
                  <a:ext cx="3492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8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BD08A80B-2AA1-4EC9-9932-73A6CCEE3498}"/>
                    </a:ext>
                  </a:extLst>
                </p14:cNvPr>
                <p14:cNvContentPartPr/>
                <p14:nvPr/>
              </p14:nvContentPartPr>
              <p14:xfrm>
                <a:off x="2848970" y="3710131"/>
                <a:ext cx="83160" cy="69480"/>
              </p14:xfrm>
            </p:contentPart>
          </mc:Choice>
          <mc:Fallback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BD08A80B-2AA1-4EC9-9932-73A6CCEE3498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2844650" y="3705811"/>
                  <a:ext cx="918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0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28920EBC-1FB8-45E9-B227-F483ED392ACA}"/>
                    </a:ext>
                  </a:extLst>
                </p14:cNvPr>
                <p14:cNvContentPartPr/>
                <p14:nvPr/>
              </p14:nvContentPartPr>
              <p14:xfrm>
                <a:off x="2943650" y="3704371"/>
                <a:ext cx="69480" cy="89640"/>
              </p14:xfrm>
            </p:contentPart>
          </mc:Choice>
          <mc:Fallback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28920EBC-1FB8-45E9-B227-F483ED392ACA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2939330" y="3700051"/>
                  <a:ext cx="781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2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406955CD-B2D8-4A0D-8A31-4D5D36846F89}"/>
                    </a:ext>
                  </a:extLst>
                </p14:cNvPr>
                <p14:cNvContentPartPr/>
                <p14:nvPr/>
              </p14:nvContentPartPr>
              <p14:xfrm>
                <a:off x="2669330" y="3847651"/>
                <a:ext cx="341280" cy="29520"/>
              </p14:xfrm>
            </p:contentPart>
          </mc:Choice>
          <mc:Fallback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406955CD-B2D8-4A0D-8A31-4D5D36846F89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2665010" y="3843331"/>
                  <a:ext cx="3499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4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30E4FE1B-0447-4625-8A13-FA890E828045}"/>
                    </a:ext>
                  </a:extLst>
                </p14:cNvPr>
                <p14:cNvContentPartPr/>
                <p14:nvPr/>
              </p14:nvContentPartPr>
              <p14:xfrm>
                <a:off x="2677250" y="3949891"/>
                <a:ext cx="87480" cy="9000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30E4FE1B-0447-4625-8A13-FA890E828045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2672930" y="3945571"/>
                  <a:ext cx="9612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6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37024EA7-FBBC-4348-B8EA-6A0BCEE2C02A}"/>
                    </a:ext>
                  </a:extLst>
                </p14:cNvPr>
                <p14:cNvContentPartPr/>
                <p14:nvPr/>
              </p14:nvContentPartPr>
              <p14:xfrm>
                <a:off x="2753570" y="4006771"/>
                <a:ext cx="32760" cy="918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37024EA7-FBBC-4348-B8EA-6A0BCEE2C02A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2749250" y="4002451"/>
                  <a:ext cx="414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8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4F8E2F81-514E-4C36-99DC-4E26472263C5}"/>
                    </a:ext>
                  </a:extLst>
                </p14:cNvPr>
                <p14:cNvContentPartPr/>
                <p14:nvPr/>
              </p14:nvContentPartPr>
              <p14:xfrm>
                <a:off x="2801090" y="3917131"/>
                <a:ext cx="94320" cy="158040"/>
              </p14:xfrm>
            </p:contentPart>
          </mc:Choice>
          <mc:Fallback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4F8E2F81-514E-4C36-99DC-4E26472263C5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2796770" y="3912811"/>
                  <a:ext cx="10296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0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3791C65B-8348-4050-9D63-A81B39329262}"/>
                    </a:ext>
                  </a:extLst>
                </p14:cNvPr>
                <p14:cNvContentPartPr/>
                <p14:nvPr/>
              </p14:nvContentPartPr>
              <p14:xfrm>
                <a:off x="2900090" y="3926851"/>
                <a:ext cx="82440" cy="13788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3791C65B-8348-4050-9D63-A81B3932926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2895770" y="3922531"/>
                  <a:ext cx="9108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2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97ACB2A3-79A8-48ED-A537-F5D7A34AE4C2}"/>
                    </a:ext>
                  </a:extLst>
                </p14:cNvPr>
                <p14:cNvContentPartPr/>
                <p14:nvPr/>
              </p14:nvContentPartPr>
              <p14:xfrm>
                <a:off x="3071450" y="3872491"/>
                <a:ext cx="32040" cy="1764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97ACB2A3-79A8-48ED-A537-F5D7A34AE4C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3067130" y="3868171"/>
                  <a:ext cx="4068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4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2170D63A-D2E5-4E81-B963-7C8F426827A4}"/>
                    </a:ext>
                  </a:extLst>
                </p14:cNvPr>
                <p14:cNvContentPartPr/>
                <p14:nvPr/>
              </p14:nvContentPartPr>
              <p14:xfrm>
                <a:off x="3120770" y="3811291"/>
                <a:ext cx="109800" cy="10584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2170D63A-D2E5-4E81-B963-7C8F426827A4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3116450" y="3806971"/>
                  <a:ext cx="11844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6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F3DC22E3-FA3F-4B37-9BE6-68CD648F6F4A}"/>
                    </a:ext>
                  </a:extLst>
                </p14:cNvPr>
                <p14:cNvContentPartPr/>
                <p14:nvPr/>
              </p14:nvContentPartPr>
              <p14:xfrm>
                <a:off x="3239930" y="3807331"/>
                <a:ext cx="90000" cy="104040"/>
              </p14:xfrm>
            </p:contentPart>
          </mc:Choice>
          <mc:Fallback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F3DC22E3-FA3F-4B37-9BE6-68CD648F6F4A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3235610" y="3803011"/>
                  <a:ext cx="986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8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D9538EF9-044E-4C93-AD29-5D84495D9774}"/>
                    </a:ext>
                  </a:extLst>
                </p14:cNvPr>
                <p14:cNvContentPartPr/>
                <p14:nvPr/>
              </p14:nvContentPartPr>
              <p14:xfrm>
                <a:off x="3368090" y="3800491"/>
                <a:ext cx="92880" cy="9972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D9538EF9-044E-4C93-AD29-5D84495D9774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3363770" y="3796171"/>
                  <a:ext cx="1015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0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6B3108A1-1B7F-4E46-B258-D80148899B96}"/>
                    </a:ext>
                  </a:extLst>
                </p14:cNvPr>
                <p14:cNvContentPartPr/>
                <p14:nvPr/>
              </p14:nvContentPartPr>
              <p14:xfrm>
                <a:off x="3490850" y="3824251"/>
                <a:ext cx="141840" cy="1332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6B3108A1-1B7F-4E46-B258-D80148899B96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3486530" y="3819931"/>
                  <a:ext cx="150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2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C3414770-0C1B-48EB-81D7-1A7FD630D75A}"/>
                    </a:ext>
                  </a:extLst>
                </p14:cNvPr>
                <p14:cNvContentPartPr/>
                <p14:nvPr/>
              </p14:nvContentPartPr>
              <p14:xfrm>
                <a:off x="3489050" y="3871051"/>
                <a:ext cx="131400" cy="1440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C3414770-0C1B-48EB-81D7-1A7FD630D75A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3484730" y="3866731"/>
                  <a:ext cx="14004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4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8CB7A21C-D7F3-43A5-8F01-F9CD7D10003B}"/>
                    </a:ext>
                  </a:extLst>
                </p14:cNvPr>
                <p14:cNvContentPartPr/>
                <p14:nvPr/>
              </p14:nvContentPartPr>
              <p14:xfrm>
                <a:off x="3736010" y="3748651"/>
                <a:ext cx="99000" cy="15804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8CB7A21C-D7F3-43A5-8F01-F9CD7D10003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3731690" y="3744331"/>
                  <a:ext cx="1076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6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26198D76-728E-44F2-BABF-9AC7AD2ACE08}"/>
                    </a:ext>
                  </a:extLst>
                </p14:cNvPr>
                <p14:cNvContentPartPr/>
                <p14:nvPr/>
              </p14:nvContentPartPr>
              <p14:xfrm>
                <a:off x="3842570" y="3739651"/>
                <a:ext cx="98640" cy="1227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26198D76-728E-44F2-BABF-9AC7AD2ACE08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3838250" y="3735331"/>
                  <a:ext cx="1072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8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AFB372D9-B718-4C3F-A9D4-38361EFB8AE4}"/>
                    </a:ext>
                  </a:extLst>
                </p14:cNvPr>
                <p14:cNvContentPartPr/>
                <p14:nvPr/>
              </p14:nvContentPartPr>
              <p14:xfrm>
                <a:off x="3925370" y="3740371"/>
                <a:ext cx="106200" cy="135000"/>
              </p14:xfrm>
            </p:contentPart>
          </mc:Choice>
          <mc:Fallback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AFB372D9-B718-4C3F-A9D4-38361EFB8AE4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3921050" y="3736051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0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F23B420C-FC97-4E5E-8D92-B733C6A5A526}"/>
                    </a:ext>
                  </a:extLst>
                </p14:cNvPr>
                <p14:cNvContentPartPr/>
                <p14:nvPr/>
              </p14:nvContentPartPr>
              <p14:xfrm>
                <a:off x="4044530" y="3849451"/>
                <a:ext cx="28800" cy="6264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F23B420C-FC97-4E5E-8D92-B733C6A5A526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4040210" y="3845131"/>
                  <a:ext cx="374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2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095742E5-174B-4C5D-A56F-F8E929A4E001}"/>
                    </a:ext>
                  </a:extLst>
                </p14:cNvPr>
                <p14:cNvContentPartPr/>
                <p14:nvPr/>
              </p14:nvContentPartPr>
              <p14:xfrm>
                <a:off x="4121210" y="3733171"/>
                <a:ext cx="117000" cy="168840"/>
              </p14:xfrm>
            </p:contentPart>
          </mc:Choice>
          <mc:Fallback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095742E5-174B-4C5D-A56F-F8E929A4E00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4116890" y="3728851"/>
                  <a:ext cx="1256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4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F55AAB0F-1C8F-44BE-90C0-119BF5239A89}"/>
                    </a:ext>
                  </a:extLst>
                </p14:cNvPr>
                <p14:cNvContentPartPr/>
                <p14:nvPr/>
              </p14:nvContentPartPr>
              <p14:xfrm>
                <a:off x="4256210" y="3731011"/>
                <a:ext cx="111600" cy="1501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F55AAB0F-1C8F-44BE-90C0-119BF5239A89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4251890" y="3726691"/>
                  <a:ext cx="12024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6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311A36F6-1DE6-4E32-845C-8FAD0898DDF6}"/>
                    </a:ext>
                  </a:extLst>
                </p14:cNvPr>
                <p14:cNvContentPartPr/>
                <p14:nvPr/>
              </p14:nvContentPartPr>
              <p14:xfrm>
                <a:off x="4276010" y="3801931"/>
                <a:ext cx="179280" cy="1368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311A36F6-1DE6-4E32-845C-8FAD0898DDF6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4271690" y="3797611"/>
                  <a:ext cx="18792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8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C9D7C943-F31B-4ED6-A1D0-D67262A0FDE2}"/>
                    </a:ext>
                  </a:extLst>
                </p14:cNvPr>
                <p14:cNvContentPartPr/>
                <p14:nvPr/>
              </p14:nvContentPartPr>
              <p14:xfrm>
                <a:off x="4871450" y="3586291"/>
                <a:ext cx="127800" cy="12636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C9D7C943-F31B-4ED6-A1D0-D67262A0FDE2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4867130" y="3581971"/>
                  <a:ext cx="1364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0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93F25048-9FF6-47C3-8AAD-B3365FEDE2B0}"/>
                    </a:ext>
                  </a:extLst>
                </p14:cNvPr>
                <p14:cNvContentPartPr/>
                <p14:nvPr/>
              </p14:nvContentPartPr>
              <p14:xfrm>
                <a:off x="5119130" y="3633091"/>
                <a:ext cx="360" cy="36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93F25048-9FF6-47C3-8AAD-B3365FEDE2B0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14810" y="3628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2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1CCFFFBC-1464-4006-8DA1-2606BF5525DF}"/>
                    </a:ext>
                  </a:extLst>
                </p14:cNvPr>
                <p14:cNvContentPartPr/>
                <p14:nvPr/>
              </p14:nvContentPartPr>
              <p14:xfrm>
                <a:off x="5042810" y="3587011"/>
                <a:ext cx="112680" cy="12276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1CCFFFBC-1464-4006-8DA1-2606BF5525DF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5038490" y="3582691"/>
                  <a:ext cx="12132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4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6A75B924-E4A4-4E0B-9F9A-A75AEF4569DC}"/>
                    </a:ext>
                  </a:extLst>
                </p14:cNvPr>
                <p14:cNvContentPartPr/>
                <p14:nvPr/>
              </p14:nvContentPartPr>
              <p14:xfrm>
                <a:off x="5169170" y="3608971"/>
                <a:ext cx="102960" cy="946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6A75B924-E4A4-4E0B-9F9A-A75AEF4569DC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5164850" y="3604651"/>
                  <a:ext cx="1116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6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F0062684-A3F6-45D5-8F39-5EC93ECCA26F}"/>
                    </a:ext>
                  </a:extLst>
                </p14:cNvPr>
                <p14:cNvContentPartPr/>
                <p14:nvPr/>
              </p14:nvContentPartPr>
              <p14:xfrm>
                <a:off x="5366090" y="3511051"/>
                <a:ext cx="88560" cy="23976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F0062684-A3F6-45D5-8F39-5EC93ECCA26F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5361770" y="3506731"/>
                  <a:ext cx="97200" cy="24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8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A11799B-4E07-448B-AACD-8ACACB356509}"/>
                    </a:ext>
                  </a:extLst>
                </p14:cNvPr>
                <p14:cNvContentPartPr/>
                <p14:nvPr/>
              </p14:nvContentPartPr>
              <p14:xfrm>
                <a:off x="5479130" y="3561811"/>
                <a:ext cx="151200" cy="11916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A11799B-4E07-448B-AACD-8ACACB356509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5474810" y="3557491"/>
                  <a:ext cx="159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0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BF64B078-1766-46B0-BE6B-E565CAE40E36}"/>
                    </a:ext>
                  </a:extLst>
                </p14:cNvPr>
                <p14:cNvContentPartPr/>
                <p14:nvPr/>
              </p14:nvContentPartPr>
              <p14:xfrm>
                <a:off x="5710610" y="3599611"/>
                <a:ext cx="32760" cy="1116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BF64B078-1766-46B0-BE6B-E565CAE40E36}"/>
                    </a:ext>
                  </a:extLst>
                </p:cNvPr>
                <p:cNvPicPr/>
                <p:nvPr/>
              </p:nvPicPr>
              <p:blipFill>
                <a:blip r:embed="rId451"/>
                <a:stretch>
                  <a:fillRect/>
                </a:stretch>
              </p:blipFill>
              <p:spPr>
                <a:xfrm>
                  <a:off x="5706290" y="3595291"/>
                  <a:ext cx="4140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2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5FD05145-4E2D-4D0E-9DC3-692E0D2D608E}"/>
                    </a:ext>
                  </a:extLst>
                </p14:cNvPr>
                <p14:cNvContentPartPr/>
                <p14:nvPr/>
              </p14:nvContentPartPr>
              <p14:xfrm>
                <a:off x="5677490" y="3641731"/>
                <a:ext cx="90360" cy="180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5FD05145-4E2D-4D0E-9DC3-692E0D2D608E}"/>
                    </a:ext>
                  </a:extLst>
                </p:cNvPr>
                <p:cNvPicPr/>
                <p:nvPr/>
              </p:nvPicPr>
              <p:blipFill>
                <a:blip r:embed="rId453"/>
                <a:stretch>
                  <a:fillRect/>
                </a:stretch>
              </p:blipFill>
              <p:spPr>
                <a:xfrm>
                  <a:off x="5673170" y="3637411"/>
                  <a:ext cx="99000" cy="1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4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5E2C57D7-D6A6-440E-AE19-F08FBDA7CC7B}"/>
                    </a:ext>
                  </a:extLst>
                </p14:cNvPr>
                <p14:cNvContentPartPr/>
                <p14:nvPr/>
              </p14:nvContentPartPr>
              <p14:xfrm>
                <a:off x="5916530" y="3587371"/>
                <a:ext cx="39960" cy="10152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5E2C57D7-D6A6-440E-AE19-F08FBDA7CC7B}"/>
                    </a:ext>
                  </a:extLst>
                </p:cNvPr>
                <p:cNvPicPr/>
                <p:nvPr/>
              </p:nvPicPr>
              <p:blipFill>
                <a:blip r:embed="rId455"/>
                <a:stretch>
                  <a:fillRect/>
                </a:stretch>
              </p:blipFill>
              <p:spPr>
                <a:xfrm>
                  <a:off x="5912210" y="3583051"/>
                  <a:ext cx="486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6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4675836C-8FD6-46C4-9AE8-A0611C04C01C}"/>
                    </a:ext>
                  </a:extLst>
                </p14:cNvPr>
                <p14:cNvContentPartPr/>
                <p14:nvPr/>
              </p14:nvContentPartPr>
              <p14:xfrm>
                <a:off x="5969090" y="3576931"/>
                <a:ext cx="41040" cy="122760"/>
              </p14:xfrm>
            </p:contentPart>
          </mc:Choice>
          <mc:Fallback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4675836C-8FD6-46C4-9AE8-A0611C04C01C}"/>
                    </a:ext>
                  </a:extLst>
                </p:cNvPr>
                <p:cNvPicPr/>
                <p:nvPr/>
              </p:nvPicPr>
              <p:blipFill>
                <a:blip r:embed="rId457"/>
                <a:stretch>
                  <a:fillRect/>
                </a:stretch>
              </p:blipFill>
              <p:spPr>
                <a:xfrm>
                  <a:off x="5964770" y="3572611"/>
                  <a:ext cx="4968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8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38D3542B-CF68-48FC-B1FD-D37FA3146D7D}"/>
                    </a:ext>
                  </a:extLst>
                </p14:cNvPr>
                <p14:cNvContentPartPr/>
                <p14:nvPr/>
              </p14:nvContentPartPr>
              <p14:xfrm>
                <a:off x="5856410" y="3546691"/>
                <a:ext cx="189000" cy="7920"/>
              </p14:xfrm>
            </p:contentPart>
          </mc:Choice>
          <mc:Fallback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38D3542B-CF68-48FC-B1FD-D37FA3146D7D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5852090" y="3542371"/>
                  <a:ext cx="1976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0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68210F45-E7CE-48BA-A5E8-B8F965DE0507}"/>
                    </a:ext>
                  </a:extLst>
                </p14:cNvPr>
                <p14:cNvContentPartPr/>
                <p14:nvPr/>
              </p14:nvContentPartPr>
              <p14:xfrm>
                <a:off x="5840930" y="3484411"/>
                <a:ext cx="229320" cy="1800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68210F45-E7CE-48BA-A5E8-B8F965DE0507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5836610" y="3480091"/>
                  <a:ext cx="23796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737FA923-3446-4ADD-B784-E356DA0BF9A4}"/>
                    </a:ext>
                  </a:extLst>
                </p14:cNvPr>
                <p14:cNvContentPartPr/>
                <p14:nvPr/>
              </p14:nvContentPartPr>
              <p14:xfrm>
                <a:off x="6059090" y="3503131"/>
                <a:ext cx="101160" cy="21024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737FA923-3446-4ADD-B784-E356DA0BF9A4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6054770" y="3498811"/>
                  <a:ext cx="10980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67791A8E-4F79-4363-AFDE-3C87E063F186}"/>
                    </a:ext>
                  </a:extLst>
                </p14:cNvPr>
                <p14:cNvContentPartPr/>
                <p14:nvPr/>
              </p14:nvContentPartPr>
              <p14:xfrm>
                <a:off x="5727890" y="3268051"/>
                <a:ext cx="107280" cy="106920"/>
              </p14:xfrm>
            </p:contentPart>
          </mc:Choice>
          <mc:Fallback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67791A8E-4F79-4363-AFDE-3C87E063F186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5723570" y="3263731"/>
                  <a:ext cx="1159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99BE0BE9-5BDB-4B07-B2C5-EDC7B622E430}"/>
                    </a:ext>
                  </a:extLst>
                </p14:cNvPr>
                <p14:cNvContentPartPr/>
                <p14:nvPr/>
              </p14:nvContentPartPr>
              <p14:xfrm>
                <a:off x="5737250" y="3326731"/>
                <a:ext cx="125640" cy="651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99BE0BE9-5BDB-4B07-B2C5-EDC7B622E43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5732930" y="3322411"/>
                  <a:ext cx="1342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792F4984-E1D1-4BE2-A7C0-2A6C0B115430}"/>
                    </a:ext>
                  </a:extLst>
                </p14:cNvPr>
                <p14:cNvContentPartPr/>
                <p14:nvPr/>
              </p14:nvContentPartPr>
              <p14:xfrm>
                <a:off x="4615490" y="3183091"/>
                <a:ext cx="172800" cy="11484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792F4984-E1D1-4BE2-A7C0-2A6C0B115430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4611170" y="3178771"/>
                  <a:ext cx="1814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57ED3A0-875F-4A18-87D2-59BAF23223FF}"/>
                    </a:ext>
                  </a:extLst>
                </p14:cNvPr>
                <p14:cNvContentPartPr/>
                <p14:nvPr/>
              </p14:nvContentPartPr>
              <p14:xfrm>
                <a:off x="4798010" y="3195331"/>
                <a:ext cx="218880" cy="5580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57ED3A0-875F-4A18-87D2-59BAF23223FF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4793690" y="3191011"/>
                  <a:ext cx="22752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32AE3416-67EB-4BA2-9C55-4B032809185D}"/>
                    </a:ext>
                  </a:extLst>
                </p14:cNvPr>
                <p14:cNvContentPartPr/>
                <p14:nvPr/>
              </p14:nvContentPartPr>
              <p14:xfrm>
                <a:off x="5009690" y="3206491"/>
                <a:ext cx="86040" cy="4608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32AE3416-67EB-4BA2-9C55-4B032809185D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5005370" y="3202171"/>
                  <a:ext cx="9468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D1687776-CFA5-4FD0-8E7B-58442002AFA5}"/>
                    </a:ext>
                  </a:extLst>
                </p14:cNvPr>
                <p14:cNvContentPartPr/>
                <p14:nvPr/>
              </p14:nvContentPartPr>
              <p14:xfrm>
                <a:off x="5096090" y="3202891"/>
                <a:ext cx="162720" cy="14760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D1687776-CFA5-4FD0-8E7B-58442002AFA5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5091770" y="3198571"/>
                  <a:ext cx="1713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A05B2B03-7C02-4291-A8BB-4E554502912A}"/>
                    </a:ext>
                  </a:extLst>
                </p14:cNvPr>
                <p14:cNvContentPartPr/>
                <p14:nvPr/>
              </p14:nvContentPartPr>
              <p14:xfrm>
                <a:off x="4403090" y="3345451"/>
                <a:ext cx="156240" cy="7740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A05B2B03-7C02-4291-A8BB-4E554502912A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398770" y="3341131"/>
                  <a:ext cx="1648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31802412-8646-4E37-AEA8-1821146E0574}"/>
                    </a:ext>
                  </a:extLst>
                </p14:cNvPr>
                <p14:cNvContentPartPr/>
                <p14:nvPr/>
              </p14:nvContentPartPr>
              <p14:xfrm>
                <a:off x="4475090" y="3281011"/>
                <a:ext cx="17280" cy="2016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31802412-8646-4E37-AEA8-1821146E0574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470770" y="3276691"/>
                  <a:ext cx="25920" cy="2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67DDB844-84C2-4AF9-8DFC-31DE71E9AFC4}"/>
                    </a:ext>
                  </a:extLst>
                </p14:cNvPr>
                <p14:cNvContentPartPr/>
                <p14:nvPr/>
              </p14:nvContentPartPr>
              <p14:xfrm>
                <a:off x="4595330" y="3299371"/>
                <a:ext cx="119160" cy="19188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67DDB844-84C2-4AF9-8DFC-31DE71E9AFC4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4591010" y="3295051"/>
                  <a:ext cx="12780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E2EEACA7-4F5F-456C-9BA1-0222862AB8C0}"/>
                    </a:ext>
                  </a:extLst>
                </p14:cNvPr>
                <p14:cNvContentPartPr/>
                <p14:nvPr/>
              </p14:nvContentPartPr>
              <p14:xfrm>
                <a:off x="4719170" y="3379651"/>
                <a:ext cx="105840" cy="5796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E2EEACA7-4F5F-456C-9BA1-0222862AB8C0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4714850" y="3375331"/>
                  <a:ext cx="11448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5872915B-BC7D-4EDE-87A5-26EE7C745508}"/>
                    </a:ext>
                  </a:extLst>
                </p14:cNvPr>
                <p14:cNvContentPartPr/>
                <p14:nvPr/>
              </p14:nvContentPartPr>
              <p14:xfrm>
                <a:off x="4858490" y="3305851"/>
                <a:ext cx="101880" cy="129960"/>
              </p14:xfrm>
            </p:contentPart>
          </mc:Choice>
          <mc:Fallback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5872915B-BC7D-4EDE-87A5-26EE7C745508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4854170" y="3301531"/>
                  <a:ext cx="1105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C39A1246-9B46-4723-A690-9FD06283BD1B}"/>
                    </a:ext>
                  </a:extLst>
                </p14:cNvPr>
                <p14:cNvContentPartPr/>
                <p14:nvPr/>
              </p14:nvContentPartPr>
              <p14:xfrm>
                <a:off x="4951730" y="3317731"/>
                <a:ext cx="14760" cy="2124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C39A1246-9B46-4723-A690-9FD06283BD1B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4947410" y="3313411"/>
                  <a:ext cx="2340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A2FA1672-E6A0-46CD-8758-2EBFEDCED2DA}"/>
                    </a:ext>
                  </a:extLst>
                </p14:cNvPr>
                <p14:cNvContentPartPr/>
                <p14:nvPr/>
              </p14:nvContentPartPr>
              <p14:xfrm>
                <a:off x="4984130" y="3369211"/>
                <a:ext cx="166320" cy="2916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A2FA1672-E6A0-46CD-8758-2EBFEDCED2DA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979810" y="3364891"/>
                  <a:ext cx="1749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44BB6A03-8680-474A-8359-0862A4FD9E1C}"/>
                    </a:ext>
                  </a:extLst>
                </p14:cNvPr>
                <p14:cNvContentPartPr/>
                <p14:nvPr/>
              </p14:nvContentPartPr>
              <p14:xfrm>
                <a:off x="5191850" y="3277411"/>
                <a:ext cx="340200" cy="14148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44BB6A03-8680-474A-8359-0862A4FD9E1C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5187530" y="3273091"/>
                  <a:ext cx="34884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886EFB05-3C6F-421A-B93F-2F660EBEB8DD}"/>
                    </a:ext>
                  </a:extLst>
                </p14:cNvPr>
                <p14:cNvContentPartPr/>
                <p14:nvPr/>
              </p14:nvContentPartPr>
              <p14:xfrm>
                <a:off x="6208850" y="3485131"/>
                <a:ext cx="92880" cy="24912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886EFB05-3C6F-421A-B93F-2F660EBEB8DD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6204530" y="3480811"/>
                  <a:ext cx="101520" cy="25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74138D64-22CA-447C-BB76-F8734E4259C0}"/>
                    </a:ext>
                  </a:extLst>
                </p14:cNvPr>
                <p14:cNvContentPartPr/>
                <p14:nvPr/>
              </p14:nvContentPartPr>
              <p14:xfrm>
                <a:off x="6311450" y="3529051"/>
                <a:ext cx="133560" cy="13608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74138D64-22CA-447C-BB76-F8734E4259C0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6307130" y="3524731"/>
                  <a:ext cx="142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2B0A0683-0619-4D8C-80B6-3201581B1235}"/>
                    </a:ext>
                  </a:extLst>
                </p14:cNvPr>
                <p14:cNvContentPartPr/>
                <p14:nvPr/>
              </p14:nvContentPartPr>
              <p14:xfrm>
                <a:off x="6512690" y="3552811"/>
                <a:ext cx="45000" cy="13500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2B0A0683-0619-4D8C-80B6-3201581B1235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6508370" y="3548491"/>
                  <a:ext cx="536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61404493-4C88-44CE-B71A-BD621D6FA3C5}"/>
                    </a:ext>
                  </a:extLst>
                </p14:cNvPr>
                <p14:cNvContentPartPr/>
                <p14:nvPr/>
              </p14:nvContentPartPr>
              <p14:xfrm>
                <a:off x="6478850" y="3605731"/>
                <a:ext cx="124200" cy="468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61404493-4C88-44CE-B71A-BD621D6FA3C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6474530" y="3601411"/>
                  <a:ext cx="13284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EDA0AA59-17A2-415C-A11E-06AA73BBC5CF}"/>
                    </a:ext>
                  </a:extLst>
                </p14:cNvPr>
                <p14:cNvContentPartPr/>
                <p14:nvPr/>
              </p14:nvContentPartPr>
              <p14:xfrm>
                <a:off x="6636890" y="3562891"/>
                <a:ext cx="64080" cy="121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EDA0AA59-17A2-415C-A11E-06AA73BBC5CF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6632570" y="3558571"/>
                  <a:ext cx="727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BE46E229-5286-4C87-9DCD-F6A487DDAB3C}"/>
                    </a:ext>
                  </a:extLst>
                </p14:cNvPr>
                <p14:cNvContentPartPr/>
                <p14:nvPr/>
              </p14:nvContentPartPr>
              <p14:xfrm>
                <a:off x="6703130" y="3571891"/>
                <a:ext cx="38520" cy="946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BE46E229-5286-4C87-9DCD-F6A487DDAB3C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6698810" y="3567571"/>
                  <a:ext cx="4716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AA9B791-3978-4E0B-8CD9-F733597A9BA3}"/>
                    </a:ext>
                  </a:extLst>
                </p14:cNvPr>
                <p14:cNvContentPartPr/>
                <p14:nvPr/>
              </p14:nvContentPartPr>
              <p14:xfrm>
                <a:off x="6628610" y="3534451"/>
                <a:ext cx="159840" cy="828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AA9B791-3978-4E0B-8CD9-F733597A9BA3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6624290" y="3530131"/>
                  <a:ext cx="1684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6C266377-4C18-4CF2-8843-9752FE1B0364}"/>
                    </a:ext>
                  </a:extLst>
                </p14:cNvPr>
                <p14:cNvContentPartPr/>
                <p14:nvPr/>
              </p14:nvContentPartPr>
              <p14:xfrm>
                <a:off x="6749210" y="3481171"/>
                <a:ext cx="114840" cy="22680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6C266377-4C18-4CF2-8843-9752FE1B0364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744890" y="3476851"/>
                  <a:ext cx="123480" cy="23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811A7EFA-0ED5-4CE2-8B11-1143C90AD49B}"/>
                    </a:ext>
                  </a:extLst>
                </p14:cNvPr>
                <p14:cNvContentPartPr/>
                <p14:nvPr/>
              </p14:nvContentPartPr>
              <p14:xfrm>
                <a:off x="6624290" y="3468211"/>
                <a:ext cx="127440" cy="79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811A7EFA-0ED5-4CE2-8B11-1143C90AD49B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619970" y="3463891"/>
                  <a:ext cx="1360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283" name="Freihand 282">
                  <a:extLst>
                    <a:ext uri="{FF2B5EF4-FFF2-40B4-BE49-F238E27FC236}">
                      <a16:creationId xmlns:a16="http://schemas.microsoft.com/office/drawing/2014/main" id="{6C7A8135-4AFB-4BA3-96A7-3EF52F06A396}"/>
                    </a:ext>
                  </a:extLst>
                </p14:cNvPr>
                <p14:cNvContentPartPr/>
                <p14:nvPr/>
              </p14:nvContentPartPr>
              <p14:xfrm>
                <a:off x="7003370" y="3569731"/>
                <a:ext cx="108360" cy="28440"/>
              </p14:xfrm>
            </p:contentPart>
          </mc:Choice>
          <mc:Fallback>
            <p:pic>
              <p:nvPicPr>
                <p:cNvPr id="283" name="Freihand 282">
                  <a:extLst>
                    <a:ext uri="{FF2B5EF4-FFF2-40B4-BE49-F238E27FC236}">
                      <a16:creationId xmlns:a16="http://schemas.microsoft.com/office/drawing/2014/main" id="{6C7A8135-4AFB-4BA3-96A7-3EF52F06A396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999050" y="3565411"/>
                  <a:ext cx="11700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15F5C4E9-A907-4F1E-B32A-1A34D708C8A1}"/>
                    </a:ext>
                  </a:extLst>
                </p14:cNvPr>
                <p14:cNvContentPartPr/>
                <p14:nvPr/>
              </p14:nvContentPartPr>
              <p14:xfrm>
                <a:off x="6994370" y="3635251"/>
                <a:ext cx="125640" cy="50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15F5C4E9-A907-4F1E-B32A-1A34D708C8A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90050" y="3630931"/>
                  <a:ext cx="1342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7CAF7A7D-9462-46D7-BF7A-D5FA2F777B15}"/>
                    </a:ext>
                  </a:extLst>
                </p14:cNvPr>
                <p14:cNvContentPartPr/>
                <p14:nvPr/>
              </p14:nvContentPartPr>
              <p14:xfrm>
                <a:off x="7220090" y="3574411"/>
                <a:ext cx="155880" cy="11160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7CAF7A7D-9462-46D7-BF7A-D5FA2F777B15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215770" y="3570091"/>
                  <a:ext cx="1645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FD043069-236E-45FA-8E17-412C53F942D3}"/>
                    </a:ext>
                  </a:extLst>
                </p14:cNvPr>
                <p14:cNvContentPartPr/>
                <p14:nvPr/>
              </p14:nvContentPartPr>
              <p14:xfrm>
                <a:off x="7398650" y="3570091"/>
                <a:ext cx="95760" cy="9036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FD043069-236E-45FA-8E17-412C53F942D3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394330" y="3565771"/>
                  <a:ext cx="10440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ACDCE7C5-3E9B-4244-87B2-CD367633BD0C}"/>
                    </a:ext>
                  </a:extLst>
                </p14:cNvPr>
                <p14:cNvContentPartPr/>
                <p14:nvPr/>
              </p14:nvContentPartPr>
              <p14:xfrm>
                <a:off x="7525730" y="3562531"/>
                <a:ext cx="88200" cy="8820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ACDCE7C5-3E9B-4244-87B2-CD367633BD0C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521410" y="3558211"/>
                  <a:ext cx="9684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D3EEA970-18D8-4AC0-A3C1-351D88AB8A5F}"/>
                    </a:ext>
                  </a:extLst>
                </p14:cNvPr>
                <p14:cNvContentPartPr/>
                <p14:nvPr/>
              </p14:nvContentPartPr>
              <p14:xfrm>
                <a:off x="7699250" y="3571891"/>
                <a:ext cx="360" cy="36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D3EEA970-18D8-4AC0-A3C1-351D88AB8A5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7694930" y="35675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0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63F5C696-5D08-4F6B-A9FB-A6FA9A3A9F69}"/>
                    </a:ext>
                  </a:extLst>
                </p14:cNvPr>
                <p14:cNvContentPartPr/>
                <p14:nvPr/>
              </p14:nvContentPartPr>
              <p14:xfrm>
                <a:off x="7677290" y="3452371"/>
                <a:ext cx="84600" cy="225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63F5C696-5D08-4F6B-A9FB-A6FA9A3A9F69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672970" y="3448051"/>
                  <a:ext cx="93240" cy="23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2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E964A190-3A5F-497E-9DD5-A4B3004FF25F}"/>
                    </a:ext>
                  </a:extLst>
                </p14:cNvPr>
                <p14:cNvContentPartPr/>
                <p14:nvPr/>
              </p14:nvContentPartPr>
              <p14:xfrm>
                <a:off x="7793930" y="3515371"/>
                <a:ext cx="105120" cy="11988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E964A190-3A5F-497E-9DD5-A4B3004FF25F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89610" y="3511051"/>
                  <a:ext cx="11376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4">
              <p14:nvContentPartPr>
                <p14:cNvPr id="291" name="Freihand 290">
                  <a:extLst>
                    <a:ext uri="{FF2B5EF4-FFF2-40B4-BE49-F238E27FC236}">
                      <a16:creationId xmlns:a16="http://schemas.microsoft.com/office/drawing/2014/main" id="{99872871-DC1E-4EF1-AF0D-7E15BDBBEEDA}"/>
                    </a:ext>
                  </a:extLst>
                </p14:cNvPr>
                <p14:cNvContentPartPr/>
                <p14:nvPr/>
              </p14:nvContentPartPr>
              <p14:xfrm>
                <a:off x="7953770" y="3540571"/>
                <a:ext cx="32760" cy="109800"/>
              </p14:xfrm>
            </p:contentPart>
          </mc:Choice>
          <mc:Fallback>
            <p:pic>
              <p:nvPicPr>
                <p:cNvPr id="291" name="Freihand 290">
                  <a:extLst>
                    <a:ext uri="{FF2B5EF4-FFF2-40B4-BE49-F238E27FC236}">
                      <a16:creationId xmlns:a16="http://schemas.microsoft.com/office/drawing/2014/main" id="{99872871-DC1E-4EF1-AF0D-7E15BDBBEEDA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949450" y="3536251"/>
                  <a:ext cx="4140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6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64E6F3A3-6D8B-41EF-8A99-FA0BCBBB3F48}"/>
                    </a:ext>
                  </a:extLst>
                </p14:cNvPr>
                <p14:cNvContentPartPr/>
                <p14:nvPr/>
              </p14:nvContentPartPr>
              <p14:xfrm>
                <a:off x="7929290" y="3545611"/>
                <a:ext cx="187200" cy="874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64E6F3A3-6D8B-41EF-8A99-FA0BCBBB3F48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924970" y="3541291"/>
                  <a:ext cx="1958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8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47F2DC9B-2265-4531-A5B0-D34DFE99EECA}"/>
                    </a:ext>
                  </a:extLst>
                </p14:cNvPr>
                <p14:cNvContentPartPr/>
                <p14:nvPr/>
              </p14:nvContentPartPr>
              <p14:xfrm>
                <a:off x="8051330" y="3497371"/>
                <a:ext cx="113760" cy="14796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47F2DC9B-2265-4531-A5B0-D34DFE99EECA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8047010" y="3493051"/>
                  <a:ext cx="1224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0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86682CAF-7F3B-4713-84C8-6EEB5CC35E9D}"/>
                    </a:ext>
                  </a:extLst>
                </p14:cNvPr>
                <p14:cNvContentPartPr/>
                <p14:nvPr/>
              </p14:nvContentPartPr>
              <p14:xfrm>
                <a:off x="8072570" y="3449131"/>
                <a:ext cx="99000" cy="72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86682CAF-7F3B-4713-84C8-6EEB5CC35E9D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8068250" y="3444811"/>
                  <a:ext cx="10764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2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73F32BF5-9AAC-4CEA-A9FB-A842DD5B0F90}"/>
                    </a:ext>
                  </a:extLst>
                </p14:cNvPr>
                <p14:cNvContentPartPr/>
                <p14:nvPr/>
              </p14:nvContentPartPr>
              <p14:xfrm>
                <a:off x="8152850" y="3425011"/>
                <a:ext cx="93960" cy="25308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73F32BF5-9AAC-4CEA-A9FB-A842DD5B0F90}"/>
                    </a:ext>
                  </a:extLst>
                </p:cNvPr>
                <p:cNvPicPr/>
                <p:nvPr/>
              </p:nvPicPr>
              <p:blipFill>
                <a:blip r:embed="rId533"/>
                <a:stretch>
                  <a:fillRect/>
                </a:stretch>
              </p:blipFill>
              <p:spPr>
                <a:xfrm>
                  <a:off x="8148530" y="3420691"/>
                  <a:ext cx="102600" cy="26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4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0928C903-D773-4F29-9F54-F92384AEC76D}"/>
                    </a:ext>
                  </a:extLst>
                </p14:cNvPr>
                <p14:cNvContentPartPr/>
                <p14:nvPr/>
              </p14:nvContentPartPr>
              <p14:xfrm>
                <a:off x="8247170" y="3369571"/>
                <a:ext cx="102960" cy="12312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0928C903-D773-4F29-9F54-F92384AEC76D}"/>
                    </a:ext>
                  </a:extLst>
                </p:cNvPr>
                <p:cNvPicPr/>
                <p:nvPr/>
              </p:nvPicPr>
              <p:blipFill>
                <a:blip r:embed="rId535"/>
                <a:stretch>
                  <a:fillRect/>
                </a:stretch>
              </p:blipFill>
              <p:spPr>
                <a:xfrm>
                  <a:off x="8242850" y="3365251"/>
                  <a:ext cx="1116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6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DE09F90D-F4CA-49A1-9609-A23AA208F421}"/>
                    </a:ext>
                  </a:extLst>
                </p14:cNvPr>
                <p14:cNvContentPartPr/>
                <p14:nvPr/>
              </p14:nvContentPartPr>
              <p14:xfrm>
                <a:off x="8400890" y="3577651"/>
                <a:ext cx="192240" cy="540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DE09F90D-F4CA-49A1-9609-A23AA208F421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8396570" y="3573331"/>
                  <a:ext cx="2008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8">
              <p14:nvContentPartPr>
                <p14:cNvPr id="300" name="Freihand 299">
                  <a:extLst>
                    <a:ext uri="{FF2B5EF4-FFF2-40B4-BE49-F238E27FC236}">
                      <a16:creationId xmlns:a16="http://schemas.microsoft.com/office/drawing/2014/main" id="{0B5D1326-C438-4DBD-91BA-62B8BD810C1C}"/>
                    </a:ext>
                  </a:extLst>
                </p14:cNvPr>
                <p14:cNvContentPartPr/>
                <p14:nvPr/>
              </p14:nvContentPartPr>
              <p14:xfrm>
                <a:off x="8442290" y="3615451"/>
                <a:ext cx="161640" cy="25200"/>
              </p14:xfrm>
            </p:contentPart>
          </mc:Choice>
          <mc:Fallback>
            <p:pic>
              <p:nvPicPr>
                <p:cNvPr id="300" name="Freihand 299">
                  <a:extLst>
                    <a:ext uri="{FF2B5EF4-FFF2-40B4-BE49-F238E27FC236}">
                      <a16:creationId xmlns:a16="http://schemas.microsoft.com/office/drawing/2014/main" id="{0B5D1326-C438-4DBD-91BA-62B8BD810C1C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8437970" y="3611131"/>
                  <a:ext cx="1702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C6CCF8FF-9582-4892-BA90-61E1AB2267BE}"/>
                    </a:ext>
                  </a:extLst>
                </p14:cNvPr>
                <p14:cNvContentPartPr/>
                <p14:nvPr/>
              </p14:nvContentPartPr>
              <p14:xfrm>
                <a:off x="4539530" y="4061851"/>
                <a:ext cx="154800" cy="288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C6CCF8FF-9582-4892-BA90-61E1AB2267BE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4535210" y="4057531"/>
                  <a:ext cx="16344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FE5ACF53-0F2E-4F1E-A42E-92BEF4448829}"/>
                    </a:ext>
                  </a:extLst>
                </p14:cNvPr>
                <p14:cNvContentPartPr/>
                <p14:nvPr/>
              </p14:nvContentPartPr>
              <p14:xfrm>
                <a:off x="4547810" y="4092811"/>
                <a:ext cx="142920" cy="1548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FE5ACF53-0F2E-4F1E-A42E-92BEF4448829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4543490" y="4088491"/>
                  <a:ext cx="15156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1F4DD227-4E4A-4E63-A5AD-78E0EB7E5302}"/>
                    </a:ext>
                  </a:extLst>
                </p14:cNvPr>
                <p14:cNvContentPartPr/>
                <p14:nvPr/>
              </p14:nvContentPartPr>
              <p14:xfrm>
                <a:off x="4704770" y="4017211"/>
                <a:ext cx="126000" cy="18864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1F4DD227-4E4A-4E63-A5AD-78E0EB7E5302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4700450" y="4012891"/>
                  <a:ext cx="134640" cy="19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2099DCA4-534E-47E2-9347-84574D89FC59}"/>
                    </a:ext>
                  </a:extLst>
                </p14:cNvPr>
                <p14:cNvContentPartPr/>
                <p14:nvPr/>
              </p14:nvContentPartPr>
              <p14:xfrm>
                <a:off x="4944530" y="3971131"/>
                <a:ext cx="132480" cy="127080"/>
              </p14:xfrm>
            </p:contentPart>
          </mc:Choice>
          <mc:Fallback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2099DCA4-534E-47E2-9347-84574D89FC59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4940210" y="3966811"/>
                  <a:ext cx="14112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8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756795BB-8B8C-4D86-890C-1CE00E8114BA}"/>
                    </a:ext>
                  </a:extLst>
                </p14:cNvPr>
                <p14:cNvContentPartPr/>
                <p14:nvPr/>
              </p14:nvContentPartPr>
              <p14:xfrm>
                <a:off x="5139650" y="3951691"/>
                <a:ext cx="128520" cy="12888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756795BB-8B8C-4D86-890C-1CE00E8114BA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5135330" y="3947371"/>
                  <a:ext cx="13716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0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18F960B4-3A39-40CC-AFA2-EE6F736CB147}"/>
                    </a:ext>
                  </a:extLst>
                </p14:cNvPr>
                <p14:cNvContentPartPr/>
                <p14:nvPr/>
              </p14:nvContentPartPr>
              <p14:xfrm>
                <a:off x="5284010" y="3967171"/>
                <a:ext cx="107280" cy="10116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18F960B4-3A39-40CC-AFA2-EE6F736CB147}"/>
                    </a:ext>
                  </a:extLst>
                </p:cNvPr>
                <p:cNvPicPr/>
                <p:nvPr/>
              </p:nvPicPr>
              <p:blipFill>
                <a:blip r:embed="rId551"/>
                <a:stretch>
                  <a:fillRect/>
                </a:stretch>
              </p:blipFill>
              <p:spPr>
                <a:xfrm>
                  <a:off x="5279690" y="3962851"/>
                  <a:ext cx="1159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2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66CE4101-EFBC-4C6B-9027-46D271CE8189}"/>
                    </a:ext>
                  </a:extLst>
                </p14:cNvPr>
                <p14:cNvContentPartPr/>
                <p14:nvPr/>
              </p14:nvContentPartPr>
              <p14:xfrm>
                <a:off x="5398130" y="4044571"/>
                <a:ext cx="27720" cy="74880"/>
              </p14:xfrm>
            </p:contentPart>
          </mc:Choice>
          <mc:Fallback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66CE4101-EFBC-4C6B-9027-46D271CE8189}"/>
                    </a:ext>
                  </a:extLst>
                </p:cNvPr>
                <p:cNvPicPr/>
                <p:nvPr/>
              </p:nvPicPr>
              <p:blipFill>
                <a:blip r:embed="rId553"/>
                <a:stretch>
                  <a:fillRect/>
                </a:stretch>
              </p:blipFill>
              <p:spPr>
                <a:xfrm>
                  <a:off x="5393810" y="4040251"/>
                  <a:ext cx="3636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669038E8-38C4-44B6-BF57-3B61023D7253}"/>
                    </a:ext>
                  </a:extLst>
                </p14:cNvPr>
                <p14:cNvContentPartPr/>
                <p14:nvPr/>
              </p14:nvContentPartPr>
              <p14:xfrm>
                <a:off x="5473370" y="3956011"/>
                <a:ext cx="72360" cy="13644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669038E8-38C4-44B6-BF57-3B61023D7253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5469050" y="3951691"/>
                  <a:ext cx="81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0B56302-3DE3-4640-A0BC-11A08BBFA89D}"/>
                    </a:ext>
                  </a:extLst>
                </p14:cNvPr>
                <p14:cNvContentPartPr/>
                <p14:nvPr/>
              </p14:nvContentPartPr>
              <p14:xfrm>
                <a:off x="5471930" y="3963931"/>
                <a:ext cx="93600" cy="1620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0B56302-3DE3-4640-A0BC-11A08BBFA89D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5467610" y="3959611"/>
                  <a:ext cx="1022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8E206904-3DFA-4608-A844-96B4FEEBE736}"/>
                    </a:ext>
                  </a:extLst>
                </p14:cNvPr>
                <p14:cNvContentPartPr/>
                <p14:nvPr/>
              </p14:nvContentPartPr>
              <p14:xfrm>
                <a:off x="5591810" y="3972211"/>
                <a:ext cx="93600" cy="11232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8E206904-3DFA-4608-A844-96B4FEEBE736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5587490" y="3967891"/>
                  <a:ext cx="1022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A2D0E213-6AE5-41E9-8571-02D500A99DFE}"/>
                    </a:ext>
                  </a:extLst>
                </p14:cNvPr>
                <p14:cNvContentPartPr/>
                <p14:nvPr/>
              </p14:nvContentPartPr>
              <p14:xfrm>
                <a:off x="4868930" y="4137811"/>
                <a:ext cx="803160" cy="3384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A2D0E213-6AE5-41E9-8571-02D500A99DFE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4864610" y="4133491"/>
                  <a:ext cx="811800" cy="4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98AA2416-68C0-4D1B-82FB-A6E5615C2F8F}"/>
                    </a:ext>
                  </a:extLst>
                </p14:cNvPr>
                <p14:cNvContentPartPr/>
                <p14:nvPr/>
              </p14:nvContentPartPr>
              <p14:xfrm>
                <a:off x="4971170" y="4238971"/>
                <a:ext cx="142200" cy="6984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98AA2416-68C0-4D1B-82FB-A6E5615C2F8F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4966850" y="4234651"/>
                  <a:ext cx="15084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4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27484C5E-56DC-40B2-816D-E4C6880311C6}"/>
                    </a:ext>
                  </a:extLst>
                </p14:cNvPr>
                <p14:cNvContentPartPr/>
                <p14:nvPr/>
              </p14:nvContentPartPr>
              <p14:xfrm>
                <a:off x="5183930" y="4237531"/>
                <a:ext cx="106200" cy="6696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27484C5E-56DC-40B2-816D-E4C6880311C6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5179610" y="4233211"/>
                  <a:ext cx="11484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CC8C2F95-0D91-4C4B-8B5A-374B03262DD1}"/>
                    </a:ext>
                  </a:extLst>
                </p14:cNvPr>
                <p14:cNvContentPartPr/>
                <p14:nvPr/>
              </p14:nvContentPartPr>
              <p14:xfrm>
                <a:off x="5350610" y="4236091"/>
                <a:ext cx="113400" cy="795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CC8C2F95-0D91-4C4B-8B5A-374B03262DD1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5346290" y="4231771"/>
                  <a:ext cx="12204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83A56808-6B6E-4DF8-BDBF-7BE90EBE292F}"/>
                    </a:ext>
                  </a:extLst>
                </p14:cNvPr>
                <p14:cNvContentPartPr/>
                <p14:nvPr/>
              </p14:nvContentPartPr>
              <p14:xfrm>
                <a:off x="5825450" y="4143211"/>
                <a:ext cx="141120" cy="1080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83A56808-6B6E-4DF8-BDBF-7BE90EBE292F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5821130" y="4138891"/>
                  <a:ext cx="149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0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D5E8446A-658B-4595-8954-90FEEE37BF27}"/>
                    </a:ext>
                  </a:extLst>
                </p14:cNvPr>
                <p14:cNvContentPartPr/>
                <p14:nvPr/>
              </p14:nvContentPartPr>
              <p14:xfrm>
                <a:off x="5853170" y="4199731"/>
                <a:ext cx="155160" cy="108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D5E8446A-658B-4595-8954-90FEEE37BF27}"/>
                    </a:ext>
                  </a:extLst>
                </p:cNvPr>
                <p:cNvPicPr/>
                <p:nvPr/>
              </p:nvPicPr>
              <p:blipFill>
                <a:blip r:embed="rId571"/>
                <a:stretch>
                  <a:fillRect/>
                </a:stretch>
              </p:blipFill>
              <p:spPr>
                <a:xfrm>
                  <a:off x="5848850" y="4195411"/>
                  <a:ext cx="163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2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C803800E-0ACC-4CE3-8132-549CB8B995E8}"/>
                    </a:ext>
                  </a:extLst>
                </p14:cNvPr>
                <p14:cNvContentPartPr/>
                <p14:nvPr/>
              </p14:nvContentPartPr>
              <p14:xfrm>
                <a:off x="6145490" y="4083091"/>
                <a:ext cx="135720" cy="113400"/>
              </p14:xfrm>
            </p:contentPart>
          </mc:Choice>
          <mc:Fallback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C803800E-0ACC-4CE3-8132-549CB8B995E8}"/>
                    </a:ext>
                  </a:extLst>
                </p:cNvPr>
                <p:cNvPicPr/>
                <p:nvPr/>
              </p:nvPicPr>
              <p:blipFill>
                <a:blip r:embed="rId573"/>
                <a:stretch>
                  <a:fillRect/>
                </a:stretch>
              </p:blipFill>
              <p:spPr>
                <a:xfrm>
                  <a:off x="6141170" y="4078771"/>
                  <a:ext cx="1443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4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6AFDADED-8D67-4F01-A452-9C75B59052A8}"/>
                    </a:ext>
                  </a:extLst>
                </p14:cNvPr>
                <p14:cNvContentPartPr/>
                <p14:nvPr/>
              </p14:nvContentPartPr>
              <p14:xfrm>
                <a:off x="6367970" y="4086691"/>
                <a:ext cx="41040" cy="10980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6AFDADED-8D67-4F01-A452-9C75B59052A8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6363650" y="4082371"/>
                  <a:ext cx="4968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6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2B55C5-154D-448E-886B-BA986EED1327}"/>
                    </a:ext>
                  </a:extLst>
                </p14:cNvPr>
                <p14:cNvContentPartPr/>
                <p14:nvPr/>
              </p14:nvContentPartPr>
              <p14:xfrm>
                <a:off x="6340250" y="4138171"/>
                <a:ext cx="121680" cy="90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2B55C5-154D-448E-886B-BA986EED1327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6335930" y="4133851"/>
                  <a:ext cx="130320" cy="1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8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B7F2BFA-D778-4ABE-A503-352595271F1F}"/>
                    </a:ext>
                  </a:extLst>
                </p14:cNvPr>
                <p14:cNvContentPartPr/>
                <p14:nvPr/>
              </p14:nvContentPartPr>
              <p14:xfrm>
                <a:off x="6491810" y="4067971"/>
                <a:ext cx="137160" cy="14436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B7F2BFA-D778-4ABE-A503-352595271F1F}"/>
                    </a:ext>
                  </a:extLst>
                </p:cNvPr>
                <p:cNvPicPr/>
                <p:nvPr/>
              </p:nvPicPr>
              <p:blipFill>
                <a:blip r:embed="rId579"/>
                <a:stretch>
                  <a:fillRect/>
                </a:stretch>
              </p:blipFill>
              <p:spPr>
                <a:xfrm>
                  <a:off x="6487490" y="4063651"/>
                  <a:ext cx="145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0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E00D9BB4-92DD-43A7-84C5-6435B4BCCAA6}"/>
                    </a:ext>
                  </a:extLst>
                </p14:cNvPr>
                <p14:cNvContentPartPr/>
                <p14:nvPr/>
              </p14:nvContentPartPr>
              <p14:xfrm>
                <a:off x="6487490" y="4012531"/>
                <a:ext cx="129240" cy="36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E00D9BB4-92DD-43A7-84C5-6435B4BCCAA6}"/>
                    </a:ext>
                  </a:extLst>
                </p:cNvPr>
                <p:cNvPicPr/>
                <p:nvPr/>
              </p:nvPicPr>
              <p:blipFill>
                <a:blip r:embed="rId581"/>
                <a:stretch>
                  <a:fillRect/>
                </a:stretch>
              </p:blipFill>
              <p:spPr>
                <a:xfrm>
                  <a:off x="6483170" y="4008211"/>
                  <a:ext cx="1378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2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AD5B50FD-36F1-47B6-A427-063F39508EE7}"/>
                    </a:ext>
                  </a:extLst>
                </p14:cNvPr>
                <p14:cNvContentPartPr/>
                <p14:nvPr/>
              </p14:nvContentPartPr>
              <p14:xfrm>
                <a:off x="6551570" y="3981931"/>
                <a:ext cx="149040" cy="27648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AD5B50FD-36F1-47B6-A427-063F39508EE7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6547250" y="3977611"/>
                  <a:ext cx="157680" cy="28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4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E09D4955-5673-4705-8447-E1B5B2E2978F}"/>
                    </a:ext>
                  </a:extLst>
                </p14:cNvPr>
                <p14:cNvContentPartPr/>
                <p14:nvPr/>
              </p14:nvContentPartPr>
              <p14:xfrm>
                <a:off x="6077450" y="4003891"/>
                <a:ext cx="119520" cy="27324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E09D4955-5673-4705-8447-E1B5B2E2978F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6073130" y="3999571"/>
                  <a:ext cx="12816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6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33D77F2A-1F66-4891-91F2-8F486C9B42BB}"/>
                    </a:ext>
                  </a:extLst>
                </p14:cNvPr>
                <p14:cNvContentPartPr/>
                <p14:nvPr/>
              </p14:nvContentPartPr>
              <p14:xfrm>
                <a:off x="6720050" y="3855211"/>
                <a:ext cx="133560" cy="11952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33D77F2A-1F66-4891-91F2-8F486C9B42BB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6715730" y="3850891"/>
                  <a:ext cx="14220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8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824B2B1D-A0A3-45CB-9C99-D8891BF3F3A8}"/>
                    </a:ext>
                  </a:extLst>
                </p14:cNvPr>
                <p14:cNvContentPartPr/>
                <p14:nvPr/>
              </p14:nvContentPartPr>
              <p14:xfrm>
                <a:off x="4806290" y="4596091"/>
                <a:ext cx="111960" cy="248760"/>
              </p14:xfrm>
            </p:contentPart>
          </mc:Choice>
          <mc:Fallback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824B2B1D-A0A3-45CB-9C99-D8891BF3F3A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4801970" y="4591771"/>
                  <a:ext cx="120600" cy="25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0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2117FFDF-F7AA-49E1-961C-B04B22F2D5B2}"/>
                    </a:ext>
                  </a:extLst>
                </p14:cNvPr>
                <p14:cNvContentPartPr/>
                <p14:nvPr/>
              </p14:nvContentPartPr>
              <p14:xfrm>
                <a:off x="5019410" y="4589971"/>
                <a:ext cx="95040" cy="109080"/>
              </p14:xfrm>
            </p:contentPart>
          </mc:Choice>
          <mc:Fallback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2117FFDF-F7AA-49E1-961C-B04B22F2D5B2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5015090" y="4585651"/>
                  <a:ext cx="1036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2">
              <p14:nvContentPartPr>
                <p14:cNvPr id="342" name="Freihand 341">
                  <a:extLst>
                    <a:ext uri="{FF2B5EF4-FFF2-40B4-BE49-F238E27FC236}">
                      <a16:creationId xmlns:a16="http://schemas.microsoft.com/office/drawing/2014/main" id="{3B157D59-2219-42B5-B577-4BFFC5CFE506}"/>
                    </a:ext>
                  </a:extLst>
                </p14:cNvPr>
                <p14:cNvContentPartPr/>
                <p14:nvPr/>
              </p14:nvContentPartPr>
              <p14:xfrm>
                <a:off x="5172410" y="4587451"/>
                <a:ext cx="79200" cy="112320"/>
              </p14:xfrm>
            </p:contentPart>
          </mc:Choice>
          <mc:Fallback>
            <p:pic>
              <p:nvPicPr>
                <p:cNvPr id="342" name="Freihand 341">
                  <a:extLst>
                    <a:ext uri="{FF2B5EF4-FFF2-40B4-BE49-F238E27FC236}">
                      <a16:creationId xmlns:a16="http://schemas.microsoft.com/office/drawing/2014/main" id="{3B157D59-2219-42B5-B577-4BFFC5CFE506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5168090" y="4583131"/>
                  <a:ext cx="8784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4">
              <p14:nvContentPartPr>
                <p14:cNvPr id="343" name="Freihand 342">
                  <a:extLst>
                    <a:ext uri="{FF2B5EF4-FFF2-40B4-BE49-F238E27FC236}">
                      <a16:creationId xmlns:a16="http://schemas.microsoft.com/office/drawing/2014/main" id="{697664EF-4D7B-41A3-A5F4-D673BF3ED91C}"/>
                    </a:ext>
                  </a:extLst>
                </p14:cNvPr>
                <p14:cNvContentPartPr/>
                <p14:nvPr/>
              </p14:nvContentPartPr>
              <p14:xfrm>
                <a:off x="5291570" y="4582771"/>
                <a:ext cx="71280" cy="105480"/>
              </p14:xfrm>
            </p:contentPart>
          </mc:Choice>
          <mc:Fallback>
            <p:pic>
              <p:nvPicPr>
                <p:cNvPr id="343" name="Freihand 342">
                  <a:extLst>
                    <a:ext uri="{FF2B5EF4-FFF2-40B4-BE49-F238E27FC236}">
                      <a16:creationId xmlns:a16="http://schemas.microsoft.com/office/drawing/2014/main" id="{697664EF-4D7B-41A3-A5F4-D673BF3ED91C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5287250" y="4578451"/>
                  <a:ext cx="799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6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419DB496-8A40-4B4C-952E-7504963DC3A7}"/>
                    </a:ext>
                  </a:extLst>
                </p14:cNvPr>
                <p14:cNvContentPartPr/>
                <p14:nvPr/>
              </p14:nvContentPartPr>
              <p14:xfrm>
                <a:off x="5400650" y="4658011"/>
                <a:ext cx="14760" cy="84960"/>
              </p14:xfrm>
            </p:contentPart>
          </mc:Choice>
          <mc:Fallback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419DB496-8A40-4B4C-952E-7504963DC3A7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5396330" y="4653691"/>
                  <a:ext cx="23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8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10433C28-9421-4FB9-81C8-798368E05AF5}"/>
                    </a:ext>
                  </a:extLst>
                </p14:cNvPr>
                <p14:cNvContentPartPr/>
                <p14:nvPr/>
              </p14:nvContentPartPr>
              <p14:xfrm>
                <a:off x="5462210" y="4579531"/>
                <a:ext cx="60840" cy="1112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10433C28-9421-4FB9-81C8-798368E05AF5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5457890" y="4575211"/>
                  <a:ext cx="6948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0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F950556C-8325-4AAC-8B81-70618FE386FD}"/>
                    </a:ext>
                  </a:extLst>
                </p14:cNvPr>
                <p14:cNvContentPartPr/>
                <p14:nvPr/>
              </p14:nvContentPartPr>
              <p14:xfrm>
                <a:off x="5476970" y="4576651"/>
                <a:ext cx="88560" cy="648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F950556C-8325-4AAC-8B81-70618FE386FD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5472650" y="4572331"/>
                  <a:ext cx="9720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2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624D0479-5586-414F-869A-D8A69E7EB35C}"/>
                    </a:ext>
                  </a:extLst>
                </p14:cNvPr>
                <p14:cNvContentPartPr/>
                <p14:nvPr/>
              </p14:nvContentPartPr>
              <p14:xfrm>
                <a:off x="5566250" y="4589251"/>
                <a:ext cx="73800" cy="116640"/>
              </p14:xfrm>
            </p:contentPart>
          </mc:Choice>
          <mc:Fallback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624D0479-5586-414F-869A-D8A69E7EB35C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5561930" y="4584931"/>
                  <a:ext cx="8244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4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DB8B8209-0479-4BE3-8AC1-D1B32E756005}"/>
                    </a:ext>
                  </a:extLst>
                </p14:cNvPr>
                <p14:cNvContentPartPr/>
                <p14:nvPr/>
              </p14:nvContentPartPr>
              <p14:xfrm>
                <a:off x="4993850" y="4752331"/>
                <a:ext cx="663840" cy="248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DB8B8209-0479-4BE3-8AC1-D1B32E756005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4989530" y="4748011"/>
                  <a:ext cx="67248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6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95610C15-5C65-4A42-99A7-B599AD29F272}"/>
                    </a:ext>
                  </a:extLst>
                </p14:cNvPr>
                <p14:cNvContentPartPr/>
                <p14:nvPr/>
              </p14:nvContentPartPr>
              <p14:xfrm>
                <a:off x="5119850" y="4798771"/>
                <a:ext cx="253800" cy="9072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95610C15-5C65-4A42-99A7-B599AD29F272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5115530" y="4794451"/>
                  <a:ext cx="2624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8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7D452507-12F6-4D43-AE3A-2122569906DE}"/>
                    </a:ext>
                  </a:extLst>
                </p14:cNvPr>
                <p14:cNvContentPartPr/>
                <p14:nvPr/>
              </p14:nvContentPartPr>
              <p14:xfrm>
                <a:off x="5401730" y="4817131"/>
                <a:ext cx="65880" cy="810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7D452507-12F6-4D43-AE3A-2122569906DE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5397410" y="4812811"/>
                  <a:ext cx="7452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0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5D2FA215-ABB2-43A3-ABFF-411C41AFCFEC}"/>
                    </a:ext>
                  </a:extLst>
                </p14:cNvPr>
                <p14:cNvContentPartPr/>
                <p14:nvPr/>
              </p14:nvContentPartPr>
              <p14:xfrm>
                <a:off x="5676770" y="4562971"/>
                <a:ext cx="93240" cy="32256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5D2FA215-ABB2-43A3-ABFF-411C41AFCFEC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5672450" y="4558651"/>
                  <a:ext cx="101880" cy="33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2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6B2308B9-9768-4853-B2E0-FA624834898E}"/>
                    </a:ext>
                  </a:extLst>
                </p14:cNvPr>
                <p14:cNvContentPartPr/>
                <p14:nvPr/>
              </p14:nvContentPartPr>
              <p14:xfrm>
                <a:off x="5817530" y="4373611"/>
                <a:ext cx="9360" cy="7164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6B2308B9-9768-4853-B2E0-FA624834898E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5813210" y="4369291"/>
                  <a:ext cx="18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4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B1C5C3D-25A4-450F-A0E5-19DD17CA7FA4}"/>
                    </a:ext>
                  </a:extLst>
                </p14:cNvPr>
                <p14:cNvContentPartPr/>
                <p14:nvPr/>
              </p14:nvContentPartPr>
              <p14:xfrm>
                <a:off x="5738330" y="4434811"/>
                <a:ext cx="158400" cy="4536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B1C5C3D-25A4-450F-A0E5-19DD17CA7FA4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5734010" y="4430491"/>
                  <a:ext cx="16704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6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EF376802-73E4-4065-A47A-9B4776C1FAA4}"/>
                    </a:ext>
                  </a:extLst>
                </p14:cNvPr>
                <p14:cNvContentPartPr/>
                <p14:nvPr/>
              </p14:nvContentPartPr>
              <p14:xfrm>
                <a:off x="5770010" y="4492771"/>
                <a:ext cx="111240" cy="69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EF376802-73E4-4065-A47A-9B4776C1FAA4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5765690" y="4488451"/>
                  <a:ext cx="1198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8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29346B1D-920F-40D1-B0CA-B992C497624C}"/>
                    </a:ext>
                  </a:extLst>
                </p14:cNvPr>
                <p14:cNvContentPartPr/>
                <p14:nvPr/>
              </p14:nvContentPartPr>
              <p14:xfrm>
                <a:off x="5950370" y="4673851"/>
                <a:ext cx="149400" cy="1404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29346B1D-920F-40D1-B0CA-B992C497624C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5946050" y="4669531"/>
                  <a:ext cx="15804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0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9BB2BE28-4AA4-41BB-B7AE-036CD0EE3628}"/>
                    </a:ext>
                  </a:extLst>
                </p14:cNvPr>
                <p14:cNvContentPartPr/>
                <p14:nvPr/>
              </p14:nvContentPartPr>
              <p14:xfrm>
                <a:off x="5977010" y="4725691"/>
                <a:ext cx="126720" cy="1332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9BB2BE28-4AA4-41BB-B7AE-036CD0EE3628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5972690" y="4721371"/>
                  <a:ext cx="13536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2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4DBE355-A186-4C8F-8B8F-5E2BD14D47FF}"/>
                    </a:ext>
                  </a:extLst>
                </p14:cNvPr>
                <p14:cNvContentPartPr/>
                <p14:nvPr/>
              </p14:nvContentPartPr>
              <p14:xfrm>
                <a:off x="6214970" y="4625971"/>
                <a:ext cx="133920" cy="11772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4DBE355-A186-4C8F-8B8F-5E2BD14D47F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6210650" y="4621651"/>
                  <a:ext cx="1425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4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64B0808-C9E2-4730-92F3-233740F1F08E}"/>
                    </a:ext>
                  </a:extLst>
                </p14:cNvPr>
                <p14:cNvContentPartPr/>
                <p14:nvPr/>
              </p14:nvContentPartPr>
              <p14:xfrm>
                <a:off x="6456170" y="4639291"/>
                <a:ext cx="29520" cy="11124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64B0808-C9E2-4730-92F3-233740F1F08E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6451850" y="4634971"/>
                  <a:ext cx="3816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6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152D145A-3C90-400C-A3AC-A48E2A9E75D8}"/>
                    </a:ext>
                  </a:extLst>
                </p14:cNvPr>
                <p14:cNvContentPartPr/>
                <p14:nvPr/>
              </p14:nvContentPartPr>
              <p14:xfrm>
                <a:off x="6414050" y="4690411"/>
                <a:ext cx="135360" cy="2880"/>
              </p14:xfrm>
            </p:contentPart>
          </mc:Choice>
          <mc:Fallback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152D145A-3C90-400C-A3AC-A48E2A9E75D8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6409730" y="4686091"/>
                  <a:ext cx="144000" cy="1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8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E71837A8-5DDA-46C9-8D4A-9EF4C5AA0DC7}"/>
                    </a:ext>
                  </a:extLst>
                </p14:cNvPr>
                <p14:cNvContentPartPr/>
                <p14:nvPr/>
              </p14:nvContentPartPr>
              <p14:xfrm>
                <a:off x="6588650" y="4603291"/>
                <a:ext cx="151920" cy="1530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E71837A8-5DDA-46C9-8D4A-9EF4C5AA0DC7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6584330" y="4598971"/>
                  <a:ext cx="16056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0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5715C129-01F2-45FF-9706-EF2429DC290D}"/>
                    </a:ext>
                  </a:extLst>
                </p14:cNvPr>
                <p14:cNvContentPartPr/>
                <p14:nvPr/>
              </p14:nvContentPartPr>
              <p14:xfrm>
                <a:off x="6587210" y="4523731"/>
                <a:ext cx="204120" cy="1764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5715C129-01F2-45FF-9706-EF2429DC290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6582890" y="4519411"/>
                  <a:ext cx="21276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B5FE6D86-BB5B-4173-8B06-FA8D3291D374}"/>
                    </a:ext>
                  </a:extLst>
                </p14:cNvPr>
                <p14:cNvContentPartPr/>
                <p14:nvPr/>
              </p14:nvContentPartPr>
              <p14:xfrm>
                <a:off x="3180170" y="5111611"/>
                <a:ext cx="139680" cy="2520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B5FE6D86-BB5B-4173-8B06-FA8D3291D374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175850" y="5107291"/>
                  <a:ext cx="14832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7ACB3622-5B0B-4442-8A2B-3FB3FD3CD126}"/>
                    </a:ext>
                  </a:extLst>
                </p14:cNvPr>
                <p14:cNvContentPartPr/>
                <p14:nvPr/>
              </p14:nvContentPartPr>
              <p14:xfrm>
                <a:off x="3162890" y="5168131"/>
                <a:ext cx="148680" cy="2700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7ACB3622-5B0B-4442-8A2B-3FB3FD3CD126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158570" y="5163811"/>
                  <a:ext cx="15732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A4F8343C-4C1C-49F7-A7F8-4598C8B1681D}"/>
                    </a:ext>
                  </a:extLst>
                </p14:cNvPr>
                <p14:cNvContentPartPr/>
                <p14:nvPr/>
              </p14:nvContentPartPr>
              <p14:xfrm>
                <a:off x="3344330" y="5084251"/>
                <a:ext cx="76320" cy="15588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A4F8343C-4C1C-49F7-A7F8-4598C8B1681D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3340010" y="5079931"/>
                  <a:ext cx="8496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F4036D4E-F818-4AA8-8F52-78E1E39365BB}"/>
                    </a:ext>
                  </a:extLst>
                </p14:cNvPr>
                <p14:cNvContentPartPr/>
                <p14:nvPr/>
              </p14:nvContentPartPr>
              <p14:xfrm>
                <a:off x="3656810" y="5020531"/>
                <a:ext cx="105840" cy="10332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F4036D4E-F818-4AA8-8F52-78E1E39365BB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3652490" y="5016211"/>
                  <a:ext cx="11448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F0A6F7C9-CDDD-44B0-8DC9-76D18366012D}"/>
                    </a:ext>
                  </a:extLst>
                </p14:cNvPr>
                <p14:cNvContentPartPr/>
                <p14:nvPr/>
              </p14:nvContentPartPr>
              <p14:xfrm>
                <a:off x="3814130" y="5013691"/>
                <a:ext cx="100440" cy="1094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F0A6F7C9-CDDD-44B0-8DC9-76D18366012D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3809810" y="5009371"/>
                  <a:ext cx="10908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A3B34C0-D505-49F5-8B59-9F655E1C96BE}"/>
                    </a:ext>
                  </a:extLst>
                </p14:cNvPr>
                <p14:cNvContentPartPr/>
                <p14:nvPr/>
              </p14:nvContentPartPr>
              <p14:xfrm>
                <a:off x="3971450" y="5038891"/>
                <a:ext cx="99720" cy="8712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A3B34C0-D505-49F5-8B59-9F655E1C96B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3967130" y="5034571"/>
                  <a:ext cx="108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02B69917-30E3-4079-A63D-82D6BBD77F67}"/>
                    </a:ext>
                  </a:extLst>
                </p14:cNvPr>
                <p14:cNvContentPartPr/>
                <p14:nvPr/>
              </p14:nvContentPartPr>
              <p14:xfrm>
                <a:off x="4101050" y="5120611"/>
                <a:ext cx="18360" cy="7164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02B69917-30E3-4079-A63D-82D6BBD77F67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4096730" y="5116291"/>
                  <a:ext cx="270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740DFC97-A2EC-40DC-A0DA-2BA4143EBA8A}"/>
                    </a:ext>
                  </a:extLst>
                </p14:cNvPr>
                <p14:cNvContentPartPr/>
                <p14:nvPr/>
              </p14:nvContentPartPr>
              <p14:xfrm>
                <a:off x="4163330" y="5036011"/>
                <a:ext cx="77760" cy="10368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740DFC97-A2EC-40DC-A0DA-2BA4143EBA8A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4159010" y="5031691"/>
                  <a:ext cx="8640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CF4943CF-C112-4091-AAB4-307E408544F8}"/>
                    </a:ext>
                  </a:extLst>
                </p14:cNvPr>
                <p14:cNvContentPartPr/>
                <p14:nvPr/>
              </p14:nvContentPartPr>
              <p14:xfrm>
                <a:off x="4176290" y="5031691"/>
                <a:ext cx="102960" cy="86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CF4943CF-C112-4091-AAB4-307E408544F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4171970" y="5027371"/>
                  <a:ext cx="1116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8D41E1CA-33B1-4955-9319-5207EDA36758}"/>
                    </a:ext>
                  </a:extLst>
                </p14:cNvPr>
                <p14:cNvContentPartPr/>
                <p14:nvPr/>
              </p14:nvContentPartPr>
              <p14:xfrm>
                <a:off x="4307330" y="5039971"/>
                <a:ext cx="67680" cy="10296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8D41E1CA-33B1-4955-9319-5207EDA36758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4303010" y="5035651"/>
                  <a:ext cx="7632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352AB723-5A58-4A9D-8D58-D665EC4557FF}"/>
                    </a:ext>
                  </a:extLst>
                </p14:cNvPr>
                <p14:cNvContentPartPr/>
                <p14:nvPr/>
              </p14:nvContentPartPr>
              <p14:xfrm>
                <a:off x="3671210" y="5179291"/>
                <a:ext cx="626040" cy="2520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352AB723-5A58-4A9D-8D58-D665EC4557FF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3666890" y="5174971"/>
                  <a:ext cx="6346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7F6DE5D4-B597-4EF1-ADAE-BA80F75B8F61}"/>
                    </a:ext>
                  </a:extLst>
                </p14:cNvPr>
                <p14:cNvContentPartPr/>
                <p14:nvPr/>
              </p14:nvContentPartPr>
              <p14:xfrm>
                <a:off x="3772370" y="5256691"/>
                <a:ext cx="133200" cy="925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7F6DE5D4-B597-4EF1-ADAE-BA80F75B8F61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3768050" y="5252371"/>
                  <a:ext cx="1418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158C329A-4EF0-4A9B-85F9-AD0C6C7FD564}"/>
                    </a:ext>
                  </a:extLst>
                </p14:cNvPr>
                <p14:cNvContentPartPr/>
                <p14:nvPr/>
              </p14:nvContentPartPr>
              <p14:xfrm>
                <a:off x="3939770" y="5271451"/>
                <a:ext cx="75240" cy="716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158C329A-4EF0-4A9B-85F9-AD0C6C7FD564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3935450" y="5267131"/>
                  <a:ext cx="838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C1D4B10B-A5B6-4D04-A176-3A4520A61570}"/>
                    </a:ext>
                  </a:extLst>
                </p14:cNvPr>
                <p14:cNvContentPartPr/>
                <p14:nvPr/>
              </p14:nvContentPartPr>
              <p14:xfrm>
                <a:off x="4060370" y="5282251"/>
                <a:ext cx="99000" cy="6804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C1D4B10B-A5B6-4D04-A176-3A4520A61570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4056050" y="5277931"/>
                  <a:ext cx="10764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9FAA6F28-E530-4DD7-98EA-6254FC967AAD}"/>
                    </a:ext>
                  </a:extLst>
                </p14:cNvPr>
                <p14:cNvContentPartPr/>
                <p14:nvPr/>
              </p14:nvContentPartPr>
              <p14:xfrm>
                <a:off x="4281410" y="4993531"/>
                <a:ext cx="159840" cy="4096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9FAA6F28-E530-4DD7-98EA-6254FC967AA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4277090" y="4989211"/>
                  <a:ext cx="168480" cy="41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84CDC50C-9A9B-42FF-B931-8DEF790B5EFD}"/>
                    </a:ext>
                  </a:extLst>
                </p14:cNvPr>
                <p14:cNvContentPartPr/>
                <p14:nvPr/>
              </p14:nvContentPartPr>
              <p14:xfrm>
                <a:off x="3503450" y="4958251"/>
                <a:ext cx="153720" cy="3999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84CDC50C-9A9B-42FF-B931-8DEF790B5EF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499130" y="4953931"/>
                  <a:ext cx="162360" cy="40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2BE4EE66-3802-4040-A534-ACC3B560D7EA}"/>
                    </a:ext>
                  </a:extLst>
                </p14:cNvPr>
                <p14:cNvContentPartPr/>
                <p14:nvPr/>
              </p14:nvContentPartPr>
              <p14:xfrm>
                <a:off x="4508930" y="4762051"/>
                <a:ext cx="14760" cy="9468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2BE4EE66-3802-4040-A534-ACC3B560D7EA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4504610" y="4757731"/>
                  <a:ext cx="2340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6A4B9E0B-3F36-48CF-9A51-27F6B74F7DEF}"/>
                    </a:ext>
                  </a:extLst>
                </p14:cNvPr>
                <p14:cNvContentPartPr/>
                <p14:nvPr/>
              </p14:nvContentPartPr>
              <p14:xfrm>
                <a:off x="4461770" y="4857091"/>
                <a:ext cx="126720" cy="504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6A4B9E0B-3F36-48CF-9A51-27F6B74F7DEF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4457450" y="4852771"/>
                  <a:ext cx="1353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11A754A0-D6CF-4BF5-A956-365ACE2EDAEF}"/>
                    </a:ext>
                  </a:extLst>
                </p14:cNvPr>
                <p14:cNvContentPartPr/>
                <p14:nvPr/>
              </p14:nvContentPartPr>
              <p14:xfrm>
                <a:off x="4475090" y="4879051"/>
                <a:ext cx="111960" cy="8424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11A754A0-D6CF-4BF5-A956-365ACE2EDAEF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4470770" y="4874731"/>
                  <a:ext cx="12060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922EAAD0-2C59-40A4-B356-1A34A72D716D}"/>
                    </a:ext>
                  </a:extLst>
                </p14:cNvPr>
                <p14:cNvContentPartPr/>
                <p14:nvPr/>
              </p14:nvContentPartPr>
              <p14:xfrm>
                <a:off x="4656890" y="5171731"/>
                <a:ext cx="143640" cy="1728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922EAAD0-2C59-40A4-B356-1A34A72D716D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4652570" y="5167411"/>
                  <a:ext cx="1522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2007FAA2-F7CE-401A-9096-24ED7723587F}"/>
                    </a:ext>
                  </a:extLst>
                </p14:cNvPr>
                <p14:cNvContentPartPr/>
                <p14:nvPr/>
              </p14:nvContentPartPr>
              <p14:xfrm>
                <a:off x="4940930" y="5125651"/>
                <a:ext cx="157320" cy="12096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2007FAA2-F7CE-401A-9096-24ED7723587F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4936610" y="5121331"/>
                  <a:ext cx="1659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0D770B60-266E-4EE7-8939-00D07D655C27}"/>
                    </a:ext>
                  </a:extLst>
                </p14:cNvPr>
                <p14:cNvContentPartPr/>
                <p14:nvPr/>
              </p14:nvContentPartPr>
              <p14:xfrm>
                <a:off x="5593250" y="5185051"/>
                <a:ext cx="171000" cy="1224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0D770B60-266E-4EE7-8939-00D07D655C27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5588930" y="5180731"/>
                  <a:ext cx="179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10023D06-C94A-4E46-9B3C-2EC01EA1764B}"/>
                    </a:ext>
                  </a:extLst>
                </p14:cNvPr>
                <p14:cNvContentPartPr/>
                <p14:nvPr/>
              </p14:nvContentPartPr>
              <p14:xfrm>
                <a:off x="5641130" y="5228251"/>
                <a:ext cx="133200" cy="252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10023D06-C94A-4E46-9B3C-2EC01EA1764B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5636810" y="5223931"/>
                  <a:ext cx="1418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D0B763BB-794E-4556-987A-260885433A14}"/>
                    </a:ext>
                  </a:extLst>
                </p14:cNvPr>
                <p14:cNvContentPartPr/>
                <p14:nvPr/>
              </p14:nvContentPartPr>
              <p14:xfrm>
                <a:off x="5999690" y="5153011"/>
                <a:ext cx="73800" cy="11412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D0B763BB-794E-4556-987A-260885433A14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5995370" y="5148691"/>
                  <a:ext cx="824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886DB226-F39B-4D89-A89E-7E1E3324399C}"/>
                    </a:ext>
                  </a:extLst>
                </p14:cNvPr>
                <p14:cNvContentPartPr/>
                <p14:nvPr/>
              </p14:nvContentPartPr>
              <p14:xfrm>
                <a:off x="5944610" y="5129971"/>
                <a:ext cx="171720" cy="64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886DB226-F39B-4D89-A89E-7E1E3324399C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5940290" y="5125651"/>
                  <a:ext cx="1803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881CA70B-B3AD-45E5-8B1C-F72F4A4B2BF1}"/>
                    </a:ext>
                  </a:extLst>
                </p14:cNvPr>
                <p14:cNvContentPartPr/>
                <p14:nvPr/>
              </p14:nvContentPartPr>
              <p14:xfrm>
                <a:off x="5937410" y="5054011"/>
                <a:ext cx="228600" cy="25920"/>
              </p14:xfrm>
            </p:contentPart>
          </mc:Choice>
          <mc:Fallback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881CA70B-B3AD-45E5-8B1C-F72F4A4B2BF1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5933090" y="5049691"/>
                  <a:ext cx="237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D8EF63AA-CAFB-46BC-9483-6B1F4B5E62E1}"/>
                    </a:ext>
                  </a:extLst>
                </p14:cNvPr>
                <p14:cNvContentPartPr/>
                <p14:nvPr/>
              </p14:nvContentPartPr>
              <p14:xfrm>
                <a:off x="2219330" y="5758531"/>
                <a:ext cx="153360" cy="1980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D8EF63AA-CAFB-46BC-9483-6B1F4B5E62E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2215010" y="5754211"/>
                  <a:ext cx="16200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F04B23AC-72AF-4C34-B9B0-5A403AF856C5}"/>
                    </a:ext>
                  </a:extLst>
                </p14:cNvPr>
                <p14:cNvContentPartPr/>
                <p14:nvPr/>
              </p14:nvContentPartPr>
              <p14:xfrm>
                <a:off x="2207090" y="5815411"/>
                <a:ext cx="102240" cy="1404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F04B23AC-72AF-4C34-B9B0-5A403AF856C5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2202770" y="5811091"/>
                  <a:ext cx="11088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397" name="Freihand 396">
                  <a:extLst>
                    <a:ext uri="{FF2B5EF4-FFF2-40B4-BE49-F238E27FC236}">
                      <a16:creationId xmlns:a16="http://schemas.microsoft.com/office/drawing/2014/main" id="{5580EAD8-6551-4459-BC16-25B4865FF0C0}"/>
                    </a:ext>
                  </a:extLst>
                </p14:cNvPr>
                <p14:cNvContentPartPr/>
                <p14:nvPr/>
              </p14:nvContentPartPr>
              <p14:xfrm>
                <a:off x="2357570" y="5714611"/>
                <a:ext cx="109440" cy="173880"/>
              </p14:xfrm>
            </p:contentPart>
          </mc:Choice>
          <mc:Fallback>
            <p:pic>
              <p:nvPicPr>
                <p:cNvPr id="397" name="Freihand 396">
                  <a:extLst>
                    <a:ext uri="{FF2B5EF4-FFF2-40B4-BE49-F238E27FC236}">
                      <a16:creationId xmlns:a16="http://schemas.microsoft.com/office/drawing/2014/main" id="{5580EAD8-6551-4459-BC16-25B4865FF0C0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2353250" y="5710291"/>
                  <a:ext cx="11808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44C42E5B-2EDD-4496-9154-25A3AB269CDC}"/>
                    </a:ext>
                  </a:extLst>
                </p14:cNvPr>
                <p14:cNvContentPartPr/>
                <p14:nvPr/>
              </p14:nvContentPartPr>
              <p14:xfrm>
                <a:off x="2785610" y="5632531"/>
                <a:ext cx="170280" cy="14148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44C42E5B-2EDD-4496-9154-25A3AB269CDC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2781290" y="5628211"/>
                  <a:ext cx="178920" cy="15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FE0EF9E9-1BE1-4B6D-9FCE-ED810CA25516}"/>
                    </a:ext>
                  </a:extLst>
                </p14:cNvPr>
                <p14:cNvContentPartPr/>
                <p14:nvPr/>
              </p14:nvContentPartPr>
              <p14:xfrm>
                <a:off x="3032210" y="5633611"/>
                <a:ext cx="109800" cy="13104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FE0EF9E9-1BE1-4B6D-9FCE-ED810CA25516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3027890" y="5629291"/>
                  <a:ext cx="11844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07ABA40F-0107-4A2E-84FF-AFD2A8EE1E9B}"/>
                    </a:ext>
                  </a:extLst>
                </p14:cNvPr>
                <p14:cNvContentPartPr/>
                <p14:nvPr/>
              </p14:nvContentPartPr>
              <p14:xfrm>
                <a:off x="3201770" y="5662051"/>
                <a:ext cx="89640" cy="939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07ABA40F-0107-4A2E-84FF-AFD2A8EE1E9B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3197450" y="5657731"/>
                  <a:ext cx="98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6C1F2AC9-51BE-45F8-A660-B65B99854D96}"/>
                    </a:ext>
                  </a:extLst>
                </p14:cNvPr>
                <p14:cNvContentPartPr/>
                <p14:nvPr/>
              </p14:nvContentPartPr>
              <p14:xfrm>
                <a:off x="3339290" y="5705611"/>
                <a:ext cx="14760" cy="10656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6C1F2AC9-51BE-45F8-A660-B65B99854D9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3334970" y="5701291"/>
                  <a:ext cx="2340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236C9601-2F27-440D-9BF7-88E0956D8EC4}"/>
                    </a:ext>
                  </a:extLst>
                </p14:cNvPr>
                <p14:cNvContentPartPr/>
                <p14:nvPr/>
              </p14:nvContentPartPr>
              <p14:xfrm>
                <a:off x="3398690" y="5638291"/>
                <a:ext cx="84240" cy="12888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236C9601-2F27-440D-9BF7-88E0956D8EC4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3394370" y="5633971"/>
                  <a:ext cx="928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8FB12315-A70F-4426-86E0-19850C50F0D4}"/>
                    </a:ext>
                  </a:extLst>
                </p14:cNvPr>
                <p14:cNvContentPartPr/>
                <p14:nvPr/>
              </p14:nvContentPartPr>
              <p14:xfrm>
                <a:off x="3422090" y="5631811"/>
                <a:ext cx="104760" cy="1296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8FB12315-A70F-4426-86E0-19850C50F0D4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3417770" y="5627491"/>
                  <a:ext cx="1134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013041F5-18C1-4508-9E57-6744FFFCDEEA}"/>
                    </a:ext>
                  </a:extLst>
                </p14:cNvPr>
                <p14:cNvContentPartPr/>
                <p14:nvPr/>
              </p14:nvContentPartPr>
              <p14:xfrm>
                <a:off x="3547730" y="5649451"/>
                <a:ext cx="97920" cy="10728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013041F5-18C1-4508-9E57-6744FFFCDEEA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3543410" y="5645131"/>
                  <a:ext cx="1065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98E3B80B-F6F2-4E60-BFBB-434F5524B286}"/>
                    </a:ext>
                  </a:extLst>
                </p14:cNvPr>
                <p14:cNvContentPartPr/>
                <p14:nvPr/>
              </p14:nvContentPartPr>
              <p14:xfrm>
                <a:off x="2839250" y="5802811"/>
                <a:ext cx="867240" cy="28440"/>
              </p14:xfrm>
            </p:contentPart>
          </mc:Choice>
          <mc:Fallback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98E3B80B-F6F2-4E60-BFBB-434F5524B286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2834930" y="5798491"/>
                  <a:ext cx="8758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AABAA8E6-53D7-43CF-9564-E45113654106}"/>
                    </a:ext>
                  </a:extLst>
                </p14:cNvPr>
                <p14:cNvContentPartPr/>
                <p14:nvPr/>
              </p14:nvContentPartPr>
              <p14:xfrm>
                <a:off x="2907290" y="5895331"/>
                <a:ext cx="143280" cy="123840"/>
              </p14:xfrm>
            </p:contentPart>
          </mc:Choice>
          <mc:Fallback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AABAA8E6-53D7-43CF-9564-E45113654106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2902970" y="5891011"/>
                  <a:ext cx="1519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D67D9542-DAD3-453C-A93E-4D797A3CC92B}"/>
                    </a:ext>
                  </a:extLst>
                </p14:cNvPr>
                <p14:cNvContentPartPr/>
                <p14:nvPr/>
              </p14:nvContentPartPr>
              <p14:xfrm>
                <a:off x="3054530" y="5888851"/>
                <a:ext cx="106920" cy="10188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D67D9542-DAD3-453C-A93E-4D797A3CC92B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3050210" y="5884531"/>
                  <a:ext cx="1155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186E27C0-108B-455A-A292-1DA0A9C0FB81}"/>
                    </a:ext>
                  </a:extLst>
                </p14:cNvPr>
                <p14:cNvContentPartPr/>
                <p14:nvPr/>
              </p14:nvContentPartPr>
              <p14:xfrm>
                <a:off x="3174050" y="5897131"/>
                <a:ext cx="88200" cy="12708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186E27C0-108B-455A-A292-1DA0A9C0FB81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3169730" y="5892811"/>
                  <a:ext cx="96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29995464-1619-4DC9-8A12-2C6AE433DE1B}"/>
                    </a:ext>
                  </a:extLst>
                </p14:cNvPr>
                <p14:cNvContentPartPr/>
                <p14:nvPr/>
              </p14:nvContentPartPr>
              <p14:xfrm>
                <a:off x="3261890" y="5984251"/>
                <a:ext cx="31320" cy="788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29995464-1619-4DC9-8A12-2C6AE433DE1B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3257570" y="5979931"/>
                  <a:ext cx="399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0D3B9AC-0E7A-43EB-A369-90679C35ECC6}"/>
                    </a:ext>
                  </a:extLst>
                </p14:cNvPr>
                <p14:cNvContentPartPr/>
                <p14:nvPr/>
              </p14:nvContentPartPr>
              <p14:xfrm>
                <a:off x="3336050" y="5894971"/>
                <a:ext cx="93960" cy="120600"/>
              </p14:xfrm>
            </p:contentPart>
          </mc:Choice>
          <mc:Fallback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0D3B9AC-0E7A-43EB-A369-90679C35ECC6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3331730" y="5890651"/>
                  <a:ext cx="10260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7C360898-7175-43E7-A925-E3D5964A1584}"/>
                    </a:ext>
                  </a:extLst>
                </p14:cNvPr>
                <p14:cNvContentPartPr/>
                <p14:nvPr/>
              </p14:nvContentPartPr>
              <p14:xfrm>
                <a:off x="3343250" y="5950051"/>
                <a:ext cx="118440" cy="68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7C360898-7175-43E7-A925-E3D5964A1584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3338930" y="5945731"/>
                  <a:ext cx="127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16CB04E6-30CD-4FD9-8668-44215A5BB2D2}"/>
                    </a:ext>
                  </a:extLst>
                </p14:cNvPr>
                <p14:cNvContentPartPr/>
                <p14:nvPr/>
              </p14:nvContentPartPr>
              <p14:xfrm>
                <a:off x="3460970" y="5884891"/>
                <a:ext cx="89640" cy="11988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16CB04E6-30CD-4FD9-8668-44215A5BB2D2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3456650" y="5880571"/>
                  <a:ext cx="98280" cy="12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5B9DD541-75AE-4CF8-9703-5FD844BE515B}"/>
                    </a:ext>
                  </a:extLst>
                </p14:cNvPr>
                <p14:cNvContentPartPr/>
                <p14:nvPr/>
              </p14:nvContentPartPr>
              <p14:xfrm>
                <a:off x="3466370" y="5934931"/>
                <a:ext cx="95040" cy="432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5B9DD541-75AE-4CF8-9703-5FD844BE515B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3462050" y="5930611"/>
                  <a:ext cx="10368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961BA804-5162-45DD-9190-1349F272A7A4}"/>
                    </a:ext>
                  </a:extLst>
                </p14:cNvPr>
                <p14:cNvContentPartPr/>
                <p14:nvPr/>
              </p14:nvContentPartPr>
              <p14:xfrm>
                <a:off x="3764450" y="5815051"/>
                <a:ext cx="38520" cy="2232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961BA804-5162-45DD-9190-1349F272A7A4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3760130" y="5810731"/>
                  <a:ext cx="4716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2D08D5CE-4047-4C88-BACC-6CC22A2A5A08}"/>
                    </a:ext>
                  </a:extLst>
                </p14:cNvPr>
                <p14:cNvContentPartPr/>
                <p14:nvPr/>
              </p14:nvContentPartPr>
              <p14:xfrm>
                <a:off x="3946250" y="5628571"/>
                <a:ext cx="103320" cy="1216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2D08D5CE-4047-4C88-BACC-6CC22A2A5A0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3941930" y="5624251"/>
                  <a:ext cx="11196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20F9D9AD-EF01-4605-A704-BE7C0C707808}"/>
                    </a:ext>
                  </a:extLst>
                </p14:cNvPr>
                <p14:cNvContentPartPr/>
                <p14:nvPr/>
              </p14:nvContentPartPr>
              <p14:xfrm>
                <a:off x="4105010" y="5629651"/>
                <a:ext cx="95760" cy="9360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20F9D9AD-EF01-4605-A704-BE7C0C707808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4100690" y="5625331"/>
                  <a:ext cx="1044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4092B8FD-C91B-4383-9703-EE79A8F89ED1}"/>
                    </a:ext>
                  </a:extLst>
                </p14:cNvPr>
                <p14:cNvContentPartPr/>
                <p14:nvPr/>
              </p14:nvContentPartPr>
              <p14:xfrm>
                <a:off x="4252970" y="5612371"/>
                <a:ext cx="67680" cy="12924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4092B8FD-C91B-4383-9703-EE79A8F89ED1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4248650" y="5608051"/>
                  <a:ext cx="7632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2110778B-CEF6-42A7-9AFC-09D531154D87}"/>
                    </a:ext>
                  </a:extLst>
                </p14:cNvPr>
                <p14:cNvContentPartPr/>
                <p14:nvPr/>
              </p14:nvContentPartPr>
              <p14:xfrm>
                <a:off x="4334690" y="5712811"/>
                <a:ext cx="33480" cy="6696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2110778B-CEF6-42A7-9AFC-09D531154D8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4330370" y="5708491"/>
                  <a:ext cx="421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34C59064-3705-4F8E-86FF-272D60EA7CBA}"/>
                    </a:ext>
                  </a:extLst>
                </p14:cNvPr>
                <p14:cNvContentPartPr/>
                <p14:nvPr/>
              </p14:nvContentPartPr>
              <p14:xfrm>
                <a:off x="4420010" y="5615251"/>
                <a:ext cx="63720" cy="12528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34C59064-3705-4F8E-86FF-272D60EA7CBA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4415690" y="5610931"/>
                  <a:ext cx="7236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C0EA7192-B64B-4174-93EC-0C6EC31F00BF}"/>
                    </a:ext>
                  </a:extLst>
                </p14:cNvPr>
                <p14:cNvContentPartPr/>
                <p14:nvPr/>
              </p14:nvContentPartPr>
              <p14:xfrm>
                <a:off x="4410290" y="5682931"/>
                <a:ext cx="104040" cy="1368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C0EA7192-B64B-4174-93EC-0C6EC31F00BF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4405970" y="5678611"/>
                  <a:ext cx="11268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5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83CD05D4-177A-40F6-9A13-8D0638C6C769}"/>
                    </a:ext>
                  </a:extLst>
                </p14:cNvPr>
                <p14:cNvContentPartPr/>
                <p14:nvPr/>
              </p14:nvContentPartPr>
              <p14:xfrm>
                <a:off x="4521170" y="5605531"/>
                <a:ext cx="104040" cy="13428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83CD05D4-177A-40F6-9A13-8D0638C6C769}"/>
                    </a:ext>
                  </a:extLst>
                </p:cNvPr>
                <p:cNvPicPr/>
                <p:nvPr/>
              </p:nvPicPr>
              <p:blipFill>
                <a:blip r:embed="rId736"/>
                <a:stretch>
                  <a:fillRect/>
                </a:stretch>
              </p:blipFill>
              <p:spPr>
                <a:xfrm>
                  <a:off x="4516850" y="5601211"/>
                  <a:ext cx="1126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7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A53F916A-C467-4F94-BFA4-B0E3B87BA861}"/>
                    </a:ext>
                  </a:extLst>
                </p14:cNvPr>
                <p14:cNvContentPartPr/>
                <p14:nvPr/>
              </p14:nvContentPartPr>
              <p14:xfrm>
                <a:off x="3918170" y="5803531"/>
                <a:ext cx="703440" cy="2880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A53F916A-C467-4F94-BFA4-B0E3B87BA861}"/>
                    </a:ext>
                  </a:extLst>
                </p:cNvPr>
                <p:cNvPicPr/>
                <p:nvPr/>
              </p:nvPicPr>
              <p:blipFill>
                <a:blip r:embed="rId738"/>
                <a:stretch>
                  <a:fillRect/>
                </a:stretch>
              </p:blipFill>
              <p:spPr>
                <a:xfrm>
                  <a:off x="3913850" y="5799211"/>
                  <a:ext cx="712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FC39A3B5-8368-4823-8473-5784C91D741B}"/>
                    </a:ext>
                  </a:extLst>
                </p14:cNvPr>
                <p14:cNvContentPartPr/>
                <p14:nvPr/>
              </p14:nvContentPartPr>
              <p14:xfrm>
                <a:off x="4018610" y="5905051"/>
                <a:ext cx="122400" cy="936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FC39A3B5-8368-4823-8473-5784C91D741B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4014290" y="5900731"/>
                  <a:ext cx="1310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ADA1A03-4F40-4FF1-AA0A-0E7021224A1C}"/>
                    </a:ext>
                  </a:extLst>
                </p14:cNvPr>
                <p14:cNvContentPartPr/>
                <p14:nvPr/>
              </p14:nvContentPartPr>
              <p14:xfrm>
                <a:off x="4199330" y="5908291"/>
                <a:ext cx="91440" cy="8568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ADA1A03-4F40-4FF1-AA0A-0E7021224A1C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4195010" y="5903971"/>
                  <a:ext cx="100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47CFE81-472A-4E7B-A816-EE4DF3E3F85D}"/>
                    </a:ext>
                  </a:extLst>
                </p14:cNvPr>
                <p14:cNvContentPartPr/>
                <p14:nvPr/>
              </p14:nvContentPartPr>
              <p14:xfrm>
                <a:off x="4360610" y="5916931"/>
                <a:ext cx="122040" cy="9216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47CFE81-472A-4E7B-A816-EE4DF3E3F85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4356290" y="5912611"/>
                  <a:ext cx="130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F24A9578-BA43-43F5-85ED-B73FD7085F6D}"/>
                    </a:ext>
                  </a:extLst>
                </p14:cNvPr>
                <p14:cNvContentPartPr/>
                <p14:nvPr/>
              </p14:nvContentPartPr>
              <p14:xfrm>
                <a:off x="4582730" y="5576731"/>
                <a:ext cx="189360" cy="504000"/>
              </p14:xfrm>
            </p:contentPart>
          </mc:Choice>
          <mc:Fallback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F24A9578-BA43-43F5-85ED-B73FD7085F6D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4578410" y="5572411"/>
                  <a:ext cx="198000" cy="51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BC9D1895-C571-4F51-952D-2CEF40BD0DB5}"/>
                    </a:ext>
                  </a:extLst>
                </p14:cNvPr>
                <p14:cNvContentPartPr/>
                <p14:nvPr/>
              </p14:nvContentPartPr>
              <p14:xfrm>
                <a:off x="2691290" y="5587891"/>
                <a:ext cx="97200" cy="49464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BC9D1895-C571-4F51-952D-2CEF40BD0DB5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2686970" y="5583571"/>
                  <a:ext cx="105840" cy="50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919F681-8624-4699-8E7E-94A439B7F120}"/>
                    </a:ext>
                  </a:extLst>
                </p14:cNvPr>
                <p14:cNvContentPartPr/>
                <p14:nvPr/>
              </p14:nvContentPartPr>
              <p14:xfrm>
                <a:off x="4797650" y="5342371"/>
                <a:ext cx="16560" cy="7344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919F681-8624-4699-8E7E-94A439B7F120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4793330" y="5338051"/>
                  <a:ext cx="2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8E86C7C-0B14-416B-A80C-A068233199A8}"/>
                    </a:ext>
                  </a:extLst>
                </p14:cNvPr>
                <p14:cNvContentPartPr/>
                <p14:nvPr/>
              </p14:nvContentPartPr>
              <p14:xfrm>
                <a:off x="4767050" y="5430211"/>
                <a:ext cx="93240" cy="82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8E86C7C-0B14-416B-A80C-A068233199A8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762730" y="5425891"/>
                  <a:ext cx="10188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DE2CA05B-AF86-4169-80DF-260CA59EC589}"/>
                    </a:ext>
                  </a:extLst>
                </p14:cNvPr>
                <p14:cNvContentPartPr/>
                <p14:nvPr/>
              </p14:nvContentPartPr>
              <p14:xfrm>
                <a:off x="4801250" y="5445331"/>
                <a:ext cx="84600" cy="8748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DE2CA05B-AF86-4169-80DF-260CA59EC589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4796930" y="5441011"/>
                  <a:ext cx="9324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6AFA0F98-DF03-4A27-BD92-C142A54927A0}"/>
                    </a:ext>
                  </a:extLst>
                </p14:cNvPr>
                <p14:cNvContentPartPr/>
                <p14:nvPr/>
              </p14:nvContentPartPr>
              <p14:xfrm>
                <a:off x="4951730" y="5826211"/>
                <a:ext cx="83880" cy="1044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6AFA0F98-DF03-4A27-BD92-C142A54927A0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4947410" y="5821891"/>
                  <a:ext cx="925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4FF3F259-57F0-45AC-B754-575C7291BB36}"/>
                    </a:ext>
                  </a:extLst>
                </p14:cNvPr>
                <p14:cNvContentPartPr/>
                <p14:nvPr/>
              </p14:nvContentPartPr>
              <p14:xfrm>
                <a:off x="5158730" y="5759971"/>
                <a:ext cx="127440" cy="10908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4FF3F259-57F0-45AC-B754-575C7291BB3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154410" y="5755651"/>
                  <a:ext cx="1360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FB6B80E8-6602-4177-8D01-0CE34D0DFEAE}"/>
                    </a:ext>
                  </a:extLst>
                </p14:cNvPr>
                <p14:cNvContentPartPr/>
                <p14:nvPr/>
              </p14:nvContentPartPr>
              <p14:xfrm>
                <a:off x="5353130" y="5775091"/>
                <a:ext cx="119520" cy="1116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FB6B80E8-6602-4177-8D01-0CE34D0DFEA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348810" y="5770771"/>
                  <a:ext cx="1281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72308E2A-5053-458C-AEB0-AEA6C7179097}"/>
                    </a:ext>
                  </a:extLst>
                </p14:cNvPr>
                <p14:cNvContentPartPr/>
                <p14:nvPr/>
              </p14:nvContentPartPr>
              <p14:xfrm>
                <a:off x="5378330" y="5812531"/>
                <a:ext cx="100080" cy="648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72308E2A-5053-458C-AEB0-AEA6C7179097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374010" y="5808211"/>
                  <a:ext cx="108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AEA0900E-CD75-445C-818F-3CF1172E4293}"/>
                    </a:ext>
                  </a:extLst>
                </p14:cNvPr>
                <p14:cNvContentPartPr/>
                <p14:nvPr/>
              </p14:nvContentPartPr>
              <p14:xfrm>
                <a:off x="5545730" y="5739091"/>
                <a:ext cx="60120" cy="7632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AEA0900E-CD75-445C-818F-3CF1172E4293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541410" y="5734771"/>
                  <a:ext cx="687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0544FB33-844B-409D-B233-3E75FC0A1140}"/>
                    </a:ext>
                  </a:extLst>
                </p14:cNvPr>
                <p14:cNvContentPartPr/>
                <p14:nvPr/>
              </p14:nvContentPartPr>
              <p14:xfrm>
                <a:off x="5510810" y="5704531"/>
                <a:ext cx="148680" cy="540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0544FB33-844B-409D-B233-3E75FC0A1140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5506490" y="5700211"/>
                  <a:ext cx="15732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6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B00711A0-6596-46DE-BA4F-681CAEDC21FC}"/>
                    </a:ext>
                  </a:extLst>
                </p14:cNvPr>
                <p14:cNvContentPartPr/>
                <p14:nvPr/>
              </p14:nvContentPartPr>
              <p14:xfrm>
                <a:off x="5479130" y="5638291"/>
                <a:ext cx="198000" cy="1008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B00711A0-6596-46DE-BA4F-681CAEDC21FC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5474810" y="5633971"/>
                  <a:ext cx="2066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8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42BD811-D5C0-4BE7-BD71-66B599390836}"/>
                    </a:ext>
                  </a:extLst>
                </p14:cNvPr>
                <p14:cNvContentPartPr/>
                <p14:nvPr/>
              </p14:nvContentPartPr>
              <p14:xfrm>
                <a:off x="3327770" y="6097291"/>
                <a:ext cx="266040" cy="18036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42BD811-D5C0-4BE7-BD71-66B599390836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3323450" y="6092971"/>
                  <a:ext cx="27468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0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D9343685-0B24-4125-85F4-3CD5BBEA0DD1}"/>
                    </a:ext>
                  </a:extLst>
                </p14:cNvPr>
                <p14:cNvContentPartPr/>
                <p14:nvPr/>
              </p14:nvContentPartPr>
              <p14:xfrm>
                <a:off x="3608210" y="6159931"/>
                <a:ext cx="613080" cy="13644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D9343685-0B24-4125-85F4-3CD5BBEA0DD1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3603890" y="6155611"/>
                  <a:ext cx="62172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2670391D-B527-4E98-98B3-D0BEAC59F9B4}"/>
                    </a:ext>
                  </a:extLst>
                </p14:cNvPr>
                <p14:cNvContentPartPr/>
                <p14:nvPr/>
              </p14:nvContentPartPr>
              <p14:xfrm>
                <a:off x="2811890" y="6351451"/>
                <a:ext cx="25560" cy="13752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2670391D-B527-4E98-98B3-D0BEAC59F9B4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2807570" y="6347131"/>
                  <a:ext cx="34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21CF3D73-20EE-4DEB-A3BC-AD41BA3E73D1}"/>
                    </a:ext>
                  </a:extLst>
                </p14:cNvPr>
                <p14:cNvContentPartPr/>
                <p14:nvPr/>
              </p14:nvContentPartPr>
              <p14:xfrm>
                <a:off x="2730890" y="6447931"/>
                <a:ext cx="178200" cy="262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21CF3D73-20EE-4DEB-A3BC-AD41BA3E73D1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2726570" y="6443611"/>
                  <a:ext cx="18684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BF6F80EF-1DE7-4A8B-8072-9161D039C68E}"/>
                    </a:ext>
                  </a:extLst>
                </p14:cNvPr>
                <p14:cNvContentPartPr/>
                <p14:nvPr/>
              </p14:nvContentPartPr>
              <p14:xfrm>
                <a:off x="2751770" y="6310771"/>
                <a:ext cx="178560" cy="291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BF6F80EF-1DE7-4A8B-8072-9161D039C68E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2747450" y="6306451"/>
                  <a:ext cx="18720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F8268E93-2F2D-4E0E-9CE2-321A387F3171}"/>
                    </a:ext>
                  </a:extLst>
                </p14:cNvPr>
                <p14:cNvContentPartPr/>
                <p14:nvPr/>
              </p14:nvContentPartPr>
              <p14:xfrm>
                <a:off x="2959850" y="6393571"/>
                <a:ext cx="80280" cy="6984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F8268E93-2F2D-4E0E-9CE2-321A387F3171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2955530" y="6389251"/>
                  <a:ext cx="8892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107E7FE2-14B6-4ADF-972E-6CE2365B8D9A}"/>
                    </a:ext>
                  </a:extLst>
                </p14:cNvPr>
                <p14:cNvContentPartPr/>
                <p14:nvPr/>
              </p14:nvContentPartPr>
              <p14:xfrm>
                <a:off x="3107810" y="6304651"/>
                <a:ext cx="115920" cy="19440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107E7FE2-14B6-4ADF-972E-6CE2365B8D9A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3103490" y="6300331"/>
                  <a:ext cx="12456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F47B7B0A-87E2-44E8-A5A0-A020BFE3C010}"/>
                    </a:ext>
                  </a:extLst>
                </p14:cNvPr>
                <p14:cNvContentPartPr/>
                <p14:nvPr/>
              </p14:nvContentPartPr>
              <p14:xfrm>
                <a:off x="3214010" y="6288091"/>
                <a:ext cx="18000" cy="16020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F47B7B0A-87E2-44E8-A5A0-A020BFE3C010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3209690" y="6283771"/>
                  <a:ext cx="2664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541FF071-28E8-42EA-8BA3-C188987C6D6F}"/>
                    </a:ext>
                  </a:extLst>
                </p14:cNvPr>
                <p14:cNvContentPartPr/>
                <p14:nvPr/>
              </p14:nvContentPartPr>
              <p14:xfrm>
                <a:off x="3257210" y="6370171"/>
                <a:ext cx="140760" cy="7812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541FF071-28E8-42EA-8BA3-C188987C6D6F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3252890" y="6365851"/>
                  <a:ext cx="149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0E07C959-7EAC-4DB3-8A03-FFB5DB86F1F8}"/>
                    </a:ext>
                  </a:extLst>
                </p14:cNvPr>
                <p14:cNvContentPartPr/>
                <p14:nvPr/>
              </p14:nvContentPartPr>
              <p14:xfrm>
                <a:off x="3384290" y="6310771"/>
                <a:ext cx="140760" cy="15156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0E07C959-7EAC-4DB3-8A03-FFB5DB86F1F8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3379970" y="6306451"/>
                  <a:ext cx="14940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DFF0B6A3-036B-45FB-89D5-63AEB451D413}"/>
                    </a:ext>
                  </a:extLst>
                </p14:cNvPr>
                <p14:cNvContentPartPr/>
                <p14:nvPr/>
              </p14:nvContentPartPr>
              <p14:xfrm>
                <a:off x="3503810" y="6337411"/>
                <a:ext cx="50760" cy="4428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DFF0B6A3-036B-45FB-89D5-63AEB451D413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3499490" y="6333091"/>
                  <a:ext cx="594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0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CAC5B395-C6D6-4988-87D1-A1397D58317F}"/>
                    </a:ext>
                  </a:extLst>
                </p14:cNvPr>
                <p14:cNvContentPartPr/>
                <p14:nvPr/>
              </p14:nvContentPartPr>
              <p14:xfrm>
                <a:off x="3558530" y="6385291"/>
                <a:ext cx="145080" cy="5976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CAC5B395-C6D6-4988-87D1-A1397D58317F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3554210" y="6380971"/>
                  <a:ext cx="1537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2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C137BF1F-8F4D-43A2-B220-9542198ABD39}"/>
                    </a:ext>
                  </a:extLst>
                </p14:cNvPr>
                <p14:cNvContentPartPr/>
                <p14:nvPr/>
              </p14:nvContentPartPr>
              <p14:xfrm>
                <a:off x="3768050" y="6316171"/>
                <a:ext cx="135720" cy="21852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C137BF1F-8F4D-43A2-B220-9542198ABD39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3763730" y="6311851"/>
                  <a:ext cx="144360" cy="22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4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A168FCF5-E623-4B76-AE22-57E71B404C82}"/>
                    </a:ext>
                  </a:extLst>
                </p14:cNvPr>
                <p14:cNvContentPartPr/>
                <p14:nvPr/>
              </p14:nvContentPartPr>
              <p14:xfrm>
                <a:off x="3900170" y="6384571"/>
                <a:ext cx="85320" cy="7596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A168FCF5-E623-4B76-AE22-57E71B404C82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3895850" y="6380251"/>
                  <a:ext cx="93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6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E72E7083-E886-4EAD-B9CF-B468A9A0A36F}"/>
                    </a:ext>
                  </a:extLst>
                </p14:cNvPr>
                <p14:cNvContentPartPr/>
                <p14:nvPr/>
              </p14:nvContentPartPr>
              <p14:xfrm>
                <a:off x="4002050" y="6396451"/>
                <a:ext cx="102600" cy="7272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E72E7083-E886-4EAD-B9CF-B468A9A0A36F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3997730" y="6392131"/>
                  <a:ext cx="111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8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C4B701D6-5310-4530-ADE9-F36ABE876F2C}"/>
                    </a:ext>
                  </a:extLst>
                </p14:cNvPr>
                <p14:cNvContentPartPr/>
                <p14:nvPr/>
              </p14:nvContentPartPr>
              <p14:xfrm>
                <a:off x="4099970" y="6316891"/>
                <a:ext cx="127080" cy="165600"/>
              </p14:xfrm>
            </p:contentPart>
          </mc:Choice>
          <mc:Fallback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C4B701D6-5310-4530-ADE9-F36ABE876F2C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4095650" y="6312571"/>
                  <a:ext cx="13572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0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1B98B9C3-C4AB-451D-9BB1-CC507B7DFAD0}"/>
                    </a:ext>
                  </a:extLst>
                </p14:cNvPr>
                <p14:cNvContentPartPr/>
                <p14:nvPr/>
              </p14:nvContentPartPr>
              <p14:xfrm>
                <a:off x="4216970" y="6392851"/>
                <a:ext cx="159840" cy="7452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1B98B9C3-C4AB-451D-9BB1-CC507B7DFAD0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4212650" y="6388531"/>
                  <a:ext cx="16848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2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5668B44B-44F3-44FF-AF38-74CDBA14C724}"/>
                    </a:ext>
                  </a:extLst>
                </p14:cNvPr>
                <p14:cNvContentPartPr/>
                <p14:nvPr/>
              </p14:nvContentPartPr>
              <p14:xfrm>
                <a:off x="4332530" y="6380611"/>
                <a:ext cx="146880" cy="11016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5668B44B-44F3-44FF-AF38-74CDBA14C724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4328210" y="6376291"/>
                  <a:ext cx="15552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4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ED18B501-2904-439E-A6D0-F62AFA84662F}"/>
                    </a:ext>
                  </a:extLst>
                </p14:cNvPr>
                <p14:cNvContentPartPr/>
                <p14:nvPr/>
              </p14:nvContentPartPr>
              <p14:xfrm>
                <a:off x="2929610" y="6160291"/>
                <a:ext cx="110520" cy="6660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ED18B501-2904-439E-A6D0-F62AFA84662F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2925290" y="6155971"/>
                  <a:ext cx="1191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6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9F399B6-F423-49B0-9022-5AE859E30AE0}"/>
                    </a:ext>
                  </a:extLst>
                </p14:cNvPr>
                <p14:cNvContentPartPr/>
                <p14:nvPr/>
              </p14:nvContentPartPr>
              <p14:xfrm>
                <a:off x="3048770" y="6152371"/>
                <a:ext cx="65160" cy="61200"/>
              </p14:xfrm>
            </p:contentPart>
          </mc:Choice>
          <mc:Fallback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9F399B6-F423-49B0-9022-5AE859E30AE0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3044450" y="6148051"/>
                  <a:ext cx="738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8">
              <p14:nvContentPartPr>
                <p14:cNvPr id="468" name="Freihand 467">
                  <a:extLst>
                    <a:ext uri="{FF2B5EF4-FFF2-40B4-BE49-F238E27FC236}">
                      <a16:creationId xmlns:a16="http://schemas.microsoft.com/office/drawing/2014/main" id="{A9E3240B-8BD1-425D-BEDF-BF753ABE8881}"/>
                    </a:ext>
                  </a:extLst>
                </p14:cNvPr>
                <p14:cNvContentPartPr/>
                <p14:nvPr/>
              </p14:nvContentPartPr>
              <p14:xfrm>
                <a:off x="3162890" y="6140851"/>
                <a:ext cx="360" cy="360"/>
              </p14:xfrm>
            </p:contentPart>
          </mc:Choice>
          <mc:Fallback>
            <p:pic>
              <p:nvPicPr>
                <p:cNvPr id="468" name="Freihand 467">
                  <a:extLst>
                    <a:ext uri="{FF2B5EF4-FFF2-40B4-BE49-F238E27FC236}">
                      <a16:creationId xmlns:a16="http://schemas.microsoft.com/office/drawing/2014/main" id="{A9E3240B-8BD1-425D-BEDF-BF753ABE8881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3158570" y="61365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9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598B64B8-8FD5-4759-9A6B-915E23A2C652}"/>
                    </a:ext>
                  </a:extLst>
                </p14:cNvPr>
                <p14:cNvContentPartPr/>
                <p14:nvPr/>
              </p14:nvContentPartPr>
              <p14:xfrm>
                <a:off x="3147410" y="6135811"/>
                <a:ext cx="18360" cy="99720"/>
              </p14:xfrm>
            </p:contentPart>
          </mc:Choice>
          <mc:Fallback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598B64B8-8FD5-4759-9A6B-915E23A2C652}"/>
                    </a:ext>
                  </a:extLst>
                </p:cNvPr>
                <p:cNvPicPr/>
                <p:nvPr/>
              </p:nvPicPr>
              <p:blipFill>
                <a:blip r:embed="rId810"/>
                <a:stretch>
                  <a:fillRect/>
                </a:stretch>
              </p:blipFill>
              <p:spPr>
                <a:xfrm>
                  <a:off x="3143090" y="6131491"/>
                  <a:ext cx="27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1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5F5BFC3-A783-44F5-8307-B30C64B678C2}"/>
                    </a:ext>
                  </a:extLst>
                </p14:cNvPr>
                <p14:cNvContentPartPr/>
                <p14:nvPr/>
              </p14:nvContentPartPr>
              <p14:xfrm>
                <a:off x="3203210" y="6133651"/>
                <a:ext cx="101880" cy="117000"/>
              </p14:xfrm>
            </p:contentPart>
          </mc:Choice>
          <mc:Fallback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5F5BFC3-A783-44F5-8307-B30C64B678C2}"/>
                    </a:ext>
                  </a:extLst>
                </p:cNvPr>
                <p:cNvPicPr/>
                <p:nvPr/>
              </p:nvPicPr>
              <p:blipFill>
                <a:blip r:embed="rId812"/>
                <a:stretch>
                  <a:fillRect/>
                </a:stretch>
              </p:blipFill>
              <p:spPr>
                <a:xfrm>
                  <a:off x="3198890" y="6129331"/>
                  <a:ext cx="11052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5CEF717E-5032-4BD9-9114-D97753FED4DD}"/>
                    </a:ext>
                  </a:extLst>
                </p14:cNvPr>
                <p14:cNvContentPartPr/>
                <p14:nvPr/>
              </p14:nvContentPartPr>
              <p14:xfrm>
                <a:off x="2863730" y="6193771"/>
                <a:ext cx="360" cy="36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5CEF717E-5032-4BD9-9114-D97753FED4DD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2859410" y="61894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DE60A27-1E7E-4115-AA09-29D33458E6AC}"/>
                    </a:ext>
                  </a:extLst>
                </p14:cNvPr>
                <p14:cNvContentPartPr/>
                <p14:nvPr/>
              </p14:nvContentPartPr>
              <p14:xfrm>
                <a:off x="2846810" y="6130771"/>
                <a:ext cx="88920" cy="158400"/>
              </p14:xfrm>
            </p:contentPart>
          </mc:Choice>
          <mc:Fallback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DE60A27-1E7E-4115-AA09-29D33458E6AC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2842490" y="6126451"/>
                  <a:ext cx="9756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1546F065-3297-44C8-AB30-3C64698D36F5}"/>
                    </a:ext>
                  </a:extLst>
                </p14:cNvPr>
                <p14:cNvContentPartPr/>
                <p14:nvPr/>
              </p14:nvContentPartPr>
              <p14:xfrm>
                <a:off x="3307250" y="6096931"/>
                <a:ext cx="75600" cy="201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1546F065-3297-44C8-AB30-3C64698D36F5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3302930" y="6092611"/>
                  <a:ext cx="8424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7347C92B-9491-48A3-891B-F28537F43215}"/>
                    </a:ext>
                  </a:extLst>
                </p14:cNvPr>
                <p14:cNvContentPartPr/>
                <p14:nvPr/>
              </p14:nvContentPartPr>
              <p14:xfrm>
                <a:off x="4128770" y="6111331"/>
                <a:ext cx="72000" cy="15732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7347C92B-9491-48A3-891B-F28537F43215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4124450" y="6107011"/>
                  <a:ext cx="806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11CE0C94-6C75-4482-BE5F-F9FA5394343C}"/>
                    </a:ext>
                  </a:extLst>
                </p14:cNvPr>
                <p14:cNvContentPartPr/>
                <p14:nvPr/>
              </p14:nvContentPartPr>
              <p14:xfrm>
                <a:off x="4244690" y="6139771"/>
                <a:ext cx="83880" cy="80640"/>
              </p14:xfrm>
            </p:contentPart>
          </mc:Choice>
          <mc:Fallback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11CE0C94-6C75-4482-BE5F-F9FA5394343C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4240370" y="6135451"/>
                  <a:ext cx="92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7858D343-08DB-4B4D-A277-BCC2FCE75187}"/>
                    </a:ext>
                  </a:extLst>
                </p14:cNvPr>
                <p14:cNvContentPartPr/>
                <p14:nvPr/>
              </p14:nvContentPartPr>
              <p14:xfrm>
                <a:off x="4327130" y="6130051"/>
                <a:ext cx="80640" cy="8136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7858D343-08DB-4B4D-A277-BCC2FCE75187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4322810" y="6125731"/>
                  <a:ext cx="89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4">
              <p14:nvContentPartPr>
                <p14:cNvPr id="477" name="Freihand 476">
                  <a:extLst>
                    <a:ext uri="{FF2B5EF4-FFF2-40B4-BE49-F238E27FC236}">
                      <a16:creationId xmlns:a16="http://schemas.microsoft.com/office/drawing/2014/main" id="{B9112A81-82F1-4FA4-81D9-CA0D5199900C}"/>
                    </a:ext>
                  </a:extLst>
                </p14:cNvPr>
                <p14:cNvContentPartPr/>
                <p14:nvPr/>
              </p14:nvContentPartPr>
              <p14:xfrm>
                <a:off x="4427930" y="6131491"/>
                <a:ext cx="12600" cy="86400"/>
              </p14:xfrm>
            </p:contentPart>
          </mc:Choice>
          <mc:Fallback>
            <p:pic>
              <p:nvPicPr>
                <p:cNvPr id="477" name="Freihand 476">
                  <a:extLst>
                    <a:ext uri="{FF2B5EF4-FFF2-40B4-BE49-F238E27FC236}">
                      <a16:creationId xmlns:a16="http://schemas.microsoft.com/office/drawing/2014/main" id="{B9112A81-82F1-4FA4-81D9-CA0D5199900C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4423610" y="6127171"/>
                  <a:ext cx="212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6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E66165B5-354B-4706-B1F9-0D37D5EFDE4E}"/>
                    </a:ext>
                  </a:extLst>
                </p14:cNvPr>
                <p14:cNvContentPartPr/>
                <p14:nvPr/>
              </p14:nvContentPartPr>
              <p14:xfrm>
                <a:off x="4477970" y="6117451"/>
                <a:ext cx="72000" cy="100800"/>
              </p14:xfrm>
            </p:contentPart>
          </mc:Choice>
          <mc:Fallback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E66165B5-354B-4706-B1F9-0D37D5EFDE4E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4473650" y="6113131"/>
                  <a:ext cx="8064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8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9F1526D9-A5FF-4A05-A997-509AB494962B}"/>
                    </a:ext>
                  </a:extLst>
                </p14:cNvPr>
                <p14:cNvContentPartPr/>
                <p14:nvPr/>
              </p14:nvContentPartPr>
              <p14:xfrm>
                <a:off x="4496690" y="6080011"/>
                <a:ext cx="100800" cy="249840"/>
              </p14:xfrm>
            </p:contentPart>
          </mc:Choice>
          <mc:Fallback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9F1526D9-A5FF-4A05-A997-509AB494962B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492370" y="6075691"/>
                  <a:ext cx="10944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0">
              <p14:nvContentPartPr>
                <p14:cNvPr id="488" name="Freihand 487">
                  <a:extLst>
                    <a:ext uri="{FF2B5EF4-FFF2-40B4-BE49-F238E27FC236}">
                      <a16:creationId xmlns:a16="http://schemas.microsoft.com/office/drawing/2014/main" id="{AE78257E-1A85-4684-9EFA-CE3DC9BD502F}"/>
                    </a:ext>
                  </a:extLst>
                </p14:cNvPr>
                <p14:cNvContentPartPr/>
                <p14:nvPr/>
              </p14:nvContentPartPr>
              <p14:xfrm>
                <a:off x="2383490" y="5294131"/>
                <a:ext cx="2629080" cy="1380600"/>
              </p14:xfrm>
            </p:contentPart>
          </mc:Choice>
          <mc:Fallback>
            <p:pic>
              <p:nvPicPr>
                <p:cNvPr id="488" name="Freihand 487">
                  <a:extLst>
                    <a:ext uri="{FF2B5EF4-FFF2-40B4-BE49-F238E27FC236}">
                      <a16:creationId xmlns:a16="http://schemas.microsoft.com/office/drawing/2014/main" id="{AE78257E-1A85-4684-9EFA-CE3DC9BD502F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2379170" y="5289811"/>
                  <a:ext cx="2637720" cy="138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845055D-11F2-447B-BA07-CBE375589B6E}"/>
                    </a:ext>
                  </a:extLst>
                </p14:cNvPr>
                <p14:cNvContentPartPr/>
                <p14:nvPr/>
              </p14:nvContentPartPr>
              <p14:xfrm>
                <a:off x="1995050" y="5396731"/>
                <a:ext cx="396000" cy="38520"/>
              </p14:xfrm>
            </p:contentPart>
          </mc:Choice>
          <mc:Fallback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845055D-11F2-447B-BA07-CBE375589B6E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1990730" y="5392411"/>
                  <a:ext cx="4046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B2344FF3-49CB-4DD5-86ED-922EE6B2ACED}"/>
                    </a:ext>
                  </a:extLst>
                </p14:cNvPr>
                <p14:cNvContentPartPr/>
                <p14:nvPr/>
              </p14:nvContentPartPr>
              <p14:xfrm>
                <a:off x="2251010" y="5294131"/>
                <a:ext cx="194760" cy="324720"/>
              </p14:xfrm>
            </p:contentPart>
          </mc:Choice>
          <mc:Fallback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B2344FF3-49CB-4DD5-86ED-922EE6B2ACED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2246690" y="5289811"/>
                  <a:ext cx="203400" cy="333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836">
            <p14:nvContentPartPr>
              <p14:cNvPr id="492" name="Freihand 491">
                <a:extLst>
                  <a:ext uri="{FF2B5EF4-FFF2-40B4-BE49-F238E27FC236}">
                    <a16:creationId xmlns:a16="http://schemas.microsoft.com/office/drawing/2014/main" id="{4DEB34D3-BCBF-4A67-9B80-78108BED2065}"/>
                  </a:ext>
                </a:extLst>
              </p14:cNvPr>
              <p14:cNvContentPartPr/>
              <p14:nvPr/>
            </p14:nvContentPartPr>
            <p14:xfrm>
              <a:off x="192530" y="5273611"/>
              <a:ext cx="123480" cy="267120"/>
            </p14:xfrm>
          </p:contentPart>
        </mc:Choice>
        <mc:Fallback>
          <p:pic>
            <p:nvPicPr>
              <p:cNvPr id="492" name="Freihand 491">
                <a:extLst>
                  <a:ext uri="{FF2B5EF4-FFF2-40B4-BE49-F238E27FC236}">
                    <a16:creationId xmlns:a16="http://schemas.microsoft.com/office/drawing/2014/main" id="{4DEB34D3-BCBF-4A67-9B80-78108BED2065}"/>
                  </a:ext>
                </a:extLst>
              </p:cNvPr>
              <p:cNvPicPr/>
              <p:nvPr/>
            </p:nvPicPr>
            <p:blipFill>
              <a:blip r:embed="rId837"/>
              <a:stretch>
                <a:fillRect/>
              </a:stretch>
            </p:blipFill>
            <p:spPr>
              <a:xfrm>
                <a:off x="188210" y="5269291"/>
                <a:ext cx="132120" cy="27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8">
            <p14:nvContentPartPr>
              <p14:cNvPr id="493" name="Freihand 492">
                <a:extLst>
                  <a:ext uri="{FF2B5EF4-FFF2-40B4-BE49-F238E27FC236}">
                    <a16:creationId xmlns:a16="http://schemas.microsoft.com/office/drawing/2014/main" id="{4B203BD7-32B0-4BF1-A082-BB344F9FBA61}"/>
                  </a:ext>
                </a:extLst>
              </p14:cNvPr>
              <p14:cNvContentPartPr/>
              <p14:nvPr/>
            </p14:nvContentPartPr>
            <p14:xfrm>
              <a:off x="400610" y="5297011"/>
              <a:ext cx="98640" cy="90000"/>
            </p14:xfrm>
          </p:contentPart>
        </mc:Choice>
        <mc:Fallback>
          <p:pic>
            <p:nvPicPr>
              <p:cNvPr id="493" name="Freihand 492">
                <a:extLst>
                  <a:ext uri="{FF2B5EF4-FFF2-40B4-BE49-F238E27FC236}">
                    <a16:creationId xmlns:a16="http://schemas.microsoft.com/office/drawing/2014/main" id="{4B203BD7-32B0-4BF1-A082-BB344F9FBA61}"/>
                  </a:ext>
                </a:extLst>
              </p:cNvPr>
              <p:cNvPicPr/>
              <p:nvPr/>
            </p:nvPicPr>
            <p:blipFill>
              <a:blip r:embed="rId839"/>
              <a:stretch>
                <a:fillRect/>
              </a:stretch>
            </p:blipFill>
            <p:spPr>
              <a:xfrm>
                <a:off x="396290" y="5292691"/>
                <a:ext cx="107280" cy="98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0">
            <p14:nvContentPartPr>
              <p14:cNvPr id="494" name="Freihand 493">
                <a:extLst>
                  <a:ext uri="{FF2B5EF4-FFF2-40B4-BE49-F238E27FC236}">
                    <a16:creationId xmlns:a16="http://schemas.microsoft.com/office/drawing/2014/main" id="{E2942441-10FF-49CA-8268-5E5A359C692B}"/>
                  </a:ext>
                </a:extLst>
              </p14:cNvPr>
              <p14:cNvContentPartPr/>
              <p14:nvPr/>
            </p14:nvContentPartPr>
            <p14:xfrm>
              <a:off x="508610" y="5305651"/>
              <a:ext cx="323640" cy="93240"/>
            </p14:xfrm>
          </p:contentPart>
        </mc:Choice>
        <mc:Fallback>
          <p:pic>
            <p:nvPicPr>
              <p:cNvPr id="494" name="Freihand 493">
                <a:extLst>
                  <a:ext uri="{FF2B5EF4-FFF2-40B4-BE49-F238E27FC236}">
                    <a16:creationId xmlns:a16="http://schemas.microsoft.com/office/drawing/2014/main" id="{E2942441-10FF-49CA-8268-5E5A359C692B}"/>
                  </a:ext>
                </a:extLst>
              </p:cNvPr>
              <p:cNvPicPr/>
              <p:nvPr/>
            </p:nvPicPr>
            <p:blipFill>
              <a:blip r:embed="rId841"/>
              <a:stretch>
                <a:fillRect/>
              </a:stretch>
            </p:blipFill>
            <p:spPr>
              <a:xfrm>
                <a:off x="504290" y="5301331"/>
                <a:ext cx="33228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2">
            <p14:nvContentPartPr>
              <p14:cNvPr id="495" name="Freihand 494">
                <a:extLst>
                  <a:ext uri="{FF2B5EF4-FFF2-40B4-BE49-F238E27FC236}">
                    <a16:creationId xmlns:a16="http://schemas.microsoft.com/office/drawing/2014/main" id="{8DAF8468-BCDF-4CAB-B76A-4E1184C15A25}"/>
                  </a:ext>
                </a:extLst>
              </p14:cNvPr>
              <p14:cNvContentPartPr/>
              <p14:nvPr/>
            </p14:nvContentPartPr>
            <p14:xfrm>
              <a:off x="873650" y="5326891"/>
              <a:ext cx="105840" cy="74160"/>
            </p14:xfrm>
          </p:contentPart>
        </mc:Choice>
        <mc:Fallback>
          <p:pic>
            <p:nvPicPr>
              <p:cNvPr id="495" name="Freihand 494">
                <a:extLst>
                  <a:ext uri="{FF2B5EF4-FFF2-40B4-BE49-F238E27FC236}">
                    <a16:creationId xmlns:a16="http://schemas.microsoft.com/office/drawing/2014/main" id="{8DAF8468-BCDF-4CAB-B76A-4E1184C15A25}"/>
                  </a:ext>
                </a:extLst>
              </p:cNvPr>
              <p:cNvPicPr/>
              <p:nvPr/>
            </p:nvPicPr>
            <p:blipFill>
              <a:blip r:embed="rId843"/>
              <a:stretch>
                <a:fillRect/>
              </a:stretch>
            </p:blipFill>
            <p:spPr>
              <a:xfrm>
                <a:off x="869330" y="5322571"/>
                <a:ext cx="114480" cy="8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4">
            <p14:nvContentPartPr>
              <p14:cNvPr id="497" name="Freihand 496">
                <a:extLst>
                  <a:ext uri="{FF2B5EF4-FFF2-40B4-BE49-F238E27FC236}">
                    <a16:creationId xmlns:a16="http://schemas.microsoft.com/office/drawing/2014/main" id="{BEEDFF28-DE79-4567-A926-5B1539E91A7F}"/>
                  </a:ext>
                </a:extLst>
              </p14:cNvPr>
              <p14:cNvContentPartPr/>
              <p14:nvPr/>
            </p14:nvContentPartPr>
            <p14:xfrm>
              <a:off x="1012610" y="5248771"/>
              <a:ext cx="188640" cy="139680"/>
            </p14:xfrm>
          </p:contentPart>
        </mc:Choice>
        <mc:Fallback>
          <p:pic>
            <p:nvPicPr>
              <p:cNvPr id="497" name="Freihand 496">
                <a:extLst>
                  <a:ext uri="{FF2B5EF4-FFF2-40B4-BE49-F238E27FC236}">
                    <a16:creationId xmlns:a16="http://schemas.microsoft.com/office/drawing/2014/main" id="{BEEDFF28-DE79-4567-A926-5B1539E91A7F}"/>
                  </a:ext>
                </a:extLst>
              </p:cNvPr>
              <p:cNvPicPr/>
              <p:nvPr/>
            </p:nvPicPr>
            <p:blipFill>
              <a:blip r:embed="rId845"/>
              <a:stretch>
                <a:fillRect/>
              </a:stretch>
            </p:blipFill>
            <p:spPr>
              <a:xfrm>
                <a:off x="1008290" y="5244451"/>
                <a:ext cx="197280" cy="148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6">
            <p14:nvContentPartPr>
              <p14:cNvPr id="498" name="Freihand 497">
                <a:extLst>
                  <a:ext uri="{FF2B5EF4-FFF2-40B4-BE49-F238E27FC236}">
                    <a16:creationId xmlns:a16="http://schemas.microsoft.com/office/drawing/2014/main" id="{665137DE-90D4-4965-83EF-7A231351735A}"/>
                  </a:ext>
                </a:extLst>
              </p14:cNvPr>
              <p14:cNvContentPartPr/>
              <p14:nvPr/>
            </p14:nvContentPartPr>
            <p14:xfrm>
              <a:off x="1213130" y="5271811"/>
              <a:ext cx="28800" cy="38520"/>
            </p14:xfrm>
          </p:contentPart>
        </mc:Choice>
        <mc:Fallback>
          <p:pic>
            <p:nvPicPr>
              <p:cNvPr id="498" name="Freihand 497">
                <a:extLst>
                  <a:ext uri="{FF2B5EF4-FFF2-40B4-BE49-F238E27FC236}">
                    <a16:creationId xmlns:a16="http://schemas.microsoft.com/office/drawing/2014/main" id="{665137DE-90D4-4965-83EF-7A231351735A}"/>
                  </a:ext>
                </a:extLst>
              </p:cNvPr>
              <p:cNvPicPr/>
              <p:nvPr/>
            </p:nvPicPr>
            <p:blipFill>
              <a:blip r:embed="rId847"/>
              <a:stretch>
                <a:fillRect/>
              </a:stretch>
            </p:blipFill>
            <p:spPr>
              <a:xfrm>
                <a:off x="1208810" y="5267491"/>
                <a:ext cx="37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48">
            <p14:nvContentPartPr>
              <p14:cNvPr id="499" name="Freihand 498">
                <a:extLst>
                  <a:ext uri="{FF2B5EF4-FFF2-40B4-BE49-F238E27FC236}">
                    <a16:creationId xmlns:a16="http://schemas.microsoft.com/office/drawing/2014/main" id="{F7F6F0FD-FFDF-4F93-99AA-93B88CBE4B4F}"/>
                  </a:ext>
                </a:extLst>
              </p14:cNvPr>
              <p14:cNvContentPartPr/>
              <p14:nvPr/>
            </p14:nvContentPartPr>
            <p14:xfrm>
              <a:off x="1223930" y="5311771"/>
              <a:ext cx="124560" cy="88560"/>
            </p14:xfrm>
          </p:contentPart>
        </mc:Choice>
        <mc:Fallback>
          <p:pic>
            <p:nvPicPr>
              <p:cNvPr id="499" name="Freihand 498">
                <a:extLst>
                  <a:ext uri="{FF2B5EF4-FFF2-40B4-BE49-F238E27FC236}">
                    <a16:creationId xmlns:a16="http://schemas.microsoft.com/office/drawing/2014/main" id="{F7F6F0FD-FFDF-4F93-99AA-93B88CBE4B4F}"/>
                  </a:ext>
                </a:extLst>
              </p:cNvPr>
              <p:cNvPicPr/>
              <p:nvPr/>
            </p:nvPicPr>
            <p:blipFill>
              <a:blip r:embed="rId849"/>
              <a:stretch>
                <a:fillRect/>
              </a:stretch>
            </p:blipFill>
            <p:spPr>
              <a:xfrm>
                <a:off x="1219610" y="5307451"/>
                <a:ext cx="133200" cy="97200"/>
              </a:xfrm>
              <a:prstGeom prst="rect">
                <a:avLst/>
              </a:prstGeom>
            </p:spPr>
          </p:pic>
        </mc:Fallback>
      </mc:AlternateContent>
      <p:grpSp>
        <p:nvGrpSpPr>
          <p:cNvPr id="524" name="Gruppieren 523">
            <a:extLst>
              <a:ext uri="{FF2B5EF4-FFF2-40B4-BE49-F238E27FC236}">
                <a16:creationId xmlns:a16="http://schemas.microsoft.com/office/drawing/2014/main" id="{D5BDFDF1-9E9F-482E-891F-551F409093ED}"/>
              </a:ext>
            </a:extLst>
          </p:cNvPr>
          <p:cNvGrpSpPr/>
          <p:nvPr/>
        </p:nvGrpSpPr>
        <p:grpSpPr>
          <a:xfrm>
            <a:off x="209810" y="5548291"/>
            <a:ext cx="1736280" cy="544320"/>
            <a:chOff x="209810" y="5548291"/>
            <a:chExt cx="1736280" cy="544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50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44706059-32CA-446B-B492-EDE59B6F075F}"/>
                    </a:ext>
                  </a:extLst>
                </p14:cNvPr>
                <p14:cNvContentPartPr/>
                <p14:nvPr/>
              </p14:nvContentPartPr>
              <p14:xfrm>
                <a:off x="209810" y="5596891"/>
                <a:ext cx="208440" cy="95760"/>
              </p14:xfrm>
            </p:contentPart>
          </mc:Choice>
          <mc:Fallback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44706059-32CA-446B-B492-EDE59B6F075F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205490" y="5592571"/>
                  <a:ext cx="21708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2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52F1AEDD-7480-4DA3-8897-8A458192BACB}"/>
                    </a:ext>
                  </a:extLst>
                </p14:cNvPr>
                <p14:cNvContentPartPr/>
                <p14:nvPr/>
              </p14:nvContentPartPr>
              <p14:xfrm>
                <a:off x="471530" y="5603371"/>
                <a:ext cx="76680" cy="91440"/>
              </p14:xfrm>
            </p:contentPart>
          </mc:Choice>
          <mc:Fallback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52F1AEDD-7480-4DA3-8897-8A458192BACB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467210" y="5599051"/>
                  <a:ext cx="8532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4">
              <p14:nvContentPartPr>
                <p14:cNvPr id="502" name="Freihand 501">
                  <a:extLst>
                    <a:ext uri="{FF2B5EF4-FFF2-40B4-BE49-F238E27FC236}">
                      <a16:creationId xmlns:a16="http://schemas.microsoft.com/office/drawing/2014/main" id="{8392E2B4-67E9-4FA6-A110-87B1D4452C83}"/>
                    </a:ext>
                  </a:extLst>
                </p14:cNvPr>
                <p14:cNvContentPartPr/>
                <p14:nvPr/>
              </p14:nvContentPartPr>
              <p14:xfrm>
                <a:off x="577010" y="5603011"/>
                <a:ext cx="273600" cy="78840"/>
              </p14:xfrm>
            </p:contentPart>
          </mc:Choice>
          <mc:Fallback>
            <p:pic>
              <p:nvPicPr>
                <p:cNvPr id="502" name="Freihand 501">
                  <a:extLst>
                    <a:ext uri="{FF2B5EF4-FFF2-40B4-BE49-F238E27FC236}">
                      <a16:creationId xmlns:a16="http://schemas.microsoft.com/office/drawing/2014/main" id="{8392E2B4-67E9-4FA6-A110-87B1D4452C83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72690" y="5598691"/>
                  <a:ext cx="2822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91FCC2F7-776C-4AE6-ADFD-6B4CB2DC2BDC}"/>
                    </a:ext>
                  </a:extLst>
                </p14:cNvPr>
                <p14:cNvContentPartPr/>
                <p14:nvPr/>
              </p14:nvContentPartPr>
              <p14:xfrm>
                <a:off x="1026290" y="5559451"/>
                <a:ext cx="255240" cy="228960"/>
              </p14:xfrm>
            </p:contentPart>
          </mc:Choice>
          <mc:Fallback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91FCC2F7-776C-4AE6-ADFD-6B4CB2DC2BDC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1021970" y="5555131"/>
                  <a:ext cx="26388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9EC9755-6559-410D-BD18-153EF20A0ED7}"/>
                    </a:ext>
                  </a:extLst>
                </p14:cNvPr>
                <p14:cNvContentPartPr/>
                <p14:nvPr/>
              </p14:nvContentPartPr>
              <p14:xfrm>
                <a:off x="1367570" y="5548291"/>
                <a:ext cx="252360" cy="175680"/>
              </p14:xfrm>
            </p:contentPart>
          </mc:Choice>
          <mc:Fallback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9EC9755-6559-410D-BD18-153EF20A0ED7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1363250" y="5543971"/>
                  <a:ext cx="26100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0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BE722BE3-A42D-44ED-8475-9F6875F41DCF}"/>
                    </a:ext>
                  </a:extLst>
                </p14:cNvPr>
                <p14:cNvContentPartPr/>
                <p14:nvPr/>
              </p14:nvContentPartPr>
              <p14:xfrm>
                <a:off x="246890" y="5903611"/>
                <a:ext cx="19800" cy="125280"/>
              </p14:xfrm>
            </p:contentPart>
          </mc:Choice>
          <mc:Fallback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BE722BE3-A42D-44ED-8475-9F6875F41DCF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242570" y="5899291"/>
                  <a:ext cx="2844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2">
              <p14:nvContentPartPr>
                <p14:cNvPr id="508" name="Freihand 507">
                  <a:extLst>
                    <a:ext uri="{FF2B5EF4-FFF2-40B4-BE49-F238E27FC236}">
                      <a16:creationId xmlns:a16="http://schemas.microsoft.com/office/drawing/2014/main" id="{DE01B93E-20A5-45BB-BA69-96D8AB323915}"/>
                    </a:ext>
                  </a:extLst>
                </p14:cNvPr>
                <p14:cNvContentPartPr/>
                <p14:nvPr/>
              </p14:nvContentPartPr>
              <p14:xfrm>
                <a:off x="254090" y="5950411"/>
                <a:ext cx="131040" cy="64800"/>
              </p14:xfrm>
            </p:contentPart>
          </mc:Choice>
          <mc:Fallback>
            <p:pic>
              <p:nvPicPr>
                <p:cNvPr id="508" name="Freihand 507">
                  <a:extLst>
                    <a:ext uri="{FF2B5EF4-FFF2-40B4-BE49-F238E27FC236}">
                      <a16:creationId xmlns:a16="http://schemas.microsoft.com/office/drawing/2014/main" id="{DE01B93E-20A5-45BB-BA69-96D8AB323915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249770" y="5946091"/>
                  <a:ext cx="139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A37F072C-86FB-401A-9A4E-453AD519C07E}"/>
                    </a:ext>
                  </a:extLst>
                </p14:cNvPr>
                <p14:cNvContentPartPr/>
                <p14:nvPr/>
              </p14:nvContentPartPr>
              <p14:xfrm>
                <a:off x="425810" y="5832331"/>
                <a:ext cx="132120" cy="260280"/>
              </p14:xfrm>
            </p:contentPart>
          </mc:Choice>
          <mc:Fallback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A37F072C-86FB-401A-9A4E-453AD519C07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421490" y="5828011"/>
                  <a:ext cx="1407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1F05F55C-8E07-4D6D-8838-F1B902B6E605}"/>
                    </a:ext>
                  </a:extLst>
                </p14:cNvPr>
                <p14:cNvContentPartPr/>
                <p14:nvPr/>
              </p14:nvContentPartPr>
              <p14:xfrm>
                <a:off x="569810" y="5834131"/>
                <a:ext cx="360" cy="360"/>
              </p14:xfrm>
            </p:contentPart>
          </mc:Choice>
          <mc:Fallback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1F05F55C-8E07-4D6D-8838-F1B902B6E605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65490" y="58298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7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7B3261C5-5330-4D99-A2A2-C7BE6269567C}"/>
                    </a:ext>
                  </a:extLst>
                </p14:cNvPr>
                <p14:cNvContentPartPr/>
                <p14:nvPr/>
              </p14:nvContentPartPr>
              <p14:xfrm>
                <a:off x="533090" y="5833771"/>
                <a:ext cx="36720" cy="196920"/>
              </p14:xfrm>
            </p:contentPart>
          </mc:Choice>
          <mc:Fallback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7B3261C5-5330-4D99-A2A2-C7BE6269567C}"/>
                    </a:ext>
                  </a:extLst>
                </p:cNvPr>
                <p:cNvPicPr/>
                <p:nvPr/>
              </p:nvPicPr>
              <p:blipFill>
                <a:blip r:embed="rId868"/>
                <a:stretch>
                  <a:fillRect/>
                </a:stretch>
              </p:blipFill>
              <p:spPr>
                <a:xfrm>
                  <a:off x="528770" y="5829451"/>
                  <a:ext cx="4536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9">
              <p14:nvContentPartPr>
                <p14:cNvPr id="512" name="Freihand 511">
                  <a:extLst>
                    <a:ext uri="{FF2B5EF4-FFF2-40B4-BE49-F238E27FC236}">
                      <a16:creationId xmlns:a16="http://schemas.microsoft.com/office/drawing/2014/main" id="{C634C4EF-5F7A-4B36-9518-AB4A76B918EA}"/>
                    </a:ext>
                  </a:extLst>
                </p14:cNvPr>
                <p14:cNvContentPartPr/>
                <p14:nvPr/>
              </p14:nvContentPartPr>
              <p14:xfrm>
                <a:off x="582050" y="5932411"/>
                <a:ext cx="93600" cy="75960"/>
              </p14:xfrm>
            </p:contentPart>
          </mc:Choice>
          <mc:Fallback>
            <p:pic>
              <p:nvPicPr>
                <p:cNvPr id="512" name="Freihand 511">
                  <a:extLst>
                    <a:ext uri="{FF2B5EF4-FFF2-40B4-BE49-F238E27FC236}">
                      <a16:creationId xmlns:a16="http://schemas.microsoft.com/office/drawing/2014/main" id="{C634C4EF-5F7A-4B36-9518-AB4A76B918EA}"/>
                    </a:ext>
                  </a:extLst>
                </p:cNvPr>
                <p:cNvPicPr/>
                <p:nvPr/>
              </p:nvPicPr>
              <p:blipFill>
                <a:blip r:embed="rId870"/>
                <a:stretch>
                  <a:fillRect/>
                </a:stretch>
              </p:blipFill>
              <p:spPr>
                <a:xfrm>
                  <a:off x="577730" y="5928091"/>
                  <a:ext cx="1022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1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9171D5C2-46B4-4408-A8F4-D08B5C716FD5}"/>
                    </a:ext>
                  </a:extLst>
                </p14:cNvPr>
                <p14:cNvContentPartPr/>
                <p14:nvPr/>
              </p14:nvContentPartPr>
              <p14:xfrm>
                <a:off x="716690" y="5844571"/>
                <a:ext cx="142200" cy="177480"/>
              </p14:xfrm>
            </p:contentPart>
          </mc:Choice>
          <mc:Fallback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9171D5C2-46B4-4408-A8F4-D08B5C716FD5}"/>
                    </a:ext>
                  </a:extLst>
                </p:cNvPr>
                <p:cNvPicPr/>
                <p:nvPr/>
              </p:nvPicPr>
              <p:blipFill>
                <a:blip r:embed="rId872"/>
                <a:stretch>
                  <a:fillRect/>
                </a:stretch>
              </p:blipFill>
              <p:spPr>
                <a:xfrm>
                  <a:off x="712370" y="5840251"/>
                  <a:ext cx="1508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3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E069B9EF-49DE-424B-A402-C9657292D0D0}"/>
                    </a:ext>
                  </a:extLst>
                </p14:cNvPr>
                <p14:cNvContentPartPr/>
                <p14:nvPr/>
              </p14:nvContentPartPr>
              <p14:xfrm>
                <a:off x="853850" y="5840611"/>
                <a:ext cx="10800" cy="16920"/>
              </p14:xfrm>
            </p:contentPart>
          </mc:Choice>
          <mc:Fallback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E069B9EF-49DE-424B-A402-C9657292D0D0}"/>
                    </a:ext>
                  </a:extLst>
                </p:cNvPr>
                <p:cNvPicPr/>
                <p:nvPr/>
              </p:nvPicPr>
              <p:blipFill>
                <a:blip r:embed="rId874"/>
                <a:stretch>
                  <a:fillRect/>
                </a:stretch>
              </p:blipFill>
              <p:spPr>
                <a:xfrm>
                  <a:off x="849530" y="5836291"/>
                  <a:ext cx="1944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5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D779FE92-3283-481A-A4F0-8DA5DFB6A338}"/>
                    </a:ext>
                  </a:extLst>
                </p14:cNvPr>
                <p14:cNvContentPartPr/>
                <p14:nvPr/>
              </p14:nvContentPartPr>
              <p14:xfrm>
                <a:off x="919370" y="5924851"/>
                <a:ext cx="183600" cy="58320"/>
              </p14:xfrm>
            </p:contentPart>
          </mc:Choice>
          <mc:Fallback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D779FE92-3283-481A-A4F0-8DA5DFB6A338}"/>
                    </a:ext>
                  </a:extLst>
                </p:cNvPr>
                <p:cNvPicPr/>
                <p:nvPr/>
              </p:nvPicPr>
              <p:blipFill>
                <a:blip r:embed="rId876"/>
                <a:stretch>
                  <a:fillRect/>
                </a:stretch>
              </p:blipFill>
              <p:spPr>
                <a:xfrm>
                  <a:off x="915050" y="5920531"/>
                  <a:ext cx="1922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7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79811697-361A-4771-AE42-3811F4BD49B4}"/>
                    </a:ext>
                  </a:extLst>
                </p14:cNvPr>
                <p14:cNvContentPartPr/>
                <p14:nvPr/>
              </p14:nvContentPartPr>
              <p14:xfrm>
                <a:off x="1194770" y="5850691"/>
                <a:ext cx="120960" cy="218880"/>
              </p14:xfrm>
            </p:contentPart>
          </mc:Choice>
          <mc:Fallback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79811697-361A-4771-AE42-3811F4BD49B4}"/>
                    </a:ext>
                  </a:extLst>
                </p:cNvPr>
                <p:cNvPicPr/>
                <p:nvPr/>
              </p:nvPicPr>
              <p:blipFill>
                <a:blip r:embed="rId878"/>
                <a:stretch>
                  <a:fillRect/>
                </a:stretch>
              </p:blipFill>
              <p:spPr>
                <a:xfrm>
                  <a:off x="1190450" y="5846371"/>
                  <a:ext cx="129600" cy="22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9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8066A4E1-5941-4655-8A06-088DC8C42801}"/>
                    </a:ext>
                  </a:extLst>
                </p14:cNvPr>
                <p14:cNvContentPartPr/>
                <p14:nvPr/>
              </p14:nvContentPartPr>
              <p14:xfrm>
                <a:off x="1320050" y="5909371"/>
                <a:ext cx="95040" cy="47520"/>
              </p14:xfrm>
            </p:contentPart>
          </mc:Choice>
          <mc:Fallback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8066A4E1-5941-4655-8A06-088DC8C42801}"/>
                    </a:ext>
                  </a:extLst>
                </p:cNvPr>
                <p:cNvPicPr/>
                <p:nvPr/>
              </p:nvPicPr>
              <p:blipFill>
                <a:blip r:embed="rId880"/>
                <a:stretch>
                  <a:fillRect/>
                </a:stretch>
              </p:blipFill>
              <p:spPr>
                <a:xfrm>
                  <a:off x="1315730" y="5905051"/>
                  <a:ext cx="1036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1">
              <p14:nvContentPartPr>
                <p14:cNvPr id="518" name="Freihand 517">
                  <a:extLst>
                    <a:ext uri="{FF2B5EF4-FFF2-40B4-BE49-F238E27FC236}">
                      <a16:creationId xmlns:a16="http://schemas.microsoft.com/office/drawing/2014/main" id="{C6FFA77F-2819-48F0-B6DC-342710314325}"/>
                    </a:ext>
                  </a:extLst>
                </p14:cNvPr>
                <p14:cNvContentPartPr/>
                <p14:nvPr/>
              </p14:nvContentPartPr>
              <p14:xfrm>
                <a:off x="1421930" y="5922331"/>
                <a:ext cx="95040" cy="48240"/>
              </p14:xfrm>
            </p:contentPart>
          </mc:Choice>
          <mc:Fallback>
            <p:pic>
              <p:nvPicPr>
                <p:cNvPr id="518" name="Freihand 517">
                  <a:extLst>
                    <a:ext uri="{FF2B5EF4-FFF2-40B4-BE49-F238E27FC236}">
                      <a16:creationId xmlns:a16="http://schemas.microsoft.com/office/drawing/2014/main" id="{C6FFA77F-2819-48F0-B6DC-342710314325}"/>
                    </a:ext>
                  </a:extLst>
                </p:cNvPr>
                <p:cNvPicPr/>
                <p:nvPr/>
              </p:nvPicPr>
              <p:blipFill>
                <a:blip r:embed="rId882"/>
                <a:stretch>
                  <a:fillRect/>
                </a:stretch>
              </p:blipFill>
              <p:spPr>
                <a:xfrm>
                  <a:off x="1417610" y="5918011"/>
                  <a:ext cx="10368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3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4EC5E20-EDAD-4396-BFE1-85AF62DD4B6A}"/>
                    </a:ext>
                  </a:extLst>
                </p14:cNvPr>
                <p14:cNvContentPartPr/>
                <p14:nvPr/>
              </p14:nvContentPartPr>
              <p14:xfrm>
                <a:off x="1525970" y="5794171"/>
                <a:ext cx="88560" cy="180720"/>
              </p14:xfrm>
            </p:contentPart>
          </mc:Choice>
          <mc:Fallback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4EC5E20-EDAD-4396-BFE1-85AF62DD4B6A}"/>
                    </a:ext>
                  </a:extLst>
                </p:cNvPr>
                <p:cNvPicPr/>
                <p:nvPr/>
              </p:nvPicPr>
              <p:blipFill>
                <a:blip r:embed="rId884"/>
                <a:stretch>
                  <a:fillRect/>
                </a:stretch>
              </p:blipFill>
              <p:spPr>
                <a:xfrm>
                  <a:off x="1521650" y="5789851"/>
                  <a:ext cx="972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5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1A2AA56C-EAD9-4E2B-86DE-8F1F06990BFD}"/>
                    </a:ext>
                  </a:extLst>
                </p14:cNvPr>
                <p14:cNvContentPartPr/>
                <p14:nvPr/>
              </p14:nvContentPartPr>
              <p14:xfrm>
                <a:off x="1624250" y="5884531"/>
                <a:ext cx="168120" cy="73440"/>
              </p14:xfrm>
            </p:contentPart>
          </mc:Choice>
          <mc:Fallback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1A2AA56C-EAD9-4E2B-86DE-8F1F06990BFD}"/>
                    </a:ext>
                  </a:extLst>
                </p:cNvPr>
                <p:cNvPicPr/>
                <p:nvPr/>
              </p:nvPicPr>
              <p:blipFill>
                <a:blip r:embed="rId886"/>
                <a:stretch>
                  <a:fillRect/>
                </a:stretch>
              </p:blipFill>
              <p:spPr>
                <a:xfrm>
                  <a:off x="1619930" y="5880211"/>
                  <a:ext cx="176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7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FF25CE07-AA23-4A40-B7FC-70198813D023}"/>
                    </a:ext>
                  </a:extLst>
                </p14:cNvPr>
                <p14:cNvContentPartPr/>
                <p14:nvPr/>
              </p14:nvContentPartPr>
              <p14:xfrm>
                <a:off x="1789490" y="5849971"/>
                <a:ext cx="84240" cy="107280"/>
              </p14:xfrm>
            </p:contentPart>
          </mc:Choice>
          <mc:Fallback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FF25CE07-AA23-4A40-B7FC-70198813D023}"/>
                    </a:ext>
                  </a:extLst>
                </p:cNvPr>
                <p:cNvPicPr/>
                <p:nvPr/>
              </p:nvPicPr>
              <p:blipFill>
                <a:blip r:embed="rId888"/>
                <a:stretch>
                  <a:fillRect/>
                </a:stretch>
              </p:blipFill>
              <p:spPr>
                <a:xfrm>
                  <a:off x="1785170" y="5845651"/>
                  <a:ext cx="928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9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DAB79829-9879-4E83-A242-67BE6F3C2922}"/>
                    </a:ext>
                  </a:extLst>
                </p14:cNvPr>
                <p14:cNvContentPartPr/>
                <p14:nvPr/>
              </p14:nvContentPartPr>
              <p14:xfrm>
                <a:off x="1922330" y="5709211"/>
                <a:ext cx="23760" cy="163800"/>
              </p14:xfrm>
            </p:contentPart>
          </mc:Choice>
          <mc:Fallback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DAB79829-9879-4E83-A242-67BE6F3C2922}"/>
                    </a:ext>
                  </a:extLst>
                </p:cNvPr>
                <p:cNvPicPr/>
                <p:nvPr/>
              </p:nvPicPr>
              <p:blipFill>
                <a:blip r:embed="rId890"/>
                <a:stretch>
                  <a:fillRect/>
                </a:stretch>
              </p:blipFill>
              <p:spPr>
                <a:xfrm>
                  <a:off x="1918010" y="5704891"/>
                  <a:ext cx="3240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1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45573E49-9D5B-4A3A-A4A6-9FFF4EE3BD66}"/>
                    </a:ext>
                  </a:extLst>
                </p14:cNvPr>
                <p14:cNvContentPartPr/>
                <p14:nvPr/>
              </p14:nvContentPartPr>
              <p14:xfrm>
                <a:off x="1928090" y="5948611"/>
                <a:ext cx="5400" cy="23400"/>
              </p14:xfrm>
            </p:contentPart>
          </mc:Choice>
          <mc:Fallback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45573E49-9D5B-4A3A-A4A6-9FFF4EE3BD66}"/>
                    </a:ext>
                  </a:extLst>
                </p:cNvPr>
                <p:cNvPicPr/>
                <p:nvPr/>
              </p:nvPicPr>
              <p:blipFill>
                <a:blip r:embed="rId892"/>
                <a:stretch>
                  <a:fillRect/>
                </a:stretch>
              </p:blipFill>
              <p:spPr>
                <a:xfrm>
                  <a:off x="1923770" y="5944291"/>
                  <a:ext cx="14040" cy="32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8" name="Gruppieren 587">
            <a:extLst>
              <a:ext uri="{FF2B5EF4-FFF2-40B4-BE49-F238E27FC236}">
                <a16:creationId xmlns:a16="http://schemas.microsoft.com/office/drawing/2014/main" id="{7619E5C9-28BC-472D-BC31-52AAF9AB5DCD}"/>
              </a:ext>
            </a:extLst>
          </p:cNvPr>
          <p:cNvGrpSpPr/>
          <p:nvPr/>
        </p:nvGrpSpPr>
        <p:grpSpPr>
          <a:xfrm>
            <a:off x="6144770" y="4822171"/>
            <a:ext cx="2541600" cy="1788480"/>
            <a:chOff x="6144770" y="4822171"/>
            <a:chExt cx="2541600" cy="1788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893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44EBD19B-204F-4C83-8334-2A3AAD26F175}"/>
                    </a:ext>
                  </a:extLst>
                </p14:cNvPr>
                <p14:cNvContentPartPr/>
                <p14:nvPr/>
              </p14:nvContentPartPr>
              <p14:xfrm>
                <a:off x="6148730" y="5071291"/>
                <a:ext cx="105480" cy="1539360"/>
              </p14:xfrm>
            </p:contentPart>
          </mc:Choice>
          <mc:Fallback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44EBD19B-204F-4C83-8334-2A3AAD26F175}"/>
                    </a:ext>
                  </a:extLst>
                </p:cNvPr>
                <p:cNvPicPr/>
                <p:nvPr/>
              </p:nvPicPr>
              <p:blipFill>
                <a:blip r:embed="rId894"/>
                <a:stretch>
                  <a:fillRect/>
                </a:stretch>
              </p:blipFill>
              <p:spPr>
                <a:xfrm>
                  <a:off x="6144410" y="5066971"/>
                  <a:ext cx="114120" cy="154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5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B8B0AA28-D26C-40A5-9D2D-E308BBCA6772}"/>
                    </a:ext>
                  </a:extLst>
                </p14:cNvPr>
                <p14:cNvContentPartPr/>
                <p14:nvPr/>
              </p14:nvContentPartPr>
              <p14:xfrm>
                <a:off x="6388850" y="5042131"/>
                <a:ext cx="181080" cy="202320"/>
              </p14:xfrm>
            </p:contentPart>
          </mc:Choice>
          <mc:Fallback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B8B0AA28-D26C-40A5-9D2D-E308BBCA6772}"/>
                    </a:ext>
                  </a:extLst>
                </p:cNvPr>
                <p:cNvPicPr/>
                <p:nvPr/>
              </p:nvPicPr>
              <p:blipFill>
                <a:blip r:embed="rId896"/>
                <a:stretch>
                  <a:fillRect/>
                </a:stretch>
              </p:blipFill>
              <p:spPr>
                <a:xfrm>
                  <a:off x="6384530" y="5037811"/>
                  <a:ext cx="189720" cy="21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7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5DDA2015-7D4A-4245-8E64-D74562AC2F10}"/>
                    </a:ext>
                  </a:extLst>
                </p14:cNvPr>
                <p14:cNvContentPartPr/>
                <p14:nvPr/>
              </p14:nvContentPartPr>
              <p14:xfrm>
                <a:off x="6633290" y="5127451"/>
                <a:ext cx="80640" cy="12240"/>
              </p14:xfrm>
            </p:contentPart>
          </mc:Choice>
          <mc:Fallback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5DDA2015-7D4A-4245-8E64-D74562AC2F10}"/>
                    </a:ext>
                  </a:extLst>
                </p:cNvPr>
                <p:cNvPicPr/>
                <p:nvPr/>
              </p:nvPicPr>
              <p:blipFill>
                <a:blip r:embed="rId898"/>
                <a:stretch>
                  <a:fillRect/>
                </a:stretch>
              </p:blipFill>
              <p:spPr>
                <a:xfrm>
                  <a:off x="6628970" y="5123131"/>
                  <a:ext cx="892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9">
              <p14:nvContentPartPr>
                <p14:cNvPr id="528" name="Freihand 527">
                  <a:extLst>
                    <a:ext uri="{FF2B5EF4-FFF2-40B4-BE49-F238E27FC236}">
                      <a16:creationId xmlns:a16="http://schemas.microsoft.com/office/drawing/2014/main" id="{DE970FE5-A7FE-4507-A037-FE0069C20784}"/>
                    </a:ext>
                  </a:extLst>
                </p14:cNvPr>
                <p14:cNvContentPartPr/>
                <p14:nvPr/>
              </p14:nvContentPartPr>
              <p14:xfrm>
                <a:off x="6788090" y="5102611"/>
                <a:ext cx="172800" cy="76320"/>
              </p14:xfrm>
            </p:contentPart>
          </mc:Choice>
          <mc:Fallback>
            <p:pic>
              <p:nvPicPr>
                <p:cNvPr id="528" name="Freihand 527">
                  <a:extLst>
                    <a:ext uri="{FF2B5EF4-FFF2-40B4-BE49-F238E27FC236}">
                      <a16:creationId xmlns:a16="http://schemas.microsoft.com/office/drawing/2014/main" id="{DE970FE5-A7FE-4507-A037-FE0069C20784}"/>
                    </a:ext>
                  </a:extLst>
                </p:cNvPr>
                <p:cNvPicPr/>
                <p:nvPr/>
              </p:nvPicPr>
              <p:blipFill>
                <a:blip r:embed="rId900"/>
                <a:stretch>
                  <a:fillRect/>
                </a:stretch>
              </p:blipFill>
              <p:spPr>
                <a:xfrm>
                  <a:off x="6783770" y="5098291"/>
                  <a:ext cx="18144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1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4A8BE43C-E18F-46A6-AB99-5567FC10D9BE}"/>
                    </a:ext>
                  </a:extLst>
                </p14:cNvPr>
                <p14:cNvContentPartPr/>
                <p14:nvPr/>
              </p14:nvContentPartPr>
              <p14:xfrm>
                <a:off x="7029290" y="5082091"/>
                <a:ext cx="68040" cy="86760"/>
              </p14:xfrm>
            </p:contentPart>
          </mc:Choice>
          <mc:Fallback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4A8BE43C-E18F-46A6-AB99-5567FC10D9BE}"/>
                    </a:ext>
                  </a:extLst>
                </p:cNvPr>
                <p:cNvPicPr/>
                <p:nvPr/>
              </p:nvPicPr>
              <p:blipFill>
                <a:blip r:embed="rId902"/>
                <a:stretch>
                  <a:fillRect/>
                </a:stretch>
              </p:blipFill>
              <p:spPr>
                <a:xfrm>
                  <a:off x="7024970" y="5077771"/>
                  <a:ext cx="766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3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3DC5DE16-AC7C-4FD3-B912-314D3D52B8F2}"/>
                    </a:ext>
                  </a:extLst>
                </p14:cNvPr>
                <p14:cNvContentPartPr/>
                <p14:nvPr/>
              </p14:nvContentPartPr>
              <p14:xfrm>
                <a:off x="7116410" y="5081371"/>
                <a:ext cx="259560" cy="88920"/>
              </p14:xfrm>
            </p:contentPart>
          </mc:Choice>
          <mc:Fallback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3DC5DE16-AC7C-4FD3-B912-314D3D52B8F2}"/>
                    </a:ext>
                  </a:extLst>
                </p:cNvPr>
                <p:cNvPicPr/>
                <p:nvPr/>
              </p:nvPicPr>
              <p:blipFill>
                <a:blip r:embed="rId904"/>
                <a:stretch>
                  <a:fillRect/>
                </a:stretch>
              </p:blipFill>
              <p:spPr>
                <a:xfrm>
                  <a:off x="7112090" y="5077051"/>
                  <a:ext cx="268200" cy="9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5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A1FC9228-04A3-43CD-B765-5DFA8CEC5426}"/>
                    </a:ext>
                  </a:extLst>
                </p14:cNvPr>
                <p14:cNvContentPartPr/>
                <p14:nvPr/>
              </p14:nvContentPartPr>
              <p14:xfrm>
                <a:off x="6618530" y="5369011"/>
                <a:ext cx="113760" cy="124920"/>
              </p14:xfrm>
            </p:contentPart>
          </mc:Choice>
          <mc:Fallback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A1FC9228-04A3-43CD-B765-5DFA8CEC5426}"/>
                    </a:ext>
                  </a:extLst>
                </p:cNvPr>
                <p:cNvPicPr/>
                <p:nvPr/>
              </p:nvPicPr>
              <p:blipFill>
                <a:blip r:embed="rId906"/>
                <a:stretch>
                  <a:fillRect/>
                </a:stretch>
              </p:blipFill>
              <p:spPr>
                <a:xfrm>
                  <a:off x="6614210" y="5364331"/>
                  <a:ext cx="122400" cy="13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7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60C2B9B-7E46-4DB2-BA7A-9130F91190AF}"/>
                    </a:ext>
                  </a:extLst>
                </p14:cNvPr>
                <p14:cNvContentPartPr/>
                <p14:nvPr/>
              </p14:nvContentPartPr>
              <p14:xfrm>
                <a:off x="6625370" y="5400691"/>
                <a:ext cx="91800" cy="52200"/>
              </p14:xfrm>
            </p:contentPart>
          </mc:Choice>
          <mc:Fallback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60C2B9B-7E46-4DB2-BA7A-9130F91190AF}"/>
                    </a:ext>
                  </a:extLst>
                </p:cNvPr>
                <p:cNvPicPr/>
                <p:nvPr/>
              </p:nvPicPr>
              <p:blipFill>
                <a:blip r:embed="rId908"/>
                <a:stretch>
                  <a:fillRect/>
                </a:stretch>
              </p:blipFill>
              <p:spPr>
                <a:xfrm>
                  <a:off x="6621050" y="5396371"/>
                  <a:ext cx="1004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9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3190A271-4390-4EFC-82EC-9023A7AB3754}"/>
                    </a:ext>
                  </a:extLst>
                </p14:cNvPr>
                <p14:cNvContentPartPr/>
                <p14:nvPr/>
              </p14:nvContentPartPr>
              <p14:xfrm>
                <a:off x="6764690" y="5451091"/>
                <a:ext cx="42840" cy="49680"/>
              </p14:xfrm>
            </p:contentPart>
          </mc:Choice>
          <mc:Fallback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3190A271-4390-4EFC-82EC-9023A7AB3754}"/>
                    </a:ext>
                  </a:extLst>
                </p:cNvPr>
                <p:cNvPicPr/>
                <p:nvPr/>
              </p:nvPicPr>
              <p:blipFill>
                <a:blip r:embed="rId910"/>
                <a:stretch>
                  <a:fillRect/>
                </a:stretch>
              </p:blipFill>
              <p:spPr>
                <a:xfrm>
                  <a:off x="6760370" y="5446771"/>
                  <a:ext cx="5148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1">
              <p14:nvContentPartPr>
                <p14:cNvPr id="535" name="Freihand 534">
                  <a:extLst>
                    <a:ext uri="{FF2B5EF4-FFF2-40B4-BE49-F238E27FC236}">
                      <a16:creationId xmlns:a16="http://schemas.microsoft.com/office/drawing/2014/main" id="{C8466978-AF0C-4567-A8F0-FC1509414860}"/>
                    </a:ext>
                  </a:extLst>
                </p14:cNvPr>
                <p14:cNvContentPartPr/>
                <p14:nvPr/>
              </p14:nvContentPartPr>
              <p14:xfrm>
                <a:off x="6883490" y="5410771"/>
                <a:ext cx="5400" cy="4320"/>
              </p14:xfrm>
            </p:contentPart>
          </mc:Choice>
          <mc:Fallback>
            <p:pic>
              <p:nvPicPr>
                <p:cNvPr id="535" name="Freihand 534">
                  <a:extLst>
                    <a:ext uri="{FF2B5EF4-FFF2-40B4-BE49-F238E27FC236}">
                      <a16:creationId xmlns:a16="http://schemas.microsoft.com/office/drawing/2014/main" id="{C8466978-AF0C-4567-A8F0-FC1509414860}"/>
                    </a:ext>
                  </a:extLst>
                </p:cNvPr>
                <p:cNvPicPr/>
                <p:nvPr/>
              </p:nvPicPr>
              <p:blipFill>
                <a:blip r:embed="rId912"/>
                <a:stretch>
                  <a:fillRect/>
                </a:stretch>
              </p:blipFill>
              <p:spPr>
                <a:xfrm>
                  <a:off x="6879170" y="5406451"/>
                  <a:ext cx="14040" cy="1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3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C3B03DEE-F7B3-4BF4-9417-B1B6A3122938}"/>
                    </a:ext>
                  </a:extLst>
                </p14:cNvPr>
                <p14:cNvContentPartPr/>
                <p14:nvPr/>
              </p14:nvContentPartPr>
              <p14:xfrm>
                <a:off x="6959450" y="5391691"/>
                <a:ext cx="96840" cy="84960"/>
              </p14:xfrm>
            </p:contentPart>
          </mc:Choice>
          <mc:Fallback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C3B03DEE-F7B3-4BF4-9417-B1B6A3122938}"/>
                    </a:ext>
                  </a:extLst>
                </p:cNvPr>
                <p:cNvPicPr/>
                <p:nvPr/>
              </p:nvPicPr>
              <p:blipFill>
                <a:blip r:embed="rId914"/>
                <a:stretch>
                  <a:fillRect/>
                </a:stretch>
              </p:blipFill>
              <p:spPr>
                <a:xfrm>
                  <a:off x="6955130" y="5387371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5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261EEEF3-4101-4FE5-B753-1E913F1D268F}"/>
                    </a:ext>
                  </a:extLst>
                </p14:cNvPr>
                <p14:cNvContentPartPr/>
                <p14:nvPr/>
              </p14:nvContentPartPr>
              <p14:xfrm>
                <a:off x="7080050" y="5441731"/>
                <a:ext cx="59400" cy="86760"/>
              </p14:xfrm>
            </p:contentPart>
          </mc:Choice>
          <mc:Fallback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261EEEF3-4101-4FE5-B753-1E913F1D268F}"/>
                    </a:ext>
                  </a:extLst>
                </p:cNvPr>
                <p:cNvPicPr/>
                <p:nvPr/>
              </p:nvPicPr>
              <p:blipFill>
                <a:blip r:embed="rId916"/>
                <a:stretch>
                  <a:fillRect/>
                </a:stretch>
              </p:blipFill>
              <p:spPr>
                <a:xfrm>
                  <a:off x="7075730" y="5437411"/>
                  <a:ext cx="680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7">
              <p14:nvContentPartPr>
                <p14:cNvPr id="539" name="Freihand 538">
                  <a:extLst>
                    <a:ext uri="{FF2B5EF4-FFF2-40B4-BE49-F238E27FC236}">
                      <a16:creationId xmlns:a16="http://schemas.microsoft.com/office/drawing/2014/main" id="{9A038BF4-DD38-4214-9D42-A6B72EBDD44E}"/>
                    </a:ext>
                  </a:extLst>
                </p14:cNvPr>
                <p14:cNvContentPartPr/>
                <p14:nvPr/>
              </p14:nvContentPartPr>
              <p14:xfrm>
                <a:off x="7179770" y="5415091"/>
                <a:ext cx="360" cy="360"/>
              </p14:xfrm>
            </p:contentPart>
          </mc:Choice>
          <mc:Fallback>
            <p:pic>
              <p:nvPicPr>
                <p:cNvPr id="539" name="Freihand 538">
                  <a:extLst>
                    <a:ext uri="{FF2B5EF4-FFF2-40B4-BE49-F238E27FC236}">
                      <a16:creationId xmlns:a16="http://schemas.microsoft.com/office/drawing/2014/main" id="{9A038BF4-DD38-4214-9D42-A6B72EBDD44E}"/>
                    </a:ext>
                  </a:extLst>
                </p:cNvPr>
                <p:cNvPicPr/>
                <p:nvPr/>
              </p:nvPicPr>
              <p:blipFill>
                <a:blip r:embed="rId918"/>
                <a:stretch>
                  <a:fillRect/>
                </a:stretch>
              </p:blipFill>
              <p:spPr>
                <a:xfrm>
                  <a:off x="7175450" y="54107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9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793142C1-D0CF-4F2A-921E-ADA3C40B5CBB}"/>
                    </a:ext>
                  </a:extLst>
                </p14:cNvPr>
                <p14:cNvContentPartPr/>
                <p14:nvPr/>
              </p14:nvContentPartPr>
              <p14:xfrm>
                <a:off x="7242050" y="5378731"/>
                <a:ext cx="47880" cy="80640"/>
              </p14:xfrm>
            </p:contentPart>
          </mc:Choice>
          <mc:Fallback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793142C1-D0CF-4F2A-921E-ADA3C40B5CBB}"/>
                    </a:ext>
                  </a:extLst>
                </p:cNvPr>
                <p:cNvPicPr/>
                <p:nvPr/>
              </p:nvPicPr>
              <p:blipFill>
                <a:blip r:embed="rId920"/>
                <a:stretch>
                  <a:fillRect/>
                </a:stretch>
              </p:blipFill>
              <p:spPr>
                <a:xfrm>
                  <a:off x="7237730" y="5374411"/>
                  <a:ext cx="565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1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AC31B923-CE80-489D-BCE9-45D7769ECA70}"/>
                    </a:ext>
                  </a:extLst>
                </p14:cNvPr>
                <p14:cNvContentPartPr/>
                <p14:nvPr/>
              </p14:nvContentPartPr>
              <p14:xfrm>
                <a:off x="7225850" y="5385571"/>
                <a:ext cx="82080" cy="51840"/>
              </p14:xfrm>
            </p:contentPart>
          </mc:Choice>
          <mc:Fallback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AC31B923-CE80-489D-BCE9-45D7769ECA70}"/>
                    </a:ext>
                  </a:extLst>
                </p:cNvPr>
                <p:cNvPicPr/>
                <p:nvPr/>
              </p:nvPicPr>
              <p:blipFill>
                <a:blip r:embed="rId922"/>
                <a:stretch>
                  <a:fillRect/>
                </a:stretch>
              </p:blipFill>
              <p:spPr>
                <a:xfrm>
                  <a:off x="7221530" y="5381251"/>
                  <a:ext cx="9072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3">
              <p14:nvContentPartPr>
                <p14:cNvPr id="542" name="Freihand 541">
                  <a:extLst>
                    <a:ext uri="{FF2B5EF4-FFF2-40B4-BE49-F238E27FC236}">
                      <a16:creationId xmlns:a16="http://schemas.microsoft.com/office/drawing/2014/main" id="{1BDDB7E1-9678-4BD1-9538-6D4624A73998}"/>
                    </a:ext>
                  </a:extLst>
                </p14:cNvPr>
                <p14:cNvContentPartPr/>
                <p14:nvPr/>
              </p14:nvContentPartPr>
              <p14:xfrm>
                <a:off x="7309010" y="5429491"/>
                <a:ext cx="80280" cy="112680"/>
              </p14:xfrm>
            </p:contentPart>
          </mc:Choice>
          <mc:Fallback>
            <p:pic>
              <p:nvPicPr>
                <p:cNvPr id="542" name="Freihand 541">
                  <a:extLst>
                    <a:ext uri="{FF2B5EF4-FFF2-40B4-BE49-F238E27FC236}">
                      <a16:creationId xmlns:a16="http://schemas.microsoft.com/office/drawing/2014/main" id="{1BDDB7E1-9678-4BD1-9538-6D4624A73998}"/>
                    </a:ext>
                  </a:extLst>
                </p:cNvPr>
                <p:cNvPicPr/>
                <p:nvPr/>
              </p:nvPicPr>
              <p:blipFill>
                <a:blip r:embed="rId924"/>
                <a:stretch>
                  <a:fillRect/>
                </a:stretch>
              </p:blipFill>
              <p:spPr>
                <a:xfrm>
                  <a:off x="7304690" y="5425171"/>
                  <a:ext cx="88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5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67C0C909-4C82-4C75-AB1C-EE2D68BFAB10}"/>
                    </a:ext>
                  </a:extLst>
                </p14:cNvPr>
                <p14:cNvContentPartPr/>
                <p14:nvPr/>
              </p14:nvContentPartPr>
              <p14:xfrm>
                <a:off x="7483250" y="5416891"/>
                <a:ext cx="6840" cy="5040"/>
              </p14:xfrm>
            </p:contentPart>
          </mc:Choice>
          <mc:Fallback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67C0C909-4C82-4C75-AB1C-EE2D68BFAB10}"/>
                    </a:ext>
                  </a:extLst>
                </p:cNvPr>
                <p:cNvPicPr/>
                <p:nvPr/>
              </p:nvPicPr>
              <p:blipFill>
                <a:blip r:embed="rId926"/>
                <a:stretch>
                  <a:fillRect/>
                </a:stretch>
              </p:blipFill>
              <p:spPr>
                <a:xfrm>
                  <a:off x="7478930" y="5412571"/>
                  <a:ext cx="1548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7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2E4644A2-E5D6-454F-A2B2-570E6F91DB25}"/>
                    </a:ext>
                  </a:extLst>
                </p14:cNvPr>
                <p14:cNvContentPartPr/>
                <p14:nvPr/>
              </p14:nvContentPartPr>
              <p14:xfrm>
                <a:off x="7553810" y="5460811"/>
                <a:ext cx="77400" cy="7560"/>
              </p14:xfrm>
            </p:contentPart>
          </mc:Choice>
          <mc:Fallback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2E4644A2-E5D6-454F-A2B2-570E6F91DB25}"/>
                    </a:ext>
                  </a:extLst>
                </p:cNvPr>
                <p:cNvPicPr/>
                <p:nvPr/>
              </p:nvPicPr>
              <p:blipFill>
                <a:blip r:embed="rId928"/>
                <a:stretch>
                  <a:fillRect/>
                </a:stretch>
              </p:blipFill>
              <p:spPr>
                <a:xfrm>
                  <a:off x="7549490" y="5456491"/>
                  <a:ext cx="860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9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78F7794A-DBB0-4A37-BAB5-E1469090D764}"/>
                    </a:ext>
                  </a:extLst>
                </p14:cNvPr>
                <p14:cNvContentPartPr/>
                <p14:nvPr/>
              </p14:nvContentPartPr>
              <p14:xfrm>
                <a:off x="7681250" y="5455771"/>
                <a:ext cx="99000" cy="12240"/>
              </p14:xfrm>
            </p:contentPart>
          </mc:Choice>
          <mc:Fallback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78F7794A-DBB0-4A37-BAB5-E1469090D764}"/>
                    </a:ext>
                  </a:extLst>
                </p:cNvPr>
                <p:cNvPicPr/>
                <p:nvPr/>
              </p:nvPicPr>
              <p:blipFill>
                <a:blip r:embed="rId930"/>
                <a:stretch>
                  <a:fillRect/>
                </a:stretch>
              </p:blipFill>
              <p:spPr>
                <a:xfrm>
                  <a:off x="7676930" y="5451451"/>
                  <a:ext cx="10764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1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043B8D78-BA98-4DAD-923E-920A167C0AF6}"/>
                    </a:ext>
                  </a:extLst>
                </p14:cNvPr>
                <p14:cNvContentPartPr/>
                <p14:nvPr/>
              </p14:nvContentPartPr>
              <p14:xfrm>
                <a:off x="7841090" y="5374771"/>
                <a:ext cx="92520" cy="88560"/>
              </p14:xfrm>
            </p:contentPart>
          </mc:Choice>
          <mc:Fallback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043B8D78-BA98-4DAD-923E-920A167C0AF6}"/>
                    </a:ext>
                  </a:extLst>
                </p:cNvPr>
                <p:cNvPicPr/>
                <p:nvPr/>
              </p:nvPicPr>
              <p:blipFill>
                <a:blip r:embed="rId932"/>
                <a:stretch>
                  <a:fillRect/>
                </a:stretch>
              </p:blipFill>
              <p:spPr>
                <a:xfrm>
                  <a:off x="7836770" y="5370451"/>
                  <a:ext cx="101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3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FC289DD8-5D59-453B-9DC5-953B9FC4C9E6}"/>
                    </a:ext>
                  </a:extLst>
                </p14:cNvPr>
                <p14:cNvContentPartPr/>
                <p14:nvPr/>
              </p14:nvContentPartPr>
              <p14:xfrm>
                <a:off x="7834610" y="5394931"/>
                <a:ext cx="115920" cy="33120"/>
              </p14:xfrm>
            </p:contentPart>
          </mc:Choice>
          <mc:Fallback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FC289DD8-5D59-453B-9DC5-953B9FC4C9E6}"/>
                    </a:ext>
                  </a:extLst>
                </p:cNvPr>
                <p:cNvPicPr/>
                <p:nvPr/>
              </p:nvPicPr>
              <p:blipFill>
                <a:blip r:embed="rId934"/>
                <a:stretch>
                  <a:fillRect/>
                </a:stretch>
              </p:blipFill>
              <p:spPr>
                <a:xfrm>
                  <a:off x="7830290" y="5390611"/>
                  <a:ext cx="12456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5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C0D095C8-B934-4C93-9D62-75F59794F2FE}"/>
                    </a:ext>
                  </a:extLst>
                </p14:cNvPr>
                <p14:cNvContentPartPr/>
                <p14:nvPr/>
              </p14:nvContentPartPr>
              <p14:xfrm>
                <a:off x="7953410" y="5424451"/>
                <a:ext cx="57960" cy="79200"/>
              </p14:xfrm>
            </p:contentPart>
          </mc:Choice>
          <mc:Fallback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C0D095C8-B934-4C93-9D62-75F59794F2FE}"/>
                    </a:ext>
                  </a:extLst>
                </p:cNvPr>
                <p:cNvPicPr/>
                <p:nvPr/>
              </p:nvPicPr>
              <p:blipFill>
                <a:blip r:embed="rId936"/>
                <a:stretch>
                  <a:fillRect/>
                </a:stretch>
              </p:blipFill>
              <p:spPr>
                <a:xfrm>
                  <a:off x="7949090" y="5420131"/>
                  <a:ext cx="666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7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447C0D72-0DE0-462C-ABBC-9C26731D382A}"/>
                    </a:ext>
                  </a:extLst>
                </p14:cNvPr>
                <p14:cNvContentPartPr/>
                <p14:nvPr/>
              </p14:nvContentPartPr>
              <p14:xfrm>
                <a:off x="7797170" y="5417611"/>
                <a:ext cx="10800" cy="3600"/>
              </p14:xfrm>
            </p:contentPart>
          </mc:Choice>
          <mc:Fallback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447C0D72-0DE0-462C-ABBC-9C26731D382A}"/>
                    </a:ext>
                  </a:extLst>
                </p:cNvPr>
                <p:cNvPicPr/>
                <p:nvPr/>
              </p:nvPicPr>
              <p:blipFill>
                <a:blip r:embed="rId938"/>
                <a:stretch>
                  <a:fillRect/>
                </a:stretch>
              </p:blipFill>
              <p:spPr>
                <a:xfrm>
                  <a:off x="7792850" y="5413291"/>
                  <a:ext cx="1944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9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CA0EFCB2-EFF6-4696-AD89-752F7F91960F}"/>
                    </a:ext>
                  </a:extLst>
                </p14:cNvPr>
                <p14:cNvContentPartPr/>
                <p14:nvPr/>
              </p14:nvContentPartPr>
              <p14:xfrm>
                <a:off x="8005250" y="5317531"/>
                <a:ext cx="68040" cy="264240"/>
              </p14:xfrm>
            </p:contentPart>
          </mc:Choice>
          <mc:Fallback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CA0EFCB2-EFF6-4696-AD89-752F7F91960F}"/>
                    </a:ext>
                  </a:extLst>
                </p:cNvPr>
                <p:cNvPicPr/>
                <p:nvPr/>
              </p:nvPicPr>
              <p:blipFill>
                <a:blip r:embed="rId940"/>
                <a:stretch>
                  <a:fillRect/>
                </a:stretch>
              </p:blipFill>
              <p:spPr>
                <a:xfrm>
                  <a:off x="8000930" y="5313211"/>
                  <a:ext cx="76680" cy="27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1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FCDBD8E6-AA4A-43E4-B3C6-D9601CA72725}"/>
                    </a:ext>
                  </a:extLst>
                </p14:cNvPr>
                <p14:cNvContentPartPr/>
                <p14:nvPr/>
              </p14:nvContentPartPr>
              <p14:xfrm>
                <a:off x="6486050" y="5296291"/>
                <a:ext cx="104400" cy="250200"/>
              </p14:xfrm>
            </p:contentPart>
          </mc:Choice>
          <mc:Fallback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FCDBD8E6-AA4A-43E4-B3C6-D9601CA72725}"/>
                    </a:ext>
                  </a:extLst>
                </p:cNvPr>
                <p:cNvPicPr/>
                <p:nvPr/>
              </p:nvPicPr>
              <p:blipFill>
                <a:blip r:embed="rId942"/>
                <a:stretch>
                  <a:fillRect/>
                </a:stretch>
              </p:blipFill>
              <p:spPr>
                <a:xfrm>
                  <a:off x="6481730" y="5291971"/>
                  <a:ext cx="11304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3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B6F231FB-7969-42DF-98F8-6009D5F2D531}"/>
                    </a:ext>
                  </a:extLst>
                </p14:cNvPr>
                <p14:cNvContentPartPr/>
                <p14:nvPr/>
              </p14:nvContentPartPr>
              <p14:xfrm>
                <a:off x="8133050" y="5072371"/>
                <a:ext cx="5400" cy="82800"/>
              </p14:xfrm>
            </p:contentPart>
          </mc:Choice>
          <mc:Fallback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B6F231FB-7969-42DF-98F8-6009D5F2D531}"/>
                    </a:ext>
                  </a:extLst>
                </p:cNvPr>
                <p:cNvPicPr/>
                <p:nvPr/>
              </p:nvPicPr>
              <p:blipFill>
                <a:blip r:embed="rId944"/>
                <a:stretch>
                  <a:fillRect/>
                </a:stretch>
              </p:blipFill>
              <p:spPr>
                <a:xfrm>
                  <a:off x="8128730" y="5068051"/>
                  <a:ext cx="140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5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AB07F187-854E-413B-BB0D-F96AD9E96251}"/>
                    </a:ext>
                  </a:extLst>
                </p14:cNvPr>
                <p14:cNvContentPartPr/>
                <p14:nvPr/>
              </p14:nvContentPartPr>
              <p14:xfrm>
                <a:off x="8063570" y="5160211"/>
                <a:ext cx="122400" cy="5040"/>
              </p14:xfrm>
            </p:contentPart>
          </mc:Choice>
          <mc:Fallback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AB07F187-854E-413B-BB0D-F96AD9E96251}"/>
                    </a:ext>
                  </a:extLst>
                </p:cNvPr>
                <p:cNvPicPr/>
                <p:nvPr/>
              </p:nvPicPr>
              <p:blipFill>
                <a:blip r:embed="rId946"/>
                <a:stretch>
                  <a:fillRect/>
                </a:stretch>
              </p:blipFill>
              <p:spPr>
                <a:xfrm>
                  <a:off x="8059250" y="5155891"/>
                  <a:ext cx="13104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7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F922FAAC-CF19-4FC1-9858-E66F77FD9E40}"/>
                    </a:ext>
                  </a:extLst>
                </p14:cNvPr>
                <p14:cNvContentPartPr/>
                <p14:nvPr/>
              </p14:nvContentPartPr>
              <p14:xfrm>
                <a:off x="8098490" y="5196931"/>
                <a:ext cx="67320" cy="72000"/>
              </p14:xfrm>
            </p:contentPart>
          </mc:Choice>
          <mc:Fallback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F922FAAC-CF19-4FC1-9858-E66F77FD9E40}"/>
                    </a:ext>
                  </a:extLst>
                </p:cNvPr>
                <p:cNvPicPr/>
                <p:nvPr/>
              </p:nvPicPr>
              <p:blipFill>
                <a:blip r:embed="rId948"/>
                <a:stretch>
                  <a:fillRect/>
                </a:stretch>
              </p:blipFill>
              <p:spPr>
                <a:xfrm>
                  <a:off x="8094170" y="5192611"/>
                  <a:ext cx="7596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9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18B20D9F-1BF7-4DC1-B391-B90F05EE6DCE}"/>
                    </a:ext>
                  </a:extLst>
                </p14:cNvPr>
                <p14:cNvContentPartPr/>
                <p14:nvPr/>
              </p14:nvContentPartPr>
              <p14:xfrm>
                <a:off x="6335930" y="5778331"/>
                <a:ext cx="164880" cy="147960"/>
              </p14:xfrm>
            </p:contentPart>
          </mc:Choice>
          <mc:Fallback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18B20D9F-1BF7-4DC1-B391-B90F05EE6DCE}"/>
                    </a:ext>
                  </a:extLst>
                </p:cNvPr>
                <p:cNvPicPr/>
                <p:nvPr/>
              </p:nvPicPr>
              <p:blipFill>
                <a:blip r:embed="rId950"/>
                <a:stretch>
                  <a:fillRect/>
                </a:stretch>
              </p:blipFill>
              <p:spPr>
                <a:xfrm>
                  <a:off x="6331610" y="5774011"/>
                  <a:ext cx="1735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1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2F111CEB-9FA8-4BCB-9923-575B373B444B}"/>
                    </a:ext>
                  </a:extLst>
                </p14:cNvPr>
                <p14:cNvContentPartPr/>
                <p14:nvPr/>
              </p14:nvContentPartPr>
              <p14:xfrm>
                <a:off x="6553370" y="5844211"/>
                <a:ext cx="76320" cy="1080"/>
              </p14:xfrm>
            </p:contentPart>
          </mc:Choice>
          <mc:Fallback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2F111CEB-9FA8-4BCB-9923-575B373B444B}"/>
                    </a:ext>
                  </a:extLst>
                </p:cNvPr>
                <p:cNvPicPr/>
                <p:nvPr/>
              </p:nvPicPr>
              <p:blipFill>
                <a:blip r:embed="rId952"/>
                <a:stretch>
                  <a:fillRect/>
                </a:stretch>
              </p:blipFill>
              <p:spPr>
                <a:xfrm>
                  <a:off x="6549050" y="5839891"/>
                  <a:ext cx="84960" cy="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3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F196A246-6D2E-4881-9CF0-01B12D5C909B}"/>
                    </a:ext>
                  </a:extLst>
                </p14:cNvPr>
                <p14:cNvContentPartPr/>
                <p14:nvPr/>
              </p14:nvContentPartPr>
              <p14:xfrm>
                <a:off x="6775850" y="5801011"/>
                <a:ext cx="215640" cy="87120"/>
              </p14:xfrm>
            </p:contentPart>
          </mc:Choice>
          <mc:Fallback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F196A246-6D2E-4881-9CF0-01B12D5C909B}"/>
                    </a:ext>
                  </a:extLst>
                </p:cNvPr>
                <p:cNvPicPr/>
                <p:nvPr/>
              </p:nvPicPr>
              <p:blipFill>
                <a:blip r:embed="rId954"/>
                <a:stretch>
                  <a:fillRect/>
                </a:stretch>
              </p:blipFill>
              <p:spPr>
                <a:xfrm>
                  <a:off x="6771530" y="5796691"/>
                  <a:ext cx="2242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5">
              <p14:nvContentPartPr>
                <p14:cNvPr id="559" name="Freihand 558">
                  <a:extLst>
                    <a:ext uri="{FF2B5EF4-FFF2-40B4-BE49-F238E27FC236}">
                      <a16:creationId xmlns:a16="http://schemas.microsoft.com/office/drawing/2014/main" id="{A958E660-6D6C-4584-B2CB-2D7C32D81A09}"/>
                    </a:ext>
                  </a:extLst>
                </p14:cNvPr>
                <p14:cNvContentPartPr/>
                <p14:nvPr/>
              </p14:nvContentPartPr>
              <p14:xfrm>
                <a:off x="7045130" y="5781211"/>
                <a:ext cx="91440" cy="79560"/>
              </p14:xfrm>
            </p:contentPart>
          </mc:Choice>
          <mc:Fallback>
            <p:pic>
              <p:nvPicPr>
                <p:cNvPr id="559" name="Freihand 558">
                  <a:extLst>
                    <a:ext uri="{FF2B5EF4-FFF2-40B4-BE49-F238E27FC236}">
                      <a16:creationId xmlns:a16="http://schemas.microsoft.com/office/drawing/2014/main" id="{A958E660-6D6C-4584-B2CB-2D7C32D81A09}"/>
                    </a:ext>
                  </a:extLst>
                </p:cNvPr>
                <p:cNvPicPr/>
                <p:nvPr/>
              </p:nvPicPr>
              <p:blipFill>
                <a:blip r:embed="rId956"/>
                <a:stretch>
                  <a:fillRect/>
                </a:stretch>
              </p:blipFill>
              <p:spPr>
                <a:xfrm>
                  <a:off x="7040810" y="5776891"/>
                  <a:ext cx="1000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7">
              <p14:nvContentPartPr>
                <p14:cNvPr id="560" name="Freihand 559">
                  <a:extLst>
                    <a:ext uri="{FF2B5EF4-FFF2-40B4-BE49-F238E27FC236}">
                      <a16:creationId xmlns:a16="http://schemas.microsoft.com/office/drawing/2014/main" id="{DD97C264-41DE-4F55-B59B-A6301125BE27}"/>
                    </a:ext>
                  </a:extLst>
                </p14:cNvPr>
                <p14:cNvContentPartPr/>
                <p14:nvPr/>
              </p14:nvContentPartPr>
              <p14:xfrm>
                <a:off x="7152410" y="5788051"/>
                <a:ext cx="260640" cy="75600"/>
              </p14:xfrm>
            </p:contentPart>
          </mc:Choice>
          <mc:Fallback>
            <p:pic>
              <p:nvPicPr>
                <p:cNvPr id="560" name="Freihand 559">
                  <a:extLst>
                    <a:ext uri="{FF2B5EF4-FFF2-40B4-BE49-F238E27FC236}">
                      <a16:creationId xmlns:a16="http://schemas.microsoft.com/office/drawing/2014/main" id="{DD97C264-41DE-4F55-B59B-A6301125BE27}"/>
                    </a:ext>
                  </a:extLst>
                </p:cNvPr>
                <p:cNvPicPr/>
                <p:nvPr/>
              </p:nvPicPr>
              <p:blipFill>
                <a:blip r:embed="rId958"/>
                <a:stretch>
                  <a:fillRect/>
                </a:stretch>
              </p:blipFill>
              <p:spPr>
                <a:xfrm>
                  <a:off x="7148090" y="5783731"/>
                  <a:ext cx="26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9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0E098EE5-9A0C-4CDC-880E-C2051C095D86}"/>
                    </a:ext>
                  </a:extLst>
                </p14:cNvPr>
                <p14:cNvContentPartPr/>
                <p14:nvPr/>
              </p14:nvContentPartPr>
              <p14:xfrm>
                <a:off x="6413330" y="6121771"/>
                <a:ext cx="137880" cy="220680"/>
              </p14:xfrm>
            </p:contentPart>
          </mc:Choice>
          <mc:Fallback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0E098EE5-9A0C-4CDC-880E-C2051C095D86}"/>
                    </a:ext>
                  </a:extLst>
                </p:cNvPr>
                <p:cNvPicPr/>
                <p:nvPr/>
              </p:nvPicPr>
              <p:blipFill>
                <a:blip r:embed="rId960"/>
                <a:stretch>
                  <a:fillRect/>
                </a:stretch>
              </p:blipFill>
              <p:spPr>
                <a:xfrm>
                  <a:off x="6409010" y="6117451"/>
                  <a:ext cx="1465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1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E6670394-0729-4A96-8213-0A4B9D2D7B8C}"/>
                    </a:ext>
                  </a:extLst>
                </p14:cNvPr>
                <p14:cNvContentPartPr/>
                <p14:nvPr/>
              </p14:nvContentPartPr>
              <p14:xfrm>
                <a:off x="6530690" y="6189091"/>
                <a:ext cx="100080" cy="113400"/>
              </p14:xfrm>
            </p:contentPart>
          </mc:Choice>
          <mc:Fallback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E6670394-0729-4A96-8213-0A4B9D2D7B8C}"/>
                    </a:ext>
                  </a:extLst>
                </p:cNvPr>
                <p:cNvPicPr/>
                <p:nvPr/>
              </p:nvPicPr>
              <p:blipFill>
                <a:blip r:embed="rId962"/>
                <a:stretch>
                  <a:fillRect/>
                </a:stretch>
              </p:blipFill>
              <p:spPr>
                <a:xfrm>
                  <a:off x="6526370" y="6184771"/>
                  <a:ext cx="10872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3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20EC5C64-A033-43EB-8614-E9DEDD53C202}"/>
                    </a:ext>
                  </a:extLst>
                </p14:cNvPr>
                <p14:cNvContentPartPr/>
                <p14:nvPr/>
              </p14:nvContentPartPr>
              <p14:xfrm>
                <a:off x="6528170" y="6236251"/>
                <a:ext cx="68400" cy="29880"/>
              </p14:xfrm>
            </p:contentPart>
          </mc:Choice>
          <mc:Fallback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20EC5C64-A033-43EB-8614-E9DEDD53C202}"/>
                    </a:ext>
                  </a:extLst>
                </p:cNvPr>
                <p:cNvPicPr/>
                <p:nvPr/>
              </p:nvPicPr>
              <p:blipFill>
                <a:blip r:embed="rId964"/>
                <a:stretch>
                  <a:fillRect/>
                </a:stretch>
              </p:blipFill>
              <p:spPr>
                <a:xfrm>
                  <a:off x="6523850" y="6231931"/>
                  <a:ext cx="770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5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9AEE652C-A672-4580-821B-BDC5E28CD359}"/>
                    </a:ext>
                  </a:extLst>
                </p14:cNvPr>
                <p14:cNvContentPartPr/>
                <p14:nvPr/>
              </p14:nvContentPartPr>
              <p14:xfrm>
                <a:off x="6653450" y="6185851"/>
                <a:ext cx="145440" cy="139320"/>
              </p14:xfrm>
            </p:contentPart>
          </mc:Choice>
          <mc:Fallback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9AEE652C-A672-4580-821B-BDC5E28CD359}"/>
                    </a:ext>
                  </a:extLst>
                </p:cNvPr>
                <p:cNvPicPr/>
                <p:nvPr/>
              </p:nvPicPr>
              <p:blipFill>
                <a:blip r:embed="rId966"/>
                <a:stretch>
                  <a:fillRect/>
                </a:stretch>
              </p:blipFill>
              <p:spPr>
                <a:xfrm>
                  <a:off x="6649130" y="6181531"/>
                  <a:ext cx="15408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7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1F63ECA0-4642-49C1-99A9-2EA38AEC115A}"/>
                    </a:ext>
                  </a:extLst>
                </p14:cNvPr>
                <p14:cNvContentPartPr/>
                <p14:nvPr/>
              </p14:nvContentPartPr>
              <p14:xfrm>
                <a:off x="6740210" y="6215011"/>
                <a:ext cx="96480" cy="17640"/>
              </p14:xfrm>
            </p:contentPart>
          </mc:Choice>
          <mc:Fallback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1F63ECA0-4642-49C1-99A9-2EA38AEC115A}"/>
                    </a:ext>
                  </a:extLst>
                </p:cNvPr>
                <p:cNvPicPr/>
                <p:nvPr/>
              </p:nvPicPr>
              <p:blipFill>
                <a:blip r:embed="rId968"/>
                <a:stretch>
                  <a:fillRect/>
                </a:stretch>
              </p:blipFill>
              <p:spPr>
                <a:xfrm>
                  <a:off x="6735890" y="6210691"/>
                  <a:ext cx="10512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9">
              <p14:nvContentPartPr>
                <p14:cNvPr id="567" name="Freihand 566">
                  <a:extLst>
                    <a:ext uri="{FF2B5EF4-FFF2-40B4-BE49-F238E27FC236}">
                      <a16:creationId xmlns:a16="http://schemas.microsoft.com/office/drawing/2014/main" id="{C932D7FA-9D11-4548-90AC-04E297A46BB3}"/>
                    </a:ext>
                  </a:extLst>
                </p14:cNvPr>
                <p14:cNvContentPartPr/>
                <p14:nvPr/>
              </p14:nvContentPartPr>
              <p14:xfrm>
                <a:off x="6887450" y="6168211"/>
                <a:ext cx="92520" cy="107640"/>
              </p14:xfrm>
            </p:contentPart>
          </mc:Choice>
          <mc:Fallback>
            <p:pic>
              <p:nvPicPr>
                <p:cNvPr id="567" name="Freihand 566">
                  <a:extLst>
                    <a:ext uri="{FF2B5EF4-FFF2-40B4-BE49-F238E27FC236}">
                      <a16:creationId xmlns:a16="http://schemas.microsoft.com/office/drawing/2014/main" id="{C932D7FA-9D11-4548-90AC-04E297A46BB3}"/>
                    </a:ext>
                  </a:extLst>
                </p:cNvPr>
                <p:cNvPicPr/>
                <p:nvPr/>
              </p:nvPicPr>
              <p:blipFill>
                <a:blip r:embed="rId970"/>
                <a:stretch>
                  <a:fillRect/>
                </a:stretch>
              </p:blipFill>
              <p:spPr>
                <a:xfrm>
                  <a:off x="6883130" y="6163891"/>
                  <a:ext cx="10116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1">
              <p14:nvContentPartPr>
                <p14:cNvPr id="568" name="Freihand 567">
                  <a:extLst>
                    <a:ext uri="{FF2B5EF4-FFF2-40B4-BE49-F238E27FC236}">
                      <a16:creationId xmlns:a16="http://schemas.microsoft.com/office/drawing/2014/main" id="{84A8845A-7E2C-4564-97A1-7C9908FA9104}"/>
                    </a:ext>
                  </a:extLst>
                </p14:cNvPr>
                <p14:cNvContentPartPr/>
                <p14:nvPr/>
              </p14:nvContentPartPr>
              <p14:xfrm>
                <a:off x="6983570" y="6233011"/>
                <a:ext cx="74880" cy="83160"/>
              </p14:xfrm>
            </p:contentPart>
          </mc:Choice>
          <mc:Fallback>
            <p:pic>
              <p:nvPicPr>
                <p:cNvPr id="568" name="Freihand 567">
                  <a:extLst>
                    <a:ext uri="{FF2B5EF4-FFF2-40B4-BE49-F238E27FC236}">
                      <a16:creationId xmlns:a16="http://schemas.microsoft.com/office/drawing/2014/main" id="{84A8845A-7E2C-4564-97A1-7C9908FA9104}"/>
                    </a:ext>
                  </a:extLst>
                </p:cNvPr>
                <p:cNvPicPr/>
                <p:nvPr/>
              </p:nvPicPr>
              <p:blipFill>
                <a:blip r:embed="rId972"/>
                <a:stretch>
                  <a:fillRect/>
                </a:stretch>
              </p:blipFill>
              <p:spPr>
                <a:xfrm>
                  <a:off x="6979250" y="6228691"/>
                  <a:ext cx="8352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3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DD80CFDC-287E-49F6-AA4E-2DC70DB0FEEC}"/>
                    </a:ext>
                  </a:extLst>
                </p14:cNvPr>
                <p14:cNvContentPartPr/>
                <p14:nvPr/>
              </p14:nvContentPartPr>
              <p14:xfrm>
                <a:off x="7118930" y="6173971"/>
                <a:ext cx="27720" cy="100440"/>
              </p14:xfrm>
            </p:contentPart>
          </mc:Choice>
          <mc:Fallback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DD80CFDC-287E-49F6-AA4E-2DC70DB0FEEC}"/>
                    </a:ext>
                  </a:extLst>
                </p:cNvPr>
                <p:cNvPicPr/>
                <p:nvPr/>
              </p:nvPicPr>
              <p:blipFill>
                <a:blip r:embed="rId974"/>
                <a:stretch>
                  <a:fillRect/>
                </a:stretch>
              </p:blipFill>
              <p:spPr>
                <a:xfrm>
                  <a:off x="7114610" y="6169651"/>
                  <a:ext cx="363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5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D1F6374B-DA53-424F-8504-20464CF3FBE3}"/>
                    </a:ext>
                  </a:extLst>
                </p14:cNvPr>
                <p14:cNvContentPartPr/>
                <p14:nvPr/>
              </p14:nvContentPartPr>
              <p14:xfrm>
                <a:off x="7081850" y="6163531"/>
                <a:ext cx="219600" cy="93600"/>
              </p14:xfrm>
            </p:contentPart>
          </mc:Choice>
          <mc:Fallback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D1F6374B-DA53-424F-8504-20464CF3FBE3}"/>
                    </a:ext>
                  </a:extLst>
                </p:cNvPr>
                <p:cNvPicPr/>
                <p:nvPr/>
              </p:nvPicPr>
              <p:blipFill>
                <a:blip r:embed="rId976"/>
                <a:stretch>
                  <a:fillRect/>
                </a:stretch>
              </p:blipFill>
              <p:spPr>
                <a:xfrm>
                  <a:off x="7077530" y="6159211"/>
                  <a:ext cx="22824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7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35FCE408-3448-4198-B9EF-A0C43F47AC37}"/>
                    </a:ext>
                  </a:extLst>
                </p14:cNvPr>
                <p14:cNvContentPartPr/>
                <p14:nvPr/>
              </p14:nvContentPartPr>
              <p14:xfrm>
                <a:off x="7230890" y="6181891"/>
                <a:ext cx="67320" cy="53280"/>
              </p14:xfrm>
            </p:contentPart>
          </mc:Choice>
          <mc:Fallback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35FCE408-3448-4198-B9EF-A0C43F47AC37}"/>
                    </a:ext>
                  </a:extLst>
                </p:cNvPr>
                <p:cNvPicPr/>
                <p:nvPr/>
              </p:nvPicPr>
              <p:blipFill>
                <a:blip r:embed="rId978"/>
                <a:stretch>
                  <a:fillRect/>
                </a:stretch>
              </p:blipFill>
              <p:spPr>
                <a:xfrm>
                  <a:off x="7226570" y="6177571"/>
                  <a:ext cx="759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9">
              <p14:nvContentPartPr>
                <p14:cNvPr id="572" name="Freihand 571">
                  <a:extLst>
                    <a:ext uri="{FF2B5EF4-FFF2-40B4-BE49-F238E27FC236}">
                      <a16:creationId xmlns:a16="http://schemas.microsoft.com/office/drawing/2014/main" id="{1524E9FE-9007-47FA-A9AB-0915453D5C61}"/>
                    </a:ext>
                  </a:extLst>
                </p14:cNvPr>
                <p14:cNvContentPartPr/>
                <p14:nvPr/>
              </p14:nvContentPartPr>
              <p14:xfrm>
                <a:off x="7283450" y="6225091"/>
                <a:ext cx="71640" cy="106920"/>
              </p14:xfrm>
            </p:contentPart>
          </mc:Choice>
          <mc:Fallback>
            <p:pic>
              <p:nvPicPr>
                <p:cNvPr id="572" name="Freihand 571">
                  <a:extLst>
                    <a:ext uri="{FF2B5EF4-FFF2-40B4-BE49-F238E27FC236}">
                      <a16:creationId xmlns:a16="http://schemas.microsoft.com/office/drawing/2014/main" id="{1524E9FE-9007-47FA-A9AB-0915453D5C61}"/>
                    </a:ext>
                  </a:extLst>
                </p:cNvPr>
                <p:cNvPicPr/>
                <p:nvPr/>
              </p:nvPicPr>
              <p:blipFill>
                <a:blip r:embed="rId980"/>
                <a:stretch>
                  <a:fillRect/>
                </a:stretch>
              </p:blipFill>
              <p:spPr>
                <a:xfrm>
                  <a:off x="7279130" y="6220771"/>
                  <a:ext cx="802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1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E0F2D0B0-480B-4B7E-9015-06A2D38725D8}"/>
                    </a:ext>
                  </a:extLst>
                </p14:cNvPr>
                <p14:cNvContentPartPr/>
                <p14:nvPr/>
              </p14:nvContentPartPr>
              <p14:xfrm>
                <a:off x="7424930" y="6166771"/>
                <a:ext cx="23040" cy="90720"/>
              </p14:xfrm>
            </p:contentPart>
          </mc:Choice>
          <mc:Fallback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E0F2D0B0-480B-4B7E-9015-06A2D38725D8}"/>
                    </a:ext>
                  </a:extLst>
                </p:cNvPr>
                <p:cNvPicPr/>
                <p:nvPr/>
              </p:nvPicPr>
              <p:blipFill>
                <a:blip r:embed="rId982"/>
                <a:stretch>
                  <a:fillRect/>
                </a:stretch>
              </p:blipFill>
              <p:spPr>
                <a:xfrm>
                  <a:off x="7420610" y="6162451"/>
                  <a:ext cx="3168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3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CF565BDC-9888-4ADD-8429-4C257A783649}"/>
                    </a:ext>
                  </a:extLst>
                </p14:cNvPr>
                <p14:cNvContentPartPr/>
                <p14:nvPr/>
              </p14:nvContentPartPr>
              <p14:xfrm>
                <a:off x="7405490" y="6220771"/>
                <a:ext cx="100800" cy="11520"/>
              </p14:xfrm>
            </p:contentPart>
          </mc:Choice>
          <mc:Fallback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CF565BDC-9888-4ADD-8429-4C257A783649}"/>
                    </a:ext>
                  </a:extLst>
                </p:cNvPr>
                <p:cNvPicPr/>
                <p:nvPr/>
              </p:nvPicPr>
              <p:blipFill>
                <a:blip r:embed="rId984"/>
                <a:stretch>
                  <a:fillRect/>
                </a:stretch>
              </p:blipFill>
              <p:spPr>
                <a:xfrm>
                  <a:off x="7401170" y="6216451"/>
                  <a:ext cx="10944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5">
              <p14:nvContentPartPr>
                <p14:cNvPr id="575" name="Freihand 574">
                  <a:extLst>
                    <a:ext uri="{FF2B5EF4-FFF2-40B4-BE49-F238E27FC236}">
                      <a16:creationId xmlns:a16="http://schemas.microsoft.com/office/drawing/2014/main" id="{B8E73B1B-1430-4B9A-B3E0-563340F84669}"/>
                    </a:ext>
                  </a:extLst>
                </p14:cNvPr>
                <p14:cNvContentPartPr/>
                <p14:nvPr/>
              </p14:nvContentPartPr>
              <p14:xfrm>
                <a:off x="7590890" y="6246331"/>
                <a:ext cx="99000" cy="17280"/>
              </p14:xfrm>
            </p:contentPart>
          </mc:Choice>
          <mc:Fallback>
            <p:pic>
              <p:nvPicPr>
                <p:cNvPr id="575" name="Freihand 574">
                  <a:extLst>
                    <a:ext uri="{FF2B5EF4-FFF2-40B4-BE49-F238E27FC236}">
                      <a16:creationId xmlns:a16="http://schemas.microsoft.com/office/drawing/2014/main" id="{B8E73B1B-1430-4B9A-B3E0-563340F84669}"/>
                    </a:ext>
                  </a:extLst>
                </p:cNvPr>
                <p:cNvPicPr/>
                <p:nvPr/>
              </p:nvPicPr>
              <p:blipFill>
                <a:blip r:embed="rId986"/>
                <a:stretch>
                  <a:fillRect/>
                </a:stretch>
              </p:blipFill>
              <p:spPr>
                <a:xfrm>
                  <a:off x="7586570" y="6242011"/>
                  <a:ext cx="1076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7">
              <p14:nvContentPartPr>
                <p14:cNvPr id="576" name="Freihand 575">
                  <a:extLst>
                    <a:ext uri="{FF2B5EF4-FFF2-40B4-BE49-F238E27FC236}">
                      <a16:creationId xmlns:a16="http://schemas.microsoft.com/office/drawing/2014/main" id="{49AD370A-E757-44F6-BA1B-9F988376C765}"/>
                    </a:ext>
                  </a:extLst>
                </p14:cNvPr>
                <p14:cNvContentPartPr/>
                <p14:nvPr/>
              </p14:nvContentPartPr>
              <p14:xfrm>
                <a:off x="7775570" y="6144811"/>
                <a:ext cx="12960" cy="95400"/>
              </p14:xfrm>
            </p:contentPart>
          </mc:Choice>
          <mc:Fallback>
            <p:pic>
              <p:nvPicPr>
                <p:cNvPr id="576" name="Freihand 575">
                  <a:extLst>
                    <a:ext uri="{FF2B5EF4-FFF2-40B4-BE49-F238E27FC236}">
                      <a16:creationId xmlns:a16="http://schemas.microsoft.com/office/drawing/2014/main" id="{49AD370A-E757-44F6-BA1B-9F988376C765}"/>
                    </a:ext>
                  </a:extLst>
                </p:cNvPr>
                <p:cNvPicPr/>
                <p:nvPr/>
              </p:nvPicPr>
              <p:blipFill>
                <a:blip r:embed="rId988"/>
                <a:stretch>
                  <a:fillRect/>
                </a:stretch>
              </p:blipFill>
              <p:spPr>
                <a:xfrm>
                  <a:off x="7771250" y="6140491"/>
                  <a:ext cx="216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9">
              <p14:nvContentPartPr>
                <p14:cNvPr id="577" name="Freihand 576">
                  <a:extLst>
                    <a:ext uri="{FF2B5EF4-FFF2-40B4-BE49-F238E27FC236}">
                      <a16:creationId xmlns:a16="http://schemas.microsoft.com/office/drawing/2014/main" id="{2CB2808A-2641-4628-9327-96A40FE5BACD}"/>
                    </a:ext>
                  </a:extLst>
                </p14:cNvPr>
                <p14:cNvContentPartPr/>
                <p14:nvPr/>
              </p14:nvContentPartPr>
              <p14:xfrm>
                <a:off x="7755050" y="6191611"/>
                <a:ext cx="61920" cy="14040"/>
              </p14:xfrm>
            </p:contentPart>
          </mc:Choice>
          <mc:Fallback>
            <p:pic>
              <p:nvPicPr>
                <p:cNvPr id="577" name="Freihand 576">
                  <a:extLst>
                    <a:ext uri="{FF2B5EF4-FFF2-40B4-BE49-F238E27FC236}">
                      <a16:creationId xmlns:a16="http://schemas.microsoft.com/office/drawing/2014/main" id="{2CB2808A-2641-4628-9327-96A40FE5BACD}"/>
                    </a:ext>
                  </a:extLst>
                </p:cNvPr>
                <p:cNvPicPr/>
                <p:nvPr/>
              </p:nvPicPr>
              <p:blipFill>
                <a:blip r:embed="rId990"/>
                <a:stretch>
                  <a:fillRect/>
                </a:stretch>
              </p:blipFill>
              <p:spPr>
                <a:xfrm>
                  <a:off x="7750730" y="6187291"/>
                  <a:ext cx="705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1">
              <p14:nvContentPartPr>
                <p14:cNvPr id="578" name="Freihand 577">
                  <a:extLst>
                    <a:ext uri="{FF2B5EF4-FFF2-40B4-BE49-F238E27FC236}">
                      <a16:creationId xmlns:a16="http://schemas.microsoft.com/office/drawing/2014/main" id="{BEFBB379-F1B4-419D-91B5-74232E4031D7}"/>
                    </a:ext>
                  </a:extLst>
                </p14:cNvPr>
                <p14:cNvContentPartPr/>
                <p14:nvPr/>
              </p14:nvContentPartPr>
              <p14:xfrm>
                <a:off x="7857290" y="6125371"/>
                <a:ext cx="96480" cy="105840"/>
              </p14:xfrm>
            </p:contentPart>
          </mc:Choice>
          <mc:Fallback>
            <p:pic>
              <p:nvPicPr>
                <p:cNvPr id="578" name="Freihand 577">
                  <a:extLst>
                    <a:ext uri="{FF2B5EF4-FFF2-40B4-BE49-F238E27FC236}">
                      <a16:creationId xmlns:a16="http://schemas.microsoft.com/office/drawing/2014/main" id="{BEFBB379-F1B4-419D-91B5-74232E4031D7}"/>
                    </a:ext>
                  </a:extLst>
                </p:cNvPr>
                <p:cNvPicPr/>
                <p:nvPr/>
              </p:nvPicPr>
              <p:blipFill>
                <a:blip r:embed="rId992"/>
                <a:stretch>
                  <a:fillRect/>
                </a:stretch>
              </p:blipFill>
              <p:spPr>
                <a:xfrm>
                  <a:off x="7852970" y="6121051"/>
                  <a:ext cx="105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3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37E0F4AD-0B5F-49B0-B10A-F8283A54B9E7}"/>
                    </a:ext>
                  </a:extLst>
                </p14:cNvPr>
                <p14:cNvContentPartPr/>
                <p14:nvPr/>
              </p14:nvContentPartPr>
              <p14:xfrm>
                <a:off x="7863410" y="6146971"/>
                <a:ext cx="86040" cy="60120"/>
              </p14:xfrm>
            </p:contentPart>
          </mc:Choice>
          <mc:Fallback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37E0F4AD-0B5F-49B0-B10A-F8283A54B9E7}"/>
                    </a:ext>
                  </a:extLst>
                </p:cNvPr>
                <p:cNvPicPr/>
                <p:nvPr/>
              </p:nvPicPr>
              <p:blipFill>
                <a:blip r:embed="rId994"/>
                <a:stretch>
                  <a:fillRect/>
                </a:stretch>
              </p:blipFill>
              <p:spPr>
                <a:xfrm>
                  <a:off x="7859090" y="6142651"/>
                  <a:ext cx="94680" cy="6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5">
              <p14:nvContentPartPr>
                <p14:cNvPr id="580" name="Freihand 579">
                  <a:extLst>
                    <a:ext uri="{FF2B5EF4-FFF2-40B4-BE49-F238E27FC236}">
                      <a16:creationId xmlns:a16="http://schemas.microsoft.com/office/drawing/2014/main" id="{569A08AD-A076-41E7-8C31-8AD793695682}"/>
                    </a:ext>
                  </a:extLst>
                </p14:cNvPr>
                <p14:cNvContentPartPr/>
                <p14:nvPr/>
              </p14:nvContentPartPr>
              <p14:xfrm>
                <a:off x="7955930" y="6067051"/>
                <a:ext cx="162000" cy="287280"/>
              </p14:xfrm>
            </p:contentPart>
          </mc:Choice>
          <mc:Fallback>
            <p:pic>
              <p:nvPicPr>
                <p:cNvPr id="580" name="Freihand 579">
                  <a:extLst>
                    <a:ext uri="{FF2B5EF4-FFF2-40B4-BE49-F238E27FC236}">
                      <a16:creationId xmlns:a16="http://schemas.microsoft.com/office/drawing/2014/main" id="{569A08AD-A076-41E7-8C31-8AD793695682}"/>
                    </a:ext>
                  </a:extLst>
                </p:cNvPr>
                <p:cNvPicPr/>
                <p:nvPr/>
              </p:nvPicPr>
              <p:blipFill>
                <a:blip r:embed="rId996"/>
                <a:stretch>
                  <a:fillRect/>
                </a:stretch>
              </p:blipFill>
              <p:spPr>
                <a:xfrm>
                  <a:off x="7951610" y="6062731"/>
                  <a:ext cx="17064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7">
              <p14:nvContentPartPr>
                <p14:cNvPr id="582" name="Freihand 581">
                  <a:extLst>
                    <a:ext uri="{FF2B5EF4-FFF2-40B4-BE49-F238E27FC236}">
                      <a16:creationId xmlns:a16="http://schemas.microsoft.com/office/drawing/2014/main" id="{20D878A7-02C7-4980-B4B0-25ED67D26E26}"/>
                    </a:ext>
                  </a:extLst>
                </p14:cNvPr>
                <p14:cNvContentPartPr/>
                <p14:nvPr/>
              </p14:nvContentPartPr>
              <p14:xfrm>
                <a:off x="8171210" y="6209971"/>
                <a:ext cx="5400" cy="18000"/>
              </p14:xfrm>
            </p:contentPart>
          </mc:Choice>
          <mc:Fallback>
            <p:pic>
              <p:nvPicPr>
                <p:cNvPr id="582" name="Freihand 581">
                  <a:extLst>
                    <a:ext uri="{FF2B5EF4-FFF2-40B4-BE49-F238E27FC236}">
                      <a16:creationId xmlns:a16="http://schemas.microsoft.com/office/drawing/2014/main" id="{20D878A7-02C7-4980-B4B0-25ED67D26E26}"/>
                    </a:ext>
                  </a:extLst>
                </p:cNvPr>
                <p:cNvPicPr/>
                <p:nvPr/>
              </p:nvPicPr>
              <p:blipFill>
                <a:blip r:embed="rId998"/>
                <a:stretch>
                  <a:fillRect/>
                </a:stretch>
              </p:blipFill>
              <p:spPr>
                <a:xfrm>
                  <a:off x="8166890" y="6205651"/>
                  <a:ext cx="140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9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7AC9BA72-7217-4D65-95AB-1804D792D311}"/>
                    </a:ext>
                  </a:extLst>
                </p14:cNvPr>
                <p14:cNvContentPartPr/>
                <p14:nvPr/>
              </p14:nvContentPartPr>
              <p14:xfrm>
                <a:off x="8247170" y="6037171"/>
                <a:ext cx="21240" cy="133560"/>
              </p14:xfrm>
            </p:contentPart>
          </mc:Choice>
          <mc:Fallback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7AC9BA72-7217-4D65-95AB-1804D792D311}"/>
                    </a:ext>
                  </a:extLst>
                </p:cNvPr>
                <p:cNvPicPr/>
                <p:nvPr/>
              </p:nvPicPr>
              <p:blipFill>
                <a:blip r:embed="rId1000"/>
                <a:stretch>
                  <a:fillRect/>
                </a:stretch>
              </p:blipFill>
              <p:spPr>
                <a:xfrm>
                  <a:off x="8242850" y="6032851"/>
                  <a:ext cx="2988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1">
              <p14:nvContentPartPr>
                <p14:cNvPr id="584" name="Freihand 583">
                  <a:extLst>
                    <a:ext uri="{FF2B5EF4-FFF2-40B4-BE49-F238E27FC236}">
                      <a16:creationId xmlns:a16="http://schemas.microsoft.com/office/drawing/2014/main" id="{EBC4F521-4ED0-46C5-9795-4A1BB1CB6575}"/>
                    </a:ext>
                  </a:extLst>
                </p14:cNvPr>
                <p14:cNvContentPartPr/>
                <p14:nvPr/>
              </p14:nvContentPartPr>
              <p14:xfrm>
                <a:off x="8197850" y="6154171"/>
                <a:ext cx="133560" cy="7200"/>
              </p14:xfrm>
            </p:contentPart>
          </mc:Choice>
          <mc:Fallback>
            <p:pic>
              <p:nvPicPr>
                <p:cNvPr id="584" name="Freihand 583">
                  <a:extLst>
                    <a:ext uri="{FF2B5EF4-FFF2-40B4-BE49-F238E27FC236}">
                      <a16:creationId xmlns:a16="http://schemas.microsoft.com/office/drawing/2014/main" id="{EBC4F521-4ED0-46C5-9795-4A1BB1CB6575}"/>
                    </a:ext>
                  </a:extLst>
                </p:cNvPr>
                <p:cNvPicPr/>
                <p:nvPr/>
              </p:nvPicPr>
              <p:blipFill>
                <a:blip r:embed="rId1002"/>
                <a:stretch>
                  <a:fillRect/>
                </a:stretch>
              </p:blipFill>
              <p:spPr>
                <a:xfrm>
                  <a:off x="8193530" y="6149851"/>
                  <a:ext cx="142200" cy="1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3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E49004F3-ECA8-4A65-8A6E-D271DFBE4D18}"/>
                    </a:ext>
                  </a:extLst>
                </p14:cNvPr>
                <p14:cNvContentPartPr/>
                <p14:nvPr/>
              </p14:nvContentPartPr>
              <p14:xfrm>
                <a:off x="8225930" y="6218611"/>
                <a:ext cx="95040" cy="100080"/>
              </p14:xfrm>
            </p:contentPart>
          </mc:Choice>
          <mc:Fallback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E49004F3-ECA8-4A65-8A6E-D271DFBE4D18}"/>
                    </a:ext>
                  </a:extLst>
                </p:cNvPr>
                <p:cNvPicPr/>
                <p:nvPr/>
              </p:nvPicPr>
              <p:blipFill>
                <a:blip r:embed="rId1004"/>
                <a:stretch>
                  <a:fillRect/>
                </a:stretch>
              </p:blipFill>
              <p:spPr>
                <a:xfrm>
                  <a:off x="8221610" y="6214291"/>
                  <a:ext cx="1036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5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3624B474-E08F-4046-A805-0D3B0FD78156}"/>
                    </a:ext>
                  </a:extLst>
                </p14:cNvPr>
                <p14:cNvContentPartPr/>
                <p14:nvPr/>
              </p14:nvContentPartPr>
              <p14:xfrm>
                <a:off x="6144770" y="4822171"/>
                <a:ext cx="2541600" cy="915480"/>
              </p14:xfrm>
            </p:contentPart>
          </mc:Choice>
          <mc:Fallback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3624B474-E08F-4046-A805-0D3B0FD78156}"/>
                    </a:ext>
                  </a:extLst>
                </p:cNvPr>
                <p:cNvPicPr/>
                <p:nvPr/>
              </p:nvPicPr>
              <p:blipFill>
                <a:blip r:embed="rId1006"/>
                <a:stretch>
                  <a:fillRect/>
                </a:stretch>
              </p:blipFill>
              <p:spPr>
                <a:xfrm>
                  <a:off x="6140450" y="4817851"/>
                  <a:ext cx="2550240" cy="924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01" name="Gruppieren 600">
            <a:extLst>
              <a:ext uri="{FF2B5EF4-FFF2-40B4-BE49-F238E27FC236}">
                <a16:creationId xmlns:a16="http://schemas.microsoft.com/office/drawing/2014/main" id="{189B5792-FB12-494B-B11E-5D3C0FD58DBA}"/>
              </a:ext>
            </a:extLst>
          </p:cNvPr>
          <p:cNvGrpSpPr/>
          <p:nvPr/>
        </p:nvGrpSpPr>
        <p:grpSpPr>
          <a:xfrm>
            <a:off x="4975850" y="6025651"/>
            <a:ext cx="1098360" cy="404640"/>
            <a:chOff x="4975850" y="6025651"/>
            <a:chExt cx="1098360" cy="40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07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76E97187-7412-402A-981F-50B4AA584CA6}"/>
                    </a:ext>
                  </a:extLst>
                </p14:cNvPr>
                <p14:cNvContentPartPr/>
                <p14:nvPr/>
              </p14:nvContentPartPr>
              <p14:xfrm>
                <a:off x="5107610" y="6201331"/>
                <a:ext cx="360" cy="360"/>
              </p14:xfrm>
            </p:contentPart>
          </mc:Choice>
          <mc:Fallback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76E97187-7412-402A-981F-50B4AA584CA6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5103290" y="61970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6212FC56-31B2-45C1-8522-3954B9BF8081}"/>
                    </a:ext>
                  </a:extLst>
                </p14:cNvPr>
                <p14:cNvContentPartPr/>
                <p14:nvPr/>
              </p14:nvContentPartPr>
              <p14:xfrm>
                <a:off x="4975850" y="6181171"/>
                <a:ext cx="203040" cy="18360"/>
              </p14:xfrm>
            </p:contentPart>
          </mc:Choice>
          <mc:Fallback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6212FC56-31B2-45C1-8522-3954B9BF8081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971530" y="6176851"/>
                  <a:ext cx="21168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FAD07315-47A3-4517-B106-6E73FC73E3C7}"/>
                    </a:ext>
                  </a:extLst>
                </p14:cNvPr>
                <p14:cNvContentPartPr/>
                <p14:nvPr/>
              </p14:nvContentPartPr>
              <p14:xfrm>
                <a:off x="4999610" y="6214651"/>
                <a:ext cx="134280" cy="29160"/>
              </p14:xfrm>
            </p:contentPart>
          </mc:Choice>
          <mc:Fallback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FAD07315-47A3-4517-B106-6E73FC73E3C7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995290" y="6210331"/>
                  <a:ext cx="14292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33045EB-FAF1-48AE-875E-9772419D367A}"/>
                    </a:ext>
                  </a:extLst>
                </p14:cNvPr>
                <p14:cNvContentPartPr/>
                <p14:nvPr/>
              </p14:nvContentPartPr>
              <p14:xfrm>
                <a:off x="5212370" y="6098011"/>
                <a:ext cx="172800" cy="156600"/>
              </p14:xfrm>
            </p:contentPart>
          </mc:Choice>
          <mc:Fallback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33045EB-FAF1-48AE-875E-9772419D367A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208050" y="6093691"/>
                  <a:ext cx="1814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C2010EFF-DEE0-4A6B-BF42-DF5C19F4FA6E}"/>
                    </a:ext>
                  </a:extLst>
                </p14:cNvPr>
                <p14:cNvContentPartPr/>
                <p14:nvPr/>
              </p14:nvContentPartPr>
              <p14:xfrm>
                <a:off x="5388410" y="6118531"/>
                <a:ext cx="92880" cy="110880"/>
              </p14:xfrm>
            </p:contentPart>
          </mc:Choice>
          <mc:Fallback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C2010EFF-DEE0-4A6B-BF42-DF5C19F4FA6E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384090" y="6114211"/>
                  <a:ext cx="1015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F1207998-CE76-4981-9F8C-10673B3C08F2}"/>
                    </a:ext>
                  </a:extLst>
                </p14:cNvPr>
                <p14:cNvContentPartPr/>
                <p14:nvPr/>
              </p14:nvContentPartPr>
              <p14:xfrm>
                <a:off x="5504330" y="6202051"/>
                <a:ext cx="18000" cy="118800"/>
              </p14:xfrm>
            </p:contentPart>
          </mc:Choice>
          <mc:Fallback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F1207998-CE76-4981-9F8C-10673B3C08F2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500010" y="6197731"/>
                  <a:ext cx="26640" cy="12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51A3941A-5CDA-47CD-9699-A6AA2D741B91}"/>
                    </a:ext>
                  </a:extLst>
                </p14:cNvPr>
                <p14:cNvContentPartPr/>
                <p14:nvPr/>
              </p14:nvContentPartPr>
              <p14:xfrm>
                <a:off x="5544650" y="6092611"/>
                <a:ext cx="170280" cy="150480"/>
              </p14:xfrm>
            </p:contentPart>
          </mc:Choice>
          <mc:Fallback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51A3941A-5CDA-47CD-9699-A6AA2D741B9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5540330" y="6088291"/>
                  <a:ext cx="178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C41306ED-F12D-4C90-BB9E-2783D0DE421A}"/>
                    </a:ext>
                  </a:extLst>
                </p14:cNvPr>
                <p14:cNvContentPartPr/>
                <p14:nvPr/>
              </p14:nvContentPartPr>
              <p14:xfrm>
                <a:off x="5741570" y="6085771"/>
                <a:ext cx="92520" cy="149760"/>
              </p14:xfrm>
            </p:contentPart>
          </mc:Choice>
          <mc:Fallback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C41306ED-F12D-4C90-BB9E-2783D0DE421A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5737250" y="6081451"/>
                  <a:ext cx="10116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717878AA-6A89-4EFF-86C7-2FACFB5AC2B7}"/>
                    </a:ext>
                  </a:extLst>
                </p14:cNvPr>
                <p14:cNvContentPartPr/>
                <p14:nvPr/>
              </p14:nvContentPartPr>
              <p14:xfrm>
                <a:off x="5897090" y="6086851"/>
                <a:ext cx="114840" cy="149760"/>
              </p14:xfrm>
            </p:contentPart>
          </mc:Choice>
          <mc:Fallback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717878AA-6A89-4EFF-86C7-2FACFB5AC2B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5892770" y="6082531"/>
                  <a:ext cx="12348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C81050C4-DB76-4E09-9BEC-36D8FE578C10}"/>
                    </a:ext>
                  </a:extLst>
                </p14:cNvPr>
                <p14:cNvContentPartPr/>
                <p14:nvPr/>
              </p14:nvContentPartPr>
              <p14:xfrm>
                <a:off x="5850290" y="6025651"/>
                <a:ext cx="86040" cy="92160"/>
              </p14:xfrm>
            </p:contentPart>
          </mc:Choice>
          <mc:Fallback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C81050C4-DB76-4E09-9BEC-36D8FE578C10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5845970" y="6021331"/>
                  <a:ext cx="94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B6512492-787B-44B5-90EC-3C3A3FDD3CD9}"/>
                    </a:ext>
                  </a:extLst>
                </p14:cNvPr>
                <p14:cNvContentPartPr/>
                <p14:nvPr/>
              </p14:nvContentPartPr>
              <p14:xfrm>
                <a:off x="5925890" y="6164251"/>
                <a:ext cx="110520" cy="79560"/>
              </p14:xfrm>
            </p:contentPart>
          </mc:Choice>
          <mc:Fallback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B6512492-787B-44B5-90EC-3C3A3FDD3CD9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5921570" y="6159931"/>
                  <a:ext cx="11916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EAB8638A-3E19-45B7-9901-432AF5C4A3A1}"/>
                    </a:ext>
                  </a:extLst>
                </p14:cNvPr>
                <p14:cNvContentPartPr/>
                <p14:nvPr/>
              </p14:nvContentPartPr>
              <p14:xfrm>
                <a:off x="5108330" y="6319051"/>
                <a:ext cx="965880" cy="111240"/>
              </p14:xfrm>
            </p:contentPart>
          </mc:Choice>
          <mc:Fallback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EAB8638A-3E19-45B7-9901-432AF5C4A3A1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5104010" y="6314731"/>
                  <a:ext cx="974520" cy="11988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9895424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5411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Different Preisindices</a:t>
            </a:r>
          </a:p>
        </p:txBody>
      </p:sp>
      <p:sp>
        <p:nvSpPr>
          <p:cNvPr id="145412" name="Text Box 3"/>
          <p:cNvSpPr txBox="1">
            <a:spLocks noChangeArrowheads="1"/>
          </p:cNvSpPr>
          <p:nvPr/>
        </p:nvSpPr>
        <p:spPr bwMode="auto">
          <a:xfrm>
            <a:off x="1908176" y="1223963"/>
            <a:ext cx="8456613" cy="55800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de-DE"/>
          </a:p>
        </p:txBody>
      </p:sp>
      <p:sp>
        <p:nvSpPr>
          <p:cNvPr id="145413" name="Text Box 4"/>
          <p:cNvSpPr txBox="1">
            <a:spLocks noChangeArrowheads="1"/>
          </p:cNvSpPr>
          <p:nvPr/>
        </p:nvSpPr>
        <p:spPr bwMode="auto">
          <a:xfrm>
            <a:off x="87607" y="637013"/>
            <a:ext cx="12166448" cy="31393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de-DE"/>
              <a:t>Consumer price index → general inflation, relevant for private consumption</a:t>
            </a:r>
            <a:endParaRPr lang="de-DE" dirty="0"/>
          </a:p>
          <a:p>
            <a:endParaRPr lang="de-DE" dirty="0"/>
          </a:p>
          <a:p>
            <a:r>
              <a:rPr lang="de-DE"/>
              <a:t>GDP-Deflator </a:t>
            </a:r>
            <a:r>
              <a:rPr lang="de-DE" dirty="0"/>
              <a:t>→ </a:t>
            </a:r>
            <a:r>
              <a:rPr lang="de-DE"/>
              <a:t>Index for the whole economy, scope of distirbution in wage negotiations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Export- and Import prices </a:t>
            </a:r>
            <a:r>
              <a:rPr lang="de-DE" dirty="0"/>
              <a:t>→ </a:t>
            </a:r>
            <a:r>
              <a:rPr lang="de-DE"/>
              <a:t>Indices for international trade (relevant for „imported“ inflation)</a:t>
            </a:r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endParaRPr lang="de-DE" dirty="0"/>
          </a:p>
          <a:p>
            <a:r>
              <a:rPr lang="de-DE"/>
              <a:t>Wolesale price index→ Whole sale trade is some kind of an early indicator for inflation based on CPI.</a:t>
            </a:r>
            <a:endParaRPr lang="de-DE" dirty="0"/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D6EE8D7-AD6E-48BC-BFE2-C04CFF322D0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BF1A951B-57D9-41DA-9748-B692E42D8B8E}"/>
                  </a:ext>
                </a:extLst>
              </p14:cNvPr>
              <p14:cNvContentPartPr/>
              <p14:nvPr/>
            </p14:nvContentPartPr>
            <p14:xfrm>
              <a:off x="227450" y="980611"/>
              <a:ext cx="7478640" cy="133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BF1A951B-57D9-41DA-9748-B692E42D8B8E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223130" y="976291"/>
                <a:ext cx="7487280" cy="142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16C18712-87C1-445E-9BC4-915E55631D89}"/>
                  </a:ext>
                </a:extLst>
              </p14:cNvPr>
              <p14:cNvContentPartPr/>
              <p14:nvPr/>
            </p14:nvContentPartPr>
            <p14:xfrm>
              <a:off x="366050" y="1475971"/>
              <a:ext cx="34560" cy="90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16C18712-87C1-445E-9BC4-915E55631D89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61730" y="1471651"/>
                <a:ext cx="43200" cy="17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033467EA-9AB9-42B6-96F9-1AAB1DD3B79E}"/>
                  </a:ext>
                </a:extLst>
              </p14:cNvPr>
              <p14:cNvContentPartPr/>
              <p14:nvPr/>
            </p14:nvContentPartPr>
            <p14:xfrm>
              <a:off x="138530" y="1557331"/>
              <a:ext cx="1343160" cy="727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033467EA-9AB9-42B6-96F9-1AAB1DD3B79E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34210" y="1553011"/>
                <a:ext cx="135180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37F45E0-97D3-4643-8778-4E7070CC1EBB}"/>
                  </a:ext>
                </a:extLst>
              </p14:cNvPr>
              <p14:cNvContentPartPr/>
              <p14:nvPr/>
            </p14:nvContentPartPr>
            <p14:xfrm>
              <a:off x="5049650" y="614851"/>
              <a:ext cx="2107080" cy="3945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37F45E0-97D3-4643-8778-4E7070CC1EBB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045330" y="610531"/>
                <a:ext cx="2115720" cy="40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53B600F6-1DDD-42BB-945A-E218E109F9ED}"/>
                  </a:ext>
                </a:extLst>
              </p14:cNvPr>
              <p14:cNvContentPartPr/>
              <p14:nvPr/>
            </p14:nvContentPartPr>
            <p14:xfrm>
              <a:off x="175610" y="1527091"/>
              <a:ext cx="1144080" cy="734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53B600F6-1DDD-42BB-945A-E218E109F9E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171290" y="1522771"/>
                <a:ext cx="115272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04A21588-DF39-4A61-9E0D-CD1E09B35DA5}"/>
                  </a:ext>
                </a:extLst>
              </p14:cNvPr>
              <p14:cNvContentPartPr/>
              <p14:nvPr/>
            </p14:nvContentPartPr>
            <p14:xfrm>
              <a:off x="123050" y="962251"/>
              <a:ext cx="1824840" cy="11052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04A21588-DF39-4A61-9E0D-CD1E09B35DA5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18730" y="957931"/>
                <a:ext cx="1833480" cy="11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3465B122-C278-4616-A642-1C261FCAB8D1}"/>
                  </a:ext>
                </a:extLst>
              </p14:cNvPr>
              <p14:cNvContentPartPr/>
              <p14:nvPr/>
            </p14:nvContentPartPr>
            <p14:xfrm>
              <a:off x="6622130" y="1568851"/>
              <a:ext cx="1928160" cy="608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3465B122-C278-4616-A642-1C261FCAB8D1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617810" y="1564531"/>
                <a:ext cx="1936800" cy="69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00F1ACFC-1AF5-4144-BB78-36E0C7B7C7C0}"/>
                  </a:ext>
                </a:extLst>
              </p14:cNvPr>
              <p14:cNvContentPartPr/>
              <p14:nvPr/>
            </p14:nvContentPartPr>
            <p14:xfrm>
              <a:off x="186050" y="930931"/>
              <a:ext cx="2115000" cy="137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00F1ACFC-1AF5-4144-BB78-36E0C7B7C7C0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181730" y="926611"/>
                <a:ext cx="212364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41E67A7A-18F3-4DE0-AF75-3B13D3A9E4CE}"/>
                  </a:ext>
                </a:extLst>
              </p14:cNvPr>
              <p14:cNvContentPartPr/>
              <p14:nvPr/>
            </p14:nvContentPartPr>
            <p14:xfrm>
              <a:off x="264170" y="2408731"/>
              <a:ext cx="2281680" cy="9648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41E67A7A-18F3-4DE0-AF75-3B13D3A9E4CE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259850" y="2404411"/>
                <a:ext cx="229032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D210D82F-8C0E-438C-A2D0-7B9A3B3D1A77}"/>
                  </a:ext>
                </a:extLst>
              </p14:cNvPr>
              <p14:cNvContentPartPr/>
              <p14:nvPr/>
            </p14:nvContentPartPr>
            <p14:xfrm>
              <a:off x="1180730" y="1933891"/>
              <a:ext cx="1541880" cy="6033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D210D82F-8C0E-438C-A2D0-7B9A3B3D1A77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176410" y="1929571"/>
                <a:ext cx="1550520" cy="61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35EE649-BF02-4200-9810-A30AB62A869D}"/>
                  </a:ext>
                </a:extLst>
              </p14:cNvPr>
              <p14:cNvContentPartPr/>
              <p14:nvPr/>
            </p14:nvContentPartPr>
            <p14:xfrm>
              <a:off x="5593970" y="2248531"/>
              <a:ext cx="3178800" cy="1407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35EE649-BF02-4200-9810-A30AB62A869D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5589650" y="2244211"/>
                <a:ext cx="3187440" cy="149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FEDF4196-F795-419F-A1DF-BC26FDD877BF}"/>
                  </a:ext>
                </a:extLst>
              </p14:cNvPr>
              <p14:cNvContentPartPr/>
              <p14:nvPr/>
            </p14:nvContentPartPr>
            <p14:xfrm>
              <a:off x="170930" y="3700411"/>
              <a:ext cx="1917720" cy="5436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FEDF4196-F795-419F-A1DF-BC26FDD877BF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66610" y="3696091"/>
                <a:ext cx="1926360" cy="63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ACAECFB-0387-464F-91AC-5BE212B67994}"/>
                  </a:ext>
                </a:extLst>
              </p14:cNvPr>
              <p14:cNvContentPartPr/>
              <p14:nvPr/>
            </p14:nvContentPartPr>
            <p14:xfrm>
              <a:off x="2409410" y="3711571"/>
              <a:ext cx="4312440" cy="468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ACAECFB-0387-464F-91AC-5BE212B67994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2405090" y="3707251"/>
                <a:ext cx="4321080" cy="554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F547F163-AD24-4923-8DF4-002AEA516C8F}"/>
              </a:ext>
            </a:extLst>
          </p:cNvPr>
          <p:cNvGrpSpPr/>
          <p:nvPr/>
        </p:nvGrpSpPr>
        <p:grpSpPr>
          <a:xfrm>
            <a:off x="194690" y="2843611"/>
            <a:ext cx="9424800" cy="1234440"/>
            <a:chOff x="194690" y="2843611"/>
            <a:chExt cx="9424800" cy="12344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FDA999A-1DCD-49AC-9122-57A800BE3D49}"/>
                    </a:ext>
                  </a:extLst>
                </p14:cNvPr>
                <p14:cNvContentPartPr/>
                <p14:nvPr/>
              </p14:nvContentPartPr>
              <p14:xfrm>
                <a:off x="5689010" y="3189211"/>
                <a:ext cx="3930480" cy="7599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FDA999A-1DCD-49AC-9122-57A800BE3D49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684690" y="3184891"/>
                  <a:ext cx="3939120" cy="76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13C9537-87F0-4449-A476-CCA948D713BF}"/>
                    </a:ext>
                  </a:extLst>
                </p14:cNvPr>
                <p14:cNvContentPartPr/>
                <p14:nvPr/>
              </p14:nvContentPartPr>
              <p14:xfrm>
                <a:off x="194690" y="3208651"/>
                <a:ext cx="1542600" cy="8694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13C9537-87F0-4449-A476-CCA948D713BF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90370" y="3204331"/>
                  <a:ext cx="1551240" cy="87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EDFC3A5-4050-4C59-AEBE-26AD209DA62C}"/>
                    </a:ext>
                  </a:extLst>
                </p14:cNvPr>
                <p14:cNvContentPartPr/>
                <p14:nvPr/>
              </p14:nvContentPartPr>
              <p14:xfrm>
                <a:off x="915410" y="2843611"/>
                <a:ext cx="5353200" cy="626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EDFC3A5-4050-4C59-AEBE-26AD209DA62C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911090" y="2839291"/>
                  <a:ext cx="5361840" cy="63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9F934DC-50AA-4888-A5B1-28E87515C21B}"/>
                    </a:ext>
                  </a:extLst>
                </p14:cNvPr>
                <p14:cNvContentPartPr/>
                <p14:nvPr/>
              </p14:nvContentPartPr>
              <p14:xfrm>
                <a:off x="5803850" y="2993731"/>
                <a:ext cx="611640" cy="3664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9F934DC-50AA-4888-A5B1-28E87515C21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99530" y="2989411"/>
                  <a:ext cx="620280" cy="37512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624178368"/>
      </p:ext>
    </p:extLst>
  </p:cSld>
  <p:clrMapOvr>
    <a:masterClrMapping/>
  </p:clrMapOvr>
  <p:transition spd="med"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 b="1" dirty="0"/>
              <a:t>C</a:t>
            </a:r>
            <a:r>
              <a:rPr lang="de-DE" sz="3266" b="1"/>
              <a:t>PI und GDP-Deflator</a:t>
            </a:r>
            <a:endParaRPr lang="de-DE" sz="3266" b="1" dirty="0"/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358208" y="6005387"/>
            <a:ext cx="1135312" cy="314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no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089">
                <a:solidFill>
                  <a:srgbClr val="000000"/>
                </a:solidFill>
              </a:rPr>
              <a:t>Source: </a:t>
            </a:r>
            <a:r>
              <a:rPr lang="de-DE" altLang="de-DE" sz="1089" dirty="0" err="1">
                <a:solidFill>
                  <a:srgbClr val="000000"/>
                </a:solidFill>
              </a:rPr>
              <a:t>Destatis</a:t>
            </a:r>
            <a:r>
              <a:rPr lang="de-DE" altLang="de-DE" sz="1089" dirty="0">
                <a:solidFill>
                  <a:srgbClr val="000000"/>
                </a:solidFill>
              </a:rPr>
              <a:t>,</a:t>
            </a:r>
          </a:p>
        </p:txBody>
      </p:sp>
      <p:sp>
        <p:nvSpPr>
          <p:cNvPr id="16" name="Rechteck 15">
            <a:extLst>
              <a:ext uri="{FF2B5EF4-FFF2-40B4-BE49-F238E27FC236}">
                <a16:creationId xmlns:a16="http://schemas.microsoft.com/office/drawing/2014/main" id="{FE317181-24FD-4072-85CE-71C8B9ADF83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0714060-9F17-655E-3C5B-47A77B947F0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6219" y="832947"/>
            <a:ext cx="7813441" cy="4882053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C2D9D152-8280-4BA1-B842-091B19F0E655}"/>
                  </a:ext>
                </a:extLst>
              </p14:cNvPr>
              <p14:cNvContentPartPr/>
              <p14:nvPr/>
            </p14:nvContentPartPr>
            <p14:xfrm>
              <a:off x="1771130" y="4054291"/>
              <a:ext cx="1901520" cy="141120"/>
            </p14:xfrm>
          </p:contentPart>
        </mc:Choice>
        <mc:Fallback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C2D9D152-8280-4BA1-B842-091B19F0E655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766810" y="4049971"/>
                <a:ext cx="191016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301" name="Freihand 300">
                <a:extLst>
                  <a:ext uri="{FF2B5EF4-FFF2-40B4-BE49-F238E27FC236}">
                    <a16:creationId xmlns:a16="http://schemas.microsoft.com/office/drawing/2014/main" id="{1FC77AC8-C15C-4F28-8585-4E40F1B0CFC3}"/>
                  </a:ext>
                </a:extLst>
              </p14:cNvPr>
              <p14:cNvContentPartPr/>
              <p14:nvPr/>
            </p14:nvContentPartPr>
            <p14:xfrm>
              <a:off x="4728170" y="4075171"/>
              <a:ext cx="1805400" cy="88920"/>
            </p14:xfrm>
          </p:contentPart>
        </mc:Choice>
        <mc:Fallback>
          <p:pic>
            <p:nvPicPr>
              <p:cNvPr id="301" name="Freihand 300">
                <a:extLst>
                  <a:ext uri="{FF2B5EF4-FFF2-40B4-BE49-F238E27FC236}">
                    <a16:creationId xmlns:a16="http://schemas.microsoft.com/office/drawing/2014/main" id="{1FC77AC8-C15C-4F28-8585-4E40F1B0CFC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4723850" y="4070851"/>
                <a:ext cx="18140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340" name="Freihand 339">
                <a:extLst>
                  <a:ext uri="{FF2B5EF4-FFF2-40B4-BE49-F238E27FC236}">
                    <a16:creationId xmlns:a16="http://schemas.microsoft.com/office/drawing/2014/main" id="{F0DAA066-8818-4B74-B8BA-99E98C20E335}"/>
                  </a:ext>
                </a:extLst>
              </p14:cNvPr>
              <p14:cNvContentPartPr/>
              <p14:nvPr/>
            </p14:nvContentPartPr>
            <p14:xfrm>
              <a:off x="1604090" y="2788531"/>
              <a:ext cx="2251800" cy="730080"/>
            </p14:xfrm>
          </p:contentPart>
        </mc:Choice>
        <mc:Fallback>
          <p:pic>
            <p:nvPicPr>
              <p:cNvPr id="340" name="Freihand 339">
                <a:extLst>
                  <a:ext uri="{FF2B5EF4-FFF2-40B4-BE49-F238E27FC236}">
                    <a16:creationId xmlns:a16="http://schemas.microsoft.com/office/drawing/2014/main" id="{F0DAA066-8818-4B74-B8BA-99E98C20E335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1599770" y="2784211"/>
                <a:ext cx="2260440" cy="73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42" name="Freihand 341">
                <a:extLst>
                  <a:ext uri="{FF2B5EF4-FFF2-40B4-BE49-F238E27FC236}">
                    <a16:creationId xmlns:a16="http://schemas.microsoft.com/office/drawing/2014/main" id="{CA291BBF-9DD2-4673-846B-051F3DE7D964}"/>
                  </a:ext>
                </a:extLst>
              </p14:cNvPr>
              <p14:cNvContentPartPr/>
              <p14:nvPr/>
            </p14:nvContentPartPr>
            <p14:xfrm>
              <a:off x="1756370" y="3539851"/>
              <a:ext cx="1957320" cy="213480"/>
            </p14:xfrm>
          </p:contentPart>
        </mc:Choice>
        <mc:Fallback>
          <p:pic>
            <p:nvPicPr>
              <p:cNvPr id="342" name="Freihand 341">
                <a:extLst>
                  <a:ext uri="{FF2B5EF4-FFF2-40B4-BE49-F238E27FC236}">
                    <a16:creationId xmlns:a16="http://schemas.microsoft.com/office/drawing/2014/main" id="{CA291BBF-9DD2-4673-846B-051F3DE7D964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1752050" y="3535531"/>
                <a:ext cx="1965960" cy="222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93C032DB-60A7-4822-ACFF-C611D1AA21DE}"/>
                  </a:ext>
                </a:extLst>
              </p14:cNvPr>
              <p14:cNvContentPartPr/>
              <p14:nvPr/>
            </p14:nvContentPartPr>
            <p14:xfrm>
              <a:off x="1774370" y="3590251"/>
              <a:ext cx="2036520" cy="144720"/>
            </p14:xfrm>
          </p:contentPart>
        </mc:Choice>
        <mc:Fallback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93C032DB-60A7-4822-ACFF-C611D1AA21DE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1770050" y="3585931"/>
                <a:ext cx="2045160" cy="15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4">
            <p14:nvContentPartPr>
              <p14:cNvPr id="344" name="Freihand 343">
                <a:extLst>
                  <a:ext uri="{FF2B5EF4-FFF2-40B4-BE49-F238E27FC236}">
                    <a16:creationId xmlns:a16="http://schemas.microsoft.com/office/drawing/2014/main" id="{6B9E1437-0A88-4C03-8F29-9214EEC9D6AC}"/>
                  </a:ext>
                </a:extLst>
              </p14:cNvPr>
              <p14:cNvContentPartPr/>
              <p14:nvPr/>
            </p14:nvContentPartPr>
            <p14:xfrm>
              <a:off x="1774370" y="4036291"/>
              <a:ext cx="1965600" cy="216360"/>
            </p14:xfrm>
          </p:contentPart>
        </mc:Choice>
        <mc:Fallback>
          <p:pic>
            <p:nvPicPr>
              <p:cNvPr id="344" name="Freihand 343">
                <a:extLst>
                  <a:ext uri="{FF2B5EF4-FFF2-40B4-BE49-F238E27FC236}">
                    <a16:creationId xmlns:a16="http://schemas.microsoft.com/office/drawing/2014/main" id="{6B9E1437-0A88-4C03-8F29-9214EEC9D6AC}"/>
                  </a:ext>
                </a:extLst>
              </p:cNvPr>
              <p:cNvPicPr/>
              <p:nvPr/>
            </p:nvPicPr>
            <p:blipFill>
              <a:blip r:embed="rId15"/>
              <a:stretch>
                <a:fillRect/>
              </a:stretch>
            </p:blipFill>
            <p:spPr>
              <a:xfrm>
                <a:off x="1770050" y="4031971"/>
                <a:ext cx="1974240" cy="22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6">
            <p14:nvContentPartPr>
              <p14:cNvPr id="469" name="Freihand 468">
                <a:extLst>
                  <a:ext uri="{FF2B5EF4-FFF2-40B4-BE49-F238E27FC236}">
                    <a16:creationId xmlns:a16="http://schemas.microsoft.com/office/drawing/2014/main" id="{46D41919-3F0F-46E1-A4F9-40A91DAF3DCC}"/>
                  </a:ext>
                </a:extLst>
              </p14:cNvPr>
              <p14:cNvContentPartPr/>
              <p14:nvPr/>
            </p14:nvContentPartPr>
            <p14:xfrm>
              <a:off x="4680650" y="2823811"/>
              <a:ext cx="2070720" cy="786960"/>
            </p14:xfrm>
          </p:contentPart>
        </mc:Choice>
        <mc:Fallback>
          <p:pic>
            <p:nvPicPr>
              <p:cNvPr id="469" name="Freihand 468">
                <a:extLst>
                  <a:ext uri="{FF2B5EF4-FFF2-40B4-BE49-F238E27FC236}">
                    <a16:creationId xmlns:a16="http://schemas.microsoft.com/office/drawing/2014/main" id="{46D41919-3F0F-46E1-A4F9-40A91DAF3DCC}"/>
                  </a:ext>
                </a:extLst>
              </p:cNvPr>
              <p:cNvPicPr/>
              <p:nvPr/>
            </p:nvPicPr>
            <p:blipFill>
              <a:blip r:embed="rId17"/>
              <a:stretch>
                <a:fillRect/>
              </a:stretch>
            </p:blipFill>
            <p:spPr>
              <a:xfrm>
                <a:off x="4676330" y="2819491"/>
                <a:ext cx="2079360" cy="795600"/>
              </a:xfrm>
              <a:prstGeom prst="rect">
                <a:avLst/>
              </a:prstGeom>
            </p:spPr>
          </p:pic>
        </mc:Fallback>
      </mc:AlternateContent>
      <p:grpSp>
        <p:nvGrpSpPr>
          <p:cNvPr id="472" name="Gruppieren 471">
            <a:extLst>
              <a:ext uri="{FF2B5EF4-FFF2-40B4-BE49-F238E27FC236}">
                <a16:creationId xmlns:a16="http://schemas.microsoft.com/office/drawing/2014/main" id="{9C9282C1-EE52-4D98-BA5E-666028ADBC70}"/>
              </a:ext>
            </a:extLst>
          </p:cNvPr>
          <p:cNvGrpSpPr/>
          <p:nvPr/>
        </p:nvGrpSpPr>
        <p:grpSpPr>
          <a:xfrm>
            <a:off x="1214930" y="122011"/>
            <a:ext cx="10639800" cy="3594600"/>
            <a:chOff x="1214930" y="122011"/>
            <a:chExt cx="10639800" cy="3594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FA7B37F7-F4D5-486C-A15B-C5CBD5F7DD04}"/>
                    </a:ext>
                  </a:extLst>
                </p14:cNvPr>
                <p14:cNvContentPartPr/>
                <p14:nvPr/>
              </p14:nvContentPartPr>
              <p14:xfrm>
                <a:off x="8211530" y="545011"/>
                <a:ext cx="230400" cy="194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FA7B37F7-F4D5-486C-A15B-C5CBD5F7DD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8207210" y="540691"/>
                  <a:ext cx="239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D570483B-4B99-4796-80A1-BE9C3C36E02F}"/>
                    </a:ext>
                  </a:extLst>
                </p14:cNvPr>
                <p14:cNvContentPartPr/>
                <p14:nvPr/>
              </p14:nvContentPartPr>
              <p14:xfrm>
                <a:off x="8383970" y="476971"/>
                <a:ext cx="126720" cy="15912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D570483B-4B99-4796-80A1-BE9C3C36E02F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8379650" y="472651"/>
                  <a:ext cx="13536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BA3A7EF9-C0B5-468A-8553-C1992BE513D0}"/>
                    </a:ext>
                  </a:extLst>
                </p14:cNvPr>
                <p14:cNvContentPartPr/>
                <p14:nvPr/>
              </p14:nvContentPartPr>
              <p14:xfrm>
                <a:off x="8814890" y="769291"/>
                <a:ext cx="49320" cy="1508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BA3A7EF9-C0B5-468A-8553-C1992BE513D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8810570" y="764971"/>
                  <a:ext cx="579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96DFE09E-6B1C-47E5-8814-F3E2A61BC0A6}"/>
                    </a:ext>
                  </a:extLst>
                </p14:cNvPr>
                <p14:cNvContentPartPr/>
                <p14:nvPr/>
              </p14:nvContentPartPr>
              <p14:xfrm>
                <a:off x="8878250" y="852451"/>
                <a:ext cx="80640" cy="5688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96DFE09E-6B1C-47E5-8814-F3E2A61BC0A6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8873930" y="848131"/>
                  <a:ext cx="892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5A12CEC3-208B-4755-8838-DB2D0355E318}"/>
                    </a:ext>
                  </a:extLst>
                </p14:cNvPr>
                <p14:cNvContentPartPr/>
                <p14:nvPr/>
              </p14:nvContentPartPr>
              <p14:xfrm>
                <a:off x="9014330" y="845251"/>
                <a:ext cx="76320" cy="7416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5A12CEC3-208B-4755-8838-DB2D0355E318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9010010" y="840931"/>
                  <a:ext cx="849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12809073-1842-4099-905C-003F10BCD9F9}"/>
                    </a:ext>
                  </a:extLst>
                </p14:cNvPr>
                <p14:cNvContentPartPr/>
                <p14:nvPr/>
              </p14:nvContentPartPr>
              <p14:xfrm>
                <a:off x="9142850" y="784771"/>
                <a:ext cx="92160" cy="972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12809073-1842-4099-905C-003F10BCD9F9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9138530" y="780451"/>
                  <a:ext cx="1008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99BBB3A9-3621-4931-8E8B-6CC7AFBA650B}"/>
                    </a:ext>
                  </a:extLst>
                </p14:cNvPr>
                <p14:cNvContentPartPr/>
                <p14:nvPr/>
              </p14:nvContentPartPr>
              <p14:xfrm>
                <a:off x="9190730" y="852451"/>
                <a:ext cx="60120" cy="5328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99BBB3A9-3621-4931-8E8B-6CC7AFBA650B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9186410" y="848131"/>
                  <a:ext cx="68760" cy="6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C1B548E6-0957-43B4-A1E7-4533A1184189}"/>
                    </a:ext>
                  </a:extLst>
                </p14:cNvPr>
                <p14:cNvContentPartPr/>
                <p14:nvPr/>
              </p14:nvContentPartPr>
              <p14:xfrm>
                <a:off x="9309170" y="834451"/>
                <a:ext cx="90000" cy="968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C1B548E6-0957-43B4-A1E7-4533A1184189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9304850" y="830131"/>
                  <a:ext cx="9864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1AAA7AF-6CFD-42D9-A0B0-CCA0E5ABEBE5}"/>
                    </a:ext>
                  </a:extLst>
                </p14:cNvPr>
                <p14:cNvContentPartPr/>
                <p14:nvPr/>
              </p14:nvContentPartPr>
              <p14:xfrm>
                <a:off x="9577010" y="841651"/>
                <a:ext cx="161280" cy="5220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1AAA7AF-6CFD-42D9-A0B0-CCA0E5ABEBE5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72690" y="837331"/>
                  <a:ext cx="16992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48057B98-0D49-4791-BAD4-4ACCF61F4897}"/>
                    </a:ext>
                  </a:extLst>
                </p14:cNvPr>
                <p14:cNvContentPartPr/>
                <p14:nvPr/>
              </p14:nvContentPartPr>
              <p14:xfrm>
                <a:off x="9690410" y="777571"/>
                <a:ext cx="360" cy="36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48057B98-0D49-4791-BAD4-4ACCF61F4897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686090" y="773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FCB76A6D-2FF4-404F-AD3F-5671EF07E4C4}"/>
                    </a:ext>
                  </a:extLst>
                </p14:cNvPr>
                <p14:cNvContentPartPr/>
                <p14:nvPr/>
              </p14:nvContentPartPr>
              <p14:xfrm>
                <a:off x="9974090" y="791971"/>
                <a:ext cx="218520" cy="9648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FCB76A6D-2FF4-404F-AD3F-5671EF07E4C4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9969770" y="787651"/>
                  <a:ext cx="22716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BE8191EC-2BBB-4315-855B-55A394AE33A7}"/>
                    </a:ext>
                  </a:extLst>
                </p14:cNvPr>
                <p14:cNvContentPartPr/>
                <p14:nvPr/>
              </p14:nvContentPartPr>
              <p14:xfrm>
                <a:off x="10205210" y="827611"/>
                <a:ext cx="112680" cy="4356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BE8191EC-2BBB-4315-855B-55A394AE33A7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200890" y="823291"/>
                  <a:ext cx="1213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7C4372-F5CF-4E2C-B6D2-1B54B0771E1F}"/>
                    </a:ext>
                  </a:extLst>
                </p14:cNvPr>
                <p14:cNvContentPartPr/>
                <p14:nvPr/>
              </p14:nvContentPartPr>
              <p14:xfrm>
                <a:off x="10336250" y="810691"/>
                <a:ext cx="108000" cy="17568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7C4372-F5CF-4E2C-B6D2-1B54B0771E1F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0331930" y="806371"/>
                  <a:ext cx="116640" cy="18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F3BB0178-CF2A-4783-94F7-C380C318C600}"/>
                    </a:ext>
                  </a:extLst>
                </p14:cNvPr>
                <p14:cNvContentPartPr/>
                <p14:nvPr/>
              </p14:nvContentPartPr>
              <p14:xfrm>
                <a:off x="10612730" y="805651"/>
                <a:ext cx="127440" cy="9396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F3BB0178-CF2A-4783-94F7-C380C318C600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0608410" y="801331"/>
                  <a:ext cx="1360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DAB9A86-B653-4561-BE3B-CB3E0257713A}"/>
                    </a:ext>
                  </a:extLst>
                </p14:cNvPr>
                <p14:cNvContentPartPr/>
                <p14:nvPr/>
              </p14:nvContentPartPr>
              <p14:xfrm>
                <a:off x="10779410" y="821851"/>
                <a:ext cx="82800" cy="6228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DAB9A86-B653-4561-BE3B-CB3E0257713A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0775090" y="817531"/>
                  <a:ext cx="9144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CF73B55-E256-43E6-8741-79748014CC76}"/>
                    </a:ext>
                  </a:extLst>
                </p14:cNvPr>
                <p14:cNvContentPartPr/>
                <p14:nvPr/>
              </p14:nvContentPartPr>
              <p14:xfrm>
                <a:off x="10873010" y="818611"/>
                <a:ext cx="84960" cy="1666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CF73B55-E256-43E6-8741-79748014CC76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0868690" y="814291"/>
                  <a:ext cx="9360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B0164DBA-45B6-4FBC-9378-F181BAB6959A}"/>
                    </a:ext>
                  </a:extLst>
                </p14:cNvPr>
                <p14:cNvContentPartPr/>
                <p14:nvPr/>
              </p14:nvContentPartPr>
              <p14:xfrm>
                <a:off x="10988570" y="825091"/>
                <a:ext cx="92520" cy="579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B0164DBA-45B6-4FBC-9378-F181BAB6959A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0984250" y="820771"/>
                  <a:ext cx="10116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34D0430C-9BAB-49C7-80F5-D1344428B757}"/>
                    </a:ext>
                  </a:extLst>
                </p14:cNvPr>
                <p14:cNvContentPartPr/>
                <p14:nvPr/>
              </p14:nvContentPartPr>
              <p14:xfrm>
                <a:off x="11126810" y="820771"/>
                <a:ext cx="146880" cy="169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34D0430C-9BAB-49C7-80F5-D1344428B757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11122490" y="816451"/>
                  <a:ext cx="15552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70238EC-BB27-4E4B-9A90-C380AE5DD9BE}"/>
                    </a:ext>
                  </a:extLst>
                </p14:cNvPr>
                <p14:cNvContentPartPr/>
                <p14:nvPr/>
              </p14:nvContentPartPr>
              <p14:xfrm>
                <a:off x="11263610" y="773611"/>
                <a:ext cx="47520" cy="3852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70238EC-BB27-4E4B-9A90-C380AE5DD9BE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1259290" y="769291"/>
                  <a:ext cx="5616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88E2FBA-39BC-48B7-9C81-B973B138D16B}"/>
                    </a:ext>
                  </a:extLst>
                </p14:cNvPr>
                <p14:cNvContentPartPr/>
                <p14:nvPr/>
              </p14:nvContentPartPr>
              <p14:xfrm>
                <a:off x="11296730" y="827611"/>
                <a:ext cx="149400" cy="399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88E2FBA-39BC-48B7-9C81-B973B138D16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292410" y="823291"/>
                  <a:ext cx="158040" cy="4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DF3B62AF-7D72-482A-963F-57A46F33EDB1}"/>
                    </a:ext>
                  </a:extLst>
                </p14:cNvPr>
                <p14:cNvContentPartPr/>
                <p14:nvPr/>
              </p14:nvContentPartPr>
              <p14:xfrm>
                <a:off x="11437490" y="756331"/>
                <a:ext cx="167040" cy="12564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DF3B62AF-7D72-482A-963F-57A46F33EDB1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433170" y="752011"/>
                  <a:ext cx="1756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00CF424-FAE7-44F6-93BF-1E5F90D6A0FA}"/>
                    </a:ext>
                  </a:extLst>
                </p14:cNvPr>
                <p14:cNvContentPartPr/>
                <p14:nvPr/>
              </p14:nvContentPartPr>
              <p14:xfrm>
                <a:off x="11591570" y="822931"/>
                <a:ext cx="185400" cy="5364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00CF424-FAE7-44F6-93BF-1E5F90D6A0FA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1587250" y="818611"/>
                  <a:ext cx="1940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1E088A22-6F14-4672-A860-394135EBA273}"/>
                    </a:ext>
                  </a:extLst>
                </p14:cNvPr>
                <p14:cNvContentPartPr/>
                <p14:nvPr/>
              </p14:nvContentPartPr>
              <p14:xfrm>
                <a:off x="11777690" y="821491"/>
                <a:ext cx="77040" cy="7236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1E088A22-6F14-4672-A860-394135EBA273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1773370" y="817171"/>
                  <a:ext cx="8568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2FC7AA0F-2C2E-421E-837A-50172D9ACA03}"/>
                    </a:ext>
                  </a:extLst>
                </p14:cNvPr>
                <p14:cNvContentPartPr/>
                <p14:nvPr/>
              </p14:nvContentPartPr>
              <p14:xfrm>
                <a:off x="8810930" y="1107331"/>
                <a:ext cx="194400" cy="824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2FC7AA0F-2C2E-421E-837A-50172D9ACA03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06610" y="1103011"/>
                  <a:ext cx="2030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0CF9936-AD3A-468B-B1B8-18462613F011}"/>
                    </a:ext>
                  </a:extLst>
                </p14:cNvPr>
                <p14:cNvContentPartPr/>
                <p14:nvPr/>
              </p14:nvContentPartPr>
              <p14:xfrm>
                <a:off x="8993450" y="1180771"/>
                <a:ext cx="3600" cy="864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0CF9936-AD3A-468B-B1B8-18462613F011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8989130" y="1176451"/>
                  <a:ext cx="1224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74608B4F-397C-47AC-878A-59CF694E5DB1}"/>
                    </a:ext>
                  </a:extLst>
                </p14:cNvPr>
                <p14:cNvContentPartPr/>
                <p14:nvPr/>
              </p14:nvContentPartPr>
              <p14:xfrm>
                <a:off x="9164090" y="1076371"/>
                <a:ext cx="115200" cy="1407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74608B4F-397C-47AC-878A-59CF694E5DB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159770" y="1072051"/>
                  <a:ext cx="1238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5961B4A8-C1CD-40B4-877E-76686E1D50EE}"/>
                    </a:ext>
                  </a:extLst>
                </p14:cNvPr>
                <p14:cNvContentPartPr/>
                <p14:nvPr/>
              </p14:nvContentPartPr>
              <p14:xfrm>
                <a:off x="9407810" y="1069531"/>
                <a:ext cx="18000" cy="1148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5961B4A8-C1CD-40B4-877E-76686E1D50EE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403490" y="1065211"/>
                  <a:ext cx="266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F45E5B58-231D-4764-B1DD-84309856E255}"/>
                    </a:ext>
                  </a:extLst>
                </p14:cNvPr>
                <p14:cNvContentPartPr/>
                <p14:nvPr/>
              </p14:nvContentPartPr>
              <p14:xfrm>
                <a:off x="9317450" y="1046851"/>
                <a:ext cx="169200" cy="141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F45E5B58-231D-4764-B1DD-84309856E25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9313130" y="1042531"/>
                  <a:ext cx="1778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5A35F83B-4D49-4C9E-A938-20A56EDE4DB8}"/>
                    </a:ext>
                  </a:extLst>
                </p14:cNvPr>
                <p14:cNvContentPartPr/>
                <p14:nvPr/>
              </p14:nvContentPartPr>
              <p14:xfrm>
                <a:off x="9568010" y="1070971"/>
                <a:ext cx="18720" cy="127800"/>
              </p14:xfrm>
            </p:contentPart>
          </mc:Choice>
          <mc:Fallback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5A35F83B-4D49-4C9E-A938-20A56EDE4DB8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9563690" y="1066651"/>
                  <a:ext cx="27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F3A7658-A01B-4BE8-B9D8-89F025D4DB57}"/>
                    </a:ext>
                  </a:extLst>
                </p14:cNvPr>
                <p14:cNvContentPartPr/>
                <p14:nvPr/>
              </p14:nvContentPartPr>
              <p14:xfrm>
                <a:off x="9497450" y="1041091"/>
                <a:ext cx="168840" cy="83160"/>
              </p14:xfrm>
            </p:contentPart>
          </mc:Choice>
          <mc:Fallback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F3A7658-A01B-4BE8-B9D8-89F025D4DB57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493130" y="1036771"/>
                  <a:ext cx="177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F8BEBFAB-5A6F-4B8C-84EC-CF55159EFF12}"/>
                    </a:ext>
                  </a:extLst>
                </p14:cNvPr>
                <p14:cNvContentPartPr/>
                <p14:nvPr/>
              </p14:nvContentPartPr>
              <p14:xfrm>
                <a:off x="9741170" y="1123891"/>
                <a:ext cx="153360" cy="13680"/>
              </p14:xfrm>
            </p:contentPart>
          </mc:Choice>
          <mc:Fallback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F8BEBFAB-5A6F-4B8C-84EC-CF55159EFF12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9736850" y="1119571"/>
                  <a:ext cx="1620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E1E279DD-F146-481E-8891-706F3E584D68}"/>
                    </a:ext>
                  </a:extLst>
                </p14:cNvPr>
                <p14:cNvContentPartPr/>
                <p14:nvPr/>
              </p14:nvContentPartPr>
              <p14:xfrm>
                <a:off x="10035650" y="1065931"/>
                <a:ext cx="34200" cy="114120"/>
              </p14:xfrm>
            </p:contentPart>
          </mc:Choice>
          <mc:Fallback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E1E279DD-F146-481E-8891-706F3E584D68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10031330" y="1061611"/>
                  <a:ext cx="4284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04CEFBF9-C199-470F-A792-F2C44F5120F8}"/>
                    </a:ext>
                  </a:extLst>
                </p14:cNvPr>
                <p14:cNvContentPartPr/>
                <p14:nvPr/>
              </p14:nvContentPartPr>
              <p14:xfrm>
                <a:off x="9975890" y="1049731"/>
                <a:ext cx="158400" cy="124560"/>
              </p14:xfrm>
            </p:contentPart>
          </mc:Choice>
          <mc:Fallback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04CEFBF9-C199-470F-A792-F2C44F5120F8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9971570" y="1045411"/>
                  <a:ext cx="16704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F2A50003-6AA0-4471-ACBD-C0C9A77DEFCF}"/>
                    </a:ext>
                  </a:extLst>
                </p14:cNvPr>
                <p14:cNvContentPartPr/>
                <p14:nvPr/>
              </p14:nvContentPartPr>
              <p14:xfrm>
                <a:off x="10136090" y="1104091"/>
                <a:ext cx="102960" cy="70560"/>
              </p14:xfrm>
            </p:contentPart>
          </mc:Choice>
          <mc:Fallback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F2A50003-6AA0-4471-ACBD-C0C9A77DEFC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10131770" y="1099771"/>
                  <a:ext cx="1116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442D5D4E-CD30-4141-8FD3-CB8BFE4462B1}"/>
                    </a:ext>
                  </a:extLst>
                </p14:cNvPr>
                <p14:cNvContentPartPr/>
                <p14:nvPr/>
              </p14:nvContentPartPr>
              <p14:xfrm>
                <a:off x="10256690" y="1024171"/>
                <a:ext cx="105480" cy="255960"/>
              </p14:xfrm>
            </p:contentPart>
          </mc:Choice>
          <mc:Fallback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442D5D4E-CD30-4141-8FD3-CB8BFE4462B1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10252370" y="1019851"/>
                  <a:ext cx="114120" cy="26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2B07C560-9642-4612-9801-AA0BFA41C104}"/>
                    </a:ext>
                  </a:extLst>
                </p14:cNvPr>
                <p14:cNvContentPartPr/>
                <p14:nvPr/>
              </p14:nvContentPartPr>
              <p14:xfrm>
                <a:off x="10366850" y="1040371"/>
                <a:ext cx="30960" cy="147600"/>
              </p14:xfrm>
            </p:contentPart>
          </mc:Choice>
          <mc:Fallback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2B07C560-9642-4612-9801-AA0BFA41C104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10362530" y="1036051"/>
                  <a:ext cx="3960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A3CF195-2011-4619-833F-991AC3F31F88}"/>
                    </a:ext>
                  </a:extLst>
                </p14:cNvPr>
                <p14:cNvContentPartPr/>
                <p14:nvPr/>
              </p14:nvContentPartPr>
              <p14:xfrm>
                <a:off x="10417970" y="1123531"/>
                <a:ext cx="132840" cy="66600"/>
              </p14:xfrm>
            </p:contentPart>
          </mc:Choice>
          <mc:Fallback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A3CF195-2011-4619-833F-991AC3F31F88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10413650" y="1119211"/>
                  <a:ext cx="1414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2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37681A06-7197-45EC-B11A-8083AC54B872}"/>
                    </a:ext>
                  </a:extLst>
                </p14:cNvPr>
                <p14:cNvContentPartPr/>
                <p14:nvPr/>
              </p14:nvContentPartPr>
              <p14:xfrm>
                <a:off x="10513370" y="1040371"/>
                <a:ext cx="83520" cy="143640"/>
              </p14:xfrm>
            </p:contentPart>
          </mc:Choice>
          <mc:Fallback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37681A06-7197-45EC-B11A-8083AC54B872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10509050" y="1036051"/>
                  <a:ext cx="921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4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A8161C62-70D2-4F49-AC84-2547C7F8DD8F}"/>
                    </a:ext>
                  </a:extLst>
                </p14:cNvPr>
                <p14:cNvContentPartPr/>
                <p14:nvPr/>
              </p14:nvContentPartPr>
              <p14:xfrm>
                <a:off x="10591490" y="1091131"/>
                <a:ext cx="169920" cy="74160"/>
              </p14:xfrm>
            </p:contentPart>
          </mc:Choice>
          <mc:Fallback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A8161C62-70D2-4F49-AC84-2547C7F8DD8F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10587170" y="1086811"/>
                  <a:ext cx="17856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6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2796AB5E-D6C8-4A27-88AF-04D80A2699C4}"/>
                    </a:ext>
                  </a:extLst>
                </p14:cNvPr>
                <p14:cNvContentPartPr/>
                <p14:nvPr/>
              </p14:nvContentPartPr>
              <p14:xfrm>
                <a:off x="10901810" y="1149091"/>
                <a:ext cx="11520" cy="85320"/>
              </p14:xfrm>
            </p:contentPart>
          </mc:Choice>
          <mc:Fallback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2796AB5E-D6C8-4A27-88AF-04D80A2699C4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897490" y="1144771"/>
                  <a:ext cx="2016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8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1AD259A6-A6E5-455D-888A-7EC91E888F5D}"/>
                    </a:ext>
                  </a:extLst>
                </p14:cNvPr>
                <p14:cNvContentPartPr/>
                <p14:nvPr/>
              </p14:nvContentPartPr>
              <p14:xfrm>
                <a:off x="10999730" y="1071331"/>
                <a:ext cx="77760" cy="142200"/>
              </p14:xfrm>
            </p:contentPart>
          </mc:Choice>
          <mc:Fallback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1AD259A6-A6E5-455D-888A-7EC91E888F5D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995410" y="1067011"/>
                  <a:ext cx="8640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6B0F6A9A-03E6-44EF-8ABB-C476E1D42A1C}"/>
                    </a:ext>
                  </a:extLst>
                </p14:cNvPr>
                <p14:cNvContentPartPr/>
                <p14:nvPr/>
              </p14:nvContentPartPr>
              <p14:xfrm>
                <a:off x="11099450" y="1125331"/>
                <a:ext cx="87840" cy="67320"/>
              </p14:xfrm>
            </p:contentPart>
          </mc:Choice>
          <mc:Fallback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6B0F6A9A-03E6-44EF-8ABB-C476E1D42A1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1095130" y="1121011"/>
                  <a:ext cx="964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A6592276-AED0-4291-972F-D5D751E47431}"/>
                    </a:ext>
                  </a:extLst>
                </p14:cNvPr>
                <p14:cNvContentPartPr/>
                <p14:nvPr/>
              </p14:nvContentPartPr>
              <p14:xfrm>
                <a:off x="11226890" y="1133251"/>
                <a:ext cx="65520" cy="58320"/>
              </p14:xfrm>
            </p:contentPart>
          </mc:Choice>
          <mc:Fallback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A6592276-AED0-4291-972F-D5D751E47431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11222570" y="1128931"/>
                  <a:ext cx="741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4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1D9C26DB-CF63-44D2-A517-82D7C98F606D}"/>
                    </a:ext>
                  </a:extLst>
                </p14:cNvPr>
                <p14:cNvContentPartPr/>
                <p14:nvPr/>
              </p14:nvContentPartPr>
              <p14:xfrm>
                <a:off x="11304650" y="1136491"/>
                <a:ext cx="210960" cy="55440"/>
              </p14:xfrm>
            </p:contentPart>
          </mc:Choice>
          <mc:Fallback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1D9C26DB-CF63-44D2-A517-82D7C98F606D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1300330" y="1132171"/>
                  <a:ext cx="21960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6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3983675C-A5A4-4E0F-A9F3-A73641F07986}"/>
                    </a:ext>
                  </a:extLst>
                </p14:cNvPr>
                <p14:cNvContentPartPr/>
                <p14:nvPr/>
              </p14:nvContentPartPr>
              <p14:xfrm>
                <a:off x="11547650" y="1130371"/>
                <a:ext cx="83880" cy="76680"/>
              </p14:xfrm>
            </p:contentPart>
          </mc:Choice>
          <mc:Fallback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3983675C-A5A4-4E0F-A9F3-A73641F07986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11543330" y="1126051"/>
                  <a:ext cx="925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8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384C646F-A842-48D6-9C13-2E028E713101}"/>
                    </a:ext>
                  </a:extLst>
                </p14:cNvPr>
                <p14:cNvContentPartPr/>
                <p14:nvPr/>
              </p14:nvContentPartPr>
              <p14:xfrm>
                <a:off x="11663570" y="1136131"/>
                <a:ext cx="114480" cy="59400"/>
              </p14:xfrm>
            </p:contentPart>
          </mc:Choice>
          <mc:Fallback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384C646F-A842-48D6-9C13-2E028E713101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11659250" y="1131811"/>
                  <a:ext cx="1231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B9FE4A71-5E8C-4E4E-80E9-9A185A0FB72D}"/>
                    </a:ext>
                  </a:extLst>
                </p14:cNvPr>
                <p14:cNvContentPartPr/>
                <p14:nvPr/>
              </p14:nvContentPartPr>
              <p14:xfrm>
                <a:off x="8784650" y="421891"/>
                <a:ext cx="28800" cy="16776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B9FE4A71-5E8C-4E4E-80E9-9A185A0FB72D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8780330" y="417571"/>
                  <a:ext cx="374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2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E8B2875A-8B40-40B7-A201-A2CFD7E99F76}"/>
                    </a:ext>
                  </a:extLst>
                </p14:cNvPr>
                <p14:cNvContentPartPr/>
                <p14:nvPr/>
              </p14:nvContentPartPr>
              <p14:xfrm>
                <a:off x="8707610" y="394531"/>
                <a:ext cx="168840" cy="2268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E8B2875A-8B40-40B7-A201-A2CFD7E99F76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703290" y="390211"/>
                  <a:ext cx="17748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4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C541814E-FBC5-44C6-9BE4-0BB54FDC2D84}"/>
                    </a:ext>
                  </a:extLst>
                </p14:cNvPr>
                <p14:cNvContentPartPr/>
                <p14:nvPr/>
              </p14:nvContentPartPr>
              <p14:xfrm>
                <a:off x="8869610" y="352771"/>
                <a:ext cx="111240" cy="20556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C541814E-FBC5-44C6-9BE4-0BB54FDC2D84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8865290" y="348451"/>
                  <a:ext cx="11988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6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58846CE9-5E06-4A25-B403-E54290F10D6B}"/>
                    </a:ext>
                  </a:extLst>
                </p14:cNvPr>
                <p14:cNvContentPartPr/>
                <p14:nvPr/>
              </p14:nvContentPartPr>
              <p14:xfrm>
                <a:off x="9013610" y="455371"/>
                <a:ext cx="80640" cy="964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58846CE9-5E06-4A25-B403-E54290F10D6B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9009290" y="451051"/>
                  <a:ext cx="89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8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442BDED-3721-45C2-960C-021ADA48A1E1}"/>
                    </a:ext>
                  </a:extLst>
                </p14:cNvPr>
                <p14:cNvContentPartPr/>
                <p14:nvPr/>
              </p14:nvContentPartPr>
              <p14:xfrm>
                <a:off x="10847810" y="462931"/>
                <a:ext cx="196920" cy="766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442BDED-3721-45C2-960C-021ADA48A1E1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0843490" y="458611"/>
                  <a:ext cx="20556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0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17A2E9D-F923-461A-87C8-AF427640EA83}"/>
                    </a:ext>
                  </a:extLst>
                </p14:cNvPr>
                <p14:cNvContentPartPr/>
                <p14:nvPr/>
              </p14:nvContentPartPr>
              <p14:xfrm>
                <a:off x="11066690" y="476971"/>
                <a:ext cx="229680" cy="550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17A2E9D-F923-461A-87C8-AF427640EA83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1062370" y="472651"/>
                  <a:ext cx="23832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2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1C89F4DA-B5EF-4D46-95D9-A44078035704}"/>
                    </a:ext>
                  </a:extLst>
                </p14:cNvPr>
                <p14:cNvContentPartPr/>
                <p14:nvPr/>
              </p14:nvContentPartPr>
              <p14:xfrm>
                <a:off x="11279810" y="396691"/>
                <a:ext cx="360" cy="36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1C89F4DA-B5EF-4D46-95D9-A4407803570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275490" y="392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E419AF6A-CE68-40C3-ABF3-89D797D7B1D8}"/>
                    </a:ext>
                  </a:extLst>
                </p14:cNvPr>
                <p14:cNvContentPartPr/>
                <p14:nvPr/>
              </p14:nvContentPartPr>
              <p14:xfrm>
                <a:off x="11357930" y="354931"/>
                <a:ext cx="132840" cy="16956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E419AF6A-CE68-40C3-ABF3-89D797D7B1D8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1353610" y="350611"/>
                  <a:ext cx="141480" cy="17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47DEC9B5-771C-4AA8-8B3B-3BF3E8AFFEDC}"/>
                    </a:ext>
                  </a:extLst>
                </p14:cNvPr>
                <p14:cNvContentPartPr/>
                <p14:nvPr/>
              </p14:nvContentPartPr>
              <p14:xfrm>
                <a:off x="11491490" y="463651"/>
                <a:ext cx="139320" cy="23112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47DEC9B5-771C-4AA8-8B3B-3BF3E8AFFEDC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1487170" y="459331"/>
                  <a:ext cx="14796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D277A14E-EEA6-43BA-A6E2-7A7686BF96DA}"/>
                    </a:ext>
                  </a:extLst>
                </p14:cNvPr>
                <p14:cNvContentPartPr/>
                <p14:nvPr/>
              </p14:nvContentPartPr>
              <p14:xfrm>
                <a:off x="9237890" y="650491"/>
                <a:ext cx="1469880" cy="25920"/>
              </p14:xfrm>
            </p:contentPart>
          </mc:Choice>
          <mc:Fallback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D277A14E-EEA6-43BA-A6E2-7A7686BF96DA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233570" y="646171"/>
                  <a:ext cx="14785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AE249116-FE9A-4AAB-AB25-3E479C44DD5C}"/>
                    </a:ext>
                  </a:extLst>
                </p14:cNvPr>
                <p14:cNvContentPartPr/>
                <p14:nvPr/>
              </p14:nvContentPartPr>
              <p14:xfrm>
                <a:off x="9276410" y="470131"/>
                <a:ext cx="122040" cy="10692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AE249116-FE9A-4AAB-AB25-3E479C44DD5C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9272090" y="465811"/>
                  <a:ext cx="13068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E0276ABB-5B26-4037-A491-29210FB7ED67}"/>
                    </a:ext>
                  </a:extLst>
                </p14:cNvPr>
                <p14:cNvContentPartPr/>
                <p14:nvPr/>
              </p14:nvContentPartPr>
              <p14:xfrm>
                <a:off x="9438050" y="482371"/>
                <a:ext cx="135360" cy="6984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E0276ABB-5B26-4037-A491-29210FB7ED67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9433730" y="478051"/>
                  <a:ext cx="1440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7DA74F2F-78AA-40BF-A8ED-8F0903CB6164}"/>
                    </a:ext>
                  </a:extLst>
                </p14:cNvPr>
                <p14:cNvContentPartPr/>
                <p14:nvPr/>
              </p14:nvContentPartPr>
              <p14:xfrm>
                <a:off x="9556130" y="467971"/>
                <a:ext cx="100800" cy="22572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7DA74F2F-78AA-40BF-A8ED-8F0903CB6164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551810" y="463651"/>
                  <a:ext cx="10944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FC74BEE4-6F48-4B93-B689-0264B8782690}"/>
                    </a:ext>
                  </a:extLst>
                </p14:cNvPr>
                <p14:cNvContentPartPr/>
                <p14:nvPr/>
              </p14:nvContentPartPr>
              <p14:xfrm>
                <a:off x="9634970" y="458611"/>
                <a:ext cx="111600" cy="21816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FC74BEE4-6F48-4B93-B689-0264B8782690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630650" y="454291"/>
                  <a:ext cx="12024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0CF91126-0190-498C-A899-809A8AFA5B24}"/>
                    </a:ext>
                  </a:extLst>
                </p14:cNvPr>
                <p14:cNvContentPartPr/>
                <p14:nvPr/>
              </p14:nvContentPartPr>
              <p14:xfrm>
                <a:off x="9778610" y="388051"/>
                <a:ext cx="121680" cy="1512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0CF91126-0190-498C-A899-809A8AFA5B24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774290" y="383731"/>
                  <a:ext cx="13032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CA91A32-09D1-475A-B8B9-600835B8BF35}"/>
                    </a:ext>
                  </a:extLst>
                </p14:cNvPr>
                <p14:cNvContentPartPr/>
                <p14:nvPr/>
              </p14:nvContentPartPr>
              <p14:xfrm>
                <a:off x="9863930" y="479491"/>
                <a:ext cx="85680" cy="2124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CA91A32-09D1-475A-B8B9-600835B8BF35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859610" y="475171"/>
                  <a:ext cx="94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832D5482-F4ED-4920-AA12-736436C35952}"/>
                    </a:ext>
                  </a:extLst>
                </p14:cNvPr>
                <p14:cNvContentPartPr/>
                <p14:nvPr/>
              </p14:nvContentPartPr>
              <p14:xfrm>
                <a:off x="10153730" y="469771"/>
                <a:ext cx="80640" cy="928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832D5482-F4ED-4920-AA12-736436C3595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10149410" y="465451"/>
                  <a:ext cx="892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93814728-9169-4C02-96B7-A507D3165CE7}"/>
                    </a:ext>
                  </a:extLst>
                </p14:cNvPr>
                <p14:cNvContentPartPr/>
                <p14:nvPr/>
              </p14:nvContentPartPr>
              <p14:xfrm>
                <a:off x="10273610" y="409291"/>
                <a:ext cx="50400" cy="14616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93814728-9169-4C02-96B7-A507D3165CE7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10269290" y="404971"/>
                  <a:ext cx="59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FB45711-04AF-47B4-8319-83D68A96BD74}"/>
                    </a:ext>
                  </a:extLst>
                </p14:cNvPr>
                <p14:cNvContentPartPr/>
                <p14:nvPr/>
              </p14:nvContentPartPr>
              <p14:xfrm>
                <a:off x="10361810" y="411811"/>
                <a:ext cx="142920" cy="1652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FB45711-04AF-47B4-8319-83D68A96BD74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10357490" y="407491"/>
                  <a:ext cx="151560" cy="17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D254632-FEF3-4609-8275-F1840659846D}"/>
                    </a:ext>
                  </a:extLst>
                </p14:cNvPr>
                <p14:cNvContentPartPr/>
                <p14:nvPr/>
              </p14:nvContentPartPr>
              <p14:xfrm>
                <a:off x="10529930" y="460051"/>
                <a:ext cx="124560" cy="1058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D254632-FEF3-4609-8275-F1840659846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10525610" y="455731"/>
                  <a:ext cx="13320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63" name="Freihand 162">
                  <a:extLst>
                    <a:ext uri="{FF2B5EF4-FFF2-40B4-BE49-F238E27FC236}">
                      <a16:creationId xmlns:a16="http://schemas.microsoft.com/office/drawing/2014/main" id="{4A88605F-CAA4-4057-96C6-B234B59570A2}"/>
                    </a:ext>
                  </a:extLst>
                </p14:cNvPr>
                <p14:cNvContentPartPr/>
                <p14:nvPr/>
              </p14:nvContentPartPr>
              <p14:xfrm>
                <a:off x="9296930" y="320011"/>
                <a:ext cx="1017720" cy="64800"/>
              </p14:xfrm>
            </p:contentPart>
          </mc:Choice>
          <mc:Fallback>
            <p:pic>
              <p:nvPicPr>
                <p:cNvPr id="163" name="Freihand 162">
                  <a:extLst>
                    <a:ext uri="{FF2B5EF4-FFF2-40B4-BE49-F238E27FC236}">
                      <a16:creationId xmlns:a16="http://schemas.microsoft.com/office/drawing/2014/main" id="{4A88605F-CAA4-4057-96C6-B234B59570A2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292610" y="315691"/>
                  <a:ext cx="10263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B963166E-7DAB-4F01-AC6A-73F6CD0FB83C}"/>
                    </a:ext>
                  </a:extLst>
                </p14:cNvPr>
                <p14:cNvContentPartPr/>
                <p14:nvPr/>
              </p14:nvContentPartPr>
              <p14:xfrm>
                <a:off x="9635330" y="195451"/>
                <a:ext cx="117000" cy="105480"/>
              </p14:xfrm>
            </p:contentPart>
          </mc:Choice>
          <mc:Fallback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B963166E-7DAB-4F01-AC6A-73F6CD0FB83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31010" y="191131"/>
                  <a:ext cx="1256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83DE34BF-C258-4E79-BB95-DA3CC7B0AE86}"/>
                    </a:ext>
                  </a:extLst>
                </p14:cNvPr>
                <p14:cNvContentPartPr/>
                <p14:nvPr/>
              </p14:nvContentPartPr>
              <p14:xfrm>
                <a:off x="9776810" y="200851"/>
                <a:ext cx="125640" cy="62280"/>
              </p14:xfrm>
            </p:contentPart>
          </mc:Choice>
          <mc:Fallback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83DE34BF-C258-4E79-BB95-DA3CC7B0AE86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9772490" y="196531"/>
                  <a:ext cx="1342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046E4393-A864-4B55-825C-C49CE1B3EA03}"/>
                    </a:ext>
                  </a:extLst>
                </p14:cNvPr>
                <p14:cNvContentPartPr/>
                <p14:nvPr/>
              </p14:nvContentPartPr>
              <p14:xfrm>
                <a:off x="9868250" y="199051"/>
                <a:ext cx="72360" cy="62640"/>
              </p14:xfrm>
            </p:contentPart>
          </mc:Choice>
          <mc:Fallback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046E4393-A864-4B55-825C-C49CE1B3EA0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9863930" y="194731"/>
                  <a:ext cx="810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67" name="Freihand 166">
                  <a:extLst>
                    <a:ext uri="{FF2B5EF4-FFF2-40B4-BE49-F238E27FC236}">
                      <a16:creationId xmlns:a16="http://schemas.microsoft.com/office/drawing/2014/main" id="{3DA72CFA-1A14-4C9B-B317-FCBE9D87BD50}"/>
                    </a:ext>
                  </a:extLst>
                </p14:cNvPr>
                <p14:cNvContentPartPr/>
                <p14:nvPr/>
              </p14:nvContentPartPr>
              <p14:xfrm>
                <a:off x="9985610" y="122011"/>
                <a:ext cx="304200" cy="120960"/>
              </p14:xfrm>
            </p:contentPart>
          </mc:Choice>
          <mc:Fallback>
            <p:pic>
              <p:nvPicPr>
                <p:cNvPr id="167" name="Freihand 166">
                  <a:extLst>
                    <a:ext uri="{FF2B5EF4-FFF2-40B4-BE49-F238E27FC236}">
                      <a16:creationId xmlns:a16="http://schemas.microsoft.com/office/drawing/2014/main" id="{3DA72CFA-1A14-4C9B-B317-FCBE9D87BD50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981290" y="117691"/>
                  <a:ext cx="31284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68" name="Freihand 167">
                  <a:extLst>
                    <a:ext uri="{FF2B5EF4-FFF2-40B4-BE49-F238E27FC236}">
                      <a16:creationId xmlns:a16="http://schemas.microsoft.com/office/drawing/2014/main" id="{BD22DA58-4D89-47B8-BD33-45BE2C9B827C}"/>
                    </a:ext>
                  </a:extLst>
                </p14:cNvPr>
                <p14:cNvContentPartPr/>
                <p14:nvPr/>
              </p14:nvContentPartPr>
              <p14:xfrm>
                <a:off x="10314650" y="175291"/>
                <a:ext cx="92160" cy="51480"/>
              </p14:xfrm>
            </p:contentPart>
          </mc:Choice>
          <mc:Fallback>
            <p:pic>
              <p:nvPicPr>
                <p:cNvPr id="168" name="Freihand 167">
                  <a:extLst>
                    <a:ext uri="{FF2B5EF4-FFF2-40B4-BE49-F238E27FC236}">
                      <a16:creationId xmlns:a16="http://schemas.microsoft.com/office/drawing/2014/main" id="{BD22DA58-4D89-47B8-BD33-45BE2C9B827C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10310330" y="170971"/>
                  <a:ext cx="10080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69" name="Freihand 168">
                  <a:extLst>
                    <a:ext uri="{FF2B5EF4-FFF2-40B4-BE49-F238E27FC236}">
                      <a16:creationId xmlns:a16="http://schemas.microsoft.com/office/drawing/2014/main" id="{700841DA-9A1E-4AD9-A253-99483A9FD537}"/>
                    </a:ext>
                  </a:extLst>
                </p14:cNvPr>
                <p14:cNvContentPartPr/>
                <p14:nvPr/>
              </p14:nvContentPartPr>
              <p14:xfrm>
                <a:off x="10427330" y="158731"/>
                <a:ext cx="145080" cy="74880"/>
              </p14:xfrm>
            </p:contentPart>
          </mc:Choice>
          <mc:Fallback>
            <p:pic>
              <p:nvPicPr>
                <p:cNvPr id="169" name="Freihand 168">
                  <a:extLst>
                    <a:ext uri="{FF2B5EF4-FFF2-40B4-BE49-F238E27FC236}">
                      <a16:creationId xmlns:a16="http://schemas.microsoft.com/office/drawing/2014/main" id="{700841DA-9A1E-4AD9-A253-99483A9FD537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10423010" y="154411"/>
                  <a:ext cx="1537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7B269AFB-EE1C-4BE1-B46E-02C6CAD13307}"/>
                    </a:ext>
                  </a:extLst>
                </p14:cNvPr>
                <p14:cNvContentPartPr/>
                <p14:nvPr/>
              </p14:nvContentPartPr>
              <p14:xfrm>
                <a:off x="10582850" y="162691"/>
                <a:ext cx="86400" cy="81360"/>
              </p14:xfrm>
            </p:contentPart>
          </mc:Choice>
          <mc:Fallback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7B269AFB-EE1C-4BE1-B46E-02C6CAD13307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10578530" y="158371"/>
                  <a:ext cx="9504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220" name="Freihand 219">
                  <a:extLst>
                    <a:ext uri="{FF2B5EF4-FFF2-40B4-BE49-F238E27FC236}">
                      <a16:creationId xmlns:a16="http://schemas.microsoft.com/office/drawing/2014/main" id="{0173DB70-85DA-45EE-9677-29CF0DB215F8}"/>
                    </a:ext>
                  </a:extLst>
                </p14:cNvPr>
                <p14:cNvContentPartPr/>
                <p14:nvPr/>
              </p14:nvContentPartPr>
              <p14:xfrm>
                <a:off x="11134730" y="696931"/>
                <a:ext cx="35280" cy="234720"/>
              </p14:xfrm>
            </p:contentPart>
          </mc:Choice>
          <mc:Fallback>
            <p:pic>
              <p:nvPicPr>
                <p:cNvPr id="220" name="Freihand 219">
                  <a:extLst>
                    <a:ext uri="{FF2B5EF4-FFF2-40B4-BE49-F238E27FC236}">
                      <a16:creationId xmlns:a16="http://schemas.microsoft.com/office/drawing/2014/main" id="{0173DB70-85DA-45EE-9677-29CF0DB215F8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11130410" y="692611"/>
                  <a:ext cx="43920" cy="24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221" name="Freihand 220">
                  <a:extLst>
                    <a:ext uri="{FF2B5EF4-FFF2-40B4-BE49-F238E27FC236}">
                      <a16:creationId xmlns:a16="http://schemas.microsoft.com/office/drawing/2014/main" id="{41A419A7-9A33-40CE-842A-F250135378E7}"/>
                    </a:ext>
                  </a:extLst>
                </p14:cNvPr>
                <p14:cNvContentPartPr/>
                <p14:nvPr/>
              </p14:nvContentPartPr>
              <p14:xfrm>
                <a:off x="11086490" y="779371"/>
                <a:ext cx="150840" cy="82800"/>
              </p14:xfrm>
            </p:contentPart>
          </mc:Choice>
          <mc:Fallback>
            <p:pic>
              <p:nvPicPr>
                <p:cNvPr id="221" name="Freihand 220">
                  <a:extLst>
                    <a:ext uri="{FF2B5EF4-FFF2-40B4-BE49-F238E27FC236}">
                      <a16:creationId xmlns:a16="http://schemas.microsoft.com/office/drawing/2014/main" id="{41A419A7-9A33-40CE-842A-F250135378E7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1082170" y="775051"/>
                  <a:ext cx="15948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D41CD94D-AD24-4A04-9FBB-A5E4D7F8ED70}"/>
                    </a:ext>
                  </a:extLst>
                </p14:cNvPr>
                <p14:cNvContentPartPr/>
                <p14:nvPr/>
              </p14:nvContentPartPr>
              <p14:xfrm>
                <a:off x="8822810" y="1317571"/>
                <a:ext cx="167040" cy="163080"/>
              </p14:xfrm>
            </p:contentPart>
          </mc:Choice>
          <mc:Fallback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D41CD94D-AD24-4A04-9FBB-A5E4D7F8ED7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8818490" y="1313251"/>
                  <a:ext cx="175680" cy="17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9E3B593C-133C-478A-ADD8-1235AA6FACC3}"/>
                    </a:ext>
                  </a:extLst>
                </p14:cNvPr>
                <p14:cNvContentPartPr/>
                <p14:nvPr/>
              </p14:nvContentPartPr>
              <p14:xfrm>
                <a:off x="9037010" y="1400011"/>
                <a:ext cx="75240" cy="68040"/>
              </p14:xfrm>
            </p:contentPart>
          </mc:Choice>
          <mc:Fallback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9E3B593C-133C-478A-ADD8-1235AA6FACC3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9032690" y="1395691"/>
                  <a:ext cx="838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03FBE5A0-278F-4CB1-B530-874E71BD029D}"/>
                    </a:ext>
                  </a:extLst>
                </p14:cNvPr>
                <p14:cNvContentPartPr/>
                <p14:nvPr/>
              </p14:nvContentPartPr>
              <p14:xfrm>
                <a:off x="9054650" y="1371211"/>
                <a:ext cx="36720" cy="114120"/>
              </p14:xfrm>
            </p:contentPart>
          </mc:Choice>
          <mc:Fallback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03FBE5A0-278F-4CB1-B530-874E71BD029D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9050330" y="1366891"/>
                  <a:ext cx="45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3197B624-2B72-4BCB-8718-1A32FE926506}"/>
                    </a:ext>
                  </a:extLst>
                </p14:cNvPr>
                <p14:cNvContentPartPr/>
                <p14:nvPr/>
              </p14:nvContentPartPr>
              <p14:xfrm>
                <a:off x="9129170" y="1387051"/>
                <a:ext cx="100440" cy="106200"/>
              </p14:xfrm>
            </p:contentPart>
          </mc:Choice>
          <mc:Fallback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3197B624-2B72-4BCB-8718-1A32FE926506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9124850" y="1382731"/>
                  <a:ext cx="10908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6450D821-0103-4ACD-9FCD-A71AF443EF9F}"/>
                    </a:ext>
                  </a:extLst>
                </p14:cNvPr>
                <p14:cNvContentPartPr/>
                <p14:nvPr/>
              </p14:nvContentPartPr>
              <p14:xfrm>
                <a:off x="9118010" y="1324051"/>
                <a:ext cx="19800" cy="720"/>
              </p14:xfrm>
            </p:contentPart>
          </mc:Choice>
          <mc:Fallback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6450D821-0103-4ACD-9FCD-A71AF443EF9F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9113690" y="1319731"/>
                  <a:ext cx="284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1321EF49-3B40-4314-AE0C-8169B40D7FEB}"/>
                    </a:ext>
                  </a:extLst>
                </p14:cNvPr>
                <p14:cNvContentPartPr/>
                <p14:nvPr/>
              </p14:nvContentPartPr>
              <p14:xfrm>
                <a:off x="9409250" y="1390651"/>
                <a:ext cx="64440" cy="95040"/>
              </p14:xfrm>
            </p:contentPart>
          </mc:Choice>
          <mc:Fallback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1321EF49-3B40-4314-AE0C-8169B40D7FEB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9404930" y="1386331"/>
                  <a:ext cx="73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7D3F45A2-C967-4317-982A-CEC7DFAD8204}"/>
                    </a:ext>
                  </a:extLst>
                </p14:cNvPr>
                <p14:cNvContentPartPr/>
                <p14:nvPr/>
              </p14:nvContentPartPr>
              <p14:xfrm>
                <a:off x="9497450" y="1379851"/>
                <a:ext cx="113760" cy="101160"/>
              </p14:xfrm>
            </p:contentPart>
          </mc:Choice>
          <mc:Fallback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7D3F45A2-C967-4317-982A-CEC7DFAD8204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9493130" y="1375531"/>
                  <a:ext cx="1224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C6AB317D-FA61-4C04-9D80-C93C42650F82}"/>
                    </a:ext>
                  </a:extLst>
                </p14:cNvPr>
                <p14:cNvContentPartPr/>
                <p14:nvPr/>
              </p14:nvContentPartPr>
              <p14:xfrm>
                <a:off x="9637490" y="1383811"/>
                <a:ext cx="89280" cy="220680"/>
              </p14:xfrm>
            </p:contentPart>
          </mc:Choice>
          <mc:Fallback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C6AB317D-FA61-4C04-9D80-C93C42650F82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9633170" y="1379491"/>
                  <a:ext cx="979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DF3473E1-1344-4CD2-B089-332EA259829D}"/>
                    </a:ext>
                  </a:extLst>
                </p14:cNvPr>
                <p14:cNvContentPartPr/>
                <p14:nvPr/>
              </p14:nvContentPartPr>
              <p14:xfrm>
                <a:off x="9756650" y="1400011"/>
                <a:ext cx="148680" cy="90720"/>
              </p14:xfrm>
            </p:contentPart>
          </mc:Choice>
          <mc:Fallback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DF3473E1-1344-4CD2-B089-332EA259829D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9752330" y="1395691"/>
                  <a:ext cx="15732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65C24BC-C329-46CD-9D19-31DF43510263}"/>
                    </a:ext>
                  </a:extLst>
                </p14:cNvPr>
                <p14:cNvContentPartPr/>
                <p14:nvPr/>
              </p14:nvContentPartPr>
              <p14:xfrm>
                <a:off x="9915770" y="1400011"/>
                <a:ext cx="101160" cy="96840"/>
              </p14:xfrm>
            </p:contentPart>
          </mc:Choice>
          <mc:Fallback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65C24BC-C329-46CD-9D19-31DF43510263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9911450" y="1395691"/>
                  <a:ext cx="1098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D799E304-C953-4FE1-BF4A-4FF6BA60292B}"/>
                    </a:ext>
                  </a:extLst>
                </p14:cNvPr>
                <p14:cNvContentPartPr/>
                <p14:nvPr/>
              </p14:nvContentPartPr>
              <p14:xfrm>
                <a:off x="10035650" y="1397131"/>
                <a:ext cx="249480" cy="86760"/>
              </p14:xfrm>
            </p:contentPart>
          </mc:Choice>
          <mc:Fallback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D799E304-C953-4FE1-BF4A-4FF6BA60292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10031330" y="1392811"/>
                  <a:ext cx="2581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4D96B055-33FC-4EA1-9939-6F86FF0D4587}"/>
                    </a:ext>
                  </a:extLst>
                </p14:cNvPr>
                <p14:cNvContentPartPr/>
                <p14:nvPr/>
              </p14:nvContentPartPr>
              <p14:xfrm>
                <a:off x="10314650" y="1359691"/>
                <a:ext cx="95400" cy="148680"/>
              </p14:xfrm>
            </p:contentPart>
          </mc:Choice>
          <mc:Fallback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4D96B055-33FC-4EA1-9939-6F86FF0D4587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10310330" y="1355371"/>
                  <a:ext cx="1040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D6F68D5E-07DB-4617-B998-93355B990718}"/>
                    </a:ext>
                  </a:extLst>
                </p14:cNvPr>
                <p14:cNvContentPartPr/>
                <p14:nvPr/>
              </p14:nvContentPartPr>
              <p14:xfrm>
                <a:off x="10416530" y="1424491"/>
                <a:ext cx="98280" cy="79200"/>
              </p14:xfrm>
            </p:contentPart>
          </mc:Choice>
          <mc:Fallback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D6F68D5E-07DB-4617-B998-93355B990718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10412210" y="1420171"/>
                  <a:ext cx="10692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7EB0A62A-4457-4C8A-B9CA-2B01BA4AE5C7}"/>
                    </a:ext>
                  </a:extLst>
                </p14:cNvPr>
                <p14:cNvContentPartPr/>
                <p14:nvPr/>
              </p14:nvContentPartPr>
              <p14:xfrm>
                <a:off x="10654130" y="1364371"/>
                <a:ext cx="228600" cy="144720"/>
              </p14:xfrm>
            </p:contentPart>
          </mc:Choice>
          <mc:Fallback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7EB0A62A-4457-4C8A-B9CA-2B01BA4AE5C7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10649810" y="1360051"/>
                  <a:ext cx="2372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296A1EB5-7F7A-44ED-8BB0-A0AED76B7403}"/>
                    </a:ext>
                  </a:extLst>
                </p14:cNvPr>
                <p14:cNvContentPartPr/>
                <p14:nvPr/>
              </p14:nvContentPartPr>
              <p14:xfrm>
                <a:off x="11101970" y="1405771"/>
                <a:ext cx="106920" cy="78480"/>
              </p14:xfrm>
            </p:contentPart>
          </mc:Choice>
          <mc:Fallback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296A1EB5-7F7A-44ED-8BB0-A0AED76B7403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1097650" y="1401451"/>
                  <a:ext cx="11556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1AF2112D-1AB8-4EC7-A7BC-BBEBDB96EFA3}"/>
                    </a:ext>
                  </a:extLst>
                </p14:cNvPr>
                <p14:cNvContentPartPr/>
                <p14:nvPr/>
              </p14:nvContentPartPr>
              <p14:xfrm>
                <a:off x="11235170" y="1406131"/>
                <a:ext cx="180720" cy="75240"/>
              </p14:xfrm>
            </p:contentPart>
          </mc:Choice>
          <mc:Fallback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1AF2112D-1AB8-4EC7-A7BC-BBEBDB96EFA3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230850" y="1401811"/>
                  <a:ext cx="1893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8D763AF-825C-443B-9B2D-5980740F03F0}"/>
                    </a:ext>
                  </a:extLst>
                </p14:cNvPr>
                <p14:cNvContentPartPr/>
                <p14:nvPr/>
              </p14:nvContentPartPr>
              <p14:xfrm>
                <a:off x="11171450" y="1319011"/>
                <a:ext cx="44280" cy="169200"/>
              </p14:xfrm>
            </p:contentPart>
          </mc:Choice>
          <mc:Fallback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8D763AF-825C-443B-9B2D-5980740F03F0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167130" y="1314691"/>
                  <a:ext cx="5292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69610A46-222C-4933-87EF-948F28BED164}"/>
                    </a:ext>
                  </a:extLst>
                </p14:cNvPr>
                <p14:cNvContentPartPr/>
                <p14:nvPr/>
              </p14:nvContentPartPr>
              <p14:xfrm>
                <a:off x="11378450" y="1449691"/>
                <a:ext cx="115200" cy="48240"/>
              </p14:xfrm>
            </p:contentPart>
          </mc:Choice>
          <mc:Fallback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69610A46-222C-4933-87EF-948F28BED164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1374130" y="1445371"/>
                  <a:ext cx="12384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2EF80EE6-6D0B-4149-84AF-8D71DD5C84CF}"/>
                    </a:ext>
                  </a:extLst>
                </p14:cNvPr>
                <p14:cNvContentPartPr/>
                <p14:nvPr/>
              </p14:nvContentPartPr>
              <p14:xfrm>
                <a:off x="11551970" y="1429531"/>
                <a:ext cx="82800" cy="174240"/>
              </p14:xfrm>
            </p:contentPart>
          </mc:Choice>
          <mc:Fallback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2EF80EE6-6D0B-4149-84AF-8D71DD5C84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1547650" y="1425211"/>
                  <a:ext cx="9144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E38AECCC-CDE5-4086-AB6A-6BE5FF49BCBD}"/>
                    </a:ext>
                  </a:extLst>
                </p14:cNvPr>
                <p14:cNvContentPartPr/>
                <p14:nvPr/>
              </p14:nvContentPartPr>
              <p14:xfrm>
                <a:off x="11694530" y="1415851"/>
                <a:ext cx="108360" cy="80640"/>
              </p14:xfrm>
            </p:contentPart>
          </mc:Choice>
          <mc:Fallback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E38AECCC-CDE5-4086-AB6A-6BE5FF49BCBD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1690210" y="1411531"/>
                  <a:ext cx="11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07" name="Freihand 106">
                  <a:extLst>
                    <a:ext uri="{FF2B5EF4-FFF2-40B4-BE49-F238E27FC236}">
                      <a16:creationId xmlns:a16="http://schemas.microsoft.com/office/drawing/2014/main" id="{0B614B9C-E162-4895-BF6F-2A463293F038}"/>
                    </a:ext>
                  </a:extLst>
                </p14:cNvPr>
                <p14:cNvContentPartPr/>
                <p14:nvPr/>
              </p14:nvContentPartPr>
              <p14:xfrm>
                <a:off x="8825690" y="1661371"/>
                <a:ext cx="145800" cy="82440"/>
              </p14:xfrm>
            </p:contentPart>
          </mc:Choice>
          <mc:Fallback>
            <p:pic>
              <p:nvPicPr>
                <p:cNvPr id="107" name="Freihand 106">
                  <a:extLst>
                    <a:ext uri="{FF2B5EF4-FFF2-40B4-BE49-F238E27FC236}">
                      <a16:creationId xmlns:a16="http://schemas.microsoft.com/office/drawing/2014/main" id="{0B614B9C-E162-4895-BF6F-2A463293F03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8821370" y="1657051"/>
                  <a:ext cx="15444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08" name="Freihand 107">
                  <a:extLst>
                    <a:ext uri="{FF2B5EF4-FFF2-40B4-BE49-F238E27FC236}">
                      <a16:creationId xmlns:a16="http://schemas.microsoft.com/office/drawing/2014/main" id="{C184A069-5AD8-4E0E-8A03-71EAAE4C2D64}"/>
                    </a:ext>
                  </a:extLst>
                </p14:cNvPr>
                <p14:cNvContentPartPr/>
                <p14:nvPr/>
              </p14:nvContentPartPr>
              <p14:xfrm>
                <a:off x="8972210" y="1619971"/>
                <a:ext cx="95040" cy="192600"/>
              </p14:xfrm>
            </p:contentPart>
          </mc:Choice>
          <mc:Fallback>
            <p:pic>
              <p:nvPicPr>
                <p:cNvPr id="108" name="Freihand 107">
                  <a:extLst>
                    <a:ext uri="{FF2B5EF4-FFF2-40B4-BE49-F238E27FC236}">
                      <a16:creationId xmlns:a16="http://schemas.microsoft.com/office/drawing/2014/main" id="{C184A069-5AD8-4E0E-8A03-71EAAE4C2D64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8967890" y="1615651"/>
                  <a:ext cx="10368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710EE1DD-3887-4BB9-AFB4-DA555DC5D9CA}"/>
                    </a:ext>
                  </a:extLst>
                </p14:cNvPr>
                <p14:cNvContentPartPr/>
                <p14:nvPr/>
              </p14:nvContentPartPr>
              <p14:xfrm>
                <a:off x="9183890" y="1652731"/>
                <a:ext cx="281880" cy="93600"/>
              </p14:xfrm>
            </p:contentPart>
          </mc:Choice>
          <mc:Fallback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710EE1DD-3887-4BB9-AFB4-DA555DC5D9CA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179570" y="1648411"/>
                  <a:ext cx="2905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31E79EDA-34A3-4D63-BAD0-75CBD625B334}"/>
                    </a:ext>
                  </a:extLst>
                </p14:cNvPr>
                <p14:cNvContentPartPr/>
                <p14:nvPr/>
              </p14:nvContentPartPr>
              <p14:xfrm>
                <a:off x="9467570" y="1609891"/>
                <a:ext cx="21600" cy="46080"/>
              </p14:xfrm>
            </p:contentPart>
          </mc:Choice>
          <mc:Fallback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31E79EDA-34A3-4D63-BAD0-75CBD625B334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463250" y="1605571"/>
                  <a:ext cx="30240" cy="5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00B5AA2A-6CED-42F3-B756-4B9BC124D3CC}"/>
                    </a:ext>
                  </a:extLst>
                </p14:cNvPr>
                <p14:cNvContentPartPr/>
                <p14:nvPr/>
              </p14:nvContentPartPr>
              <p14:xfrm>
                <a:off x="9579890" y="1669651"/>
                <a:ext cx="91080" cy="207360"/>
              </p14:xfrm>
            </p:contentPart>
          </mc:Choice>
          <mc:Fallback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00B5AA2A-6CED-42F3-B756-4B9BC124D3CC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9575570" y="1665331"/>
                  <a:ext cx="99720" cy="21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03C16A6A-100B-4137-B581-0FC705160217}"/>
                    </a:ext>
                  </a:extLst>
                </p14:cNvPr>
                <p14:cNvContentPartPr/>
                <p14:nvPr/>
              </p14:nvContentPartPr>
              <p14:xfrm>
                <a:off x="9211610" y="1589371"/>
                <a:ext cx="67680" cy="190800"/>
              </p14:xfrm>
            </p:contentPart>
          </mc:Choice>
          <mc:Fallback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03C16A6A-100B-4137-B581-0FC70516021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9207290" y="1585051"/>
                  <a:ext cx="7632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8C8DA0BA-7545-4186-98A0-9A12F5198FF8}"/>
                    </a:ext>
                  </a:extLst>
                </p14:cNvPr>
                <p14:cNvContentPartPr/>
                <p14:nvPr/>
              </p14:nvContentPartPr>
              <p14:xfrm>
                <a:off x="9329690" y="1587571"/>
                <a:ext cx="59040" cy="171000"/>
              </p14:xfrm>
            </p:contentPart>
          </mc:Choice>
          <mc:Fallback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8C8DA0BA-7545-4186-98A0-9A12F5198FF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9325370" y="1583251"/>
                  <a:ext cx="6768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31083434-3458-4C55-AFC8-E34C00187CED}"/>
                    </a:ext>
                  </a:extLst>
                </p14:cNvPr>
                <p14:cNvContentPartPr/>
                <p14:nvPr/>
              </p14:nvContentPartPr>
              <p14:xfrm>
                <a:off x="9419690" y="1675411"/>
                <a:ext cx="70920" cy="84960"/>
              </p14:xfrm>
            </p:contentPart>
          </mc:Choice>
          <mc:Fallback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31083434-3458-4C55-AFC8-E34C00187CED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9415370" y="1671091"/>
                  <a:ext cx="7956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EAA86E00-5959-471D-8E1D-B7A8EB44E685}"/>
                    </a:ext>
                  </a:extLst>
                </p14:cNvPr>
                <p14:cNvContentPartPr/>
                <p14:nvPr/>
              </p14:nvContentPartPr>
              <p14:xfrm>
                <a:off x="9736850" y="1665691"/>
                <a:ext cx="138600" cy="93960"/>
              </p14:xfrm>
            </p:contentPart>
          </mc:Choice>
          <mc:Fallback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EAA86E00-5959-471D-8E1D-B7A8EB44E685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9732530" y="1661371"/>
                  <a:ext cx="14724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4CF330EA-4DB7-4AC4-8B0D-4D403919451A}"/>
                    </a:ext>
                  </a:extLst>
                </p14:cNvPr>
                <p14:cNvContentPartPr/>
                <p14:nvPr/>
              </p14:nvContentPartPr>
              <p14:xfrm>
                <a:off x="9856010" y="1615651"/>
                <a:ext cx="52920" cy="46800"/>
              </p14:xfrm>
            </p:contentPart>
          </mc:Choice>
          <mc:Fallback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4CF330EA-4DB7-4AC4-8B0D-4D403919451A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9851690" y="1611331"/>
                  <a:ext cx="6156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38A9FE84-C481-4FC8-87DF-6E84A210A013}"/>
                    </a:ext>
                  </a:extLst>
                </p14:cNvPr>
                <p14:cNvContentPartPr/>
                <p14:nvPr/>
              </p14:nvContentPartPr>
              <p14:xfrm>
                <a:off x="9885530" y="1670371"/>
                <a:ext cx="87840" cy="80640"/>
              </p14:xfrm>
            </p:contentPart>
          </mc:Choice>
          <mc:Fallback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38A9FE84-C481-4FC8-87DF-6E84A210A013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881210" y="1666051"/>
                  <a:ext cx="9648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ED7BB7A4-6324-4BFC-BCE2-CDCBA2D03B65}"/>
                    </a:ext>
                  </a:extLst>
                </p14:cNvPr>
                <p14:cNvContentPartPr/>
                <p14:nvPr/>
              </p14:nvContentPartPr>
              <p14:xfrm>
                <a:off x="9912530" y="1658131"/>
                <a:ext cx="114480" cy="85680"/>
              </p14:xfrm>
            </p:contentPart>
          </mc:Choice>
          <mc:Fallback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ED7BB7A4-6324-4BFC-BCE2-CDCBA2D03B65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9908210" y="1653811"/>
                  <a:ext cx="12312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FBA8DC16-CC04-4B45-A0B4-65FFDBC96B41}"/>
                    </a:ext>
                  </a:extLst>
                </p14:cNvPr>
                <p14:cNvContentPartPr/>
                <p14:nvPr/>
              </p14:nvContentPartPr>
              <p14:xfrm>
                <a:off x="10039250" y="1669651"/>
                <a:ext cx="93240" cy="81720"/>
              </p14:xfrm>
            </p:contentPart>
          </mc:Choice>
          <mc:Fallback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FBA8DC16-CC04-4B45-A0B4-65FFDBC96B41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10034930" y="1665331"/>
                  <a:ext cx="10188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23" name="Freihand 122">
                  <a:extLst>
                    <a:ext uri="{FF2B5EF4-FFF2-40B4-BE49-F238E27FC236}">
                      <a16:creationId xmlns:a16="http://schemas.microsoft.com/office/drawing/2014/main" id="{12E04430-12BB-456D-8D71-035332887BC9}"/>
                    </a:ext>
                  </a:extLst>
                </p14:cNvPr>
                <p14:cNvContentPartPr/>
                <p14:nvPr/>
              </p14:nvContentPartPr>
              <p14:xfrm>
                <a:off x="10148330" y="1667851"/>
                <a:ext cx="89640" cy="77400"/>
              </p14:xfrm>
            </p:contentPart>
          </mc:Choice>
          <mc:Fallback>
            <p:pic>
              <p:nvPicPr>
                <p:cNvPr id="123" name="Freihand 122">
                  <a:extLst>
                    <a:ext uri="{FF2B5EF4-FFF2-40B4-BE49-F238E27FC236}">
                      <a16:creationId xmlns:a16="http://schemas.microsoft.com/office/drawing/2014/main" id="{12E04430-12BB-456D-8D71-035332887BC9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10144010" y="1663531"/>
                  <a:ext cx="9828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2402F247-13AB-4774-9248-3AEF348A3F86}"/>
                    </a:ext>
                  </a:extLst>
                </p14:cNvPr>
                <p14:cNvContentPartPr/>
                <p14:nvPr/>
              </p14:nvContentPartPr>
              <p14:xfrm>
                <a:off x="10384850" y="1632931"/>
                <a:ext cx="192240" cy="235080"/>
              </p14:xfrm>
            </p:contentPart>
          </mc:Choice>
          <mc:Fallback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2402F247-13AB-4774-9248-3AEF348A3F86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10380530" y="1628611"/>
                  <a:ext cx="20088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9E0BE286-7D64-49BB-8C53-AE8F15FE6816}"/>
                    </a:ext>
                  </a:extLst>
                </p14:cNvPr>
                <p14:cNvContentPartPr/>
                <p14:nvPr/>
              </p14:nvContentPartPr>
              <p14:xfrm>
                <a:off x="10672490" y="1691611"/>
                <a:ext cx="127800" cy="74520"/>
              </p14:xfrm>
            </p:contentPart>
          </mc:Choice>
          <mc:Fallback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9E0BE286-7D64-49BB-8C53-AE8F15FE6816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10668170" y="1687291"/>
                  <a:ext cx="13644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27" name="Freihand 126">
                  <a:extLst>
                    <a:ext uri="{FF2B5EF4-FFF2-40B4-BE49-F238E27FC236}">
                      <a16:creationId xmlns:a16="http://schemas.microsoft.com/office/drawing/2014/main" id="{A264D5FD-E346-492F-85BC-A1C18A092720}"/>
                    </a:ext>
                  </a:extLst>
                </p14:cNvPr>
                <p14:cNvContentPartPr/>
                <p14:nvPr/>
              </p14:nvContentPartPr>
              <p14:xfrm>
                <a:off x="10820810" y="1621051"/>
                <a:ext cx="95760" cy="127800"/>
              </p14:xfrm>
            </p:contentPart>
          </mc:Choice>
          <mc:Fallback>
            <p:pic>
              <p:nvPicPr>
                <p:cNvPr id="127" name="Freihand 126">
                  <a:extLst>
                    <a:ext uri="{FF2B5EF4-FFF2-40B4-BE49-F238E27FC236}">
                      <a16:creationId xmlns:a16="http://schemas.microsoft.com/office/drawing/2014/main" id="{A264D5FD-E346-492F-85BC-A1C18A092720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10816490" y="1616731"/>
                  <a:ext cx="10440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4B246F00-61B5-47BB-9CBB-59D44FB027D2}"/>
                    </a:ext>
                  </a:extLst>
                </p14:cNvPr>
                <p14:cNvContentPartPr/>
                <p14:nvPr/>
              </p14:nvContentPartPr>
              <p14:xfrm>
                <a:off x="10615970" y="1799611"/>
                <a:ext cx="326520" cy="19440"/>
              </p14:xfrm>
            </p:contentPart>
          </mc:Choice>
          <mc:Fallback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4B246F00-61B5-47BB-9CBB-59D44FB027D2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10611650" y="1795291"/>
                  <a:ext cx="3351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505D9BA4-FEE4-4AE1-9F97-A6690EF6184E}"/>
                    </a:ext>
                  </a:extLst>
                </p14:cNvPr>
                <p14:cNvContentPartPr/>
                <p14:nvPr/>
              </p14:nvContentPartPr>
              <p14:xfrm>
                <a:off x="11108090" y="1705291"/>
                <a:ext cx="90000" cy="219960"/>
              </p14:xfrm>
            </p:contentPart>
          </mc:Choice>
          <mc:Fallback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505D9BA4-FEE4-4AE1-9F97-A6690EF6184E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11103770" y="1700971"/>
                  <a:ext cx="98640" cy="22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EDAC3A96-8B91-4044-A4D4-1AF843D82F75}"/>
                    </a:ext>
                  </a:extLst>
                </p14:cNvPr>
                <p14:cNvContentPartPr/>
                <p14:nvPr/>
              </p14:nvContentPartPr>
              <p14:xfrm>
                <a:off x="11237330" y="1721851"/>
                <a:ext cx="84600" cy="71640"/>
              </p14:xfrm>
            </p:contentPart>
          </mc:Choice>
          <mc:Fallback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EDAC3A96-8B91-4044-A4D4-1AF843D82F75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11233010" y="1717531"/>
                  <a:ext cx="932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BF479277-6EC4-4193-BBE0-8BB2FAC2F6D7}"/>
                    </a:ext>
                  </a:extLst>
                </p14:cNvPr>
                <p14:cNvContentPartPr/>
                <p14:nvPr/>
              </p14:nvContentPartPr>
              <p14:xfrm>
                <a:off x="11338490" y="1725451"/>
                <a:ext cx="96120" cy="61920"/>
              </p14:xfrm>
            </p:contentPart>
          </mc:Choice>
          <mc:Fallback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BF479277-6EC4-4193-BBE0-8BB2FAC2F6D7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11334170" y="1721131"/>
                  <a:ext cx="1047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11AC0587-7C74-4D61-8BEA-D53864D61B09}"/>
                    </a:ext>
                  </a:extLst>
                </p14:cNvPr>
                <p14:cNvContentPartPr/>
                <p14:nvPr/>
              </p14:nvContentPartPr>
              <p14:xfrm>
                <a:off x="11489330" y="1650571"/>
                <a:ext cx="160560" cy="122760"/>
              </p14:xfrm>
            </p:contentPart>
          </mc:Choice>
          <mc:Fallback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11AC0587-7C74-4D61-8BEA-D53864D61B09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11485010" y="1646251"/>
                  <a:ext cx="16920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55484701-B992-4B83-8888-CB07338C1331}"/>
                    </a:ext>
                  </a:extLst>
                </p14:cNvPr>
                <p14:cNvContentPartPr/>
                <p14:nvPr/>
              </p14:nvContentPartPr>
              <p14:xfrm>
                <a:off x="11657450" y="1689091"/>
                <a:ext cx="97200" cy="86400"/>
              </p14:xfrm>
            </p:contentPart>
          </mc:Choice>
          <mc:Fallback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55484701-B992-4B83-8888-CB07338C1331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11653130" y="1684771"/>
                  <a:ext cx="1058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D74A8C52-6E02-4B81-9AAE-4F24848F6412}"/>
                    </a:ext>
                  </a:extLst>
                </p14:cNvPr>
                <p14:cNvContentPartPr/>
                <p14:nvPr/>
              </p14:nvContentPartPr>
              <p14:xfrm>
                <a:off x="8819210" y="1933531"/>
                <a:ext cx="282960" cy="91800"/>
              </p14:xfrm>
            </p:contentPart>
          </mc:Choice>
          <mc:Fallback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D74A8C52-6E02-4B81-9AAE-4F24848F6412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8814890" y="1929211"/>
                  <a:ext cx="29160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37" name="Freihand 136">
                  <a:extLst>
                    <a:ext uri="{FF2B5EF4-FFF2-40B4-BE49-F238E27FC236}">
                      <a16:creationId xmlns:a16="http://schemas.microsoft.com/office/drawing/2014/main" id="{7E1939F4-CFC0-4557-A144-959DAA5B2EC0}"/>
                    </a:ext>
                  </a:extLst>
                </p14:cNvPr>
                <p14:cNvContentPartPr/>
                <p14:nvPr/>
              </p14:nvContentPartPr>
              <p14:xfrm>
                <a:off x="9155810" y="1901131"/>
                <a:ext cx="149400" cy="114840"/>
              </p14:xfrm>
            </p:contentPart>
          </mc:Choice>
          <mc:Fallback>
            <p:pic>
              <p:nvPicPr>
                <p:cNvPr id="137" name="Freihand 136">
                  <a:extLst>
                    <a:ext uri="{FF2B5EF4-FFF2-40B4-BE49-F238E27FC236}">
                      <a16:creationId xmlns:a16="http://schemas.microsoft.com/office/drawing/2014/main" id="{7E1939F4-CFC0-4557-A144-959DAA5B2EC0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9151490" y="1896811"/>
                  <a:ext cx="15804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72517595-FDE1-4988-8CD4-F16EE2B5541D}"/>
                    </a:ext>
                  </a:extLst>
                </p14:cNvPr>
                <p14:cNvContentPartPr/>
                <p14:nvPr/>
              </p14:nvContentPartPr>
              <p14:xfrm>
                <a:off x="9494210" y="1958731"/>
                <a:ext cx="105120" cy="100080"/>
              </p14:xfrm>
            </p:contentPart>
          </mc:Choice>
          <mc:Fallback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72517595-FDE1-4988-8CD4-F16EE2B5541D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9489890" y="1954411"/>
                  <a:ext cx="1137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D28747AE-AAA1-4053-B4AD-3A3C818CDD07}"/>
                    </a:ext>
                  </a:extLst>
                </p14:cNvPr>
                <p14:cNvContentPartPr/>
                <p14:nvPr/>
              </p14:nvContentPartPr>
              <p14:xfrm>
                <a:off x="9649010" y="1954051"/>
                <a:ext cx="99000" cy="83880"/>
              </p14:xfrm>
            </p:contentPart>
          </mc:Choice>
          <mc:Fallback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D28747AE-AAA1-4053-B4AD-3A3C818CDD07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9644690" y="1949731"/>
                  <a:ext cx="1076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755085E-D752-4279-B831-C40FF808A0FA}"/>
                    </a:ext>
                  </a:extLst>
                </p14:cNvPr>
                <p14:cNvContentPartPr/>
                <p14:nvPr/>
              </p14:nvContentPartPr>
              <p14:xfrm>
                <a:off x="9772850" y="1985731"/>
                <a:ext cx="141120" cy="62640"/>
              </p14:xfrm>
            </p:contentPart>
          </mc:Choice>
          <mc:Fallback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755085E-D752-4279-B831-C40FF808A0FA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9768530" y="1981411"/>
                  <a:ext cx="14976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3814D4A9-C492-47BB-8E68-A7BD6666D8CA}"/>
                    </a:ext>
                  </a:extLst>
                </p14:cNvPr>
                <p14:cNvContentPartPr/>
                <p14:nvPr/>
              </p14:nvContentPartPr>
              <p14:xfrm>
                <a:off x="9909650" y="1967731"/>
                <a:ext cx="208800" cy="86760"/>
              </p14:xfrm>
            </p:contentPart>
          </mc:Choice>
          <mc:Fallback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3814D4A9-C492-47BB-8E68-A7BD6666D8CA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9905330" y="1963411"/>
                  <a:ext cx="21744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C32DEF16-C510-48C3-BACD-AE24C850078B}"/>
                    </a:ext>
                  </a:extLst>
                </p14:cNvPr>
                <p14:cNvContentPartPr/>
                <p14:nvPr/>
              </p14:nvContentPartPr>
              <p14:xfrm>
                <a:off x="10121690" y="1911571"/>
                <a:ext cx="19800" cy="25200"/>
              </p14:xfrm>
            </p:contentPart>
          </mc:Choice>
          <mc:Fallback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C32DEF16-C510-48C3-BACD-AE24C850078B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10117370" y="1907251"/>
                  <a:ext cx="2844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19313302-9CC8-406E-A6E3-41E67F144688}"/>
                    </a:ext>
                  </a:extLst>
                </p14:cNvPr>
                <p14:cNvContentPartPr/>
                <p14:nvPr/>
              </p14:nvContentPartPr>
              <p14:xfrm>
                <a:off x="10146890" y="1972051"/>
                <a:ext cx="93600" cy="80280"/>
              </p14:xfrm>
            </p:contentPart>
          </mc:Choice>
          <mc:Fallback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19313302-9CC8-406E-A6E3-41E67F144688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10142570" y="1967731"/>
                  <a:ext cx="10224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A25A6591-663C-4F37-A67F-7A57CFD75757}"/>
                    </a:ext>
                  </a:extLst>
                </p14:cNvPr>
                <p14:cNvContentPartPr/>
                <p14:nvPr/>
              </p14:nvContentPartPr>
              <p14:xfrm>
                <a:off x="10256690" y="1963771"/>
                <a:ext cx="83880" cy="97200"/>
              </p14:xfrm>
            </p:contentPart>
          </mc:Choice>
          <mc:Fallback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A25A6591-663C-4F37-A67F-7A57CFD75757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10252370" y="1959451"/>
                  <a:ext cx="9252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959B529F-F9C8-4D96-9592-913E9CE4E8D1}"/>
                    </a:ext>
                  </a:extLst>
                </p14:cNvPr>
                <p14:cNvContentPartPr/>
                <p14:nvPr/>
              </p14:nvContentPartPr>
              <p14:xfrm>
                <a:off x="10396370" y="1964851"/>
                <a:ext cx="80640" cy="100080"/>
              </p14:xfrm>
            </p:contentPart>
          </mc:Choice>
          <mc:Fallback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959B529F-F9C8-4D96-9592-913E9CE4E8D1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10392050" y="1960531"/>
                  <a:ext cx="8928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9A01276A-5467-4950-89A2-F1019D95B177}"/>
                    </a:ext>
                  </a:extLst>
                </p14:cNvPr>
                <p14:cNvContentPartPr/>
                <p14:nvPr/>
              </p14:nvContentPartPr>
              <p14:xfrm>
                <a:off x="8277050" y="2454091"/>
                <a:ext cx="298080" cy="14040"/>
              </p14:xfrm>
            </p:contentPart>
          </mc:Choice>
          <mc:Fallback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9A01276A-5467-4950-89A2-F1019D95B177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8272730" y="2449771"/>
                  <a:ext cx="3067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B058C09E-B3BD-4EC1-971C-DDB4498A0DC9}"/>
                    </a:ext>
                  </a:extLst>
                </p14:cNvPr>
                <p14:cNvContentPartPr/>
                <p14:nvPr/>
              </p14:nvContentPartPr>
              <p14:xfrm>
                <a:off x="8498810" y="2359771"/>
                <a:ext cx="170640" cy="223560"/>
              </p14:xfrm>
            </p:contentPart>
          </mc:Choice>
          <mc:Fallback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B058C09E-B3BD-4EC1-971C-DDB4498A0DC9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8494490" y="2355451"/>
                  <a:ext cx="17928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695DC5F0-A76B-4EF5-9181-2B0CE9C5B220}"/>
                    </a:ext>
                  </a:extLst>
                </p14:cNvPr>
                <p14:cNvContentPartPr/>
                <p14:nvPr/>
              </p14:nvContentPartPr>
              <p14:xfrm>
                <a:off x="8765210" y="2383171"/>
                <a:ext cx="43200" cy="189360"/>
              </p14:xfrm>
            </p:contentPart>
          </mc:Choice>
          <mc:Fallback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695DC5F0-A76B-4EF5-9181-2B0CE9C5B220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8760890" y="2378851"/>
                  <a:ext cx="5184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C026F073-345F-4935-A25F-F3AFBA2158B6}"/>
                    </a:ext>
                  </a:extLst>
                </p14:cNvPr>
                <p14:cNvContentPartPr/>
                <p14:nvPr/>
              </p14:nvContentPartPr>
              <p14:xfrm>
                <a:off x="8716610" y="2363371"/>
                <a:ext cx="180000" cy="13680"/>
              </p14:xfrm>
            </p:contentPart>
          </mc:Choice>
          <mc:Fallback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C026F073-345F-4935-A25F-F3AFBA2158B6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8712290" y="2359051"/>
                  <a:ext cx="18864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57" name="Freihand 156">
                  <a:extLst>
                    <a:ext uri="{FF2B5EF4-FFF2-40B4-BE49-F238E27FC236}">
                      <a16:creationId xmlns:a16="http://schemas.microsoft.com/office/drawing/2014/main" id="{1DA7DC6C-75EC-404B-BABC-36D442B70C6E}"/>
                    </a:ext>
                  </a:extLst>
                </p14:cNvPr>
                <p14:cNvContentPartPr/>
                <p14:nvPr/>
              </p14:nvContentPartPr>
              <p14:xfrm>
                <a:off x="8882210" y="2317291"/>
                <a:ext cx="91440" cy="228600"/>
              </p14:xfrm>
            </p:contentPart>
          </mc:Choice>
          <mc:Fallback>
            <p:pic>
              <p:nvPicPr>
                <p:cNvPr id="157" name="Freihand 156">
                  <a:extLst>
                    <a:ext uri="{FF2B5EF4-FFF2-40B4-BE49-F238E27FC236}">
                      <a16:creationId xmlns:a16="http://schemas.microsoft.com/office/drawing/2014/main" id="{1DA7DC6C-75EC-404B-BABC-36D442B70C6E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8877890" y="2312971"/>
                  <a:ext cx="100080" cy="23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3D618966-74F3-43B3-9EE8-ECC6CA450ECC}"/>
                    </a:ext>
                  </a:extLst>
                </p14:cNvPr>
                <p14:cNvContentPartPr/>
                <p14:nvPr/>
              </p14:nvContentPartPr>
              <p14:xfrm>
                <a:off x="9031610" y="2423491"/>
                <a:ext cx="112320" cy="114840"/>
              </p14:xfrm>
            </p:contentPart>
          </mc:Choice>
          <mc:Fallback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3D618966-74F3-43B3-9EE8-ECC6CA450ECC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9027290" y="2419171"/>
                  <a:ext cx="12096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BCC4A2EF-8DDC-46A9-95BC-166D30BE4399}"/>
                    </a:ext>
                  </a:extLst>
                </p14:cNvPr>
                <p14:cNvContentPartPr/>
                <p14:nvPr/>
              </p14:nvContentPartPr>
              <p14:xfrm>
                <a:off x="9280730" y="2348251"/>
                <a:ext cx="178920" cy="171000"/>
              </p14:xfrm>
            </p:contentPart>
          </mc:Choice>
          <mc:Fallback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BCC4A2EF-8DDC-46A9-95BC-166D30BE4399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9276410" y="2343931"/>
                  <a:ext cx="18756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0668E39-3720-48D9-98D9-43CBC953AA9E}"/>
                    </a:ext>
                  </a:extLst>
                </p14:cNvPr>
                <p14:cNvContentPartPr/>
                <p14:nvPr/>
              </p14:nvContentPartPr>
              <p14:xfrm>
                <a:off x="9473330" y="2420251"/>
                <a:ext cx="307800" cy="113040"/>
              </p14:xfrm>
            </p:contentPart>
          </mc:Choice>
          <mc:Fallback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0668E39-3720-48D9-98D9-43CBC953AA9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9469010" y="2415931"/>
                  <a:ext cx="316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75C98D16-0587-43BF-BC4D-A2151CB6C819}"/>
                    </a:ext>
                  </a:extLst>
                </p14:cNvPr>
                <p14:cNvContentPartPr/>
                <p14:nvPr/>
              </p14:nvContentPartPr>
              <p14:xfrm>
                <a:off x="9841250" y="2494411"/>
                <a:ext cx="207000" cy="39600"/>
              </p14:xfrm>
            </p:contentPart>
          </mc:Choice>
          <mc:Fallback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75C98D16-0587-43BF-BC4D-A2151CB6C819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9836930" y="2490091"/>
                  <a:ext cx="215640" cy="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73" name="Freihand 172">
                  <a:extLst>
                    <a:ext uri="{FF2B5EF4-FFF2-40B4-BE49-F238E27FC236}">
                      <a16:creationId xmlns:a16="http://schemas.microsoft.com/office/drawing/2014/main" id="{AA84560A-3A6C-41D2-BF05-FAF9CE8869A8}"/>
                    </a:ext>
                  </a:extLst>
                </p14:cNvPr>
                <p14:cNvContentPartPr/>
                <p14:nvPr/>
              </p14:nvContentPartPr>
              <p14:xfrm>
                <a:off x="10039970" y="2385331"/>
                <a:ext cx="196200" cy="110880"/>
              </p14:xfrm>
            </p:contentPart>
          </mc:Choice>
          <mc:Fallback>
            <p:pic>
              <p:nvPicPr>
                <p:cNvPr id="173" name="Freihand 172">
                  <a:extLst>
                    <a:ext uri="{FF2B5EF4-FFF2-40B4-BE49-F238E27FC236}">
                      <a16:creationId xmlns:a16="http://schemas.microsoft.com/office/drawing/2014/main" id="{AA84560A-3A6C-41D2-BF05-FAF9CE8869A8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0035650" y="2381011"/>
                  <a:ext cx="20484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74" name="Freihand 173">
                  <a:extLst>
                    <a:ext uri="{FF2B5EF4-FFF2-40B4-BE49-F238E27FC236}">
                      <a16:creationId xmlns:a16="http://schemas.microsoft.com/office/drawing/2014/main" id="{729E311F-C779-4101-B6A4-138FA66F62C9}"/>
                    </a:ext>
                  </a:extLst>
                </p14:cNvPr>
                <p14:cNvContentPartPr/>
                <p14:nvPr/>
              </p14:nvContentPartPr>
              <p14:xfrm>
                <a:off x="10361090" y="2410531"/>
                <a:ext cx="101160" cy="85680"/>
              </p14:xfrm>
            </p:contentPart>
          </mc:Choice>
          <mc:Fallback>
            <p:pic>
              <p:nvPicPr>
                <p:cNvPr id="174" name="Freihand 173">
                  <a:extLst>
                    <a:ext uri="{FF2B5EF4-FFF2-40B4-BE49-F238E27FC236}">
                      <a16:creationId xmlns:a16="http://schemas.microsoft.com/office/drawing/2014/main" id="{729E311F-C779-4101-B6A4-138FA66F62C9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0356770" y="2406211"/>
                  <a:ext cx="1098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75" name="Freihand 174">
                  <a:extLst>
                    <a:ext uri="{FF2B5EF4-FFF2-40B4-BE49-F238E27FC236}">
                      <a16:creationId xmlns:a16="http://schemas.microsoft.com/office/drawing/2014/main" id="{7A7027E7-5907-4D79-B39E-6FDE454690C2}"/>
                    </a:ext>
                  </a:extLst>
                </p14:cNvPr>
                <p14:cNvContentPartPr/>
                <p14:nvPr/>
              </p14:nvContentPartPr>
              <p14:xfrm>
                <a:off x="10509050" y="2360491"/>
                <a:ext cx="49320" cy="124200"/>
              </p14:xfrm>
            </p:contentPart>
          </mc:Choice>
          <mc:Fallback>
            <p:pic>
              <p:nvPicPr>
                <p:cNvPr id="175" name="Freihand 174">
                  <a:extLst>
                    <a:ext uri="{FF2B5EF4-FFF2-40B4-BE49-F238E27FC236}">
                      <a16:creationId xmlns:a16="http://schemas.microsoft.com/office/drawing/2014/main" id="{7A7027E7-5907-4D79-B39E-6FDE454690C2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0504730" y="2356171"/>
                  <a:ext cx="579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76" name="Freihand 175">
                  <a:extLst>
                    <a:ext uri="{FF2B5EF4-FFF2-40B4-BE49-F238E27FC236}">
                      <a16:creationId xmlns:a16="http://schemas.microsoft.com/office/drawing/2014/main" id="{5FB8A601-9048-4258-99BE-1607B2F429C3}"/>
                    </a:ext>
                  </a:extLst>
                </p14:cNvPr>
                <p14:cNvContentPartPr/>
                <p14:nvPr/>
              </p14:nvContentPartPr>
              <p14:xfrm>
                <a:off x="10582850" y="2335651"/>
                <a:ext cx="142920" cy="137160"/>
              </p14:xfrm>
            </p:contentPart>
          </mc:Choice>
          <mc:Fallback>
            <p:pic>
              <p:nvPicPr>
                <p:cNvPr id="176" name="Freihand 175">
                  <a:extLst>
                    <a:ext uri="{FF2B5EF4-FFF2-40B4-BE49-F238E27FC236}">
                      <a16:creationId xmlns:a16="http://schemas.microsoft.com/office/drawing/2014/main" id="{5FB8A601-9048-4258-99BE-1607B2F429C3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0578530" y="2331331"/>
                  <a:ext cx="1515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A0F90D24-2FA5-4932-9C1C-A7739BFFFACE}"/>
                    </a:ext>
                  </a:extLst>
                </p14:cNvPr>
                <p14:cNvContentPartPr/>
                <p14:nvPr/>
              </p14:nvContentPartPr>
              <p14:xfrm>
                <a:off x="10765370" y="2377411"/>
                <a:ext cx="126000" cy="84960"/>
              </p14:xfrm>
            </p:contentPart>
          </mc:Choice>
          <mc:Fallback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A0F90D24-2FA5-4932-9C1C-A7739BFFFACE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0761050" y="2373091"/>
                  <a:ext cx="1346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3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CFBEB6B2-D8F6-474C-BE4D-A94BC485D067}"/>
                    </a:ext>
                  </a:extLst>
                </p14:cNvPr>
                <p14:cNvContentPartPr/>
                <p14:nvPr/>
              </p14:nvContentPartPr>
              <p14:xfrm>
                <a:off x="9370730" y="2282731"/>
                <a:ext cx="1515240" cy="68760"/>
              </p14:xfrm>
            </p:contentPart>
          </mc:Choice>
          <mc:Fallback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CFBEB6B2-D8F6-474C-BE4D-A94BC485D067}"/>
                    </a:ext>
                  </a:extLst>
                </p:cNvPr>
                <p:cNvPicPr/>
                <p:nvPr/>
              </p:nvPicPr>
              <p:blipFill>
                <a:blip r:embed="rId304"/>
                <a:stretch>
                  <a:fillRect/>
                </a:stretch>
              </p:blipFill>
              <p:spPr>
                <a:xfrm>
                  <a:off x="9366410" y="2278411"/>
                  <a:ext cx="15238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E54BB019-62AF-467F-849B-BB56E63B95BC}"/>
                    </a:ext>
                  </a:extLst>
                </p14:cNvPr>
                <p14:cNvContentPartPr/>
                <p14:nvPr/>
              </p14:nvContentPartPr>
              <p14:xfrm>
                <a:off x="9654410" y="2134051"/>
                <a:ext cx="97200" cy="148320"/>
              </p14:xfrm>
            </p:contentPart>
          </mc:Choice>
          <mc:Fallback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E54BB019-62AF-467F-849B-BB56E63B95BC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9650090" y="2129731"/>
                  <a:ext cx="1058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FF06D056-E0E7-4614-B675-B23F60DC05FE}"/>
                    </a:ext>
                  </a:extLst>
                </p14:cNvPr>
                <p14:cNvContentPartPr/>
                <p14:nvPr/>
              </p14:nvContentPartPr>
              <p14:xfrm>
                <a:off x="9776810" y="2142691"/>
                <a:ext cx="104040" cy="98640"/>
              </p14:xfrm>
            </p:contentPart>
          </mc:Choice>
          <mc:Fallback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FF06D056-E0E7-4614-B675-B23F60DC05F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9772490" y="2138371"/>
                  <a:ext cx="1126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83" name="Freihand 182">
                  <a:extLst>
                    <a:ext uri="{FF2B5EF4-FFF2-40B4-BE49-F238E27FC236}">
                      <a16:creationId xmlns:a16="http://schemas.microsoft.com/office/drawing/2014/main" id="{B63101BD-F9B1-4DB3-BE27-0BDC65BAF607}"/>
                    </a:ext>
                  </a:extLst>
                </p14:cNvPr>
                <p14:cNvContentPartPr/>
                <p14:nvPr/>
              </p14:nvContentPartPr>
              <p14:xfrm>
                <a:off x="9875450" y="2100571"/>
                <a:ext cx="5400" cy="17280"/>
              </p14:xfrm>
            </p:contentPart>
          </mc:Choice>
          <mc:Fallback>
            <p:pic>
              <p:nvPicPr>
                <p:cNvPr id="183" name="Freihand 182">
                  <a:extLst>
                    <a:ext uri="{FF2B5EF4-FFF2-40B4-BE49-F238E27FC236}">
                      <a16:creationId xmlns:a16="http://schemas.microsoft.com/office/drawing/2014/main" id="{B63101BD-F9B1-4DB3-BE27-0BDC65BAF607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9871130" y="2096251"/>
                  <a:ext cx="1404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EF174DD2-99FA-488E-85F2-37BAEC606F10}"/>
                    </a:ext>
                  </a:extLst>
                </p14:cNvPr>
                <p14:cNvContentPartPr/>
                <p14:nvPr/>
              </p14:nvContentPartPr>
              <p14:xfrm>
                <a:off x="9887690" y="2130091"/>
                <a:ext cx="181800" cy="115560"/>
              </p14:xfrm>
            </p:contentPart>
          </mc:Choice>
          <mc:Fallback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EF174DD2-99FA-488E-85F2-37BAEC606F10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9883370" y="2125771"/>
                  <a:ext cx="19044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BD715F78-D299-4EFE-9FF6-B947102C5D87}"/>
                    </a:ext>
                  </a:extLst>
                </p14:cNvPr>
                <p14:cNvContentPartPr/>
                <p14:nvPr/>
              </p14:nvContentPartPr>
              <p14:xfrm>
                <a:off x="10056890" y="2089411"/>
                <a:ext cx="277920" cy="143640"/>
              </p14:xfrm>
            </p:contentPart>
          </mc:Choice>
          <mc:Fallback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BD715F78-D299-4EFE-9FF6-B947102C5D87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10052570" y="2085091"/>
                  <a:ext cx="28656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E6C27511-E230-45B5-884C-F0301CF615F1}"/>
                    </a:ext>
                  </a:extLst>
                </p14:cNvPr>
                <p14:cNvContentPartPr/>
                <p14:nvPr/>
              </p14:nvContentPartPr>
              <p14:xfrm>
                <a:off x="10461170" y="2099131"/>
                <a:ext cx="88920" cy="135360"/>
              </p14:xfrm>
            </p:contentPart>
          </mc:Choice>
          <mc:Fallback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E6C27511-E230-45B5-884C-F0301CF615F1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10456850" y="2094811"/>
                  <a:ext cx="975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C272EC88-BC86-4A8B-9937-52CA0E221403}"/>
                    </a:ext>
                  </a:extLst>
                </p14:cNvPr>
                <p14:cNvContentPartPr/>
                <p14:nvPr/>
              </p14:nvContentPartPr>
              <p14:xfrm>
                <a:off x="10545770" y="2144851"/>
                <a:ext cx="197640" cy="75600"/>
              </p14:xfrm>
            </p:contentPart>
          </mc:Choice>
          <mc:Fallback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C272EC88-BC86-4A8B-9937-52CA0E221403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10541450" y="2140531"/>
                  <a:ext cx="206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D8BF8371-8BE9-4913-8E96-A4AD19C2535A}"/>
                    </a:ext>
                  </a:extLst>
                </p14:cNvPr>
                <p14:cNvContentPartPr/>
                <p14:nvPr/>
              </p14:nvContentPartPr>
              <p14:xfrm>
                <a:off x="10740530" y="2138371"/>
                <a:ext cx="63720" cy="61560"/>
              </p14:xfrm>
            </p:contentPart>
          </mc:Choice>
          <mc:Fallback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D8BF8371-8BE9-4913-8E96-A4AD19C2535A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10736210" y="2134051"/>
                  <a:ext cx="72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DB026CEB-5B78-4777-AAD0-3FE1BDCA192E}"/>
                    </a:ext>
                  </a:extLst>
                </p14:cNvPr>
                <p14:cNvContentPartPr/>
                <p14:nvPr/>
              </p14:nvContentPartPr>
              <p14:xfrm>
                <a:off x="10814690" y="2135851"/>
                <a:ext cx="47520" cy="55440"/>
              </p14:xfrm>
            </p:contentPart>
          </mc:Choice>
          <mc:Fallback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DB026CEB-5B78-4777-AAD0-3FE1BDCA192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10810370" y="2131531"/>
                  <a:ext cx="561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D6DCEFAD-1C1C-4A40-BB14-D95E59BBA25E}"/>
                    </a:ext>
                  </a:extLst>
                </p14:cNvPr>
                <p14:cNvContentPartPr/>
                <p14:nvPr/>
              </p14:nvContentPartPr>
              <p14:xfrm>
                <a:off x="10879130" y="2052331"/>
                <a:ext cx="73080" cy="145080"/>
              </p14:xfrm>
            </p:contentPart>
          </mc:Choice>
          <mc:Fallback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D6DCEFAD-1C1C-4A40-BB14-D95E59BBA25E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10874810" y="2048011"/>
                  <a:ext cx="8172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8A9DDC23-2ADC-46B1-BDC1-96316209D90C}"/>
                    </a:ext>
                  </a:extLst>
                </p14:cNvPr>
                <p14:cNvContentPartPr/>
                <p14:nvPr/>
              </p14:nvContentPartPr>
              <p14:xfrm>
                <a:off x="10960130" y="2056651"/>
                <a:ext cx="172080" cy="126720"/>
              </p14:xfrm>
            </p:contentPart>
          </mc:Choice>
          <mc:Fallback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8A9DDC23-2ADC-46B1-BDC1-96316209D90C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10955810" y="2052331"/>
                  <a:ext cx="180720" cy="13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92" name="Freihand 191">
                  <a:extLst>
                    <a:ext uri="{FF2B5EF4-FFF2-40B4-BE49-F238E27FC236}">
                      <a16:creationId xmlns:a16="http://schemas.microsoft.com/office/drawing/2014/main" id="{16FF152E-89BB-480B-88E3-F5215764F030}"/>
                    </a:ext>
                  </a:extLst>
                </p14:cNvPr>
                <p14:cNvContentPartPr/>
                <p14:nvPr/>
              </p14:nvContentPartPr>
              <p14:xfrm>
                <a:off x="11107370" y="2054851"/>
                <a:ext cx="121320" cy="110160"/>
              </p14:xfrm>
            </p:contentPart>
          </mc:Choice>
          <mc:Fallback>
            <p:pic>
              <p:nvPicPr>
                <p:cNvPr id="192" name="Freihand 191">
                  <a:extLst>
                    <a:ext uri="{FF2B5EF4-FFF2-40B4-BE49-F238E27FC236}">
                      <a16:creationId xmlns:a16="http://schemas.microsoft.com/office/drawing/2014/main" id="{16FF152E-89BB-480B-88E3-F5215764F03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11103050" y="2050531"/>
                  <a:ext cx="1299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03B3BAF9-3161-4638-A7FE-729574C0D1C4}"/>
                    </a:ext>
                  </a:extLst>
                </p14:cNvPr>
                <p14:cNvContentPartPr/>
                <p14:nvPr/>
              </p14:nvContentPartPr>
              <p14:xfrm>
                <a:off x="11219690" y="2089771"/>
                <a:ext cx="94680" cy="80640"/>
              </p14:xfrm>
            </p:contentPart>
          </mc:Choice>
          <mc:Fallback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03B3BAF9-3161-4638-A7FE-729574C0D1C4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11215370" y="2085451"/>
                  <a:ext cx="10332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95" name="Freihand 194">
                  <a:extLst>
                    <a:ext uri="{FF2B5EF4-FFF2-40B4-BE49-F238E27FC236}">
                      <a16:creationId xmlns:a16="http://schemas.microsoft.com/office/drawing/2014/main" id="{92BB2D78-D11E-4333-960E-3BAAABE3D15A}"/>
                    </a:ext>
                  </a:extLst>
                </p14:cNvPr>
                <p14:cNvContentPartPr/>
                <p14:nvPr/>
              </p14:nvContentPartPr>
              <p14:xfrm>
                <a:off x="11062730" y="2364451"/>
                <a:ext cx="205200" cy="99000"/>
              </p14:xfrm>
            </p:contentPart>
          </mc:Choice>
          <mc:Fallback>
            <p:pic>
              <p:nvPicPr>
                <p:cNvPr id="195" name="Freihand 194">
                  <a:extLst>
                    <a:ext uri="{FF2B5EF4-FFF2-40B4-BE49-F238E27FC236}">
                      <a16:creationId xmlns:a16="http://schemas.microsoft.com/office/drawing/2014/main" id="{92BB2D78-D11E-4333-960E-3BAAABE3D15A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11058410" y="2360131"/>
                  <a:ext cx="21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A51D41FF-B7C7-4FAA-B94C-1D46A984007F}"/>
                    </a:ext>
                  </a:extLst>
                </p14:cNvPr>
                <p14:cNvContentPartPr/>
                <p14:nvPr/>
              </p14:nvContentPartPr>
              <p14:xfrm>
                <a:off x="11278010" y="2367691"/>
                <a:ext cx="312840" cy="73800"/>
              </p14:xfrm>
            </p:contentPart>
          </mc:Choice>
          <mc:Fallback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A51D41FF-B7C7-4FAA-B94C-1D46A984007F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11273690" y="2363371"/>
                  <a:ext cx="3214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8B3F5B32-2C64-4C9F-8730-EC862394C305}"/>
                    </a:ext>
                  </a:extLst>
                </p14:cNvPr>
                <p14:cNvContentPartPr/>
                <p14:nvPr/>
              </p14:nvContentPartPr>
              <p14:xfrm>
                <a:off x="11572130" y="2303971"/>
                <a:ext cx="360" cy="360"/>
              </p14:xfrm>
            </p:contentPart>
          </mc:Choice>
          <mc:Fallback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8B3F5B32-2C64-4C9F-8730-EC862394C30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1567810" y="22996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2A799C9A-1EAB-401C-8BD8-BBD233379885}"/>
                    </a:ext>
                  </a:extLst>
                </p14:cNvPr>
                <p14:cNvContentPartPr/>
                <p14:nvPr/>
              </p14:nvContentPartPr>
              <p14:xfrm>
                <a:off x="11636210" y="2270851"/>
                <a:ext cx="218520" cy="291960"/>
              </p14:xfrm>
            </p:contentPart>
          </mc:Choice>
          <mc:Fallback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2A799C9A-1EAB-401C-8BD8-BBD233379885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11631890" y="2266531"/>
                  <a:ext cx="227160" cy="30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43DD6B55-F114-4D93-B53A-EC6A55C224A4}"/>
                    </a:ext>
                  </a:extLst>
                </p14:cNvPr>
                <p14:cNvContentPartPr/>
                <p14:nvPr/>
              </p14:nvContentPartPr>
              <p14:xfrm>
                <a:off x="8775650" y="2665051"/>
                <a:ext cx="85320" cy="167040"/>
              </p14:xfrm>
            </p:contentPart>
          </mc:Choice>
          <mc:Fallback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43DD6B55-F114-4D93-B53A-EC6A55C224A4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8771330" y="2660731"/>
                  <a:ext cx="9396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809F44A3-FE63-4533-A7AE-68F48EAA3246}"/>
                    </a:ext>
                  </a:extLst>
                </p14:cNvPr>
                <p14:cNvContentPartPr/>
                <p14:nvPr/>
              </p14:nvContentPartPr>
              <p14:xfrm>
                <a:off x="8854130" y="2733091"/>
                <a:ext cx="85680" cy="89280"/>
              </p14:xfrm>
            </p:contentPart>
          </mc:Choice>
          <mc:Fallback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809F44A3-FE63-4533-A7AE-68F48EAA3246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8849810" y="2728771"/>
                  <a:ext cx="9432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A817121F-4452-40E9-9AB2-8757FBF3A2C7}"/>
                    </a:ext>
                  </a:extLst>
                </p14:cNvPr>
                <p14:cNvContentPartPr/>
                <p14:nvPr/>
              </p14:nvContentPartPr>
              <p14:xfrm>
                <a:off x="8965010" y="2744971"/>
                <a:ext cx="83160" cy="69840"/>
              </p14:xfrm>
            </p:contentPart>
          </mc:Choice>
          <mc:Fallback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A817121F-4452-40E9-9AB2-8757FBF3A2C7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8960690" y="2740651"/>
                  <a:ext cx="9180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202" name="Freihand 201">
                  <a:extLst>
                    <a:ext uri="{FF2B5EF4-FFF2-40B4-BE49-F238E27FC236}">
                      <a16:creationId xmlns:a16="http://schemas.microsoft.com/office/drawing/2014/main" id="{1245A5E6-9FD9-4B45-B540-8E45B1F480D4}"/>
                    </a:ext>
                  </a:extLst>
                </p14:cNvPr>
                <p14:cNvContentPartPr/>
                <p14:nvPr/>
              </p14:nvContentPartPr>
              <p14:xfrm>
                <a:off x="9109370" y="2644171"/>
                <a:ext cx="115200" cy="145080"/>
              </p14:xfrm>
            </p:contentPart>
          </mc:Choice>
          <mc:Fallback>
            <p:pic>
              <p:nvPicPr>
                <p:cNvPr id="202" name="Freihand 201">
                  <a:extLst>
                    <a:ext uri="{FF2B5EF4-FFF2-40B4-BE49-F238E27FC236}">
                      <a16:creationId xmlns:a16="http://schemas.microsoft.com/office/drawing/2014/main" id="{1245A5E6-9FD9-4B45-B540-8E45B1F480D4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9105050" y="2639851"/>
                  <a:ext cx="123840" cy="15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203" name="Freihand 202">
                  <a:extLst>
                    <a:ext uri="{FF2B5EF4-FFF2-40B4-BE49-F238E27FC236}">
                      <a16:creationId xmlns:a16="http://schemas.microsoft.com/office/drawing/2014/main" id="{88A96FF1-4189-4579-9EAC-A66EE50DA059}"/>
                    </a:ext>
                  </a:extLst>
                </p14:cNvPr>
                <p14:cNvContentPartPr/>
                <p14:nvPr/>
              </p14:nvContentPartPr>
              <p14:xfrm>
                <a:off x="9177770" y="2738131"/>
                <a:ext cx="64440" cy="46440"/>
              </p14:xfrm>
            </p:contentPart>
          </mc:Choice>
          <mc:Fallback>
            <p:pic>
              <p:nvPicPr>
                <p:cNvPr id="203" name="Freihand 202">
                  <a:extLst>
                    <a:ext uri="{FF2B5EF4-FFF2-40B4-BE49-F238E27FC236}">
                      <a16:creationId xmlns:a16="http://schemas.microsoft.com/office/drawing/2014/main" id="{88A96FF1-4189-4579-9EAC-A66EE50DA059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9173450" y="2733811"/>
                  <a:ext cx="7308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205" name="Freihand 204">
                  <a:extLst>
                    <a:ext uri="{FF2B5EF4-FFF2-40B4-BE49-F238E27FC236}">
                      <a16:creationId xmlns:a16="http://schemas.microsoft.com/office/drawing/2014/main" id="{4D3319A1-69EF-4A28-B78E-13A14A66E919}"/>
                    </a:ext>
                  </a:extLst>
                </p14:cNvPr>
                <p14:cNvContentPartPr/>
                <p14:nvPr/>
              </p14:nvContentPartPr>
              <p14:xfrm>
                <a:off x="9376850" y="2731651"/>
                <a:ext cx="167760" cy="66240"/>
              </p14:xfrm>
            </p:contentPart>
          </mc:Choice>
          <mc:Fallback>
            <p:pic>
              <p:nvPicPr>
                <p:cNvPr id="205" name="Freihand 204">
                  <a:extLst>
                    <a:ext uri="{FF2B5EF4-FFF2-40B4-BE49-F238E27FC236}">
                      <a16:creationId xmlns:a16="http://schemas.microsoft.com/office/drawing/2014/main" id="{4D3319A1-69EF-4A28-B78E-13A14A66E919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9372530" y="2727331"/>
                  <a:ext cx="1764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206" name="Freihand 205">
                  <a:extLst>
                    <a:ext uri="{FF2B5EF4-FFF2-40B4-BE49-F238E27FC236}">
                      <a16:creationId xmlns:a16="http://schemas.microsoft.com/office/drawing/2014/main" id="{99A5DB6F-E876-4A8A-B301-CAD62EFDB328}"/>
                    </a:ext>
                  </a:extLst>
                </p14:cNvPr>
                <p14:cNvContentPartPr/>
                <p14:nvPr/>
              </p14:nvContentPartPr>
              <p14:xfrm>
                <a:off x="9530930" y="2658931"/>
                <a:ext cx="360" cy="360"/>
              </p14:xfrm>
            </p:contentPart>
          </mc:Choice>
          <mc:Fallback>
            <p:pic>
              <p:nvPicPr>
                <p:cNvPr id="206" name="Freihand 205">
                  <a:extLst>
                    <a:ext uri="{FF2B5EF4-FFF2-40B4-BE49-F238E27FC236}">
                      <a16:creationId xmlns:a16="http://schemas.microsoft.com/office/drawing/2014/main" id="{99A5DB6F-E876-4A8A-B301-CAD62EFDB328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26610" y="2654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207" name="Freihand 206">
                  <a:extLst>
                    <a:ext uri="{FF2B5EF4-FFF2-40B4-BE49-F238E27FC236}">
                      <a16:creationId xmlns:a16="http://schemas.microsoft.com/office/drawing/2014/main" id="{2EF5B596-BEB1-4394-A7BD-520E8816D0B7}"/>
                    </a:ext>
                  </a:extLst>
                </p14:cNvPr>
                <p14:cNvContentPartPr/>
                <p14:nvPr/>
              </p14:nvContentPartPr>
              <p14:xfrm>
                <a:off x="9709130" y="2700331"/>
                <a:ext cx="172440" cy="91800"/>
              </p14:xfrm>
            </p:contentPart>
          </mc:Choice>
          <mc:Fallback>
            <p:pic>
              <p:nvPicPr>
                <p:cNvPr id="207" name="Freihand 206">
                  <a:extLst>
                    <a:ext uri="{FF2B5EF4-FFF2-40B4-BE49-F238E27FC236}">
                      <a16:creationId xmlns:a16="http://schemas.microsoft.com/office/drawing/2014/main" id="{2EF5B596-BEB1-4394-A7BD-520E8816D0B7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9704810" y="2696011"/>
                  <a:ext cx="1810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208" name="Freihand 207">
                  <a:extLst>
                    <a:ext uri="{FF2B5EF4-FFF2-40B4-BE49-F238E27FC236}">
                      <a16:creationId xmlns:a16="http://schemas.microsoft.com/office/drawing/2014/main" id="{B2AE9149-7395-4008-B449-5D49D0035CA0}"/>
                    </a:ext>
                  </a:extLst>
                </p14:cNvPr>
                <p14:cNvContentPartPr/>
                <p14:nvPr/>
              </p14:nvContentPartPr>
              <p14:xfrm>
                <a:off x="9908570" y="2696371"/>
                <a:ext cx="135360" cy="68400"/>
              </p14:xfrm>
            </p:contentPart>
          </mc:Choice>
          <mc:Fallback>
            <p:pic>
              <p:nvPicPr>
                <p:cNvPr id="208" name="Freihand 207">
                  <a:extLst>
                    <a:ext uri="{FF2B5EF4-FFF2-40B4-BE49-F238E27FC236}">
                      <a16:creationId xmlns:a16="http://schemas.microsoft.com/office/drawing/2014/main" id="{B2AE9149-7395-4008-B449-5D49D0035CA0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9904250" y="2692051"/>
                  <a:ext cx="14400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209" name="Freihand 208">
                  <a:extLst>
                    <a:ext uri="{FF2B5EF4-FFF2-40B4-BE49-F238E27FC236}">
                      <a16:creationId xmlns:a16="http://schemas.microsoft.com/office/drawing/2014/main" id="{94672377-88FF-437A-9E94-BD96B00853A3}"/>
                    </a:ext>
                  </a:extLst>
                </p14:cNvPr>
                <p14:cNvContentPartPr/>
                <p14:nvPr/>
              </p14:nvContentPartPr>
              <p14:xfrm>
                <a:off x="10024850" y="2695651"/>
                <a:ext cx="187200" cy="190800"/>
              </p14:xfrm>
            </p:contentPart>
          </mc:Choice>
          <mc:Fallback>
            <p:pic>
              <p:nvPicPr>
                <p:cNvPr id="209" name="Freihand 208">
                  <a:extLst>
                    <a:ext uri="{FF2B5EF4-FFF2-40B4-BE49-F238E27FC236}">
                      <a16:creationId xmlns:a16="http://schemas.microsoft.com/office/drawing/2014/main" id="{94672377-88FF-437A-9E94-BD96B00853A3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10020530" y="2691331"/>
                  <a:ext cx="19584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8522678F-2313-4FB7-A374-3CDE225F5ED0}"/>
                    </a:ext>
                  </a:extLst>
                </p14:cNvPr>
                <p14:cNvContentPartPr/>
                <p14:nvPr/>
              </p14:nvContentPartPr>
              <p14:xfrm>
                <a:off x="10365770" y="2699251"/>
                <a:ext cx="122760" cy="79920"/>
              </p14:xfrm>
            </p:contentPart>
          </mc:Choice>
          <mc:Fallback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8522678F-2313-4FB7-A374-3CDE225F5ED0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10361450" y="2694931"/>
                  <a:ext cx="1314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211" name="Freihand 210">
                  <a:extLst>
                    <a:ext uri="{FF2B5EF4-FFF2-40B4-BE49-F238E27FC236}">
                      <a16:creationId xmlns:a16="http://schemas.microsoft.com/office/drawing/2014/main" id="{58F75982-DAD6-4862-ACDE-10714C2E67C3}"/>
                    </a:ext>
                  </a:extLst>
                </p14:cNvPr>
                <p14:cNvContentPartPr/>
                <p14:nvPr/>
              </p14:nvContentPartPr>
              <p14:xfrm>
                <a:off x="10521290" y="2676211"/>
                <a:ext cx="75960" cy="76320"/>
              </p14:xfrm>
            </p:contentPart>
          </mc:Choice>
          <mc:Fallback>
            <p:pic>
              <p:nvPicPr>
                <p:cNvPr id="211" name="Freihand 210">
                  <a:extLst>
                    <a:ext uri="{FF2B5EF4-FFF2-40B4-BE49-F238E27FC236}">
                      <a16:creationId xmlns:a16="http://schemas.microsoft.com/office/drawing/2014/main" id="{58F75982-DAD6-4862-ACDE-10714C2E67C3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10516970" y="2671891"/>
                  <a:ext cx="846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212" name="Freihand 211">
                  <a:extLst>
                    <a:ext uri="{FF2B5EF4-FFF2-40B4-BE49-F238E27FC236}">
                      <a16:creationId xmlns:a16="http://schemas.microsoft.com/office/drawing/2014/main" id="{13B6690C-74D8-498D-8AD4-3039623962C5}"/>
                    </a:ext>
                  </a:extLst>
                </p14:cNvPr>
                <p14:cNvContentPartPr/>
                <p14:nvPr/>
              </p14:nvContentPartPr>
              <p14:xfrm>
                <a:off x="10617410" y="2672971"/>
                <a:ext cx="92520" cy="194040"/>
              </p14:xfrm>
            </p:contentPart>
          </mc:Choice>
          <mc:Fallback>
            <p:pic>
              <p:nvPicPr>
                <p:cNvPr id="212" name="Freihand 211">
                  <a:extLst>
                    <a:ext uri="{FF2B5EF4-FFF2-40B4-BE49-F238E27FC236}">
                      <a16:creationId xmlns:a16="http://schemas.microsoft.com/office/drawing/2014/main" id="{13B6690C-74D8-498D-8AD4-3039623962C5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10613090" y="2668651"/>
                  <a:ext cx="10116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213" name="Freihand 212">
                  <a:extLst>
                    <a:ext uri="{FF2B5EF4-FFF2-40B4-BE49-F238E27FC236}">
                      <a16:creationId xmlns:a16="http://schemas.microsoft.com/office/drawing/2014/main" id="{42D28A88-6262-4035-924C-22FDB38AA2E6}"/>
                    </a:ext>
                  </a:extLst>
                </p14:cNvPr>
                <p14:cNvContentPartPr/>
                <p14:nvPr/>
              </p14:nvContentPartPr>
              <p14:xfrm>
                <a:off x="10726850" y="2686291"/>
                <a:ext cx="82080" cy="64440"/>
              </p14:xfrm>
            </p:contentPart>
          </mc:Choice>
          <mc:Fallback>
            <p:pic>
              <p:nvPicPr>
                <p:cNvPr id="213" name="Freihand 212">
                  <a:extLst>
                    <a:ext uri="{FF2B5EF4-FFF2-40B4-BE49-F238E27FC236}">
                      <a16:creationId xmlns:a16="http://schemas.microsoft.com/office/drawing/2014/main" id="{42D28A88-6262-4035-924C-22FDB38AA2E6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10722530" y="2681971"/>
                  <a:ext cx="9072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214" name="Freihand 213">
                  <a:extLst>
                    <a:ext uri="{FF2B5EF4-FFF2-40B4-BE49-F238E27FC236}">
                      <a16:creationId xmlns:a16="http://schemas.microsoft.com/office/drawing/2014/main" id="{3A508E28-20B1-49B6-B16C-ACC82E88119E}"/>
                    </a:ext>
                  </a:extLst>
                </p14:cNvPr>
                <p14:cNvContentPartPr/>
                <p14:nvPr/>
              </p14:nvContentPartPr>
              <p14:xfrm>
                <a:off x="10892810" y="2570731"/>
                <a:ext cx="149040" cy="162000"/>
              </p14:xfrm>
            </p:contentPart>
          </mc:Choice>
          <mc:Fallback>
            <p:pic>
              <p:nvPicPr>
                <p:cNvPr id="214" name="Freihand 213">
                  <a:extLst>
                    <a:ext uri="{FF2B5EF4-FFF2-40B4-BE49-F238E27FC236}">
                      <a16:creationId xmlns:a16="http://schemas.microsoft.com/office/drawing/2014/main" id="{3A508E28-20B1-49B6-B16C-ACC82E88119E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10888490" y="2566411"/>
                  <a:ext cx="157680" cy="17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215" name="Freihand 214">
                  <a:extLst>
                    <a:ext uri="{FF2B5EF4-FFF2-40B4-BE49-F238E27FC236}">
                      <a16:creationId xmlns:a16="http://schemas.microsoft.com/office/drawing/2014/main" id="{D68CDD6B-64BC-4ED0-8FC1-D1007682F23E}"/>
                    </a:ext>
                  </a:extLst>
                </p14:cNvPr>
                <p14:cNvContentPartPr/>
                <p14:nvPr/>
              </p14:nvContentPartPr>
              <p14:xfrm>
                <a:off x="11016650" y="2590891"/>
                <a:ext cx="39960" cy="66600"/>
              </p14:xfrm>
            </p:contentPart>
          </mc:Choice>
          <mc:Fallback>
            <p:pic>
              <p:nvPicPr>
                <p:cNvPr id="215" name="Freihand 214">
                  <a:extLst>
                    <a:ext uri="{FF2B5EF4-FFF2-40B4-BE49-F238E27FC236}">
                      <a16:creationId xmlns:a16="http://schemas.microsoft.com/office/drawing/2014/main" id="{D68CDD6B-64BC-4ED0-8FC1-D1007682F23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11012330" y="2586571"/>
                  <a:ext cx="486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216" name="Freihand 215">
                  <a:extLst>
                    <a:ext uri="{FF2B5EF4-FFF2-40B4-BE49-F238E27FC236}">
                      <a16:creationId xmlns:a16="http://schemas.microsoft.com/office/drawing/2014/main" id="{0A5B0EEC-17E1-4E86-B047-8D88C7616E3E}"/>
                    </a:ext>
                  </a:extLst>
                </p14:cNvPr>
                <p14:cNvContentPartPr/>
                <p14:nvPr/>
              </p14:nvContentPartPr>
              <p14:xfrm>
                <a:off x="11070650" y="2671891"/>
                <a:ext cx="175320" cy="66600"/>
              </p14:xfrm>
            </p:contentPart>
          </mc:Choice>
          <mc:Fallback>
            <p:pic>
              <p:nvPicPr>
                <p:cNvPr id="216" name="Freihand 215">
                  <a:extLst>
                    <a:ext uri="{FF2B5EF4-FFF2-40B4-BE49-F238E27FC236}">
                      <a16:creationId xmlns:a16="http://schemas.microsoft.com/office/drawing/2014/main" id="{0A5B0EEC-17E1-4E86-B047-8D88C7616E3E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066330" y="2667571"/>
                  <a:ext cx="183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218" name="Freihand 217">
                  <a:extLst>
                    <a:ext uri="{FF2B5EF4-FFF2-40B4-BE49-F238E27FC236}">
                      <a16:creationId xmlns:a16="http://schemas.microsoft.com/office/drawing/2014/main" id="{6D0B5D18-B3BF-442D-8308-4CB680769C54}"/>
                    </a:ext>
                  </a:extLst>
                </p14:cNvPr>
                <p14:cNvContentPartPr/>
                <p14:nvPr/>
              </p14:nvContentPartPr>
              <p14:xfrm>
                <a:off x="11224010" y="2692051"/>
                <a:ext cx="72000" cy="61560"/>
              </p14:xfrm>
            </p:contentPart>
          </mc:Choice>
          <mc:Fallback>
            <p:pic>
              <p:nvPicPr>
                <p:cNvPr id="218" name="Freihand 217">
                  <a:extLst>
                    <a:ext uri="{FF2B5EF4-FFF2-40B4-BE49-F238E27FC236}">
                      <a16:creationId xmlns:a16="http://schemas.microsoft.com/office/drawing/2014/main" id="{6D0B5D18-B3BF-442D-8308-4CB680769C54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1219690" y="2687731"/>
                  <a:ext cx="806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223" name="Freihand 222">
                  <a:extLst>
                    <a:ext uri="{FF2B5EF4-FFF2-40B4-BE49-F238E27FC236}">
                      <a16:creationId xmlns:a16="http://schemas.microsoft.com/office/drawing/2014/main" id="{32F18843-EB5C-4CF4-87A2-687B89E6D0B4}"/>
                    </a:ext>
                  </a:extLst>
                </p14:cNvPr>
                <p14:cNvContentPartPr/>
                <p14:nvPr/>
              </p14:nvContentPartPr>
              <p14:xfrm>
                <a:off x="11257490" y="2541211"/>
                <a:ext cx="172440" cy="201600"/>
              </p14:xfrm>
            </p:contentPart>
          </mc:Choice>
          <mc:Fallback>
            <p:pic>
              <p:nvPicPr>
                <p:cNvPr id="223" name="Freihand 222">
                  <a:extLst>
                    <a:ext uri="{FF2B5EF4-FFF2-40B4-BE49-F238E27FC236}">
                      <a16:creationId xmlns:a16="http://schemas.microsoft.com/office/drawing/2014/main" id="{32F18843-EB5C-4CF4-87A2-687B89E6D0B4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1253170" y="2536891"/>
                  <a:ext cx="181080" cy="21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224" name="Freihand 223">
                  <a:extLst>
                    <a:ext uri="{FF2B5EF4-FFF2-40B4-BE49-F238E27FC236}">
                      <a16:creationId xmlns:a16="http://schemas.microsoft.com/office/drawing/2014/main" id="{38DA3B4B-1EAB-46F1-AD41-B797A3C3B6DA}"/>
                    </a:ext>
                  </a:extLst>
                </p14:cNvPr>
                <p14:cNvContentPartPr/>
                <p14:nvPr/>
              </p14:nvContentPartPr>
              <p14:xfrm>
                <a:off x="11396090" y="2567851"/>
                <a:ext cx="49680" cy="54000"/>
              </p14:xfrm>
            </p:contentPart>
          </mc:Choice>
          <mc:Fallback>
            <p:pic>
              <p:nvPicPr>
                <p:cNvPr id="224" name="Freihand 223">
                  <a:extLst>
                    <a:ext uri="{FF2B5EF4-FFF2-40B4-BE49-F238E27FC236}">
                      <a16:creationId xmlns:a16="http://schemas.microsoft.com/office/drawing/2014/main" id="{38DA3B4B-1EAB-46F1-AD41-B797A3C3B6DA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1391770" y="2563531"/>
                  <a:ext cx="583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225" name="Freihand 224">
                  <a:extLst>
                    <a:ext uri="{FF2B5EF4-FFF2-40B4-BE49-F238E27FC236}">
                      <a16:creationId xmlns:a16="http://schemas.microsoft.com/office/drawing/2014/main" id="{D5B37382-85C7-4A55-89AC-B847DB127D0A}"/>
                    </a:ext>
                  </a:extLst>
                </p14:cNvPr>
                <p14:cNvContentPartPr/>
                <p14:nvPr/>
              </p14:nvContentPartPr>
              <p14:xfrm>
                <a:off x="11494730" y="2671531"/>
                <a:ext cx="134640" cy="54000"/>
              </p14:xfrm>
            </p:contentPart>
          </mc:Choice>
          <mc:Fallback>
            <p:pic>
              <p:nvPicPr>
                <p:cNvPr id="225" name="Freihand 224">
                  <a:extLst>
                    <a:ext uri="{FF2B5EF4-FFF2-40B4-BE49-F238E27FC236}">
                      <a16:creationId xmlns:a16="http://schemas.microsoft.com/office/drawing/2014/main" id="{D5B37382-85C7-4A55-89AC-B847DB127D0A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11490410" y="2667211"/>
                  <a:ext cx="1432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9">
              <p14:nvContentPartPr>
                <p14:cNvPr id="226" name="Freihand 225">
                  <a:extLst>
                    <a:ext uri="{FF2B5EF4-FFF2-40B4-BE49-F238E27FC236}">
                      <a16:creationId xmlns:a16="http://schemas.microsoft.com/office/drawing/2014/main" id="{B98A848B-737C-4A87-B47B-B7616D40DA80}"/>
                    </a:ext>
                  </a:extLst>
                </p14:cNvPr>
                <p14:cNvContentPartPr/>
                <p14:nvPr/>
              </p14:nvContentPartPr>
              <p14:xfrm>
                <a:off x="11651330" y="2649571"/>
                <a:ext cx="100800" cy="79200"/>
              </p14:xfrm>
            </p:contentPart>
          </mc:Choice>
          <mc:Fallback>
            <p:pic>
              <p:nvPicPr>
                <p:cNvPr id="226" name="Freihand 225">
                  <a:extLst>
                    <a:ext uri="{FF2B5EF4-FFF2-40B4-BE49-F238E27FC236}">
                      <a16:creationId xmlns:a16="http://schemas.microsoft.com/office/drawing/2014/main" id="{B98A848B-737C-4A87-B47B-B7616D40DA80}"/>
                    </a:ext>
                  </a:extLst>
                </p:cNvPr>
                <p:cNvPicPr/>
                <p:nvPr/>
              </p:nvPicPr>
              <p:blipFill>
                <a:blip r:embed="rId380"/>
                <a:stretch>
                  <a:fillRect/>
                </a:stretch>
              </p:blipFill>
              <p:spPr>
                <a:xfrm>
                  <a:off x="11647010" y="2645251"/>
                  <a:ext cx="109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228" name="Freihand 227">
                  <a:extLst>
                    <a:ext uri="{FF2B5EF4-FFF2-40B4-BE49-F238E27FC236}">
                      <a16:creationId xmlns:a16="http://schemas.microsoft.com/office/drawing/2014/main" id="{9EF2A6F3-3266-42B5-9B3D-318D37BAD4CE}"/>
                    </a:ext>
                  </a:extLst>
                </p14:cNvPr>
                <p14:cNvContentPartPr/>
                <p14:nvPr/>
              </p14:nvContentPartPr>
              <p14:xfrm>
                <a:off x="8768090" y="2951611"/>
                <a:ext cx="226440" cy="78120"/>
              </p14:xfrm>
            </p:contentPart>
          </mc:Choice>
          <mc:Fallback>
            <p:pic>
              <p:nvPicPr>
                <p:cNvPr id="228" name="Freihand 227">
                  <a:extLst>
                    <a:ext uri="{FF2B5EF4-FFF2-40B4-BE49-F238E27FC236}">
                      <a16:creationId xmlns:a16="http://schemas.microsoft.com/office/drawing/2014/main" id="{9EF2A6F3-3266-42B5-9B3D-318D37BAD4C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8763770" y="2947291"/>
                  <a:ext cx="2350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229" name="Freihand 228">
                  <a:extLst>
                    <a:ext uri="{FF2B5EF4-FFF2-40B4-BE49-F238E27FC236}">
                      <a16:creationId xmlns:a16="http://schemas.microsoft.com/office/drawing/2014/main" id="{00357A02-3155-40BE-B3AC-354A4CA7660A}"/>
                    </a:ext>
                  </a:extLst>
                </p14:cNvPr>
                <p14:cNvContentPartPr/>
                <p14:nvPr/>
              </p14:nvContentPartPr>
              <p14:xfrm>
                <a:off x="8896250" y="2920651"/>
                <a:ext cx="156600" cy="97200"/>
              </p14:xfrm>
            </p:contentPart>
          </mc:Choice>
          <mc:Fallback>
            <p:pic>
              <p:nvPicPr>
                <p:cNvPr id="229" name="Freihand 228">
                  <a:extLst>
                    <a:ext uri="{FF2B5EF4-FFF2-40B4-BE49-F238E27FC236}">
                      <a16:creationId xmlns:a16="http://schemas.microsoft.com/office/drawing/2014/main" id="{00357A02-3155-40BE-B3AC-354A4CA7660A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8891930" y="2916331"/>
                  <a:ext cx="165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230" name="Freihand 229">
                  <a:extLst>
                    <a:ext uri="{FF2B5EF4-FFF2-40B4-BE49-F238E27FC236}">
                      <a16:creationId xmlns:a16="http://schemas.microsoft.com/office/drawing/2014/main" id="{0FF3D4F4-579F-4BA0-9448-DD0F71F7A6B9}"/>
                    </a:ext>
                  </a:extLst>
                </p14:cNvPr>
                <p14:cNvContentPartPr/>
                <p14:nvPr/>
              </p14:nvContentPartPr>
              <p14:xfrm>
                <a:off x="9227090" y="2887531"/>
                <a:ext cx="230400" cy="144720"/>
              </p14:xfrm>
            </p:contentPart>
          </mc:Choice>
          <mc:Fallback>
            <p:pic>
              <p:nvPicPr>
                <p:cNvPr id="230" name="Freihand 229">
                  <a:extLst>
                    <a:ext uri="{FF2B5EF4-FFF2-40B4-BE49-F238E27FC236}">
                      <a16:creationId xmlns:a16="http://schemas.microsoft.com/office/drawing/2014/main" id="{0FF3D4F4-579F-4BA0-9448-DD0F71F7A6B9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9222770" y="2883211"/>
                  <a:ext cx="2390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231" name="Freihand 230">
                  <a:extLst>
                    <a:ext uri="{FF2B5EF4-FFF2-40B4-BE49-F238E27FC236}">
                      <a16:creationId xmlns:a16="http://schemas.microsoft.com/office/drawing/2014/main" id="{7E671653-3F86-42D2-A6A3-AA09A4F3A089}"/>
                    </a:ext>
                  </a:extLst>
                </p14:cNvPr>
                <p14:cNvContentPartPr/>
                <p14:nvPr/>
              </p14:nvContentPartPr>
              <p14:xfrm>
                <a:off x="9617690" y="2902291"/>
                <a:ext cx="128520" cy="113400"/>
              </p14:xfrm>
            </p:contentPart>
          </mc:Choice>
          <mc:Fallback>
            <p:pic>
              <p:nvPicPr>
                <p:cNvPr id="231" name="Freihand 230">
                  <a:extLst>
                    <a:ext uri="{FF2B5EF4-FFF2-40B4-BE49-F238E27FC236}">
                      <a16:creationId xmlns:a16="http://schemas.microsoft.com/office/drawing/2014/main" id="{7E671653-3F86-42D2-A6A3-AA09A4F3A089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9613370" y="2897971"/>
                  <a:ext cx="13716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232" name="Freihand 231">
                  <a:extLst>
                    <a:ext uri="{FF2B5EF4-FFF2-40B4-BE49-F238E27FC236}">
                      <a16:creationId xmlns:a16="http://schemas.microsoft.com/office/drawing/2014/main" id="{835ACC08-F5FF-4D78-8ADC-EA2C29D57843}"/>
                    </a:ext>
                  </a:extLst>
                </p14:cNvPr>
                <p14:cNvContentPartPr/>
                <p14:nvPr/>
              </p14:nvContentPartPr>
              <p14:xfrm>
                <a:off x="9835850" y="2910211"/>
                <a:ext cx="28800" cy="113040"/>
              </p14:xfrm>
            </p:contentPart>
          </mc:Choice>
          <mc:Fallback>
            <p:pic>
              <p:nvPicPr>
                <p:cNvPr id="232" name="Freihand 231">
                  <a:extLst>
                    <a:ext uri="{FF2B5EF4-FFF2-40B4-BE49-F238E27FC236}">
                      <a16:creationId xmlns:a16="http://schemas.microsoft.com/office/drawing/2014/main" id="{835ACC08-F5FF-4D78-8ADC-EA2C29D57843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9831530" y="2905891"/>
                  <a:ext cx="3744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233" name="Freihand 232">
                  <a:extLst>
                    <a:ext uri="{FF2B5EF4-FFF2-40B4-BE49-F238E27FC236}">
                      <a16:creationId xmlns:a16="http://schemas.microsoft.com/office/drawing/2014/main" id="{FEBDF49D-3FE4-4A6E-9EE5-D71D5BDAE9AE}"/>
                    </a:ext>
                  </a:extLst>
                </p14:cNvPr>
                <p14:cNvContentPartPr/>
                <p14:nvPr/>
              </p14:nvContentPartPr>
              <p14:xfrm>
                <a:off x="9768890" y="2900131"/>
                <a:ext cx="147960" cy="66240"/>
              </p14:xfrm>
            </p:contentPart>
          </mc:Choice>
          <mc:Fallback>
            <p:pic>
              <p:nvPicPr>
                <p:cNvPr id="233" name="Freihand 232">
                  <a:extLst>
                    <a:ext uri="{FF2B5EF4-FFF2-40B4-BE49-F238E27FC236}">
                      <a16:creationId xmlns:a16="http://schemas.microsoft.com/office/drawing/2014/main" id="{FEBDF49D-3FE4-4A6E-9EE5-D71D5BDAE9AE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9764570" y="2895811"/>
                  <a:ext cx="156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F428F399-004B-4EDF-A726-29E94D5C7960}"/>
                    </a:ext>
                  </a:extLst>
                </p14:cNvPr>
                <p14:cNvContentPartPr/>
                <p14:nvPr/>
              </p14:nvContentPartPr>
              <p14:xfrm>
                <a:off x="9982730" y="2917771"/>
                <a:ext cx="34200" cy="116280"/>
              </p14:xfrm>
            </p:contentPart>
          </mc:Choice>
          <mc:Fallback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F428F399-004B-4EDF-A726-29E94D5C7960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9978410" y="2913451"/>
                  <a:ext cx="42840" cy="12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C98A7F78-0213-48EF-8710-083FC5749793}"/>
                    </a:ext>
                  </a:extLst>
                </p14:cNvPr>
                <p14:cNvContentPartPr/>
                <p14:nvPr/>
              </p14:nvContentPartPr>
              <p14:xfrm>
                <a:off x="10146530" y="2993371"/>
                <a:ext cx="20520" cy="123120"/>
              </p14:xfrm>
            </p:contentPart>
          </mc:Choice>
          <mc:Fallback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C98A7F78-0213-48EF-8710-083FC5749793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10142210" y="2989051"/>
                  <a:ext cx="291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0CEF432A-ED2B-4778-8226-63326869041B}"/>
                    </a:ext>
                  </a:extLst>
                </p14:cNvPr>
                <p14:cNvContentPartPr/>
                <p14:nvPr/>
              </p14:nvContentPartPr>
              <p14:xfrm>
                <a:off x="10244090" y="2901931"/>
                <a:ext cx="102960" cy="150120"/>
              </p14:xfrm>
            </p:contentPart>
          </mc:Choice>
          <mc:Fallback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0CEF432A-ED2B-4778-8226-63326869041B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10239770" y="2897611"/>
                  <a:ext cx="1116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B26C943F-EFCB-4858-BAC9-A00A1DCDD17C}"/>
                    </a:ext>
                  </a:extLst>
                </p14:cNvPr>
                <p14:cNvContentPartPr/>
                <p14:nvPr/>
              </p14:nvContentPartPr>
              <p14:xfrm>
                <a:off x="10390250" y="2962411"/>
                <a:ext cx="91800" cy="85680"/>
              </p14:xfrm>
            </p:contentPart>
          </mc:Choice>
          <mc:Fallback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B26C943F-EFCB-4858-BAC9-A00A1DCDD17C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10385930" y="2958091"/>
                  <a:ext cx="100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1C0B4CCD-47FB-405E-AC5A-DF1870172782}"/>
                    </a:ext>
                  </a:extLst>
                </p14:cNvPr>
                <p14:cNvContentPartPr/>
                <p14:nvPr/>
              </p14:nvContentPartPr>
              <p14:xfrm>
                <a:off x="10546130" y="2978611"/>
                <a:ext cx="100440" cy="62640"/>
              </p14:xfrm>
            </p:contentPart>
          </mc:Choice>
          <mc:Fallback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1C0B4CCD-47FB-405E-AC5A-DF1870172782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10541810" y="2974291"/>
                  <a:ext cx="10908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6507ACD-9C05-48A0-8037-8F30C9D3913D}"/>
                    </a:ext>
                  </a:extLst>
                </p14:cNvPr>
                <p14:cNvContentPartPr/>
                <p14:nvPr/>
              </p14:nvContentPartPr>
              <p14:xfrm>
                <a:off x="10654490" y="2973571"/>
                <a:ext cx="187560" cy="62280"/>
              </p14:xfrm>
            </p:contentPart>
          </mc:Choice>
          <mc:Fallback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6507ACD-9C05-48A0-8037-8F30C9D3913D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10650170" y="2969251"/>
                  <a:ext cx="19620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241" name="Freihand 240">
                  <a:extLst>
                    <a:ext uri="{FF2B5EF4-FFF2-40B4-BE49-F238E27FC236}">
                      <a16:creationId xmlns:a16="http://schemas.microsoft.com/office/drawing/2014/main" id="{086B7740-1F8B-4F62-B747-C013BCE58409}"/>
                    </a:ext>
                  </a:extLst>
                </p14:cNvPr>
                <p14:cNvContentPartPr/>
                <p14:nvPr/>
              </p14:nvContentPartPr>
              <p14:xfrm>
                <a:off x="10857890" y="2962411"/>
                <a:ext cx="75600" cy="75600"/>
              </p14:xfrm>
            </p:contentPart>
          </mc:Choice>
          <mc:Fallback>
            <p:pic>
              <p:nvPicPr>
                <p:cNvPr id="241" name="Freihand 240">
                  <a:extLst>
                    <a:ext uri="{FF2B5EF4-FFF2-40B4-BE49-F238E27FC236}">
                      <a16:creationId xmlns:a16="http://schemas.microsoft.com/office/drawing/2014/main" id="{086B7740-1F8B-4F62-B747-C013BCE58409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10853570" y="2958091"/>
                  <a:ext cx="842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B8361672-DE54-4261-A135-B648F8787517}"/>
                    </a:ext>
                  </a:extLst>
                </p14:cNvPr>
                <p14:cNvContentPartPr/>
                <p14:nvPr/>
              </p14:nvContentPartPr>
              <p14:xfrm>
                <a:off x="10973810" y="2956291"/>
                <a:ext cx="97920" cy="61920"/>
              </p14:xfrm>
            </p:contentPart>
          </mc:Choice>
          <mc:Fallback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B8361672-DE54-4261-A135-B648F8787517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10969490" y="2951971"/>
                  <a:ext cx="1065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00DC0536-47D0-421E-8280-3F5B48EF030B}"/>
                    </a:ext>
                  </a:extLst>
                </p14:cNvPr>
                <p14:cNvContentPartPr/>
                <p14:nvPr/>
              </p14:nvContentPartPr>
              <p14:xfrm>
                <a:off x="11231930" y="2879971"/>
                <a:ext cx="206280" cy="120600"/>
              </p14:xfrm>
            </p:contentPart>
          </mc:Choice>
          <mc:Fallback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00DC0536-47D0-421E-8280-3F5B48EF030B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11227610" y="2875651"/>
                  <a:ext cx="214920" cy="12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244" name="Freihand 243">
                  <a:extLst>
                    <a:ext uri="{FF2B5EF4-FFF2-40B4-BE49-F238E27FC236}">
                      <a16:creationId xmlns:a16="http://schemas.microsoft.com/office/drawing/2014/main" id="{01940C4C-38BE-4964-83CC-C631063CA98E}"/>
                    </a:ext>
                  </a:extLst>
                </p14:cNvPr>
                <p14:cNvContentPartPr/>
                <p14:nvPr/>
              </p14:nvContentPartPr>
              <p14:xfrm>
                <a:off x="11449730" y="2872771"/>
                <a:ext cx="64440" cy="26280"/>
              </p14:xfrm>
            </p:contentPart>
          </mc:Choice>
          <mc:Fallback>
            <p:pic>
              <p:nvPicPr>
                <p:cNvPr id="244" name="Freihand 243">
                  <a:extLst>
                    <a:ext uri="{FF2B5EF4-FFF2-40B4-BE49-F238E27FC236}">
                      <a16:creationId xmlns:a16="http://schemas.microsoft.com/office/drawing/2014/main" id="{01940C4C-38BE-4964-83CC-C631063CA98E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11445410" y="2868451"/>
                  <a:ext cx="7308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4E5FE26D-86B2-4667-A16E-28DB61DB052F}"/>
                    </a:ext>
                  </a:extLst>
                </p14:cNvPr>
                <p14:cNvContentPartPr/>
                <p14:nvPr/>
              </p14:nvContentPartPr>
              <p14:xfrm>
                <a:off x="11503010" y="2901931"/>
                <a:ext cx="93960" cy="122040"/>
              </p14:xfrm>
            </p:contentPart>
          </mc:Choice>
          <mc:Fallback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4E5FE26D-86B2-4667-A16E-28DB61DB052F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11498690" y="2897611"/>
                  <a:ext cx="1026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D0907755-511F-4E14-AF15-50BB47A4E138}"/>
                    </a:ext>
                  </a:extLst>
                </p14:cNvPr>
                <p14:cNvContentPartPr/>
                <p14:nvPr/>
              </p14:nvContentPartPr>
              <p14:xfrm>
                <a:off x="8808050" y="3179491"/>
                <a:ext cx="152280" cy="103320"/>
              </p14:xfrm>
            </p:contentPart>
          </mc:Choice>
          <mc:Fallback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D0907755-511F-4E14-AF15-50BB47A4E138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8803730" y="3175171"/>
                  <a:ext cx="1609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0115A15D-1757-46B4-AD37-0489E33652D1}"/>
                    </a:ext>
                  </a:extLst>
                </p14:cNvPr>
                <p14:cNvContentPartPr/>
                <p14:nvPr/>
              </p14:nvContentPartPr>
              <p14:xfrm>
                <a:off x="8976530" y="3187051"/>
                <a:ext cx="78120" cy="204480"/>
              </p14:xfrm>
            </p:contentPart>
          </mc:Choice>
          <mc:Fallback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0115A15D-1757-46B4-AD37-0489E33652D1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8972210" y="3182731"/>
                  <a:ext cx="86760" cy="21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9177FD4-F1CC-4824-AB3D-C66EEA998095}"/>
                    </a:ext>
                  </a:extLst>
                </p14:cNvPr>
                <p14:cNvContentPartPr/>
                <p14:nvPr/>
              </p14:nvContentPartPr>
              <p14:xfrm>
                <a:off x="9078050" y="3205771"/>
                <a:ext cx="63720" cy="91800"/>
              </p14:xfrm>
            </p:contentPart>
          </mc:Choice>
          <mc:Fallback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9177FD4-F1CC-4824-AB3D-C66EEA998095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9073730" y="3201451"/>
                  <a:ext cx="7236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32F42A4F-4968-4D38-97B3-788A35CEF583}"/>
                    </a:ext>
                  </a:extLst>
                </p14:cNvPr>
                <p14:cNvContentPartPr/>
                <p14:nvPr/>
              </p14:nvContentPartPr>
              <p14:xfrm>
                <a:off x="9152930" y="3189211"/>
                <a:ext cx="117720" cy="101160"/>
              </p14:xfrm>
            </p:contentPart>
          </mc:Choice>
          <mc:Fallback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32F42A4F-4968-4D38-97B3-788A35CEF583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9148610" y="3184891"/>
                  <a:ext cx="1263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260EAA8-CA4A-4B8C-A1E7-9C77F3D9707E}"/>
                    </a:ext>
                  </a:extLst>
                </p14:cNvPr>
                <p14:cNvContentPartPr/>
                <p14:nvPr/>
              </p14:nvContentPartPr>
              <p14:xfrm>
                <a:off x="9272810" y="3196771"/>
                <a:ext cx="107280" cy="86040"/>
              </p14:xfrm>
            </p:contentPart>
          </mc:Choice>
          <mc:Fallback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260EAA8-CA4A-4B8C-A1E7-9C77F3D9707E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9268490" y="3192451"/>
                  <a:ext cx="115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99EA0044-D984-43DF-9938-462A3DAD6855}"/>
                    </a:ext>
                  </a:extLst>
                </p14:cNvPr>
                <p14:cNvContentPartPr/>
                <p14:nvPr/>
              </p14:nvContentPartPr>
              <p14:xfrm>
                <a:off x="9285770" y="3184171"/>
                <a:ext cx="103680" cy="120960"/>
              </p14:xfrm>
            </p:contentPart>
          </mc:Choice>
          <mc:Fallback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99EA0044-D984-43DF-9938-462A3DAD6855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9281450" y="3179851"/>
                  <a:ext cx="11232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7AC40A8B-EB76-49F9-AD93-D1A77395F2BA}"/>
                    </a:ext>
                  </a:extLst>
                </p14:cNvPr>
                <p14:cNvContentPartPr/>
                <p14:nvPr/>
              </p14:nvContentPartPr>
              <p14:xfrm>
                <a:off x="9442730" y="3188131"/>
                <a:ext cx="189000" cy="89280"/>
              </p14:xfrm>
            </p:contentPart>
          </mc:Choice>
          <mc:Fallback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7AC40A8B-EB76-49F9-AD93-D1A77395F2BA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9438410" y="3183811"/>
                  <a:ext cx="1976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8A99E81A-D483-43B7-B442-B3FA6474C1F3}"/>
                    </a:ext>
                  </a:extLst>
                </p14:cNvPr>
                <p14:cNvContentPartPr/>
                <p14:nvPr/>
              </p14:nvContentPartPr>
              <p14:xfrm>
                <a:off x="9644330" y="3120811"/>
                <a:ext cx="121680" cy="144360"/>
              </p14:xfrm>
            </p:contentPart>
          </mc:Choice>
          <mc:Fallback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8A99E81A-D483-43B7-B442-B3FA6474C1F3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9640010" y="3116491"/>
                  <a:ext cx="1303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2C4ADC32-E79F-43E2-B31E-1B450940B9A2}"/>
                    </a:ext>
                  </a:extLst>
                </p14:cNvPr>
                <p14:cNvContentPartPr/>
                <p14:nvPr/>
              </p14:nvContentPartPr>
              <p14:xfrm>
                <a:off x="9752690" y="3179491"/>
                <a:ext cx="114120" cy="104400"/>
              </p14:xfrm>
            </p:contentPart>
          </mc:Choice>
          <mc:Fallback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2C4ADC32-E79F-43E2-B31E-1B450940B9A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9748370" y="3175171"/>
                  <a:ext cx="122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B510C073-809F-478E-BB67-C52A31BCFE62}"/>
                    </a:ext>
                  </a:extLst>
                </p14:cNvPr>
                <p14:cNvContentPartPr/>
                <p14:nvPr/>
              </p14:nvContentPartPr>
              <p14:xfrm>
                <a:off x="10016210" y="3158611"/>
                <a:ext cx="169920" cy="144360"/>
              </p14:xfrm>
            </p:contentPart>
          </mc:Choice>
          <mc:Fallback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B510C073-809F-478E-BB67-C52A31BCFE62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10011890" y="3154291"/>
                  <a:ext cx="17856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AB83C008-1B9B-4675-820D-2EBFFB996595}"/>
                    </a:ext>
                  </a:extLst>
                </p14:cNvPr>
                <p14:cNvContentPartPr/>
                <p14:nvPr/>
              </p14:nvContentPartPr>
              <p14:xfrm>
                <a:off x="10205570" y="3216931"/>
                <a:ext cx="107280" cy="81360"/>
              </p14:xfrm>
            </p:contentPart>
          </mc:Choice>
          <mc:Fallback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AB83C008-1B9B-4675-820D-2EBFFB996595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0201250" y="3212611"/>
                  <a:ext cx="11592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260" name="Freihand 259">
                  <a:extLst>
                    <a:ext uri="{FF2B5EF4-FFF2-40B4-BE49-F238E27FC236}">
                      <a16:creationId xmlns:a16="http://schemas.microsoft.com/office/drawing/2014/main" id="{2E94CCE4-89CA-4DF2-AB68-ACBAD42E04AA}"/>
                    </a:ext>
                  </a:extLst>
                </p14:cNvPr>
                <p14:cNvContentPartPr/>
                <p14:nvPr/>
              </p14:nvContentPartPr>
              <p14:xfrm>
                <a:off x="10453610" y="3187411"/>
                <a:ext cx="151920" cy="111960"/>
              </p14:xfrm>
            </p:contentPart>
          </mc:Choice>
          <mc:Fallback>
            <p:pic>
              <p:nvPicPr>
                <p:cNvPr id="260" name="Freihand 259">
                  <a:extLst>
                    <a:ext uri="{FF2B5EF4-FFF2-40B4-BE49-F238E27FC236}">
                      <a16:creationId xmlns:a16="http://schemas.microsoft.com/office/drawing/2014/main" id="{2E94CCE4-89CA-4DF2-AB68-ACBAD42E04AA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0449290" y="3183091"/>
                  <a:ext cx="16056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D4CC3086-BACF-470A-A9BF-DF28BEED4A78}"/>
                    </a:ext>
                  </a:extLst>
                </p14:cNvPr>
                <p14:cNvContentPartPr/>
                <p14:nvPr/>
              </p14:nvContentPartPr>
              <p14:xfrm>
                <a:off x="10599050" y="3213691"/>
                <a:ext cx="90000" cy="88560"/>
              </p14:xfrm>
            </p:contentPart>
          </mc:Choice>
          <mc:Fallback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D4CC3086-BACF-470A-A9BF-DF28BEED4A78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0594730" y="3209371"/>
                  <a:ext cx="986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B9078D2E-52D0-450F-A5A1-8529419C2D68}"/>
                    </a:ext>
                  </a:extLst>
                </p14:cNvPr>
                <p14:cNvContentPartPr/>
                <p14:nvPr/>
              </p14:nvContentPartPr>
              <p14:xfrm>
                <a:off x="10600490" y="3226291"/>
                <a:ext cx="108000" cy="44640"/>
              </p14:xfrm>
            </p:contentPart>
          </mc:Choice>
          <mc:Fallback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B9078D2E-52D0-450F-A5A1-8529419C2D68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0596170" y="3221971"/>
                  <a:ext cx="116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0E6C045-DC21-44D3-951E-FFA2BEF31FEA}"/>
                    </a:ext>
                  </a:extLst>
                </p14:cNvPr>
                <p14:cNvContentPartPr/>
                <p14:nvPr/>
              </p14:nvContentPartPr>
              <p14:xfrm>
                <a:off x="10702370" y="3212611"/>
                <a:ext cx="90000" cy="171360"/>
              </p14:xfrm>
            </p:contentPart>
          </mc:Choice>
          <mc:Fallback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0E6C045-DC21-44D3-951E-FFA2BEF31FEA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0698050" y="3208291"/>
                  <a:ext cx="9864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5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8CE7FBD1-CD19-4961-8453-BC2AF1FBCEE2}"/>
                    </a:ext>
                  </a:extLst>
                </p14:cNvPr>
                <p14:cNvContentPartPr/>
                <p14:nvPr/>
              </p14:nvContentPartPr>
              <p14:xfrm>
                <a:off x="10820090" y="3209371"/>
                <a:ext cx="201960" cy="67680"/>
              </p14:xfrm>
            </p:contentPart>
          </mc:Choice>
          <mc:Fallback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8CE7FBD1-CD19-4961-8453-BC2AF1FBCEE2}"/>
                    </a:ext>
                  </a:extLst>
                </p:cNvPr>
                <p:cNvPicPr/>
                <p:nvPr/>
              </p:nvPicPr>
              <p:blipFill>
                <a:blip r:embed="rId446"/>
                <a:stretch>
                  <a:fillRect/>
                </a:stretch>
              </p:blipFill>
              <p:spPr>
                <a:xfrm>
                  <a:off x="10815770" y="3205051"/>
                  <a:ext cx="21060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7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F9D64846-56AD-4EC4-B314-5DAED4B564EA}"/>
                    </a:ext>
                  </a:extLst>
                </p14:cNvPr>
                <p14:cNvContentPartPr/>
                <p14:nvPr/>
              </p14:nvContentPartPr>
              <p14:xfrm>
                <a:off x="11061650" y="3187771"/>
                <a:ext cx="226800" cy="94320"/>
              </p14:xfrm>
            </p:contentPart>
          </mc:Choice>
          <mc:Fallback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F9D64846-56AD-4EC4-B314-5DAED4B564EA}"/>
                    </a:ext>
                  </a:extLst>
                </p:cNvPr>
                <p:cNvPicPr/>
                <p:nvPr/>
              </p:nvPicPr>
              <p:blipFill>
                <a:blip r:embed="rId448"/>
                <a:stretch>
                  <a:fillRect/>
                </a:stretch>
              </p:blipFill>
              <p:spPr>
                <a:xfrm>
                  <a:off x="11057330" y="3183451"/>
                  <a:ext cx="23544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3CE1EF1B-F75A-48C2-941D-9AA78320FE4F}"/>
                    </a:ext>
                  </a:extLst>
                </p14:cNvPr>
                <p14:cNvContentPartPr/>
                <p14:nvPr/>
              </p14:nvContentPartPr>
              <p14:xfrm>
                <a:off x="11308250" y="3149971"/>
                <a:ext cx="386280" cy="144360"/>
              </p14:xfrm>
            </p:contentPart>
          </mc:Choice>
          <mc:Fallback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3CE1EF1B-F75A-48C2-941D-9AA78320FE4F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11303930" y="3145651"/>
                  <a:ext cx="39492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BA284197-0E08-484A-BB73-83DADDDF07B0}"/>
                    </a:ext>
                  </a:extLst>
                </p14:cNvPr>
                <p14:cNvContentPartPr/>
                <p14:nvPr/>
              </p14:nvContentPartPr>
              <p14:xfrm>
                <a:off x="11291690" y="3089131"/>
                <a:ext cx="44280" cy="8640"/>
              </p14:xfrm>
            </p:contentPart>
          </mc:Choice>
          <mc:Fallback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BA284197-0E08-484A-BB73-83DADDDF07B0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11287370" y="3084811"/>
                  <a:ext cx="5292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8F7649B1-AE5D-4CE3-B5D8-30FA86C7F158}"/>
                    </a:ext>
                  </a:extLst>
                </p14:cNvPr>
                <p14:cNvContentPartPr/>
                <p14:nvPr/>
              </p14:nvContentPartPr>
              <p14:xfrm>
                <a:off x="8833610" y="3452371"/>
                <a:ext cx="244800" cy="235080"/>
              </p14:xfrm>
            </p:contentPart>
          </mc:Choice>
          <mc:Fallback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8F7649B1-AE5D-4CE3-B5D8-30FA86C7F158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8829290" y="3448051"/>
                  <a:ext cx="253440" cy="24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270" name="Freihand 269">
                  <a:extLst>
                    <a:ext uri="{FF2B5EF4-FFF2-40B4-BE49-F238E27FC236}">
                      <a16:creationId xmlns:a16="http://schemas.microsoft.com/office/drawing/2014/main" id="{592D9854-0838-42C9-B7F2-D98275EDFE33}"/>
                    </a:ext>
                  </a:extLst>
                </p14:cNvPr>
                <p14:cNvContentPartPr/>
                <p14:nvPr/>
              </p14:nvContentPartPr>
              <p14:xfrm>
                <a:off x="9173090" y="3479011"/>
                <a:ext cx="93600" cy="194400"/>
              </p14:xfrm>
            </p:contentPart>
          </mc:Choice>
          <mc:Fallback>
            <p:pic>
              <p:nvPicPr>
                <p:cNvPr id="270" name="Freihand 269">
                  <a:extLst>
                    <a:ext uri="{FF2B5EF4-FFF2-40B4-BE49-F238E27FC236}">
                      <a16:creationId xmlns:a16="http://schemas.microsoft.com/office/drawing/2014/main" id="{592D9854-0838-42C9-B7F2-D98275EDFE33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9168770" y="3474691"/>
                  <a:ext cx="10224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325B0A0C-B6F1-4EF3-9276-A1C63305F569}"/>
                    </a:ext>
                  </a:extLst>
                </p14:cNvPr>
                <p14:cNvContentPartPr/>
                <p14:nvPr/>
              </p14:nvContentPartPr>
              <p14:xfrm>
                <a:off x="9289370" y="3482971"/>
                <a:ext cx="198720" cy="95760"/>
              </p14:xfrm>
            </p:contentPart>
          </mc:Choice>
          <mc:Fallback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325B0A0C-B6F1-4EF3-9276-A1C63305F569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9285050" y="3478651"/>
                  <a:ext cx="2073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D8850F6E-8D45-4189-8628-EB414EF171F1}"/>
                    </a:ext>
                  </a:extLst>
                </p14:cNvPr>
                <p14:cNvContentPartPr/>
                <p14:nvPr/>
              </p14:nvContentPartPr>
              <p14:xfrm>
                <a:off x="9510410" y="3411691"/>
                <a:ext cx="261000" cy="152280"/>
              </p14:xfrm>
            </p:contentPart>
          </mc:Choice>
          <mc:Fallback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D8850F6E-8D45-4189-8628-EB414EF171F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9506090" y="3407371"/>
                  <a:ext cx="26964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5CB6689B-1941-496A-9B8E-D027B67B3D5E}"/>
                    </a:ext>
                  </a:extLst>
                </p14:cNvPr>
                <p14:cNvContentPartPr/>
                <p14:nvPr/>
              </p14:nvContentPartPr>
              <p14:xfrm>
                <a:off x="9530930" y="3376411"/>
                <a:ext cx="360" cy="360"/>
              </p14:xfrm>
            </p:contentPart>
          </mc:Choice>
          <mc:Fallback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5CB6689B-1941-496A-9B8E-D027B67B3D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526610" y="33720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2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EAFB19B9-B57D-429D-BF69-2C00163B604E}"/>
                    </a:ext>
                  </a:extLst>
                </p14:cNvPr>
                <p14:cNvContentPartPr/>
                <p14:nvPr/>
              </p14:nvContentPartPr>
              <p14:xfrm>
                <a:off x="9887330" y="3452731"/>
                <a:ext cx="101160" cy="117720"/>
              </p14:xfrm>
            </p:contentPart>
          </mc:Choice>
          <mc:Fallback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EAFB19B9-B57D-429D-BF69-2C00163B604E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9883010" y="3448411"/>
                  <a:ext cx="109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4">
              <p14:nvContentPartPr>
                <p14:cNvPr id="275" name="Freihand 274">
                  <a:extLst>
                    <a:ext uri="{FF2B5EF4-FFF2-40B4-BE49-F238E27FC236}">
                      <a16:creationId xmlns:a16="http://schemas.microsoft.com/office/drawing/2014/main" id="{7AE963FB-959A-4873-A77F-E9C08342F072}"/>
                    </a:ext>
                  </a:extLst>
                </p14:cNvPr>
                <p14:cNvContentPartPr/>
                <p14:nvPr/>
              </p14:nvContentPartPr>
              <p14:xfrm>
                <a:off x="9996770" y="3497011"/>
                <a:ext cx="257400" cy="63720"/>
              </p14:xfrm>
            </p:contentPart>
          </mc:Choice>
          <mc:Fallback>
            <p:pic>
              <p:nvPicPr>
                <p:cNvPr id="275" name="Freihand 274">
                  <a:extLst>
                    <a:ext uri="{FF2B5EF4-FFF2-40B4-BE49-F238E27FC236}">
                      <a16:creationId xmlns:a16="http://schemas.microsoft.com/office/drawing/2014/main" id="{7AE963FB-959A-4873-A77F-E9C08342F072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9992450" y="3492691"/>
                  <a:ext cx="26604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6">
              <p14:nvContentPartPr>
                <p14:cNvPr id="276" name="Freihand 275">
                  <a:extLst>
                    <a:ext uri="{FF2B5EF4-FFF2-40B4-BE49-F238E27FC236}">
                      <a16:creationId xmlns:a16="http://schemas.microsoft.com/office/drawing/2014/main" id="{2E62FEBB-8F6C-43E8-8604-51C7DCA4C3AE}"/>
                    </a:ext>
                  </a:extLst>
                </p14:cNvPr>
                <p14:cNvContentPartPr/>
                <p14:nvPr/>
              </p14:nvContentPartPr>
              <p14:xfrm>
                <a:off x="10283330" y="3485131"/>
                <a:ext cx="101160" cy="93960"/>
              </p14:xfrm>
            </p:contentPart>
          </mc:Choice>
          <mc:Fallback>
            <p:pic>
              <p:nvPicPr>
                <p:cNvPr id="276" name="Freihand 275">
                  <a:extLst>
                    <a:ext uri="{FF2B5EF4-FFF2-40B4-BE49-F238E27FC236}">
                      <a16:creationId xmlns:a16="http://schemas.microsoft.com/office/drawing/2014/main" id="{2E62FEBB-8F6C-43E8-8604-51C7DCA4C3AE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10279010" y="3480811"/>
                  <a:ext cx="109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8">
              <p14:nvContentPartPr>
                <p14:cNvPr id="277" name="Freihand 276">
                  <a:extLst>
                    <a:ext uri="{FF2B5EF4-FFF2-40B4-BE49-F238E27FC236}">
                      <a16:creationId xmlns:a16="http://schemas.microsoft.com/office/drawing/2014/main" id="{77751D69-D9F5-4DD7-8277-BE236ABCD8CA}"/>
                    </a:ext>
                  </a:extLst>
                </p14:cNvPr>
                <p14:cNvContentPartPr/>
                <p14:nvPr/>
              </p14:nvContentPartPr>
              <p14:xfrm>
                <a:off x="10438850" y="3482251"/>
                <a:ext cx="328320" cy="85680"/>
              </p14:xfrm>
            </p:contentPart>
          </mc:Choice>
          <mc:Fallback>
            <p:pic>
              <p:nvPicPr>
                <p:cNvPr id="277" name="Freihand 276">
                  <a:extLst>
                    <a:ext uri="{FF2B5EF4-FFF2-40B4-BE49-F238E27FC236}">
                      <a16:creationId xmlns:a16="http://schemas.microsoft.com/office/drawing/2014/main" id="{77751D69-D9F5-4DD7-8277-BE236ABCD8C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10434530" y="3477931"/>
                  <a:ext cx="33696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0">
              <p14:nvContentPartPr>
                <p14:cNvPr id="278" name="Freihand 277">
                  <a:extLst>
                    <a:ext uri="{FF2B5EF4-FFF2-40B4-BE49-F238E27FC236}">
                      <a16:creationId xmlns:a16="http://schemas.microsoft.com/office/drawing/2014/main" id="{580C134A-D011-4CA6-A825-C815634C54A6}"/>
                    </a:ext>
                  </a:extLst>
                </p14:cNvPr>
                <p14:cNvContentPartPr/>
                <p14:nvPr/>
              </p14:nvContentPartPr>
              <p14:xfrm>
                <a:off x="10814330" y="3494491"/>
                <a:ext cx="99000" cy="143280"/>
              </p14:xfrm>
            </p:contentPart>
          </mc:Choice>
          <mc:Fallback>
            <p:pic>
              <p:nvPicPr>
                <p:cNvPr id="278" name="Freihand 277">
                  <a:extLst>
                    <a:ext uri="{FF2B5EF4-FFF2-40B4-BE49-F238E27FC236}">
                      <a16:creationId xmlns:a16="http://schemas.microsoft.com/office/drawing/2014/main" id="{580C134A-D011-4CA6-A825-C815634C54A6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10810010" y="3490171"/>
                  <a:ext cx="1076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2">
              <p14:nvContentPartPr>
                <p14:cNvPr id="279" name="Freihand 278">
                  <a:extLst>
                    <a:ext uri="{FF2B5EF4-FFF2-40B4-BE49-F238E27FC236}">
                      <a16:creationId xmlns:a16="http://schemas.microsoft.com/office/drawing/2014/main" id="{36C84F8E-AA70-409D-98DD-C7712D56C1A7}"/>
                    </a:ext>
                  </a:extLst>
                </p14:cNvPr>
                <p14:cNvContentPartPr/>
                <p14:nvPr/>
              </p14:nvContentPartPr>
              <p14:xfrm>
                <a:off x="10936730" y="3427891"/>
                <a:ext cx="159120" cy="135360"/>
              </p14:xfrm>
            </p:contentPart>
          </mc:Choice>
          <mc:Fallback>
            <p:pic>
              <p:nvPicPr>
                <p:cNvPr id="279" name="Freihand 278">
                  <a:extLst>
                    <a:ext uri="{FF2B5EF4-FFF2-40B4-BE49-F238E27FC236}">
                      <a16:creationId xmlns:a16="http://schemas.microsoft.com/office/drawing/2014/main" id="{36C84F8E-AA70-409D-98DD-C7712D56C1A7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10932410" y="3423571"/>
                  <a:ext cx="16776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4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CAC12B43-B1B4-4F12-AC50-011F301D8A48}"/>
                    </a:ext>
                  </a:extLst>
                </p14:cNvPr>
                <p14:cNvContentPartPr/>
                <p14:nvPr/>
              </p14:nvContentPartPr>
              <p14:xfrm>
                <a:off x="11087210" y="3390451"/>
                <a:ext cx="30240" cy="54360"/>
              </p14:xfrm>
            </p:contentPart>
          </mc:Choice>
          <mc:Fallback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CAC12B43-B1B4-4F12-AC50-011F301D8A48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11082890" y="3386131"/>
                  <a:ext cx="3888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6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594A20AC-8202-492F-BAEA-80DF68343A44}"/>
                    </a:ext>
                  </a:extLst>
                </p14:cNvPr>
                <p14:cNvContentPartPr/>
                <p14:nvPr/>
              </p14:nvContentPartPr>
              <p14:xfrm>
                <a:off x="11118530" y="3447331"/>
                <a:ext cx="195840" cy="110520"/>
              </p14:xfrm>
            </p:contentPart>
          </mc:Choice>
          <mc:Fallback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594A20AC-8202-492F-BAEA-80DF68343A44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11114210" y="3443011"/>
                  <a:ext cx="20448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8">
              <p14:nvContentPartPr>
                <p14:cNvPr id="318" name="Freihand 317">
                  <a:extLst>
                    <a:ext uri="{FF2B5EF4-FFF2-40B4-BE49-F238E27FC236}">
                      <a16:creationId xmlns:a16="http://schemas.microsoft.com/office/drawing/2014/main" id="{A85AE510-5913-4C5B-B6AE-AA11FCCDA48F}"/>
                    </a:ext>
                  </a:extLst>
                </p14:cNvPr>
                <p14:cNvContentPartPr/>
                <p14:nvPr/>
              </p14:nvContentPartPr>
              <p14:xfrm>
                <a:off x="7589090" y="1517731"/>
                <a:ext cx="48960" cy="736200"/>
              </p14:xfrm>
            </p:contentPart>
          </mc:Choice>
          <mc:Fallback>
            <p:pic>
              <p:nvPicPr>
                <p:cNvPr id="318" name="Freihand 317">
                  <a:extLst>
                    <a:ext uri="{FF2B5EF4-FFF2-40B4-BE49-F238E27FC236}">
                      <a16:creationId xmlns:a16="http://schemas.microsoft.com/office/drawing/2014/main" id="{A85AE510-5913-4C5B-B6AE-AA11FCCDA48F}"/>
                    </a:ext>
                  </a:extLst>
                </p:cNvPr>
                <p:cNvPicPr/>
                <p:nvPr/>
              </p:nvPicPr>
              <p:blipFill>
                <a:blip r:embed="rId479"/>
                <a:stretch>
                  <a:fillRect/>
                </a:stretch>
              </p:blipFill>
              <p:spPr>
                <a:xfrm>
                  <a:off x="7584770" y="1513411"/>
                  <a:ext cx="57600" cy="74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0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E3EA0093-C691-49FE-97FC-B0B15CAA9C31}"/>
                    </a:ext>
                  </a:extLst>
                </p14:cNvPr>
                <p14:cNvContentPartPr/>
                <p14:nvPr/>
              </p14:nvContentPartPr>
              <p14:xfrm>
                <a:off x="7592330" y="1208491"/>
                <a:ext cx="7560" cy="139320"/>
              </p14:xfrm>
            </p:contentPart>
          </mc:Choice>
          <mc:Fallback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E3EA0093-C691-49FE-97FC-B0B15CAA9C31}"/>
                    </a:ext>
                  </a:extLst>
                </p:cNvPr>
                <p:cNvPicPr/>
                <p:nvPr/>
              </p:nvPicPr>
              <p:blipFill>
                <a:blip r:embed="rId481"/>
                <a:stretch>
                  <a:fillRect/>
                </a:stretch>
              </p:blipFill>
              <p:spPr>
                <a:xfrm>
                  <a:off x="7588010" y="1204171"/>
                  <a:ext cx="1620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2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9CAC3303-12B9-4F00-86CB-9BEEF8F7EC74}"/>
                    </a:ext>
                  </a:extLst>
                </p14:cNvPr>
                <p14:cNvContentPartPr/>
                <p14:nvPr/>
              </p14:nvContentPartPr>
              <p14:xfrm>
                <a:off x="7518170" y="1278331"/>
                <a:ext cx="157320" cy="104400"/>
              </p14:xfrm>
            </p:contentPart>
          </mc:Choice>
          <mc:Fallback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9CAC3303-12B9-4F00-86CB-9BEEF8F7EC74}"/>
                    </a:ext>
                  </a:extLst>
                </p:cNvPr>
                <p:cNvPicPr/>
                <p:nvPr/>
              </p:nvPicPr>
              <p:blipFill>
                <a:blip r:embed="rId483"/>
                <a:stretch>
                  <a:fillRect/>
                </a:stretch>
              </p:blipFill>
              <p:spPr>
                <a:xfrm>
                  <a:off x="7513850" y="1274011"/>
                  <a:ext cx="1659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4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284F3FD1-EAEA-4C5C-B626-DC736E568F1F}"/>
                    </a:ext>
                  </a:extLst>
                </p14:cNvPr>
                <p14:cNvContentPartPr/>
                <p14:nvPr/>
              </p14:nvContentPartPr>
              <p14:xfrm>
                <a:off x="7215050" y="922291"/>
                <a:ext cx="117000" cy="95400"/>
              </p14:xfrm>
            </p:contentPart>
          </mc:Choice>
          <mc:Fallback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284F3FD1-EAEA-4C5C-B626-DC736E568F1F}"/>
                    </a:ext>
                  </a:extLst>
                </p:cNvPr>
                <p:cNvPicPr/>
                <p:nvPr/>
              </p:nvPicPr>
              <p:blipFill>
                <a:blip r:embed="rId485"/>
                <a:stretch>
                  <a:fillRect/>
                </a:stretch>
              </p:blipFill>
              <p:spPr>
                <a:xfrm>
                  <a:off x="7210730" y="917971"/>
                  <a:ext cx="12564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6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9570FF10-168A-4D48-9034-24BDBD25DC00}"/>
                    </a:ext>
                  </a:extLst>
                </p14:cNvPr>
                <p14:cNvContentPartPr/>
                <p14:nvPr/>
              </p14:nvContentPartPr>
              <p14:xfrm>
                <a:off x="6976730" y="760291"/>
                <a:ext cx="137880" cy="59040"/>
              </p14:xfrm>
            </p:contentPart>
          </mc:Choice>
          <mc:Fallback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9570FF10-168A-4D48-9034-24BDBD25DC00}"/>
                    </a:ext>
                  </a:extLst>
                </p:cNvPr>
                <p:cNvPicPr/>
                <p:nvPr/>
              </p:nvPicPr>
              <p:blipFill>
                <a:blip r:embed="rId487"/>
                <a:stretch>
                  <a:fillRect/>
                </a:stretch>
              </p:blipFill>
              <p:spPr>
                <a:xfrm>
                  <a:off x="6972410" y="755971"/>
                  <a:ext cx="14652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8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4BA63913-01B7-4A9A-B92A-B82EF64FBA8B}"/>
                    </a:ext>
                  </a:extLst>
                </p14:cNvPr>
                <p14:cNvContentPartPr/>
                <p14:nvPr/>
              </p14:nvContentPartPr>
              <p14:xfrm>
                <a:off x="7115690" y="734011"/>
                <a:ext cx="81720" cy="198000"/>
              </p14:xfrm>
            </p:contentPart>
          </mc:Choice>
          <mc:Fallback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4BA63913-01B7-4A9A-B92A-B82EF64FBA8B}"/>
                    </a:ext>
                  </a:extLst>
                </p:cNvPr>
                <p:cNvPicPr/>
                <p:nvPr/>
              </p:nvPicPr>
              <p:blipFill>
                <a:blip r:embed="rId489"/>
                <a:stretch>
                  <a:fillRect/>
                </a:stretch>
              </p:blipFill>
              <p:spPr>
                <a:xfrm>
                  <a:off x="7111370" y="729691"/>
                  <a:ext cx="90360" cy="20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0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5F5F9C11-2F13-43F7-8873-58CF2187F099}"/>
                    </a:ext>
                  </a:extLst>
                </p14:cNvPr>
                <p14:cNvContentPartPr/>
                <p14:nvPr/>
              </p14:nvContentPartPr>
              <p14:xfrm>
                <a:off x="7223690" y="737251"/>
                <a:ext cx="178200" cy="47880"/>
              </p14:xfrm>
            </p:contentPart>
          </mc:Choice>
          <mc:Fallback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5F5F9C11-2F13-43F7-8873-58CF2187F099}"/>
                    </a:ext>
                  </a:extLst>
                </p:cNvPr>
                <p:cNvPicPr/>
                <p:nvPr/>
              </p:nvPicPr>
              <p:blipFill>
                <a:blip r:embed="rId491"/>
                <a:stretch>
                  <a:fillRect/>
                </a:stretch>
              </p:blipFill>
              <p:spPr>
                <a:xfrm>
                  <a:off x="7219370" y="732931"/>
                  <a:ext cx="186840" cy="5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2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B48E9EE1-DC90-42AC-8994-8459EF4B4C8C}"/>
                    </a:ext>
                  </a:extLst>
                </p14:cNvPr>
                <p14:cNvContentPartPr/>
                <p14:nvPr/>
              </p14:nvContentPartPr>
              <p14:xfrm>
                <a:off x="7412690" y="680731"/>
                <a:ext cx="360" cy="360"/>
              </p14:xfrm>
            </p:contentPart>
          </mc:Choice>
          <mc:Fallback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B48E9EE1-DC90-42AC-8994-8459EF4B4C8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408370" y="676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327" name="Freihand 326">
                  <a:extLst>
                    <a:ext uri="{FF2B5EF4-FFF2-40B4-BE49-F238E27FC236}">
                      <a16:creationId xmlns:a16="http://schemas.microsoft.com/office/drawing/2014/main" id="{AB7B1F48-0FA8-4C77-AD3D-A7E916386B13}"/>
                    </a:ext>
                  </a:extLst>
                </p14:cNvPr>
                <p14:cNvContentPartPr/>
                <p14:nvPr/>
              </p14:nvContentPartPr>
              <p14:xfrm>
                <a:off x="7404050" y="899611"/>
                <a:ext cx="19080" cy="109800"/>
              </p14:xfrm>
            </p:contentPart>
          </mc:Choice>
          <mc:Fallback>
            <p:pic>
              <p:nvPicPr>
                <p:cNvPr id="327" name="Freihand 326">
                  <a:extLst>
                    <a:ext uri="{FF2B5EF4-FFF2-40B4-BE49-F238E27FC236}">
                      <a16:creationId xmlns:a16="http://schemas.microsoft.com/office/drawing/2014/main" id="{AB7B1F48-0FA8-4C77-AD3D-A7E916386B13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7399730" y="895291"/>
                  <a:ext cx="2772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328" name="Freihand 327">
                  <a:extLst>
                    <a:ext uri="{FF2B5EF4-FFF2-40B4-BE49-F238E27FC236}">
                      <a16:creationId xmlns:a16="http://schemas.microsoft.com/office/drawing/2014/main" id="{023A0FFB-4C35-4B16-8785-4FDA99554961}"/>
                    </a:ext>
                  </a:extLst>
                </p14:cNvPr>
                <p14:cNvContentPartPr/>
                <p14:nvPr/>
              </p14:nvContentPartPr>
              <p14:xfrm>
                <a:off x="7361570" y="868291"/>
                <a:ext cx="119880" cy="66960"/>
              </p14:xfrm>
            </p:contentPart>
          </mc:Choice>
          <mc:Fallback>
            <p:pic>
              <p:nvPicPr>
                <p:cNvPr id="328" name="Freihand 327">
                  <a:extLst>
                    <a:ext uri="{FF2B5EF4-FFF2-40B4-BE49-F238E27FC236}">
                      <a16:creationId xmlns:a16="http://schemas.microsoft.com/office/drawing/2014/main" id="{023A0FFB-4C35-4B16-8785-4FDA99554961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7357250" y="863971"/>
                  <a:ext cx="12852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7A4DB314-629D-46D6-A67C-6C353E8D17E5}"/>
                    </a:ext>
                  </a:extLst>
                </p14:cNvPr>
                <p14:cNvContentPartPr/>
                <p14:nvPr/>
              </p14:nvContentPartPr>
              <p14:xfrm>
                <a:off x="7514570" y="884131"/>
                <a:ext cx="17280" cy="112680"/>
              </p14:xfrm>
            </p:contentPart>
          </mc:Choice>
          <mc:Fallback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7A4DB314-629D-46D6-A67C-6C353E8D17E5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7510250" y="879811"/>
                  <a:ext cx="2592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36317FE9-3109-429E-BCCE-ABACCBE1433A}"/>
                    </a:ext>
                  </a:extLst>
                </p14:cNvPr>
                <p14:cNvContentPartPr/>
                <p14:nvPr/>
              </p14:nvContentPartPr>
              <p14:xfrm>
                <a:off x="7601330" y="883771"/>
                <a:ext cx="106200" cy="135000"/>
              </p14:xfrm>
            </p:contentPart>
          </mc:Choice>
          <mc:Fallback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36317FE9-3109-429E-BCCE-ABACCBE1433A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7597010" y="879451"/>
                  <a:ext cx="11484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332" name="Freihand 331">
                  <a:extLst>
                    <a:ext uri="{FF2B5EF4-FFF2-40B4-BE49-F238E27FC236}">
                      <a16:creationId xmlns:a16="http://schemas.microsoft.com/office/drawing/2014/main" id="{56F040F5-6A53-4F7A-B5E9-25136A74EF94}"/>
                    </a:ext>
                  </a:extLst>
                </p14:cNvPr>
                <p14:cNvContentPartPr/>
                <p14:nvPr/>
              </p14:nvContentPartPr>
              <p14:xfrm>
                <a:off x="7795370" y="876931"/>
                <a:ext cx="111960" cy="140760"/>
              </p14:xfrm>
            </p:contentPart>
          </mc:Choice>
          <mc:Fallback>
            <p:pic>
              <p:nvPicPr>
                <p:cNvPr id="332" name="Freihand 331">
                  <a:extLst>
                    <a:ext uri="{FF2B5EF4-FFF2-40B4-BE49-F238E27FC236}">
                      <a16:creationId xmlns:a16="http://schemas.microsoft.com/office/drawing/2014/main" id="{56F040F5-6A53-4F7A-B5E9-25136A74EF94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7791050" y="872611"/>
                  <a:ext cx="1206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23991427-BF51-48EE-A071-7B60B3EEB954}"/>
                    </a:ext>
                  </a:extLst>
                </p14:cNvPr>
                <p14:cNvContentPartPr/>
                <p14:nvPr/>
              </p14:nvContentPartPr>
              <p14:xfrm>
                <a:off x="7987610" y="888451"/>
                <a:ext cx="26280" cy="111600"/>
              </p14:xfrm>
            </p:contentPart>
          </mc:Choice>
          <mc:Fallback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23991427-BF51-48EE-A071-7B60B3EEB954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7983290" y="884131"/>
                  <a:ext cx="3492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5A071068-6580-4505-9D73-E4F75283E635}"/>
                    </a:ext>
                  </a:extLst>
                </p14:cNvPr>
                <p14:cNvContentPartPr/>
                <p14:nvPr/>
              </p14:nvContentPartPr>
              <p14:xfrm>
                <a:off x="7934690" y="867571"/>
                <a:ext cx="113760" cy="125280"/>
              </p14:xfrm>
            </p:contentPart>
          </mc:Choice>
          <mc:Fallback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5A071068-6580-4505-9D73-E4F75283E635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7930370" y="863251"/>
                  <a:ext cx="1224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00D328E7-E14D-422E-BFF1-E83F54D35FB1}"/>
                    </a:ext>
                  </a:extLst>
                </p14:cNvPr>
                <p14:cNvContentPartPr/>
                <p14:nvPr/>
              </p14:nvContentPartPr>
              <p14:xfrm>
                <a:off x="8098490" y="880171"/>
                <a:ext cx="18000" cy="147240"/>
              </p14:xfrm>
            </p:contentPart>
          </mc:Choice>
          <mc:Fallback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00D328E7-E14D-422E-BFF1-E83F54D35FB1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8094170" y="875851"/>
                  <a:ext cx="2664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336" name="Freihand 335">
                  <a:extLst>
                    <a:ext uri="{FF2B5EF4-FFF2-40B4-BE49-F238E27FC236}">
                      <a16:creationId xmlns:a16="http://schemas.microsoft.com/office/drawing/2014/main" id="{645E3D14-962F-43F5-8AED-5362924C134C}"/>
                    </a:ext>
                  </a:extLst>
                </p14:cNvPr>
                <p14:cNvContentPartPr/>
                <p14:nvPr/>
              </p14:nvContentPartPr>
              <p14:xfrm>
                <a:off x="8028290" y="856771"/>
                <a:ext cx="237960" cy="108360"/>
              </p14:xfrm>
            </p:contentPart>
          </mc:Choice>
          <mc:Fallback>
            <p:pic>
              <p:nvPicPr>
                <p:cNvPr id="336" name="Freihand 335">
                  <a:extLst>
                    <a:ext uri="{FF2B5EF4-FFF2-40B4-BE49-F238E27FC236}">
                      <a16:creationId xmlns:a16="http://schemas.microsoft.com/office/drawing/2014/main" id="{645E3D14-962F-43F5-8AED-5362924C134C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8023970" y="852451"/>
                  <a:ext cx="246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337" name="Freihand 336">
                  <a:extLst>
                    <a:ext uri="{FF2B5EF4-FFF2-40B4-BE49-F238E27FC236}">
                      <a16:creationId xmlns:a16="http://schemas.microsoft.com/office/drawing/2014/main" id="{D06A4EA8-41B8-42B3-B8D5-81BD91BF4A41}"/>
                    </a:ext>
                  </a:extLst>
                </p14:cNvPr>
                <p14:cNvContentPartPr/>
                <p14:nvPr/>
              </p14:nvContentPartPr>
              <p14:xfrm>
                <a:off x="8341850" y="889531"/>
                <a:ext cx="26280" cy="103680"/>
              </p14:xfrm>
            </p:contentPart>
          </mc:Choice>
          <mc:Fallback>
            <p:pic>
              <p:nvPicPr>
                <p:cNvPr id="337" name="Freihand 336">
                  <a:extLst>
                    <a:ext uri="{FF2B5EF4-FFF2-40B4-BE49-F238E27FC236}">
                      <a16:creationId xmlns:a16="http://schemas.microsoft.com/office/drawing/2014/main" id="{D06A4EA8-41B8-42B3-B8D5-81BD91BF4A41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8337530" y="885211"/>
                  <a:ext cx="3492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338" name="Freihand 337">
                  <a:extLst>
                    <a:ext uri="{FF2B5EF4-FFF2-40B4-BE49-F238E27FC236}">
                      <a16:creationId xmlns:a16="http://schemas.microsoft.com/office/drawing/2014/main" id="{DA50B18E-1693-479F-9E7F-B15DCEB359AF}"/>
                    </a:ext>
                  </a:extLst>
                </p14:cNvPr>
                <p14:cNvContentPartPr/>
                <p14:nvPr/>
              </p14:nvContentPartPr>
              <p14:xfrm>
                <a:off x="8268050" y="863251"/>
                <a:ext cx="154080" cy="147960"/>
              </p14:xfrm>
            </p:contentPart>
          </mc:Choice>
          <mc:Fallback>
            <p:pic>
              <p:nvPicPr>
                <p:cNvPr id="338" name="Freihand 337">
                  <a:extLst>
                    <a:ext uri="{FF2B5EF4-FFF2-40B4-BE49-F238E27FC236}">
                      <a16:creationId xmlns:a16="http://schemas.microsoft.com/office/drawing/2014/main" id="{DA50B18E-1693-479F-9E7F-B15DCEB359AF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8263730" y="858931"/>
                  <a:ext cx="16272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284" name="Freihand 283">
                  <a:extLst>
                    <a:ext uri="{FF2B5EF4-FFF2-40B4-BE49-F238E27FC236}">
                      <a16:creationId xmlns:a16="http://schemas.microsoft.com/office/drawing/2014/main" id="{0A8015D7-D3BF-4823-AA0F-58BE809B7B8B}"/>
                    </a:ext>
                  </a:extLst>
                </p14:cNvPr>
                <p14:cNvContentPartPr/>
                <p14:nvPr/>
              </p14:nvContentPartPr>
              <p14:xfrm>
                <a:off x="1915490" y="3562171"/>
                <a:ext cx="1745640" cy="154440"/>
              </p14:xfrm>
            </p:contentPart>
          </mc:Choice>
          <mc:Fallback>
            <p:pic>
              <p:nvPicPr>
                <p:cNvPr id="284" name="Freihand 283">
                  <a:extLst>
                    <a:ext uri="{FF2B5EF4-FFF2-40B4-BE49-F238E27FC236}">
                      <a16:creationId xmlns:a16="http://schemas.microsoft.com/office/drawing/2014/main" id="{0A8015D7-D3BF-4823-AA0F-58BE809B7B8B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1911170" y="3557851"/>
                  <a:ext cx="17542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285" name="Freihand 284">
                  <a:extLst>
                    <a:ext uri="{FF2B5EF4-FFF2-40B4-BE49-F238E27FC236}">
                      <a16:creationId xmlns:a16="http://schemas.microsoft.com/office/drawing/2014/main" id="{B38F42CD-21E6-4E6B-83CF-4DF2811CA853}"/>
                    </a:ext>
                  </a:extLst>
                </p14:cNvPr>
                <p14:cNvContentPartPr/>
                <p14:nvPr/>
              </p14:nvContentPartPr>
              <p14:xfrm>
                <a:off x="1877690" y="3072211"/>
                <a:ext cx="149400" cy="97560"/>
              </p14:xfrm>
            </p:contentPart>
          </mc:Choice>
          <mc:Fallback>
            <p:pic>
              <p:nvPicPr>
                <p:cNvPr id="285" name="Freihand 284">
                  <a:extLst>
                    <a:ext uri="{FF2B5EF4-FFF2-40B4-BE49-F238E27FC236}">
                      <a16:creationId xmlns:a16="http://schemas.microsoft.com/office/drawing/2014/main" id="{B38F42CD-21E6-4E6B-83CF-4DF2811CA853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1873370" y="3067891"/>
                  <a:ext cx="1580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286" name="Freihand 285">
                  <a:extLst>
                    <a:ext uri="{FF2B5EF4-FFF2-40B4-BE49-F238E27FC236}">
                      <a16:creationId xmlns:a16="http://schemas.microsoft.com/office/drawing/2014/main" id="{87548EC3-9F4B-4925-ABFE-ACC0FA31D464}"/>
                    </a:ext>
                  </a:extLst>
                </p14:cNvPr>
                <p14:cNvContentPartPr/>
                <p14:nvPr/>
              </p14:nvContentPartPr>
              <p14:xfrm>
                <a:off x="2094050" y="3056731"/>
                <a:ext cx="56160" cy="123120"/>
              </p14:xfrm>
            </p:contentPart>
          </mc:Choice>
          <mc:Fallback>
            <p:pic>
              <p:nvPicPr>
                <p:cNvPr id="286" name="Freihand 285">
                  <a:extLst>
                    <a:ext uri="{FF2B5EF4-FFF2-40B4-BE49-F238E27FC236}">
                      <a16:creationId xmlns:a16="http://schemas.microsoft.com/office/drawing/2014/main" id="{87548EC3-9F4B-4925-ABFE-ACC0FA31D464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2089730" y="3052411"/>
                  <a:ext cx="64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287" name="Freihand 286">
                  <a:extLst>
                    <a:ext uri="{FF2B5EF4-FFF2-40B4-BE49-F238E27FC236}">
                      <a16:creationId xmlns:a16="http://schemas.microsoft.com/office/drawing/2014/main" id="{341C978D-C3D2-494C-A503-B61DB4F979DB}"/>
                    </a:ext>
                  </a:extLst>
                </p14:cNvPr>
                <p14:cNvContentPartPr/>
                <p14:nvPr/>
              </p14:nvContentPartPr>
              <p14:xfrm>
                <a:off x="2066330" y="3069691"/>
                <a:ext cx="45720" cy="26280"/>
              </p14:xfrm>
            </p:contentPart>
          </mc:Choice>
          <mc:Fallback>
            <p:pic>
              <p:nvPicPr>
                <p:cNvPr id="287" name="Freihand 286">
                  <a:extLst>
                    <a:ext uri="{FF2B5EF4-FFF2-40B4-BE49-F238E27FC236}">
                      <a16:creationId xmlns:a16="http://schemas.microsoft.com/office/drawing/2014/main" id="{341C978D-C3D2-494C-A503-B61DB4F979DB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2062010" y="3065371"/>
                  <a:ext cx="54360" cy="3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782B3454-9944-4FB0-8162-FDF8169B2928}"/>
                    </a:ext>
                  </a:extLst>
                </p14:cNvPr>
                <p14:cNvContentPartPr/>
                <p14:nvPr/>
              </p14:nvContentPartPr>
              <p14:xfrm>
                <a:off x="2031050" y="3025771"/>
                <a:ext cx="195480" cy="56880"/>
              </p14:xfrm>
            </p:contentPart>
          </mc:Choice>
          <mc:Fallback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782B3454-9944-4FB0-8162-FDF8169B2928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2026730" y="3021451"/>
                  <a:ext cx="20412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F4760FB3-92EB-41E5-84B3-1637B016A5EF}"/>
                    </a:ext>
                  </a:extLst>
                </p14:cNvPr>
                <p14:cNvContentPartPr/>
                <p14:nvPr/>
              </p14:nvContentPartPr>
              <p14:xfrm>
                <a:off x="2280890" y="3055291"/>
                <a:ext cx="18000" cy="126360"/>
              </p14:xfrm>
            </p:contentPart>
          </mc:Choice>
          <mc:Fallback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F4760FB3-92EB-41E5-84B3-1637B016A5EF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2276570" y="3050971"/>
                  <a:ext cx="2664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5DB00B85-3EE7-4352-80F5-4C5747368841}"/>
                    </a:ext>
                  </a:extLst>
                </p14:cNvPr>
                <p14:cNvContentPartPr/>
                <p14:nvPr/>
              </p14:nvContentPartPr>
              <p14:xfrm>
                <a:off x="2438570" y="3058171"/>
                <a:ext cx="168840" cy="127800"/>
              </p14:xfrm>
            </p:contentPart>
          </mc:Choice>
          <mc:Fallback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5DB00B85-3EE7-4352-80F5-4C574736884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434250" y="3053851"/>
                  <a:ext cx="17748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B2A1CAB7-26BB-4E70-9A76-5632A2E5F0C4}"/>
                    </a:ext>
                  </a:extLst>
                </p14:cNvPr>
                <p14:cNvContentPartPr/>
                <p14:nvPr/>
              </p14:nvContentPartPr>
              <p14:xfrm>
                <a:off x="2772650" y="3007411"/>
                <a:ext cx="136440" cy="181080"/>
              </p14:xfrm>
            </p:contentPart>
          </mc:Choice>
          <mc:Fallback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B2A1CAB7-26BB-4E70-9A76-5632A2E5F0C4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768330" y="3003091"/>
                  <a:ext cx="14508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20CC1FF7-D5C7-4C77-9EAB-3AEB7B22E558}"/>
                    </a:ext>
                  </a:extLst>
                </p14:cNvPr>
                <p14:cNvContentPartPr/>
                <p14:nvPr/>
              </p14:nvContentPartPr>
              <p14:xfrm>
                <a:off x="2964890" y="3043051"/>
                <a:ext cx="9360" cy="136440"/>
              </p14:xfrm>
            </p:contentPart>
          </mc:Choice>
          <mc:Fallback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20CC1FF7-D5C7-4C77-9EAB-3AEB7B22E558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960570" y="3038731"/>
                  <a:ext cx="18000" cy="14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14C465FC-CB8D-4308-9AE6-C54AE3728064}"/>
                    </a:ext>
                  </a:extLst>
                </p14:cNvPr>
                <p14:cNvContentPartPr/>
                <p14:nvPr/>
              </p14:nvContentPartPr>
              <p14:xfrm>
                <a:off x="2896850" y="3034771"/>
                <a:ext cx="135360" cy="139680"/>
              </p14:xfrm>
            </p:contentPart>
          </mc:Choice>
          <mc:Fallback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14C465FC-CB8D-4308-9AE6-C54AE3728064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2892530" y="3030451"/>
                  <a:ext cx="1440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5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7134867E-8DE6-4008-A06F-50B61AA528A1}"/>
                    </a:ext>
                  </a:extLst>
                </p14:cNvPr>
                <p14:cNvContentPartPr/>
                <p14:nvPr/>
              </p14:nvContentPartPr>
              <p14:xfrm>
                <a:off x="3103130" y="3040891"/>
                <a:ext cx="6480" cy="144000"/>
              </p14:xfrm>
            </p:contentPart>
          </mc:Choice>
          <mc:Fallback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7134867E-8DE6-4008-A06F-50B61AA528A1}"/>
                    </a:ext>
                  </a:extLst>
                </p:cNvPr>
                <p:cNvPicPr/>
                <p:nvPr/>
              </p:nvPicPr>
              <p:blipFill>
                <a:blip r:embed="rId536"/>
                <a:stretch>
                  <a:fillRect/>
                </a:stretch>
              </p:blipFill>
              <p:spPr>
                <a:xfrm>
                  <a:off x="3098810" y="3036571"/>
                  <a:ext cx="1512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7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23BF4204-EEBD-49BF-99BE-3DC0FD0BEEF1}"/>
                    </a:ext>
                  </a:extLst>
                </p14:cNvPr>
                <p14:cNvContentPartPr/>
                <p14:nvPr/>
              </p14:nvContentPartPr>
              <p14:xfrm>
                <a:off x="3018530" y="2999491"/>
                <a:ext cx="170280" cy="93600"/>
              </p14:xfrm>
            </p:contentPart>
          </mc:Choice>
          <mc:Fallback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23BF4204-EEBD-49BF-99BE-3DC0FD0BEEF1}"/>
                    </a:ext>
                  </a:extLst>
                </p:cNvPr>
                <p:cNvPicPr/>
                <p:nvPr/>
              </p:nvPicPr>
              <p:blipFill>
                <a:blip r:embed="rId538"/>
                <a:stretch>
                  <a:fillRect/>
                </a:stretch>
              </p:blipFill>
              <p:spPr>
                <a:xfrm>
                  <a:off x="3014210" y="2995171"/>
                  <a:ext cx="1789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9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454A050A-4F48-4E91-9458-1F4D83855448}"/>
                    </a:ext>
                  </a:extLst>
                </p14:cNvPr>
                <p14:cNvContentPartPr/>
                <p14:nvPr/>
              </p14:nvContentPartPr>
              <p14:xfrm>
                <a:off x="3201770" y="3115411"/>
                <a:ext cx="133920" cy="16200"/>
              </p14:xfrm>
            </p:contentPart>
          </mc:Choice>
          <mc:Fallback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454A050A-4F48-4E91-9458-1F4D83855448}"/>
                    </a:ext>
                  </a:extLst>
                </p:cNvPr>
                <p:cNvPicPr/>
                <p:nvPr/>
              </p:nvPicPr>
              <p:blipFill>
                <a:blip r:embed="rId540"/>
                <a:stretch>
                  <a:fillRect/>
                </a:stretch>
              </p:blipFill>
              <p:spPr>
                <a:xfrm>
                  <a:off x="3197450" y="3111091"/>
                  <a:ext cx="14256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1">
              <p14:nvContentPartPr>
                <p14:cNvPr id="298" name="Freihand 297">
                  <a:extLst>
                    <a:ext uri="{FF2B5EF4-FFF2-40B4-BE49-F238E27FC236}">
                      <a16:creationId xmlns:a16="http://schemas.microsoft.com/office/drawing/2014/main" id="{7D49A663-A97A-43C6-9404-E826B68C438D}"/>
                    </a:ext>
                  </a:extLst>
                </p14:cNvPr>
                <p14:cNvContentPartPr/>
                <p14:nvPr/>
              </p14:nvContentPartPr>
              <p14:xfrm>
                <a:off x="3399410" y="3044491"/>
                <a:ext cx="14040" cy="117000"/>
              </p14:xfrm>
            </p:contentPart>
          </mc:Choice>
          <mc:Fallback>
            <p:pic>
              <p:nvPicPr>
                <p:cNvPr id="298" name="Freihand 297">
                  <a:extLst>
                    <a:ext uri="{FF2B5EF4-FFF2-40B4-BE49-F238E27FC236}">
                      <a16:creationId xmlns:a16="http://schemas.microsoft.com/office/drawing/2014/main" id="{7D49A663-A97A-43C6-9404-E826B68C438D}"/>
                    </a:ext>
                  </a:extLst>
                </p:cNvPr>
                <p:cNvPicPr/>
                <p:nvPr/>
              </p:nvPicPr>
              <p:blipFill>
                <a:blip r:embed="rId542"/>
                <a:stretch>
                  <a:fillRect/>
                </a:stretch>
              </p:blipFill>
              <p:spPr>
                <a:xfrm>
                  <a:off x="3395090" y="3040171"/>
                  <a:ext cx="2268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3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FF342188-66AB-46DC-8612-8F7ED32E6CA4}"/>
                    </a:ext>
                  </a:extLst>
                </p14:cNvPr>
                <p14:cNvContentPartPr/>
                <p14:nvPr/>
              </p14:nvContentPartPr>
              <p14:xfrm>
                <a:off x="3292490" y="3015331"/>
                <a:ext cx="177840" cy="185040"/>
              </p14:xfrm>
            </p:contentPart>
          </mc:Choice>
          <mc:Fallback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FF342188-66AB-46DC-8612-8F7ED32E6CA4}"/>
                    </a:ext>
                  </a:extLst>
                </p:cNvPr>
                <p:cNvPicPr/>
                <p:nvPr/>
              </p:nvPicPr>
              <p:blipFill>
                <a:blip r:embed="rId544"/>
                <a:stretch>
                  <a:fillRect/>
                </a:stretch>
              </p:blipFill>
              <p:spPr>
                <a:xfrm>
                  <a:off x="3288170" y="3011011"/>
                  <a:ext cx="18648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5">
              <p14:nvContentPartPr>
                <p14:cNvPr id="345" name="Freihand 344">
                  <a:extLst>
                    <a:ext uri="{FF2B5EF4-FFF2-40B4-BE49-F238E27FC236}">
                      <a16:creationId xmlns:a16="http://schemas.microsoft.com/office/drawing/2014/main" id="{88557969-726D-4470-A8F3-71865F21FC62}"/>
                    </a:ext>
                  </a:extLst>
                </p14:cNvPr>
                <p14:cNvContentPartPr/>
                <p14:nvPr/>
              </p14:nvContentPartPr>
              <p14:xfrm>
                <a:off x="2450090" y="2151691"/>
                <a:ext cx="21600" cy="372240"/>
              </p14:xfrm>
            </p:contentPart>
          </mc:Choice>
          <mc:Fallback>
            <p:pic>
              <p:nvPicPr>
                <p:cNvPr id="345" name="Freihand 344">
                  <a:extLst>
                    <a:ext uri="{FF2B5EF4-FFF2-40B4-BE49-F238E27FC236}">
                      <a16:creationId xmlns:a16="http://schemas.microsoft.com/office/drawing/2014/main" id="{88557969-726D-4470-A8F3-71865F21FC62}"/>
                    </a:ext>
                  </a:extLst>
                </p:cNvPr>
                <p:cNvPicPr/>
                <p:nvPr/>
              </p:nvPicPr>
              <p:blipFill>
                <a:blip r:embed="rId546"/>
                <a:stretch>
                  <a:fillRect/>
                </a:stretch>
              </p:blipFill>
              <p:spPr>
                <a:xfrm>
                  <a:off x="2445770" y="2147371"/>
                  <a:ext cx="30240" cy="38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7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0A4F821E-5014-4B25-BCF9-46EC437FB3B6}"/>
                    </a:ext>
                  </a:extLst>
                </p14:cNvPr>
                <p14:cNvContentPartPr/>
                <p14:nvPr/>
              </p14:nvContentPartPr>
              <p14:xfrm>
                <a:off x="2352890" y="2373451"/>
                <a:ext cx="242280" cy="251640"/>
              </p14:xfrm>
            </p:contentPart>
          </mc:Choice>
          <mc:Fallback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0A4F821E-5014-4B25-BCF9-46EC437FB3B6}"/>
                    </a:ext>
                  </a:extLst>
                </p:cNvPr>
                <p:cNvPicPr/>
                <p:nvPr/>
              </p:nvPicPr>
              <p:blipFill>
                <a:blip r:embed="rId548"/>
                <a:stretch>
                  <a:fillRect/>
                </a:stretch>
              </p:blipFill>
              <p:spPr>
                <a:xfrm>
                  <a:off x="2348570" y="2369131"/>
                  <a:ext cx="250920" cy="26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9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AF09C507-B427-4A32-8E0E-90479F59517B}"/>
                    </a:ext>
                  </a:extLst>
                </p14:cNvPr>
                <p14:cNvContentPartPr/>
                <p14:nvPr/>
              </p14:nvContentPartPr>
              <p14:xfrm>
                <a:off x="1513370" y="1392451"/>
                <a:ext cx="30960" cy="194040"/>
              </p14:xfrm>
            </p:contentPart>
          </mc:Choice>
          <mc:Fallback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AF09C507-B427-4A32-8E0E-90479F59517B}"/>
                    </a:ext>
                  </a:extLst>
                </p:cNvPr>
                <p:cNvPicPr/>
                <p:nvPr/>
              </p:nvPicPr>
              <p:blipFill>
                <a:blip r:embed="rId550"/>
                <a:stretch>
                  <a:fillRect/>
                </a:stretch>
              </p:blipFill>
              <p:spPr>
                <a:xfrm>
                  <a:off x="1509050" y="1388131"/>
                  <a:ext cx="39600" cy="20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1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1B8E0C09-A496-420D-8CDC-075616485DE2}"/>
                    </a:ext>
                  </a:extLst>
                </p14:cNvPr>
                <p14:cNvContentPartPr/>
                <p14:nvPr/>
              </p14:nvContentPartPr>
              <p14:xfrm>
                <a:off x="1416890" y="1365811"/>
                <a:ext cx="181440" cy="115200"/>
              </p14:xfrm>
            </p:contentPart>
          </mc:Choice>
          <mc:Fallback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1B8E0C09-A496-420D-8CDC-075616485DE2}"/>
                    </a:ext>
                  </a:extLst>
                </p:cNvPr>
                <p:cNvPicPr/>
                <p:nvPr/>
              </p:nvPicPr>
              <p:blipFill>
                <a:blip r:embed="rId552"/>
                <a:stretch>
                  <a:fillRect/>
                </a:stretch>
              </p:blipFill>
              <p:spPr>
                <a:xfrm>
                  <a:off x="1412570" y="1361491"/>
                  <a:ext cx="19008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3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59C27CDA-1E7F-4AAF-B1D9-A4DBB54266DB}"/>
                    </a:ext>
                  </a:extLst>
                </p14:cNvPr>
                <p14:cNvContentPartPr/>
                <p14:nvPr/>
              </p14:nvContentPartPr>
              <p14:xfrm>
                <a:off x="1629290" y="1432051"/>
                <a:ext cx="62640" cy="138600"/>
              </p14:xfrm>
            </p:contentPart>
          </mc:Choice>
          <mc:Fallback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59C27CDA-1E7F-4AAF-B1D9-A4DBB54266DB}"/>
                    </a:ext>
                  </a:extLst>
                </p:cNvPr>
                <p:cNvPicPr/>
                <p:nvPr/>
              </p:nvPicPr>
              <p:blipFill>
                <a:blip r:embed="rId554"/>
                <a:stretch>
                  <a:fillRect/>
                </a:stretch>
              </p:blipFill>
              <p:spPr>
                <a:xfrm>
                  <a:off x="1624970" y="1427731"/>
                  <a:ext cx="7128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5">
              <p14:nvContentPartPr>
                <p14:cNvPr id="351" name="Freihand 350">
                  <a:extLst>
                    <a:ext uri="{FF2B5EF4-FFF2-40B4-BE49-F238E27FC236}">
                      <a16:creationId xmlns:a16="http://schemas.microsoft.com/office/drawing/2014/main" id="{113A1FC9-7610-48BD-AEFB-51EAB37F748B}"/>
                    </a:ext>
                  </a:extLst>
                </p14:cNvPr>
                <p14:cNvContentPartPr/>
                <p14:nvPr/>
              </p14:nvContentPartPr>
              <p14:xfrm>
                <a:off x="1726850" y="1443211"/>
                <a:ext cx="69840" cy="83520"/>
              </p14:xfrm>
            </p:contentPart>
          </mc:Choice>
          <mc:Fallback>
            <p:pic>
              <p:nvPicPr>
                <p:cNvPr id="351" name="Freihand 350">
                  <a:extLst>
                    <a:ext uri="{FF2B5EF4-FFF2-40B4-BE49-F238E27FC236}">
                      <a16:creationId xmlns:a16="http://schemas.microsoft.com/office/drawing/2014/main" id="{113A1FC9-7610-48BD-AEFB-51EAB37F748B}"/>
                    </a:ext>
                  </a:extLst>
                </p:cNvPr>
                <p:cNvPicPr/>
                <p:nvPr/>
              </p:nvPicPr>
              <p:blipFill>
                <a:blip r:embed="rId556"/>
                <a:stretch>
                  <a:fillRect/>
                </a:stretch>
              </p:blipFill>
              <p:spPr>
                <a:xfrm>
                  <a:off x="1722530" y="1438891"/>
                  <a:ext cx="7848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7">
              <p14:nvContentPartPr>
                <p14:cNvPr id="352" name="Freihand 351">
                  <a:extLst>
                    <a:ext uri="{FF2B5EF4-FFF2-40B4-BE49-F238E27FC236}">
                      <a16:creationId xmlns:a16="http://schemas.microsoft.com/office/drawing/2014/main" id="{A8B54670-24B4-4892-98D4-D8E8FEDC72F0}"/>
                    </a:ext>
                  </a:extLst>
                </p14:cNvPr>
                <p14:cNvContentPartPr/>
                <p14:nvPr/>
              </p14:nvContentPartPr>
              <p14:xfrm>
                <a:off x="1820090" y="1366531"/>
                <a:ext cx="93600" cy="139320"/>
              </p14:xfrm>
            </p:contentPart>
          </mc:Choice>
          <mc:Fallback>
            <p:pic>
              <p:nvPicPr>
                <p:cNvPr id="352" name="Freihand 351">
                  <a:extLst>
                    <a:ext uri="{FF2B5EF4-FFF2-40B4-BE49-F238E27FC236}">
                      <a16:creationId xmlns:a16="http://schemas.microsoft.com/office/drawing/2014/main" id="{A8B54670-24B4-4892-98D4-D8E8FEDC72F0}"/>
                    </a:ext>
                  </a:extLst>
                </p:cNvPr>
                <p:cNvPicPr/>
                <p:nvPr/>
              </p:nvPicPr>
              <p:blipFill>
                <a:blip r:embed="rId558"/>
                <a:stretch>
                  <a:fillRect/>
                </a:stretch>
              </p:blipFill>
              <p:spPr>
                <a:xfrm>
                  <a:off x="1815770" y="1362211"/>
                  <a:ext cx="102240" cy="14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9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AEFC455F-2986-4444-B725-7BA759BB83C5}"/>
                    </a:ext>
                  </a:extLst>
                </p14:cNvPr>
                <p14:cNvContentPartPr/>
                <p14:nvPr/>
              </p14:nvContentPartPr>
              <p14:xfrm>
                <a:off x="1948970" y="1316131"/>
                <a:ext cx="41040" cy="198720"/>
              </p14:xfrm>
            </p:contentPart>
          </mc:Choice>
          <mc:Fallback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AEFC455F-2986-4444-B725-7BA759BB83C5}"/>
                    </a:ext>
                  </a:extLst>
                </p:cNvPr>
                <p:cNvPicPr/>
                <p:nvPr/>
              </p:nvPicPr>
              <p:blipFill>
                <a:blip r:embed="rId560"/>
                <a:stretch>
                  <a:fillRect/>
                </a:stretch>
              </p:blipFill>
              <p:spPr>
                <a:xfrm>
                  <a:off x="1944650" y="1311811"/>
                  <a:ext cx="496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1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38CD9966-AEFE-4F3D-87FB-CC23D3BD2650}"/>
                    </a:ext>
                  </a:extLst>
                </p14:cNvPr>
                <p14:cNvContentPartPr/>
                <p14:nvPr/>
              </p14:nvContentPartPr>
              <p14:xfrm>
                <a:off x="1982090" y="1373011"/>
                <a:ext cx="364680" cy="96840"/>
              </p14:xfrm>
            </p:contentPart>
          </mc:Choice>
          <mc:Fallback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38CD9966-AEFE-4F3D-87FB-CC23D3BD2650}"/>
                    </a:ext>
                  </a:extLst>
                </p:cNvPr>
                <p:cNvPicPr/>
                <p:nvPr/>
              </p:nvPicPr>
              <p:blipFill>
                <a:blip r:embed="rId562"/>
                <a:stretch>
                  <a:fillRect/>
                </a:stretch>
              </p:blipFill>
              <p:spPr>
                <a:xfrm>
                  <a:off x="1977770" y="1368691"/>
                  <a:ext cx="37332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3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17C5EA93-012C-4011-9D9F-54E8D57A761F}"/>
                    </a:ext>
                  </a:extLst>
                </p14:cNvPr>
                <p14:cNvContentPartPr/>
                <p14:nvPr/>
              </p14:nvContentPartPr>
              <p14:xfrm>
                <a:off x="2360090" y="1350691"/>
                <a:ext cx="119880" cy="115920"/>
              </p14:xfrm>
            </p:contentPart>
          </mc:Choice>
          <mc:Fallback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17C5EA93-012C-4011-9D9F-54E8D57A761F}"/>
                    </a:ext>
                  </a:extLst>
                </p:cNvPr>
                <p:cNvPicPr/>
                <p:nvPr/>
              </p:nvPicPr>
              <p:blipFill>
                <a:blip r:embed="rId564"/>
                <a:stretch>
                  <a:fillRect/>
                </a:stretch>
              </p:blipFill>
              <p:spPr>
                <a:xfrm>
                  <a:off x="2355770" y="1346371"/>
                  <a:ext cx="12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5">
              <p14:nvContentPartPr>
                <p14:cNvPr id="357" name="Freihand 356">
                  <a:extLst>
                    <a:ext uri="{FF2B5EF4-FFF2-40B4-BE49-F238E27FC236}">
                      <a16:creationId xmlns:a16="http://schemas.microsoft.com/office/drawing/2014/main" id="{39AE9B20-2818-4E5C-A25D-46A3C6AC14ED}"/>
                    </a:ext>
                  </a:extLst>
                </p14:cNvPr>
                <p14:cNvContentPartPr/>
                <p14:nvPr/>
              </p14:nvContentPartPr>
              <p14:xfrm>
                <a:off x="2601290" y="1362931"/>
                <a:ext cx="360" cy="360"/>
              </p14:xfrm>
            </p:contentPart>
          </mc:Choice>
          <mc:Fallback>
            <p:pic>
              <p:nvPicPr>
                <p:cNvPr id="357" name="Freihand 356">
                  <a:extLst>
                    <a:ext uri="{FF2B5EF4-FFF2-40B4-BE49-F238E27FC236}">
                      <a16:creationId xmlns:a16="http://schemas.microsoft.com/office/drawing/2014/main" id="{39AE9B20-2818-4E5C-A25D-46A3C6AC14E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596970" y="1358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6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E07A4CA9-3A08-48B9-9ED9-EC04FECD2688}"/>
                    </a:ext>
                  </a:extLst>
                </p14:cNvPr>
                <p14:cNvContentPartPr/>
                <p14:nvPr/>
              </p14:nvContentPartPr>
              <p14:xfrm>
                <a:off x="2577170" y="1312531"/>
                <a:ext cx="191520" cy="89280"/>
              </p14:xfrm>
            </p:contentPart>
          </mc:Choice>
          <mc:Fallback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E07A4CA9-3A08-48B9-9ED9-EC04FECD268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2572850" y="1308211"/>
                  <a:ext cx="2001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8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1CB144E5-4C56-45B6-B0DF-B26B0EB5A15E}"/>
                    </a:ext>
                  </a:extLst>
                </p14:cNvPr>
                <p14:cNvContentPartPr/>
                <p14:nvPr/>
              </p14:nvContentPartPr>
              <p14:xfrm>
                <a:off x="2718650" y="1241611"/>
                <a:ext cx="360" cy="360"/>
              </p14:xfrm>
            </p:contentPart>
          </mc:Choice>
          <mc:Fallback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1CB144E5-4C56-45B6-B0DF-B26B0EB5A15E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714330" y="12372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9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F346DC04-E7A5-4832-9A5A-0F25BF5DAAE8}"/>
                    </a:ext>
                  </a:extLst>
                </p14:cNvPr>
                <p14:cNvContentPartPr/>
                <p14:nvPr/>
              </p14:nvContentPartPr>
              <p14:xfrm>
                <a:off x="2924570" y="1288051"/>
                <a:ext cx="183240" cy="124200"/>
              </p14:xfrm>
            </p:contentPart>
          </mc:Choice>
          <mc:Fallback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F346DC04-E7A5-4832-9A5A-0F25BF5DAAE8}"/>
                    </a:ext>
                  </a:extLst>
                </p:cNvPr>
                <p:cNvPicPr/>
                <p:nvPr/>
              </p:nvPicPr>
              <p:blipFill>
                <a:blip r:embed="rId570"/>
                <a:stretch>
                  <a:fillRect/>
                </a:stretch>
              </p:blipFill>
              <p:spPr>
                <a:xfrm>
                  <a:off x="2920250" y="1283731"/>
                  <a:ext cx="1918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1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A820BC64-2CA1-47C0-92D6-5D727580F77C}"/>
                    </a:ext>
                  </a:extLst>
                </p14:cNvPr>
                <p14:cNvContentPartPr/>
                <p14:nvPr/>
              </p14:nvContentPartPr>
              <p14:xfrm>
                <a:off x="3138050" y="1261051"/>
                <a:ext cx="227520" cy="205200"/>
              </p14:xfrm>
            </p:contentPart>
          </mc:Choice>
          <mc:Fallback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A820BC64-2CA1-47C0-92D6-5D727580F77C}"/>
                    </a:ext>
                  </a:extLst>
                </p:cNvPr>
                <p:cNvPicPr/>
                <p:nvPr/>
              </p:nvPicPr>
              <p:blipFill>
                <a:blip r:embed="rId572"/>
                <a:stretch>
                  <a:fillRect/>
                </a:stretch>
              </p:blipFill>
              <p:spPr>
                <a:xfrm>
                  <a:off x="3133730" y="1256731"/>
                  <a:ext cx="2361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3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4D37EFEC-861B-45D7-A06C-EF764B52F5A5}"/>
                    </a:ext>
                  </a:extLst>
                </p14:cNvPr>
                <p14:cNvContentPartPr/>
                <p14:nvPr/>
              </p14:nvContentPartPr>
              <p14:xfrm>
                <a:off x="1658450" y="1710331"/>
                <a:ext cx="146520" cy="101160"/>
              </p14:xfrm>
            </p:contentPart>
          </mc:Choice>
          <mc:Fallback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4D37EFEC-861B-45D7-A06C-EF764B52F5A5}"/>
                    </a:ext>
                  </a:extLst>
                </p:cNvPr>
                <p:cNvPicPr/>
                <p:nvPr/>
              </p:nvPicPr>
              <p:blipFill>
                <a:blip r:embed="rId574"/>
                <a:stretch>
                  <a:fillRect/>
                </a:stretch>
              </p:blipFill>
              <p:spPr>
                <a:xfrm>
                  <a:off x="1654130" y="1706011"/>
                  <a:ext cx="15516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5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1B3B20C5-A3CE-4F57-A3E2-0EA734DAC4F4}"/>
                    </a:ext>
                  </a:extLst>
                </p14:cNvPr>
                <p14:cNvContentPartPr/>
                <p14:nvPr/>
              </p14:nvContentPartPr>
              <p14:xfrm>
                <a:off x="1834850" y="1697731"/>
                <a:ext cx="45720" cy="67680"/>
              </p14:xfrm>
            </p:contentPart>
          </mc:Choice>
          <mc:Fallback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1B3B20C5-A3CE-4F57-A3E2-0EA734DAC4F4}"/>
                    </a:ext>
                  </a:extLst>
                </p:cNvPr>
                <p:cNvPicPr/>
                <p:nvPr/>
              </p:nvPicPr>
              <p:blipFill>
                <a:blip r:embed="rId576"/>
                <a:stretch>
                  <a:fillRect/>
                </a:stretch>
              </p:blipFill>
              <p:spPr>
                <a:xfrm>
                  <a:off x="1830530" y="1693411"/>
                  <a:ext cx="543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7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8E06754E-3805-4FFF-9E92-B6CCDC55D4E0}"/>
                    </a:ext>
                  </a:extLst>
                </p14:cNvPr>
                <p14:cNvContentPartPr/>
                <p14:nvPr/>
              </p14:nvContentPartPr>
              <p14:xfrm>
                <a:off x="1816850" y="1680811"/>
                <a:ext cx="124200" cy="88560"/>
              </p14:xfrm>
            </p:contentPart>
          </mc:Choice>
          <mc:Fallback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8E06754E-3805-4FFF-9E92-B6CCDC55D4E0}"/>
                    </a:ext>
                  </a:extLst>
                </p:cNvPr>
                <p:cNvPicPr/>
                <p:nvPr/>
              </p:nvPicPr>
              <p:blipFill>
                <a:blip r:embed="rId578"/>
                <a:stretch>
                  <a:fillRect/>
                </a:stretch>
              </p:blipFill>
              <p:spPr>
                <a:xfrm>
                  <a:off x="1812530" y="1676491"/>
                  <a:ext cx="132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9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57ED0415-1CB9-414E-88C4-5F146636B136}"/>
                    </a:ext>
                  </a:extLst>
                </p14:cNvPr>
                <p14:cNvContentPartPr/>
                <p14:nvPr/>
              </p14:nvContentPartPr>
              <p14:xfrm>
                <a:off x="1951490" y="1674331"/>
                <a:ext cx="77040" cy="189360"/>
              </p14:xfrm>
            </p:contentPart>
          </mc:Choice>
          <mc:Fallback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57ED0415-1CB9-414E-88C4-5F146636B136}"/>
                    </a:ext>
                  </a:extLst>
                </p:cNvPr>
                <p:cNvPicPr/>
                <p:nvPr/>
              </p:nvPicPr>
              <p:blipFill>
                <a:blip r:embed="rId580"/>
                <a:stretch>
                  <a:fillRect/>
                </a:stretch>
              </p:blipFill>
              <p:spPr>
                <a:xfrm>
                  <a:off x="1947170" y="1670011"/>
                  <a:ext cx="85680" cy="19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1">
              <p14:nvContentPartPr>
                <p14:cNvPr id="367" name="Freihand 366">
                  <a:extLst>
                    <a:ext uri="{FF2B5EF4-FFF2-40B4-BE49-F238E27FC236}">
                      <a16:creationId xmlns:a16="http://schemas.microsoft.com/office/drawing/2014/main" id="{0FF926CA-30AF-4498-8160-52A9C9D87A0F}"/>
                    </a:ext>
                  </a:extLst>
                </p14:cNvPr>
                <p14:cNvContentPartPr/>
                <p14:nvPr/>
              </p14:nvContentPartPr>
              <p14:xfrm>
                <a:off x="2039690" y="1680811"/>
                <a:ext cx="95040" cy="69840"/>
              </p14:xfrm>
            </p:contentPart>
          </mc:Choice>
          <mc:Fallback>
            <p:pic>
              <p:nvPicPr>
                <p:cNvPr id="367" name="Freihand 366">
                  <a:extLst>
                    <a:ext uri="{FF2B5EF4-FFF2-40B4-BE49-F238E27FC236}">
                      <a16:creationId xmlns:a16="http://schemas.microsoft.com/office/drawing/2014/main" id="{0FF926CA-30AF-4498-8160-52A9C9D87A0F}"/>
                    </a:ext>
                  </a:extLst>
                </p:cNvPr>
                <p:cNvPicPr/>
                <p:nvPr/>
              </p:nvPicPr>
              <p:blipFill>
                <a:blip r:embed="rId582"/>
                <a:stretch>
                  <a:fillRect/>
                </a:stretch>
              </p:blipFill>
              <p:spPr>
                <a:xfrm>
                  <a:off x="2035370" y="1676491"/>
                  <a:ext cx="10368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3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4C7CF90C-6879-42ED-B4E3-7F3EDB1407A5}"/>
                    </a:ext>
                  </a:extLst>
                </p14:cNvPr>
                <p14:cNvContentPartPr/>
                <p14:nvPr/>
              </p14:nvContentPartPr>
              <p14:xfrm>
                <a:off x="2158490" y="1600891"/>
                <a:ext cx="144360" cy="138240"/>
              </p14:xfrm>
            </p:contentPart>
          </mc:Choice>
          <mc:Fallback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4C7CF90C-6879-42ED-B4E3-7F3EDB1407A5}"/>
                    </a:ext>
                  </a:extLst>
                </p:cNvPr>
                <p:cNvPicPr/>
                <p:nvPr/>
              </p:nvPicPr>
              <p:blipFill>
                <a:blip r:embed="rId584"/>
                <a:stretch>
                  <a:fillRect/>
                </a:stretch>
              </p:blipFill>
              <p:spPr>
                <a:xfrm>
                  <a:off x="2154170" y="1596571"/>
                  <a:ext cx="1530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5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D70F71ED-DA6E-4C40-953D-EEE4653C0486}"/>
                    </a:ext>
                  </a:extLst>
                </p14:cNvPr>
                <p14:cNvContentPartPr/>
                <p14:nvPr/>
              </p14:nvContentPartPr>
              <p14:xfrm>
                <a:off x="2275850" y="1600171"/>
                <a:ext cx="43200" cy="60480"/>
              </p14:xfrm>
            </p:contentPart>
          </mc:Choice>
          <mc:Fallback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D70F71ED-DA6E-4C40-953D-EEE4653C0486}"/>
                    </a:ext>
                  </a:extLst>
                </p:cNvPr>
                <p:cNvPicPr/>
                <p:nvPr/>
              </p:nvPicPr>
              <p:blipFill>
                <a:blip r:embed="rId586"/>
                <a:stretch>
                  <a:fillRect/>
                </a:stretch>
              </p:blipFill>
              <p:spPr>
                <a:xfrm>
                  <a:off x="2271530" y="1595851"/>
                  <a:ext cx="518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7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12059B52-4BB3-4302-B64C-3EBBFA6D75CD}"/>
                    </a:ext>
                  </a:extLst>
                </p14:cNvPr>
                <p14:cNvContentPartPr/>
                <p14:nvPr/>
              </p14:nvContentPartPr>
              <p14:xfrm>
                <a:off x="2329490" y="1659571"/>
                <a:ext cx="110160" cy="54000"/>
              </p14:xfrm>
            </p:contentPart>
          </mc:Choice>
          <mc:Fallback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12059B52-4BB3-4302-B64C-3EBBFA6D75CD}"/>
                    </a:ext>
                  </a:extLst>
                </p:cNvPr>
                <p:cNvPicPr/>
                <p:nvPr/>
              </p:nvPicPr>
              <p:blipFill>
                <a:blip r:embed="rId588"/>
                <a:stretch>
                  <a:fillRect/>
                </a:stretch>
              </p:blipFill>
              <p:spPr>
                <a:xfrm>
                  <a:off x="2325170" y="1655251"/>
                  <a:ext cx="11880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9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A81DCDF6-D567-454E-A315-6C8A8DC05A54}"/>
                    </a:ext>
                  </a:extLst>
                </p14:cNvPr>
                <p14:cNvContentPartPr/>
                <p14:nvPr/>
              </p14:nvContentPartPr>
              <p14:xfrm>
                <a:off x="2492930" y="1550491"/>
                <a:ext cx="146160" cy="145800"/>
              </p14:xfrm>
            </p:contentPart>
          </mc:Choice>
          <mc:Fallback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A81DCDF6-D567-454E-A315-6C8A8DC05A54}"/>
                    </a:ext>
                  </a:extLst>
                </p:cNvPr>
                <p:cNvPicPr/>
                <p:nvPr/>
              </p:nvPicPr>
              <p:blipFill>
                <a:blip r:embed="rId590"/>
                <a:stretch>
                  <a:fillRect/>
                </a:stretch>
              </p:blipFill>
              <p:spPr>
                <a:xfrm>
                  <a:off x="2488610" y="1546171"/>
                  <a:ext cx="154800" cy="15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1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50F93D11-7A31-41CC-990E-5AC3C2FE0233}"/>
                    </a:ext>
                  </a:extLst>
                </p14:cNvPr>
                <p14:cNvContentPartPr/>
                <p14:nvPr/>
              </p14:nvContentPartPr>
              <p14:xfrm>
                <a:off x="2615690" y="1560571"/>
                <a:ext cx="45720" cy="46440"/>
              </p14:xfrm>
            </p:contentPart>
          </mc:Choice>
          <mc:Fallback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50F93D11-7A31-41CC-990E-5AC3C2FE0233}"/>
                    </a:ext>
                  </a:extLst>
                </p:cNvPr>
                <p:cNvPicPr/>
                <p:nvPr/>
              </p:nvPicPr>
              <p:blipFill>
                <a:blip r:embed="rId592"/>
                <a:stretch>
                  <a:fillRect/>
                </a:stretch>
              </p:blipFill>
              <p:spPr>
                <a:xfrm>
                  <a:off x="2611370" y="1556251"/>
                  <a:ext cx="5436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3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90B91830-C1C1-4D2F-98B7-C48568856FB0}"/>
                    </a:ext>
                  </a:extLst>
                </p14:cNvPr>
                <p14:cNvContentPartPr/>
                <p14:nvPr/>
              </p14:nvContentPartPr>
              <p14:xfrm>
                <a:off x="2697410" y="1631131"/>
                <a:ext cx="115920" cy="37440"/>
              </p14:xfrm>
            </p:contentPart>
          </mc:Choice>
          <mc:Fallback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90B91830-C1C1-4D2F-98B7-C48568856FB0}"/>
                    </a:ext>
                  </a:extLst>
                </p:cNvPr>
                <p:cNvPicPr/>
                <p:nvPr/>
              </p:nvPicPr>
              <p:blipFill>
                <a:blip r:embed="rId594"/>
                <a:stretch>
                  <a:fillRect/>
                </a:stretch>
              </p:blipFill>
              <p:spPr>
                <a:xfrm>
                  <a:off x="2693090" y="1626811"/>
                  <a:ext cx="1245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5">
              <p14:nvContentPartPr>
                <p14:cNvPr id="374" name="Freihand 373">
                  <a:extLst>
                    <a:ext uri="{FF2B5EF4-FFF2-40B4-BE49-F238E27FC236}">
                      <a16:creationId xmlns:a16="http://schemas.microsoft.com/office/drawing/2014/main" id="{181E05D3-CE02-47CA-86DA-206F1D9E70B0}"/>
                    </a:ext>
                  </a:extLst>
                </p14:cNvPr>
                <p14:cNvContentPartPr/>
                <p14:nvPr/>
              </p14:nvContentPartPr>
              <p14:xfrm>
                <a:off x="2820530" y="1606291"/>
                <a:ext cx="83520" cy="66960"/>
              </p14:xfrm>
            </p:contentPart>
          </mc:Choice>
          <mc:Fallback>
            <p:pic>
              <p:nvPicPr>
                <p:cNvPr id="374" name="Freihand 373">
                  <a:extLst>
                    <a:ext uri="{FF2B5EF4-FFF2-40B4-BE49-F238E27FC236}">
                      <a16:creationId xmlns:a16="http://schemas.microsoft.com/office/drawing/2014/main" id="{181E05D3-CE02-47CA-86DA-206F1D9E70B0}"/>
                    </a:ext>
                  </a:extLst>
                </p:cNvPr>
                <p:cNvPicPr/>
                <p:nvPr/>
              </p:nvPicPr>
              <p:blipFill>
                <a:blip r:embed="rId596"/>
                <a:stretch>
                  <a:fillRect/>
                </a:stretch>
              </p:blipFill>
              <p:spPr>
                <a:xfrm>
                  <a:off x="2816210" y="1601971"/>
                  <a:ext cx="921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7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851C69A-75A6-47C8-B3C5-C0A8593B9EDF}"/>
                    </a:ext>
                  </a:extLst>
                </p14:cNvPr>
                <p14:cNvContentPartPr/>
                <p14:nvPr/>
              </p14:nvContentPartPr>
              <p14:xfrm>
                <a:off x="2994050" y="1556971"/>
                <a:ext cx="90720" cy="114120"/>
              </p14:xfrm>
            </p:contentPart>
          </mc:Choice>
          <mc:Fallback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851C69A-75A6-47C8-B3C5-C0A8593B9EDF}"/>
                    </a:ext>
                  </a:extLst>
                </p:cNvPr>
                <p:cNvPicPr/>
                <p:nvPr/>
              </p:nvPicPr>
              <p:blipFill>
                <a:blip r:embed="rId598"/>
                <a:stretch>
                  <a:fillRect/>
                </a:stretch>
              </p:blipFill>
              <p:spPr>
                <a:xfrm>
                  <a:off x="2989730" y="1552651"/>
                  <a:ext cx="99360" cy="12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99">
              <p14:nvContentPartPr>
                <p14:cNvPr id="376" name="Freihand 375">
                  <a:extLst>
                    <a:ext uri="{FF2B5EF4-FFF2-40B4-BE49-F238E27FC236}">
                      <a16:creationId xmlns:a16="http://schemas.microsoft.com/office/drawing/2014/main" id="{0E37EFC8-A411-427C-8A7A-65A353D97F65}"/>
                    </a:ext>
                  </a:extLst>
                </p14:cNvPr>
                <p14:cNvContentPartPr/>
                <p14:nvPr/>
              </p14:nvContentPartPr>
              <p14:xfrm>
                <a:off x="3126890" y="1566691"/>
                <a:ext cx="131040" cy="68040"/>
              </p14:xfrm>
            </p:contentPart>
          </mc:Choice>
          <mc:Fallback>
            <p:pic>
              <p:nvPicPr>
                <p:cNvPr id="376" name="Freihand 375">
                  <a:extLst>
                    <a:ext uri="{FF2B5EF4-FFF2-40B4-BE49-F238E27FC236}">
                      <a16:creationId xmlns:a16="http://schemas.microsoft.com/office/drawing/2014/main" id="{0E37EFC8-A411-427C-8A7A-65A353D97F65}"/>
                    </a:ext>
                  </a:extLst>
                </p:cNvPr>
                <p:cNvPicPr/>
                <p:nvPr/>
              </p:nvPicPr>
              <p:blipFill>
                <a:blip r:embed="rId600"/>
                <a:stretch>
                  <a:fillRect/>
                </a:stretch>
              </p:blipFill>
              <p:spPr>
                <a:xfrm>
                  <a:off x="3122570" y="1562371"/>
                  <a:ext cx="1396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1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24BACBC6-AE69-459E-AF68-B90D3D784EA7}"/>
                    </a:ext>
                  </a:extLst>
                </p14:cNvPr>
                <p14:cNvContentPartPr/>
                <p14:nvPr/>
              </p14:nvContentPartPr>
              <p14:xfrm>
                <a:off x="3214010" y="1523851"/>
                <a:ext cx="19800" cy="6120"/>
              </p14:xfrm>
            </p:contentPart>
          </mc:Choice>
          <mc:Fallback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24BACBC6-AE69-459E-AF68-B90D3D784EA7}"/>
                    </a:ext>
                  </a:extLst>
                </p:cNvPr>
                <p:cNvPicPr/>
                <p:nvPr/>
              </p:nvPicPr>
              <p:blipFill>
                <a:blip r:embed="rId602"/>
                <a:stretch>
                  <a:fillRect/>
                </a:stretch>
              </p:blipFill>
              <p:spPr>
                <a:xfrm>
                  <a:off x="3209690" y="1519531"/>
                  <a:ext cx="2844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3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3F190B0-1056-4417-9080-2F27D1C86A0A}"/>
                    </a:ext>
                  </a:extLst>
                </p14:cNvPr>
                <p14:cNvContentPartPr/>
                <p14:nvPr/>
              </p14:nvContentPartPr>
              <p14:xfrm>
                <a:off x="3284930" y="1538971"/>
                <a:ext cx="75600" cy="78480"/>
              </p14:xfrm>
            </p:contentPart>
          </mc:Choice>
          <mc:Fallback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3F190B0-1056-4417-9080-2F27D1C86A0A}"/>
                    </a:ext>
                  </a:extLst>
                </p:cNvPr>
                <p:cNvPicPr/>
                <p:nvPr/>
              </p:nvPicPr>
              <p:blipFill>
                <a:blip r:embed="rId604"/>
                <a:stretch>
                  <a:fillRect/>
                </a:stretch>
              </p:blipFill>
              <p:spPr>
                <a:xfrm>
                  <a:off x="3280610" y="1534651"/>
                  <a:ext cx="842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5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D720572F-DA79-432C-8E41-8C908C8C9A41}"/>
                    </a:ext>
                  </a:extLst>
                </p14:cNvPr>
                <p14:cNvContentPartPr/>
                <p14:nvPr/>
              </p14:nvContentPartPr>
              <p14:xfrm>
                <a:off x="3370970" y="1507651"/>
                <a:ext cx="92520" cy="102960"/>
              </p14:xfrm>
            </p:contentPart>
          </mc:Choice>
          <mc:Fallback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D720572F-DA79-432C-8E41-8C908C8C9A41}"/>
                    </a:ext>
                  </a:extLst>
                </p:cNvPr>
                <p:cNvPicPr/>
                <p:nvPr/>
              </p:nvPicPr>
              <p:blipFill>
                <a:blip r:embed="rId606"/>
                <a:stretch>
                  <a:fillRect/>
                </a:stretch>
              </p:blipFill>
              <p:spPr>
                <a:xfrm>
                  <a:off x="3366650" y="1503331"/>
                  <a:ext cx="10116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7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576317B1-872E-4133-9D70-585EF1D858FB}"/>
                    </a:ext>
                  </a:extLst>
                </p14:cNvPr>
                <p14:cNvContentPartPr/>
                <p14:nvPr/>
              </p14:nvContentPartPr>
              <p14:xfrm>
                <a:off x="1214930" y="2028931"/>
                <a:ext cx="282600" cy="104040"/>
              </p14:xfrm>
            </p:contentPart>
          </mc:Choice>
          <mc:Fallback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576317B1-872E-4133-9D70-585EF1D858FB}"/>
                    </a:ext>
                  </a:extLst>
                </p:cNvPr>
                <p:cNvPicPr/>
                <p:nvPr/>
              </p:nvPicPr>
              <p:blipFill>
                <a:blip r:embed="rId608"/>
                <a:stretch>
                  <a:fillRect/>
                </a:stretch>
              </p:blipFill>
              <p:spPr>
                <a:xfrm>
                  <a:off x="1210610" y="2024611"/>
                  <a:ext cx="2912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9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C49F50B-0751-4D02-87A1-CB4DA45835DE}"/>
                    </a:ext>
                  </a:extLst>
                </p14:cNvPr>
                <p14:cNvContentPartPr/>
                <p14:nvPr/>
              </p14:nvContentPartPr>
              <p14:xfrm>
                <a:off x="1554050" y="1887811"/>
                <a:ext cx="161280" cy="258480"/>
              </p14:xfrm>
            </p:contentPart>
          </mc:Choice>
          <mc:Fallback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C49F50B-0751-4D02-87A1-CB4DA45835DE}"/>
                    </a:ext>
                  </a:extLst>
                </p:cNvPr>
                <p:cNvPicPr/>
                <p:nvPr/>
              </p:nvPicPr>
              <p:blipFill>
                <a:blip r:embed="rId610"/>
                <a:stretch>
                  <a:fillRect/>
                </a:stretch>
              </p:blipFill>
              <p:spPr>
                <a:xfrm>
                  <a:off x="1549730" y="1883491"/>
                  <a:ext cx="16992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1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60FA4F06-5631-430C-9FBF-F1A96BDA2A22}"/>
                    </a:ext>
                  </a:extLst>
                </p14:cNvPr>
                <p14:cNvContentPartPr/>
                <p14:nvPr/>
              </p14:nvContentPartPr>
              <p14:xfrm>
                <a:off x="1754930" y="1952611"/>
                <a:ext cx="61200" cy="70920"/>
              </p14:xfrm>
            </p:contentPart>
          </mc:Choice>
          <mc:Fallback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60FA4F06-5631-430C-9FBF-F1A96BDA2A22}"/>
                    </a:ext>
                  </a:extLst>
                </p:cNvPr>
                <p:cNvPicPr/>
                <p:nvPr/>
              </p:nvPicPr>
              <p:blipFill>
                <a:blip r:embed="rId612"/>
                <a:stretch>
                  <a:fillRect/>
                </a:stretch>
              </p:blipFill>
              <p:spPr>
                <a:xfrm>
                  <a:off x="1750610" y="1948291"/>
                  <a:ext cx="6984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3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9484D063-6377-4F56-96E1-D53643B1801B}"/>
                    </a:ext>
                  </a:extLst>
                </p14:cNvPr>
                <p14:cNvContentPartPr/>
                <p14:nvPr/>
              </p14:nvContentPartPr>
              <p14:xfrm>
                <a:off x="1850330" y="1922731"/>
                <a:ext cx="66240" cy="216720"/>
              </p14:xfrm>
            </p:contentPart>
          </mc:Choice>
          <mc:Fallback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9484D063-6377-4F56-96E1-D53643B1801B}"/>
                    </a:ext>
                  </a:extLst>
                </p:cNvPr>
                <p:cNvPicPr/>
                <p:nvPr/>
              </p:nvPicPr>
              <p:blipFill>
                <a:blip r:embed="rId614"/>
                <a:stretch>
                  <a:fillRect/>
                </a:stretch>
              </p:blipFill>
              <p:spPr>
                <a:xfrm>
                  <a:off x="1846010" y="1918411"/>
                  <a:ext cx="7488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5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4D1F0DA5-2C8C-4FAE-8DC9-BCB94377B517}"/>
                    </a:ext>
                  </a:extLst>
                </p14:cNvPr>
                <p14:cNvContentPartPr/>
                <p14:nvPr/>
              </p14:nvContentPartPr>
              <p14:xfrm>
                <a:off x="1953650" y="1890331"/>
                <a:ext cx="60120" cy="108000"/>
              </p14:xfrm>
            </p:contentPart>
          </mc:Choice>
          <mc:Fallback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4D1F0DA5-2C8C-4FAE-8DC9-BCB94377B517}"/>
                    </a:ext>
                  </a:extLst>
                </p:cNvPr>
                <p:cNvPicPr/>
                <p:nvPr/>
              </p:nvPicPr>
              <p:blipFill>
                <a:blip r:embed="rId616"/>
                <a:stretch>
                  <a:fillRect/>
                </a:stretch>
              </p:blipFill>
              <p:spPr>
                <a:xfrm>
                  <a:off x="1949330" y="1886011"/>
                  <a:ext cx="6876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7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6F7C4B4B-5DED-4709-BAD6-702F389C9A7E}"/>
                    </a:ext>
                  </a:extLst>
                </p14:cNvPr>
                <p14:cNvContentPartPr/>
                <p14:nvPr/>
              </p14:nvContentPartPr>
              <p14:xfrm>
                <a:off x="2048330" y="1870531"/>
                <a:ext cx="84240" cy="105120"/>
              </p14:xfrm>
            </p:contentPart>
          </mc:Choice>
          <mc:Fallback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6F7C4B4B-5DED-4709-BAD6-702F389C9A7E}"/>
                    </a:ext>
                  </a:extLst>
                </p:cNvPr>
                <p:cNvPicPr/>
                <p:nvPr/>
              </p:nvPicPr>
              <p:blipFill>
                <a:blip r:embed="rId618"/>
                <a:stretch>
                  <a:fillRect/>
                </a:stretch>
              </p:blipFill>
              <p:spPr>
                <a:xfrm>
                  <a:off x="2044010" y="1866211"/>
                  <a:ext cx="9288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19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E0A4149A-3339-4916-8DF7-58FD2B7A3A05}"/>
                    </a:ext>
                  </a:extLst>
                </p14:cNvPr>
                <p14:cNvContentPartPr/>
                <p14:nvPr/>
              </p14:nvContentPartPr>
              <p14:xfrm>
                <a:off x="2156330" y="1860091"/>
                <a:ext cx="66960" cy="105480"/>
              </p14:xfrm>
            </p:contentPart>
          </mc:Choice>
          <mc:Fallback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E0A4149A-3339-4916-8DF7-58FD2B7A3A05}"/>
                    </a:ext>
                  </a:extLst>
                </p:cNvPr>
                <p:cNvPicPr/>
                <p:nvPr/>
              </p:nvPicPr>
              <p:blipFill>
                <a:blip r:embed="rId620"/>
                <a:stretch>
                  <a:fillRect/>
                </a:stretch>
              </p:blipFill>
              <p:spPr>
                <a:xfrm>
                  <a:off x="2152010" y="1855771"/>
                  <a:ext cx="756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1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0E294FEC-DEE4-47A6-BFB0-C7C7105AD86C}"/>
                    </a:ext>
                  </a:extLst>
                </p14:cNvPr>
                <p14:cNvContentPartPr/>
                <p14:nvPr/>
              </p14:nvContentPartPr>
              <p14:xfrm>
                <a:off x="2364050" y="1844971"/>
                <a:ext cx="197640" cy="99360"/>
              </p14:xfrm>
            </p:contentPart>
          </mc:Choice>
          <mc:Fallback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0E294FEC-DEE4-47A6-BFB0-C7C7105AD86C}"/>
                    </a:ext>
                  </a:extLst>
                </p:cNvPr>
                <p:cNvPicPr/>
                <p:nvPr/>
              </p:nvPicPr>
              <p:blipFill>
                <a:blip r:embed="rId622"/>
                <a:stretch>
                  <a:fillRect/>
                </a:stretch>
              </p:blipFill>
              <p:spPr>
                <a:xfrm>
                  <a:off x="2359730" y="1840651"/>
                  <a:ext cx="20628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3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29041A2C-FAC8-4B09-99B5-E9EA0E78D1EB}"/>
                    </a:ext>
                  </a:extLst>
                </p14:cNvPr>
                <p14:cNvContentPartPr/>
                <p14:nvPr/>
              </p14:nvContentPartPr>
              <p14:xfrm>
                <a:off x="2605250" y="1820131"/>
                <a:ext cx="222840" cy="79200"/>
              </p14:xfrm>
            </p:contentPart>
          </mc:Choice>
          <mc:Fallback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29041A2C-FAC8-4B09-99B5-E9EA0E78D1EB}"/>
                    </a:ext>
                  </a:extLst>
                </p:cNvPr>
                <p:cNvPicPr/>
                <p:nvPr/>
              </p:nvPicPr>
              <p:blipFill>
                <a:blip r:embed="rId624"/>
                <a:stretch>
                  <a:fillRect/>
                </a:stretch>
              </p:blipFill>
              <p:spPr>
                <a:xfrm>
                  <a:off x="2600930" y="1815811"/>
                  <a:ext cx="23148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5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945C9DB0-630D-4D4E-96CC-519AF5029D90}"/>
                    </a:ext>
                  </a:extLst>
                </p14:cNvPr>
                <p14:cNvContentPartPr/>
                <p14:nvPr/>
              </p14:nvContentPartPr>
              <p14:xfrm>
                <a:off x="2796050" y="1753171"/>
                <a:ext cx="98640" cy="128880"/>
              </p14:xfrm>
            </p:contentPart>
          </mc:Choice>
          <mc:Fallback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945C9DB0-630D-4D4E-96CC-519AF5029D90}"/>
                    </a:ext>
                  </a:extLst>
                </p:cNvPr>
                <p:cNvPicPr/>
                <p:nvPr/>
              </p:nvPicPr>
              <p:blipFill>
                <a:blip r:embed="rId626"/>
                <a:stretch>
                  <a:fillRect/>
                </a:stretch>
              </p:blipFill>
              <p:spPr>
                <a:xfrm>
                  <a:off x="2791730" y="1748851"/>
                  <a:ext cx="107280" cy="137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7">
              <p14:nvContentPartPr>
                <p14:cNvPr id="392" name="Freihand 391">
                  <a:extLst>
                    <a:ext uri="{FF2B5EF4-FFF2-40B4-BE49-F238E27FC236}">
                      <a16:creationId xmlns:a16="http://schemas.microsoft.com/office/drawing/2014/main" id="{7BA20DC5-8F26-4CF6-971F-B29CBFC12FEB}"/>
                    </a:ext>
                  </a:extLst>
                </p14:cNvPr>
                <p14:cNvContentPartPr/>
                <p14:nvPr/>
              </p14:nvContentPartPr>
              <p14:xfrm>
                <a:off x="3026450" y="1782691"/>
                <a:ext cx="130680" cy="76680"/>
              </p14:xfrm>
            </p:contentPart>
          </mc:Choice>
          <mc:Fallback>
            <p:pic>
              <p:nvPicPr>
                <p:cNvPr id="392" name="Freihand 391">
                  <a:extLst>
                    <a:ext uri="{FF2B5EF4-FFF2-40B4-BE49-F238E27FC236}">
                      <a16:creationId xmlns:a16="http://schemas.microsoft.com/office/drawing/2014/main" id="{7BA20DC5-8F26-4CF6-971F-B29CBFC12FEB}"/>
                    </a:ext>
                  </a:extLst>
                </p:cNvPr>
                <p:cNvPicPr/>
                <p:nvPr/>
              </p:nvPicPr>
              <p:blipFill>
                <a:blip r:embed="rId628"/>
                <a:stretch>
                  <a:fillRect/>
                </a:stretch>
              </p:blipFill>
              <p:spPr>
                <a:xfrm>
                  <a:off x="3022130" y="1778371"/>
                  <a:ext cx="1393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9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2E12E412-7CB7-4C95-8E84-3FD858D2C408}"/>
                    </a:ext>
                  </a:extLst>
                </p14:cNvPr>
                <p14:cNvContentPartPr/>
                <p14:nvPr/>
              </p14:nvContentPartPr>
              <p14:xfrm>
                <a:off x="3172970" y="1702051"/>
                <a:ext cx="168480" cy="105120"/>
              </p14:xfrm>
            </p:contentPart>
          </mc:Choice>
          <mc:Fallback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2E12E412-7CB7-4C95-8E84-3FD858D2C408}"/>
                    </a:ext>
                  </a:extLst>
                </p:cNvPr>
                <p:cNvPicPr/>
                <p:nvPr/>
              </p:nvPicPr>
              <p:blipFill>
                <a:blip r:embed="rId630"/>
                <a:stretch>
                  <a:fillRect/>
                </a:stretch>
              </p:blipFill>
              <p:spPr>
                <a:xfrm>
                  <a:off x="3168650" y="1697731"/>
                  <a:ext cx="1771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1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185D53A-3416-44E8-88BA-2593D645730A}"/>
                    </a:ext>
                  </a:extLst>
                </p14:cNvPr>
                <p14:cNvContentPartPr/>
                <p14:nvPr/>
              </p14:nvContentPartPr>
              <p14:xfrm>
                <a:off x="3297170" y="1692691"/>
                <a:ext cx="360" cy="360"/>
              </p14:xfrm>
            </p:contentPart>
          </mc:Choice>
          <mc:Fallback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185D53A-3416-44E8-88BA-2593D645730A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3292850" y="168837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2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CC42B362-850B-43BE-985A-7947E3C162A7}"/>
                    </a:ext>
                  </a:extLst>
                </p14:cNvPr>
                <p14:cNvContentPartPr/>
                <p14:nvPr/>
              </p14:nvContentPartPr>
              <p14:xfrm>
                <a:off x="3350450" y="1707451"/>
                <a:ext cx="61200" cy="182880"/>
              </p14:xfrm>
            </p:contentPart>
          </mc:Choice>
          <mc:Fallback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CC42B362-850B-43BE-985A-7947E3C162A7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3346130" y="1703131"/>
                  <a:ext cx="6984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4">
              <p14:nvContentPartPr>
                <p14:cNvPr id="396" name="Freihand 395">
                  <a:extLst>
                    <a:ext uri="{FF2B5EF4-FFF2-40B4-BE49-F238E27FC236}">
                      <a16:creationId xmlns:a16="http://schemas.microsoft.com/office/drawing/2014/main" id="{7C46792B-FFD9-45BE-AC68-44BF202F471C}"/>
                    </a:ext>
                  </a:extLst>
                </p14:cNvPr>
                <p14:cNvContentPartPr/>
                <p14:nvPr/>
              </p14:nvContentPartPr>
              <p14:xfrm>
                <a:off x="3420290" y="1657051"/>
                <a:ext cx="161640" cy="104760"/>
              </p14:xfrm>
            </p:contentPart>
          </mc:Choice>
          <mc:Fallback>
            <p:pic>
              <p:nvPicPr>
                <p:cNvPr id="396" name="Freihand 395">
                  <a:extLst>
                    <a:ext uri="{FF2B5EF4-FFF2-40B4-BE49-F238E27FC236}">
                      <a16:creationId xmlns:a16="http://schemas.microsoft.com/office/drawing/2014/main" id="{7C46792B-FFD9-45BE-AC68-44BF202F471C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3415970" y="1652731"/>
                  <a:ext cx="17028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6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0E420F0C-441E-4C7D-BA0F-F009212D4AC3}"/>
                    </a:ext>
                  </a:extLst>
                </p14:cNvPr>
                <p14:cNvContentPartPr/>
                <p14:nvPr/>
              </p14:nvContentPartPr>
              <p14:xfrm>
                <a:off x="1338770" y="2272651"/>
                <a:ext cx="174960" cy="75960"/>
              </p14:xfrm>
            </p:contentPart>
          </mc:Choice>
          <mc:Fallback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0E420F0C-441E-4C7D-BA0F-F009212D4AC3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1334450" y="2268331"/>
                  <a:ext cx="18360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8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40564483-E0C4-41B1-9CEF-94DD7B9D3F2A}"/>
                    </a:ext>
                  </a:extLst>
                </p14:cNvPr>
                <p14:cNvContentPartPr/>
                <p14:nvPr/>
              </p14:nvContentPartPr>
              <p14:xfrm>
                <a:off x="1531730" y="2247811"/>
                <a:ext cx="91080" cy="79560"/>
              </p14:xfrm>
            </p:contentPart>
          </mc:Choice>
          <mc:Fallback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40564483-E0C4-41B1-9CEF-94DD7B9D3F2A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1527410" y="2243491"/>
                  <a:ext cx="997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0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7E82E717-6FC9-431D-9108-2527E0B73F0B}"/>
                    </a:ext>
                  </a:extLst>
                </p14:cNvPr>
                <p14:cNvContentPartPr/>
                <p14:nvPr/>
              </p14:nvContentPartPr>
              <p14:xfrm>
                <a:off x="1620650" y="2220811"/>
                <a:ext cx="101160" cy="196560"/>
              </p14:xfrm>
            </p:contentPart>
          </mc:Choice>
          <mc:Fallback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7E82E717-6FC9-431D-9108-2527E0B73F0B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1616330" y="2216491"/>
                  <a:ext cx="10980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2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12C3D312-43D3-47AB-A83B-F586C8C7ED58}"/>
                    </a:ext>
                  </a:extLst>
                </p14:cNvPr>
                <p14:cNvContentPartPr/>
                <p14:nvPr/>
              </p14:nvContentPartPr>
              <p14:xfrm>
                <a:off x="1810010" y="2166451"/>
                <a:ext cx="150480" cy="96480"/>
              </p14:xfrm>
            </p:contentPart>
          </mc:Choice>
          <mc:Fallback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12C3D312-43D3-47AB-A83B-F586C8C7ED58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1805690" y="2162131"/>
                  <a:ext cx="15912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4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F6227931-9D35-4D6D-B647-E56A2843183B}"/>
                    </a:ext>
                  </a:extLst>
                </p14:cNvPr>
                <p14:cNvContentPartPr/>
                <p14:nvPr/>
              </p14:nvContentPartPr>
              <p14:xfrm>
                <a:off x="1919090" y="2119291"/>
                <a:ext cx="65160" cy="22320"/>
              </p14:xfrm>
            </p:contentPart>
          </mc:Choice>
          <mc:Fallback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F6227931-9D35-4D6D-B647-E56A2843183B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1914770" y="2114971"/>
                  <a:ext cx="7380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6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6BD78375-90F7-446A-AC2B-59C71F6C47A5}"/>
                    </a:ext>
                  </a:extLst>
                </p14:cNvPr>
                <p14:cNvContentPartPr/>
                <p14:nvPr/>
              </p14:nvContentPartPr>
              <p14:xfrm>
                <a:off x="1977410" y="2132971"/>
                <a:ext cx="83520" cy="95400"/>
              </p14:xfrm>
            </p:contentPart>
          </mc:Choice>
          <mc:Fallback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6BD78375-90F7-446A-AC2B-59C71F6C47A5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1973090" y="2128651"/>
                  <a:ext cx="9216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8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7C550515-1E7D-42A8-AFB3-C79049019F38}"/>
                    </a:ext>
                  </a:extLst>
                </p14:cNvPr>
                <p14:cNvContentPartPr/>
                <p14:nvPr/>
              </p14:nvContentPartPr>
              <p14:xfrm>
                <a:off x="2078570" y="2109211"/>
                <a:ext cx="147600" cy="73800"/>
              </p14:xfrm>
            </p:contentPart>
          </mc:Choice>
          <mc:Fallback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7C550515-1E7D-42A8-AFB3-C79049019F38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2074250" y="2104891"/>
                  <a:ext cx="1562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0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B0E05830-B5D0-461D-A339-B92BF85B2CA6}"/>
                    </a:ext>
                  </a:extLst>
                </p14:cNvPr>
                <p14:cNvContentPartPr/>
                <p14:nvPr/>
              </p14:nvContentPartPr>
              <p14:xfrm>
                <a:off x="2303570" y="1996171"/>
                <a:ext cx="129600" cy="141120"/>
              </p14:xfrm>
            </p:contentPart>
          </mc:Choice>
          <mc:Fallback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B0E05830-B5D0-461D-A339-B92BF85B2CA6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2299250" y="1991851"/>
                  <a:ext cx="13824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2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330A17FB-E867-4CE3-BAD1-2CF54D6CC1E2}"/>
                    </a:ext>
                  </a:extLst>
                </p14:cNvPr>
                <p14:cNvContentPartPr/>
                <p14:nvPr/>
              </p14:nvContentPartPr>
              <p14:xfrm>
                <a:off x="2452250" y="2049451"/>
                <a:ext cx="198000" cy="60480"/>
              </p14:xfrm>
            </p:contentPart>
          </mc:Choice>
          <mc:Fallback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330A17FB-E867-4CE3-BAD1-2CF54D6CC1E2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2447930" y="2045131"/>
                  <a:ext cx="2066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4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C23A6E7F-8448-4E3C-A217-8AF8C124E18E}"/>
                    </a:ext>
                  </a:extLst>
                </p14:cNvPr>
                <p14:cNvContentPartPr/>
                <p14:nvPr/>
              </p14:nvContentPartPr>
              <p14:xfrm>
                <a:off x="2775530" y="2002651"/>
                <a:ext cx="66240" cy="181800"/>
              </p14:xfrm>
            </p:contentPart>
          </mc:Choice>
          <mc:Fallback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C23A6E7F-8448-4E3C-A217-8AF8C124E18E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2771210" y="1998331"/>
                  <a:ext cx="74880" cy="19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6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31C20879-A2FE-4202-869B-D669712C8EF3}"/>
                    </a:ext>
                  </a:extLst>
                </p14:cNvPr>
                <p14:cNvContentPartPr/>
                <p14:nvPr/>
              </p14:nvContentPartPr>
              <p14:xfrm>
                <a:off x="2855450" y="2007331"/>
                <a:ext cx="74880" cy="68400"/>
              </p14:xfrm>
            </p:contentPart>
          </mc:Choice>
          <mc:Fallback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31C20879-A2FE-4202-869B-D669712C8EF3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2851130" y="2003011"/>
                  <a:ext cx="8352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8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DF51D390-5C25-415E-BB64-38AFB0D4813C}"/>
                    </a:ext>
                  </a:extLst>
                </p14:cNvPr>
                <p14:cNvContentPartPr/>
                <p14:nvPr/>
              </p14:nvContentPartPr>
              <p14:xfrm>
                <a:off x="2929250" y="1983931"/>
                <a:ext cx="48240" cy="70920"/>
              </p14:xfrm>
            </p:contentPart>
          </mc:Choice>
          <mc:Fallback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DF51D390-5C25-415E-BB64-38AFB0D4813C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2924930" y="1979611"/>
                  <a:ext cx="56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0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DDE10BE2-5C98-4379-BF88-54FF053B81BD}"/>
                    </a:ext>
                  </a:extLst>
                </p14:cNvPr>
                <p14:cNvContentPartPr/>
                <p14:nvPr/>
              </p14:nvContentPartPr>
              <p14:xfrm>
                <a:off x="3004130" y="1920931"/>
                <a:ext cx="201240" cy="129240"/>
              </p14:xfrm>
            </p:contentPart>
          </mc:Choice>
          <mc:Fallback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DDE10BE2-5C98-4379-BF88-54FF053B81BD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2999810" y="1916611"/>
                  <a:ext cx="20988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8058D43A-DD22-42F6-845E-1BDCFDADC6CD}"/>
                    </a:ext>
                  </a:extLst>
                </p14:cNvPr>
                <p14:cNvContentPartPr/>
                <p14:nvPr/>
              </p14:nvContentPartPr>
              <p14:xfrm>
                <a:off x="3226250" y="1929571"/>
                <a:ext cx="115920" cy="86040"/>
              </p14:xfrm>
            </p:contentPart>
          </mc:Choice>
          <mc:Fallback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8058D43A-DD22-42F6-845E-1BDCFDADC6CD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3221930" y="1925251"/>
                  <a:ext cx="1245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D6BE1B21-CD59-426A-B8C9-804739DBA45B}"/>
                    </a:ext>
                  </a:extLst>
                </p14:cNvPr>
                <p14:cNvContentPartPr/>
                <p14:nvPr/>
              </p14:nvContentPartPr>
              <p14:xfrm>
                <a:off x="3332090" y="1889251"/>
                <a:ext cx="119160" cy="96120"/>
              </p14:xfrm>
            </p:contentPart>
          </mc:Choice>
          <mc:Fallback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D6BE1B21-CD59-426A-B8C9-804739DBA45B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3327770" y="1884931"/>
                  <a:ext cx="12780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2A982C3F-39DA-4381-A0EF-F2B868363A7D}"/>
                    </a:ext>
                  </a:extLst>
                </p14:cNvPr>
                <p14:cNvContentPartPr/>
                <p14:nvPr/>
              </p14:nvContentPartPr>
              <p14:xfrm>
                <a:off x="3484730" y="1871971"/>
                <a:ext cx="79200" cy="97560"/>
              </p14:xfrm>
            </p:contentPart>
          </mc:Choice>
          <mc:Fallback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2A982C3F-39DA-4381-A0EF-F2B868363A7D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3480410" y="1867651"/>
                  <a:ext cx="878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8">
              <p14:nvContentPartPr>
                <p14:cNvPr id="419" name="Freihand 418">
                  <a:extLst>
                    <a:ext uri="{FF2B5EF4-FFF2-40B4-BE49-F238E27FC236}">
                      <a16:creationId xmlns:a16="http://schemas.microsoft.com/office/drawing/2014/main" id="{6FC0CD08-B766-4003-A6D0-D43BA4977A2B}"/>
                    </a:ext>
                  </a:extLst>
                </p14:cNvPr>
                <p14:cNvContentPartPr/>
                <p14:nvPr/>
              </p14:nvContentPartPr>
              <p14:xfrm>
                <a:off x="2681210" y="2259691"/>
                <a:ext cx="155520" cy="86400"/>
              </p14:xfrm>
            </p:contentPart>
          </mc:Choice>
          <mc:Fallback>
            <p:pic>
              <p:nvPicPr>
                <p:cNvPr id="419" name="Freihand 418">
                  <a:extLst>
                    <a:ext uri="{FF2B5EF4-FFF2-40B4-BE49-F238E27FC236}">
                      <a16:creationId xmlns:a16="http://schemas.microsoft.com/office/drawing/2014/main" id="{6FC0CD08-B766-4003-A6D0-D43BA4977A2B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2676890" y="2255371"/>
                  <a:ext cx="16416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05F19EC8-C907-44DE-8A55-EE05492919D2}"/>
                    </a:ext>
                  </a:extLst>
                </p14:cNvPr>
                <p14:cNvContentPartPr/>
                <p14:nvPr/>
              </p14:nvContentPartPr>
              <p14:xfrm>
                <a:off x="2869490" y="2241331"/>
                <a:ext cx="123840" cy="56880"/>
              </p14:xfrm>
            </p:contentPart>
          </mc:Choice>
          <mc:Fallback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05F19EC8-C907-44DE-8A55-EE05492919D2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2865170" y="2237011"/>
                  <a:ext cx="13248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2">
              <p14:nvContentPartPr>
                <p14:cNvPr id="421" name="Freihand 420">
                  <a:extLst>
                    <a:ext uri="{FF2B5EF4-FFF2-40B4-BE49-F238E27FC236}">
                      <a16:creationId xmlns:a16="http://schemas.microsoft.com/office/drawing/2014/main" id="{0929D0C7-9DBE-4F6A-BEFA-4390569AF20A}"/>
                    </a:ext>
                  </a:extLst>
                </p14:cNvPr>
                <p14:cNvContentPartPr/>
                <p14:nvPr/>
              </p14:nvContentPartPr>
              <p14:xfrm>
                <a:off x="2994050" y="2140171"/>
                <a:ext cx="98280" cy="148320"/>
              </p14:xfrm>
            </p:contentPart>
          </mc:Choice>
          <mc:Fallback>
            <p:pic>
              <p:nvPicPr>
                <p:cNvPr id="421" name="Freihand 420">
                  <a:extLst>
                    <a:ext uri="{FF2B5EF4-FFF2-40B4-BE49-F238E27FC236}">
                      <a16:creationId xmlns:a16="http://schemas.microsoft.com/office/drawing/2014/main" id="{0929D0C7-9DBE-4F6A-BEFA-4390569AF20A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2989730" y="2135851"/>
                  <a:ext cx="10692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4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FEA77187-3E00-4DDF-BB5F-9DB0A3666C0F}"/>
                    </a:ext>
                  </a:extLst>
                </p14:cNvPr>
                <p14:cNvContentPartPr/>
                <p14:nvPr/>
              </p14:nvContentPartPr>
              <p14:xfrm>
                <a:off x="3175850" y="2116051"/>
                <a:ext cx="69480" cy="139680"/>
              </p14:xfrm>
            </p:contentPart>
          </mc:Choice>
          <mc:Fallback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FEA77187-3E00-4DDF-BB5F-9DB0A3666C0F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3171530" y="2111731"/>
                  <a:ext cx="7812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6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EF6E14CC-2FE1-488F-9415-43F842F7A403}"/>
                    </a:ext>
                  </a:extLst>
                </p14:cNvPr>
                <p14:cNvContentPartPr/>
                <p14:nvPr/>
              </p14:nvContentPartPr>
              <p14:xfrm>
                <a:off x="3291050" y="2158891"/>
                <a:ext cx="51120" cy="54000"/>
              </p14:xfrm>
            </p:contentPart>
          </mc:Choice>
          <mc:Fallback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EF6E14CC-2FE1-488F-9415-43F842F7A403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3286730" y="2154571"/>
                  <a:ext cx="597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8">
              <p14:nvContentPartPr>
                <p14:cNvPr id="424" name="Freihand 423">
                  <a:extLst>
                    <a:ext uri="{FF2B5EF4-FFF2-40B4-BE49-F238E27FC236}">
                      <a16:creationId xmlns:a16="http://schemas.microsoft.com/office/drawing/2014/main" id="{5E4C059C-A93E-43CB-A6DD-7E36259288E0}"/>
                    </a:ext>
                  </a:extLst>
                </p14:cNvPr>
                <p14:cNvContentPartPr/>
                <p14:nvPr/>
              </p14:nvContentPartPr>
              <p14:xfrm>
                <a:off x="2839970" y="2406571"/>
                <a:ext cx="141840" cy="191520"/>
              </p14:xfrm>
            </p:contentPart>
          </mc:Choice>
          <mc:Fallback>
            <p:pic>
              <p:nvPicPr>
                <p:cNvPr id="424" name="Freihand 423">
                  <a:extLst>
                    <a:ext uri="{FF2B5EF4-FFF2-40B4-BE49-F238E27FC236}">
                      <a16:creationId xmlns:a16="http://schemas.microsoft.com/office/drawing/2014/main" id="{5E4C059C-A93E-43CB-A6DD-7E36259288E0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2835650" y="2402251"/>
                  <a:ext cx="1504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0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9C276300-73AA-45C7-9D3D-80C6A9396992}"/>
                    </a:ext>
                  </a:extLst>
                </p14:cNvPr>
                <p14:cNvContentPartPr/>
                <p14:nvPr/>
              </p14:nvContentPartPr>
              <p14:xfrm>
                <a:off x="3015290" y="2342131"/>
                <a:ext cx="164160" cy="101160"/>
              </p14:xfrm>
            </p:contentPart>
          </mc:Choice>
          <mc:Fallback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9C276300-73AA-45C7-9D3D-80C6A9396992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3010970" y="2337811"/>
                  <a:ext cx="17280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2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9C2E5C5-E09B-4716-BEAE-02E3F4AD3195}"/>
                    </a:ext>
                  </a:extLst>
                </p14:cNvPr>
                <p14:cNvContentPartPr/>
                <p14:nvPr/>
              </p14:nvContentPartPr>
              <p14:xfrm>
                <a:off x="3015650" y="2331331"/>
                <a:ext cx="50760" cy="2520"/>
              </p14:xfrm>
            </p:contentPart>
          </mc:Choice>
          <mc:Fallback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9C2E5C5-E09B-4716-BEAE-02E3F4AD3195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3011330" y="2327011"/>
                  <a:ext cx="5940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4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D7D2E175-9EAB-4C8B-97E9-B9BE7D120D56}"/>
                    </a:ext>
                  </a:extLst>
                </p14:cNvPr>
                <p14:cNvContentPartPr/>
                <p14:nvPr/>
              </p14:nvContentPartPr>
              <p14:xfrm>
                <a:off x="3221210" y="2262931"/>
                <a:ext cx="162360" cy="135720"/>
              </p14:xfrm>
            </p:contentPart>
          </mc:Choice>
          <mc:Fallback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D7D2E175-9EAB-4C8B-97E9-B9BE7D120D56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3216890" y="2258611"/>
                  <a:ext cx="17100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6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C997907D-ED84-400B-98DC-A9AFDC75FBED}"/>
                    </a:ext>
                  </a:extLst>
                </p14:cNvPr>
                <p14:cNvContentPartPr/>
                <p14:nvPr/>
              </p14:nvContentPartPr>
              <p14:xfrm>
                <a:off x="3395450" y="2281291"/>
                <a:ext cx="235800" cy="68400"/>
              </p14:xfrm>
            </p:contentPart>
          </mc:Choice>
          <mc:Fallback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C997907D-ED84-400B-98DC-A9AFDC75FBED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3391130" y="2276971"/>
                  <a:ext cx="24444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8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42E33D33-0500-4C9A-A6E0-012F5872E0D7}"/>
                    </a:ext>
                  </a:extLst>
                </p14:cNvPr>
                <p14:cNvContentPartPr/>
                <p14:nvPr/>
              </p14:nvContentPartPr>
              <p14:xfrm>
                <a:off x="3614690" y="2126491"/>
                <a:ext cx="35280" cy="84600"/>
              </p14:xfrm>
            </p:contentPart>
          </mc:Choice>
          <mc:Fallback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42E33D33-0500-4C9A-A6E0-012F5872E0D7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3610370" y="2122171"/>
                  <a:ext cx="43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0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5B65D7EB-EF04-4593-A56D-E02D5EE2D22B}"/>
                    </a:ext>
                  </a:extLst>
                </p14:cNvPr>
                <p14:cNvContentPartPr/>
                <p14:nvPr/>
              </p14:nvContentPartPr>
              <p14:xfrm>
                <a:off x="3684890" y="2305051"/>
                <a:ext cx="6120" cy="3600"/>
              </p14:xfrm>
            </p:contentPart>
          </mc:Choice>
          <mc:Fallback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5B65D7EB-EF04-4593-A56D-E02D5EE2D22B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3680570" y="2300731"/>
                  <a:ext cx="14760" cy="1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2">
              <p14:nvContentPartPr>
                <p14:cNvPr id="432" name="Freihand 431">
                  <a:extLst>
                    <a:ext uri="{FF2B5EF4-FFF2-40B4-BE49-F238E27FC236}">
                      <a16:creationId xmlns:a16="http://schemas.microsoft.com/office/drawing/2014/main" id="{F2A1AAF1-67A2-4B37-A340-F37EA8F73957}"/>
                    </a:ext>
                  </a:extLst>
                </p14:cNvPr>
                <p14:cNvContentPartPr/>
                <p14:nvPr/>
              </p14:nvContentPartPr>
              <p14:xfrm>
                <a:off x="4719530" y="2812651"/>
                <a:ext cx="2073960" cy="750960"/>
              </p14:xfrm>
            </p:contentPart>
          </mc:Choice>
          <mc:Fallback>
            <p:pic>
              <p:nvPicPr>
                <p:cNvPr id="432" name="Freihand 431">
                  <a:extLst>
                    <a:ext uri="{FF2B5EF4-FFF2-40B4-BE49-F238E27FC236}">
                      <a16:creationId xmlns:a16="http://schemas.microsoft.com/office/drawing/2014/main" id="{F2A1AAF1-67A2-4B37-A340-F37EA8F7395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4715210" y="2808331"/>
                  <a:ext cx="2082600" cy="75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4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71685D0C-34C1-4E86-9FE1-CB8F0F90E743}"/>
                    </a:ext>
                  </a:extLst>
                </p14:cNvPr>
                <p14:cNvContentPartPr/>
                <p14:nvPr/>
              </p14:nvContentPartPr>
              <p14:xfrm>
                <a:off x="5377970" y="2081851"/>
                <a:ext cx="253080" cy="502920"/>
              </p14:xfrm>
            </p:contentPart>
          </mc:Choice>
          <mc:Fallback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71685D0C-34C1-4E86-9FE1-CB8F0F90E743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5373650" y="2077531"/>
                  <a:ext cx="261720" cy="51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6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1EEBB76B-957F-4A2C-AA70-CDC9E37E6C66}"/>
                    </a:ext>
                  </a:extLst>
                </p14:cNvPr>
                <p14:cNvContentPartPr/>
                <p14:nvPr/>
              </p14:nvContentPartPr>
              <p14:xfrm>
                <a:off x="4920050" y="1451131"/>
                <a:ext cx="37440" cy="258480"/>
              </p14:xfrm>
            </p:contentPart>
          </mc:Choice>
          <mc:Fallback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1EEBB76B-957F-4A2C-AA70-CDC9E37E6C66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4915730" y="1446811"/>
                  <a:ext cx="46080" cy="26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8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9F378956-AC8B-4440-81E2-CD0BBEEA0CC8}"/>
                    </a:ext>
                  </a:extLst>
                </p14:cNvPr>
                <p14:cNvContentPartPr/>
                <p14:nvPr/>
              </p14:nvContentPartPr>
              <p14:xfrm>
                <a:off x="5011490" y="1544731"/>
                <a:ext cx="112680" cy="124200"/>
              </p14:xfrm>
            </p:contentPart>
          </mc:Choice>
          <mc:Fallback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9F378956-AC8B-4440-81E2-CD0BBEEA0CC8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5007170" y="1540411"/>
                  <a:ext cx="12132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0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51ED73E5-94BB-4747-8626-767B4BEFBEDC}"/>
                    </a:ext>
                  </a:extLst>
                </p14:cNvPr>
                <p14:cNvContentPartPr/>
                <p14:nvPr/>
              </p14:nvContentPartPr>
              <p14:xfrm>
                <a:off x="5147210" y="1518811"/>
                <a:ext cx="110160" cy="144360"/>
              </p14:xfrm>
            </p:contentPart>
          </mc:Choice>
          <mc:Fallback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51ED73E5-94BB-4747-8626-767B4BEFBEDC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5142890" y="1514491"/>
                  <a:ext cx="11880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2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EEAAAD52-9C1A-4404-ACA7-22D0B418DFA9}"/>
                    </a:ext>
                  </a:extLst>
                </p14:cNvPr>
                <p14:cNvContentPartPr/>
                <p14:nvPr/>
              </p14:nvContentPartPr>
              <p14:xfrm>
                <a:off x="5348810" y="1502971"/>
                <a:ext cx="111240" cy="128160"/>
              </p14:xfrm>
            </p:contentPart>
          </mc:Choice>
          <mc:Fallback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EEAAAD52-9C1A-4404-ACA7-22D0B418DFA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5344490" y="1498651"/>
                  <a:ext cx="119880" cy="13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4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35865A5C-86EF-4302-9DB2-3544D1A8B2E0}"/>
                    </a:ext>
                  </a:extLst>
                </p14:cNvPr>
                <p14:cNvContentPartPr/>
                <p14:nvPr/>
              </p14:nvContentPartPr>
              <p14:xfrm>
                <a:off x="5495330" y="1502251"/>
                <a:ext cx="101880" cy="259920"/>
              </p14:xfrm>
            </p:contentPart>
          </mc:Choice>
          <mc:Fallback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35865A5C-86EF-4302-9DB2-3544D1A8B2E0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5491010" y="1497931"/>
                  <a:ext cx="1105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6">
              <p14:nvContentPartPr>
                <p14:cNvPr id="440" name="Freihand 439">
                  <a:extLst>
                    <a:ext uri="{FF2B5EF4-FFF2-40B4-BE49-F238E27FC236}">
                      <a16:creationId xmlns:a16="http://schemas.microsoft.com/office/drawing/2014/main" id="{6C9EC50F-B0E5-4F39-BC94-46A48EF6AB29}"/>
                    </a:ext>
                  </a:extLst>
                </p14:cNvPr>
                <p14:cNvContentPartPr/>
                <p14:nvPr/>
              </p14:nvContentPartPr>
              <p14:xfrm>
                <a:off x="5611250" y="1509811"/>
                <a:ext cx="57960" cy="101880"/>
              </p14:xfrm>
            </p:contentPart>
          </mc:Choice>
          <mc:Fallback>
            <p:pic>
              <p:nvPicPr>
                <p:cNvPr id="440" name="Freihand 439">
                  <a:extLst>
                    <a:ext uri="{FF2B5EF4-FFF2-40B4-BE49-F238E27FC236}">
                      <a16:creationId xmlns:a16="http://schemas.microsoft.com/office/drawing/2014/main" id="{6C9EC50F-B0E5-4F39-BC94-46A48EF6AB29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5606930" y="1505491"/>
                  <a:ext cx="6660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8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829CB5EE-AE9E-4EF9-A7B7-62C4A9728931}"/>
                    </a:ext>
                  </a:extLst>
                </p14:cNvPr>
                <p14:cNvContentPartPr/>
                <p14:nvPr/>
              </p14:nvContentPartPr>
              <p14:xfrm>
                <a:off x="5690450" y="1507291"/>
                <a:ext cx="71280" cy="86040"/>
              </p14:xfrm>
            </p:contentPart>
          </mc:Choice>
          <mc:Fallback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829CB5EE-AE9E-4EF9-A7B7-62C4A9728931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5686130" y="1502971"/>
                  <a:ext cx="799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0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011C9E8E-9FFA-4A92-A4D2-73A0F2FEFF6C}"/>
                    </a:ext>
                  </a:extLst>
                </p14:cNvPr>
                <p14:cNvContentPartPr/>
                <p14:nvPr/>
              </p14:nvContentPartPr>
              <p14:xfrm>
                <a:off x="5767490" y="1433131"/>
                <a:ext cx="91440" cy="142200"/>
              </p14:xfrm>
            </p:contentPart>
          </mc:Choice>
          <mc:Fallback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011C9E8E-9FFA-4A92-A4D2-73A0F2FEFF6C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5763170" y="1428811"/>
                  <a:ext cx="10008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2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CCC84E77-23D2-4C01-9994-55B8BD326A24}"/>
                    </a:ext>
                  </a:extLst>
                </p14:cNvPr>
                <p14:cNvContentPartPr/>
                <p14:nvPr/>
              </p14:nvContentPartPr>
              <p14:xfrm>
                <a:off x="5870450" y="1421611"/>
                <a:ext cx="20520" cy="139680"/>
              </p14:xfrm>
            </p:contentPart>
          </mc:Choice>
          <mc:Fallback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CCC84E77-23D2-4C01-9994-55B8BD326A24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5866130" y="1417291"/>
                  <a:ext cx="2916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4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E8B42583-584A-43C5-8C64-9CAD611EF360}"/>
                    </a:ext>
                  </a:extLst>
                </p14:cNvPr>
                <p14:cNvContentPartPr/>
                <p14:nvPr/>
              </p14:nvContentPartPr>
              <p14:xfrm>
                <a:off x="5894570" y="1470931"/>
                <a:ext cx="279720" cy="78840"/>
              </p14:xfrm>
            </p:contentPart>
          </mc:Choice>
          <mc:Fallback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E8B42583-584A-43C5-8C64-9CAD611EF360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5890250" y="1466611"/>
                  <a:ext cx="28836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6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CF709AA2-142B-42A8-905C-6730B5B4CD73}"/>
                    </a:ext>
                  </a:extLst>
                </p14:cNvPr>
                <p14:cNvContentPartPr/>
                <p14:nvPr/>
              </p14:nvContentPartPr>
              <p14:xfrm>
                <a:off x="6227210" y="1452571"/>
                <a:ext cx="69840" cy="99720"/>
              </p14:xfrm>
            </p:contentPart>
          </mc:Choice>
          <mc:Fallback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CF709AA2-142B-42A8-905C-6730B5B4CD73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6222890" y="1448251"/>
                  <a:ext cx="7848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8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70327EA5-3751-4F96-AA3D-385FB17F6FF4}"/>
                    </a:ext>
                  </a:extLst>
                </p14:cNvPr>
                <p14:cNvContentPartPr/>
                <p14:nvPr/>
              </p14:nvContentPartPr>
              <p14:xfrm>
                <a:off x="5029490" y="1851091"/>
                <a:ext cx="221760" cy="69480"/>
              </p14:xfrm>
            </p:contentPart>
          </mc:Choice>
          <mc:Fallback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70327EA5-3751-4F96-AA3D-385FB17F6FF4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5025170" y="1846771"/>
                  <a:ext cx="23040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0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F2237A77-2492-492C-A55E-7A2FDFADEF8E}"/>
                    </a:ext>
                  </a:extLst>
                </p14:cNvPr>
                <p14:cNvContentPartPr/>
                <p14:nvPr/>
              </p14:nvContentPartPr>
              <p14:xfrm>
                <a:off x="5428730" y="1810411"/>
                <a:ext cx="163440" cy="86400"/>
              </p14:xfrm>
            </p:contentPart>
          </mc:Choice>
          <mc:Fallback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F2237A77-2492-492C-A55E-7A2FDFADEF8E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5424410" y="1806091"/>
                  <a:ext cx="1720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2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DD4FEE2A-BDC8-4563-BA29-7C49B097EEDD}"/>
                    </a:ext>
                  </a:extLst>
                </p14:cNvPr>
                <p14:cNvContentPartPr/>
                <p14:nvPr/>
              </p14:nvContentPartPr>
              <p14:xfrm>
                <a:off x="5643290" y="1805731"/>
                <a:ext cx="99720" cy="61560"/>
              </p14:xfrm>
            </p:contentPart>
          </mc:Choice>
          <mc:Fallback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DD4FEE2A-BDC8-4563-BA29-7C49B097EEDD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5638970" y="1801411"/>
                  <a:ext cx="1083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4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3DCAE457-9C75-49AE-9B71-9ACF238127D5}"/>
                    </a:ext>
                  </a:extLst>
                </p14:cNvPr>
                <p14:cNvContentPartPr/>
                <p14:nvPr/>
              </p14:nvContentPartPr>
              <p14:xfrm>
                <a:off x="5743010" y="1795651"/>
                <a:ext cx="138600" cy="193680"/>
              </p14:xfrm>
            </p:contentPart>
          </mc:Choice>
          <mc:Fallback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3DCAE457-9C75-49AE-9B71-9ACF238127D5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5738690" y="1791331"/>
                  <a:ext cx="14724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6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6395BBF9-D890-483B-B459-8485C8207DE0}"/>
                    </a:ext>
                  </a:extLst>
                </p14:cNvPr>
                <p14:cNvContentPartPr/>
                <p14:nvPr/>
              </p14:nvContentPartPr>
              <p14:xfrm>
                <a:off x="5980250" y="1773691"/>
                <a:ext cx="97560" cy="88560"/>
              </p14:xfrm>
            </p:contentPart>
          </mc:Choice>
          <mc:Fallback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6395BBF9-D890-483B-B459-8485C8207DE0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5975930" y="1769371"/>
                  <a:ext cx="10620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8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DBDE5457-93E0-455B-B5EC-7D601C49F9D6}"/>
                    </a:ext>
                  </a:extLst>
                </p14:cNvPr>
                <p14:cNvContentPartPr/>
                <p14:nvPr/>
              </p14:nvContentPartPr>
              <p14:xfrm>
                <a:off x="6095090" y="1758211"/>
                <a:ext cx="92880" cy="96120"/>
              </p14:xfrm>
            </p:contentPart>
          </mc:Choice>
          <mc:Fallback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DBDE5457-93E0-455B-B5EC-7D601C49F9D6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6090770" y="1753891"/>
                  <a:ext cx="10152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0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2286118D-B3C5-41AA-8DC6-E14BC3B8B61E}"/>
                    </a:ext>
                  </a:extLst>
                </p14:cNvPr>
                <p14:cNvContentPartPr/>
                <p14:nvPr/>
              </p14:nvContentPartPr>
              <p14:xfrm>
                <a:off x="6180410" y="1749931"/>
                <a:ext cx="84240" cy="231120"/>
              </p14:xfrm>
            </p:contentPart>
          </mc:Choice>
          <mc:Fallback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2286118D-B3C5-41AA-8DC6-E14BC3B8B61E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6176090" y="1745611"/>
                  <a:ext cx="92880" cy="23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2">
              <p14:nvContentPartPr>
                <p14:cNvPr id="454" name="Freihand 453">
                  <a:extLst>
                    <a:ext uri="{FF2B5EF4-FFF2-40B4-BE49-F238E27FC236}">
                      <a16:creationId xmlns:a16="http://schemas.microsoft.com/office/drawing/2014/main" id="{13B1457B-8060-41BB-A5E1-6A04F9A3BE98}"/>
                    </a:ext>
                  </a:extLst>
                </p14:cNvPr>
                <p14:cNvContentPartPr/>
                <p14:nvPr/>
              </p14:nvContentPartPr>
              <p14:xfrm>
                <a:off x="6262130" y="1746331"/>
                <a:ext cx="97560" cy="78120"/>
              </p14:xfrm>
            </p:contentPart>
          </mc:Choice>
          <mc:Fallback>
            <p:pic>
              <p:nvPicPr>
                <p:cNvPr id="454" name="Freihand 453">
                  <a:extLst>
                    <a:ext uri="{FF2B5EF4-FFF2-40B4-BE49-F238E27FC236}">
                      <a16:creationId xmlns:a16="http://schemas.microsoft.com/office/drawing/2014/main" id="{13B1457B-8060-41BB-A5E1-6A04F9A3BE98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6257810" y="1742011"/>
                  <a:ext cx="1062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4">
              <p14:nvContentPartPr>
                <p14:cNvPr id="455" name="Freihand 454">
                  <a:extLst>
                    <a:ext uri="{FF2B5EF4-FFF2-40B4-BE49-F238E27FC236}">
                      <a16:creationId xmlns:a16="http://schemas.microsoft.com/office/drawing/2014/main" id="{7123FEE1-78FC-4753-8972-C8BF2F94A532}"/>
                    </a:ext>
                  </a:extLst>
                </p14:cNvPr>
                <p14:cNvContentPartPr/>
                <p14:nvPr/>
              </p14:nvContentPartPr>
              <p14:xfrm>
                <a:off x="6371930" y="1623211"/>
                <a:ext cx="111240" cy="193680"/>
              </p14:xfrm>
            </p:contentPart>
          </mc:Choice>
          <mc:Fallback>
            <p:pic>
              <p:nvPicPr>
                <p:cNvPr id="455" name="Freihand 454">
                  <a:extLst>
                    <a:ext uri="{FF2B5EF4-FFF2-40B4-BE49-F238E27FC236}">
                      <a16:creationId xmlns:a16="http://schemas.microsoft.com/office/drawing/2014/main" id="{7123FEE1-78FC-4753-8972-C8BF2F94A532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6367610" y="1618891"/>
                  <a:ext cx="1198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6">
              <p14:nvContentPartPr>
                <p14:cNvPr id="456" name="Freihand 455">
                  <a:extLst>
                    <a:ext uri="{FF2B5EF4-FFF2-40B4-BE49-F238E27FC236}">
                      <a16:creationId xmlns:a16="http://schemas.microsoft.com/office/drawing/2014/main" id="{6A35E086-FDDF-4D9D-814E-D363983A409E}"/>
                    </a:ext>
                  </a:extLst>
                </p14:cNvPr>
                <p14:cNvContentPartPr/>
                <p14:nvPr/>
              </p14:nvContentPartPr>
              <p14:xfrm>
                <a:off x="6486050" y="1616011"/>
                <a:ext cx="106200" cy="164520"/>
              </p14:xfrm>
            </p:contentPart>
          </mc:Choice>
          <mc:Fallback>
            <p:pic>
              <p:nvPicPr>
                <p:cNvPr id="456" name="Freihand 455">
                  <a:extLst>
                    <a:ext uri="{FF2B5EF4-FFF2-40B4-BE49-F238E27FC236}">
                      <a16:creationId xmlns:a16="http://schemas.microsoft.com/office/drawing/2014/main" id="{6A35E086-FDDF-4D9D-814E-D363983A409E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6481730" y="1611691"/>
                  <a:ext cx="1148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8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A2E0DD2D-C258-4068-A5C8-151752FD07FC}"/>
                    </a:ext>
                  </a:extLst>
                </p14:cNvPr>
                <p14:cNvContentPartPr/>
                <p14:nvPr/>
              </p14:nvContentPartPr>
              <p14:xfrm>
                <a:off x="6397850" y="1576411"/>
                <a:ext cx="360" cy="360"/>
              </p14:xfrm>
            </p:contentPart>
          </mc:Choice>
          <mc:Fallback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A2E0DD2D-C258-4068-A5C8-151752FD07FC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6393530" y="15720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9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77D15286-ADFD-420F-897C-995CD1ABB085}"/>
                    </a:ext>
                  </a:extLst>
                </p14:cNvPr>
                <p14:cNvContentPartPr/>
                <p14:nvPr/>
              </p14:nvContentPartPr>
              <p14:xfrm>
                <a:off x="6605210" y="1695211"/>
                <a:ext cx="149760" cy="61200"/>
              </p14:xfrm>
            </p:contentPart>
          </mc:Choice>
          <mc:Fallback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77D15286-ADFD-420F-897C-995CD1ABB085}"/>
                    </a:ext>
                  </a:extLst>
                </p:cNvPr>
                <p:cNvPicPr/>
                <p:nvPr/>
              </p:nvPicPr>
              <p:blipFill>
                <a:blip r:embed="rId740"/>
                <a:stretch>
                  <a:fillRect/>
                </a:stretch>
              </p:blipFill>
              <p:spPr>
                <a:xfrm>
                  <a:off x="6600890" y="1690891"/>
                  <a:ext cx="158400" cy="6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1">
              <p14:nvContentPartPr>
                <p14:cNvPr id="459" name="Freihand 458">
                  <a:extLst>
                    <a:ext uri="{FF2B5EF4-FFF2-40B4-BE49-F238E27FC236}">
                      <a16:creationId xmlns:a16="http://schemas.microsoft.com/office/drawing/2014/main" id="{73F53BEB-F66E-495E-A34F-A6CD0EDAE3CB}"/>
                    </a:ext>
                  </a:extLst>
                </p14:cNvPr>
                <p14:cNvContentPartPr/>
                <p14:nvPr/>
              </p14:nvContentPartPr>
              <p14:xfrm>
                <a:off x="6738410" y="1560931"/>
                <a:ext cx="119880" cy="172080"/>
              </p14:xfrm>
            </p:contentPart>
          </mc:Choice>
          <mc:Fallback>
            <p:pic>
              <p:nvPicPr>
                <p:cNvPr id="459" name="Freihand 458">
                  <a:extLst>
                    <a:ext uri="{FF2B5EF4-FFF2-40B4-BE49-F238E27FC236}">
                      <a16:creationId xmlns:a16="http://schemas.microsoft.com/office/drawing/2014/main" id="{73F53BEB-F66E-495E-A34F-A6CD0EDAE3CB}"/>
                    </a:ext>
                  </a:extLst>
                </p:cNvPr>
                <p:cNvPicPr/>
                <p:nvPr/>
              </p:nvPicPr>
              <p:blipFill>
                <a:blip r:embed="rId742"/>
                <a:stretch>
                  <a:fillRect/>
                </a:stretch>
              </p:blipFill>
              <p:spPr>
                <a:xfrm>
                  <a:off x="6734090" y="1556611"/>
                  <a:ext cx="12852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3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52C51C17-A298-41C0-9CC3-5689B997998D}"/>
                    </a:ext>
                  </a:extLst>
                </p14:cNvPr>
                <p14:cNvContentPartPr/>
                <p14:nvPr/>
              </p14:nvContentPartPr>
              <p14:xfrm>
                <a:off x="6848570" y="1627891"/>
                <a:ext cx="154080" cy="66600"/>
              </p14:xfrm>
            </p:contentPart>
          </mc:Choice>
          <mc:Fallback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52C51C17-A298-41C0-9CC3-5689B997998D}"/>
                    </a:ext>
                  </a:extLst>
                </p:cNvPr>
                <p:cNvPicPr/>
                <p:nvPr/>
              </p:nvPicPr>
              <p:blipFill>
                <a:blip r:embed="rId744"/>
                <a:stretch>
                  <a:fillRect/>
                </a:stretch>
              </p:blipFill>
              <p:spPr>
                <a:xfrm>
                  <a:off x="6844250" y="1623571"/>
                  <a:ext cx="16272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5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175B9093-73F2-49E5-A1D4-C0C1D74B877C}"/>
                    </a:ext>
                  </a:extLst>
                </p14:cNvPr>
                <p14:cNvContentPartPr/>
                <p14:nvPr/>
              </p14:nvContentPartPr>
              <p14:xfrm>
                <a:off x="6969890" y="1635811"/>
                <a:ext cx="89640" cy="75600"/>
              </p14:xfrm>
            </p:contentPart>
          </mc:Choice>
          <mc:Fallback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175B9093-73F2-49E5-A1D4-C0C1D74B877C}"/>
                    </a:ext>
                  </a:extLst>
                </p:cNvPr>
                <p:cNvPicPr/>
                <p:nvPr/>
              </p:nvPicPr>
              <p:blipFill>
                <a:blip r:embed="rId746"/>
                <a:stretch>
                  <a:fillRect/>
                </a:stretch>
              </p:blipFill>
              <p:spPr>
                <a:xfrm>
                  <a:off x="6965570" y="1631491"/>
                  <a:ext cx="98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7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65645BA0-4FD2-45E6-87C8-F2D93A73888E}"/>
                    </a:ext>
                  </a:extLst>
                </p14:cNvPr>
                <p14:cNvContentPartPr/>
                <p14:nvPr/>
              </p14:nvContentPartPr>
              <p14:xfrm>
                <a:off x="7061690" y="1408291"/>
                <a:ext cx="45720" cy="114480"/>
              </p14:xfrm>
            </p:contentPart>
          </mc:Choice>
          <mc:Fallback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65645BA0-4FD2-45E6-87C8-F2D93A73888E}"/>
                    </a:ext>
                  </a:extLst>
                </p:cNvPr>
                <p:cNvPicPr/>
                <p:nvPr/>
              </p:nvPicPr>
              <p:blipFill>
                <a:blip r:embed="rId748"/>
                <a:stretch>
                  <a:fillRect/>
                </a:stretch>
              </p:blipFill>
              <p:spPr>
                <a:xfrm>
                  <a:off x="7057370" y="1403971"/>
                  <a:ext cx="543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9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DD8436D5-8D0A-4A70-B7D2-C5A84756BA16}"/>
                    </a:ext>
                  </a:extLst>
                </p14:cNvPr>
                <p14:cNvContentPartPr/>
                <p14:nvPr/>
              </p14:nvContentPartPr>
              <p14:xfrm>
                <a:off x="7117490" y="1637251"/>
                <a:ext cx="15840" cy="12240"/>
              </p14:xfrm>
            </p:contentPart>
          </mc:Choice>
          <mc:Fallback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DD8436D5-8D0A-4A70-B7D2-C5A84756BA16}"/>
                    </a:ext>
                  </a:extLst>
                </p:cNvPr>
                <p:cNvPicPr/>
                <p:nvPr/>
              </p:nvPicPr>
              <p:blipFill>
                <a:blip r:embed="rId750"/>
                <a:stretch>
                  <a:fillRect/>
                </a:stretch>
              </p:blipFill>
              <p:spPr>
                <a:xfrm>
                  <a:off x="7113170" y="1632931"/>
                  <a:ext cx="244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1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BCC98C53-2B73-4CCE-A07B-D0CCA94F90E3}"/>
                    </a:ext>
                  </a:extLst>
                </p14:cNvPr>
                <p14:cNvContentPartPr/>
                <p14:nvPr/>
              </p14:nvContentPartPr>
              <p14:xfrm>
                <a:off x="4030490" y="1545091"/>
                <a:ext cx="644400" cy="50760"/>
              </p14:xfrm>
            </p:contentPart>
          </mc:Choice>
          <mc:Fallback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BCC98C53-2B73-4CCE-A07B-D0CCA94F90E3}"/>
                    </a:ext>
                  </a:extLst>
                </p:cNvPr>
                <p:cNvPicPr/>
                <p:nvPr/>
              </p:nvPicPr>
              <p:blipFill>
                <a:blip r:embed="rId752"/>
                <a:stretch>
                  <a:fillRect/>
                </a:stretch>
              </p:blipFill>
              <p:spPr>
                <a:xfrm>
                  <a:off x="4026170" y="1540771"/>
                  <a:ext cx="65304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3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24BAD4D3-4413-4687-8F03-4E7CD97878EA}"/>
                    </a:ext>
                  </a:extLst>
                </p14:cNvPr>
                <p14:cNvContentPartPr/>
                <p14:nvPr/>
              </p14:nvContentPartPr>
              <p14:xfrm>
                <a:off x="3864890" y="1416211"/>
                <a:ext cx="309600" cy="210960"/>
              </p14:xfrm>
            </p:contentPart>
          </mc:Choice>
          <mc:Fallback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24BAD4D3-4413-4687-8F03-4E7CD97878EA}"/>
                    </a:ext>
                  </a:extLst>
                </p:cNvPr>
                <p:cNvPicPr/>
                <p:nvPr/>
              </p:nvPicPr>
              <p:blipFill>
                <a:blip r:embed="rId754"/>
                <a:stretch>
                  <a:fillRect/>
                </a:stretch>
              </p:blipFill>
              <p:spPr>
                <a:xfrm>
                  <a:off x="3860570" y="1411891"/>
                  <a:ext cx="318240" cy="21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5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4FB7E133-DFBB-4D39-8C9A-D28CCA6DD816}"/>
                    </a:ext>
                  </a:extLst>
                </p14:cNvPr>
                <p14:cNvContentPartPr/>
                <p14:nvPr/>
              </p14:nvContentPartPr>
              <p14:xfrm>
                <a:off x="5008970" y="3629131"/>
                <a:ext cx="1564200" cy="85320"/>
              </p14:xfrm>
            </p:contentPart>
          </mc:Choice>
          <mc:Fallback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4FB7E133-DFBB-4D39-8C9A-D28CCA6DD816}"/>
                    </a:ext>
                  </a:extLst>
                </p:cNvPr>
                <p:cNvPicPr/>
                <p:nvPr/>
              </p:nvPicPr>
              <p:blipFill>
                <a:blip r:embed="rId756"/>
                <a:stretch>
                  <a:fillRect/>
                </a:stretch>
              </p:blipFill>
              <p:spPr>
                <a:xfrm>
                  <a:off x="5004650" y="3624811"/>
                  <a:ext cx="157284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7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52E181C9-9836-4EA9-89C4-4D275D580C86}"/>
                    </a:ext>
                  </a:extLst>
                </p14:cNvPr>
                <p14:cNvContentPartPr/>
                <p14:nvPr/>
              </p14:nvContentPartPr>
              <p14:xfrm>
                <a:off x="5130290" y="3134131"/>
                <a:ext cx="181800" cy="184680"/>
              </p14:xfrm>
            </p:contentPart>
          </mc:Choice>
          <mc:Fallback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52E181C9-9836-4EA9-89C4-4D275D580C86}"/>
                    </a:ext>
                  </a:extLst>
                </p:cNvPr>
                <p:cNvPicPr/>
                <p:nvPr/>
              </p:nvPicPr>
              <p:blipFill>
                <a:blip r:embed="rId758"/>
                <a:stretch>
                  <a:fillRect/>
                </a:stretch>
              </p:blipFill>
              <p:spPr>
                <a:xfrm>
                  <a:off x="5125970" y="3129811"/>
                  <a:ext cx="1904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9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C4799074-5561-4087-ADFF-9B31B2FC41DE}"/>
                    </a:ext>
                  </a:extLst>
                </p14:cNvPr>
                <p14:cNvContentPartPr/>
                <p14:nvPr/>
              </p14:nvContentPartPr>
              <p14:xfrm>
                <a:off x="5402450" y="3151771"/>
                <a:ext cx="27000" cy="121320"/>
              </p14:xfrm>
            </p:contentPart>
          </mc:Choice>
          <mc:Fallback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C4799074-5561-4087-ADFF-9B31B2FC41DE}"/>
                    </a:ext>
                  </a:extLst>
                </p:cNvPr>
                <p:cNvPicPr/>
                <p:nvPr/>
              </p:nvPicPr>
              <p:blipFill>
                <a:blip r:embed="rId760"/>
                <a:stretch>
                  <a:fillRect/>
                </a:stretch>
              </p:blipFill>
              <p:spPr>
                <a:xfrm>
                  <a:off x="5398130" y="3147451"/>
                  <a:ext cx="3564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1">
              <p14:nvContentPartPr>
                <p14:cNvPr id="305" name="Freihand 304">
                  <a:extLst>
                    <a:ext uri="{FF2B5EF4-FFF2-40B4-BE49-F238E27FC236}">
                      <a16:creationId xmlns:a16="http://schemas.microsoft.com/office/drawing/2014/main" id="{90924067-8D89-4835-AD14-ED1D588ECCD1}"/>
                    </a:ext>
                  </a:extLst>
                </p14:cNvPr>
                <p14:cNvContentPartPr/>
                <p14:nvPr/>
              </p14:nvContentPartPr>
              <p14:xfrm>
                <a:off x="5335130" y="3140251"/>
                <a:ext cx="139680" cy="160200"/>
              </p14:xfrm>
            </p:contentPart>
          </mc:Choice>
          <mc:Fallback>
            <p:pic>
              <p:nvPicPr>
                <p:cNvPr id="305" name="Freihand 304">
                  <a:extLst>
                    <a:ext uri="{FF2B5EF4-FFF2-40B4-BE49-F238E27FC236}">
                      <a16:creationId xmlns:a16="http://schemas.microsoft.com/office/drawing/2014/main" id="{90924067-8D89-4835-AD14-ED1D588ECCD1}"/>
                    </a:ext>
                  </a:extLst>
                </p:cNvPr>
                <p:cNvPicPr/>
                <p:nvPr/>
              </p:nvPicPr>
              <p:blipFill>
                <a:blip r:embed="rId762"/>
                <a:stretch>
                  <a:fillRect/>
                </a:stretch>
              </p:blipFill>
              <p:spPr>
                <a:xfrm>
                  <a:off x="5330810" y="3135931"/>
                  <a:ext cx="148320" cy="16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3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B840681E-1C44-4CFE-9281-98CDC07E3A10}"/>
                    </a:ext>
                  </a:extLst>
                </p14:cNvPr>
                <p14:cNvContentPartPr/>
                <p14:nvPr/>
              </p14:nvContentPartPr>
              <p14:xfrm>
                <a:off x="5561930" y="3138091"/>
                <a:ext cx="11520" cy="148320"/>
              </p14:xfrm>
            </p:contentPart>
          </mc:Choice>
          <mc:Fallback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B840681E-1C44-4CFE-9281-98CDC07E3A10}"/>
                    </a:ext>
                  </a:extLst>
                </p:cNvPr>
                <p:cNvPicPr/>
                <p:nvPr/>
              </p:nvPicPr>
              <p:blipFill>
                <a:blip r:embed="rId764"/>
                <a:stretch>
                  <a:fillRect/>
                </a:stretch>
              </p:blipFill>
              <p:spPr>
                <a:xfrm>
                  <a:off x="5557610" y="3133771"/>
                  <a:ext cx="20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5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D32A4FA9-8058-49B8-8A3D-146175E2AB40}"/>
                    </a:ext>
                  </a:extLst>
                </p14:cNvPr>
                <p14:cNvContentPartPr/>
                <p14:nvPr/>
              </p14:nvContentPartPr>
              <p14:xfrm>
                <a:off x="5487410" y="3107491"/>
                <a:ext cx="152640" cy="87840"/>
              </p14:xfrm>
            </p:contentPart>
          </mc:Choice>
          <mc:Fallback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D32A4FA9-8058-49B8-8A3D-146175E2AB40}"/>
                    </a:ext>
                  </a:extLst>
                </p:cNvPr>
                <p:cNvPicPr/>
                <p:nvPr/>
              </p:nvPicPr>
              <p:blipFill>
                <a:blip r:embed="rId766"/>
                <a:stretch>
                  <a:fillRect/>
                </a:stretch>
              </p:blipFill>
              <p:spPr>
                <a:xfrm>
                  <a:off x="5483090" y="3103171"/>
                  <a:ext cx="16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7">
              <p14:nvContentPartPr>
                <p14:cNvPr id="308" name="Freihand 307">
                  <a:extLst>
                    <a:ext uri="{FF2B5EF4-FFF2-40B4-BE49-F238E27FC236}">
                      <a16:creationId xmlns:a16="http://schemas.microsoft.com/office/drawing/2014/main" id="{B7CFD072-AF94-4CBE-BC4B-C1BC01C7F3A5}"/>
                    </a:ext>
                  </a:extLst>
                </p14:cNvPr>
                <p14:cNvContentPartPr/>
                <p14:nvPr/>
              </p14:nvContentPartPr>
              <p14:xfrm>
                <a:off x="5642930" y="3210811"/>
                <a:ext cx="115200" cy="21240"/>
              </p14:xfrm>
            </p:contentPart>
          </mc:Choice>
          <mc:Fallback>
            <p:pic>
              <p:nvPicPr>
                <p:cNvPr id="308" name="Freihand 307">
                  <a:extLst>
                    <a:ext uri="{FF2B5EF4-FFF2-40B4-BE49-F238E27FC236}">
                      <a16:creationId xmlns:a16="http://schemas.microsoft.com/office/drawing/2014/main" id="{B7CFD072-AF94-4CBE-BC4B-C1BC01C7F3A5}"/>
                    </a:ext>
                  </a:extLst>
                </p:cNvPr>
                <p:cNvPicPr/>
                <p:nvPr/>
              </p:nvPicPr>
              <p:blipFill>
                <a:blip r:embed="rId768"/>
                <a:stretch>
                  <a:fillRect/>
                </a:stretch>
              </p:blipFill>
              <p:spPr>
                <a:xfrm>
                  <a:off x="5638610" y="3206491"/>
                  <a:ext cx="1238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9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6C773CFA-233A-47E3-9C84-F3D607169A71}"/>
                    </a:ext>
                  </a:extLst>
                </p14:cNvPr>
                <p14:cNvContentPartPr/>
                <p14:nvPr/>
              </p14:nvContentPartPr>
              <p14:xfrm>
                <a:off x="5799890" y="3134131"/>
                <a:ext cx="11520" cy="123480"/>
              </p14:xfrm>
            </p:contentPart>
          </mc:Choice>
          <mc:Fallback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6C773CFA-233A-47E3-9C84-F3D607169A71}"/>
                    </a:ext>
                  </a:extLst>
                </p:cNvPr>
                <p:cNvPicPr/>
                <p:nvPr/>
              </p:nvPicPr>
              <p:blipFill>
                <a:blip r:embed="rId770"/>
                <a:stretch>
                  <a:fillRect/>
                </a:stretch>
              </p:blipFill>
              <p:spPr>
                <a:xfrm>
                  <a:off x="5795570" y="3129811"/>
                  <a:ext cx="201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1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470ED6B-D524-471D-A995-D1AF04EE4306}"/>
                    </a:ext>
                  </a:extLst>
                </p14:cNvPr>
                <p14:cNvContentPartPr/>
                <p14:nvPr/>
              </p14:nvContentPartPr>
              <p14:xfrm>
                <a:off x="5726090" y="3116851"/>
                <a:ext cx="133200" cy="165960"/>
              </p14:xfrm>
            </p:contentPart>
          </mc:Choice>
          <mc:Fallback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470ED6B-D524-471D-A995-D1AF04EE4306}"/>
                    </a:ext>
                  </a:extLst>
                </p:cNvPr>
                <p:cNvPicPr/>
                <p:nvPr/>
              </p:nvPicPr>
              <p:blipFill>
                <a:blip r:embed="rId772"/>
                <a:stretch>
                  <a:fillRect/>
                </a:stretch>
              </p:blipFill>
              <p:spPr>
                <a:xfrm>
                  <a:off x="5721770" y="3112531"/>
                  <a:ext cx="1418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3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C6EBD65D-567E-4BF9-8C2E-919E7A441AB4}"/>
                    </a:ext>
                  </a:extLst>
                </p14:cNvPr>
                <p14:cNvContentPartPr/>
                <p14:nvPr/>
              </p14:nvContentPartPr>
              <p14:xfrm>
                <a:off x="5921930" y="3152131"/>
                <a:ext cx="133200" cy="115920"/>
              </p14:xfrm>
            </p:contentPart>
          </mc:Choice>
          <mc:Fallback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C6EBD65D-567E-4BF9-8C2E-919E7A441AB4}"/>
                    </a:ext>
                  </a:extLst>
                </p:cNvPr>
                <p:cNvPicPr/>
                <p:nvPr/>
              </p:nvPicPr>
              <p:blipFill>
                <a:blip r:embed="rId774"/>
                <a:stretch>
                  <a:fillRect/>
                </a:stretch>
              </p:blipFill>
              <p:spPr>
                <a:xfrm>
                  <a:off x="5917610" y="3147811"/>
                  <a:ext cx="1418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5">
              <p14:nvContentPartPr>
                <p14:cNvPr id="313" name="Freihand 312">
                  <a:extLst>
                    <a:ext uri="{FF2B5EF4-FFF2-40B4-BE49-F238E27FC236}">
                      <a16:creationId xmlns:a16="http://schemas.microsoft.com/office/drawing/2014/main" id="{33A6E5FE-F4C3-4CC2-8C63-577107412FB6}"/>
                    </a:ext>
                  </a:extLst>
                </p14:cNvPr>
                <p14:cNvContentPartPr/>
                <p14:nvPr/>
              </p14:nvContentPartPr>
              <p14:xfrm>
                <a:off x="6155570" y="3121171"/>
                <a:ext cx="116280" cy="131760"/>
              </p14:xfrm>
            </p:contentPart>
          </mc:Choice>
          <mc:Fallback>
            <p:pic>
              <p:nvPicPr>
                <p:cNvPr id="313" name="Freihand 312">
                  <a:extLst>
                    <a:ext uri="{FF2B5EF4-FFF2-40B4-BE49-F238E27FC236}">
                      <a16:creationId xmlns:a16="http://schemas.microsoft.com/office/drawing/2014/main" id="{33A6E5FE-F4C3-4CC2-8C63-577107412FB6}"/>
                    </a:ext>
                  </a:extLst>
                </p:cNvPr>
                <p:cNvPicPr/>
                <p:nvPr/>
              </p:nvPicPr>
              <p:blipFill>
                <a:blip r:embed="rId776"/>
                <a:stretch>
                  <a:fillRect/>
                </a:stretch>
              </p:blipFill>
              <p:spPr>
                <a:xfrm>
                  <a:off x="6151250" y="3116851"/>
                  <a:ext cx="12492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7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AD34F3F5-AB52-46C1-AA78-4D21EB9880FD}"/>
                    </a:ext>
                  </a:extLst>
                </p14:cNvPr>
                <p14:cNvContentPartPr/>
                <p14:nvPr/>
              </p14:nvContentPartPr>
              <p14:xfrm>
                <a:off x="6324050" y="3112891"/>
                <a:ext cx="18360" cy="159840"/>
              </p14:xfrm>
            </p:contentPart>
          </mc:Choice>
          <mc:Fallback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AD34F3F5-AB52-46C1-AA78-4D21EB9880FD}"/>
                    </a:ext>
                  </a:extLst>
                </p:cNvPr>
                <p:cNvPicPr/>
                <p:nvPr/>
              </p:nvPicPr>
              <p:blipFill>
                <a:blip r:embed="rId778"/>
                <a:stretch>
                  <a:fillRect/>
                </a:stretch>
              </p:blipFill>
              <p:spPr>
                <a:xfrm>
                  <a:off x="6319730" y="3108571"/>
                  <a:ext cx="2700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9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7FDA6FB4-DA81-4707-A689-DBA872BD90BA}"/>
                    </a:ext>
                  </a:extLst>
                </p14:cNvPr>
                <p14:cNvContentPartPr/>
                <p14:nvPr/>
              </p14:nvContentPartPr>
              <p14:xfrm>
                <a:off x="6226490" y="3097051"/>
                <a:ext cx="179640" cy="81360"/>
              </p14:xfrm>
            </p:contentPart>
          </mc:Choice>
          <mc:Fallback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7FDA6FB4-DA81-4707-A689-DBA872BD90BA}"/>
                    </a:ext>
                  </a:extLst>
                </p:cNvPr>
                <p:cNvPicPr/>
                <p:nvPr/>
              </p:nvPicPr>
              <p:blipFill>
                <a:blip r:embed="rId780"/>
                <a:stretch>
                  <a:fillRect/>
                </a:stretch>
              </p:blipFill>
              <p:spPr>
                <a:xfrm>
                  <a:off x="6222170" y="3092731"/>
                  <a:ext cx="18828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1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7EB5DA42-77C2-460C-BA98-2C6C31625465}"/>
                    </a:ext>
                  </a:extLst>
                </p14:cNvPr>
                <p14:cNvContentPartPr/>
                <p14:nvPr/>
              </p14:nvContentPartPr>
              <p14:xfrm>
                <a:off x="6448970" y="3128371"/>
                <a:ext cx="19800" cy="130320"/>
              </p14:xfrm>
            </p:contentPart>
          </mc:Choice>
          <mc:Fallback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7EB5DA42-77C2-460C-BA98-2C6C31625465}"/>
                    </a:ext>
                  </a:extLst>
                </p:cNvPr>
                <p:cNvPicPr/>
                <p:nvPr/>
              </p:nvPicPr>
              <p:blipFill>
                <a:blip r:embed="rId782"/>
                <a:stretch>
                  <a:fillRect/>
                </a:stretch>
              </p:blipFill>
              <p:spPr>
                <a:xfrm>
                  <a:off x="6444650" y="3124051"/>
                  <a:ext cx="2844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3">
              <p14:nvContentPartPr>
                <p14:cNvPr id="471" name="Freihand 470">
                  <a:extLst>
                    <a:ext uri="{FF2B5EF4-FFF2-40B4-BE49-F238E27FC236}">
                      <a16:creationId xmlns:a16="http://schemas.microsoft.com/office/drawing/2014/main" id="{1BAC6BB7-42AC-447C-BA22-BA7CD37A1F30}"/>
                    </a:ext>
                  </a:extLst>
                </p14:cNvPr>
                <p14:cNvContentPartPr/>
                <p14:nvPr/>
              </p14:nvContentPartPr>
              <p14:xfrm>
                <a:off x="6661730" y="639331"/>
                <a:ext cx="1887480" cy="529200"/>
              </p14:xfrm>
            </p:contentPart>
          </mc:Choice>
          <mc:Fallback>
            <p:pic>
              <p:nvPicPr>
                <p:cNvPr id="471" name="Freihand 470">
                  <a:extLst>
                    <a:ext uri="{FF2B5EF4-FFF2-40B4-BE49-F238E27FC236}">
                      <a16:creationId xmlns:a16="http://schemas.microsoft.com/office/drawing/2014/main" id="{1BAC6BB7-42AC-447C-BA22-BA7CD37A1F30}"/>
                    </a:ext>
                  </a:extLst>
                </p:cNvPr>
                <p:cNvPicPr/>
                <p:nvPr/>
              </p:nvPicPr>
              <p:blipFill>
                <a:blip r:embed="rId784"/>
                <a:stretch>
                  <a:fillRect/>
                </a:stretch>
              </p:blipFill>
              <p:spPr>
                <a:xfrm>
                  <a:off x="6657410" y="635011"/>
                  <a:ext cx="1896120" cy="53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78" name="Gruppieren 477">
            <a:extLst>
              <a:ext uri="{FF2B5EF4-FFF2-40B4-BE49-F238E27FC236}">
                <a16:creationId xmlns:a16="http://schemas.microsoft.com/office/drawing/2014/main" id="{1571C2BF-5456-4936-9D07-E20BE90ED61A}"/>
              </a:ext>
            </a:extLst>
          </p:cNvPr>
          <p:cNvGrpSpPr/>
          <p:nvPr/>
        </p:nvGrpSpPr>
        <p:grpSpPr>
          <a:xfrm>
            <a:off x="7442930" y="2041171"/>
            <a:ext cx="308520" cy="265680"/>
            <a:chOff x="7442930" y="2041171"/>
            <a:chExt cx="308520" cy="265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85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98CD4B78-B3E7-4B8C-8E73-DC1BB45E6AB4}"/>
                    </a:ext>
                  </a:extLst>
                </p14:cNvPr>
                <p14:cNvContentPartPr/>
                <p14:nvPr/>
              </p14:nvContentPartPr>
              <p14:xfrm>
                <a:off x="7606370" y="2263651"/>
                <a:ext cx="7560" cy="30600"/>
              </p14:xfrm>
            </p:contentPart>
          </mc:Choice>
          <mc:Fallback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98CD4B78-B3E7-4B8C-8E73-DC1BB45E6AB4}"/>
                    </a:ext>
                  </a:extLst>
                </p:cNvPr>
                <p:cNvPicPr/>
                <p:nvPr/>
              </p:nvPicPr>
              <p:blipFill>
                <a:blip r:embed="rId786"/>
                <a:stretch>
                  <a:fillRect/>
                </a:stretch>
              </p:blipFill>
              <p:spPr>
                <a:xfrm>
                  <a:off x="7602050" y="2259331"/>
                  <a:ext cx="1620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7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0CD024A2-28A7-4FB8-A87F-77970B27CC21}"/>
                    </a:ext>
                  </a:extLst>
                </p14:cNvPr>
                <p14:cNvContentPartPr/>
                <p14:nvPr/>
              </p14:nvContentPartPr>
              <p14:xfrm>
                <a:off x="7508090" y="2041171"/>
                <a:ext cx="161640" cy="265680"/>
              </p14:xfrm>
            </p:contentPart>
          </mc:Choice>
          <mc:Fallback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0CD024A2-28A7-4FB8-A87F-77970B27CC21}"/>
                    </a:ext>
                  </a:extLst>
                </p:cNvPr>
                <p:cNvPicPr/>
                <p:nvPr/>
              </p:nvPicPr>
              <p:blipFill>
                <a:blip r:embed="rId788"/>
                <a:stretch>
                  <a:fillRect/>
                </a:stretch>
              </p:blipFill>
              <p:spPr>
                <a:xfrm>
                  <a:off x="7503770" y="2036851"/>
                  <a:ext cx="170280" cy="27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9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E0B92851-3E0A-4789-9083-39C64DAB65AB}"/>
                    </a:ext>
                  </a:extLst>
                </p14:cNvPr>
                <p14:cNvContentPartPr/>
                <p14:nvPr/>
              </p14:nvContentPartPr>
              <p14:xfrm>
                <a:off x="7442930" y="2142331"/>
                <a:ext cx="308520" cy="64440"/>
              </p14:xfrm>
            </p:contentPart>
          </mc:Choice>
          <mc:Fallback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E0B92851-3E0A-4789-9083-39C64DAB65AB}"/>
                    </a:ext>
                  </a:extLst>
                </p:cNvPr>
                <p:cNvPicPr/>
                <p:nvPr/>
              </p:nvPicPr>
              <p:blipFill>
                <a:blip r:embed="rId790"/>
                <a:stretch>
                  <a:fillRect/>
                </a:stretch>
              </p:blipFill>
              <p:spPr>
                <a:xfrm>
                  <a:off x="7438610" y="2138011"/>
                  <a:ext cx="317160" cy="7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791">
            <p14:nvContentPartPr>
              <p14:cNvPr id="477" name="Freihand 476">
                <a:extLst>
                  <a:ext uri="{FF2B5EF4-FFF2-40B4-BE49-F238E27FC236}">
                    <a16:creationId xmlns:a16="http://schemas.microsoft.com/office/drawing/2014/main" id="{13056BA1-2833-436B-BE32-45CD51CD3EB9}"/>
                  </a:ext>
                </a:extLst>
              </p14:cNvPr>
              <p14:cNvContentPartPr/>
              <p14:nvPr/>
            </p14:nvContentPartPr>
            <p14:xfrm>
              <a:off x="7433570" y="1529971"/>
              <a:ext cx="338040" cy="126360"/>
            </p14:xfrm>
          </p:contentPart>
        </mc:Choice>
        <mc:Fallback>
          <p:pic>
            <p:nvPicPr>
              <p:cNvPr id="477" name="Freihand 476">
                <a:extLst>
                  <a:ext uri="{FF2B5EF4-FFF2-40B4-BE49-F238E27FC236}">
                    <a16:creationId xmlns:a16="http://schemas.microsoft.com/office/drawing/2014/main" id="{13056BA1-2833-436B-BE32-45CD51CD3EB9}"/>
                  </a:ext>
                </a:extLst>
              </p:cNvPr>
              <p:cNvPicPr/>
              <p:nvPr/>
            </p:nvPicPr>
            <p:blipFill>
              <a:blip r:embed="rId792"/>
              <a:stretch>
                <a:fillRect/>
              </a:stretch>
            </p:blipFill>
            <p:spPr>
              <a:xfrm>
                <a:off x="7429250" y="1525651"/>
                <a:ext cx="346680" cy="135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81844797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7459" name="Rectangle 2"/>
          <p:cNvSpPr>
            <a:spLocks noChangeArrowheads="1"/>
          </p:cNvSpPr>
          <p:nvPr/>
        </p:nvSpPr>
        <p:spPr bwMode="auto">
          <a:xfrm>
            <a:off x="4392613" y="97743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Inflation Germany</a:t>
            </a:r>
          </a:p>
        </p:txBody>
      </p:sp>
      <p:sp>
        <p:nvSpPr>
          <p:cNvPr id="147460" name="Text Box 3"/>
          <p:cNvSpPr txBox="1">
            <a:spLocks noChangeArrowheads="1"/>
          </p:cNvSpPr>
          <p:nvPr/>
        </p:nvSpPr>
        <p:spPr bwMode="auto">
          <a:xfrm>
            <a:off x="6045201" y="1223963"/>
            <a:ext cx="180975" cy="8255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147462" name="Text Box 5"/>
          <p:cNvSpPr txBox="1">
            <a:spLocks noChangeArrowheads="1"/>
          </p:cNvSpPr>
          <p:nvPr/>
        </p:nvSpPr>
        <p:spPr bwMode="auto">
          <a:xfrm>
            <a:off x="5205051" y="4334585"/>
            <a:ext cx="1402948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Destatis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62E19168-D8B8-4BA7-AE2B-CEE329AA2D0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6" name="Text Box 5">
            <a:extLst>
              <a:ext uri="{FF2B5EF4-FFF2-40B4-BE49-F238E27FC236}">
                <a16:creationId xmlns:a16="http://schemas.microsoft.com/office/drawing/2014/main" id="{9AEF68A6-255E-DB22-EEDC-5EBB2F56EF9A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995487" y="342374"/>
            <a:ext cx="655629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Yearly</a:t>
            </a:r>
            <a:endParaRPr lang="de-DE" sz="1400" dirty="0"/>
          </a:p>
        </p:txBody>
      </p:sp>
      <p:sp>
        <p:nvSpPr>
          <p:cNvPr id="8" name="Text Box 5">
            <a:extLst>
              <a:ext uri="{FF2B5EF4-FFF2-40B4-BE49-F238E27FC236}">
                <a16:creationId xmlns:a16="http://schemas.microsoft.com/office/drawing/2014/main" id="{96FB6B54-5B4B-BD28-9FD1-6EF2BF51EF4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496871" y="266117"/>
            <a:ext cx="1058303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Monthy p.a.</a:t>
            </a:r>
            <a:endParaRPr lang="de-DE" sz="1400" dirty="0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2952790F-D244-4745-B99E-0E4C499EA2C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599057"/>
            <a:ext cx="5833441" cy="3383396"/>
          </a:xfrm>
          <a:prstGeom prst="rect">
            <a:avLst/>
          </a:prstGeom>
        </p:spPr>
      </p:pic>
      <p:pic>
        <p:nvPicPr>
          <p:cNvPr id="3" name="Grafik 2">
            <a:extLst>
              <a:ext uri="{FF2B5EF4-FFF2-40B4-BE49-F238E27FC236}">
                <a16:creationId xmlns:a16="http://schemas.microsoft.com/office/drawing/2014/main" id="{63314F94-1207-C556-04D3-52EAA1B3EBE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29547" y="643490"/>
            <a:ext cx="5595122" cy="33630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530746C8-44B7-4A30-941C-F5C056CA0D53}"/>
                  </a:ext>
                </a:extLst>
              </p14:cNvPr>
              <p14:cNvContentPartPr/>
              <p14:nvPr/>
            </p14:nvContentPartPr>
            <p14:xfrm>
              <a:off x="326810" y="1965211"/>
              <a:ext cx="3410640" cy="81432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530746C8-44B7-4A30-941C-F5C056CA0D5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22490" y="1960891"/>
                <a:ext cx="3419280" cy="82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6E7E1A05-A85D-49C0-B125-40D4BC6BC089}"/>
                  </a:ext>
                </a:extLst>
              </p14:cNvPr>
              <p14:cNvContentPartPr/>
              <p14:nvPr/>
            </p14:nvContentPartPr>
            <p14:xfrm>
              <a:off x="1987490" y="1476691"/>
              <a:ext cx="1949400" cy="7041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6E7E1A05-A85D-49C0-B125-40D4BC6BC089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983170" y="1472371"/>
                <a:ext cx="1958040" cy="712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DC6EC7B4-CB2D-4D35-AAE0-3E25E3632340}"/>
                  </a:ext>
                </a:extLst>
              </p14:cNvPr>
              <p14:cNvContentPartPr/>
              <p14:nvPr/>
            </p14:nvContentPartPr>
            <p14:xfrm>
              <a:off x="3573290" y="2214691"/>
              <a:ext cx="1765800" cy="50724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DC6EC7B4-CB2D-4D35-AAE0-3E25E3632340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568970" y="2210371"/>
                <a:ext cx="1774440" cy="51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6E11A6B8-A9EA-4C81-A0A9-73F92995EF92}"/>
                  </a:ext>
                </a:extLst>
              </p14:cNvPr>
              <p14:cNvContentPartPr/>
              <p14:nvPr/>
            </p14:nvContentPartPr>
            <p14:xfrm>
              <a:off x="2103050" y="1456531"/>
              <a:ext cx="2123640" cy="65952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6E11A6B8-A9EA-4C81-A0A9-73F92995EF92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2098730" y="1452211"/>
                <a:ext cx="2132280" cy="66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5F51EEA-3193-4D83-AC5D-7B50F9919FEC}"/>
                  </a:ext>
                </a:extLst>
              </p14:cNvPr>
              <p14:cNvContentPartPr/>
              <p14:nvPr/>
            </p14:nvContentPartPr>
            <p14:xfrm>
              <a:off x="3569690" y="2206051"/>
              <a:ext cx="1777320" cy="52740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5F51EEA-3193-4D83-AC5D-7B50F9919FEC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3565370" y="2201731"/>
                <a:ext cx="1785960" cy="536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9D45085-6E99-476F-B2F8-02B60A07308C}"/>
                  </a:ext>
                </a:extLst>
              </p14:cNvPr>
              <p14:cNvContentPartPr/>
              <p14:nvPr/>
            </p14:nvContentPartPr>
            <p14:xfrm>
              <a:off x="3682730" y="2191291"/>
              <a:ext cx="1627560" cy="5583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9D45085-6E99-476F-B2F8-02B60A07308C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3678410" y="2186971"/>
                <a:ext cx="1636200" cy="567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0DE8522E-AF32-4974-A44D-5000EAF78C04}"/>
                  </a:ext>
                </a:extLst>
              </p14:cNvPr>
              <p14:cNvContentPartPr/>
              <p14:nvPr/>
            </p14:nvContentPartPr>
            <p14:xfrm>
              <a:off x="5338730" y="977731"/>
              <a:ext cx="502560" cy="17377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0DE8522E-AF32-4974-A44D-5000EAF78C04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5334410" y="973411"/>
                <a:ext cx="511200" cy="1746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11BE713D-47B9-4AAF-A4AE-E8324C460292}"/>
              </a:ext>
            </a:extLst>
          </p:cNvPr>
          <p:cNvGrpSpPr/>
          <p:nvPr/>
        </p:nvGrpSpPr>
        <p:grpSpPr>
          <a:xfrm>
            <a:off x="650450" y="124891"/>
            <a:ext cx="5082480" cy="1620720"/>
            <a:chOff x="650450" y="124891"/>
            <a:chExt cx="5082480" cy="1620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30D22721-B08A-4A07-BA2D-0E1AA656E618}"/>
                    </a:ext>
                  </a:extLst>
                </p14:cNvPr>
                <p14:cNvContentPartPr/>
                <p14:nvPr/>
              </p14:nvContentPartPr>
              <p14:xfrm>
                <a:off x="5387690" y="1148731"/>
                <a:ext cx="360" cy="36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30D22721-B08A-4A07-BA2D-0E1AA656E61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5383370" y="11444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2F60B874-3CBD-4B3C-B83B-291FA39206D8}"/>
                    </a:ext>
                  </a:extLst>
                </p14:cNvPr>
                <p14:cNvContentPartPr/>
                <p14:nvPr/>
              </p14:nvContentPartPr>
              <p14:xfrm>
                <a:off x="1207010" y="1072411"/>
                <a:ext cx="4263840" cy="1494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2F60B874-3CBD-4B3C-B83B-291FA39206D8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1202690" y="1068091"/>
                  <a:ext cx="427248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418FFF9-A7B4-40E0-8069-47BB5CEEC432}"/>
                    </a:ext>
                  </a:extLst>
                </p14:cNvPr>
                <p14:cNvContentPartPr/>
                <p14:nvPr/>
              </p14:nvContentPartPr>
              <p14:xfrm>
                <a:off x="925850" y="1040011"/>
                <a:ext cx="312840" cy="7956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418FFF9-A7B4-40E0-8069-47BB5CEEC432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21530" y="1035691"/>
                  <a:ext cx="32148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ECC82D0E-37D1-4122-B92B-EA438AD7E600}"/>
                    </a:ext>
                  </a:extLst>
                </p14:cNvPr>
                <p14:cNvContentPartPr/>
                <p14:nvPr/>
              </p14:nvContentPartPr>
              <p14:xfrm>
                <a:off x="968690" y="566611"/>
                <a:ext cx="700560" cy="68004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ECC82D0E-37D1-4122-B92B-EA438AD7E600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64370" y="562291"/>
                  <a:ext cx="709200" cy="68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D7ACEB47-7E64-46E2-BCB6-A6E41DA3F328}"/>
                    </a:ext>
                  </a:extLst>
                </p14:cNvPr>
                <p14:cNvContentPartPr/>
                <p14:nvPr/>
              </p14:nvContentPartPr>
              <p14:xfrm>
                <a:off x="1171370" y="219571"/>
                <a:ext cx="360" cy="36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D7ACEB47-7E64-46E2-BCB6-A6E41DA3F328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1167050" y="2152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C43BFBBB-0E3D-417F-9F2C-16510F05228B}"/>
                    </a:ext>
                  </a:extLst>
                </p14:cNvPr>
                <p14:cNvContentPartPr/>
                <p14:nvPr/>
              </p14:nvContentPartPr>
              <p14:xfrm>
                <a:off x="1598330" y="124891"/>
                <a:ext cx="18000" cy="828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C43BFBBB-0E3D-417F-9F2C-16510F05228B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594010" y="120571"/>
                  <a:ext cx="2664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F5542095-1EED-420A-9445-C6B8B92764AE}"/>
                    </a:ext>
                  </a:extLst>
                </p14:cNvPr>
                <p14:cNvContentPartPr/>
                <p14:nvPr/>
              </p14:nvContentPartPr>
              <p14:xfrm>
                <a:off x="751250" y="761371"/>
                <a:ext cx="17280" cy="1296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F5542095-1EED-420A-9445-C6B8B92764AE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46930" y="757051"/>
                  <a:ext cx="2592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77EB6888-E8B0-41B2-BA06-316916EB74B6}"/>
                    </a:ext>
                  </a:extLst>
                </p14:cNvPr>
                <p14:cNvContentPartPr/>
                <p14:nvPr/>
              </p14:nvContentPartPr>
              <p14:xfrm>
                <a:off x="806330" y="311011"/>
                <a:ext cx="129600" cy="12600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77EB6888-E8B0-41B2-BA06-316916EB74B6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802010" y="306691"/>
                  <a:ext cx="1382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FA9A6A3A-07EB-43FA-A836-A16DC8299BDC}"/>
                    </a:ext>
                  </a:extLst>
                </p14:cNvPr>
                <p14:cNvContentPartPr/>
                <p14:nvPr/>
              </p14:nvContentPartPr>
              <p14:xfrm>
                <a:off x="960770" y="362851"/>
                <a:ext cx="6120" cy="543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FA9A6A3A-07EB-43FA-A836-A16DC8299BDC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956450" y="358531"/>
                  <a:ext cx="14760" cy="6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D8BB30B9-4587-4106-8DA2-D9DDE05B0DF2}"/>
                    </a:ext>
                  </a:extLst>
                </p14:cNvPr>
                <p14:cNvContentPartPr/>
                <p14:nvPr/>
              </p14:nvContentPartPr>
              <p14:xfrm>
                <a:off x="985970" y="239731"/>
                <a:ext cx="14040" cy="18828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D8BB30B9-4587-4106-8DA2-D9DDE05B0DF2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981650" y="235411"/>
                  <a:ext cx="22680" cy="19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961B6A7-7194-4A8B-A659-12B4938B7A00}"/>
                    </a:ext>
                  </a:extLst>
                </p14:cNvPr>
                <p14:cNvContentPartPr/>
                <p14:nvPr/>
              </p14:nvContentPartPr>
              <p14:xfrm>
                <a:off x="1091090" y="320371"/>
                <a:ext cx="109800" cy="9612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961B6A7-7194-4A8B-A659-12B4938B7A00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086770" y="316051"/>
                  <a:ext cx="11844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222D085-A0CC-433B-917C-79F77F2F3D00}"/>
                    </a:ext>
                  </a:extLst>
                </p14:cNvPr>
                <p14:cNvContentPartPr/>
                <p14:nvPr/>
              </p14:nvContentPartPr>
              <p14:xfrm>
                <a:off x="1219250" y="291211"/>
                <a:ext cx="101520" cy="8856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222D085-A0CC-433B-917C-79F77F2F3D00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214930" y="286891"/>
                  <a:ext cx="11016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643275D4-9E2E-4BD4-A5EF-31AD2BD34B48}"/>
                    </a:ext>
                  </a:extLst>
                </p14:cNvPr>
                <p14:cNvContentPartPr/>
                <p14:nvPr/>
              </p14:nvContentPartPr>
              <p14:xfrm>
                <a:off x="1308890" y="233971"/>
                <a:ext cx="27720" cy="1440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643275D4-9E2E-4BD4-A5EF-31AD2BD34B4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1304570" y="229651"/>
                  <a:ext cx="36360" cy="2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9D8D8EC-E6C9-4FF8-84DD-DF4FC7E7F054}"/>
                    </a:ext>
                  </a:extLst>
                </p14:cNvPr>
                <p14:cNvContentPartPr/>
                <p14:nvPr/>
              </p14:nvContentPartPr>
              <p14:xfrm>
                <a:off x="1332650" y="259171"/>
                <a:ext cx="101880" cy="12564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9D8D8EC-E6C9-4FF8-84DD-DF4FC7E7F054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1328330" y="254851"/>
                  <a:ext cx="11052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259526DE-0829-4CB2-A697-100AF33E9C33}"/>
                    </a:ext>
                  </a:extLst>
                </p14:cNvPr>
                <p14:cNvContentPartPr/>
                <p14:nvPr/>
              </p14:nvContentPartPr>
              <p14:xfrm>
                <a:off x="1440650" y="262411"/>
                <a:ext cx="18360" cy="8244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259526DE-0829-4CB2-A697-100AF33E9C33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1436330" y="258091"/>
                  <a:ext cx="2700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3A24D4EC-F968-43FD-ADA4-666F49653FD5}"/>
                    </a:ext>
                  </a:extLst>
                </p14:cNvPr>
                <p14:cNvContentPartPr/>
                <p14:nvPr/>
              </p14:nvContentPartPr>
              <p14:xfrm>
                <a:off x="1464050" y="202291"/>
                <a:ext cx="102960" cy="11268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3A24D4EC-F968-43FD-ADA4-666F49653FD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1459730" y="197971"/>
                  <a:ext cx="11160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22B172B4-AD23-452F-96D5-94A0F62835BF}"/>
                    </a:ext>
                  </a:extLst>
                </p14:cNvPr>
                <p14:cNvContentPartPr/>
                <p14:nvPr/>
              </p14:nvContentPartPr>
              <p14:xfrm>
                <a:off x="1295930" y="1240531"/>
                <a:ext cx="664200" cy="50508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22B172B4-AD23-452F-96D5-94A0F62835BF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1291610" y="1236211"/>
                  <a:ext cx="672840" cy="51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794594B4-ACBA-4FC9-8577-71E72AF40ADF}"/>
                    </a:ext>
                  </a:extLst>
                </p14:cNvPr>
                <p14:cNvContentPartPr/>
                <p14:nvPr/>
              </p14:nvContentPartPr>
              <p14:xfrm>
                <a:off x="650450" y="1047931"/>
                <a:ext cx="568080" cy="3837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794594B4-ACBA-4FC9-8577-71E72AF40ADF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646130" y="1043611"/>
                  <a:ext cx="576720" cy="39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760BC4F9-1137-4687-90C5-CAF1F87B020C}"/>
                    </a:ext>
                  </a:extLst>
                </p14:cNvPr>
                <p14:cNvContentPartPr/>
                <p14:nvPr/>
              </p14:nvContentPartPr>
              <p14:xfrm>
                <a:off x="1820450" y="1150531"/>
                <a:ext cx="3912480" cy="42984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760BC4F9-1137-4687-90C5-CAF1F87B020C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816130" y="1146211"/>
                  <a:ext cx="3921120" cy="43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7463" name="Gruppieren 147462">
            <a:extLst>
              <a:ext uri="{FF2B5EF4-FFF2-40B4-BE49-F238E27FC236}">
                <a16:creationId xmlns:a16="http://schemas.microsoft.com/office/drawing/2014/main" id="{14920FCF-EA1D-4EC2-8B06-964EC722ADBD}"/>
              </a:ext>
            </a:extLst>
          </p:cNvPr>
          <p:cNvGrpSpPr/>
          <p:nvPr/>
        </p:nvGrpSpPr>
        <p:grpSpPr>
          <a:xfrm>
            <a:off x="6581450" y="1398211"/>
            <a:ext cx="5075280" cy="1315080"/>
            <a:chOff x="6581450" y="1398211"/>
            <a:chExt cx="5075280" cy="13150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C6F2FC8B-4733-4043-966C-ED19F57A74B5}"/>
                    </a:ext>
                  </a:extLst>
                </p14:cNvPr>
                <p14:cNvContentPartPr/>
                <p14:nvPr/>
              </p14:nvContentPartPr>
              <p14:xfrm>
                <a:off x="11306450" y="1438891"/>
                <a:ext cx="78840" cy="52308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C6F2FC8B-4733-4043-966C-ED19F57A74B5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1302130" y="1434571"/>
                  <a:ext cx="87480" cy="53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79E03F0-880E-4F55-8C1A-66D93BEC75D2}"/>
                    </a:ext>
                  </a:extLst>
                </p14:cNvPr>
                <p14:cNvContentPartPr/>
                <p14:nvPr/>
              </p14:nvContentPartPr>
              <p14:xfrm>
                <a:off x="11273330" y="1702411"/>
                <a:ext cx="160560" cy="36360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79E03F0-880E-4F55-8C1A-66D93BEC75D2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1269010" y="1698091"/>
                  <a:ext cx="169200" cy="37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0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6268273D-C498-49D5-B6F8-9A371F14FF56}"/>
                    </a:ext>
                  </a:extLst>
                </p14:cNvPr>
                <p14:cNvContentPartPr/>
                <p14:nvPr/>
              </p14:nvContentPartPr>
              <p14:xfrm>
                <a:off x="6725810" y="2584771"/>
                <a:ext cx="4930920" cy="9576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6268273D-C498-49D5-B6F8-9A371F14FF56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6721490" y="2580451"/>
                  <a:ext cx="493956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2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5DBF8D5-92ED-4A52-91FA-0D60365B3B59}"/>
                    </a:ext>
                  </a:extLst>
                </p14:cNvPr>
                <p14:cNvContentPartPr/>
                <p14:nvPr/>
              </p14:nvContentPartPr>
              <p14:xfrm>
                <a:off x="6716810" y="2652811"/>
                <a:ext cx="4874040" cy="6048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5DBF8D5-92ED-4A52-91FA-0D60365B3B59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6712490" y="2648491"/>
                  <a:ext cx="48826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4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D341BF7F-725F-4187-968A-32A1ECD64815}"/>
                    </a:ext>
                  </a:extLst>
                </p14:cNvPr>
                <p14:cNvContentPartPr/>
                <p14:nvPr/>
              </p14:nvContentPartPr>
              <p14:xfrm>
                <a:off x="6641210" y="1939291"/>
                <a:ext cx="852840" cy="587160"/>
              </p14:xfrm>
            </p:contentPart>
          </mc:Choice>
          <mc:Fallback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D341BF7F-725F-4187-968A-32A1ECD64815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6636890" y="1934971"/>
                  <a:ext cx="861480" cy="59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6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307FCE5-D96F-4C64-B0A3-00339BEF5C95}"/>
                    </a:ext>
                  </a:extLst>
                </p14:cNvPr>
                <p14:cNvContentPartPr/>
                <p14:nvPr/>
              </p14:nvContentPartPr>
              <p14:xfrm>
                <a:off x="6581450" y="2376691"/>
                <a:ext cx="322560" cy="181080"/>
              </p14:xfrm>
            </p:contentPart>
          </mc:Choice>
          <mc:Fallback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307FCE5-D96F-4C64-B0A3-00339BEF5C95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6577130" y="2372371"/>
                  <a:ext cx="331200" cy="18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8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EB1FEC14-A4EB-40A5-8DD7-277FF4D0230E}"/>
                    </a:ext>
                  </a:extLst>
                </p14:cNvPr>
                <p14:cNvContentPartPr/>
                <p14:nvPr/>
              </p14:nvContentPartPr>
              <p14:xfrm>
                <a:off x="7672970" y="1714651"/>
                <a:ext cx="45360" cy="171720"/>
              </p14:xfrm>
            </p:contentPart>
          </mc:Choice>
          <mc:Fallback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EB1FEC14-A4EB-40A5-8DD7-277FF4D0230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7668650" y="1710331"/>
                  <a:ext cx="5400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0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D82607FA-65FE-46DE-A554-F833D51CFC7A}"/>
                    </a:ext>
                  </a:extLst>
                </p14:cNvPr>
                <p14:cNvContentPartPr/>
                <p14:nvPr/>
              </p14:nvContentPartPr>
              <p14:xfrm>
                <a:off x="7678370" y="1698811"/>
                <a:ext cx="142200" cy="3312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D82607FA-65FE-46DE-A554-F833D51CFC7A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7674050" y="1694491"/>
                  <a:ext cx="1508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2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B137244-F8AE-4DCC-AC66-B6520B179981}"/>
                    </a:ext>
                  </a:extLst>
                </p14:cNvPr>
                <p14:cNvContentPartPr/>
                <p14:nvPr/>
              </p14:nvContentPartPr>
              <p14:xfrm>
                <a:off x="7654610" y="1747411"/>
                <a:ext cx="195480" cy="13032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B137244-F8AE-4DCC-AC66-B6520B179981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7650290" y="1743091"/>
                  <a:ext cx="204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4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752BC864-4540-4B66-8056-3036573088BC}"/>
                    </a:ext>
                  </a:extLst>
                </p14:cNvPr>
                <p14:cNvContentPartPr/>
                <p14:nvPr/>
              </p14:nvContentPartPr>
              <p14:xfrm>
                <a:off x="7844690" y="1683691"/>
                <a:ext cx="182880" cy="11304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752BC864-4540-4B66-8056-3036573088BC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7840370" y="1679371"/>
                  <a:ext cx="19152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6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AC39B633-A9D3-4A77-B376-5CB6E16B0240}"/>
                    </a:ext>
                  </a:extLst>
                </p14:cNvPr>
                <p14:cNvContentPartPr/>
                <p14:nvPr/>
              </p14:nvContentPartPr>
              <p14:xfrm>
                <a:off x="8079050" y="1680091"/>
                <a:ext cx="32760" cy="11520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AC39B633-A9D3-4A77-B376-5CB6E16B0240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8074730" y="1675771"/>
                  <a:ext cx="414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8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4863A9B-2924-43CB-A30C-3870CD302653}"/>
                    </a:ext>
                  </a:extLst>
                </p14:cNvPr>
                <p14:cNvContentPartPr/>
                <p14:nvPr/>
              </p14:nvContentPartPr>
              <p14:xfrm>
                <a:off x="7951970" y="1635811"/>
                <a:ext cx="214920" cy="17496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4863A9B-2924-43CB-A30C-3870CD302653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7947650" y="1631491"/>
                  <a:ext cx="22356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0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49C0903-B092-4086-8568-7ACFEB49A497}"/>
                    </a:ext>
                  </a:extLst>
                </p14:cNvPr>
                <p14:cNvContentPartPr/>
                <p14:nvPr/>
              </p14:nvContentPartPr>
              <p14:xfrm>
                <a:off x="8206130" y="1659931"/>
                <a:ext cx="110520" cy="3816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49C0903-B092-4086-8568-7ACFEB49A497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201810" y="1655611"/>
                  <a:ext cx="1191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2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3B9CBBD3-C8B0-4A9D-B6D0-687B1CDF8F6D}"/>
                    </a:ext>
                  </a:extLst>
                </p14:cNvPr>
                <p14:cNvContentPartPr/>
                <p14:nvPr/>
              </p14:nvContentPartPr>
              <p14:xfrm>
                <a:off x="8373530" y="1551571"/>
                <a:ext cx="156240" cy="15912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3B9CBBD3-C8B0-4A9D-B6D0-687B1CDF8F6D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369210" y="1547251"/>
                  <a:ext cx="16488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4">
              <p14:nvContentPartPr>
                <p14:cNvPr id="147456" name="Freihand 147455">
                  <a:extLst>
                    <a:ext uri="{FF2B5EF4-FFF2-40B4-BE49-F238E27FC236}">
                      <a16:creationId xmlns:a16="http://schemas.microsoft.com/office/drawing/2014/main" id="{69AFBC02-1420-4D85-A30F-D01E1EA38B32}"/>
                    </a:ext>
                  </a:extLst>
                </p14:cNvPr>
                <p14:cNvContentPartPr/>
                <p14:nvPr/>
              </p14:nvContentPartPr>
              <p14:xfrm>
                <a:off x="8519690" y="1548691"/>
                <a:ext cx="182160" cy="104400"/>
              </p14:xfrm>
            </p:contentPart>
          </mc:Choice>
          <mc:Fallback>
            <p:pic>
              <p:nvPicPr>
                <p:cNvPr id="147456" name="Freihand 147455">
                  <a:extLst>
                    <a:ext uri="{FF2B5EF4-FFF2-40B4-BE49-F238E27FC236}">
                      <a16:creationId xmlns:a16="http://schemas.microsoft.com/office/drawing/2014/main" id="{69AFBC02-1420-4D85-A30F-D01E1EA38B32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8515370" y="1544371"/>
                  <a:ext cx="19080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6">
              <p14:nvContentPartPr>
                <p14:cNvPr id="147457" name="Freihand 147456">
                  <a:extLst>
                    <a:ext uri="{FF2B5EF4-FFF2-40B4-BE49-F238E27FC236}">
                      <a16:creationId xmlns:a16="http://schemas.microsoft.com/office/drawing/2014/main" id="{F7F8D2E9-70BA-4616-B627-BD0F69E1D7C0}"/>
                    </a:ext>
                  </a:extLst>
                </p14:cNvPr>
                <p14:cNvContentPartPr/>
                <p14:nvPr/>
              </p14:nvContentPartPr>
              <p14:xfrm>
                <a:off x="8677010" y="1518811"/>
                <a:ext cx="100080" cy="176040"/>
              </p14:xfrm>
            </p:contentPart>
          </mc:Choice>
          <mc:Fallback>
            <p:pic>
              <p:nvPicPr>
                <p:cNvPr id="147457" name="Freihand 147456">
                  <a:extLst>
                    <a:ext uri="{FF2B5EF4-FFF2-40B4-BE49-F238E27FC236}">
                      <a16:creationId xmlns:a16="http://schemas.microsoft.com/office/drawing/2014/main" id="{F7F8D2E9-70BA-4616-B627-BD0F69E1D7C0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8672690" y="1514491"/>
                  <a:ext cx="108720" cy="18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8">
              <p14:nvContentPartPr>
                <p14:cNvPr id="147458" name="Freihand 147457">
                  <a:extLst>
                    <a:ext uri="{FF2B5EF4-FFF2-40B4-BE49-F238E27FC236}">
                      <a16:creationId xmlns:a16="http://schemas.microsoft.com/office/drawing/2014/main" id="{EB4D4BD3-3E33-4A1B-B5CC-095E9E31B0F7}"/>
                    </a:ext>
                  </a:extLst>
                </p14:cNvPr>
                <p14:cNvContentPartPr/>
                <p14:nvPr/>
              </p14:nvContentPartPr>
              <p14:xfrm>
                <a:off x="8782130" y="1488571"/>
                <a:ext cx="106560" cy="64080"/>
              </p14:xfrm>
            </p:contentPart>
          </mc:Choice>
          <mc:Fallback>
            <p:pic>
              <p:nvPicPr>
                <p:cNvPr id="147458" name="Freihand 147457">
                  <a:extLst>
                    <a:ext uri="{FF2B5EF4-FFF2-40B4-BE49-F238E27FC236}">
                      <a16:creationId xmlns:a16="http://schemas.microsoft.com/office/drawing/2014/main" id="{EB4D4BD3-3E33-4A1B-B5CC-095E9E31B0F7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8777810" y="1484251"/>
                  <a:ext cx="11520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0">
              <p14:nvContentPartPr>
                <p14:cNvPr id="147461" name="Freihand 147460">
                  <a:extLst>
                    <a:ext uri="{FF2B5EF4-FFF2-40B4-BE49-F238E27FC236}">
                      <a16:creationId xmlns:a16="http://schemas.microsoft.com/office/drawing/2014/main" id="{4C355183-E4C7-4AB3-A7E8-345BEF8EF604}"/>
                    </a:ext>
                  </a:extLst>
                </p14:cNvPr>
                <p14:cNvContentPartPr/>
                <p14:nvPr/>
              </p14:nvContentPartPr>
              <p14:xfrm>
                <a:off x="8835770" y="1398211"/>
                <a:ext cx="184680" cy="162720"/>
              </p14:xfrm>
            </p:contentPart>
          </mc:Choice>
          <mc:Fallback>
            <p:pic>
              <p:nvPicPr>
                <p:cNvPr id="147461" name="Freihand 147460">
                  <a:extLst>
                    <a:ext uri="{FF2B5EF4-FFF2-40B4-BE49-F238E27FC236}">
                      <a16:creationId xmlns:a16="http://schemas.microsoft.com/office/drawing/2014/main" id="{4C355183-E4C7-4AB3-A7E8-345BEF8EF604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8831450" y="1393891"/>
                  <a:ext cx="193320" cy="1713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120391664"/>
      </p:ext>
    </p:extLst>
  </p:cSld>
  <p:clrMapOvr>
    <a:masterClrMapping/>
  </p:clrMapOvr>
  <p:transition spd="med"/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531" name="Rectangle 2"/>
          <p:cNvSpPr>
            <a:spLocks noChangeArrowheads="1"/>
          </p:cNvSpPr>
          <p:nvPr/>
        </p:nvSpPr>
        <p:spPr bwMode="auto">
          <a:xfrm>
            <a:off x="0" y="188531"/>
            <a:ext cx="12089791" cy="4330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200" b="1">
                <a:solidFill>
                  <a:srgbClr val="000000"/>
                </a:solidFill>
                <a:latin typeface="Sparkasse Rg" pitchFamily="34" charset="0"/>
              </a:rPr>
              <a:t>CPI and the Energy component (Germany)</a:t>
            </a:r>
            <a:endParaRPr lang="de-DE" sz="22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50533" name="Text Box 4"/>
          <p:cNvSpPr txBox="1">
            <a:spLocks noChangeArrowheads="1"/>
          </p:cNvSpPr>
          <p:nvPr/>
        </p:nvSpPr>
        <p:spPr bwMode="auto">
          <a:xfrm>
            <a:off x="381189" y="5989949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Bundesbank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DA4D5F5-6579-4DA8-AFC5-7BDDF80B9F5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1FC3735-0F0F-7A19-2135-43D78ADB2D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2199" y="739742"/>
            <a:ext cx="7877076" cy="4734626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72A7A8-ABEC-4492-A08D-09455198CF33}"/>
                  </a:ext>
                </a:extLst>
              </p14:cNvPr>
              <p14:cNvContentPartPr/>
              <p14:nvPr/>
            </p14:nvContentPartPr>
            <p14:xfrm>
              <a:off x="4976570" y="548611"/>
              <a:ext cx="2301120" cy="619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72A7A8-ABEC-4492-A08D-09455198CF33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4972250" y="544291"/>
                <a:ext cx="2309760" cy="7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2BB2557D-96BA-426E-9619-0554E303769F}"/>
                  </a:ext>
                </a:extLst>
              </p14:cNvPr>
              <p14:cNvContentPartPr/>
              <p14:nvPr/>
            </p14:nvContentPartPr>
            <p14:xfrm>
              <a:off x="6956210" y="1613851"/>
              <a:ext cx="1088280" cy="186768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2BB2557D-96BA-426E-9619-0554E303769F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6951890" y="1609531"/>
                <a:ext cx="1096920" cy="187632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5524581"/>
      </p:ext>
    </p:extLst>
  </p:cSld>
  <p:clrMapOvr>
    <a:masterClrMapping/>
  </p:clrMapOvr>
  <p:transition spd="med"/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507" name="Rectangle 2"/>
          <p:cNvSpPr>
            <a:spLocks noChangeArrowheads="1"/>
          </p:cNvSpPr>
          <p:nvPr/>
        </p:nvSpPr>
        <p:spPr bwMode="auto">
          <a:xfrm>
            <a:off x="3341687" y="260356"/>
            <a:ext cx="65305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Energy and Inflation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9508" name="Text Box 3"/>
          <p:cNvSpPr txBox="1">
            <a:spLocks noChangeArrowheads="1"/>
          </p:cNvSpPr>
          <p:nvPr/>
        </p:nvSpPr>
        <p:spPr bwMode="auto">
          <a:xfrm>
            <a:off x="538728" y="817007"/>
            <a:ext cx="10907094" cy="16042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The weight of the energy component is roughly </a:t>
            </a:r>
            <a:r>
              <a:rPr lang="de-DE" sz="2400" dirty="0">
                <a:solidFill>
                  <a:srgbClr val="000000"/>
                </a:solidFill>
              </a:rPr>
              <a:t>10</a:t>
            </a:r>
            <a:r>
              <a:rPr lang="de-DE" sz="2400">
                <a:solidFill>
                  <a:srgbClr val="000000"/>
                </a:solidFill>
              </a:rPr>
              <a:t>% in CPI.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Calculate inflation, if energy price have rised by 40% and all other prices stayed the same.</a:t>
            </a: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7C27A8B-F9C5-4425-BDDB-B473C53FE20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586FDB6-4784-4881-AF4A-D251AB0C4CAB}"/>
                  </a:ext>
                </a:extLst>
              </p14:cNvPr>
              <p14:cNvContentPartPr/>
              <p14:nvPr/>
            </p14:nvContentPartPr>
            <p14:xfrm>
              <a:off x="6443570" y="1934971"/>
              <a:ext cx="876240" cy="5760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586FDB6-4784-4881-AF4A-D251AB0C4CA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6439250" y="1930651"/>
                <a:ext cx="884880" cy="66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D708B2AE-B665-4E9B-86B2-7995AC3FCE24}"/>
                  </a:ext>
                </a:extLst>
              </p14:cNvPr>
              <p14:cNvContentPartPr/>
              <p14:nvPr/>
            </p14:nvContentPartPr>
            <p14:xfrm>
              <a:off x="5427290" y="1147291"/>
              <a:ext cx="2540520" cy="6120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D708B2AE-B665-4E9B-86B2-7995AC3FCE2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5422970" y="1142971"/>
                <a:ext cx="2549160" cy="698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505" name="Gruppieren 149504">
            <a:extLst>
              <a:ext uri="{FF2B5EF4-FFF2-40B4-BE49-F238E27FC236}">
                <a16:creationId xmlns:a16="http://schemas.microsoft.com/office/drawing/2014/main" id="{7F87088F-5602-447E-B73A-2A2631EC4FA1}"/>
              </a:ext>
            </a:extLst>
          </p:cNvPr>
          <p:cNvGrpSpPr/>
          <p:nvPr/>
        </p:nvGrpSpPr>
        <p:grpSpPr>
          <a:xfrm>
            <a:off x="5678930" y="757411"/>
            <a:ext cx="1539000" cy="1545120"/>
            <a:chOff x="5678930" y="757411"/>
            <a:chExt cx="1539000" cy="1545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74D04DF1-7E7D-4644-A0FF-ACFD4A524041}"/>
                    </a:ext>
                  </a:extLst>
                </p14:cNvPr>
                <p14:cNvContentPartPr/>
                <p14:nvPr/>
              </p14:nvContentPartPr>
              <p14:xfrm>
                <a:off x="6475250" y="757411"/>
                <a:ext cx="742680" cy="58464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74D04DF1-7E7D-4644-A0FF-ACFD4A52404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6470930" y="753091"/>
                  <a:ext cx="751320" cy="59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88F8A4B0-EF49-42B3-90C3-FDECB4BCE268}"/>
                    </a:ext>
                  </a:extLst>
                </p14:cNvPr>
                <p14:cNvContentPartPr/>
                <p14:nvPr/>
              </p14:nvContentPartPr>
              <p14:xfrm>
                <a:off x="5784770" y="1288411"/>
                <a:ext cx="867240" cy="951480"/>
              </p14:xfrm>
            </p:contentPart>
          </mc:Choice>
          <mc:Fallback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88F8A4B0-EF49-42B3-90C3-FDECB4BCE268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80450" y="1284091"/>
                  <a:ext cx="875880" cy="9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149504" name="Freihand 149503">
                  <a:extLst>
                    <a:ext uri="{FF2B5EF4-FFF2-40B4-BE49-F238E27FC236}">
                      <a16:creationId xmlns:a16="http://schemas.microsoft.com/office/drawing/2014/main" id="{088F60A5-D6EA-4D05-8AF2-56813312FE25}"/>
                    </a:ext>
                  </a:extLst>
                </p14:cNvPr>
                <p14:cNvContentPartPr/>
                <p14:nvPr/>
              </p14:nvContentPartPr>
              <p14:xfrm>
                <a:off x="5678930" y="2150251"/>
                <a:ext cx="245160" cy="152280"/>
              </p14:xfrm>
            </p:contentPart>
          </mc:Choice>
          <mc:Fallback>
            <p:pic>
              <p:nvPicPr>
                <p:cNvPr id="149504" name="Freihand 149503">
                  <a:extLst>
                    <a:ext uri="{FF2B5EF4-FFF2-40B4-BE49-F238E27FC236}">
                      <a16:creationId xmlns:a16="http://schemas.microsoft.com/office/drawing/2014/main" id="{088F60A5-D6EA-4D05-8AF2-56813312FE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674610" y="2145931"/>
                  <a:ext cx="253800" cy="160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B3F25020-42A4-4E2E-B521-E7DF9832D926}"/>
                  </a:ext>
                </a:extLst>
              </p14:cNvPr>
              <p14:cNvContentPartPr/>
              <p14:nvPr/>
            </p14:nvContentPartPr>
            <p14:xfrm>
              <a:off x="1845290" y="2685931"/>
              <a:ext cx="169920" cy="13680"/>
            </p14:xfrm>
          </p:contentPart>
        </mc:Choice>
        <mc:Fallback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B3F25020-42A4-4E2E-B521-E7DF9832D92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840970" y="2681611"/>
                <a:ext cx="178560" cy="22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8CE8A40E-AA4E-4DFF-821D-E7C27FF7D280}"/>
                  </a:ext>
                </a:extLst>
              </p14:cNvPr>
              <p14:cNvContentPartPr/>
              <p14:nvPr/>
            </p14:nvContentPartPr>
            <p14:xfrm>
              <a:off x="1862570" y="2718691"/>
              <a:ext cx="154080" cy="24120"/>
            </p14:xfrm>
          </p:contentPart>
        </mc:Choice>
        <mc:Fallback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8CE8A40E-AA4E-4DFF-821D-E7C27FF7D280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1858250" y="2714371"/>
                <a:ext cx="162720" cy="32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F129AB9D-2A6E-4A3B-85E9-8449CF4E745D}"/>
                  </a:ext>
                </a:extLst>
              </p14:cNvPr>
              <p14:cNvContentPartPr/>
              <p14:nvPr/>
            </p14:nvContentPartPr>
            <p14:xfrm>
              <a:off x="671330" y="2668651"/>
              <a:ext cx="148320" cy="124560"/>
            </p14:xfrm>
          </p:contentPart>
        </mc:Choice>
        <mc:Fallback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F129AB9D-2A6E-4A3B-85E9-8449CF4E745D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667010" y="2664331"/>
                <a:ext cx="156960" cy="13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538A60AE-3E54-4B65-B4CB-633CDDFE0D88}"/>
                  </a:ext>
                </a:extLst>
              </p14:cNvPr>
              <p14:cNvContentPartPr/>
              <p14:nvPr/>
            </p14:nvContentPartPr>
            <p14:xfrm>
              <a:off x="949250" y="2671531"/>
              <a:ext cx="19800" cy="12708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538A60AE-3E54-4B65-B4CB-633CDDFE0D88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944930" y="2667211"/>
                <a:ext cx="28440" cy="135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AB903EB8-2C40-43B3-A870-26F1320F8A81}"/>
                  </a:ext>
                </a:extLst>
              </p14:cNvPr>
              <p14:cNvContentPartPr/>
              <p14:nvPr/>
            </p14:nvContentPartPr>
            <p14:xfrm>
              <a:off x="858170" y="2655691"/>
              <a:ext cx="175320" cy="7272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AB903EB8-2C40-43B3-A870-26F1320F8A81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853850" y="2651371"/>
                <a:ext cx="183960" cy="8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6BD19B-180F-4F96-A6EF-913B65ABAEBC}"/>
                  </a:ext>
                </a:extLst>
              </p14:cNvPr>
              <p14:cNvContentPartPr/>
              <p14:nvPr/>
            </p14:nvContentPartPr>
            <p14:xfrm>
              <a:off x="1134650" y="2683771"/>
              <a:ext cx="31320" cy="11556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6BD19B-180F-4F96-A6EF-913B65ABAEBC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1130330" y="2679451"/>
                <a:ext cx="3996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86F1C684-8D21-4AE9-86E7-6D75A95C92D6}"/>
                  </a:ext>
                </a:extLst>
              </p14:cNvPr>
              <p14:cNvContentPartPr/>
              <p14:nvPr/>
            </p14:nvContentPartPr>
            <p14:xfrm>
              <a:off x="1273970" y="2612851"/>
              <a:ext cx="78840" cy="20016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86F1C684-8D21-4AE9-86E7-6D75A95C92D6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1269650" y="2608531"/>
                <a:ext cx="87480" cy="20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55FDC5D-BBFD-43A9-B9EA-0B4EFD91D319}"/>
                  </a:ext>
                </a:extLst>
              </p14:cNvPr>
              <p14:cNvContentPartPr/>
              <p14:nvPr/>
            </p14:nvContentPartPr>
            <p14:xfrm>
              <a:off x="1454330" y="2664691"/>
              <a:ext cx="78840" cy="12420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55FDC5D-BBFD-43A9-B9EA-0B4EFD91D319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1450010" y="2660371"/>
                <a:ext cx="8748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B2EEC04-5ADE-47B6-A489-3E99DF7DA8AA}"/>
                  </a:ext>
                </a:extLst>
              </p14:cNvPr>
              <p14:cNvContentPartPr/>
              <p14:nvPr/>
            </p14:nvContentPartPr>
            <p14:xfrm>
              <a:off x="1406090" y="2693131"/>
              <a:ext cx="132480" cy="360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B2EEC04-5ADE-47B6-A489-3E99DF7DA8AA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401770" y="2688811"/>
                <a:ext cx="141120" cy="1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1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9E90BE66-1E27-438A-85E6-659226631CF5}"/>
                  </a:ext>
                </a:extLst>
              </p14:cNvPr>
              <p14:cNvContentPartPr/>
              <p14:nvPr/>
            </p14:nvContentPartPr>
            <p14:xfrm>
              <a:off x="1535330" y="2591971"/>
              <a:ext cx="118800" cy="26424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9E90BE66-1E27-438A-85E6-659226631CF5}"/>
                  </a:ext>
                </a:extLst>
              </p:cNvPr>
              <p:cNvPicPr/>
              <p:nvPr/>
            </p:nvPicPr>
            <p:blipFill>
              <a:blip r:embed="rId32"/>
              <a:stretch>
                <a:fillRect/>
              </a:stretch>
            </p:blipFill>
            <p:spPr>
              <a:xfrm>
                <a:off x="1531010" y="2587651"/>
                <a:ext cx="127440" cy="27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3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EFBF4C1B-A6E5-424E-9816-0C507B1D41D0}"/>
                  </a:ext>
                </a:extLst>
              </p14:cNvPr>
              <p14:cNvContentPartPr/>
              <p14:nvPr/>
            </p14:nvContentPartPr>
            <p14:xfrm>
              <a:off x="1476290" y="2625091"/>
              <a:ext cx="48240" cy="88920"/>
            </p14:xfrm>
          </p:contentPart>
        </mc:Choice>
        <mc:Fallback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EFBF4C1B-A6E5-424E-9816-0C507B1D41D0}"/>
                  </a:ext>
                </a:extLst>
              </p:cNvPr>
              <p:cNvPicPr/>
              <p:nvPr/>
            </p:nvPicPr>
            <p:blipFill>
              <a:blip r:embed="rId34"/>
              <a:stretch>
                <a:fillRect/>
              </a:stretch>
            </p:blipFill>
            <p:spPr>
              <a:xfrm>
                <a:off x="1471970" y="2620771"/>
                <a:ext cx="5688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5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D193D407-11D4-4EAD-B493-8028E2F9C86A}"/>
                  </a:ext>
                </a:extLst>
              </p14:cNvPr>
              <p14:cNvContentPartPr/>
              <p14:nvPr/>
            </p14:nvContentPartPr>
            <p14:xfrm>
              <a:off x="2217530" y="2611411"/>
              <a:ext cx="146880" cy="115920"/>
            </p14:xfrm>
          </p:contentPart>
        </mc:Choice>
        <mc:Fallback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D193D407-11D4-4EAD-B493-8028E2F9C86A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2213210" y="2607091"/>
                <a:ext cx="155520" cy="124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7">
            <p14:nvContentPartPr>
              <p14:cNvPr id="24" name="Freihand 23">
                <a:extLst>
                  <a:ext uri="{FF2B5EF4-FFF2-40B4-BE49-F238E27FC236}">
                    <a16:creationId xmlns:a16="http://schemas.microsoft.com/office/drawing/2014/main" id="{9BDE1711-C5E2-487D-B324-A4C00C3143FE}"/>
                  </a:ext>
                </a:extLst>
              </p14:cNvPr>
              <p14:cNvContentPartPr/>
              <p14:nvPr/>
            </p14:nvContentPartPr>
            <p14:xfrm>
              <a:off x="2355050" y="2714011"/>
              <a:ext cx="32040" cy="110880"/>
            </p14:xfrm>
          </p:contentPart>
        </mc:Choice>
        <mc:Fallback>
          <p:pic>
            <p:nvPicPr>
              <p:cNvPr id="24" name="Freihand 23">
                <a:extLst>
                  <a:ext uri="{FF2B5EF4-FFF2-40B4-BE49-F238E27FC236}">
                    <a16:creationId xmlns:a16="http://schemas.microsoft.com/office/drawing/2014/main" id="{9BDE1711-C5E2-487D-B324-A4C00C3143FE}"/>
                  </a:ext>
                </a:extLst>
              </p:cNvPr>
              <p:cNvPicPr/>
              <p:nvPr/>
            </p:nvPicPr>
            <p:blipFill>
              <a:blip r:embed="rId38"/>
              <a:stretch>
                <a:fillRect/>
              </a:stretch>
            </p:blipFill>
            <p:spPr>
              <a:xfrm>
                <a:off x="2350730" y="2709691"/>
                <a:ext cx="40680" cy="119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39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78D8E6F-D6C3-44F5-8CC8-3D9B2FCBE51D}"/>
                  </a:ext>
                </a:extLst>
              </p14:cNvPr>
              <p14:cNvContentPartPr/>
              <p14:nvPr/>
            </p14:nvContentPartPr>
            <p14:xfrm>
              <a:off x="2429210" y="2613211"/>
              <a:ext cx="116280" cy="132120"/>
            </p14:xfrm>
          </p:contentPart>
        </mc:Choice>
        <mc:Fallback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78D8E6F-D6C3-44F5-8CC8-3D9B2FCBE51D}"/>
                  </a:ext>
                </a:extLst>
              </p:cNvPr>
              <p:cNvPicPr/>
              <p:nvPr/>
            </p:nvPicPr>
            <p:blipFill>
              <a:blip r:embed="rId40"/>
              <a:stretch>
                <a:fillRect/>
              </a:stretch>
            </p:blipFill>
            <p:spPr>
              <a:xfrm>
                <a:off x="2424890" y="2608891"/>
                <a:ext cx="12492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1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677BC77F-157D-4008-A2F4-BF85CF36E1FD}"/>
                  </a:ext>
                </a:extLst>
              </p14:cNvPr>
              <p14:cNvContentPartPr/>
              <p14:nvPr/>
            </p14:nvContentPartPr>
            <p14:xfrm>
              <a:off x="2723690" y="2613931"/>
              <a:ext cx="30960" cy="112680"/>
            </p14:xfrm>
          </p:contentPart>
        </mc:Choice>
        <mc:Fallback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677BC77F-157D-4008-A2F4-BF85CF36E1FD}"/>
                  </a:ext>
                </a:extLst>
              </p:cNvPr>
              <p:cNvPicPr/>
              <p:nvPr/>
            </p:nvPicPr>
            <p:blipFill>
              <a:blip r:embed="rId42"/>
              <a:stretch>
                <a:fillRect/>
              </a:stretch>
            </p:blipFill>
            <p:spPr>
              <a:xfrm>
                <a:off x="2719370" y="2609611"/>
                <a:ext cx="39600" cy="121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3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C39EBFA7-F7DF-419F-8F2D-EAEF0D885027}"/>
                  </a:ext>
                </a:extLst>
              </p14:cNvPr>
              <p14:cNvContentPartPr/>
              <p14:nvPr/>
            </p14:nvContentPartPr>
            <p14:xfrm>
              <a:off x="2679770" y="2703571"/>
              <a:ext cx="99000" cy="19440"/>
            </p14:xfrm>
          </p:contentPart>
        </mc:Choice>
        <mc:Fallback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C39EBFA7-F7DF-419F-8F2D-EAEF0D885027}"/>
                  </a:ext>
                </a:extLst>
              </p:cNvPr>
              <p:cNvPicPr/>
              <p:nvPr/>
            </p:nvPicPr>
            <p:blipFill>
              <a:blip r:embed="rId44"/>
              <a:stretch>
                <a:fillRect/>
              </a:stretch>
            </p:blipFill>
            <p:spPr>
              <a:xfrm>
                <a:off x="2675450" y="2699251"/>
                <a:ext cx="10764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5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FE6B6AB9-804E-4D15-9A2F-9129F9ED2C52}"/>
                  </a:ext>
                </a:extLst>
              </p14:cNvPr>
              <p14:cNvContentPartPr/>
              <p14:nvPr/>
            </p14:nvContentPartPr>
            <p14:xfrm>
              <a:off x="2662130" y="2597011"/>
              <a:ext cx="138960" cy="756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FE6B6AB9-804E-4D15-9A2F-9129F9ED2C52}"/>
                  </a:ext>
                </a:extLst>
              </p:cNvPr>
              <p:cNvPicPr/>
              <p:nvPr/>
            </p:nvPicPr>
            <p:blipFill>
              <a:blip r:embed="rId46"/>
              <a:stretch>
                <a:fillRect/>
              </a:stretch>
            </p:blipFill>
            <p:spPr>
              <a:xfrm>
                <a:off x="2657810" y="2592691"/>
                <a:ext cx="147600" cy="1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7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637817D4-1955-40ED-8F88-32353D89BA42}"/>
                  </a:ext>
                </a:extLst>
              </p14:cNvPr>
              <p14:cNvContentPartPr/>
              <p14:nvPr/>
            </p14:nvContentPartPr>
            <p14:xfrm>
              <a:off x="2803970" y="2671171"/>
              <a:ext cx="79200" cy="5688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637817D4-1955-40ED-8F88-32353D89BA42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2799650" y="2666851"/>
                <a:ext cx="87840" cy="65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AE9D63E2-71B4-48B8-8DEC-BD1044947DB8}"/>
                  </a:ext>
                </a:extLst>
              </p14:cNvPr>
              <p14:cNvContentPartPr/>
              <p14:nvPr/>
            </p14:nvContentPartPr>
            <p14:xfrm>
              <a:off x="2909090" y="2622211"/>
              <a:ext cx="107280" cy="10296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AE9D63E2-71B4-48B8-8DEC-BD1044947DB8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2904770" y="2617891"/>
                <a:ext cx="115920" cy="111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D8D77195-BCF9-4058-852F-E56B9FCD2820}"/>
                  </a:ext>
                </a:extLst>
              </p14:cNvPr>
              <p14:cNvContentPartPr/>
              <p14:nvPr/>
            </p14:nvContentPartPr>
            <p14:xfrm>
              <a:off x="3017810" y="2665051"/>
              <a:ext cx="160560" cy="8496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D8D77195-BCF9-4058-852F-E56B9FCD2820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3013490" y="2660731"/>
                <a:ext cx="169200" cy="93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CCC7E4AB-87E4-4CA7-B980-FC1BF92D7844}"/>
                  </a:ext>
                </a:extLst>
              </p14:cNvPr>
              <p14:cNvContentPartPr/>
              <p14:nvPr/>
            </p14:nvContentPartPr>
            <p14:xfrm>
              <a:off x="3105650" y="2675491"/>
              <a:ext cx="103320" cy="5328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CCC7E4AB-87E4-4CA7-B980-FC1BF92D7844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3101330" y="2671171"/>
                <a:ext cx="111960" cy="6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9B23145A-A8AF-42E7-84B5-2A35D84A481C}"/>
                  </a:ext>
                </a:extLst>
              </p14:cNvPr>
              <p14:cNvContentPartPr/>
              <p14:nvPr/>
            </p14:nvContentPartPr>
            <p14:xfrm>
              <a:off x="3272690" y="2579011"/>
              <a:ext cx="172800" cy="26352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9B23145A-A8AF-42E7-84B5-2A35D84A481C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268370" y="2574691"/>
                <a:ext cx="181440" cy="27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E5578611-CC27-4F25-BC71-1DDDCDC07FBC}"/>
                  </a:ext>
                </a:extLst>
              </p14:cNvPr>
              <p14:cNvContentPartPr/>
              <p14:nvPr/>
            </p14:nvContentPartPr>
            <p14:xfrm>
              <a:off x="3491930" y="2572171"/>
              <a:ext cx="45000" cy="14004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E5578611-CC27-4F25-BC71-1DDDCDC07FBC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3487610" y="2567851"/>
                <a:ext cx="5364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CDD843D1-34BC-4EB0-AB81-73708B7F61C6}"/>
                  </a:ext>
                </a:extLst>
              </p14:cNvPr>
              <p14:cNvContentPartPr/>
              <p14:nvPr/>
            </p14:nvContentPartPr>
            <p14:xfrm>
              <a:off x="3512450" y="2569651"/>
              <a:ext cx="78840" cy="13032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CDD843D1-34BC-4EB0-AB81-73708B7F61C6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508130" y="2565331"/>
                <a:ext cx="87480" cy="138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C4815BF7-F5A7-4978-B52B-7A2E17648D45}"/>
                  </a:ext>
                </a:extLst>
              </p14:cNvPr>
              <p14:cNvContentPartPr/>
              <p14:nvPr/>
            </p14:nvContentPartPr>
            <p14:xfrm>
              <a:off x="3601010" y="2635531"/>
              <a:ext cx="70560" cy="71280"/>
            </p14:xfrm>
          </p:contentPart>
        </mc:Choice>
        <mc:Fallback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C4815BF7-F5A7-4978-B52B-7A2E17648D45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3596690" y="2631211"/>
                <a:ext cx="79200" cy="7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3">
            <p14:nvContentPartPr>
              <p14:cNvPr id="39" name="Freihand 38">
                <a:extLst>
                  <a:ext uri="{FF2B5EF4-FFF2-40B4-BE49-F238E27FC236}">
                    <a16:creationId xmlns:a16="http://schemas.microsoft.com/office/drawing/2014/main" id="{1C4EBBCB-5F35-405E-8BFD-77400EC9985F}"/>
                  </a:ext>
                </a:extLst>
              </p14:cNvPr>
              <p14:cNvContentPartPr/>
              <p14:nvPr/>
            </p14:nvContentPartPr>
            <p14:xfrm>
              <a:off x="3667250" y="2624731"/>
              <a:ext cx="115920" cy="75960"/>
            </p14:xfrm>
          </p:contentPart>
        </mc:Choice>
        <mc:Fallback>
          <p:pic>
            <p:nvPicPr>
              <p:cNvPr id="39" name="Freihand 38">
                <a:extLst>
                  <a:ext uri="{FF2B5EF4-FFF2-40B4-BE49-F238E27FC236}">
                    <a16:creationId xmlns:a16="http://schemas.microsoft.com/office/drawing/2014/main" id="{1C4EBBCB-5F35-405E-8BFD-77400EC9985F}"/>
                  </a:ext>
                </a:extLst>
              </p:cNvPr>
              <p:cNvPicPr/>
              <p:nvPr/>
            </p:nvPicPr>
            <p:blipFill>
              <a:blip r:embed="rId64"/>
              <a:stretch>
                <a:fillRect/>
              </a:stretch>
            </p:blipFill>
            <p:spPr>
              <a:xfrm>
                <a:off x="3662930" y="2620411"/>
                <a:ext cx="12456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5">
            <p14:nvContentPartPr>
              <p14:cNvPr id="40" name="Freihand 39">
                <a:extLst>
                  <a:ext uri="{FF2B5EF4-FFF2-40B4-BE49-F238E27FC236}">
                    <a16:creationId xmlns:a16="http://schemas.microsoft.com/office/drawing/2014/main" id="{B0F8DD49-B3D3-46BF-9135-B4BF22964902}"/>
                  </a:ext>
                </a:extLst>
              </p14:cNvPr>
              <p14:cNvContentPartPr/>
              <p14:nvPr/>
            </p14:nvContentPartPr>
            <p14:xfrm>
              <a:off x="3867050" y="2655331"/>
              <a:ext cx="93600" cy="8640"/>
            </p14:xfrm>
          </p:contentPart>
        </mc:Choice>
        <mc:Fallback>
          <p:pic>
            <p:nvPicPr>
              <p:cNvPr id="40" name="Freihand 39">
                <a:extLst>
                  <a:ext uri="{FF2B5EF4-FFF2-40B4-BE49-F238E27FC236}">
                    <a16:creationId xmlns:a16="http://schemas.microsoft.com/office/drawing/2014/main" id="{B0F8DD49-B3D3-46BF-9135-B4BF22964902}"/>
                  </a:ext>
                </a:extLst>
              </p:cNvPr>
              <p:cNvPicPr/>
              <p:nvPr/>
            </p:nvPicPr>
            <p:blipFill>
              <a:blip r:embed="rId66"/>
              <a:stretch>
                <a:fillRect/>
              </a:stretch>
            </p:blipFill>
            <p:spPr>
              <a:xfrm>
                <a:off x="3862730" y="2651011"/>
                <a:ext cx="102240" cy="1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7">
            <p14:nvContentPartPr>
              <p14:cNvPr id="41" name="Freihand 40">
                <a:extLst>
                  <a:ext uri="{FF2B5EF4-FFF2-40B4-BE49-F238E27FC236}">
                    <a16:creationId xmlns:a16="http://schemas.microsoft.com/office/drawing/2014/main" id="{C1D5ACBA-D3C9-47F0-A552-728867F9EB02}"/>
                  </a:ext>
                </a:extLst>
              </p14:cNvPr>
              <p14:cNvContentPartPr/>
              <p14:nvPr/>
            </p14:nvContentPartPr>
            <p14:xfrm>
              <a:off x="3975770" y="2563891"/>
              <a:ext cx="28800" cy="117720"/>
            </p14:xfrm>
          </p:contentPart>
        </mc:Choice>
        <mc:Fallback>
          <p:pic>
            <p:nvPicPr>
              <p:cNvPr id="41" name="Freihand 40">
                <a:extLst>
                  <a:ext uri="{FF2B5EF4-FFF2-40B4-BE49-F238E27FC236}">
                    <a16:creationId xmlns:a16="http://schemas.microsoft.com/office/drawing/2014/main" id="{C1D5ACBA-D3C9-47F0-A552-728867F9EB02}"/>
                  </a:ext>
                </a:extLst>
              </p:cNvPr>
              <p:cNvPicPr/>
              <p:nvPr/>
            </p:nvPicPr>
            <p:blipFill>
              <a:blip r:embed="rId68"/>
              <a:stretch>
                <a:fillRect/>
              </a:stretch>
            </p:blipFill>
            <p:spPr>
              <a:xfrm>
                <a:off x="3971450" y="2559571"/>
                <a:ext cx="37440" cy="12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9">
            <p14:nvContentPartPr>
              <p14:cNvPr id="42" name="Freihand 41">
                <a:extLst>
                  <a:ext uri="{FF2B5EF4-FFF2-40B4-BE49-F238E27FC236}">
                    <a16:creationId xmlns:a16="http://schemas.microsoft.com/office/drawing/2014/main" id="{50AC6127-BE4D-4662-ABA4-2A5723740B27}"/>
                  </a:ext>
                </a:extLst>
              </p14:cNvPr>
              <p14:cNvContentPartPr/>
              <p14:nvPr/>
            </p14:nvContentPartPr>
            <p14:xfrm>
              <a:off x="3973250" y="2570011"/>
              <a:ext cx="105480" cy="59400"/>
            </p14:xfrm>
          </p:contentPart>
        </mc:Choice>
        <mc:Fallback>
          <p:pic>
            <p:nvPicPr>
              <p:cNvPr id="42" name="Freihand 41">
                <a:extLst>
                  <a:ext uri="{FF2B5EF4-FFF2-40B4-BE49-F238E27FC236}">
                    <a16:creationId xmlns:a16="http://schemas.microsoft.com/office/drawing/2014/main" id="{50AC6127-BE4D-4662-ABA4-2A5723740B27}"/>
                  </a:ext>
                </a:extLst>
              </p:cNvPr>
              <p:cNvPicPr/>
              <p:nvPr/>
            </p:nvPicPr>
            <p:blipFill>
              <a:blip r:embed="rId70"/>
              <a:stretch>
                <a:fillRect/>
              </a:stretch>
            </p:blipFill>
            <p:spPr>
              <a:xfrm>
                <a:off x="3968930" y="2565691"/>
                <a:ext cx="114120" cy="68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1">
            <p14:nvContentPartPr>
              <p14:cNvPr id="43" name="Freihand 42">
                <a:extLst>
                  <a:ext uri="{FF2B5EF4-FFF2-40B4-BE49-F238E27FC236}">
                    <a16:creationId xmlns:a16="http://schemas.microsoft.com/office/drawing/2014/main" id="{F1CD21EC-01DE-4FBC-8D58-474908CFEF3C}"/>
                  </a:ext>
                </a:extLst>
              </p14:cNvPr>
              <p14:cNvContentPartPr/>
              <p14:nvPr/>
            </p14:nvContentPartPr>
            <p14:xfrm>
              <a:off x="3959210" y="2677651"/>
              <a:ext cx="105480" cy="7200"/>
            </p14:xfrm>
          </p:contentPart>
        </mc:Choice>
        <mc:Fallback>
          <p:pic>
            <p:nvPicPr>
              <p:cNvPr id="43" name="Freihand 42">
                <a:extLst>
                  <a:ext uri="{FF2B5EF4-FFF2-40B4-BE49-F238E27FC236}">
                    <a16:creationId xmlns:a16="http://schemas.microsoft.com/office/drawing/2014/main" id="{F1CD21EC-01DE-4FBC-8D58-474908CFEF3C}"/>
                  </a:ext>
                </a:extLst>
              </p:cNvPr>
              <p:cNvPicPr/>
              <p:nvPr/>
            </p:nvPicPr>
            <p:blipFill>
              <a:blip r:embed="rId72"/>
              <a:stretch>
                <a:fillRect/>
              </a:stretch>
            </p:blipFill>
            <p:spPr>
              <a:xfrm>
                <a:off x="3954890" y="2673331"/>
                <a:ext cx="114120" cy="1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3">
            <p14:nvContentPartPr>
              <p14:cNvPr id="44" name="Freihand 43">
                <a:extLst>
                  <a:ext uri="{FF2B5EF4-FFF2-40B4-BE49-F238E27FC236}">
                    <a16:creationId xmlns:a16="http://schemas.microsoft.com/office/drawing/2014/main" id="{29551DB9-F262-49F2-8FFB-D09474480841}"/>
                  </a:ext>
                </a:extLst>
              </p14:cNvPr>
              <p14:cNvContentPartPr/>
              <p14:nvPr/>
            </p14:nvContentPartPr>
            <p14:xfrm>
              <a:off x="4075130" y="2623291"/>
              <a:ext cx="78840" cy="72000"/>
            </p14:xfrm>
          </p:contentPart>
        </mc:Choice>
        <mc:Fallback>
          <p:pic>
            <p:nvPicPr>
              <p:cNvPr id="44" name="Freihand 43">
                <a:extLst>
                  <a:ext uri="{FF2B5EF4-FFF2-40B4-BE49-F238E27FC236}">
                    <a16:creationId xmlns:a16="http://schemas.microsoft.com/office/drawing/2014/main" id="{29551DB9-F262-49F2-8FFB-D09474480841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4070810" y="2618971"/>
                <a:ext cx="87480" cy="80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5">
            <p14:nvContentPartPr>
              <p14:cNvPr id="45" name="Freihand 44">
                <a:extLst>
                  <a:ext uri="{FF2B5EF4-FFF2-40B4-BE49-F238E27FC236}">
                    <a16:creationId xmlns:a16="http://schemas.microsoft.com/office/drawing/2014/main" id="{D6972E43-D048-466E-B3E1-0CCA27BADD5F}"/>
                  </a:ext>
                </a:extLst>
              </p14:cNvPr>
              <p14:cNvContentPartPr/>
              <p14:nvPr/>
            </p14:nvContentPartPr>
            <p14:xfrm>
              <a:off x="4170530" y="2636971"/>
              <a:ext cx="110520" cy="45360"/>
            </p14:xfrm>
          </p:contentPart>
        </mc:Choice>
        <mc:Fallback>
          <p:pic>
            <p:nvPicPr>
              <p:cNvPr id="45" name="Freihand 44">
                <a:extLst>
                  <a:ext uri="{FF2B5EF4-FFF2-40B4-BE49-F238E27FC236}">
                    <a16:creationId xmlns:a16="http://schemas.microsoft.com/office/drawing/2014/main" id="{D6972E43-D048-466E-B3E1-0CCA27BADD5F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4166210" y="2632651"/>
                <a:ext cx="119160" cy="5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7">
            <p14:nvContentPartPr>
              <p14:cNvPr id="46" name="Freihand 45">
                <a:extLst>
                  <a:ext uri="{FF2B5EF4-FFF2-40B4-BE49-F238E27FC236}">
                    <a16:creationId xmlns:a16="http://schemas.microsoft.com/office/drawing/2014/main" id="{244ED8D5-9B7D-4B35-9A40-BE0D15B2123F}"/>
                  </a:ext>
                </a:extLst>
              </p14:cNvPr>
              <p14:cNvContentPartPr/>
              <p14:nvPr/>
            </p14:nvContentPartPr>
            <p14:xfrm>
              <a:off x="4266290" y="2653531"/>
              <a:ext cx="68400" cy="126720"/>
            </p14:xfrm>
          </p:contentPart>
        </mc:Choice>
        <mc:Fallback>
          <p:pic>
            <p:nvPicPr>
              <p:cNvPr id="46" name="Freihand 45">
                <a:extLst>
                  <a:ext uri="{FF2B5EF4-FFF2-40B4-BE49-F238E27FC236}">
                    <a16:creationId xmlns:a16="http://schemas.microsoft.com/office/drawing/2014/main" id="{244ED8D5-9B7D-4B35-9A40-BE0D15B2123F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4261970" y="2649211"/>
                <a:ext cx="770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9">
            <p14:nvContentPartPr>
              <p14:cNvPr id="48" name="Freihand 47">
                <a:extLst>
                  <a:ext uri="{FF2B5EF4-FFF2-40B4-BE49-F238E27FC236}">
                    <a16:creationId xmlns:a16="http://schemas.microsoft.com/office/drawing/2014/main" id="{C7997484-E046-44BA-807C-E9E570CF1200}"/>
                  </a:ext>
                </a:extLst>
              </p14:cNvPr>
              <p14:cNvContentPartPr/>
              <p14:nvPr/>
            </p14:nvContentPartPr>
            <p14:xfrm>
              <a:off x="4364210" y="2624011"/>
              <a:ext cx="97560" cy="131400"/>
            </p14:xfrm>
          </p:contentPart>
        </mc:Choice>
        <mc:Fallback>
          <p:pic>
            <p:nvPicPr>
              <p:cNvPr id="48" name="Freihand 47">
                <a:extLst>
                  <a:ext uri="{FF2B5EF4-FFF2-40B4-BE49-F238E27FC236}">
                    <a16:creationId xmlns:a16="http://schemas.microsoft.com/office/drawing/2014/main" id="{C7997484-E046-44BA-807C-E9E570CF1200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4359890" y="2619691"/>
                <a:ext cx="106200" cy="140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1">
            <p14:nvContentPartPr>
              <p14:cNvPr id="49" name="Freihand 48">
                <a:extLst>
                  <a:ext uri="{FF2B5EF4-FFF2-40B4-BE49-F238E27FC236}">
                    <a16:creationId xmlns:a16="http://schemas.microsoft.com/office/drawing/2014/main" id="{E96B8F6A-EC62-4D84-BD25-C6643AAE691A}"/>
                  </a:ext>
                </a:extLst>
              </p14:cNvPr>
              <p14:cNvContentPartPr/>
              <p14:nvPr/>
            </p14:nvContentPartPr>
            <p14:xfrm>
              <a:off x="4494170" y="2641651"/>
              <a:ext cx="99720" cy="1800"/>
            </p14:xfrm>
          </p:contentPart>
        </mc:Choice>
        <mc:Fallback>
          <p:pic>
            <p:nvPicPr>
              <p:cNvPr id="49" name="Freihand 48">
                <a:extLst>
                  <a:ext uri="{FF2B5EF4-FFF2-40B4-BE49-F238E27FC236}">
                    <a16:creationId xmlns:a16="http://schemas.microsoft.com/office/drawing/2014/main" id="{E96B8F6A-EC62-4D84-BD25-C6643AAE691A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489850" y="2637331"/>
                <a:ext cx="108360" cy="10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3">
            <p14:nvContentPartPr>
              <p14:cNvPr id="50" name="Freihand 49">
                <a:extLst>
                  <a:ext uri="{FF2B5EF4-FFF2-40B4-BE49-F238E27FC236}">
                    <a16:creationId xmlns:a16="http://schemas.microsoft.com/office/drawing/2014/main" id="{B0EB1A82-17B1-47D6-84B8-CE49ADEA1971}"/>
                  </a:ext>
                </a:extLst>
              </p14:cNvPr>
              <p14:cNvContentPartPr/>
              <p14:nvPr/>
            </p14:nvContentPartPr>
            <p14:xfrm>
              <a:off x="4595330" y="2565691"/>
              <a:ext cx="124200" cy="124200"/>
            </p14:xfrm>
          </p:contentPart>
        </mc:Choice>
        <mc:Fallback>
          <p:pic>
            <p:nvPicPr>
              <p:cNvPr id="50" name="Freihand 49">
                <a:extLst>
                  <a:ext uri="{FF2B5EF4-FFF2-40B4-BE49-F238E27FC236}">
                    <a16:creationId xmlns:a16="http://schemas.microsoft.com/office/drawing/2014/main" id="{B0EB1A82-17B1-47D6-84B8-CE49ADEA1971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4591010" y="2561371"/>
                <a:ext cx="132840" cy="132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5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28A6C900-2521-49F2-9F16-9AA9A4D33D7B}"/>
                  </a:ext>
                </a:extLst>
              </p14:cNvPr>
              <p14:cNvContentPartPr/>
              <p14:nvPr/>
            </p14:nvContentPartPr>
            <p14:xfrm>
              <a:off x="4726010" y="2624011"/>
              <a:ext cx="64080" cy="56160"/>
            </p14:xfrm>
          </p:contentPart>
        </mc:Choice>
        <mc:Fallback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28A6C900-2521-49F2-9F16-9AA9A4D33D7B}"/>
                  </a:ext>
                </a:extLst>
              </p:cNvPr>
              <p:cNvPicPr/>
              <p:nvPr/>
            </p:nvPicPr>
            <p:blipFill>
              <a:blip r:embed="rId86"/>
              <a:stretch>
                <a:fillRect/>
              </a:stretch>
            </p:blipFill>
            <p:spPr>
              <a:xfrm>
                <a:off x="4721690" y="2619691"/>
                <a:ext cx="72720" cy="6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7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2D002FE5-F95A-4F37-ACFA-03692D115D24}"/>
                  </a:ext>
                </a:extLst>
              </p14:cNvPr>
              <p14:cNvContentPartPr/>
              <p14:nvPr/>
            </p14:nvContentPartPr>
            <p14:xfrm>
              <a:off x="4808450" y="2625811"/>
              <a:ext cx="62640" cy="43200"/>
            </p14:xfrm>
          </p:contentPart>
        </mc:Choice>
        <mc:Fallback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2D002FE5-F95A-4F37-ACFA-03692D115D24}"/>
                  </a:ext>
                </a:extLst>
              </p:cNvPr>
              <p:cNvPicPr/>
              <p:nvPr/>
            </p:nvPicPr>
            <p:blipFill>
              <a:blip r:embed="rId88"/>
              <a:stretch>
                <a:fillRect/>
              </a:stretch>
            </p:blipFill>
            <p:spPr>
              <a:xfrm>
                <a:off x="4804130" y="2621491"/>
                <a:ext cx="7128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9">
            <p14:nvContentPartPr>
              <p14:cNvPr id="53" name="Freihand 52">
                <a:extLst>
                  <a:ext uri="{FF2B5EF4-FFF2-40B4-BE49-F238E27FC236}">
                    <a16:creationId xmlns:a16="http://schemas.microsoft.com/office/drawing/2014/main" id="{1A0992CB-225F-4C77-92F2-A7648C799C16}"/>
                  </a:ext>
                </a:extLst>
              </p14:cNvPr>
              <p14:cNvContentPartPr/>
              <p14:nvPr/>
            </p14:nvContentPartPr>
            <p14:xfrm>
              <a:off x="4878650" y="2564251"/>
              <a:ext cx="106200" cy="111960"/>
            </p14:xfrm>
          </p:contentPart>
        </mc:Choice>
        <mc:Fallback>
          <p:pic>
            <p:nvPicPr>
              <p:cNvPr id="53" name="Freihand 52">
                <a:extLst>
                  <a:ext uri="{FF2B5EF4-FFF2-40B4-BE49-F238E27FC236}">
                    <a16:creationId xmlns:a16="http://schemas.microsoft.com/office/drawing/2014/main" id="{1A0992CB-225F-4C77-92F2-A7648C799C16}"/>
                  </a:ext>
                </a:extLst>
              </p:cNvPr>
              <p:cNvPicPr/>
              <p:nvPr/>
            </p:nvPicPr>
            <p:blipFill>
              <a:blip r:embed="rId90"/>
              <a:stretch>
                <a:fillRect/>
              </a:stretch>
            </p:blipFill>
            <p:spPr>
              <a:xfrm>
                <a:off x="4874330" y="2559931"/>
                <a:ext cx="11484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1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E1757BE9-C9D4-4D17-A799-BFECDE8FFFB8}"/>
                  </a:ext>
                </a:extLst>
              </p14:cNvPr>
              <p14:cNvContentPartPr/>
              <p14:nvPr/>
            </p14:nvContentPartPr>
            <p14:xfrm>
              <a:off x="4999250" y="2602051"/>
              <a:ext cx="88560" cy="92880"/>
            </p14:xfrm>
          </p:contentPart>
        </mc:Choice>
        <mc:Fallback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E1757BE9-C9D4-4D17-A799-BFECDE8FFFB8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4930" y="2597731"/>
                <a:ext cx="97200" cy="101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3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5E40AEA9-2427-4A94-A20F-5A02B845F275}"/>
                  </a:ext>
                </a:extLst>
              </p14:cNvPr>
              <p14:cNvContentPartPr/>
              <p14:nvPr/>
            </p14:nvContentPartPr>
            <p14:xfrm>
              <a:off x="5379410" y="2582971"/>
              <a:ext cx="23400" cy="120240"/>
            </p14:xfrm>
          </p:contentPart>
        </mc:Choice>
        <mc:Fallback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5E40AEA9-2427-4A94-A20F-5A02B845F275}"/>
                  </a:ext>
                </a:extLst>
              </p:cNvPr>
              <p:cNvPicPr/>
              <p:nvPr/>
            </p:nvPicPr>
            <p:blipFill>
              <a:blip r:embed="rId94"/>
              <a:stretch>
                <a:fillRect/>
              </a:stretch>
            </p:blipFill>
            <p:spPr>
              <a:xfrm>
                <a:off x="5375090" y="2578651"/>
                <a:ext cx="3204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5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22D57A3E-0FC7-4910-89E2-6BF3B4A39F96}"/>
                  </a:ext>
                </a:extLst>
              </p14:cNvPr>
              <p14:cNvContentPartPr/>
              <p14:nvPr/>
            </p14:nvContentPartPr>
            <p14:xfrm>
              <a:off x="5332970" y="2635171"/>
              <a:ext cx="111240" cy="3960"/>
            </p14:xfrm>
          </p:contentPart>
        </mc:Choice>
        <mc:Fallback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22D57A3E-0FC7-4910-89E2-6BF3B4A39F96}"/>
                  </a:ext>
                </a:extLst>
              </p:cNvPr>
              <p:cNvPicPr/>
              <p:nvPr/>
            </p:nvPicPr>
            <p:blipFill>
              <a:blip r:embed="rId96"/>
              <a:stretch>
                <a:fillRect/>
              </a:stretch>
            </p:blipFill>
            <p:spPr>
              <a:xfrm>
                <a:off x="5328650" y="2630851"/>
                <a:ext cx="11988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7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642A6CFB-EEC6-4BCD-B2AA-AD4E0F5EA7F0}"/>
                  </a:ext>
                </a:extLst>
              </p14:cNvPr>
              <p14:cNvContentPartPr/>
              <p14:nvPr/>
            </p14:nvContentPartPr>
            <p14:xfrm>
              <a:off x="5705570" y="2528971"/>
              <a:ext cx="128160" cy="113760"/>
            </p14:xfrm>
          </p:contentPart>
        </mc:Choice>
        <mc:Fallback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642A6CFB-EEC6-4BCD-B2AA-AD4E0F5EA7F0}"/>
                  </a:ext>
                </a:extLst>
              </p:cNvPr>
              <p:cNvPicPr/>
              <p:nvPr/>
            </p:nvPicPr>
            <p:blipFill>
              <a:blip r:embed="rId98"/>
              <a:stretch>
                <a:fillRect/>
              </a:stretch>
            </p:blipFill>
            <p:spPr>
              <a:xfrm>
                <a:off x="5701250" y="2524651"/>
                <a:ext cx="13680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9">
            <p14:nvContentPartPr>
              <p14:cNvPr id="60" name="Freihand 59">
                <a:extLst>
                  <a:ext uri="{FF2B5EF4-FFF2-40B4-BE49-F238E27FC236}">
                    <a16:creationId xmlns:a16="http://schemas.microsoft.com/office/drawing/2014/main" id="{05848414-9FDD-420E-9814-13B76C1E3AAF}"/>
                  </a:ext>
                </a:extLst>
              </p14:cNvPr>
              <p14:cNvContentPartPr/>
              <p14:nvPr/>
            </p14:nvContentPartPr>
            <p14:xfrm>
              <a:off x="5845250" y="2608531"/>
              <a:ext cx="27000" cy="98640"/>
            </p14:xfrm>
          </p:contentPart>
        </mc:Choice>
        <mc:Fallback>
          <p:pic>
            <p:nvPicPr>
              <p:cNvPr id="60" name="Freihand 59">
                <a:extLst>
                  <a:ext uri="{FF2B5EF4-FFF2-40B4-BE49-F238E27FC236}">
                    <a16:creationId xmlns:a16="http://schemas.microsoft.com/office/drawing/2014/main" id="{05848414-9FDD-420E-9814-13B76C1E3AAF}"/>
                  </a:ext>
                </a:extLst>
              </p:cNvPr>
              <p:cNvPicPr/>
              <p:nvPr/>
            </p:nvPicPr>
            <p:blipFill>
              <a:blip r:embed="rId100"/>
              <a:stretch>
                <a:fillRect/>
              </a:stretch>
            </p:blipFill>
            <p:spPr>
              <a:xfrm>
                <a:off x="5840930" y="2604211"/>
                <a:ext cx="3564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1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B8D82DB4-9C99-4565-93F7-55511C4A7769}"/>
                  </a:ext>
                </a:extLst>
              </p14:cNvPr>
              <p14:cNvContentPartPr/>
              <p14:nvPr/>
            </p14:nvContentPartPr>
            <p14:xfrm>
              <a:off x="5938850" y="2527891"/>
              <a:ext cx="122760" cy="128520"/>
            </p14:xfrm>
          </p:contentPart>
        </mc:Choice>
        <mc:Fallback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B8D82DB4-9C99-4565-93F7-55511C4A7769}"/>
                  </a:ext>
                </a:extLst>
              </p:cNvPr>
              <p:cNvPicPr/>
              <p:nvPr/>
            </p:nvPicPr>
            <p:blipFill>
              <a:blip r:embed="rId102"/>
              <a:stretch>
                <a:fillRect/>
              </a:stretch>
            </p:blipFill>
            <p:spPr>
              <a:xfrm>
                <a:off x="5934530" y="2523571"/>
                <a:ext cx="131400" cy="13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535" name="Gruppieren 149534">
            <a:extLst>
              <a:ext uri="{FF2B5EF4-FFF2-40B4-BE49-F238E27FC236}">
                <a16:creationId xmlns:a16="http://schemas.microsoft.com/office/drawing/2014/main" id="{A36C823F-5C3E-48BC-BF26-81C574E30566}"/>
              </a:ext>
            </a:extLst>
          </p:cNvPr>
          <p:cNvGrpSpPr/>
          <p:nvPr/>
        </p:nvGrpSpPr>
        <p:grpSpPr>
          <a:xfrm>
            <a:off x="6147650" y="2497291"/>
            <a:ext cx="3020760" cy="265320"/>
            <a:chOff x="6147650" y="2497291"/>
            <a:chExt cx="3020760" cy="265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149509" name="Freihand 149508">
                  <a:extLst>
                    <a:ext uri="{FF2B5EF4-FFF2-40B4-BE49-F238E27FC236}">
                      <a16:creationId xmlns:a16="http://schemas.microsoft.com/office/drawing/2014/main" id="{5E9EFC9B-A26E-4245-A9F9-A4935A464123}"/>
                    </a:ext>
                  </a:extLst>
                </p14:cNvPr>
                <p14:cNvContentPartPr/>
                <p14:nvPr/>
              </p14:nvContentPartPr>
              <p14:xfrm>
                <a:off x="6237290" y="2519251"/>
                <a:ext cx="4680" cy="133560"/>
              </p14:xfrm>
            </p:contentPart>
          </mc:Choice>
          <mc:Fallback>
            <p:pic>
              <p:nvPicPr>
                <p:cNvPr id="149509" name="Freihand 149508">
                  <a:extLst>
                    <a:ext uri="{FF2B5EF4-FFF2-40B4-BE49-F238E27FC236}">
                      <a16:creationId xmlns:a16="http://schemas.microsoft.com/office/drawing/2014/main" id="{5E9EFC9B-A26E-4245-A9F9-A4935A464123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6232970" y="2514931"/>
                  <a:ext cx="133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149510" name="Freihand 149509">
                  <a:extLst>
                    <a:ext uri="{FF2B5EF4-FFF2-40B4-BE49-F238E27FC236}">
                      <a16:creationId xmlns:a16="http://schemas.microsoft.com/office/drawing/2014/main" id="{1E0BAA3C-2046-43B7-A229-08262730FB2E}"/>
                    </a:ext>
                  </a:extLst>
                </p14:cNvPr>
                <p14:cNvContentPartPr/>
                <p14:nvPr/>
              </p14:nvContentPartPr>
              <p14:xfrm>
                <a:off x="6154850" y="2626171"/>
                <a:ext cx="129240" cy="31680"/>
              </p14:xfrm>
            </p:contentPart>
          </mc:Choice>
          <mc:Fallback>
            <p:pic>
              <p:nvPicPr>
                <p:cNvPr id="149510" name="Freihand 149509">
                  <a:extLst>
                    <a:ext uri="{FF2B5EF4-FFF2-40B4-BE49-F238E27FC236}">
                      <a16:creationId xmlns:a16="http://schemas.microsoft.com/office/drawing/2014/main" id="{1E0BAA3C-2046-43B7-A229-08262730FB2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6150530" y="2621851"/>
                  <a:ext cx="13788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149511" name="Freihand 149510">
                  <a:extLst>
                    <a:ext uri="{FF2B5EF4-FFF2-40B4-BE49-F238E27FC236}">
                      <a16:creationId xmlns:a16="http://schemas.microsoft.com/office/drawing/2014/main" id="{E56AEFD3-D501-499C-9AAF-72D19F6E4A09}"/>
                    </a:ext>
                  </a:extLst>
                </p14:cNvPr>
                <p14:cNvContentPartPr/>
                <p14:nvPr/>
              </p14:nvContentPartPr>
              <p14:xfrm>
                <a:off x="6147650" y="2514931"/>
                <a:ext cx="151560" cy="9720"/>
              </p14:xfrm>
            </p:contentPart>
          </mc:Choice>
          <mc:Fallback>
            <p:pic>
              <p:nvPicPr>
                <p:cNvPr id="149511" name="Freihand 149510">
                  <a:extLst>
                    <a:ext uri="{FF2B5EF4-FFF2-40B4-BE49-F238E27FC236}">
                      <a16:creationId xmlns:a16="http://schemas.microsoft.com/office/drawing/2014/main" id="{E56AEFD3-D501-499C-9AAF-72D19F6E4A09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143330" y="2510611"/>
                  <a:ext cx="16020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149512" name="Freihand 149511">
                  <a:extLst>
                    <a:ext uri="{FF2B5EF4-FFF2-40B4-BE49-F238E27FC236}">
                      <a16:creationId xmlns:a16="http://schemas.microsoft.com/office/drawing/2014/main" id="{F9D30A7E-1AD8-482A-A432-D34ECC31C6AA}"/>
                    </a:ext>
                  </a:extLst>
                </p14:cNvPr>
                <p14:cNvContentPartPr/>
                <p14:nvPr/>
              </p14:nvContentPartPr>
              <p14:xfrm>
                <a:off x="6295610" y="2589091"/>
                <a:ext cx="90360" cy="75600"/>
              </p14:xfrm>
            </p:contentPart>
          </mc:Choice>
          <mc:Fallback>
            <p:pic>
              <p:nvPicPr>
                <p:cNvPr id="149512" name="Freihand 149511">
                  <a:extLst>
                    <a:ext uri="{FF2B5EF4-FFF2-40B4-BE49-F238E27FC236}">
                      <a16:creationId xmlns:a16="http://schemas.microsoft.com/office/drawing/2014/main" id="{F9D30A7E-1AD8-482A-A432-D34ECC31C6AA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6291290" y="2584771"/>
                  <a:ext cx="9900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49513" name="Freihand 149512">
                  <a:extLst>
                    <a:ext uri="{FF2B5EF4-FFF2-40B4-BE49-F238E27FC236}">
                      <a16:creationId xmlns:a16="http://schemas.microsoft.com/office/drawing/2014/main" id="{A6E688A0-C988-45AF-A98D-89D160A5EA02}"/>
                    </a:ext>
                  </a:extLst>
                </p14:cNvPr>
                <p14:cNvContentPartPr/>
                <p14:nvPr/>
              </p14:nvContentPartPr>
              <p14:xfrm>
                <a:off x="6417650" y="2526091"/>
                <a:ext cx="123840" cy="129600"/>
              </p14:xfrm>
            </p:contentPart>
          </mc:Choice>
          <mc:Fallback>
            <p:pic>
              <p:nvPicPr>
                <p:cNvPr id="149513" name="Freihand 149512">
                  <a:extLst>
                    <a:ext uri="{FF2B5EF4-FFF2-40B4-BE49-F238E27FC236}">
                      <a16:creationId xmlns:a16="http://schemas.microsoft.com/office/drawing/2014/main" id="{A6E688A0-C988-45AF-A98D-89D160A5EA02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413330" y="2521771"/>
                  <a:ext cx="13248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49514" name="Freihand 149513">
                  <a:extLst>
                    <a:ext uri="{FF2B5EF4-FFF2-40B4-BE49-F238E27FC236}">
                      <a16:creationId xmlns:a16="http://schemas.microsoft.com/office/drawing/2014/main" id="{D08D2355-E38D-499E-9ECA-35CDC01282F0}"/>
                    </a:ext>
                  </a:extLst>
                </p14:cNvPr>
                <p14:cNvContentPartPr/>
                <p14:nvPr/>
              </p14:nvContentPartPr>
              <p14:xfrm>
                <a:off x="6540050" y="2586931"/>
                <a:ext cx="116280" cy="75240"/>
              </p14:xfrm>
            </p:contentPart>
          </mc:Choice>
          <mc:Fallback>
            <p:pic>
              <p:nvPicPr>
                <p:cNvPr id="149514" name="Freihand 149513">
                  <a:extLst>
                    <a:ext uri="{FF2B5EF4-FFF2-40B4-BE49-F238E27FC236}">
                      <a16:creationId xmlns:a16="http://schemas.microsoft.com/office/drawing/2014/main" id="{D08D2355-E38D-499E-9ECA-35CDC01282F0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535730" y="2582611"/>
                  <a:ext cx="12492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49515" name="Freihand 149514">
                  <a:extLst>
                    <a:ext uri="{FF2B5EF4-FFF2-40B4-BE49-F238E27FC236}">
                      <a16:creationId xmlns:a16="http://schemas.microsoft.com/office/drawing/2014/main" id="{A88A9E72-306D-4054-8FCB-F02EF9714382}"/>
                    </a:ext>
                  </a:extLst>
                </p14:cNvPr>
                <p14:cNvContentPartPr/>
                <p14:nvPr/>
              </p14:nvContentPartPr>
              <p14:xfrm>
                <a:off x="6637610" y="2581171"/>
                <a:ext cx="93600" cy="91800"/>
              </p14:xfrm>
            </p:contentPart>
          </mc:Choice>
          <mc:Fallback>
            <p:pic>
              <p:nvPicPr>
                <p:cNvPr id="149515" name="Freihand 149514">
                  <a:extLst>
                    <a:ext uri="{FF2B5EF4-FFF2-40B4-BE49-F238E27FC236}">
                      <a16:creationId xmlns:a16="http://schemas.microsoft.com/office/drawing/2014/main" id="{A88A9E72-306D-4054-8FCB-F02EF9714382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633290" y="2576851"/>
                  <a:ext cx="102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49516" name="Freihand 149515">
                  <a:extLst>
                    <a:ext uri="{FF2B5EF4-FFF2-40B4-BE49-F238E27FC236}">
                      <a16:creationId xmlns:a16="http://schemas.microsoft.com/office/drawing/2014/main" id="{3688DFB2-15E7-4C7E-AD0B-F53D3C0D23B6}"/>
                    </a:ext>
                  </a:extLst>
                </p14:cNvPr>
                <p14:cNvContentPartPr/>
                <p14:nvPr/>
              </p14:nvContentPartPr>
              <p14:xfrm>
                <a:off x="6810050" y="2526811"/>
                <a:ext cx="179280" cy="235800"/>
              </p14:xfrm>
            </p:contentPart>
          </mc:Choice>
          <mc:Fallback>
            <p:pic>
              <p:nvPicPr>
                <p:cNvPr id="149516" name="Freihand 149515">
                  <a:extLst>
                    <a:ext uri="{FF2B5EF4-FFF2-40B4-BE49-F238E27FC236}">
                      <a16:creationId xmlns:a16="http://schemas.microsoft.com/office/drawing/2014/main" id="{3688DFB2-15E7-4C7E-AD0B-F53D3C0D23B6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6805730" y="2522491"/>
                  <a:ext cx="18792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49517" name="Freihand 149516">
                  <a:extLst>
                    <a:ext uri="{FF2B5EF4-FFF2-40B4-BE49-F238E27FC236}">
                      <a16:creationId xmlns:a16="http://schemas.microsoft.com/office/drawing/2014/main" id="{CFE3CDA8-0A34-43A8-8535-A04C7278DB40}"/>
                    </a:ext>
                  </a:extLst>
                </p14:cNvPr>
                <p14:cNvContentPartPr/>
                <p14:nvPr/>
              </p14:nvContentPartPr>
              <p14:xfrm>
                <a:off x="7077530" y="2544811"/>
                <a:ext cx="15840" cy="101880"/>
              </p14:xfrm>
            </p:contentPart>
          </mc:Choice>
          <mc:Fallback>
            <p:pic>
              <p:nvPicPr>
                <p:cNvPr id="149517" name="Freihand 149516">
                  <a:extLst>
                    <a:ext uri="{FF2B5EF4-FFF2-40B4-BE49-F238E27FC236}">
                      <a16:creationId xmlns:a16="http://schemas.microsoft.com/office/drawing/2014/main" id="{CFE3CDA8-0A34-43A8-8535-A04C7278DB40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073210" y="2540491"/>
                  <a:ext cx="2448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49518" name="Freihand 149517">
                  <a:extLst>
                    <a:ext uri="{FF2B5EF4-FFF2-40B4-BE49-F238E27FC236}">
                      <a16:creationId xmlns:a16="http://schemas.microsoft.com/office/drawing/2014/main" id="{5CEA9153-7437-406C-B7CD-E6CF24816770}"/>
                    </a:ext>
                  </a:extLst>
                </p14:cNvPr>
                <p14:cNvContentPartPr/>
                <p14:nvPr/>
              </p14:nvContentPartPr>
              <p14:xfrm>
                <a:off x="7063130" y="2531491"/>
                <a:ext cx="109800" cy="15120"/>
              </p14:xfrm>
            </p:contentPart>
          </mc:Choice>
          <mc:Fallback>
            <p:pic>
              <p:nvPicPr>
                <p:cNvPr id="149518" name="Freihand 149517">
                  <a:extLst>
                    <a:ext uri="{FF2B5EF4-FFF2-40B4-BE49-F238E27FC236}">
                      <a16:creationId xmlns:a16="http://schemas.microsoft.com/office/drawing/2014/main" id="{5CEA9153-7437-406C-B7CD-E6CF24816770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7058810" y="2527171"/>
                  <a:ext cx="118440" cy="2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49519" name="Freihand 149518">
                  <a:extLst>
                    <a:ext uri="{FF2B5EF4-FFF2-40B4-BE49-F238E27FC236}">
                      <a16:creationId xmlns:a16="http://schemas.microsoft.com/office/drawing/2014/main" id="{1F67B2F6-F6E1-4104-8614-3370D3C26CEA}"/>
                    </a:ext>
                  </a:extLst>
                </p14:cNvPr>
                <p14:cNvContentPartPr/>
                <p14:nvPr/>
              </p14:nvContentPartPr>
              <p14:xfrm>
                <a:off x="7067090" y="2561011"/>
                <a:ext cx="96840" cy="78120"/>
              </p14:xfrm>
            </p:contentPart>
          </mc:Choice>
          <mc:Fallback>
            <p:pic>
              <p:nvPicPr>
                <p:cNvPr id="149519" name="Freihand 149518">
                  <a:extLst>
                    <a:ext uri="{FF2B5EF4-FFF2-40B4-BE49-F238E27FC236}">
                      <a16:creationId xmlns:a16="http://schemas.microsoft.com/office/drawing/2014/main" id="{1F67B2F6-F6E1-4104-8614-3370D3C26CEA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7062770" y="2556691"/>
                  <a:ext cx="1054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49520" name="Freihand 149519">
                  <a:extLst>
                    <a:ext uri="{FF2B5EF4-FFF2-40B4-BE49-F238E27FC236}">
                      <a16:creationId xmlns:a16="http://schemas.microsoft.com/office/drawing/2014/main" id="{2FAA34D7-A943-4885-9470-B0DADB513912}"/>
                    </a:ext>
                  </a:extLst>
                </p14:cNvPr>
                <p14:cNvContentPartPr/>
                <p14:nvPr/>
              </p14:nvContentPartPr>
              <p14:xfrm>
                <a:off x="7168250" y="2585491"/>
                <a:ext cx="87840" cy="59760"/>
              </p14:xfrm>
            </p:contentPart>
          </mc:Choice>
          <mc:Fallback>
            <p:pic>
              <p:nvPicPr>
                <p:cNvPr id="149520" name="Freihand 149519">
                  <a:extLst>
                    <a:ext uri="{FF2B5EF4-FFF2-40B4-BE49-F238E27FC236}">
                      <a16:creationId xmlns:a16="http://schemas.microsoft.com/office/drawing/2014/main" id="{2FAA34D7-A943-4885-9470-B0DADB513912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7163930" y="2581171"/>
                  <a:ext cx="9648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49521" name="Freihand 149520">
                  <a:extLst>
                    <a:ext uri="{FF2B5EF4-FFF2-40B4-BE49-F238E27FC236}">
                      <a16:creationId xmlns:a16="http://schemas.microsoft.com/office/drawing/2014/main" id="{71DE92A4-9E3C-401A-AF86-5108495D62C5}"/>
                    </a:ext>
                  </a:extLst>
                </p14:cNvPr>
                <p14:cNvContentPartPr/>
                <p14:nvPr/>
              </p14:nvContentPartPr>
              <p14:xfrm>
                <a:off x="7272650" y="2573611"/>
                <a:ext cx="122760" cy="48960"/>
              </p14:xfrm>
            </p:contentPart>
          </mc:Choice>
          <mc:Fallback>
            <p:pic>
              <p:nvPicPr>
                <p:cNvPr id="149521" name="Freihand 149520">
                  <a:extLst>
                    <a:ext uri="{FF2B5EF4-FFF2-40B4-BE49-F238E27FC236}">
                      <a16:creationId xmlns:a16="http://schemas.microsoft.com/office/drawing/2014/main" id="{71DE92A4-9E3C-401A-AF86-5108495D62C5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7268330" y="2569291"/>
                  <a:ext cx="131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49522" name="Freihand 149521">
                  <a:extLst>
                    <a:ext uri="{FF2B5EF4-FFF2-40B4-BE49-F238E27FC236}">
                      <a16:creationId xmlns:a16="http://schemas.microsoft.com/office/drawing/2014/main" id="{860EFF78-8847-4DB7-AE50-74BCD122FECE}"/>
                    </a:ext>
                  </a:extLst>
                </p14:cNvPr>
                <p14:cNvContentPartPr/>
                <p14:nvPr/>
              </p14:nvContentPartPr>
              <p14:xfrm>
                <a:off x="7412330" y="2558131"/>
                <a:ext cx="141120" cy="178200"/>
              </p14:xfrm>
            </p:contentPart>
          </mc:Choice>
          <mc:Fallback>
            <p:pic>
              <p:nvPicPr>
                <p:cNvPr id="149522" name="Freihand 149521">
                  <a:extLst>
                    <a:ext uri="{FF2B5EF4-FFF2-40B4-BE49-F238E27FC236}">
                      <a16:creationId xmlns:a16="http://schemas.microsoft.com/office/drawing/2014/main" id="{860EFF78-8847-4DB7-AE50-74BCD122FECE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7408010" y="2553811"/>
                  <a:ext cx="1497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49524" name="Freihand 149523">
                  <a:extLst>
                    <a:ext uri="{FF2B5EF4-FFF2-40B4-BE49-F238E27FC236}">
                      <a16:creationId xmlns:a16="http://schemas.microsoft.com/office/drawing/2014/main" id="{7F032A1C-7465-4DB7-865E-6E58F5A72C31}"/>
                    </a:ext>
                  </a:extLst>
                </p14:cNvPr>
                <p14:cNvContentPartPr/>
                <p14:nvPr/>
              </p14:nvContentPartPr>
              <p14:xfrm>
                <a:off x="7636250" y="2577211"/>
                <a:ext cx="83520" cy="173160"/>
              </p14:xfrm>
            </p:contentPart>
          </mc:Choice>
          <mc:Fallback>
            <p:pic>
              <p:nvPicPr>
                <p:cNvPr id="149524" name="Freihand 149523">
                  <a:extLst>
                    <a:ext uri="{FF2B5EF4-FFF2-40B4-BE49-F238E27FC236}">
                      <a16:creationId xmlns:a16="http://schemas.microsoft.com/office/drawing/2014/main" id="{7F032A1C-7465-4DB7-865E-6E58F5A72C3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7631930" y="2572891"/>
                  <a:ext cx="9216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49525" name="Freihand 149524">
                  <a:extLst>
                    <a:ext uri="{FF2B5EF4-FFF2-40B4-BE49-F238E27FC236}">
                      <a16:creationId xmlns:a16="http://schemas.microsoft.com/office/drawing/2014/main" id="{F0F7843D-0B3E-4C91-AA74-413477E91FDE}"/>
                    </a:ext>
                  </a:extLst>
                </p14:cNvPr>
                <p14:cNvContentPartPr/>
                <p14:nvPr/>
              </p14:nvContentPartPr>
              <p14:xfrm>
                <a:off x="7735250" y="2571811"/>
                <a:ext cx="73440" cy="59040"/>
              </p14:xfrm>
            </p:contentPart>
          </mc:Choice>
          <mc:Fallback>
            <p:pic>
              <p:nvPicPr>
                <p:cNvPr id="149525" name="Freihand 149524">
                  <a:extLst>
                    <a:ext uri="{FF2B5EF4-FFF2-40B4-BE49-F238E27FC236}">
                      <a16:creationId xmlns:a16="http://schemas.microsoft.com/office/drawing/2014/main" id="{F0F7843D-0B3E-4C91-AA74-413477E91FD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730930" y="2567491"/>
                  <a:ext cx="82080" cy="6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49526" name="Freihand 149525">
                  <a:extLst>
                    <a:ext uri="{FF2B5EF4-FFF2-40B4-BE49-F238E27FC236}">
                      <a16:creationId xmlns:a16="http://schemas.microsoft.com/office/drawing/2014/main" id="{F764FF9D-22DB-4D0E-94B6-146918928924}"/>
                    </a:ext>
                  </a:extLst>
                </p14:cNvPr>
                <p14:cNvContentPartPr/>
                <p14:nvPr/>
              </p14:nvContentPartPr>
              <p14:xfrm>
                <a:off x="7818410" y="2572171"/>
                <a:ext cx="48240" cy="43920"/>
              </p14:xfrm>
            </p:contentPart>
          </mc:Choice>
          <mc:Fallback>
            <p:pic>
              <p:nvPicPr>
                <p:cNvPr id="149526" name="Freihand 149525">
                  <a:extLst>
                    <a:ext uri="{FF2B5EF4-FFF2-40B4-BE49-F238E27FC236}">
                      <a16:creationId xmlns:a16="http://schemas.microsoft.com/office/drawing/2014/main" id="{F764FF9D-22DB-4D0E-94B6-14691892892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7814090" y="2567851"/>
                  <a:ext cx="56880" cy="5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49527" name="Freihand 149526">
                  <a:extLst>
                    <a:ext uri="{FF2B5EF4-FFF2-40B4-BE49-F238E27FC236}">
                      <a16:creationId xmlns:a16="http://schemas.microsoft.com/office/drawing/2014/main" id="{9AD3EED1-71AA-4D36-8D11-0B5E0009E50D}"/>
                    </a:ext>
                  </a:extLst>
                </p14:cNvPr>
                <p14:cNvContentPartPr/>
                <p14:nvPr/>
              </p14:nvContentPartPr>
              <p14:xfrm>
                <a:off x="7894370" y="2497291"/>
                <a:ext cx="133560" cy="114840"/>
              </p14:xfrm>
            </p:contentPart>
          </mc:Choice>
          <mc:Fallback>
            <p:pic>
              <p:nvPicPr>
                <p:cNvPr id="149527" name="Freihand 149526">
                  <a:extLst>
                    <a:ext uri="{FF2B5EF4-FFF2-40B4-BE49-F238E27FC236}">
                      <a16:creationId xmlns:a16="http://schemas.microsoft.com/office/drawing/2014/main" id="{9AD3EED1-71AA-4D36-8D11-0B5E0009E50D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7890050" y="2492971"/>
                  <a:ext cx="14220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49528" name="Freihand 149527">
                  <a:extLst>
                    <a:ext uri="{FF2B5EF4-FFF2-40B4-BE49-F238E27FC236}">
                      <a16:creationId xmlns:a16="http://schemas.microsoft.com/office/drawing/2014/main" id="{76A71F41-7C40-4A18-BCE3-AC61A71BCB3C}"/>
                    </a:ext>
                  </a:extLst>
                </p14:cNvPr>
                <p14:cNvContentPartPr/>
                <p14:nvPr/>
              </p14:nvContentPartPr>
              <p14:xfrm>
                <a:off x="8031170" y="2535451"/>
                <a:ext cx="73440" cy="82440"/>
              </p14:xfrm>
            </p:contentPart>
          </mc:Choice>
          <mc:Fallback>
            <p:pic>
              <p:nvPicPr>
                <p:cNvPr id="149528" name="Freihand 149527">
                  <a:extLst>
                    <a:ext uri="{FF2B5EF4-FFF2-40B4-BE49-F238E27FC236}">
                      <a16:creationId xmlns:a16="http://schemas.microsoft.com/office/drawing/2014/main" id="{76A71F41-7C40-4A18-BCE3-AC61A71BCB3C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8026850" y="2531131"/>
                  <a:ext cx="8208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49529" name="Freihand 149528">
                  <a:extLst>
                    <a:ext uri="{FF2B5EF4-FFF2-40B4-BE49-F238E27FC236}">
                      <a16:creationId xmlns:a16="http://schemas.microsoft.com/office/drawing/2014/main" id="{B1FB2B07-B3BB-4898-B510-3E884EB2379B}"/>
                    </a:ext>
                  </a:extLst>
                </p14:cNvPr>
                <p14:cNvContentPartPr/>
                <p14:nvPr/>
              </p14:nvContentPartPr>
              <p14:xfrm>
                <a:off x="8277050" y="2585851"/>
                <a:ext cx="180000" cy="720"/>
              </p14:xfrm>
            </p:contentPart>
          </mc:Choice>
          <mc:Fallback>
            <p:pic>
              <p:nvPicPr>
                <p:cNvPr id="149529" name="Freihand 149528">
                  <a:extLst>
                    <a:ext uri="{FF2B5EF4-FFF2-40B4-BE49-F238E27FC236}">
                      <a16:creationId xmlns:a16="http://schemas.microsoft.com/office/drawing/2014/main" id="{B1FB2B07-B3BB-4898-B510-3E884EB2379B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8272730" y="2581531"/>
                  <a:ext cx="188640" cy="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49530" name="Freihand 149529">
                  <a:extLst>
                    <a:ext uri="{FF2B5EF4-FFF2-40B4-BE49-F238E27FC236}">
                      <a16:creationId xmlns:a16="http://schemas.microsoft.com/office/drawing/2014/main" id="{DC8C8EE4-96E3-4D1C-BD21-57E0EE96FA1C}"/>
                    </a:ext>
                  </a:extLst>
                </p14:cNvPr>
                <p14:cNvContentPartPr/>
                <p14:nvPr/>
              </p14:nvContentPartPr>
              <p14:xfrm>
                <a:off x="8294330" y="2630491"/>
                <a:ext cx="146880" cy="8280"/>
              </p14:xfrm>
            </p:contentPart>
          </mc:Choice>
          <mc:Fallback>
            <p:pic>
              <p:nvPicPr>
                <p:cNvPr id="149530" name="Freihand 149529">
                  <a:extLst>
                    <a:ext uri="{FF2B5EF4-FFF2-40B4-BE49-F238E27FC236}">
                      <a16:creationId xmlns:a16="http://schemas.microsoft.com/office/drawing/2014/main" id="{DC8C8EE4-96E3-4D1C-BD21-57E0EE96FA1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8290010" y="2626171"/>
                  <a:ext cx="15552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49532" name="Freihand 149531">
                  <a:extLst>
                    <a:ext uri="{FF2B5EF4-FFF2-40B4-BE49-F238E27FC236}">
                      <a16:creationId xmlns:a16="http://schemas.microsoft.com/office/drawing/2014/main" id="{E25F532E-99B7-4D4D-A708-588E8B86ABDF}"/>
                    </a:ext>
                  </a:extLst>
                </p14:cNvPr>
                <p14:cNvContentPartPr/>
                <p14:nvPr/>
              </p14:nvContentPartPr>
              <p14:xfrm>
                <a:off x="8642090" y="2540851"/>
                <a:ext cx="113760" cy="138240"/>
              </p14:xfrm>
            </p:contentPart>
          </mc:Choice>
          <mc:Fallback>
            <p:pic>
              <p:nvPicPr>
                <p:cNvPr id="149532" name="Freihand 149531">
                  <a:extLst>
                    <a:ext uri="{FF2B5EF4-FFF2-40B4-BE49-F238E27FC236}">
                      <a16:creationId xmlns:a16="http://schemas.microsoft.com/office/drawing/2014/main" id="{E25F532E-99B7-4D4D-A708-588E8B86ABDF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8637770" y="2536531"/>
                  <a:ext cx="1224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49533" name="Freihand 149532">
                  <a:extLst>
                    <a:ext uri="{FF2B5EF4-FFF2-40B4-BE49-F238E27FC236}">
                      <a16:creationId xmlns:a16="http://schemas.microsoft.com/office/drawing/2014/main" id="{D2463E96-1BD7-4AB4-8609-E2B23AFC9052}"/>
                    </a:ext>
                  </a:extLst>
                </p14:cNvPr>
                <p14:cNvContentPartPr/>
                <p14:nvPr/>
              </p14:nvContentPartPr>
              <p14:xfrm>
                <a:off x="8851970" y="2537611"/>
                <a:ext cx="129960" cy="113040"/>
              </p14:xfrm>
            </p:contentPart>
          </mc:Choice>
          <mc:Fallback>
            <p:pic>
              <p:nvPicPr>
                <p:cNvPr id="149533" name="Freihand 149532">
                  <a:extLst>
                    <a:ext uri="{FF2B5EF4-FFF2-40B4-BE49-F238E27FC236}">
                      <a16:creationId xmlns:a16="http://schemas.microsoft.com/office/drawing/2014/main" id="{D2463E96-1BD7-4AB4-8609-E2B23AFC9052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847650" y="2533291"/>
                  <a:ext cx="1386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49534" name="Freihand 149533">
                  <a:extLst>
                    <a:ext uri="{FF2B5EF4-FFF2-40B4-BE49-F238E27FC236}">
                      <a16:creationId xmlns:a16="http://schemas.microsoft.com/office/drawing/2014/main" id="{8E5D568C-02E3-4FA0-9A6E-53270E939DD7}"/>
                    </a:ext>
                  </a:extLst>
                </p14:cNvPr>
                <p14:cNvContentPartPr/>
                <p14:nvPr/>
              </p14:nvContentPartPr>
              <p14:xfrm>
                <a:off x="9012170" y="2514931"/>
                <a:ext cx="156240" cy="136800"/>
              </p14:xfrm>
            </p:contentPart>
          </mc:Choice>
          <mc:Fallback>
            <p:pic>
              <p:nvPicPr>
                <p:cNvPr id="149534" name="Freihand 149533">
                  <a:extLst>
                    <a:ext uri="{FF2B5EF4-FFF2-40B4-BE49-F238E27FC236}">
                      <a16:creationId xmlns:a16="http://schemas.microsoft.com/office/drawing/2014/main" id="{8E5D568C-02E3-4FA0-9A6E-53270E939DD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9007850" y="2510611"/>
                  <a:ext cx="164880" cy="145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539" name="Gruppieren 149538">
            <a:extLst>
              <a:ext uri="{FF2B5EF4-FFF2-40B4-BE49-F238E27FC236}">
                <a16:creationId xmlns:a16="http://schemas.microsoft.com/office/drawing/2014/main" id="{77704654-955D-4306-92A8-2D714E7BF7BB}"/>
              </a:ext>
            </a:extLst>
          </p:cNvPr>
          <p:cNvGrpSpPr/>
          <p:nvPr/>
        </p:nvGrpSpPr>
        <p:grpSpPr>
          <a:xfrm>
            <a:off x="1856810" y="3115411"/>
            <a:ext cx="167040" cy="90360"/>
            <a:chOff x="1856810" y="3115411"/>
            <a:chExt cx="167040" cy="90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49537" name="Freihand 149536">
                  <a:extLst>
                    <a:ext uri="{FF2B5EF4-FFF2-40B4-BE49-F238E27FC236}">
                      <a16:creationId xmlns:a16="http://schemas.microsoft.com/office/drawing/2014/main" id="{71924562-227D-4F3E-8F7E-AEB61E9C6F47}"/>
                    </a:ext>
                  </a:extLst>
                </p14:cNvPr>
                <p14:cNvContentPartPr/>
                <p14:nvPr/>
              </p14:nvContentPartPr>
              <p14:xfrm>
                <a:off x="1856810" y="3115411"/>
                <a:ext cx="155880" cy="28080"/>
              </p14:xfrm>
            </p:contentPart>
          </mc:Choice>
          <mc:Fallback>
            <p:pic>
              <p:nvPicPr>
                <p:cNvPr id="149537" name="Freihand 149536">
                  <a:extLst>
                    <a:ext uri="{FF2B5EF4-FFF2-40B4-BE49-F238E27FC236}">
                      <a16:creationId xmlns:a16="http://schemas.microsoft.com/office/drawing/2014/main" id="{71924562-227D-4F3E-8F7E-AEB61E9C6F47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1852490" y="3111091"/>
                  <a:ext cx="16452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49538" name="Freihand 149537">
                  <a:extLst>
                    <a:ext uri="{FF2B5EF4-FFF2-40B4-BE49-F238E27FC236}">
                      <a16:creationId xmlns:a16="http://schemas.microsoft.com/office/drawing/2014/main" id="{322DD8C9-639C-4649-8F16-8E45DF6B3B4B}"/>
                    </a:ext>
                  </a:extLst>
                </p14:cNvPr>
                <p14:cNvContentPartPr/>
                <p14:nvPr/>
              </p14:nvContentPartPr>
              <p14:xfrm>
                <a:off x="1864730" y="3197491"/>
                <a:ext cx="159120" cy="8280"/>
              </p14:xfrm>
            </p:contentPart>
          </mc:Choice>
          <mc:Fallback>
            <p:pic>
              <p:nvPicPr>
                <p:cNvPr id="149538" name="Freihand 149537">
                  <a:extLst>
                    <a:ext uri="{FF2B5EF4-FFF2-40B4-BE49-F238E27FC236}">
                      <a16:creationId xmlns:a16="http://schemas.microsoft.com/office/drawing/2014/main" id="{322DD8C9-639C-4649-8F16-8E45DF6B3B4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1860410" y="3193171"/>
                  <a:ext cx="167760" cy="16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548" name="Gruppieren 149547">
            <a:extLst>
              <a:ext uri="{FF2B5EF4-FFF2-40B4-BE49-F238E27FC236}">
                <a16:creationId xmlns:a16="http://schemas.microsoft.com/office/drawing/2014/main" id="{842F4C51-3E95-4816-9FEA-6C5F72FE5F6F}"/>
              </a:ext>
            </a:extLst>
          </p:cNvPr>
          <p:cNvGrpSpPr/>
          <p:nvPr/>
        </p:nvGrpSpPr>
        <p:grpSpPr>
          <a:xfrm>
            <a:off x="2180090" y="3043051"/>
            <a:ext cx="347400" cy="218520"/>
            <a:chOff x="2180090" y="3043051"/>
            <a:chExt cx="347400" cy="218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49540" name="Freihand 149539">
                  <a:extLst>
                    <a:ext uri="{FF2B5EF4-FFF2-40B4-BE49-F238E27FC236}">
                      <a16:creationId xmlns:a16="http://schemas.microsoft.com/office/drawing/2014/main" id="{152211B4-4D9B-4740-ACA4-D523B2E97CDD}"/>
                    </a:ext>
                  </a:extLst>
                </p14:cNvPr>
                <p14:cNvContentPartPr/>
                <p14:nvPr/>
              </p14:nvContentPartPr>
              <p14:xfrm>
                <a:off x="2180090" y="3066451"/>
                <a:ext cx="114840" cy="113760"/>
              </p14:xfrm>
            </p:contentPart>
          </mc:Choice>
          <mc:Fallback>
            <p:pic>
              <p:nvPicPr>
                <p:cNvPr id="149540" name="Freihand 149539">
                  <a:extLst>
                    <a:ext uri="{FF2B5EF4-FFF2-40B4-BE49-F238E27FC236}">
                      <a16:creationId xmlns:a16="http://schemas.microsoft.com/office/drawing/2014/main" id="{152211B4-4D9B-4740-ACA4-D523B2E97CDD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2175770" y="3062131"/>
                  <a:ext cx="12348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49541" name="Freihand 149540">
                  <a:extLst>
                    <a:ext uri="{FF2B5EF4-FFF2-40B4-BE49-F238E27FC236}">
                      <a16:creationId xmlns:a16="http://schemas.microsoft.com/office/drawing/2014/main" id="{3545A167-A843-4E0F-BA76-EA9C1BA89168}"/>
                    </a:ext>
                  </a:extLst>
                </p14:cNvPr>
                <p14:cNvContentPartPr/>
                <p14:nvPr/>
              </p14:nvContentPartPr>
              <p14:xfrm>
                <a:off x="2332010" y="3143851"/>
                <a:ext cx="41760" cy="117720"/>
              </p14:xfrm>
            </p:contentPart>
          </mc:Choice>
          <mc:Fallback>
            <p:pic>
              <p:nvPicPr>
                <p:cNvPr id="149541" name="Freihand 149540">
                  <a:extLst>
                    <a:ext uri="{FF2B5EF4-FFF2-40B4-BE49-F238E27FC236}">
                      <a16:creationId xmlns:a16="http://schemas.microsoft.com/office/drawing/2014/main" id="{3545A167-A843-4E0F-BA76-EA9C1BA89168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2327690" y="3139531"/>
                  <a:ext cx="504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49542" name="Freihand 149541">
                  <a:extLst>
                    <a:ext uri="{FF2B5EF4-FFF2-40B4-BE49-F238E27FC236}">
                      <a16:creationId xmlns:a16="http://schemas.microsoft.com/office/drawing/2014/main" id="{2603E83C-5BE7-44A5-80C2-8745B398985F}"/>
                    </a:ext>
                  </a:extLst>
                </p14:cNvPr>
                <p14:cNvContentPartPr/>
                <p14:nvPr/>
              </p14:nvContentPartPr>
              <p14:xfrm>
                <a:off x="2420930" y="3043051"/>
                <a:ext cx="106560" cy="164880"/>
              </p14:xfrm>
            </p:contentPart>
          </mc:Choice>
          <mc:Fallback>
            <p:pic>
              <p:nvPicPr>
                <p:cNvPr id="149542" name="Freihand 149541">
                  <a:extLst>
                    <a:ext uri="{FF2B5EF4-FFF2-40B4-BE49-F238E27FC236}">
                      <a16:creationId xmlns:a16="http://schemas.microsoft.com/office/drawing/2014/main" id="{2603E83C-5BE7-44A5-80C2-8745B398985F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2416610" y="3038731"/>
                  <a:ext cx="115200" cy="173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61">
            <p14:nvContentPartPr>
              <p14:cNvPr id="149543" name="Freihand 149542">
                <a:extLst>
                  <a:ext uri="{FF2B5EF4-FFF2-40B4-BE49-F238E27FC236}">
                    <a16:creationId xmlns:a16="http://schemas.microsoft.com/office/drawing/2014/main" id="{1EE8E263-13E2-4976-BB76-89B0CF04FC71}"/>
                  </a:ext>
                </a:extLst>
              </p14:cNvPr>
              <p14:cNvContentPartPr/>
              <p14:nvPr/>
            </p14:nvContentPartPr>
            <p14:xfrm>
              <a:off x="2769770" y="3128371"/>
              <a:ext cx="30240" cy="9720"/>
            </p14:xfrm>
          </p:contentPart>
        </mc:Choice>
        <mc:Fallback>
          <p:pic>
            <p:nvPicPr>
              <p:cNvPr id="149543" name="Freihand 149542">
                <a:extLst>
                  <a:ext uri="{FF2B5EF4-FFF2-40B4-BE49-F238E27FC236}">
                    <a16:creationId xmlns:a16="http://schemas.microsoft.com/office/drawing/2014/main" id="{1EE8E263-13E2-4976-BB76-89B0CF04FC71}"/>
                  </a:ext>
                </a:extLst>
              </p:cNvPr>
              <p:cNvPicPr/>
              <p:nvPr/>
            </p:nvPicPr>
            <p:blipFill>
              <a:blip r:embed="rId162"/>
              <a:stretch>
                <a:fillRect/>
              </a:stretch>
            </p:blipFill>
            <p:spPr>
              <a:xfrm>
                <a:off x="2765450" y="3124051"/>
                <a:ext cx="38880" cy="18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547" name="Gruppieren 149546">
            <a:extLst>
              <a:ext uri="{FF2B5EF4-FFF2-40B4-BE49-F238E27FC236}">
                <a16:creationId xmlns:a16="http://schemas.microsoft.com/office/drawing/2014/main" id="{6D74E77E-91B8-48C2-B7B1-A29B3CCE8BD2}"/>
              </a:ext>
            </a:extLst>
          </p:cNvPr>
          <p:cNvGrpSpPr/>
          <p:nvPr/>
        </p:nvGrpSpPr>
        <p:grpSpPr>
          <a:xfrm>
            <a:off x="3032210" y="3024331"/>
            <a:ext cx="552240" cy="129960"/>
            <a:chOff x="3032210" y="3024331"/>
            <a:chExt cx="552240" cy="129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49544" name="Freihand 149543">
                  <a:extLst>
                    <a:ext uri="{FF2B5EF4-FFF2-40B4-BE49-F238E27FC236}">
                      <a16:creationId xmlns:a16="http://schemas.microsoft.com/office/drawing/2014/main" id="{A2794E39-15EC-4A4C-9D34-F287F9480269}"/>
                    </a:ext>
                  </a:extLst>
                </p14:cNvPr>
                <p14:cNvContentPartPr/>
                <p14:nvPr/>
              </p14:nvContentPartPr>
              <p14:xfrm>
                <a:off x="3032210" y="3036211"/>
                <a:ext cx="169920" cy="112680"/>
              </p14:xfrm>
            </p:contentPart>
          </mc:Choice>
          <mc:Fallback>
            <p:pic>
              <p:nvPicPr>
                <p:cNvPr id="149544" name="Freihand 149543">
                  <a:extLst>
                    <a:ext uri="{FF2B5EF4-FFF2-40B4-BE49-F238E27FC236}">
                      <a16:creationId xmlns:a16="http://schemas.microsoft.com/office/drawing/2014/main" id="{A2794E39-15EC-4A4C-9D34-F287F948026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3027890" y="3031891"/>
                  <a:ext cx="17856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49545" name="Freihand 149544">
                  <a:extLst>
                    <a:ext uri="{FF2B5EF4-FFF2-40B4-BE49-F238E27FC236}">
                      <a16:creationId xmlns:a16="http://schemas.microsoft.com/office/drawing/2014/main" id="{0C42E7CD-F5A8-4F15-B13C-DD409E7BD01F}"/>
                    </a:ext>
                  </a:extLst>
                </p14:cNvPr>
                <p14:cNvContentPartPr/>
                <p14:nvPr/>
              </p14:nvContentPartPr>
              <p14:xfrm>
                <a:off x="3261170" y="3024331"/>
                <a:ext cx="122760" cy="122040"/>
              </p14:xfrm>
            </p:contentPart>
          </mc:Choice>
          <mc:Fallback>
            <p:pic>
              <p:nvPicPr>
                <p:cNvPr id="149545" name="Freihand 149544">
                  <a:extLst>
                    <a:ext uri="{FF2B5EF4-FFF2-40B4-BE49-F238E27FC236}">
                      <a16:creationId xmlns:a16="http://schemas.microsoft.com/office/drawing/2014/main" id="{0C42E7CD-F5A8-4F15-B13C-DD409E7BD01F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3256850" y="3020011"/>
                  <a:ext cx="13140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49546" name="Freihand 149545">
                  <a:extLst>
                    <a:ext uri="{FF2B5EF4-FFF2-40B4-BE49-F238E27FC236}">
                      <a16:creationId xmlns:a16="http://schemas.microsoft.com/office/drawing/2014/main" id="{79A6108C-F744-42C9-8077-14B4CE9C94BF}"/>
                    </a:ext>
                  </a:extLst>
                </p14:cNvPr>
                <p14:cNvContentPartPr/>
                <p14:nvPr/>
              </p14:nvContentPartPr>
              <p14:xfrm>
                <a:off x="3436490" y="3049171"/>
                <a:ext cx="147960" cy="105120"/>
              </p14:xfrm>
            </p:contentPart>
          </mc:Choice>
          <mc:Fallback>
            <p:pic>
              <p:nvPicPr>
                <p:cNvPr id="149546" name="Freihand 149545">
                  <a:extLst>
                    <a:ext uri="{FF2B5EF4-FFF2-40B4-BE49-F238E27FC236}">
                      <a16:creationId xmlns:a16="http://schemas.microsoft.com/office/drawing/2014/main" id="{79A6108C-F744-42C9-8077-14B4CE9C94B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3432170" y="3044851"/>
                  <a:ext cx="156600" cy="113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555" name="Gruppieren 149554">
            <a:extLst>
              <a:ext uri="{FF2B5EF4-FFF2-40B4-BE49-F238E27FC236}">
                <a16:creationId xmlns:a16="http://schemas.microsoft.com/office/drawing/2014/main" id="{F0C8B6F5-0D68-4594-A29B-01C157AC5168}"/>
              </a:ext>
            </a:extLst>
          </p:cNvPr>
          <p:cNvGrpSpPr/>
          <p:nvPr/>
        </p:nvGrpSpPr>
        <p:grpSpPr>
          <a:xfrm>
            <a:off x="5350610" y="2973571"/>
            <a:ext cx="888840" cy="170280"/>
            <a:chOff x="5350610" y="2973571"/>
            <a:chExt cx="888840" cy="170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49549" name="Freihand 149548">
                  <a:extLst>
                    <a:ext uri="{FF2B5EF4-FFF2-40B4-BE49-F238E27FC236}">
                      <a16:creationId xmlns:a16="http://schemas.microsoft.com/office/drawing/2014/main" id="{5391819F-58E8-4DC9-A8FF-7BC8023BAB30}"/>
                    </a:ext>
                  </a:extLst>
                </p14:cNvPr>
                <p14:cNvContentPartPr/>
                <p14:nvPr/>
              </p14:nvContentPartPr>
              <p14:xfrm>
                <a:off x="5410370" y="3018571"/>
                <a:ext cx="12600" cy="93240"/>
              </p14:xfrm>
            </p:contentPart>
          </mc:Choice>
          <mc:Fallback>
            <p:pic>
              <p:nvPicPr>
                <p:cNvPr id="149549" name="Freihand 149548">
                  <a:extLst>
                    <a:ext uri="{FF2B5EF4-FFF2-40B4-BE49-F238E27FC236}">
                      <a16:creationId xmlns:a16="http://schemas.microsoft.com/office/drawing/2014/main" id="{5391819F-58E8-4DC9-A8FF-7BC8023BAB30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5406050" y="3014251"/>
                  <a:ext cx="2124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49550" name="Freihand 149549">
                  <a:extLst>
                    <a:ext uri="{FF2B5EF4-FFF2-40B4-BE49-F238E27FC236}">
                      <a16:creationId xmlns:a16="http://schemas.microsoft.com/office/drawing/2014/main" id="{D9372213-BB65-4904-9FE2-1C777C3E3915}"/>
                    </a:ext>
                  </a:extLst>
                </p14:cNvPr>
                <p14:cNvContentPartPr/>
                <p14:nvPr/>
              </p14:nvContentPartPr>
              <p14:xfrm>
                <a:off x="5350610" y="3049531"/>
                <a:ext cx="159120" cy="11160"/>
              </p14:xfrm>
            </p:contentPart>
          </mc:Choice>
          <mc:Fallback>
            <p:pic>
              <p:nvPicPr>
                <p:cNvPr id="149550" name="Freihand 149549">
                  <a:extLst>
                    <a:ext uri="{FF2B5EF4-FFF2-40B4-BE49-F238E27FC236}">
                      <a16:creationId xmlns:a16="http://schemas.microsoft.com/office/drawing/2014/main" id="{D9372213-BB65-4904-9FE2-1C777C3E391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346290" y="3045211"/>
                  <a:ext cx="1677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49551" name="Freihand 149550">
                  <a:extLst>
                    <a:ext uri="{FF2B5EF4-FFF2-40B4-BE49-F238E27FC236}">
                      <a16:creationId xmlns:a16="http://schemas.microsoft.com/office/drawing/2014/main" id="{B52739FF-62F4-4CE9-BD12-5F112DCBCE83}"/>
                    </a:ext>
                  </a:extLst>
                </p14:cNvPr>
                <p14:cNvContentPartPr/>
                <p14:nvPr/>
              </p14:nvContentPartPr>
              <p14:xfrm>
                <a:off x="5676770" y="2985811"/>
                <a:ext cx="124560" cy="95040"/>
              </p14:xfrm>
            </p:contentPart>
          </mc:Choice>
          <mc:Fallback>
            <p:pic>
              <p:nvPicPr>
                <p:cNvPr id="149551" name="Freihand 149550">
                  <a:extLst>
                    <a:ext uri="{FF2B5EF4-FFF2-40B4-BE49-F238E27FC236}">
                      <a16:creationId xmlns:a16="http://schemas.microsoft.com/office/drawing/2014/main" id="{B52739FF-62F4-4CE9-BD12-5F112DCBCE8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672450" y="2981491"/>
                  <a:ext cx="133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49552" name="Freihand 149551">
                  <a:extLst>
                    <a:ext uri="{FF2B5EF4-FFF2-40B4-BE49-F238E27FC236}">
                      <a16:creationId xmlns:a16="http://schemas.microsoft.com/office/drawing/2014/main" id="{7FD20306-C5F1-4963-B760-8B2582B23D2D}"/>
                    </a:ext>
                  </a:extLst>
                </p14:cNvPr>
                <p14:cNvContentPartPr/>
                <p14:nvPr/>
              </p14:nvContentPartPr>
              <p14:xfrm>
                <a:off x="5843450" y="3047731"/>
                <a:ext cx="31320" cy="96120"/>
              </p14:xfrm>
            </p:contentPart>
          </mc:Choice>
          <mc:Fallback>
            <p:pic>
              <p:nvPicPr>
                <p:cNvPr id="149552" name="Freihand 149551">
                  <a:extLst>
                    <a:ext uri="{FF2B5EF4-FFF2-40B4-BE49-F238E27FC236}">
                      <a16:creationId xmlns:a16="http://schemas.microsoft.com/office/drawing/2014/main" id="{7FD20306-C5F1-4963-B760-8B2582B23D2D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839130" y="3043411"/>
                  <a:ext cx="39960" cy="10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49553" name="Freihand 149552">
                  <a:extLst>
                    <a:ext uri="{FF2B5EF4-FFF2-40B4-BE49-F238E27FC236}">
                      <a16:creationId xmlns:a16="http://schemas.microsoft.com/office/drawing/2014/main" id="{46B9A7BF-CB3F-4DD1-8C18-5ED65492F432}"/>
                    </a:ext>
                  </a:extLst>
                </p14:cNvPr>
                <p14:cNvContentPartPr/>
                <p14:nvPr/>
              </p14:nvContentPartPr>
              <p14:xfrm>
                <a:off x="5943890" y="2973571"/>
                <a:ext cx="103320" cy="91440"/>
              </p14:xfrm>
            </p:contentPart>
          </mc:Choice>
          <mc:Fallback>
            <p:pic>
              <p:nvPicPr>
                <p:cNvPr id="149553" name="Freihand 149552">
                  <a:extLst>
                    <a:ext uri="{FF2B5EF4-FFF2-40B4-BE49-F238E27FC236}">
                      <a16:creationId xmlns:a16="http://schemas.microsoft.com/office/drawing/2014/main" id="{46B9A7BF-CB3F-4DD1-8C18-5ED65492F432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939570" y="2969251"/>
                  <a:ext cx="111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49554" name="Freihand 149553">
                  <a:extLst>
                    <a:ext uri="{FF2B5EF4-FFF2-40B4-BE49-F238E27FC236}">
                      <a16:creationId xmlns:a16="http://schemas.microsoft.com/office/drawing/2014/main" id="{F6124306-FF0E-4C59-BE01-49CFFF4397D0}"/>
                    </a:ext>
                  </a:extLst>
                </p14:cNvPr>
                <p14:cNvContentPartPr/>
                <p14:nvPr/>
              </p14:nvContentPartPr>
              <p14:xfrm>
                <a:off x="6194090" y="3014251"/>
                <a:ext cx="45360" cy="23760"/>
              </p14:xfrm>
            </p:contentPart>
          </mc:Choice>
          <mc:Fallback>
            <p:pic>
              <p:nvPicPr>
                <p:cNvPr id="149554" name="Freihand 149553">
                  <a:extLst>
                    <a:ext uri="{FF2B5EF4-FFF2-40B4-BE49-F238E27FC236}">
                      <a16:creationId xmlns:a16="http://schemas.microsoft.com/office/drawing/2014/main" id="{F6124306-FF0E-4C59-BE01-49CFFF4397D0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6189770" y="3009931"/>
                  <a:ext cx="54000" cy="324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565" name="Gruppieren 149564">
            <a:extLst>
              <a:ext uri="{FF2B5EF4-FFF2-40B4-BE49-F238E27FC236}">
                <a16:creationId xmlns:a16="http://schemas.microsoft.com/office/drawing/2014/main" id="{5E2E16AA-79CC-4D55-81AD-F53186D42168}"/>
              </a:ext>
            </a:extLst>
          </p:cNvPr>
          <p:cNvGrpSpPr/>
          <p:nvPr/>
        </p:nvGrpSpPr>
        <p:grpSpPr>
          <a:xfrm>
            <a:off x="6614930" y="2959531"/>
            <a:ext cx="560160" cy="93960"/>
            <a:chOff x="6614930" y="2959531"/>
            <a:chExt cx="560160" cy="93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49556" name="Freihand 149555">
                  <a:extLst>
                    <a:ext uri="{FF2B5EF4-FFF2-40B4-BE49-F238E27FC236}">
                      <a16:creationId xmlns:a16="http://schemas.microsoft.com/office/drawing/2014/main" id="{C6D1F6BF-5CA7-43EB-A0D9-F70EAFB0E65B}"/>
                    </a:ext>
                  </a:extLst>
                </p14:cNvPr>
                <p14:cNvContentPartPr/>
                <p14:nvPr/>
              </p14:nvContentPartPr>
              <p14:xfrm>
                <a:off x="6614930" y="2959531"/>
                <a:ext cx="164520" cy="93960"/>
              </p14:xfrm>
            </p:contentPart>
          </mc:Choice>
          <mc:Fallback>
            <p:pic>
              <p:nvPicPr>
                <p:cNvPr id="149556" name="Freihand 149555">
                  <a:extLst>
                    <a:ext uri="{FF2B5EF4-FFF2-40B4-BE49-F238E27FC236}">
                      <a16:creationId xmlns:a16="http://schemas.microsoft.com/office/drawing/2014/main" id="{C6D1F6BF-5CA7-43EB-A0D9-F70EAFB0E65B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610610" y="2955211"/>
                  <a:ext cx="1731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49557" name="Freihand 149556">
                  <a:extLst>
                    <a:ext uri="{FF2B5EF4-FFF2-40B4-BE49-F238E27FC236}">
                      <a16:creationId xmlns:a16="http://schemas.microsoft.com/office/drawing/2014/main" id="{E7D3F18D-0F15-477C-8AB1-DF8081612A49}"/>
                    </a:ext>
                  </a:extLst>
                </p14:cNvPr>
                <p14:cNvContentPartPr/>
                <p14:nvPr/>
              </p14:nvContentPartPr>
              <p14:xfrm>
                <a:off x="6850010" y="2967091"/>
                <a:ext cx="140040" cy="81000"/>
              </p14:xfrm>
            </p:contentPart>
          </mc:Choice>
          <mc:Fallback>
            <p:pic>
              <p:nvPicPr>
                <p:cNvPr id="149557" name="Freihand 149556">
                  <a:extLst>
                    <a:ext uri="{FF2B5EF4-FFF2-40B4-BE49-F238E27FC236}">
                      <a16:creationId xmlns:a16="http://schemas.microsoft.com/office/drawing/2014/main" id="{E7D3F18D-0F15-477C-8AB1-DF8081612A49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845690" y="2962771"/>
                  <a:ext cx="1486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49558" name="Freihand 149557">
                  <a:extLst>
                    <a:ext uri="{FF2B5EF4-FFF2-40B4-BE49-F238E27FC236}">
                      <a16:creationId xmlns:a16="http://schemas.microsoft.com/office/drawing/2014/main" id="{D3A1DDA0-B8BA-4A69-919C-4C9FB36105E1}"/>
                    </a:ext>
                  </a:extLst>
                </p14:cNvPr>
                <p14:cNvContentPartPr/>
                <p14:nvPr/>
              </p14:nvContentPartPr>
              <p14:xfrm>
                <a:off x="7028930" y="2974651"/>
                <a:ext cx="146160" cy="71280"/>
              </p14:xfrm>
            </p:contentPart>
          </mc:Choice>
          <mc:Fallback>
            <p:pic>
              <p:nvPicPr>
                <p:cNvPr id="149558" name="Freihand 149557">
                  <a:extLst>
                    <a:ext uri="{FF2B5EF4-FFF2-40B4-BE49-F238E27FC236}">
                      <a16:creationId xmlns:a16="http://schemas.microsoft.com/office/drawing/2014/main" id="{D3A1DDA0-B8BA-4A69-919C-4C9FB36105E1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7024610" y="2970331"/>
                  <a:ext cx="154800" cy="79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87">
            <p14:nvContentPartPr>
              <p14:cNvPr id="149566" name="Freihand 149565">
                <a:extLst>
                  <a:ext uri="{FF2B5EF4-FFF2-40B4-BE49-F238E27FC236}">
                    <a16:creationId xmlns:a16="http://schemas.microsoft.com/office/drawing/2014/main" id="{533D9CB9-5477-400E-B414-59BE9E8DEA04}"/>
                  </a:ext>
                </a:extLst>
              </p14:cNvPr>
              <p14:cNvContentPartPr/>
              <p14:nvPr/>
            </p14:nvContentPartPr>
            <p14:xfrm>
              <a:off x="6438530" y="1867651"/>
              <a:ext cx="956160" cy="113400"/>
            </p14:xfrm>
          </p:contentPart>
        </mc:Choice>
        <mc:Fallback>
          <p:pic>
            <p:nvPicPr>
              <p:cNvPr id="149566" name="Freihand 149565">
                <a:extLst>
                  <a:ext uri="{FF2B5EF4-FFF2-40B4-BE49-F238E27FC236}">
                    <a16:creationId xmlns:a16="http://schemas.microsoft.com/office/drawing/2014/main" id="{533D9CB9-5477-400E-B414-59BE9E8DEA04}"/>
                  </a:ext>
                </a:extLst>
              </p:cNvPr>
              <p:cNvPicPr/>
              <p:nvPr/>
            </p:nvPicPr>
            <p:blipFill>
              <a:blip r:embed="rId188"/>
              <a:stretch>
                <a:fillRect/>
              </a:stretch>
            </p:blipFill>
            <p:spPr>
              <a:xfrm>
                <a:off x="6434210" y="1863331"/>
                <a:ext cx="964800" cy="12204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583" name="Gruppieren 149582">
            <a:extLst>
              <a:ext uri="{FF2B5EF4-FFF2-40B4-BE49-F238E27FC236}">
                <a16:creationId xmlns:a16="http://schemas.microsoft.com/office/drawing/2014/main" id="{C81CD33C-3337-47BC-80E5-2889707C5118}"/>
              </a:ext>
            </a:extLst>
          </p:cNvPr>
          <p:cNvGrpSpPr/>
          <p:nvPr/>
        </p:nvGrpSpPr>
        <p:grpSpPr>
          <a:xfrm>
            <a:off x="583490" y="3596731"/>
            <a:ext cx="1058400" cy="242280"/>
            <a:chOff x="583490" y="3596731"/>
            <a:chExt cx="1058400" cy="2422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49567" name="Freihand 149566">
                  <a:extLst>
                    <a:ext uri="{FF2B5EF4-FFF2-40B4-BE49-F238E27FC236}">
                      <a16:creationId xmlns:a16="http://schemas.microsoft.com/office/drawing/2014/main" id="{CE987722-C16B-4DBD-B1B9-3A46A36CB2FB}"/>
                    </a:ext>
                  </a:extLst>
                </p14:cNvPr>
                <p14:cNvContentPartPr/>
                <p14:nvPr/>
              </p14:nvContentPartPr>
              <p14:xfrm>
                <a:off x="583490" y="3691411"/>
                <a:ext cx="176760" cy="132840"/>
              </p14:xfrm>
            </p:contentPart>
          </mc:Choice>
          <mc:Fallback>
            <p:pic>
              <p:nvPicPr>
                <p:cNvPr id="149567" name="Freihand 149566">
                  <a:extLst>
                    <a:ext uri="{FF2B5EF4-FFF2-40B4-BE49-F238E27FC236}">
                      <a16:creationId xmlns:a16="http://schemas.microsoft.com/office/drawing/2014/main" id="{CE987722-C16B-4DBD-B1B9-3A46A36CB2FB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579170" y="3687091"/>
                  <a:ext cx="1854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49568" name="Freihand 149567">
                  <a:extLst>
                    <a:ext uri="{FF2B5EF4-FFF2-40B4-BE49-F238E27FC236}">
                      <a16:creationId xmlns:a16="http://schemas.microsoft.com/office/drawing/2014/main" id="{910FBB7D-B698-4349-9BA0-12C83B0ACC94}"/>
                    </a:ext>
                  </a:extLst>
                </p14:cNvPr>
                <p14:cNvContentPartPr/>
                <p14:nvPr/>
              </p14:nvContentPartPr>
              <p14:xfrm>
                <a:off x="827210" y="3698251"/>
                <a:ext cx="27720" cy="131040"/>
              </p14:xfrm>
            </p:contentPart>
          </mc:Choice>
          <mc:Fallback>
            <p:pic>
              <p:nvPicPr>
                <p:cNvPr id="149568" name="Freihand 149567">
                  <a:extLst>
                    <a:ext uri="{FF2B5EF4-FFF2-40B4-BE49-F238E27FC236}">
                      <a16:creationId xmlns:a16="http://schemas.microsoft.com/office/drawing/2014/main" id="{910FBB7D-B698-4349-9BA0-12C83B0ACC94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822890" y="3693931"/>
                  <a:ext cx="363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49569" name="Freihand 149568">
                  <a:extLst>
                    <a:ext uri="{FF2B5EF4-FFF2-40B4-BE49-F238E27FC236}">
                      <a16:creationId xmlns:a16="http://schemas.microsoft.com/office/drawing/2014/main" id="{B59A139A-4383-48C3-B33C-53AEC9995FEA}"/>
                    </a:ext>
                  </a:extLst>
                </p14:cNvPr>
                <p14:cNvContentPartPr/>
                <p14:nvPr/>
              </p14:nvContentPartPr>
              <p14:xfrm>
                <a:off x="747290" y="3674851"/>
                <a:ext cx="169560" cy="63360"/>
              </p14:xfrm>
            </p:contentPart>
          </mc:Choice>
          <mc:Fallback>
            <p:pic>
              <p:nvPicPr>
                <p:cNvPr id="149569" name="Freihand 149568">
                  <a:extLst>
                    <a:ext uri="{FF2B5EF4-FFF2-40B4-BE49-F238E27FC236}">
                      <a16:creationId xmlns:a16="http://schemas.microsoft.com/office/drawing/2014/main" id="{B59A139A-4383-48C3-B33C-53AEC9995FEA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742970" y="3670531"/>
                  <a:ext cx="1782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49570" name="Freihand 149569">
                  <a:extLst>
                    <a:ext uri="{FF2B5EF4-FFF2-40B4-BE49-F238E27FC236}">
                      <a16:creationId xmlns:a16="http://schemas.microsoft.com/office/drawing/2014/main" id="{BADA5FD6-4791-406B-92E9-1487A188D92A}"/>
                    </a:ext>
                  </a:extLst>
                </p14:cNvPr>
                <p14:cNvContentPartPr/>
                <p14:nvPr/>
              </p14:nvContentPartPr>
              <p14:xfrm>
                <a:off x="959330" y="3692491"/>
                <a:ext cx="9360" cy="135360"/>
              </p14:xfrm>
            </p:contentPart>
          </mc:Choice>
          <mc:Fallback>
            <p:pic>
              <p:nvPicPr>
                <p:cNvPr id="149570" name="Freihand 149569">
                  <a:extLst>
                    <a:ext uri="{FF2B5EF4-FFF2-40B4-BE49-F238E27FC236}">
                      <a16:creationId xmlns:a16="http://schemas.microsoft.com/office/drawing/2014/main" id="{BADA5FD6-4791-406B-92E9-1487A188D92A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55010" y="3688171"/>
                  <a:ext cx="18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49571" name="Freihand 149570">
                  <a:extLst>
                    <a:ext uri="{FF2B5EF4-FFF2-40B4-BE49-F238E27FC236}">
                      <a16:creationId xmlns:a16="http://schemas.microsoft.com/office/drawing/2014/main" id="{9B5F33BD-B032-4E59-B78A-1EA5E302CA02}"/>
                    </a:ext>
                  </a:extLst>
                </p14:cNvPr>
                <p14:cNvContentPartPr/>
                <p14:nvPr/>
              </p14:nvContentPartPr>
              <p14:xfrm>
                <a:off x="1028810" y="3608611"/>
                <a:ext cx="123480" cy="225720"/>
              </p14:xfrm>
            </p:contentPart>
          </mc:Choice>
          <mc:Fallback>
            <p:pic>
              <p:nvPicPr>
                <p:cNvPr id="149571" name="Freihand 149570">
                  <a:extLst>
                    <a:ext uri="{FF2B5EF4-FFF2-40B4-BE49-F238E27FC236}">
                      <a16:creationId xmlns:a16="http://schemas.microsoft.com/office/drawing/2014/main" id="{9B5F33BD-B032-4E59-B78A-1EA5E302CA0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1024490" y="3604291"/>
                  <a:ext cx="132120" cy="23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49572" name="Freihand 149571">
                  <a:extLst>
                    <a:ext uri="{FF2B5EF4-FFF2-40B4-BE49-F238E27FC236}">
                      <a16:creationId xmlns:a16="http://schemas.microsoft.com/office/drawing/2014/main" id="{3148B8DE-4240-457C-86EE-F82C982290D4}"/>
                    </a:ext>
                  </a:extLst>
                </p14:cNvPr>
                <p14:cNvContentPartPr/>
                <p14:nvPr/>
              </p14:nvContentPartPr>
              <p14:xfrm>
                <a:off x="1200530" y="3647131"/>
                <a:ext cx="52560" cy="150120"/>
              </p14:xfrm>
            </p:contentPart>
          </mc:Choice>
          <mc:Fallback>
            <p:pic>
              <p:nvPicPr>
                <p:cNvPr id="149572" name="Freihand 149571">
                  <a:extLst>
                    <a:ext uri="{FF2B5EF4-FFF2-40B4-BE49-F238E27FC236}">
                      <a16:creationId xmlns:a16="http://schemas.microsoft.com/office/drawing/2014/main" id="{3148B8DE-4240-457C-86EE-F82C982290D4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196210" y="3642811"/>
                  <a:ext cx="6120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49573" name="Freihand 149572">
                  <a:extLst>
                    <a:ext uri="{FF2B5EF4-FFF2-40B4-BE49-F238E27FC236}">
                      <a16:creationId xmlns:a16="http://schemas.microsoft.com/office/drawing/2014/main" id="{115128F9-6D68-4323-9118-7E23C88D719D}"/>
                    </a:ext>
                  </a:extLst>
                </p14:cNvPr>
                <p14:cNvContentPartPr/>
                <p14:nvPr/>
              </p14:nvContentPartPr>
              <p14:xfrm>
                <a:off x="1138970" y="3709771"/>
                <a:ext cx="124200" cy="7920"/>
              </p14:xfrm>
            </p:contentPart>
          </mc:Choice>
          <mc:Fallback>
            <p:pic>
              <p:nvPicPr>
                <p:cNvPr id="149573" name="Freihand 149572">
                  <a:extLst>
                    <a:ext uri="{FF2B5EF4-FFF2-40B4-BE49-F238E27FC236}">
                      <a16:creationId xmlns:a16="http://schemas.microsoft.com/office/drawing/2014/main" id="{115128F9-6D68-4323-9118-7E23C88D719D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134650" y="3705451"/>
                  <a:ext cx="1328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49574" name="Freihand 149573">
                  <a:extLst>
                    <a:ext uri="{FF2B5EF4-FFF2-40B4-BE49-F238E27FC236}">
                      <a16:creationId xmlns:a16="http://schemas.microsoft.com/office/drawing/2014/main" id="{87B93C4F-9470-480D-8E29-729C38D4BF12}"/>
                    </a:ext>
                  </a:extLst>
                </p14:cNvPr>
                <p14:cNvContentPartPr/>
                <p14:nvPr/>
              </p14:nvContentPartPr>
              <p14:xfrm>
                <a:off x="1299170" y="3682771"/>
                <a:ext cx="91080" cy="100440"/>
              </p14:xfrm>
            </p:contentPart>
          </mc:Choice>
          <mc:Fallback>
            <p:pic>
              <p:nvPicPr>
                <p:cNvPr id="149574" name="Freihand 149573">
                  <a:extLst>
                    <a:ext uri="{FF2B5EF4-FFF2-40B4-BE49-F238E27FC236}">
                      <a16:creationId xmlns:a16="http://schemas.microsoft.com/office/drawing/2014/main" id="{87B93C4F-9470-480D-8E29-729C38D4BF12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294850" y="3678451"/>
                  <a:ext cx="9972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49575" name="Freihand 149574">
                  <a:extLst>
                    <a:ext uri="{FF2B5EF4-FFF2-40B4-BE49-F238E27FC236}">
                      <a16:creationId xmlns:a16="http://schemas.microsoft.com/office/drawing/2014/main" id="{E9518EEE-0F2C-4D22-B098-4F9D15842798}"/>
                    </a:ext>
                  </a:extLst>
                </p14:cNvPr>
                <p14:cNvContentPartPr/>
                <p14:nvPr/>
              </p14:nvContentPartPr>
              <p14:xfrm>
                <a:off x="1458650" y="3688891"/>
                <a:ext cx="87840" cy="83160"/>
              </p14:xfrm>
            </p:contentPart>
          </mc:Choice>
          <mc:Fallback>
            <p:pic>
              <p:nvPicPr>
                <p:cNvPr id="149575" name="Freihand 149574">
                  <a:extLst>
                    <a:ext uri="{FF2B5EF4-FFF2-40B4-BE49-F238E27FC236}">
                      <a16:creationId xmlns:a16="http://schemas.microsoft.com/office/drawing/2014/main" id="{E9518EEE-0F2C-4D22-B098-4F9D15842798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454330" y="3684571"/>
                  <a:ext cx="9648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49576" name="Freihand 149575">
                  <a:extLst>
                    <a:ext uri="{FF2B5EF4-FFF2-40B4-BE49-F238E27FC236}">
                      <a16:creationId xmlns:a16="http://schemas.microsoft.com/office/drawing/2014/main" id="{DC19D069-DCFB-4974-B621-23D7DACA3338}"/>
                    </a:ext>
                  </a:extLst>
                </p14:cNvPr>
                <p14:cNvContentPartPr/>
                <p14:nvPr/>
              </p14:nvContentPartPr>
              <p14:xfrm>
                <a:off x="1543610" y="3596731"/>
                <a:ext cx="98280" cy="242280"/>
              </p14:xfrm>
            </p:contentPart>
          </mc:Choice>
          <mc:Fallback>
            <p:pic>
              <p:nvPicPr>
                <p:cNvPr id="149576" name="Freihand 149575">
                  <a:extLst>
                    <a:ext uri="{FF2B5EF4-FFF2-40B4-BE49-F238E27FC236}">
                      <a16:creationId xmlns:a16="http://schemas.microsoft.com/office/drawing/2014/main" id="{DC19D069-DCFB-4974-B621-23D7DACA3338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1539290" y="3592411"/>
                  <a:ext cx="106920" cy="250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582" name="Gruppieren 149581">
            <a:extLst>
              <a:ext uri="{FF2B5EF4-FFF2-40B4-BE49-F238E27FC236}">
                <a16:creationId xmlns:a16="http://schemas.microsoft.com/office/drawing/2014/main" id="{46C20CF2-7673-4F18-846B-34FAFF9DF0B7}"/>
              </a:ext>
            </a:extLst>
          </p:cNvPr>
          <p:cNvGrpSpPr/>
          <p:nvPr/>
        </p:nvGrpSpPr>
        <p:grpSpPr>
          <a:xfrm>
            <a:off x="1815410" y="3612931"/>
            <a:ext cx="778680" cy="212040"/>
            <a:chOff x="1815410" y="3612931"/>
            <a:chExt cx="778680" cy="212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49577" name="Freihand 149576">
                  <a:extLst>
                    <a:ext uri="{FF2B5EF4-FFF2-40B4-BE49-F238E27FC236}">
                      <a16:creationId xmlns:a16="http://schemas.microsoft.com/office/drawing/2014/main" id="{1F600D43-76F9-498F-A24D-E22C4D4F794D}"/>
                    </a:ext>
                  </a:extLst>
                </p14:cNvPr>
                <p14:cNvContentPartPr/>
                <p14:nvPr/>
              </p14:nvContentPartPr>
              <p14:xfrm>
                <a:off x="1815410" y="3709771"/>
                <a:ext cx="175320" cy="7920"/>
              </p14:xfrm>
            </p:contentPart>
          </mc:Choice>
          <mc:Fallback>
            <p:pic>
              <p:nvPicPr>
                <p:cNvPr id="149577" name="Freihand 149576">
                  <a:extLst>
                    <a:ext uri="{FF2B5EF4-FFF2-40B4-BE49-F238E27FC236}">
                      <a16:creationId xmlns:a16="http://schemas.microsoft.com/office/drawing/2014/main" id="{1F600D43-76F9-498F-A24D-E22C4D4F794D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1811090" y="3705451"/>
                  <a:ext cx="1839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49578" name="Freihand 149577">
                  <a:extLst>
                    <a:ext uri="{FF2B5EF4-FFF2-40B4-BE49-F238E27FC236}">
                      <a16:creationId xmlns:a16="http://schemas.microsoft.com/office/drawing/2014/main" id="{EFD6BF84-204D-4500-9A45-5D604346F373}"/>
                    </a:ext>
                  </a:extLst>
                </p14:cNvPr>
                <p14:cNvContentPartPr/>
                <p14:nvPr/>
              </p14:nvContentPartPr>
              <p14:xfrm>
                <a:off x="1852490" y="3742171"/>
                <a:ext cx="185760" cy="20880"/>
              </p14:xfrm>
            </p:contentPart>
          </mc:Choice>
          <mc:Fallback>
            <p:pic>
              <p:nvPicPr>
                <p:cNvPr id="149578" name="Freihand 149577">
                  <a:extLst>
                    <a:ext uri="{FF2B5EF4-FFF2-40B4-BE49-F238E27FC236}">
                      <a16:creationId xmlns:a16="http://schemas.microsoft.com/office/drawing/2014/main" id="{EFD6BF84-204D-4500-9A45-5D604346F37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1848170" y="3737851"/>
                  <a:ext cx="19440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49579" name="Freihand 149578">
                  <a:extLst>
                    <a:ext uri="{FF2B5EF4-FFF2-40B4-BE49-F238E27FC236}">
                      <a16:creationId xmlns:a16="http://schemas.microsoft.com/office/drawing/2014/main" id="{3D9F9A1A-4000-4373-A0D6-A870049EC69E}"/>
                    </a:ext>
                  </a:extLst>
                </p14:cNvPr>
                <p14:cNvContentPartPr/>
                <p14:nvPr/>
              </p14:nvContentPartPr>
              <p14:xfrm>
                <a:off x="2156690" y="3634891"/>
                <a:ext cx="149040" cy="100440"/>
              </p14:xfrm>
            </p:contentPart>
          </mc:Choice>
          <mc:Fallback>
            <p:pic>
              <p:nvPicPr>
                <p:cNvPr id="149579" name="Freihand 149578">
                  <a:extLst>
                    <a:ext uri="{FF2B5EF4-FFF2-40B4-BE49-F238E27FC236}">
                      <a16:creationId xmlns:a16="http://schemas.microsoft.com/office/drawing/2014/main" id="{3D9F9A1A-4000-4373-A0D6-A870049EC69E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2152370" y="3630571"/>
                  <a:ext cx="1576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49580" name="Freihand 149579">
                  <a:extLst>
                    <a:ext uri="{FF2B5EF4-FFF2-40B4-BE49-F238E27FC236}">
                      <a16:creationId xmlns:a16="http://schemas.microsoft.com/office/drawing/2014/main" id="{CC351AD8-9F2F-47B2-BA44-6BEBAF0DDA38}"/>
                    </a:ext>
                  </a:extLst>
                </p14:cNvPr>
                <p14:cNvContentPartPr/>
                <p14:nvPr/>
              </p14:nvContentPartPr>
              <p14:xfrm>
                <a:off x="2349650" y="3715891"/>
                <a:ext cx="24840" cy="109080"/>
              </p14:xfrm>
            </p:contentPart>
          </mc:Choice>
          <mc:Fallback>
            <p:pic>
              <p:nvPicPr>
                <p:cNvPr id="149580" name="Freihand 149579">
                  <a:extLst>
                    <a:ext uri="{FF2B5EF4-FFF2-40B4-BE49-F238E27FC236}">
                      <a16:creationId xmlns:a16="http://schemas.microsoft.com/office/drawing/2014/main" id="{CC351AD8-9F2F-47B2-BA44-6BEBAF0DDA38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2345330" y="3711571"/>
                  <a:ext cx="33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49581" name="Freihand 149580">
                  <a:extLst>
                    <a:ext uri="{FF2B5EF4-FFF2-40B4-BE49-F238E27FC236}">
                      <a16:creationId xmlns:a16="http://schemas.microsoft.com/office/drawing/2014/main" id="{4CD6056C-6A3E-4CC2-B6D8-F90D1B3971BE}"/>
                    </a:ext>
                  </a:extLst>
                </p14:cNvPr>
                <p14:cNvContentPartPr/>
                <p14:nvPr/>
              </p14:nvContentPartPr>
              <p14:xfrm>
                <a:off x="2462330" y="3612931"/>
                <a:ext cx="131760" cy="138960"/>
              </p14:xfrm>
            </p:contentPart>
          </mc:Choice>
          <mc:Fallback>
            <p:pic>
              <p:nvPicPr>
                <p:cNvPr id="149581" name="Freihand 149580">
                  <a:extLst>
                    <a:ext uri="{FF2B5EF4-FFF2-40B4-BE49-F238E27FC236}">
                      <a16:creationId xmlns:a16="http://schemas.microsoft.com/office/drawing/2014/main" id="{4CD6056C-6A3E-4CC2-B6D8-F90D1B3971BE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2458010" y="3608611"/>
                  <a:ext cx="140400" cy="147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19">
            <p14:nvContentPartPr>
              <p14:cNvPr id="149584" name="Freihand 149583">
                <a:extLst>
                  <a:ext uri="{FF2B5EF4-FFF2-40B4-BE49-F238E27FC236}">
                    <a16:creationId xmlns:a16="http://schemas.microsoft.com/office/drawing/2014/main" id="{B0E3E2A4-FDBC-465F-9D39-E5009FF5B137}"/>
                  </a:ext>
                </a:extLst>
              </p14:cNvPr>
              <p14:cNvContentPartPr/>
              <p14:nvPr/>
            </p14:nvContentPartPr>
            <p14:xfrm>
              <a:off x="2760770" y="3657211"/>
              <a:ext cx="27000" cy="5040"/>
            </p14:xfrm>
          </p:contentPart>
        </mc:Choice>
        <mc:Fallback>
          <p:pic>
            <p:nvPicPr>
              <p:cNvPr id="149584" name="Freihand 149583">
                <a:extLst>
                  <a:ext uri="{FF2B5EF4-FFF2-40B4-BE49-F238E27FC236}">
                    <a16:creationId xmlns:a16="http://schemas.microsoft.com/office/drawing/2014/main" id="{B0E3E2A4-FDBC-465F-9D39-E5009FF5B137}"/>
                  </a:ext>
                </a:extLst>
              </p:cNvPr>
              <p:cNvPicPr/>
              <p:nvPr/>
            </p:nvPicPr>
            <p:blipFill>
              <a:blip r:embed="rId220"/>
              <a:stretch>
                <a:fillRect/>
              </a:stretch>
            </p:blipFill>
            <p:spPr>
              <a:xfrm>
                <a:off x="2756450" y="3652891"/>
                <a:ext cx="35640" cy="1368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588" name="Gruppieren 149587">
            <a:extLst>
              <a:ext uri="{FF2B5EF4-FFF2-40B4-BE49-F238E27FC236}">
                <a16:creationId xmlns:a16="http://schemas.microsoft.com/office/drawing/2014/main" id="{29E69137-8A2C-4DC2-8165-A80EE580A809}"/>
              </a:ext>
            </a:extLst>
          </p:cNvPr>
          <p:cNvGrpSpPr/>
          <p:nvPr/>
        </p:nvGrpSpPr>
        <p:grpSpPr>
          <a:xfrm>
            <a:off x="3014210" y="3525451"/>
            <a:ext cx="534600" cy="164520"/>
            <a:chOff x="3014210" y="3525451"/>
            <a:chExt cx="534600" cy="164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49585" name="Freihand 149584">
                  <a:extLst>
                    <a:ext uri="{FF2B5EF4-FFF2-40B4-BE49-F238E27FC236}">
                      <a16:creationId xmlns:a16="http://schemas.microsoft.com/office/drawing/2014/main" id="{35E91958-2496-42E5-BD19-9E7E984B759C}"/>
                    </a:ext>
                  </a:extLst>
                </p14:cNvPr>
                <p14:cNvContentPartPr/>
                <p14:nvPr/>
              </p14:nvContentPartPr>
              <p14:xfrm>
                <a:off x="3014210" y="3525451"/>
                <a:ext cx="160920" cy="164520"/>
              </p14:xfrm>
            </p:contentPart>
          </mc:Choice>
          <mc:Fallback>
            <p:pic>
              <p:nvPicPr>
                <p:cNvPr id="149585" name="Freihand 149584">
                  <a:extLst>
                    <a:ext uri="{FF2B5EF4-FFF2-40B4-BE49-F238E27FC236}">
                      <a16:creationId xmlns:a16="http://schemas.microsoft.com/office/drawing/2014/main" id="{35E91958-2496-42E5-BD19-9E7E984B759C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009890" y="3521131"/>
                  <a:ext cx="1695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3">
              <p14:nvContentPartPr>
                <p14:cNvPr id="149586" name="Freihand 149585">
                  <a:extLst>
                    <a:ext uri="{FF2B5EF4-FFF2-40B4-BE49-F238E27FC236}">
                      <a16:creationId xmlns:a16="http://schemas.microsoft.com/office/drawing/2014/main" id="{1C207629-73A4-47A6-8A3C-90A6D4BFF48A}"/>
                    </a:ext>
                  </a:extLst>
                </p14:cNvPr>
                <p14:cNvContentPartPr/>
                <p14:nvPr/>
              </p14:nvContentPartPr>
              <p14:xfrm>
                <a:off x="3234530" y="3540211"/>
                <a:ext cx="113400" cy="123480"/>
              </p14:xfrm>
            </p:contentPart>
          </mc:Choice>
          <mc:Fallback>
            <p:pic>
              <p:nvPicPr>
                <p:cNvPr id="149586" name="Freihand 149585">
                  <a:extLst>
                    <a:ext uri="{FF2B5EF4-FFF2-40B4-BE49-F238E27FC236}">
                      <a16:creationId xmlns:a16="http://schemas.microsoft.com/office/drawing/2014/main" id="{1C207629-73A4-47A6-8A3C-90A6D4BFF48A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3230210" y="3535891"/>
                  <a:ext cx="12204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5">
              <p14:nvContentPartPr>
                <p14:cNvPr id="149587" name="Freihand 149586">
                  <a:extLst>
                    <a:ext uri="{FF2B5EF4-FFF2-40B4-BE49-F238E27FC236}">
                      <a16:creationId xmlns:a16="http://schemas.microsoft.com/office/drawing/2014/main" id="{78F587E9-C5F5-4E9B-8428-EBDBE29159EF}"/>
                    </a:ext>
                  </a:extLst>
                </p14:cNvPr>
                <p14:cNvContentPartPr/>
                <p14:nvPr/>
              </p14:nvContentPartPr>
              <p14:xfrm>
                <a:off x="3410210" y="3548851"/>
                <a:ext cx="138600" cy="132120"/>
              </p14:xfrm>
            </p:contentPart>
          </mc:Choice>
          <mc:Fallback>
            <p:pic>
              <p:nvPicPr>
                <p:cNvPr id="149587" name="Freihand 149586">
                  <a:extLst>
                    <a:ext uri="{FF2B5EF4-FFF2-40B4-BE49-F238E27FC236}">
                      <a16:creationId xmlns:a16="http://schemas.microsoft.com/office/drawing/2014/main" id="{78F587E9-C5F5-4E9B-8428-EBDBE29159EF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3405890" y="3544531"/>
                  <a:ext cx="147240" cy="140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11" name="Gruppieren 149610">
            <a:extLst>
              <a:ext uri="{FF2B5EF4-FFF2-40B4-BE49-F238E27FC236}">
                <a16:creationId xmlns:a16="http://schemas.microsoft.com/office/drawing/2014/main" id="{8E6D650D-B3C0-409C-94FD-956C9264FF0D}"/>
              </a:ext>
            </a:extLst>
          </p:cNvPr>
          <p:cNvGrpSpPr/>
          <p:nvPr/>
        </p:nvGrpSpPr>
        <p:grpSpPr>
          <a:xfrm>
            <a:off x="2074610" y="3840451"/>
            <a:ext cx="1325160" cy="447120"/>
            <a:chOff x="2074610" y="3840451"/>
            <a:chExt cx="1325160" cy="447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7">
              <p14:nvContentPartPr>
                <p14:cNvPr id="149604" name="Freihand 149603">
                  <a:extLst>
                    <a:ext uri="{FF2B5EF4-FFF2-40B4-BE49-F238E27FC236}">
                      <a16:creationId xmlns:a16="http://schemas.microsoft.com/office/drawing/2014/main" id="{F522DF0F-BE86-4F83-A86F-E41A4B39F6D8}"/>
                    </a:ext>
                  </a:extLst>
                </p14:cNvPr>
                <p14:cNvContentPartPr/>
                <p14:nvPr/>
              </p14:nvContentPartPr>
              <p14:xfrm>
                <a:off x="2074610" y="3916411"/>
                <a:ext cx="603360" cy="135360"/>
              </p14:xfrm>
            </p:contentPart>
          </mc:Choice>
          <mc:Fallback>
            <p:pic>
              <p:nvPicPr>
                <p:cNvPr id="149604" name="Freihand 149603">
                  <a:extLst>
                    <a:ext uri="{FF2B5EF4-FFF2-40B4-BE49-F238E27FC236}">
                      <a16:creationId xmlns:a16="http://schemas.microsoft.com/office/drawing/2014/main" id="{F522DF0F-BE86-4F83-A86F-E41A4B39F6D8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2070290" y="3912091"/>
                  <a:ext cx="612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9">
              <p14:nvContentPartPr>
                <p14:cNvPr id="149605" name="Freihand 149604">
                  <a:extLst>
                    <a:ext uri="{FF2B5EF4-FFF2-40B4-BE49-F238E27FC236}">
                      <a16:creationId xmlns:a16="http://schemas.microsoft.com/office/drawing/2014/main" id="{9536E655-647D-4DAE-B90D-F5B5B9CB1048}"/>
                    </a:ext>
                  </a:extLst>
                </p14:cNvPr>
                <p14:cNvContentPartPr/>
                <p14:nvPr/>
              </p14:nvContentPartPr>
              <p14:xfrm>
                <a:off x="2780210" y="3840451"/>
                <a:ext cx="619560" cy="154800"/>
              </p14:xfrm>
            </p:contentPart>
          </mc:Choice>
          <mc:Fallback>
            <p:pic>
              <p:nvPicPr>
                <p:cNvPr id="149605" name="Freihand 149604">
                  <a:extLst>
                    <a:ext uri="{FF2B5EF4-FFF2-40B4-BE49-F238E27FC236}">
                      <a16:creationId xmlns:a16="http://schemas.microsoft.com/office/drawing/2014/main" id="{9536E655-647D-4DAE-B90D-F5B5B9CB1048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2775890" y="3836131"/>
                  <a:ext cx="6282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1">
              <p14:nvContentPartPr>
                <p14:cNvPr id="149606" name="Freihand 149605">
                  <a:extLst>
                    <a:ext uri="{FF2B5EF4-FFF2-40B4-BE49-F238E27FC236}">
                      <a16:creationId xmlns:a16="http://schemas.microsoft.com/office/drawing/2014/main" id="{13F350C6-DF18-4CFE-A5D7-703482CC8EBE}"/>
                    </a:ext>
                  </a:extLst>
                </p14:cNvPr>
                <p14:cNvContentPartPr/>
                <p14:nvPr/>
              </p14:nvContentPartPr>
              <p14:xfrm>
                <a:off x="2641970" y="4120531"/>
                <a:ext cx="124560" cy="167040"/>
              </p14:xfrm>
            </p:contentPart>
          </mc:Choice>
          <mc:Fallback>
            <p:pic>
              <p:nvPicPr>
                <p:cNvPr id="149606" name="Freihand 149605">
                  <a:extLst>
                    <a:ext uri="{FF2B5EF4-FFF2-40B4-BE49-F238E27FC236}">
                      <a16:creationId xmlns:a16="http://schemas.microsoft.com/office/drawing/2014/main" id="{13F350C6-DF18-4CFE-A5D7-703482CC8EBE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2637650" y="4116211"/>
                  <a:ext cx="133200" cy="17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3">
              <p14:nvContentPartPr>
                <p14:cNvPr id="149607" name="Freihand 149606">
                  <a:extLst>
                    <a:ext uri="{FF2B5EF4-FFF2-40B4-BE49-F238E27FC236}">
                      <a16:creationId xmlns:a16="http://schemas.microsoft.com/office/drawing/2014/main" id="{8D27D6FD-F7DF-445B-B555-345C15E1D442}"/>
                    </a:ext>
                  </a:extLst>
                </p14:cNvPr>
                <p14:cNvContentPartPr/>
                <p14:nvPr/>
              </p14:nvContentPartPr>
              <p14:xfrm>
                <a:off x="2873450" y="4119451"/>
                <a:ext cx="118440" cy="117000"/>
              </p14:xfrm>
            </p:contentPart>
          </mc:Choice>
          <mc:Fallback>
            <p:pic>
              <p:nvPicPr>
                <p:cNvPr id="149607" name="Freihand 149606">
                  <a:extLst>
                    <a:ext uri="{FF2B5EF4-FFF2-40B4-BE49-F238E27FC236}">
                      <a16:creationId xmlns:a16="http://schemas.microsoft.com/office/drawing/2014/main" id="{8D27D6FD-F7DF-445B-B555-345C15E1D442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2869130" y="4115131"/>
                  <a:ext cx="127080" cy="125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10" name="Gruppieren 149609">
            <a:extLst>
              <a:ext uri="{FF2B5EF4-FFF2-40B4-BE49-F238E27FC236}">
                <a16:creationId xmlns:a16="http://schemas.microsoft.com/office/drawing/2014/main" id="{A2837E22-6452-431A-893E-848DB7A5E53A}"/>
              </a:ext>
            </a:extLst>
          </p:cNvPr>
          <p:cNvGrpSpPr/>
          <p:nvPr/>
        </p:nvGrpSpPr>
        <p:grpSpPr>
          <a:xfrm>
            <a:off x="5361770" y="3376771"/>
            <a:ext cx="1641600" cy="480240"/>
            <a:chOff x="5361770" y="3376771"/>
            <a:chExt cx="1641600" cy="480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5">
              <p14:nvContentPartPr>
                <p14:cNvPr id="149589" name="Freihand 149588">
                  <a:extLst>
                    <a:ext uri="{FF2B5EF4-FFF2-40B4-BE49-F238E27FC236}">
                      <a16:creationId xmlns:a16="http://schemas.microsoft.com/office/drawing/2014/main" id="{D2CFD7D0-CADD-4BD1-91BB-7C40C05C5A4F}"/>
                    </a:ext>
                  </a:extLst>
                </p14:cNvPr>
                <p14:cNvContentPartPr/>
                <p14:nvPr/>
              </p14:nvContentPartPr>
              <p14:xfrm>
                <a:off x="5415410" y="3497731"/>
                <a:ext cx="21600" cy="152640"/>
              </p14:xfrm>
            </p:contentPart>
          </mc:Choice>
          <mc:Fallback>
            <p:pic>
              <p:nvPicPr>
                <p:cNvPr id="149589" name="Freihand 149588">
                  <a:extLst>
                    <a:ext uri="{FF2B5EF4-FFF2-40B4-BE49-F238E27FC236}">
                      <a16:creationId xmlns:a16="http://schemas.microsoft.com/office/drawing/2014/main" id="{D2CFD7D0-CADD-4BD1-91BB-7C40C05C5A4F}"/>
                    </a:ext>
                  </a:extLst>
                </p:cNvPr>
                <p:cNvPicPr/>
                <p:nvPr/>
              </p:nvPicPr>
              <p:blipFill>
                <a:blip r:embed="rId236"/>
                <a:stretch>
                  <a:fillRect/>
                </a:stretch>
              </p:blipFill>
              <p:spPr>
                <a:xfrm>
                  <a:off x="5411090" y="3493411"/>
                  <a:ext cx="3024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7">
              <p14:nvContentPartPr>
                <p14:cNvPr id="149590" name="Freihand 149589">
                  <a:extLst>
                    <a:ext uri="{FF2B5EF4-FFF2-40B4-BE49-F238E27FC236}">
                      <a16:creationId xmlns:a16="http://schemas.microsoft.com/office/drawing/2014/main" id="{C2FF6BAF-D0E2-432D-ACB4-BF555788F5BA}"/>
                    </a:ext>
                  </a:extLst>
                </p14:cNvPr>
                <p14:cNvContentPartPr/>
                <p14:nvPr/>
              </p14:nvContentPartPr>
              <p14:xfrm>
                <a:off x="5361770" y="3545251"/>
                <a:ext cx="161640" cy="10080"/>
              </p14:xfrm>
            </p:contentPart>
          </mc:Choice>
          <mc:Fallback>
            <p:pic>
              <p:nvPicPr>
                <p:cNvPr id="149590" name="Freihand 149589">
                  <a:extLst>
                    <a:ext uri="{FF2B5EF4-FFF2-40B4-BE49-F238E27FC236}">
                      <a16:creationId xmlns:a16="http://schemas.microsoft.com/office/drawing/2014/main" id="{C2FF6BAF-D0E2-432D-ACB4-BF555788F5BA}"/>
                    </a:ext>
                  </a:extLst>
                </p:cNvPr>
                <p:cNvPicPr/>
                <p:nvPr/>
              </p:nvPicPr>
              <p:blipFill>
                <a:blip r:embed="rId238"/>
                <a:stretch>
                  <a:fillRect/>
                </a:stretch>
              </p:blipFill>
              <p:spPr>
                <a:xfrm>
                  <a:off x="5357450" y="3540931"/>
                  <a:ext cx="17028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9">
              <p14:nvContentPartPr>
                <p14:cNvPr id="149591" name="Freihand 149590">
                  <a:extLst>
                    <a:ext uri="{FF2B5EF4-FFF2-40B4-BE49-F238E27FC236}">
                      <a16:creationId xmlns:a16="http://schemas.microsoft.com/office/drawing/2014/main" id="{8C2C12F0-0CD5-48C0-AEAD-A420B819F26F}"/>
                    </a:ext>
                  </a:extLst>
                </p14:cNvPr>
                <p14:cNvContentPartPr/>
                <p14:nvPr/>
              </p14:nvContentPartPr>
              <p14:xfrm>
                <a:off x="5641130" y="3470011"/>
                <a:ext cx="109080" cy="103320"/>
              </p14:xfrm>
            </p:contentPart>
          </mc:Choice>
          <mc:Fallback>
            <p:pic>
              <p:nvPicPr>
                <p:cNvPr id="149591" name="Freihand 149590">
                  <a:extLst>
                    <a:ext uri="{FF2B5EF4-FFF2-40B4-BE49-F238E27FC236}">
                      <a16:creationId xmlns:a16="http://schemas.microsoft.com/office/drawing/2014/main" id="{8C2C12F0-0CD5-48C0-AEAD-A420B819F26F}"/>
                    </a:ext>
                  </a:extLst>
                </p:cNvPr>
                <p:cNvPicPr/>
                <p:nvPr/>
              </p:nvPicPr>
              <p:blipFill>
                <a:blip r:embed="rId240"/>
                <a:stretch>
                  <a:fillRect/>
                </a:stretch>
              </p:blipFill>
              <p:spPr>
                <a:xfrm>
                  <a:off x="5636810" y="3465691"/>
                  <a:ext cx="117720" cy="11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1">
              <p14:nvContentPartPr>
                <p14:cNvPr id="149592" name="Freihand 149591">
                  <a:extLst>
                    <a:ext uri="{FF2B5EF4-FFF2-40B4-BE49-F238E27FC236}">
                      <a16:creationId xmlns:a16="http://schemas.microsoft.com/office/drawing/2014/main" id="{A09E9252-4A16-4B5A-903A-B9CB9C6C8BAE}"/>
                    </a:ext>
                  </a:extLst>
                </p14:cNvPr>
                <p14:cNvContentPartPr/>
                <p14:nvPr/>
              </p14:nvContentPartPr>
              <p14:xfrm>
                <a:off x="5770010" y="3562171"/>
                <a:ext cx="16560" cy="79920"/>
              </p14:xfrm>
            </p:contentPart>
          </mc:Choice>
          <mc:Fallback>
            <p:pic>
              <p:nvPicPr>
                <p:cNvPr id="149592" name="Freihand 149591">
                  <a:extLst>
                    <a:ext uri="{FF2B5EF4-FFF2-40B4-BE49-F238E27FC236}">
                      <a16:creationId xmlns:a16="http://schemas.microsoft.com/office/drawing/2014/main" id="{A09E9252-4A16-4B5A-903A-B9CB9C6C8BAE}"/>
                    </a:ext>
                  </a:extLst>
                </p:cNvPr>
                <p:cNvPicPr/>
                <p:nvPr/>
              </p:nvPicPr>
              <p:blipFill>
                <a:blip r:embed="rId242"/>
                <a:stretch>
                  <a:fillRect/>
                </a:stretch>
              </p:blipFill>
              <p:spPr>
                <a:xfrm>
                  <a:off x="5765690" y="3557851"/>
                  <a:ext cx="25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3">
              <p14:nvContentPartPr>
                <p14:cNvPr id="149593" name="Freihand 149592">
                  <a:extLst>
                    <a:ext uri="{FF2B5EF4-FFF2-40B4-BE49-F238E27FC236}">
                      <a16:creationId xmlns:a16="http://schemas.microsoft.com/office/drawing/2014/main" id="{96CC62CC-10E3-4460-8952-3A84688D8A2E}"/>
                    </a:ext>
                  </a:extLst>
                </p14:cNvPr>
                <p14:cNvContentPartPr/>
                <p14:nvPr/>
              </p14:nvContentPartPr>
              <p14:xfrm>
                <a:off x="5880890" y="3478291"/>
                <a:ext cx="111600" cy="97200"/>
              </p14:xfrm>
            </p:contentPart>
          </mc:Choice>
          <mc:Fallback>
            <p:pic>
              <p:nvPicPr>
                <p:cNvPr id="149593" name="Freihand 149592">
                  <a:extLst>
                    <a:ext uri="{FF2B5EF4-FFF2-40B4-BE49-F238E27FC236}">
                      <a16:creationId xmlns:a16="http://schemas.microsoft.com/office/drawing/2014/main" id="{96CC62CC-10E3-4460-8952-3A84688D8A2E}"/>
                    </a:ext>
                  </a:extLst>
                </p:cNvPr>
                <p:cNvPicPr/>
                <p:nvPr/>
              </p:nvPicPr>
              <p:blipFill>
                <a:blip r:embed="rId244"/>
                <a:stretch>
                  <a:fillRect/>
                </a:stretch>
              </p:blipFill>
              <p:spPr>
                <a:xfrm>
                  <a:off x="5876570" y="3473971"/>
                  <a:ext cx="1202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5">
              <p14:nvContentPartPr>
                <p14:cNvPr id="149595" name="Freihand 149594">
                  <a:extLst>
                    <a:ext uri="{FF2B5EF4-FFF2-40B4-BE49-F238E27FC236}">
                      <a16:creationId xmlns:a16="http://schemas.microsoft.com/office/drawing/2014/main" id="{94F2BA80-4AC1-449D-A502-52E7A3CC9F35}"/>
                    </a:ext>
                  </a:extLst>
                </p14:cNvPr>
                <p14:cNvContentPartPr/>
                <p14:nvPr/>
              </p14:nvContentPartPr>
              <p14:xfrm>
                <a:off x="6205970" y="3517891"/>
                <a:ext cx="34200" cy="16200"/>
              </p14:xfrm>
            </p:contentPart>
          </mc:Choice>
          <mc:Fallback>
            <p:pic>
              <p:nvPicPr>
                <p:cNvPr id="149595" name="Freihand 149594">
                  <a:extLst>
                    <a:ext uri="{FF2B5EF4-FFF2-40B4-BE49-F238E27FC236}">
                      <a16:creationId xmlns:a16="http://schemas.microsoft.com/office/drawing/2014/main" id="{94F2BA80-4AC1-449D-A502-52E7A3CC9F35}"/>
                    </a:ext>
                  </a:extLst>
                </p:cNvPr>
                <p:cNvPicPr/>
                <p:nvPr/>
              </p:nvPicPr>
              <p:blipFill>
                <a:blip r:embed="rId246"/>
                <a:stretch>
                  <a:fillRect/>
                </a:stretch>
              </p:blipFill>
              <p:spPr>
                <a:xfrm>
                  <a:off x="6201650" y="3513571"/>
                  <a:ext cx="42840" cy="2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7">
              <p14:nvContentPartPr>
                <p14:cNvPr id="149596" name="Freihand 149595">
                  <a:extLst>
                    <a:ext uri="{FF2B5EF4-FFF2-40B4-BE49-F238E27FC236}">
                      <a16:creationId xmlns:a16="http://schemas.microsoft.com/office/drawing/2014/main" id="{C15F2D70-CF74-4A84-ACFC-85E1110A66D1}"/>
                    </a:ext>
                  </a:extLst>
                </p14:cNvPr>
                <p14:cNvContentPartPr/>
                <p14:nvPr/>
              </p14:nvContentPartPr>
              <p14:xfrm>
                <a:off x="6512690" y="3396571"/>
                <a:ext cx="186840" cy="174240"/>
              </p14:xfrm>
            </p:contentPart>
          </mc:Choice>
          <mc:Fallback>
            <p:pic>
              <p:nvPicPr>
                <p:cNvPr id="149596" name="Freihand 149595">
                  <a:extLst>
                    <a:ext uri="{FF2B5EF4-FFF2-40B4-BE49-F238E27FC236}">
                      <a16:creationId xmlns:a16="http://schemas.microsoft.com/office/drawing/2014/main" id="{C15F2D70-CF74-4A84-ACFC-85E1110A66D1}"/>
                    </a:ext>
                  </a:extLst>
                </p:cNvPr>
                <p:cNvPicPr/>
                <p:nvPr/>
              </p:nvPicPr>
              <p:blipFill>
                <a:blip r:embed="rId248"/>
                <a:stretch>
                  <a:fillRect/>
                </a:stretch>
              </p:blipFill>
              <p:spPr>
                <a:xfrm>
                  <a:off x="6508370" y="3392251"/>
                  <a:ext cx="19548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9">
              <p14:nvContentPartPr>
                <p14:cNvPr id="149597" name="Freihand 149596">
                  <a:extLst>
                    <a:ext uri="{FF2B5EF4-FFF2-40B4-BE49-F238E27FC236}">
                      <a16:creationId xmlns:a16="http://schemas.microsoft.com/office/drawing/2014/main" id="{2D442EC6-9239-49C2-A21B-8DAA593B89CB}"/>
                    </a:ext>
                  </a:extLst>
                </p14:cNvPr>
                <p14:cNvContentPartPr/>
                <p14:nvPr/>
              </p14:nvContentPartPr>
              <p14:xfrm>
                <a:off x="6746330" y="3376771"/>
                <a:ext cx="75240" cy="142560"/>
              </p14:xfrm>
            </p:contentPart>
          </mc:Choice>
          <mc:Fallback>
            <p:pic>
              <p:nvPicPr>
                <p:cNvPr id="149597" name="Freihand 149596">
                  <a:extLst>
                    <a:ext uri="{FF2B5EF4-FFF2-40B4-BE49-F238E27FC236}">
                      <a16:creationId xmlns:a16="http://schemas.microsoft.com/office/drawing/2014/main" id="{2D442EC6-9239-49C2-A21B-8DAA593B89CB}"/>
                    </a:ext>
                  </a:extLst>
                </p:cNvPr>
                <p:cNvPicPr/>
                <p:nvPr/>
              </p:nvPicPr>
              <p:blipFill>
                <a:blip r:embed="rId250"/>
                <a:stretch>
                  <a:fillRect/>
                </a:stretch>
              </p:blipFill>
              <p:spPr>
                <a:xfrm>
                  <a:off x="6742010" y="3372451"/>
                  <a:ext cx="83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1">
              <p14:nvContentPartPr>
                <p14:cNvPr id="149598" name="Freihand 149597">
                  <a:extLst>
                    <a:ext uri="{FF2B5EF4-FFF2-40B4-BE49-F238E27FC236}">
                      <a16:creationId xmlns:a16="http://schemas.microsoft.com/office/drawing/2014/main" id="{B9C612D3-526E-424C-9418-2D5194992B33}"/>
                    </a:ext>
                  </a:extLst>
                </p14:cNvPr>
                <p14:cNvContentPartPr/>
                <p14:nvPr/>
              </p14:nvContentPartPr>
              <p14:xfrm>
                <a:off x="6793490" y="3418891"/>
                <a:ext cx="34200" cy="119160"/>
              </p14:xfrm>
            </p:contentPart>
          </mc:Choice>
          <mc:Fallback>
            <p:pic>
              <p:nvPicPr>
                <p:cNvPr id="149598" name="Freihand 149597">
                  <a:extLst>
                    <a:ext uri="{FF2B5EF4-FFF2-40B4-BE49-F238E27FC236}">
                      <a16:creationId xmlns:a16="http://schemas.microsoft.com/office/drawing/2014/main" id="{B9C612D3-526E-424C-9418-2D5194992B33}"/>
                    </a:ext>
                  </a:extLst>
                </p:cNvPr>
                <p:cNvPicPr/>
                <p:nvPr/>
              </p:nvPicPr>
              <p:blipFill>
                <a:blip r:embed="rId252"/>
                <a:stretch>
                  <a:fillRect/>
                </a:stretch>
              </p:blipFill>
              <p:spPr>
                <a:xfrm>
                  <a:off x="6789170" y="3414571"/>
                  <a:ext cx="4284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3">
              <p14:nvContentPartPr>
                <p14:cNvPr id="149599" name="Freihand 149598">
                  <a:extLst>
                    <a:ext uri="{FF2B5EF4-FFF2-40B4-BE49-F238E27FC236}">
                      <a16:creationId xmlns:a16="http://schemas.microsoft.com/office/drawing/2014/main" id="{FC615AE5-3A12-4D13-A327-5BC81A2F5A0F}"/>
                    </a:ext>
                  </a:extLst>
                </p14:cNvPr>
                <p14:cNvContentPartPr/>
                <p14:nvPr/>
              </p14:nvContentPartPr>
              <p14:xfrm>
                <a:off x="6886010" y="3398011"/>
                <a:ext cx="117360" cy="132840"/>
              </p14:xfrm>
            </p:contentPart>
          </mc:Choice>
          <mc:Fallback>
            <p:pic>
              <p:nvPicPr>
                <p:cNvPr id="149599" name="Freihand 149598">
                  <a:extLst>
                    <a:ext uri="{FF2B5EF4-FFF2-40B4-BE49-F238E27FC236}">
                      <a16:creationId xmlns:a16="http://schemas.microsoft.com/office/drawing/2014/main" id="{FC615AE5-3A12-4D13-A327-5BC81A2F5A0F}"/>
                    </a:ext>
                  </a:extLst>
                </p:cNvPr>
                <p:cNvPicPr/>
                <p:nvPr/>
              </p:nvPicPr>
              <p:blipFill>
                <a:blip r:embed="rId254"/>
                <a:stretch>
                  <a:fillRect/>
                </a:stretch>
              </p:blipFill>
              <p:spPr>
                <a:xfrm>
                  <a:off x="6881690" y="3393691"/>
                  <a:ext cx="1260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5">
              <p14:nvContentPartPr>
                <p14:cNvPr id="149608" name="Freihand 149607">
                  <a:extLst>
                    <a:ext uri="{FF2B5EF4-FFF2-40B4-BE49-F238E27FC236}">
                      <a16:creationId xmlns:a16="http://schemas.microsoft.com/office/drawing/2014/main" id="{40BAA7D0-510F-4CD3-9A6F-CA429920A7F6}"/>
                    </a:ext>
                  </a:extLst>
                </p14:cNvPr>
                <p14:cNvContentPartPr/>
                <p14:nvPr/>
              </p14:nvContentPartPr>
              <p14:xfrm>
                <a:off x="5649410" y="3748651"/>
                <a:ext cx="867960" cy="108360"/>
              </p14:xfrm>
            </p:contentPart>
          </mc:Choice>
          <mc:Fallback>
            <p:pic>
              <p:nvPicPr>
                <p:cNvPr id="149608" name="Freihand 149607">
                  <a:extLst>
                    <a:ext uri="{FF2B5EF4-FFF2-40B4-BE49-F238E27FC236}">
                      <a16:creationId xmlns:a16="http://schemas.microsoft.com/office/drawing/2014/main" id="{40BAA7D0-510F-4CD3-9A6F-CA429920A7F6}"/>
                    </a:ext>
                  </a:extLst>
                </p:cNvPr>
                <p:cNvPicPr/>
                <p:nvPr/>
              </p:nvPicPr>
              <p:blipFill>
                <a:blip r:embed="rId256"/>
                <a:stretch>
                  <a:fillRect/>
                </a:stretch>
              </p:blipFill>
              <p:spPr>
                <a:xfrm>
                  <a:off x="5645090" y="3744331"/>
                  <a:ext cx="87660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7">
              <p14:nvContentPartPr>
                <p14:cNvPr id="149609" name="Freihand 149608">
                  <a:extLst>
                    <a:ext uri="{FF2B5EF4-FFF2-40B4-BE49-F238E27FC236}">
                      <a16:creationId xmlns:a16="http://schemas.microsoft.com/office/drawing/2014/main" id="{F6AF1BB6-ECAB-43D1-824F-E8F2A0C3F972}"/>
                    </a:ext>
                  </a:extLst>
                </p14:cNvPr>
                <p14:cNvContentPartPr/>
                <p14:nvPr/>
              </p14:nvContentPartPr>
              <p14:xfrm>
                <a:off x="6482810" y="3699331"/>
                <a:ext cx="515160" cy="125640"/>
              </p14:xfrm>
            </p:contentPart>
          </mc:Choice>
          <mc:Fallback>
            <p:pic>
              <p:nvPicPr>
                <p:cNvPr id="149609" name="Freihand 149608">
                  <a:extLst>
                    <a:ext uri="{FF2B5EF4-FFF2-40B4-BE49-F238E27FC236}">
                      <a16:creationId xmlns:a16="http://schemas.microsoft.com/office/drawing/2014/main" id="{F6AF1BB6-ECAB-43D1-824F-E8F2A0C3F972}"/>
                    </a:ext>
                  </a:extLst>
                </p:cNvPr>
                <p:cNvPicPr/>
                <p:nvPr/>
              </p:nvPicPr>
              <p:blipFill>
                <a:blip r:embed="rId258"/>
                <a:stretch>
                  <a:fillRect/>
                </a:stretch>
              </p:blipFill>
              <p:spPr>
                <a:xfrm>
                  <a:off x="6478490" y="3695011"/>
                  <a:ext cx="523800" cy="134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20" name="Gruppieren 149619">
            <a:extLst>
              <a:ext uri="{FF2B5EF4-FFF2-40B4-BE49-F238E27FC236}">
                <a16:creationId xmlns:a16="http://schemas.microsoft.com/office/drawing/2014/main" id="{2B851074-E008-4305-A92A-752D7AEC0DD0}"/>
              </a:ext>
            </a:extLst>
          </p:cNvPr>
          <p:cNvGrpSpPr/>
          <p:nvPr/>
        </p:nvGrpSpPr>
        <p:grpSpPr>
          <a:xfrm>
            <a:off x="6164210" y="3944851"/>
            <a:ext cx="347400" cy="177840"/>
            <a:chOff x="6164210" y="3944851"/>
            <a:chExt cx="347400" cy="177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9">
              <p14:nvContentPartPr>
                <p14:cNvPr id="149612" name="Freihand 149611">
                  <a:extLst>
                    <a:ext uri="{FF2B5EF4-FFF2-40B4-BE49-F238E27FC236}">
                      <a16:creationId xmlns:a16="http://schemas.microsoft.com/office/drawing/2014/main" id="{645D29CC-FCCE-4FBD-A12D-F9593ADEDA60}"/>
                    </a:ext>
                  </a:extLst>
                </p14:cNvPr>
                <p14:cNvContentPartPr/>
                <p14:nvPr/>
              </p14:nvContentPartPr>
              <p14:xfrm>
                <a:off x="6164210" y="3963931"/>
                <a:ext cx="179640" cy="122400"/>
              </p14:xfrm>
            </p:contentPart>
          </mc:Choice>
          <mc:Fallback>
            <p:pic>
              <p:nvPicPr>
                <p:cNvPr id="149612" name="Freihand 149611">
                  <a:extLst>
                    <a:ext uri="{FF2B5EF4-FFF2-40B4-BE49-F238E27FC236}">
                      <a16:creationId xmlns:a16="http://schemas.microsoft.com/office/drawing/2014/main" id="{645D29CC-FCCE-4FBD-A12D-F9593ADEDA60}"/>
                    </a:ext>
                  </a:extLst>
                </p:cNvPr>
                <p:cNvPicPr/>
                <p:nvPr/>
              </p:nvPicPr>
              <p:blipFill>
                <a:blip r:embed="rId260"/>
                <a:stretch>
                  <a:fillRect/>
                </a:stretch>
              </p:blipFill>
              <p:spPr>
                <a:xfrm>
                  <a:off x="6159890" y="3959611"/>
                  <a:ext cx="18828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1">
              <p14:nvContentPartPr>
                <p14:cNvPr id="149613" name="Freihand 149612">
                  <a:extLst>
                    <a:ext uri="{FF2B5EF4-FFF2-40B4-BE49-F238E27FC236}">
                      <a16:creationId xmlns:a16="http://schemas.microsoft.com/office/drawing/2014/main" id="{F008CF84-B3DF-48BD-9CBA-F2FBE2617FA9}"/>
                    </a:ext>
                  </a:extLst>
                </p14:cNvPr>
                <p14:cNvContentPartPr/>
                <p14:nvPr/>
              </p14:nvContentPartPr>
              <p14:xfrm>
                <a:off x="6392090" y="3944851"/>
                <a:ext cx="119520" cy="115200"/>
              </p14:xfrm>
            </p:contentPart>
          </mc:Choice>
          <mc:Fallback>
            <p:pic>
              <p:nvPicPr>
                <p:cNvPr id="149613" name="Freihand 149612">
                  <a:extLst>
                    <a:ext uri="{FF2B5EF4-FFF2-40B4-BE49-F238E27FC236}">
                      <a16:creationId xmlns:a16="http://schemas.microsoft.com/office/drawing/2014/main" id="{F008CF84-B3DF-48BD-9CBA-F2FBE2617FA9}"/>
                    </a:ext>
                  </a:extLst>
                </p:cNvPr>
                <p:cNvPicPr/>
                <p:nvPr/>
              </p:nvPicPr>
              <p:blipFill>
                <a:blip r:embed="rId262"/>
                <a:stretch>
                  <a:fillRect/>
                </a:stretch>
              </p:blipFill>
              <p:spPr>
                <a:xfrm>
                  <a:off x="6387770" y="3940531"/>
                  <a:ext cx="1281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3">
              <p14:nvContentPartPr>
                <p14:cNvPr id="149614" name="Freihand 149613">
                  <a:extLst>
                    <a:ext uri="{FF2B5EF4-FFF2-40B4-BE49-F238E27FC236}">
                      <a16:creationId xmlns:a16="http://schemas.microsoft.com/office/drawing/2014/main" id="{8A6FB51E-A4A7-4BCD-B186-436F083DED45}"/>
                    </a:ext>
                  </a:extLst>
                </p14:cNvPr>
                <p14:cNvContentPartPr/>
                <p14:nvPr/>
              </p14:nvContentPartPr>
              <p14:xfrm>
                <a:off x="6469130" y="3986611"/>
                <a:ext cx="19080" cy="136080"/>
              </p14:xfrm>
            </p:contentPart>
          </mc:Choice>
          <mc:Fallback>
            <p:pic>
              <p:nvPicPr>
                <p:cNvPr id="149614" name="Freihand 149613">
                  <a:extLst>
                    <a:ext uri="{FF2B5EF4-FFF2-40B4-BE49-F238E27FC236}">
                      <a16:creationId xmlns:a16="http://schemas.microsoft.com/office/drawing/2014/main" id="{8A6FB51E-A4A7-4BCD-B186-436F083DED45}"/>
                    </a:ext>
                  </a:extLst>
                </p:cNvPr>
                <p:cNvPicPr/>
                <p:nvPr/>
              </p:nvPicPr>
              <p:blipFill>
                <a:blip r:embed="rId264"/>
                <a:stretch>
                  <a:fillRect/>
                </a:stretch>
              </p:blipFill>
              <p:spPr>
                <a:xfrm>
                  <a:off x="6464810" y="3982291"/>
                  <a:ext cx="27720" cy="144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19" name="Gruppieren 149618">
            <a:extLst>
              <a:ext uri="{FF2B5EF4-FFF2-40B4-BE49-F238E27FC236}">
                <a16:creationId xmlns:a16="http://schemas.microsoft.com/office/drawing/2014/main" id="{359FD4D0-9062-4888-B25D-FBD972409F07}"/>
              </a:ext>
            </a:extLst>
          </p:cNvPr>
          <p:cNvGrpSpPr/>
          <p:nvPr/>
        </p:nvGrpSpPr>
        <p:grpSpPr>
          <a:xfrm>
            <a:off x="8347250" y="3351571"/>
            <a:ext cx="797760" cy="199800"/>
            <a:chOff x="8347250" y="3351571"/>
            <a:chExt cx="797760" cy="1998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65">
              <p14:nvContentPartPr>
                <p14:cNvPr id="149601" name="Freihand 149600">
                  <a:extLst>
                    <a:ext uri="{FF2B5EF4-FFF2-40B4-BE49-F238E27FC236}">
                      <a16:creationId xmlns:a16="http://schemas.microsoft.com/office/drawing/2014/main" id="{797B98A3-EBE9-4158-BD40-8F32C7D53063}"/>
                    </a:ext>
                  </a:extLst>
                </p14:cNvPr>
                <p14:cNvContentPartPr/>
                <p14:nvPr/>
              </p14:nvContentPartPr>
              <p14:xfrm>
                <a:off x="8347250" y="3413851"/>
                <a:ext cx="191160" cy="11160"/>
              </p14:xfrm>
            </p:contentPart>
          </mc:Choice>
          <mc:Fallback>
            <p:pic>
              <p:nvPicPr>
                <p:cNvPr id="149601" name="Freihand 149600">
                  <a:extLst>
                    <a:ext uri="{FF2B5EF4-FFF2-40B4-BE49-F238E27FC236}">
                      <a16:creationId xmlns:a16="http://schemas.microsoft.com/office/drawing/2014/main" id="{797B98A3-EBE9-4158-BD40-8F32C7D53063}"/>
                    </a:ext>
                  </a:extLst>
                </p:cNvPr>
                <p:cNvPicPr/>
                <p:nvPr/>
              </p:nvPicPr>
              <p:blipFill>
                <a:blip r:embed="rId266"/>
                <a:stretch>
                  <a:fillRect/>
                </a:stretch>
              </p:blipFill>
              <p:spPr>
                <a:xfrm>
                  <a:off x="8342930" y="3409531"/>
                  <a:ext cx="19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7">
              <p14:nvContentPartPr>
                <p14:cNvPr id="149602" name="Freihand 149601">
                  <a:extLst>
                    <a:ext uri="{FF2B5EF4-FFF2-40B4-BE49-F238E27FC236}">
                      <a16:creationId xmlns:a16="http://schemas.microsoft.com/office/drawing/2014/main" id="{A07340B5-7ADE-4305-97D6-F893F7923AE4}"/>
                    </a:ext>
                  </a:extLst>
                </p14:cNvPr>
                <p14:cNvContentPartPr/>
                <p14:nvPr/>
              </p14:nvContentPartPr>
              <p14:xfrm>
                <a:off x="8368490" y="3445891"/>
                <a:ext cx="154080" cy="29520"/>
              </p14:xfrm>
            </p:contentPart>
          </mc:Choice>
          <mc:Fallback>
            <p:pic>
              <p:nvPicPr>
                <p:cNvPr id="149602" name="Freihand 149601">
                  <a:extLst>
                    <a:ext uri="{FF2B5EF4-FFF2-40B4-BE49-F238E27FC236}">
                      <a16:creationId xmlns:a16="http://schemas.microsoft.com/office/drawing/2014/main" id="{A07340B5-7ADE-4305-97D6-F893F7923AE4}"/>
                    </a:ext>
                  </a:extLst>
                </p:cNvPr>
                <p:cNvPicPr/>
                <p:nvPr/>
              </p:nvPicPr>
              <p:blipFill>
                <a:blip r:embed="rId268"/>
                <a:stretch>
                  <a:fillRect/>
                </a:stretch>
              </p:blipFill>
              <p:spPr>
                <a:xfrm>
                  <a:off x="8364170" y="3441571"/>
                  <a:ext cx="16272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9">
              <p14:nvContentPartPr>
                <p14:cNvPr id="149615" name="Freihand 149614">
                  <a:extLst>
                    <a:ext uri="{FF2B5EF4-FFF2-40B4-BE49-F238E27FC236}">
                      <a16:creationId xmlns:a16="http://schemas.microsoft.com/office/drawing/2014/main" id="{BC945B5C-DF23-4AFF-98FD-C9370DB79D06}"/>
                    </a:ext>
                  </a:extLst>
                </p14:cNvPr>
                <p14:cNvContentPartPr/>
                <p14:nvPr/>
              </p14:nvContentPartPr>
              <p14:xfrm>
                <a:off x="8657570" y="3379291"/>
                <a:ext cx="174240" cy="138960"/>
              </p14:xfrm>
            </p:contentPart>
          </mc:Choice>
          <mc:Fallback>
            <p:pic>
              <p:nvPicPr>
                <p:cNvPr id="149615" name="Freihand 149614">
                  <a:extLst>
                    <a:ext uri="{FF2B5EF4-FFF2-40B4-BE49-F238E27FC236}">
                      <a16:creationId xmlns:a16="http://schemas.microsoft.com/office/drawing/2014/main" id="{BC945B5C-DF23-4AFF-98FD-C9370DB79D06}"/>
                    </a:ext>
                  </a:extLst>
                </p:cNvPr>
                <p:cNvPicPr/>
                <p:nvPr/>
              </p:nvPicPr>
              <p:blipFill>
                <a:blip r:embed="rId270"/>
                <a:stretch>
                  <a:fillRect/>
                </a:stretch>
              </p:blipFill>
              <p:spPr>
                <a:xfrm>
                  <a:off x="8653250" y="3374971"/>
                  <a:ext cx="1828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1">
              <p14:nvContentPartPr>
                <p14:cNvPr id="149616" name="Freihand 149615">
                  <a:extLst>
                    <a:ext uri="{FF2B5EF4-FFF2-40B4-BE49-F238E27FC236}">
                      <a16:creationId xmlns:a16="http://schemas.microsoft.com/office/drawing/2014/main" id="{AF336417-5584-44ED-9A1A-CE3978AE9C6C}"/>
                    </a:ext>
                  </a:extLst>
                </p14:cNvPr>
                <p14:cNvContentPartPr/>
                <p14:nvPr/>
              </p14:nvContentPartPr>
              <p14:xfrm>
                <a:off x="8864930" y="3392971"/>
                <a:ext cx="113040" cy="112680"/>
              </p14:xfrm>
            </p:contentPart>
          </mc:Choice>
          <mc:Fallback>
            <p:pic>
              <p:nvPicPr>
                <p:cNvPr id="149616" name="Freihand 149615">
                  <a:extLst>
                    <a:ext uri="{FF2B5EF4-FFF2-40B4-BE49-F238E27FC236}">
                      <a16:creationId xmlns:a16="http://schemas.microsoft.com/office/drawing/2014/main" id="{AF336417-5584-44ED-9A1A-CE3978AE9C6C}"/>
                    </a:ext>
                  </a:extLst>
                </p:cNvPr>
                <p:cNvPicPr/>
                <p:nvPr/>
              </p:nvPicPr>
              <p:blipFill>
                <a:blip r:embed="rId272"/>
                <a:stretch>
                  <a:fillRect/>
                </a:stretch>
              </p:blipFill>
              <p:spPr>
                <a:xfrm>
                  <a:off x="8860610" y="3388651"/>
                  <a:ext cx="1216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3">
              <p14:nvContentPartPr>
                <p14:cNvPr id="149617" name="Freihand 149616">
                  <a:extLst>
                    <a:ext uri="{FF2B5EF4-FFF2-40B4-BE49-F238E27FC236}">
                      <a16:creationId xmlns:a16="http://schemas.microsoft.com/office/drawing/2014/main" id="{46A42712-21BD-4518-977C-2AEBAA35E7DF}"/>
                    </a:ext>
                  </a:extLst>
                </p14:cNvPr>
                <p14:cNvContentPartPr/>
                <p14:nvPr/>
              </p14:nvContentPartPr>
              <p14:xfrm>
                <a:off x="9023330" y="3351571"/>
                <a:ext cx="121680" cy="124560"/>
              </p14:xfrm>
            </p:contentPart>
          </mc:Choice>
          <mc:Fallback>
            <p:pic>
              <p:nvPicPr>
                <p:cNvPr id="149617" name="Freihand 149616">
                  <a:extLst>
                    <a:ext uri="{FF2B5EF4-FFF2-40B4-BE49-F238E27FC236}">
                      <a16:creationId xmlns:a16="http://schemas.microsoft.com/office/drawing/2014/main" id="{46A42712-21BD-4518-977C-2AEBAA35E7DF}"/>
                    </a:ext>
                  </a:extLst>
                </p:cNvPr>
                <p:cNvPicPr/>
                <p:nvPr/>
              </p:nvPicPr>
              <p:blipFill>
                <a:blip r:embed="rId274"/>
                <a:stretch>
                  <a:fillRect/>
                </a:stretch>
              </p:blipFill>
              <p:spPr>
                <a:xfrm>
                  <a:off x="9019010" y="3347251"/>
                  <a:ext cx="13032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5">
              <p14:nvContentPartPr>
                <p14:cNvPr id="149618" name="Freihand 149617">
                  <a:extLst>
                    <a:ext uri="{FF2B5EF4-FFF2-40B4-BE49-F238E27FC236}">
                      <a16:creationId xmlns:a16="http://schemas.microsoft.com/office/drawing/2014/main" id="{F0A72D4F-3A2D-46D8-9732-9B61D6338102}"/>
                    </a:ext>
                  </a:extLst>
                </p14:cNvPr>
                <p14:cNvContentPartPr/>
                <p14:nvPr/>
              </p14:nvContentPartPr>
              <p14:xfrm>
                <a:off x="9079850" y="3389011"/>
                <a:ext cx="44280" cy="162360"/>
              </p14:xfrm>
            </p:contentPart>
          </mc:Choice>
          <mc:Fallback>
            <p:pic>
              <p:nvPicPr>
                <p:cNvPr id="149618" name="Freihand 149617">
                  <a:extLst>
                    <a:ext uri="{FF2B5EF4-FFF2-40B4-BE49-F238E27FC236}">
                      <a16:creationId xmlns:a16="http://schemas.microsoft.com/office/drawing/2014/main" id="{F0A72D4F-3A2D-46D8-9732-9B61D6338102}"/>
                    </a:ext>
                  </a:extLst>
                </p:cNvPr>
                <p:cNvPicPr/>
                <p:nvPr/>
              </p:nvPicPr>
              <p:blipFill>
                <a:blip r:embed="rId276"/>
                <a:stretch>
                  <a:fillRect/>
                </a:stretch>
              </p:blipFill>
              <p:spPr>
                <a:xfrm>
                  <a:off x="9075530" y="3384691"/>
                  <a:ext cx="52920" cy="1710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41" name="Gruppieren 149640">
            <a:extLst>
              <a:ext uri="{FF2B5EF4-FFF2-40B4-BE49-F238E27FC236}">
                <a16:creationId xmlns:a16="http://schemas.microsoft.com/office/drawing/2014/main" id="{3BECD581-3590-45AA-8506-22CB9D228DD7}"/>
              </a:ext>
            </a:extLst>
          </p:cNvPr>
          <p:cNvGrpSpPr/>
          <p:nvPr/>
        </p:nvGrpSpPr>
        <p:grpSpPr>
          <a:xfrm>
            <a:off x="425090" y="4790131"/>
            <a:ext cx="311760" cy="201600"/>
            <a:chOff x="425090" y="4790131"/>
            <a:chExt cx="311760" cy="201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7">
              <p14:nvContentPartPr>
                <p14:cNvPr id="149621" name="Freihand 149620">
                  <a:extLst>
                    <a:ext uri="{FF2B5EF4-FFF2-40B4-BE49-F238E27FC236}">
                      <a16:creationId xmlns:a16="http://schemas.microsoft.com/office/drawing/2014/main" id="{582D4B36-CA2E-4CAE-911C-65F55DF38D05}"/>
                    </a:ext>
                  </a:extLst>
                </p14:cNvPr>
                <p14:cNvContentPartPr/>
                <p14:nvPr/>
              </p14:nvContentPartPr>
              <p14:xfrm>
                <a:off x="440570" y="4840171"/>
                <a:ext cx="164520" cy="14040"/>
              </p14:xfrm>
            </p:contentPart>
          </mc:Choice>
          <mc:Fallback>
            <p:pic>
              <p:nvPicPr>
                <p:cNvPr id="149621" name="Freihand 149620">
                  <a:extLst>
                    <a:ext uri="{FF2B5EF4-FFF2-40B4-BE49-F238E27FC236}">
                      <a16:creationId xmlns:a16="http://schemas.microsoft.com/office/drawing/2014/main" id="{582D4B36-CA2E-4CAE-911C-65F55DF38D05}"/>
                    </a:ext>
                  </a:extLst>
                </p:cNvPr>
                <p:cNvPicPr/>
                <p:nvPr/>
              </p:nvPicPr>
              <p:blipFill>
                <a:blip r:embed="rId278"/>
                <a:stretch>
                  <a:fillRect/>
                </a:stretch>
              </p:blipFill>
              <p:spPr>
                <a:xfrm>
                  <a:off x="436250" y="4835851"/>
                  <a:ext cx="17316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9">
              <p14:nvContentPartPr>
                <p14:cNvPr id="149622" name="Freihand 149621">
                  <a:extLst>
                    <a:ext uri="{FF2B5EF4-FFF2-40B4-BE49-F238E27FC236}">
                      <a16:creationId xmlns:a16="http://schemas.microsoft.com/office/drawing/2014/main" id="{C236D407-294E-40D4-B6A6-F3EE8F83F7D4}"/>
                    </a:ext>
                  </a:extLst>
                </p14:cNvPr>
                <p14:cNvContentPartPr/>
                <p14:nvPr/>
              </p14:nvContentPartPr>
              <p14:xfrm>
                <a:off x="425090" y="4913611"/>
                <a:ext cx="215640" cy="8640"/>
              </p14:xfrm>
            </p:contentPart>
          </mc:Choice>
          <mc:Fallback>
            <p:pic>
              <p:nvPicPr>
                <p:cNvPr id="149622" name="Freihand 149621">
                  <a:extLst>
                    <a:ext uri="{FF2B5EF4-FFF2-40B4-BE49-F238E27FC236}">
                      <a16:creationId xmlns:a16="http://schemas.microsoft.com/office/drawing/2014/main" id="{C236D407-294E-40D4-B6A6-F3EE8F83F7D4}"/>
                    </a:ext>
                  </a:extLst>
                </p:cNvPr>
                <p:cNvPicPr/>
                <p:nvPr/>
              </p:nvPicPr>
              <p:blipFill>
                <a:blip r:embed="rId280"/>
                <a:stretch>
                  <a:fillRect/>
                </a:stretch>
              </p:blipFill>
              <p:spPr>
                <a:xfrm>
                  <a:off x="420770" y="4909291"/>
                  <a:ext cx="22428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1">
              <p14:nvContentPartPr>
                <p14:cNvPr id="149623" name="Freihand 149622">
                  <a:extLst>
                    <a:ext uri="{FF2B5EF4-FFF2-40B4-BE49-F238E27FC236}">
                      <a16:creationId xmlns:a16="http://schemas.microsoft.com/office/drawing/2014/main" id="{3F099EBE-EBF5-4094-837F-951A95250F8B}"/>
                    </a:ext>
                  </a:extLst>
                </p14:cNvPr>
                <p14:cNvContentPartPr/>
                <p14:nvPr/>
              </p14:nvContentPartPr>
              <p14:xfrm>
                <a:off x="612650" y="4790131"/>
                <a:ext cx="124200" cy="201600"/>
              </p14:xfrm>
            </p:contentPart>
          </mc:Choice>
          <mc:Fallback>
            <p:pic>
              <p:nvPicPr>
                <p:cNvPr id="149623" name="Freihand 149622">
                  <a:extLst>
                    <a:ext uri="{FF2B5EF4-FFF2-40B4-BE49-F238E27FC236}">
                      <a16:creationId xmlns:a16="http://schemas.microsoft.com/office/drawing/2014/main" id="{3F099EBE-EBF5-4094-837F-951A95250F8B}"/>
                    </a:ext>
                  </a:extLst>
                </p:cNvPr>
                <p:cNvPicPr/>
                <p:nvPr/>
              </p:nvPicPr>
              <p:blipFill>
                <a:blip r:embed="rId282"/>
                <a:stretch>
                  <a:fillRect/>
                </a:stretch>
              </p:blipFill>
              <p:spPr>
                <a:xfrm>
                  <a:off x="608330" y="4785811"/>
                  <a:ext cx="132840" cy="21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40" name="Gruppieren 149639">
            <a:extLst>
              <a:ext uri="{FF2B5EF4-FFF2-40B4-BE49-F238E27FC236}">
                <a16:creationId xmlns:a16="http://schemas.microsoft.com/office/drawing/2014/main" id="{27975724-22D3-4231-8A89-ED4FA9BCC294}"/>
              </a:ext>
            </a:extLst>
          </p:cNvPr>
          <p:cNvGrpSpPr/>
          <p:nvPr/>
        </p:nvGrpSpPr>
        <p:grpSpPr>
          <a:xfrm>
            <a:off x="1036730" y="4680331"/>
            <a:ext cx="1087560" cy="266400"/>
            <a:chOff x="1036730" y="4680331"/>
            <a:chExt cx="1087560" cy="266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3">
              <p14:nvContentPartPr>
                <p14:cNvPr id="149624" name="Freihand 149623">
                  <a:extLst>
                    <a:ext uri="{FF2B5EF4-FFF2-40B4-BE49-F238E27FC236}">
                      <a16:creationId xmlns:a16="http://schemas.microsoft.com/office/drawing/2014/main" id="{19E82A6E-9CAF-4099-B3AE-B4DF5A179941}"/>
                    </a:ext>
                  </a:extLst>
                </p14:cNvPr>
                <p14:cNvContentPartPr/>
                <p14:nvPr/>
              </p14:nvContentPartPr>
              <p14:xfrm>
                <a:off x="1137170" y="4789051"/>
                <a:ext cx="13320" cy="157680"/>
              </p14:xfrm>
            </p:contentPart>
          </mc:Choice>
          <mc:Fallback>
            <p:pic>
              <p:nvPicPr>
                <p:cNvPr id="149624" name="Freihand 149623">
                  <a:extLst>
                    <a:ext uri="{FF2B5EF4-FFF2-40B4-BE49-F238E27FC236}">
                      <a16:creationId xmlns:a16="http://schemas.microsoft.com/office/drawing/2014/main" id="{19E82A6E-9CAF-4099-B3AE-B4DF5A179941}"/>
                    </a:ext>
                  </a:extLst>
                </p:cNvPr>
                <p:cNvPicPr/>
                <p:nvPr/>
              </p:nvPicPr>
              <p:blipFill>
                <a:blip r:embed="rId284"/>
                <a:stretch>
                  <a:fillRect/>
                </a:stretch>
              </p:blipFill>
              <p:spPr>
                <a:xfrm>
                  <a:off x="1132850" y="4784731"/>
                  <a:ext cx="2196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5">
              <p14:nvContentPartPr>
                <p14:cNvPr id="149625" name="Freihand 149624">
                  <a:extLst>
                    <a:ext uri="{FF2B5EF4-FFF2-40B4-BE49-F238E27FC236}">
                      <a16:creationId xmlns:a16="http://schemas.microsoft.com/office/drawing/2014/main" id="{C70BC25F-4B6E-4BDA-A672-7351C6FFECB0}"/>
                    </a:ext>
                  </a:extLst>
                </p14:cNvPr>
                <p14:cNvContentPartPr/>
                <p14:nvPr/>
              </p14:nvContentPartPr>
              <p14:xfrm>
                <a:off x="1036730" y="4895971"/>
                <a:ext cx="232560" cy="34560"/>
              </p14:xfrm>
            </p:contentPart>
          </mc:Choice>
          <mc:Fallback>
            <p:pic>
              <p:nvPicPr>
                <p:cNvPr id="149625" name="Freihand 149624">
                  <a:extLst>
                    <a:ext uri="{FF2B5EF4-FFF2-40B4-BE49-F238E27FC236}">
                      <a16:creationId xmlns:a16="http://schemas.microsoft.com/office/drawing/2014/main" id="{C70BC25F-4B6E-4BDA-A672-7351C6FFECB0}"/>
                    </a:ext>
                  </a:extLst>
                </p:cNvPr>
                <p:cNvPicPr/>
                <p:nvPr/>
              </p:nvPicPr>
              <p:blipFill>
                <a:blip r:embed="rId286"/>
                <a:stretch>
                  <a:fillRect/>
                </a:stretch>
              </p:blipFill>
              <p:spPr>
                <a:xfrm>
                  <a:off x="1032410" y="4891651"/>
                  <a:ext cx="24120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7">
              <p14:nvContentPartPr>
                <p14:cNvPr id="149626" name="Freihand 149625">
                  <a:extLst>
                    <a:ext uri="{FF2B5EF4-FFF2-40B4-BE49-F238E27FC236}">
                      <a16:creationId xmlns:a16="http://schemas.microsoft.com/office/drawing/2014/main" id="{9E28F1EB-830B-4D69-8724-3C82738A7F14}"/>
                    </a:ext>
                  </a:extLst>
                </p14:cNvPr>
                <p14:cNvContentPartPr/>
                <p14:nvPr/>
              </p14:nvContentPartPr>
              <p14:xfrm>
                <a:off x="1046450" y="4742611"/>
                <a:ext cx="214200" cy="12600"/>
              </p14:xfrm>
            </p:contentPart>
          </mc:Choice>
          <mc:Fallback>
            <p:pic>
              <p:nvPicPr>
                <p:cNvPr id="149626" name="Freihand 149625">
                  <a:extLst>
                    <a:ext uri="{FF2B5EF4-FFF2-40B4-BE49-F238E27FC236}">
                      <a16:creationId xmlns:a16="http://schemas.microsoft.com/office/drawing/2014/main" id="{9E28F1EB-830B-4D69-8724-3C82738A7F14}"/>
                    </a:ext>
                  </a:extLst>
                </p:cNvPr>
                <p:cNvPicPr/>
                <p:nvPr/>
              </p:nvPicPr>
              <p:blipFill>
                <a:blip r:embed="rId288"/>
                <a:stretch>
                  <a:fillRect/>
                </a:stretch>
              </p:blipFill>
              <p:spPr>
                <a:xfrm>
                  <a:off x="1042130" y="4738291"/>
                  <a:ext cx="222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9">
              <p14:nvContentPartPr>
                <p14:cNvPr id="149627" name="Freihand 149626">
                  <a:extLst>
                    <a:ext uri="{FF2B5EF4-FFF2-40B4-BE49-F238E27FC236}">
                      <a16:creationId xmlns:a16="http://schemas.microsoft.com/office/drawing/2014/main" id="{C2C257DD-BA46-4C83-AD49-6F6A56C73C1E}"/>
                    </a:ext>
                  </a:extLst>
                </p14:cNvPr>
                <p14:cNvContentPartPr/>
                <p14:nvPr/>
              </p14:nvContentPartPr>
              <p14:xfrm>
                <a:off x="1269650" y="4850971"/>
                <a:ext cx="118800" cy="81720"/>
              </p14:xfrm>
            </p:contentPart>
          </mc:Choice>
          <mc:Fallback>
            <p:pic>
              <p:nvPicPr>
                <p:cNvPr id="149627" name="Freihand 149626">
                  <a:extLst>
                    <a:ext uri="{FF2B5EF4-FFF2-40B4-BE49-F238E27FC236}">
                      <a16:creationId xmlns:a16="http://schemas.microsoft.com/office/drawing/2014/main" id="{C2C257DD-BA46-4C83-AD49-6F6A56C73C1E}"/>
                    </a:ext>
                  </a:extLst>
                </p:cNvPr>
                <p:cNvPicPr/>
                <p:nvPr/>
              </p:nvPicPr>
              <p:blipFill>
                <a:blip r:embed="rId290"/>
                <a:stretch>
                  <a:fillRect/>
                </a:stretch>
              </p:blipFill>
              <p:spPr>
                <a:xfrm>
                  <a:off x="1265330" y="4846651"/>
                  <a:ext cx="12744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1">
              <p14:nvContentPartPr>
                <p14:cNvPr id="149628" name="Freihand 149627">
                  <a:extLst>
                    <a:ext uri="{FF2B5EF4-FFF2-40B4-BE49-F238E27FC236}">
                      <a16:creationId xmlns:a16="http://schemas.microsoft.com/office/drawing/2014/main" id="{C355F9BE-194C-4FF9-A4CB-D31C545B2A5E}"/>
                    </a:ext>
                  </a:extLst>
                </p14:cNvPr>
                <p14:cNvContentPartPr/>
                <p14:nvPr/>
              </p14:nvContentPartPr>
              <p14:xfrm>
                <a:off x="1440290" y="4680331"/>
                <a:ext cx="144360" cy="259200"/>
              </p14:xfrm>
            </p:contentPart>
          </mc:Choice>
          <mc:Fallback>
            <p:pic>
              <p:nvPicPr>
                <p:cNvPr id="149628" name="Freihand 149627">
                  <a:extLst>
                    <a:ext uri="{FF2B5EF4-FFF2-40B4-BE49-F238E27FC236}">
                      <a16:creationId xmlns:a16="http://schemas.microsoft.com/office/drawing/2014/main" id="{C355F9BE-194C-4FF9-A4CB-D31C545B2A5E}"/>
                    </a:ext>
                  </a:extLst>
                </p:cNvPr>
                <p:cNvPicPr/>
                <p:nvPr/>
              </p:nvPicPr>
              <p:blipFill>
                <a:blip r:embed="rId292"/>
                <a:stretch>
                  <a:fillRect/>
                </a:stretch>
              </p:blipFill>
              <p:spPr>
                <a:xfrm>
                  <a:off x="1435970" y="4676011"/>
                  <a:ext cx="15300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3">
              <p14:nvContentPartPr>
                <p14:cNvPr id="149629" name="Freihand 149628">
                  <a:extLst>
                    <a:ext uri="{FF2B5EF4-FFF2-40B4-BE49-F238E27FC236}">
                      <a16:creationId xmlns:a16="http://schemas.microsoft.com/office/drawing/2014/main" id="{FFA7DB91-D6AF-4D8E-ABB2-9060227ED054}"/>
                    </a:ext>
                  </a:extLst>
                </p14:cNvPr>
                <p14:cNvContentPartPr/>
                <p14:nvPr/>
              </p14:nvContentPartPr>
              <p14:xfrm>
                <a:off x="1559810" y="4684291"/>
                <a:ext cx="40320" cy="200880"/>
              </p14:xfrm>
            </p:contentPart>
          </mc:Choice>
          <mc:Fallback>
            <p:pic>
              <p:nvPicPr>
                <p:cNvPr id="149629" name="Freihand 149628">
                  <a:extLst>
                    <a:ext uri="{FF2B5EF4-FFF2-40B4-BE49-F238E27FC236}">
                      <a16:creationId xmlns:a16="http://schemas.microsoft.com/office/drawing/2014/main" id="{FFA7DB91-D6AF-4D8E-ABB2-9060227ED054}"/>
                    </a:ext>
                  </a:extLst>
                </p:cNvPr>
                <p:cNvPicPr/>
                <p:nvPr/>
              </p:nvPicPr>
              <p:blipFill>
                <a:blip r:embed="rId294"/>
                <a:stretch>
                  <a:fillRect/>
                </a:stretch>
              </p:blipFill>
              <p:spPr>
                <a:xfrm>
                  <a:off x="1555490" y="4679971"/>
                  <a:ext cx="4896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5">
              <p14:nvContentPartPr>
                <p14:cNvPr id="149630" name="Freihand 149629">
                  <a:extLst>
                    <a:ext uri="{FF2B5EF4-FFF2-40B4-BE49-F238E27FC236}">
                      <a16:creationId xmlns:a16="http://schemas.microsoft.com/office/drawing/2014/main" id="{FCBD1377-7194-4841-9271-D57DE287B538}"/>
                    </a:ext>
                  </a:extLst>
                </p14:cNvPr>
                <p14:cNvContentPartPr/>
                <p14:nvPr/>
              </p14:nvContentPartPr>
              <p14:xfrm>
                <a:off x="1627850" y="4811011"/>
                <a:ext cx="122400" cy="54720"/>
              </p14:xfrm>
            </p:contentPart>
          </mc:Choice>
          <mc:Fallback>
            <p:pic>
              <p:nvPicPr>
                <p:cNvPr id="149630" name="Freihand 149629">
                  <a:extLst>
                    <a:ext uri="{FF2B5EF4-FFF2-40B4-BE49-F238E27FC236}">
                      <a16:creationId xmlns:a16="http://schemas.microsoft.com/office/drawing/2014/main" id="{FCBD1377-7194-4841-9271-D57DE287B538}"/>
                    </a:ext>
                  </a:extLst>
                </p:cNvPr>
                <p:cNvPicPr/>
                <p:nvPr/>
              </p:nvPicPr>
              <p:blipFill>
                <a:blip r:embed="rId296"/>
                <a:stretch>
                  <a:fillRect/>
                </a:stretch>
              </p:blipFill>
              <p:spPr>
                <a:xfrm>
                  <a:off x="1623530" y="4806691"/>
                  <a:ext cx="1310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7">
              <p14:nvContentPartPr>
                <p14:cNvPr id="149631" name="Freihand 149630">
                  <a:extLst>
                    <a:ext uri="{FF2B5EF4-FFF2-40B4-BE49-F238E27FC236}">
                      <a16:creationId xmlns:a16="http://schemas.microsoft.com/office/drawing/2014/main" id="{133EA42E-6C31-4C08-AD65-453A1E82EFAC}"/>
                    </a:ext>
                  </a:extLst>
                </p14:cNvPr>
                <p14:cNvContentPartPr/>
                <p14:nvPr/>
              </p14:nvContentPartPr>
              <p14:xfrm>
                <a:off x="1767170" y="4714171"/>
                <a:ext cx="129240" cy="165600"/>
              </p14:xfrm>
            </p:contentPart>
          </mc:Choice>
          <mc:Fallback>
            <p:pic>
              <p:nvPicPr>
                <p:cNvPr id="149631" name="Freihand 149630">
                  <a:extLst>
                    <a:ext uri="{FF2B5EF4-FFF2-40B4-BE49-F238E27FC236}">
                      <a16:creationId xmlns:a16="http://schemas.microsoft.com/office/drawing/2014/main" id="{133EA42E-6C31-4C08-AD65-453A1E82EFAC}"/>
                    </a:ext>
                  </a:extLst>
                </p:cNvPr>
                <p:cNvPicPr/>
                <p:nvPr/>
              </p:nvPicPr>
              <p:blipFill>
                <a:blip r:embed="rId298"/>
                <a:stretch>
                  <a:fillRect/>
                </a:stretch>
              </p:blipFill>
              <p:spPr>
                <a:xfrm>
                  <a:off x="1762850" y="4709851"/>
                  <a:ext cx="137880" cy="17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9">
              <p14:nvContentPartPr>
                <p14:cNvPr id="149632" name="Freihand 149631">
                  <a:extLst>
                    <a:ext uri="{FF2B5EF4-FFF2-40B4-BE49-F238E27FC236}">
                      <a16:creationId xmlns:a16="http://schemas.microsoft.com/office/drawing/2014/main" id="{B942FFD4-966A-4247-A23C-B1E1C3C41F30}"/>
                    </a:ext>
                  </a:extLst>
                </p14:cNvPr>
                <p14:cNvContentPartPr/>
                <p14:nvPr/>
              </p14:nvContentPartPr>
              <p14:xfrm>
                <a:off x="1880210" y="4742611"/>
                <a:ext cx="34560" cy="50040"/>
              </p14:xfrm>
            </p:contentPart>
          </mc:Choice>
          <mc:Fallback>
            <p:pic>
              <p:nvPicPr>
                <p:cNvPr id="149632" name="Freihand 149631">
                  <a:extLst>
                    <a:ext uri="{FF2B5EF4-FFF2-40B4-BE49-F238E27FC236}">
                      <a16:creationId xmlns:a16="http://schemas.microsoft.com/office/drawing/2014/main" id="{B942FFD4-966A-4247-A23C-B1E1C3C41F30}"/>
                    </a:ext>
                  </a:extLst>
                </p:cNvPr>
                <p:cNvPicPr/>
                <p:nvPr/>
              </p:nvPicPr>
              <p:blipFill>
                <a:blip r:embed="rId300"/>
                <a:stretch>
                  <a:fillRect/>
                </a:stretch>
              </p:blipFill>
              <p:spPr>
                <a:xfrm>
                  <a:off x="1875890" y="4738291"/>
                  <a:ext cx="4320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1">
              <p14:nvContentPartPr>
                <p14:cNvPr id="149633" name="Freihand 149632">
                  <a:extLst>
                    <a:ext uri="{FF2B5EF4-FFF2-40B4-BE49-F238E27FC236}">
                      <a16:creationId xmlns:a16="http://schemas.microsoft.com/office/drawing/2014/main" id="{D7900E81-0DDA-4310-A30F-A11AFB43EB97}"/>
                    </a:ext>
                  </a:extLst>
                </p14:cNvPr>
                <p14:cNvContentPartPr/>
                <p14:nvPr/>
              </p14:nvContentPartPr>
              <p14:xfrm>
                <a:off x="1914770" y="4804171"/>
                <a:ext cx="209520" cy="77040"/>
              </p14:xfrm>
            </p:contentPart>
          </mc:Choice>
          <mc:Fallback>
            <p:pic>
              <p:nvPicPr>
                <p:cNvPr id="149633" name="Freihand 149632">
                  <a:extLst>
                    <a:ext uri="{FF2B5EF4-FFF2-40B4-BE49-F238E27FC236}">
                      <a16:creationId xmlns:a16="http://schemas.microsoft.com/office/drawing/2014/main" id="{D7900E81-0DDA-4310-A30F-A11AFB43EB97}"/>
                    </a:ext>
                  </a:extLst>
                </p:cNvPr>
                <p:cNvPicPr/>
                <p:nvPr/>
              </p:nvPicPr>
              <p:blipFill>
                <a:blip r:embed="rId302"/>
                <a:stretch>
                  <a:fillRect/>
                </a:stretch>
              </p:blipFill>
              <p:spPr>
                <a:xfrm>
                  <a:off x="1910450" y="4799851"/>
                  <a:ext cx="218160" cy="85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03">
            <p14:nvContentPartPr>
              <p14:cNvPr id="149642" name="Freihand 149641">
                <a:extLst>
                  <a:ext uri="{FF2B5EF4-FFF2-40B4-BE49-F238E27FC236}">
                    <a16:creationId xmlns:a16="http://schemas.microsoft.com/office/drawing/2014/main" id="{54444C49-7BF1-4B97-8CC9-2C7F78FC2333}"/>
                  </a:ext>
                </a:extLst>
              </p14:cNvPr>
              <p14:cNvContentPartPr/>
              <p14:nvPr/>
            </p14:nvContentPartPr>
            <p14:xfrm>
              <a:off x="8536970" y="3629851"/>
              <a:ext cx="775440" cy="24480"/>
            </p14:xfrm>
          </p:contentPart>
        </mc:Choice>
        <mc:Fallback>
          <p:pic>
            <p:nvPicPr>
              <p:cNvPr id="149642" name="Freihand 149641">
                <a:extLst>
                  <a:ext uri="{FF2B5EF4-FFF2-40B4-BE49-F238E27FC236}">
                    <a16:creationId xmlns:a16="http://schemas.microsoft.com/office/drawing/2014/main" id="{54444C49-7BF1-4B97-8CC9-2C7F78FC2333}"/>
                  </a:ext>
                </a:extLst>
              </p:cNvPr>
              <p:cNvPicPr/>
              <p:nvPr/>
            </p:nvPicPr>
            <p:blipFill>
              <a:blip r:embed="rId304"/>
              <a:stretch>
                <a:fillRect/>
              </a:stretch>
            </p:blipFill>
            <p:spPr>
              <a:xfrm>
                <a:off x="8532650" y="3625531"/>
                <a:ext cx="784080" cy="331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649" name="Gruppieren 149648">
            <a:extLst>
              <a:ext uri="{FF2B5EF4-FFF2-40B4-BE49-F238E27FC236}">
                <a16:creationId xmlns:a16="http://schemas.microsoft.com/office/drawing/2014/main" id="{B80C886E-0500-4BC0-A0E3-B28B4B67CE5F}"/>
              </a:ext>
            </a:extLst>
          </p:cNvPr>
          <p:cNvGrpSpPr/>
          <p:nvPr/>
        </p:nvGrpSpPr>
        <p:grpSpPr>
          <a:xfrm>
            <a:off x="8323490" y="2899771"/>
            <a:ext cx="1041840" cy="165960"/>
            <a:chOff x="8323490" y="2899771"/>
            <a:chExt cx="1041840" cy="165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05">
              <p14:nvContentPartPr>
                <p14:cNvPr id="149559" name="Freihand 149558">
                  <a:extLst>
                    <a:ext uri="{FF2B5EF4-FFF2-40B4-BE49-F238E27FC236}">
                      <a16:creationId xmlns:a16="http://schemas.microsoft.com/office/drawing/2014/main" id="{7C31C1AE-484F-4E63-8ADD-3C904DBA34AE}"/>
                    </a:ext>
                  </a:extLst>
                </p14:cNvPr>
                <p14:cNvContentPartPr/>
                <p14:nvPr/>
              </p14:nvContentPartPr>
              <p14:xfrm>
                <a:off x="8323490" y="2930371"/>
                <a:ext cx="176040" cy="20520"/>
              </p14:xfrm>
            </p:contentPart>
          </mc:Choice>
          <mc:Fallback>
            <p:pic>
              <p:nvPicPr>
                <p:cNvPr id="149559" name="Freihand 149558">
                  <a:extLst>
                    <a:ext uri="{FF2B5EF4-FFF2-40B4-BE49-F238E27FC236}">
                      <a16:creationId xmlns:a16="http://schemas.microsoft.com/office/drawing/2014/main" id="{7C31C1AE-484F-4E63-8ADD-3C904DBA34AE}"/>
                    </a:ext>
                  </a:extLst>
                </p:cNvPr>
                <p:cNvPicPr/>
                <p:nvPr/>
              </p:nvPicPr>
              <p:blipFill>
                <a:blip r:embed="rId306"/>
                <a:stretch>
                  <a:fillRect/>
                </a:stretch>
              </p:blipFill>
              <p:spPr>
                <a:xfrm>
                  <a:off x="8319170" y="2926051"/>
                  <a:ext cx="18468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7">
              <p14:nvContentPartPr>
                <p14:cNvPr id="149560" name="Freihand 149559">
                  <a:extLst>
                    <a:ext uri="{FF2B5EF4-FFF2-40B4-BE49-F238E27FC236}">
                      <a16:creationId xmlns:a16="http://schemas.microsoft.com/office/drawing/2014/main" id="{9836C9C2-A8A2-45EB-80DC-59472125E7BE}"/>
                    </a:ext>
                  </a:extLst>
                </p14:cNvPr>
                <p14:cNvContentPartPr/>
                <p14:nvPr/>
              </p14:nvContentPartPr>
              <p14:xfrm>
                <a:off x="8347610" y="2969971"/>
                <a:ext cx="185040" cy="12240"/>
              </p14:xfrm>
            </p:contentPart>
          </mc:Choice>
          <mc:Fallback>
            <p:pic>
              <p:nvPicPr>
                <p:cNvPr id="149560" name="Freihand 149559">
                  <a:extLst>
                    <a:ext uri="{FF2B5EF4-FFF2-40B4-BE49-F238E27FC236}">
                      <a16:creationId xmlns:a16="http://schemas.microsoft.com/office/drawing/2014/main" id="{9836C9C2-A8A2-45EB-80DC-59472125E7BE}"/>
                    </a:ext>
                  </a:extLst>
                </p:cNvPr>
                <p:cNvPicPr/>
                <p:nvPr/>
              </p:nvPicPr>
              <p:blipFill>
                <a:blip r:embed="rId308"/>
                <a:stretch>
                  <a:fillRect/>
                </a:stretch>
              </p:blipFill>
              <p:spPr>
                <a:xfrm>
                  <a:off x="8343290" y="2965651"/>
                  <a:ext cx="1936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9">
              <p14:nvContentPartPr>
                <p14:cNvPr id="149561" name="Freihand 149560">
                  <a:extLst>
                    <a:ext uri="{FF2B5EF4-FFF2-40B4-BE49-F238E27FC236}">
                      <a16:creationId xmlns:a16="http://schemas.microsoft.com/office/drawing/2014/main" id="{21AEAF79-A48A-4A66-BD7B-5223D2CF0F73}"/>
                    </a:ext>
                  </a:extLst>
                </p14:cNvPr>
                <p14:cNvContentPartPr/>
                <p14:nvPr/>
              </p14:nvContentPartPr>
              <p14:xfrm>
                <a:off x="8682410" y="2899771"/>
                <a:ext cx="159840" cy="98640"/>
              </p14:xfrm>
            </p:contentPart>
          </mc:Choice>
          <mc:Fallback>
            <p:pic>
              <p:nvPicPr>
                <p:cNvPr id="149561" name="Freihand 149560">
                  <a:extLst>
                    <a:ext uri="{FF2B5EF4-FFF2-40B4-BE49-F238E27FC236}">
                      <a16:creationId xmlns:a16="http://schemas.microsoft.com/office/drawing/2014/main" id="{21AEAF79-A48A-4A66-BD7B-5223D2CF0F73}"/>
                    </a:ext>
                  </a:extLst>
                </p:cNvPr>
                <p:cNvPicPr/>
                <p:nvPr/>
              </p:nvPicPr>
              <p:blipFill>
                <a:blip r:embed="rId310"/>
                <a:stretch>
                  <a:fillRect/>
                </a:stretch>
              </p:blipFill>
              <p:spPr>
                <a:xfrm>
                  <a:off x="8678090" y="2895451"/>
                  <a:ext cx="1684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1">
              <p14:nvContentPartPr>
                <p14:cNvPr id="149562" name="Freihand 149561">
                  <a:extLst>
                    <a:ext uri="{FF2B5EF4-FFF2-40B4-BE49-F238E27FC236}">
                      <a16:creationId xmlns:a16="http://schemas.microsoft.com/office/drawing/2014/main" id="{2C242747-5421-449D-83EA-71BB2ED48385}"/>
                    </a:ext>
                  </a:extLst>
                </p14:cNvPr>
                <p14:cNvContentPartPr/>
                <p14:nvPr/>
              </p14:nvContentPartPr>
              <p14:xfrm>
                <a:off x="8899490" y="2900131"/>
                <a:ext cx="111600" cy="79200"/>
              </p14:xfrm>
            </p:contentPart>
          </mc:Choice>
          <mc:Fallback>
            <p:pic>
              <p:nvPicPr>
                <p:cNvPr id="149562" name="Freihand 149561">
                  <a:extLst>
                    <a:ext uri="{FF2B5EF4-FFF2-40B4-BE49-F238E27FC236}">
                      <a16:creationId xmlns:a16="http://schemas.microsoft.com/office/drawing/2014/main" id="{2C242747-5421-449D-83EA-71BB2ED48385}"/>
                    </a:ext>
                  </a:extLst>
                </p:cNvPr>
                <p:cNvPicPr/>
                <p:nvPr/>
              </p:nvPicPr>
              <p:blipFill>
                <a:blip r:embed="rId312"/>
                <a:stretch>
                  <a:fillRect/>
                </a:stretch>
              </p:blipFill>
              <p:spPr>
                <a:xfrm>
                  <a:off x="8895170" y="2895811"/>
                  <a:ext cx="1202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3">
              <p14:nvContentPartPr>
                <p14:cNvPr id="149563" name="Freihand 149562">
                  <a:extLst>
                    <a:ext uri="{FF2B5EF4-FFF2-40B4-BE49-F238E27FC236}">
                      <a16:creationId xmlns:a16="http://schemas.microsoft.com/office/drawing/2014/main" id="{425ED116-01B5-40A9-8D9B-E8557ED46368}"/>
                    </a:ext>
                  </a:extLst>
                </p14:cNvPr>
                <p14:cNvContentPartPr/>
                <p14:nvPr/>
              </p14:nvContentPartPr>
              <p14:xfrm>
                <a:off x="9045290" y="2909131"/>
                <a:ext cx="147240" cy="86760"/>
              </p14:xfrm>
            </p:contentPart>
          </mc:Choice>
          <mc:Fallback>
            <p:pic>
              <p:nvPicPr>
                <p:cNvPr id="149563" name="Freihand 149562">
                  <a:extLst>
                    <a:ext uri="{FF2B5EF4-FFF2-40B4-BE49-F238E27FC236}">
                      <a16:creationId xmlns:a16="http://schemas.microsoft.com/office/drawing/2014/main" id="{425ED116-01B5-40A9-8D9B-E8557ED46368}"/>
                    </a:ext>
                  </a:extLst>
                </p:cNvPr>
                <p:cNvPicPr/>
                <p:nvPr/>
              </p:nvPicPr>
              <p:blipFill>
                <a:blip r:embed="rId314"/>
                <a:stretch>
                  <a:fillRect/>
                </a:stretch>
              </p:blipFill>
              <p:spPr>
                <a:xfrm>
                  <a:off x="9040970" y="2904811"/>
                  <a:ext cx="155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5">
              <p14:nvContentPartPr>
                <p14:cNvPr id="149648" name="Freihand 149647">
                  <a:extLst>
                    <a:ext uri="{FF2B5EF4-FFF2-40B4-BE49-F238E27FC236}">
                      <a16:creationId xmlns:a16="http://schemas.microsoft.com/office/drawing/2014/main" id="{986D098A-18B4-4819-A34D-01640CE9ADD0}"/>
                    </a:ext>
                  </a:extLst>
                </p14:cNvPr>
                <p14:cNvContentPartPr/>
                <p14:nvPr/>
              </p14:nvContentPartPr>
              <p14:xfrm>
                <a:off x="8661530" y="3060331"/>
                <a:ext cx="703800" cy="5400"/>
              </p14:xfrm>
            </p:contentPart>
          </mc:Choice>
          <mc:Fallback>
            <p:pic>
              <p:nvPicPr>
                <p:cNvPr id="149648" name="Freihand 149647">
                  <a:extLst>
                    <a:ext uri="{FF2B5EF4-FFF2-40B4-BE49-F238E27FC236}">
                      <a16:creationId xmlns:a16="http://schemas.microsoft.com/office/drawing/2014/main" id="{986D098A-18B4-4819-A34D-01640CE9ADD0}"/>
                    </a:ext>
                  </a:extLst>
                </p:cNvPr>
                <p:cNvPicPr/>
                <p:nvPr/>
              </p:nvPicPr>
              <p:blipFill>
                <a:blip r:embed="rId316"/>
                <a:stretch>
                  <a:fillRect/>
                </a:stretch>
              </p:blipFill>
              <p:spPr>
                <a:xfrm>
                  <a:off x="8657210" y="3056011"/>
                  <a:ext cx="712440" cy="14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65" name="Gruppieren 149664">
            <a:extLst>
              <a:ext uri="{FF2B5EF4-FFF2-40B4-BE49-F238E27FC236}">
                <a16:creationId xmlns:a16="http://schemas.microsoft.com/office/drawing/2014/main" id="{6E71C0D6-B1D7-46DB-89F6-A942634CDB65}"/>
              </a:ext>
            </a:extLst>
          </p:cNvPr>
          <p:cNvGrpSpPr/>
          <p:nvPr/>
        </p:nvGrpSpPr>
        <p:grpSpPr>
          <a:xfrm>
            <a:off x="2342450" y="4524451"/>
            <a:ext cx="3390840" cy="491040"/>
            <a:chOff x="2342450" y="4524451"/>
            <a:chExt cx="3390840" cy="491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17">
              <p14:nvContentPartPr>
                <p14:cNvPr id="149634" name="Freihand 149633">
                  <a:extLst>
                    <a:ext uri="{FF2B5EF4-FFF2-40B4-BE49-F238E27FC236}">
                      <a16:creationId xmlns:a16="http://schemas.microsoft.com/office/drawing/2014/main" id="{2B2909A2-EE50-4217-BC40-4B32B69C44CB}"/>
                    </a:ext>
                  </a:extLst>
                </p14:cNvPr>
                <p14:cNvContentPartPr/>
                <p14:nvPr/>
              </p14:nvContentPartPr>
              <p14:xfrm>
                <a:off x="2394290" y="4815331"/>
                <a:ext cx="40680" cy="85320"/>
              </p14:xfrm>
            </p:contentPart>
          </mc:Choice>
          <mc:Fallback>
            <p:pic>
              <p:nvPicPr>
                <p:cNvPr id="149634" name="Freihand 149633">
                  <a:extLst>
                    <a:ext uri="{FF2B5EF4-FFF2-40B4-BE49-F238E27FC236}">
                      <a16:creationId xmlns:a16="http://schemas.microsoft.com/office/drawing/2014/main" id="{2B2909A2-EE50-4217-BC40-4B32B69C44CB}"/>
                    </a:ext>
                  </a:extLst>
                </p:cNvPr>
                <p:cNvPicPr/>
                <p:nvPr/>
              </p:nvPicPr>
              <p:blipFill>
                <a:blip r:embed="rId318"/>
                <a:stretch>
                  <a:fillRect/>
                </a:stretch>
              </p:blipFill>
              <p:spPr>
                <a:xfrm>
                  <a:off x="2389970" y="4811011"/>
                  <a:ext cx="493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9">
              <p14:nvContentPartPr>
                <p14:cNvPr id="149635" name="Freihand 149634">
                  <a:extLst>
                    <a:ext uri="{FF2B5EF4-FFF2-40B4-BE49-F238E27FC236}">
                      <a16:creationId xmlns:a16="http://schemas.microsoft.com/office/drawing/2014/main" id="{0978DCD7-87CA-437C-8533-5574F566F63B}"/>
                    </a:ext>
                  </a:extLst>
                </p14:cNvPr>
                <p14:cNvContentPartPr/>
                <p14:nvPr/>
              </p14:nvContentPartPr>
              <p14:xfrm>
                <a:off x="2342450" y="4742251"/>
                <a:ext cx="199440" cy="172440"/>
              </p14:xfrm>
            </p:contentPart>
          </mc:Choice>
          <mc:Fallback>
            <p:pic>
              <p:nvPicPr>
                <p:cNvPr id="149635" name="Freihand 149634">
                  <a:extLst>
                    <a:ext uri="{FF2B5EF4-FFF2-40B4-BE49-F238E27FC236}">
                      <a16:creationId xmlns:a16="http://schemas.microsoft.com/office/drawing/2014/main" id="{0978DCD7-87CA-437C-8533-5574F566F63B}"/>
                    </a:ext>
                  </a:extLst>
                </p:cNvPr>
                <p:cNvPicPr/>
                <p:nvPr/>
              </p:nvPicPr>
              <p:blipFill>
                <a:blip r:embed="rId320"/>
                <a:stretch>
                  <a:fillRect/>
                </a:stretch>
              </p:blipFill>
              <p:spPr>
                <a:xfrm>
                  <a:off x="2338130" y="4737931"/>
                  <a:ext cx="208080" cy="18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1">
              <p14:nvContentPartPr>
                <p14:cNvPr id="149636" name="Freihand 149635">
                  <a:extLst>
                    <a:ext uri="{FF2B5EF4-FFF2-40B4-BE49-F238E27FC236}">
                      <a16:creationId xmlns:a16="http://schemas.microsoft.com/office/drawing/2014/main" id="{375FDFA8-1DC5-42D7-9C73-8EC2B22257FE}"/>
                    </a:ext>
                  </a:extLst>
                </p14:cNvPr>
                <p14:cNvContentPartPr/>
                <p14:nvPr/>
              </p14:nvContentPartPr>
              <p14:xfrm>
                <a:off x="2748530" y="4796611"/>
                <a:ext cx="252720" cy="3240"/>
              </p14:xfrm>
            </p:contentPart>
          </mc:Choice>
          <mc:Fallback>
            <p:pic>
              <p:nvPicPr>
                <p:cNvPr id="149636" name="Freihand 149635">
                  <a:extLst>
                    <a:ext uri="{FF2B5EF4-FFF2-40B4-BE49-F238E27FC236}">
                      <a16:creationId xmlns:a16="http://schemas.microsoft.com/office/drawing/2014/main" id="{375FDFA8-1DC5-42D7-9C73-8EC2B22257FE}"/>
                    </a:ext>
                  </a:extLst>
                </p:cNvPr>
                <p:cNvPicPr/>
                <p:nvPr/>
              </p:nvPicPr>
              <p:blipFill>
                <a:blip r:embed="rId322"/>
                <a:stretch>
                  <a:fillRect/>
                </a:stretch>
              </p:blipFill>
              <p:spPr>
                <a:xfrm>
                  <a:off x="2744210" y="4792291"/>
                  <a:ext cx="26136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3">
              <p14:nvContentPartPr>
                <p14:cNvPr id="149637" name="Freihand 149636">
                  <a:extLst>
                    <a:ext uri="{FF2B5EF4-FFF2-40B4-BE49-F238E27FC236}">
                      <a16:creationId xmlns:a16="http://schemas.microsoft.com/office/drawing/2014/main" id="{705F9C3B-3A00-49D3-AE88-7A558724F266}"/>
                    </a:ext>
                  </a:extLst>
                </p14:cNvPr>
                <p14:cNvContentPartPr/>
                <p14:nvPr/>
              </p14:nvContentPartPr>
              <p14:xfrm>
                <a:off x="2827010" y="4842331"/>
                <a:ext cx="182520" cy="7920"/>
              </p14:xfrm>
            </p:contentPart>
          </mc:Choice>
          <mc:Fallback>
            <p:pic>
              <p:nvPicPr>
                <p:cNvPr id="149637" name="Freihand 149636">
                  <a:extLst>
                    <a:ext uri="{FF2B5EF4-FFF2-40B4-BE49-F238E27FC236}">
                      <a16:creationId xmlns:a16="http://schemas.microsoft.com/office/drawing/2014/main" id="{705F9C3B-3A00-49D3-AE88-7A558724F266}"/>
                    </a:ext>
                  </a:extLst>
                </p:cNvPr>
                <p:cNvPicPr/>
                <p:nvPr/>
              </p:nvPicPr>
              <p:blipFill>
                <a:blip r:embed="rId324"/>
                <a:stretch>
                  <a:fillRect/>
                </a:stretch>
              </p:blipFill>
              <p:spPr>
                <a:xfrm>
                  <a:off x="2822690" y="4838011"/>
                  <a:ext cx="1911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5">
              <p14:nvContentPartPr>
                <p14:cNvPr id="149643" name="Freihand 149642">
                  <a:extLst>
                    <a:ext uri="{FF2B5EF4-FFF2-40B4-BE49-F238E27FC236}">
                      <a16:creationId xmlns:a16="http://schemas.microsoft.com/office/drawing/2014/main" id="{64E39496-1559-44FC-B94F-C1E833C5CA0A}"/>
                    </a:ext>
                  </a:extLst>
                </p14:cNvPr>
                <p14:cNvContentPartPr/>
                <p14:nvPr/>
              </p14:nvContentPartPr>
              <p14:xfrm>
                <a:off x="3203570" y="4527331"/>
                <a:ext cx="177840" cy="171720"/>
              </p14:xfrm>
            </p:contentPart>
          </mc:Choice>
          <mc:Fallback>
            <p:pic>
              <p:nvPicPr>
                <p:cNvPr id="149643" name="Freihand 149642">
                  <a:extLst>
                    <a:ext uri="{FF2B5EF4-FFF2-40B4-BE49-F238E27FC236}">
                      <a16:creationId xmlns:a16="http://schemas.microsoft.com/office/drawing/2014/main" id="{64E39496-1559-44FC-B94F-C1E833C5CA0A}"/>
                    </a:ext>
                  </a:extLst>
                </p:cNvPr>
                <p:cNvPicPr/>
                <p:nvPr/>
              </p:nvPicPr>
              <p:blipFill>
                <a:blip r:embed="rId326"/>
                <a:stretch>
                  <a:fillRect/>
                </a:stretch>
              </p:blipFill>
              <p:spPr>
                <a:xfrm>
                  <a:off x="3199250" y="4523011"/>
                  <a:ext cx="1864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7">
              <p14:nvContentPartPr>
                <p14:cNvPr id="149644" name="Freihand 149643">
                  <a:extLst>
                    <a:ext uri="{FF2B5EF4-FFF2-40B4-BE49-F238E27FC236}">
                      <a16:creationId xmlns:a16="http://schemas.microsoft.com/office/drawing/2014/main" id="{4F4CA989-9261-4E9E-9E6B-09297BA09F80}"/>
                    </a:ext>
                  </a:extLst>
                </p14:cNvPr>
                <p14:cNvContentPartPr/>
                <p14:nvPr/>
              </p14:nvContentPartPr>
              <p14:xfrm>
                <a:off x="3441530" y="4531291"/>
                <a:ext cx="125640" cy="134280"/>
              </p14:xfrm>
            </p:contentPart>
          </mc:Choice>
          <mc:Fallback>
            <p:pic>
              <p:nvPicPr>
                <p:cNvPr id="149644" name="Freihand 149643">
                  <a:extLst>
                    <a:ext uri="{FF2B5EF4-FFF2-40B4-BE49-F238E27FC236}">
                      <a16:creationId xmlns:a16="http://schemas.microsoft.com/office/drawing/2014/main" id="{4F4CA989-9261-4E9E-9E6B-09297BA09F80}"/>
                    </a:ext>
                  </a:extLst>
                </p:cNvPr>
                <p:cNvPicPr/>
                <p:nvPr/>
              </p:nvPicPr>
              <p:blipFill>
                <a:blip r:embed="rId328"/>
                <a:stretch>
                  <a:fillRect/>
                </a:stretch>
              </p:blipFill>
              <p:spPr>
                <a:xfrm>
                  <a:off x="3437210" y="4526971"/>
                  <a:ext cx="1342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9">
              <p14:nvContentPartPr>
                <p14:cNvPr id="149645" name="Freihand 149644">
                  <a:extLst>
                    <a:ext uri="{FF2B5EF4-FFF2-40B4-BE49-F238E27FC236}">
                      <a16:creationId xmlns:a16="http://schemas.microsoft.com/office/drawing/2014/main" id="{605B2E57-C194-47C0-BEE6-BB673FC8A341}"/>
                    </a:ext>
                  </a:extLst>
                </p14:cNvPr>
                <p14:cNvContentPartPr/>
                <p14:nvPr/>
              </p14:nvContentPartPr>
              <p14:xfrm>
                <a:off x="3578330" y="4524451"/>
                <a:ext cx="106920" cy="119160"/>
              </p14:xfrm>
            </p:contentPart>
          </mc:Choice>
          <mc:Fallback>
            <p:pic>
              <p:nvPicPr>
                <p:cNvPr id="149645" name="Freihand 149644">
                  <a:extLst>
                    <a:ext uri="{FF2B5EF4-FFF2-40B4-BE49-F238E27FC236}">
                      <a16:creationId xmlns:a16="http://schemas.microsoft.com/office/drawing/2014/main" id="{605B2E57-C194-47C0-BEE6-BB673FC8A341}"/>
                    </a:ext>
                  </a:extLst>
                </p:cNvPr>
                <p:cNvPicPr/>
                <p:nvPr/>
              </p:nvPicPr>
              <p:blipFill>
                <a:blip r:embed="rId330"/>
                <a:stretch>
                  <a:fillRect/>
                </a:stretch>
              </p:blipFill>
              <p:spPr>
                <a:xfrm>
                  <a:off x="3574010" y="4520131"/>
                  <a:ext cx="115560" cy="12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1">
              <p14:nvContentPartPr>
                <p14:cNvPr id="149646" name="Freihand 149645">
                  <a:extLst>
                    <a:ext uri="{FF2B5EF4-FFF2-40B4-BE49-F238E27FC236}">
                      <a16:creationId xmlns:a16="http://schemas.microsoft.com/office/drawing/2014/main" id="{D7F625FA-31A3-483F-928C-65D625BD5EFB}"/>
                    </a:ext>
                  </a:extLst>
                </p14:cNvPr>
                <p14:cNvContentPartPr/>
                <p14:nvPr/>
              </p14:nvContentPartPr>
              <p14:xfrm>
                <a:off x="3637370" y="4554331"/>
                <a:ext cx="67680" cy="168120"/>
              </p14:xfrm>
            </p:contentPart>
          </mc:Choice>
          <mc:Fallback>
            <p:pic>
              <p:nvPicPr>
                <p:cNvPr id="149646" name="Freihand 149645">
                  <a:extLst>
                    <a:ext uri="{FF2B5EF4-FFF2-40B4-BE49-F238E27FC236}">
                      <a16:creationId xmlns:a16="http://schemas.microsoft.com/office/drawing/2014/main" id="{D7F625FA-31A3-483F-928C-65D625BD5EFB}"/>
                    </a:ext>
                  </a:extLst>
                </p:cNvPr>
                <p:cNvPicPr/>
                <p:nvPr/>
              </p:nvPicPr>
              <p:blipFill>
                <a:blip r:embed="rId332"/>
                <a:stretch>
                  <a:fillRect/>
                </a:stretch>
              </p:blipFill>
              <p:spPr>
                <a:xfrm>
                  <a:off x="3633050" y="4550011"/>
                  <a:ext cx="76320" cy="17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3">
              <p14:nvContentPartPr>
                <p14:cNvPr id="149647" name="Freihand 149646">
                  <a:extLst>
                    <a:ext uri="{FF2B5EF4-FFF2-40B4-BE49-F238E27FC236}">
                      <a16:creationId xmlns:a16="http://schemas.microsoft.com/office/drawing/2014/main" id="{51946E55-5EC2-4A4C-ABBA-0865A3ECA785}"/>
                    </a:ext>
                  </a:extLst>
                </p14:cNvPr>
                <p14:cNvContentPartPr/>
                <p14:nvPr/>
              </p14:nvContentPartPr>
              <p14:xfrm>
                <a:off x="3810530" y="4634251"/>
                <a:ext cx="204480" cy="7920"/>
              </p14:xfrm>
            </p:contentPart>
          </mc:Choice>
          <mc:Fallback>
            <p:pic>
              <p:nvPicPr>
                <p:cNvPr id="149647" name="Freihand 149646">
                  <a:extLst>
                    <a:ext uri="{FF2B5EF4-FFF2-40B4-BE49-F238E27FC236}">
                      <a16:creationId xmlns:a16="http://schemas.microsoft.com/office/drawing/2014/main" id="{51946E55-5EC2-4A4C-ABBA-0865A3ECA785}"/>
                    </a:ext>
                  </a:extLst>
                </p:cNvPr>
                <p:cNvPicPr/>
                <p:nvPr/>
              </p:nvPicPr>
              <p:blipFill>
                <a:blip r:embed="rId334"/>
                <a:stretch>
                  <a:fillRect/>
                </a:stretch>
              </p:blipFill>
              <p:spPr>
                <a:xfrm>
                  <a:off x="3806210" y="4629931"/>
                  <a:ext cx="21312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5">
              <p14:nvContentPartPr>
                <p14:cNvPr id="149651" name="Freihand 149650">
                  <a:extLst>
                    <a:ext uri="{FF2B5EF4-FFF2-40B4-BE49-F238E27FC236}">
                      <a16:creationId xmlns:a16="http://schemas.microsoft.com/office/drawing/2014/main" id="{4B146F80-E0AE-494E-843A-519306DEC759}"/>
                    </a:ext>
                  </a:extLst>
                </p14:cNvPr>
                <p14:cNvContentPartPr/>
                <p14:nvPr/>
              </p14:nvContentPartPr>
              <p14:xfrm>
                <a:off x="4098530" y="4547491"/>
                <a:ext cx="204480" cy="130320"/>
              </p14:xfrm>
            </p:contentPart>
          </mc:Choice>
          <mc:Fallback>
            <p:pic>
              <p:nvPicPr>
                <p:cNvPr id="149651" name="Freihand 149650">
                  <a:extLst>
                    <a:ext uri="{FF2B5EF4-FFF2-40B4-BE49-F238E27FC236}">
                      <a16:creationId xmlns:a16="http://schemas.microsoft.com/office/drawing/2014/main" id="{4B146F80-E0AE-494E-843A-519306DEC759}"/>
                    </a:ext>
                  </a:extLst>
                </p:cNvPr>
                <p:cNvPicPr/>
                <p:nvPr/>
              </p:nvPicPr>
              <p:blipFill>
                <a:blip r:embed="rId336"/>
                <a:stretch>
                  <a:fillRect/>
                </a:stretch>
              </p:blipFill>
              <p:spPr>
                <a:xfrm>
                  <a:off x="4094210" y="4543171"/>
                  <a:ext cx="21312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7">
              <p14:nvContentPartPr>
                <p14:cNvPr id="149652" name="Freihand 149651">
                  <a:extLst>
                    <a:ext uri="{FF2B5EF4-FFF2-40B4-BE49-F238E27FC236}">
                      <a16:creationId xmlns:a16="http://schemas.microsoft.com/office/drawing/2014/main" id="{8ED6D456-B69B-4641-AF4F-2B0425C33455}"/>
                    </a:ext>
                  </a:extLst>
                </p14:cNvPr>
                <p14:cNvContentPartPr/>
                <p14:nvPr/>
              </p14:nvContentPartPr>
              <p14:xfrm>
                <a:off x="4346570" y="4551451"/>
                <a:ext cx="105480" cy="109440"/>
              </p14:xfrm>
            </p:contentPart>
          </mc:Choice>
          <mc:Fallback>
            <p:pic>
              <p:nvPicPr>
                <p:cNvPr id="149652" name="Freihand 149651">
                  <a:extLst>
                    <a:ext uri="{FF2B5EF4-FFF2-40B4-BE49-F238E27FC236}">
                      <a16:creationId xmlns:a16="http://schemas.microsoft.com/office/drawing/2014/main" id="{8ED6D456-B69B-4641-AF4F-2B0425C33455}"/>
                    </a:ext>
                  </a:extLst>
                </p:cNvPr>
                <p:cNvPicPr/>
                <p:nvPr/>
              </p:nvPicPr>
              <p:blipFill>
                <a:blip r:embed="rId338"/>
                <a:stretch>
                  <a:fillRect/>
                </a:stretch>
              </p:blipFill>
              <p:spPr>
                <a:xfrm>
                  <a:off x="4342250" y="4547131"/>
                  <a:ext cx="114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9">
              <p14:nvContentPartPr>
                <p14:cNvPr id="149653" name="Freihand 149652">
                  <a:extLst>
                    <a:ext uri="{FF2B5EF4-FFF2-40B4-BE49-F238E27FC236}">
                      <a16:creationId xmlns:a16="http://schemas.microsoft.com/office/drawing/2014/main" id="{6420B3BA-43CE-45D0-98E7-139E2F72DA60}"/>
                    </a:ext>
                  </a:extLst>
                </p14:cNvPr>
                <p14:cNvContentPartPr/>
                <p14:nvPr/>
              </p14:nvContentPartPr>
              <p14:xfrm>
                <a:off x="4492010" y="4546411"/>
                <a:ext cx="144360" cy="116640"/>
              </p14:xfrm>
            </p:contentPart>
          </mc:Choice>
          <mc:Fallback>
            <p:pic>
              <p:nvPicPr>
                <p:cNvPr id="149653" name="Freihand 149652">
                  <a:extLst>
                    <a:ext uri="{FF2B5EF4-FFF2-40B4-BE49-F238E27FC236}">
                      <a16:creationId xmlns:a16="http://schemas.microsoft.com/office/drawing/2014/main" id="{6420B3BA-43CE-45D0-98E7-139E2F72DA60}"/>
                    </a:ext>
                  </a:extLst>
                </p:cNvPr>
                <p:cNvPicPr/>
                <p:nvPr/>
              </p:nvPicPr>
              <p:blipFill>
                <a:blip r:embed="rId340"/>
                <a:stretch>
                  <a:fillRect/>
                </a:stretch>
              </p:blipFill>
              <p:spPr>
                <a:xfrm>
                  <a:off x="4487690" y="4542091"/>
                  <a:ext cx="1530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1">
              <p14:nvContentPartPr>
                <p14:cNvPr id="149654" name="Freihand 149653">
                  <a:extLst>
                    <a:ext uri="{FF2B5EF4-FFF2-40B4-BE49-F238E27FC236}">
                      <a16:creationId xmlns:a16="http://schemas.microsoft.com/office/drawing/2014/main" id="{EFCD1EAE-EB8E-4261-9233-BA0354590C2B}"/>
                    </a:ext>
                  </a:extLst>
                </p14:cNvPr>
                <p14:cNvContentPartPr/>
                <p14:nvPr/>
              </p14:nvContentPartPr>
              <p14:xfrm>
                <a:off x="3297170" y="4760971"/>
                <a:ext cx="1273320" cy="55440"/>
              </p14:xfrm>
            </p:contentPart>
          </mc:Choice>
          <mc:Fallback>
            <p:pic>
              <p:nvPicPr>
                <p:cNvPr id="149654" name="Freihand 149653">
                  <a:extLst>
                    <a:ext uri="{FF2B5EF4-FFF2-40B4-BE49-F238E27FC236}">
                      <a16:creationId xmlns:a16="http://schemas.microsoft.com/office/drawing/2014/main" id="{EFCD1EAE-EB8E-4261-9233-BA0354590C2B}"/>
                    </a:ext>
                  </a:extLst>
                </p:cNvPr>
                <p:cNvPicPr/>
                <p:nvPr/>
              </p:nvPicPr>
              <p:blipFill>
                <a:blip r:embed="rId342"/>
                <a:stretch>
                  <a:fillRect/>
                </a:stretch>
              </p:blipFill>
              <p:spPr>
                <a:xfrm>
                  <a:off x="3292850" y="4756651"/>
                  <a:ext cx="1281960" cy="6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3">
              <p14:nvContentPartPr>
                <p14:cNvPr id="149655" name="Freihand 149654">
                  <a:extLst>
                    <a:ext uri="{FF2B5EF4-FFF2-40B4-BE49-F238E27FC236}">
                      <a16:creationId xmlns:a16="http://schemas.microsoft.com/office/drawing/2014/main" id="{AFAC9442-F855-49BB-9BCB-51DDB68241A7}"/>
                    </a:ext>
                  </a:extLst>
                </p14:cNvPr>
                <p14:cNvContentPartPr/>
                <p14:nvPr/>
              </p14:nvContentPartPr>
              <p14:xfrm>
                <a:off x="3676250" y="4866451"/>
                <a:ext cx="222120" cy="149040"/>
              </p14:xfrm>
            </p:contentPart>
          </mc:Choice>
          <mc:Fallback>
            <p:pic>
              <p:nvPicPr>
                <p:cNvPr id="149655" name="Freihand 149654">
                  <a:extLst>
                    <a:ext uri="{FF2B5EF4-FFF2-40B4-BE49-F238E27FC236}">
                      <a16:creationId xmlns:a16="http://schemas.microsoft.com/office/drawing/2014/main" id="{AFAC9442-F855-49BB-9BCB-51DDB68241A7}"/>
                    </a:ext>
                  </a:extLst>
                </p:cNvPr>
                <p:cNvPicPr/>
                <p:nvPr/>
              </p:nvPicPr>
              <p:blipFill>
                <a:blip r:embed="rId344"/>
                <a:stretch>
                  <a:fillRect/>
                </a:stretch>
              </p:blipFill>
              <p:spPr>
                <a:xfrm>
                  <a:off x="3671930" y="4862131"/>
                  <a:ext cx="230760" cy="15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5">
              <p14:nvContentPartPr>
                <p14:cNvPr id="149656" name="Freihand 149655">
                  <a:extLst>
                    <a:ext uri="{FF2B5EF4-FFF2-40B4-BE49-F238E27FC236}">
                      <a16:creationId xmlns:a16="http://schemas.microsoft.com/office/drawing/2014/main" id="{BD06CCF8-B73E-4217-9F3F-23FD238067E7}"/>
                    </a:ext>
                  </a:extLst>
                </p14:cNvPr>
                <p14:cNvContentPartPr/>
                <p14:nvPr/>
              </p14:nvContentPartPr>
              <p14:xfrm>
                <a:off x="3961010" y="4903171"/>
                <a:ext cx="106920" cy="84240"/>
              </p14:xfrm>
            </p:contentPart>
          </mc:Choice>
          <mc:Fallback>
            <p:pic>
              <p:nvPicPr>
                <p:cNvPr id="149656" name="Freihand 149655">
                  <a:extLst>
                    <a:ext uri="{FF2B5EF4-FFF2-40B4-BE49-F238E27FC236}">
                      <a16:creationId xmlns:a16="http://schemas.microsoft.com/office/drawing/2014/main" id="{BD06CCF8-B73E-4217-9F3F-23FD238067E7}"/>
                    </a:ext>
                  </a:extLst>
                </p:cNvPr>
                <p:cNvPicPr/>
                <p:nvPr/>
              </p:nvPicPr>
              <p:blipFill>
                <a:blip r:embed="rId346"/>
                <a:stretch>
                  <a:fillRect/>
                </a:stretch>
              </p:blipFill>
              <p:spPr>
                <a:xfrm>
                  <a:off x="3956690" y="4898851"/>
                  <a:ext cx="11556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7">
              <p14:nvContentPartPr>
                <p14:cNvPr id="149657" name="Freihand 149656">
                  <a:extLst>
                    <a:ext uri="{FF2B5EF4-FFF2-40B4-BE49-F238E27FC236}">
                      <a16:creationId xmlns:a16="http://schemas.microsoft.com/office/drawing/2014/main" id="{561F669B-1B63-487D-A57C-25E8BA95FDAE}"/>
                    </a:ext>
                  </a:extLst>
                </p14:cNvPr>
                <p14:cNvContentPartPr/>
                <p14:nvPr/>
              </p14:nvContentPartPr>
              <p14:xfrm>
                <a:off x="4141010" y="4888771"/>
                <a:ext cx="120960" cy="93960"/>
              </p14:xfrm>
            </p:contentPart>
          </mc:Choice>
          <mc:Fallback>
            <p:pic>
              <p:nvPicPr>
                <p:cNvPr id="149657" name="Freihand 149656">
                  <a:extLst>
                    <a:ext uri="{FF2B5EF4-FFF2-40B4-BE49-F238E27FC236}">
                      <a16:creationId xmlns:a16="http://schemas.microsoft.com/office/drawing/2014/main" id="{561F669B-1B63-487D-A57C-25E8BA95FDAE}"/>
                    </a:ext>
                  </a:extLst>
                </p:cNvPr>
                <p:cNvPicPr/>
                <p:nvPr/>
              </p:nvPicPr>
              <p:blipFill>
                <a:blip r:embed="rId348"/>
                <a:stretch>
                  <a:fillRect/>
                </a:stretch>
              </p:blipFill>
              <p:spPr>
                <a:xfrm>
                  <a:off x="4136690" y="4884451"/>
                  <a:ext cx="1296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9">
              <p14:nvContentPartPr>
                <p14:cNvPr id="149658" name="Freihand 149657">
                  <a:extLst>
                    <a:ext uri="{FF2B5EF4-FFF2-40B4-BE49-F238E27FC236}">
                      <a16:creationId xmlns:a16="http://schemas.microsoft.com/office/drawing/2014/main" id="{562A38AE-4704-4655-924F-687EE2885FD6}"/>
                    </a:ext>
                  </a:extLst>
                </p14:cNvPr>
                <p14:cNvContentPartPr/>
                <p14:nvPr/>
              </p14:nvContentPartPr>
              <p14:xfrm>
                <a:off x="4814210" y="4728211"/>
                <a:ext cx="252000" cy="22320"/>
              </p14:xfrm>
            </p:contentPart>
          </mc:Choice>
          <mc:Fallback>
            <p:pic>
              <p:nvPicPr>
                <p:cNvPr id="149658" name="Freihand 149657">
                  <a:extLst>
                    <a:ext uri="{FF2B5EF4-FFF2-40B4-BE49-F238E27FC236}">
                      <a16:creationId xmlns:a16="http://schemas.microsoft.com/office/drawing/2014/main" id="{562A38AE-4704-4655-924F-687EE2885FD6}"/>
                    </a:ext>
                  </a:extLst>
                </p:cNvPr>
                <p:cNvPicPr/>
                <p:nvPr/>
              </p:nvPicPr>
              <p:blipFill>
                <a:blip r:embed="rId350"/>
                <a:stretch>
                  <a:fillRect/>
                </a:stretch>
              </p:blipFill>
              <p:spPr>
                <a:xfrm>
                  <a:off x="4809890" y="4723891"/>
                  <a:ext cx="26064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1">
              <p14:nvContentPartPr>
                <p14:cNvPr id="149659" name="Freihand 149658">
                  <a:extLst>
                    <a:ext uri="{FF2B5EF4-FFF2-40B4-BE49-F238E27FC236}">
                      <a16:creationId xmlns:a16="http://schemas.microsoft.com/office/drawing/2014/main" id="{2A51DD14-55D3-41FD-AC8A-4CFD15A3D5D0}"/>
                    </a:ext>
                  </a:extLst>
                </p14:cNvPr>
                <p14:cNvContentPartPr/>
                <p14:nvPr/>
              </p14:nvContentPartPr>
              <p14:xfrm>
                <a:off x="4859930" y="4762411"/>
                <a:ext cx="214920" cy="19440"/>
              </p14:xfrm>
            </p:contentPart>
          </mc:Choice>
          <mc:Fallback>
            <p:pic>
              <p:nvPicPr>
                <p:cNvPr id="149659" name="Freihand 149658">
                  <a:extLst>
                    <a:ext uri="{FF2B5EF4-FFF2-40B4-BE49-F238E27FC236}">
                      <a16:creationId xmlns:a16="http://schemas.microsoft.com/office/drawing/2014/main" id="{2A51DD14-55D3-41FD-AC8A-4CFD15A3D5D0}"/>
                    </a:ext>
                  </a:extLst>
                </p:cNvPr>
                <p:cNvPicPr/>
                <p:nvPr/>
              </p:nvPicPr>
              <p:blipFill>
                <a:blip r:embed="rId352"/>
                <a:stretch>
                  <a:fillRect/>
                </a:stretch>
              </p:blipFill>
              <p:spPr>
                <a:xfrm>
                  <a:off x="4855610" y="4758091"/>
                  <a:ext cx="2235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3">
              <p14:nvContentPartPr>
                <p14:cNvPr id="149660" name="Freihand 149659">
                  <a:extLst>
                    <a:ext uri="{FF2B5EF4-FFF2-40B4-BE49-F238E27FC236}">
                      <a16:creationId xmlns:a16="http://schemas.microsoft.com/office/drawing/2014/main" id="{A025E805-3912-4B0E-83F6-77ED0278D1DE}"/>
                    </a:ext>
                  </a:extLst>
                </p14:cNvPr>
                <p14:cNvContentPartPr/>
                <p14:nvPr/>
              </p14:nvContentPartPr>
              <p14:xfrm>
                <a:off x="5275370" y="4601851"/>
                <a:ext cx="110520" cy="178560"/>
              </p14:xfrm>
            </p:contentPart>
          </mc:Choice>
          <mc:Fallback>
            <p:pic>
              <p:nvPicPr>
                <p:cNvPr id="149660" name="Freihand 149659">
                  <a:extLst>
                    <a:ext uri="{FF2B5EF4-FFF2-40B4-BE49-F238E27FC236}">
                      <a16:creationId xmlns:a16="http://schemas.microsoft.com/office/drawing/2014/main" id="{A025E805-3912-4B0E-83F6-77ED0278D1DE}"/>
                    </a:ext>
                  </a:extLst>
                </p:cNvPr>
                <p:cNvPicPr/>
                <p:nvPr/>
              </p:nvPicPr>
              <p:blipFill>
                <a:blip r:embed="rId354"/>
                <a:stretch>
                  <a:fillRect/>
                </a:stretch>
              </p:blipFill>
              <p:spPr>
                <a:xfrm>
                  <a:off x="5271050" y="4597531"/>
                  <a:ext cx="11916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5">
              <p14:nvContentPartPr>
                <p14:cNvPr id="149661" name="Freihand 149660">
                  <a:extLst>
                    <a:ext uri="{FF2B5EF4-FFF2-40B4-BE49-F238E27FC236}">
                      <a16:creationId xmlns:a16="http://schemas.microsoft.com/office/drawing/2014/main" id="{D66C42BF-41F8-4F91-9454-5648C9A36284}"/>
                    </a:ext>
                  </a:extLst>
                </p14:cNvPr>
                <p14:cNvContentPartPr/>
                <p14:nvPr/>
              </p14:nvContentPartPr>
              <p14:xfrm>
                <a:off x="5350610" y="4670611"/>
                <a:ext cx="33480" cy="154080"/>
              </p14:xfrm>
            </p:contentPart>
          </mc:Choice>
          <mc:Fallback>
            <p:pic>
              <p:nvPicPr>
                <p:cNvPr id="149661" name="Freihand 149660">
                  <a:extLst>
                    <a:ext uri="{FF2B5EF4-FFF2-40B4-BE49-F238E27FC236}">
                      <a16:creationId xmlns:a16="http://schemas.microsoft.com/office/drawing/2014/main" id="{D66C42BF-41F8-4F91-9454-5648C9A36284}"/>
                    </a:ext>
                  </a:extLst>
                </p:cNvPr>
                <p:cNvPicPr/>
                <p:nvPr/>
              </p:nvPicPr>
              <p:blipFill>
                <a:blip r:embed="rId356"/>
                <a:stretch>
                  <a:fillRect/>
                </a:stretch>
              </p:blipFill>
              <p:spPr>
                <a:xfrm>
                  <a:off x="5346290" y="4666291"/>
                  <a:ext cx="4212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7">
              <p14:nvContentPartPr>
                <p14:cNvPr id="149662" name="Freihand 149661">
                  <a:extLst>
                    <a:ext uri="{FF2B5EF4-FFF2-40B4-BE49-F238E27FC236}">
                      <a16:creationId xmlns:a16="http://schemas.microsoft.com/office/drawing/2014/main" id="{464411B6-E47A-4B99-BC60-EEBB76D22888}"/>
                    </a:ext>
                  </a:extLst>
                </p14:cNvPr>
                <p14:cNvContentPartPr/>
                <p14:nvPr/>
              </p14:nvContentPartPr>
              <p14:xfrm>
                <a:off x="5596490" y="4658731"/>
                <a:ext cx="83160" cy="125280"/>
              </p14:xfrm>
            </p:contentPart>
          </mc:Choice>
          <mc:Fallback>
            <p:pic>
              <p:nvPicPr>
                <p:cNvPr id="149662" name="Freihand 149661">
                  <a:extLst>
                    <a:ext uri="{FF2B5EF4-FFF2-40B4-BE49-F238E27FC236}">
                      <a16:creationId xmlns:a16="http://schemas.microsoft.com/office/drawing/2014/main" id="{464411B6-E47A-4B99-BC60-EEBB76D22888}"/>
                    </a:ext>
                  </a:extLst>
                </p:cNvPr>
                <p:cNvPicPr/>
                <p:nvPr/>
              </p:nvPicPr>
              <p:blipFill>
                <a:blip r:embed="rId358"/>
                <a:stretch>
                  <a:fillRect/>
                </a:stretch>
              </p:blipFill>
              <p:spPr>
                <a:xfrm>
                  <a:off x="5592170" y="4654411"/>
                  <a:ext cx="9180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9">
              <p14:nvContentPartPr>
                <p14:cNvPr id="149663" name="Freihand 149662">
                  <a:extLst>
                    <a:ext uri="{FF2B5EF4-FFF2-40B4-BE49-F238E27FC236}">
                      <a16:creationId xmlns:a16="http://schemas.microsoft.com/office/drawing/2014/main" id="{020F7A96-49C3-4DAD-A79F-9335DAD3E326}"/>
                    </a:ext>
                  </a:extLst>
                </p14:cNvPr>
                <p14:cNvContentPartPr/>
                <p14:nvPr/>
              </p14:nvContentPartPr>
              <p14:xfrm>
                <a:off x="5494250" y="4576651"/>
                <a:ext cx="105480" cy="101160"/>
              </p14:xfrm>
            </p:contentPart>
          </mc:Choice>
          <mc:Fallback>
            <p:pic>
              <p:nvPicPr>
                <p:cNvPr id="149663" name="Freihand 149662">
                  <a:extLst>
                    <a:ext uri="{FF2B5EF4-FFF2-40B4-BE49-F238E27FC236}">
                      <a16:creationId xmlns:a16="http://schemas.microsoft.com/office/drawing/2014/main" id="{020F7A96-49C3-4DAD-A79F-9335DAD3E326}"/>
                    </a:ext>
                  </a:extLst>
                </p:cNvPr>
                <p:cNvPicPr/>
                <p:nvPr/>
              </p:nvPicPr>
              <p:blipFill>
                <a:blip r:embed="rId360"/>
                <a:stretch>
                  <a:fillRect/>
                </a:stretch>
              </p:blipFill>
              <p:spPr>
                <a:xfrm>
                  <a:off x="5489930" y="4572331"/>
                  <a:ext cx="1141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1">
              <p14:nvContentPartPr>
                <p14:cNvPr id="149664" name="Freihand 149663">
                  <a:extLst>
                    <a:ext uri="{FF2B5EF4-FFF2-40B4-BE49-F238E27FC236}">
                      <a16:creationId xmlns:a16="http://schemas.microsoft.com/office/drawing/2014/main" id="{A4B0E9C9-364F-4EEE-9F57-D92D06257BE1}"/>
                    </a:ext>
                  </a:extLst>
                </p14:cNvPr>
                <p14:cNvContentPartPr/>
                <p14:nvPr/>
              </p14:nvContentPartPr>
              <p14:xfrm>
                <a:off x="5656250" y="4719211"/>
                <a:ext cx="77040" cy="68040"/>
              </p14:xfrm>
            </p:contentPart>
          </mc:Choice>
          <mc:Fallback>
            <p:pic>
              <p:nvPicPr>
                <p:cNvPr id="149664" name="Freihand 149663">
                  <a:extLst>
                    <a:ext uri="{FF2B5EF4-FFF2-40B4-BE49-F238E27FC236}">
                      <a16:creationId xmlns:a16="http://schemas.microsoft.com/office/drawing/2014/main" id="{A4B0E9C9-364F-4EEE-9F57-D92D06257BE1}"/>
                    </a:ext>
                  </a:extLst>
                </p:cNvPr>
                <p:cNvPicPr/>
                <p:nvPr/>
              </p:nvPicPr>
              <p:blipFill>
                <a:blip r:embed="rId362"/>
                <a:stretch>
                  <a:fillRect/>
                </a:stretch>
              </p:blipFill>
              <p:spPr>
                <a:xfrm>
                  <a:off x="5651930" y="4714891"/>
                  <a:ext cx="8568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75" name="Gruppieren 149674">
            <a:extLst>
              <a:ext uri="{FF2B5EF4-FFF2-40B4-BE49-F238E27FC236}">
                <a16:creationId xmlns:a16="http://schemas.microsoft.com/office/drawing/2014/main" id="{C99A81F8-A2B1-438E-B73B-23C15F09A8F3}"/>
              </a:ext>
            </a:extLst>
          </p:cNvPr>
          <p:cNvGrpSpPr/>
          <p:nvPr/>
        </p:nvGrpSpPr>
        <p:grpSpPr>
          <a:xfrm>
            <a:off x="624890" y="5343811"/>
            <a:ext cx="270360" cy="164160"/>
            <a:chOff x="624890" y="5343811"/>
            <a:chExt cx="270360" cy="164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3">
              <p14:nvContentPartPr>
                <p14:cNvPr id="149666" name="Freihand 149665">
                  <a:extLst>
                    <a:ext uri="{FF2B5EF4-FFF2-40B4-BE49-F238E27FC236}">
                      <a16:creationId xmlns:a16="http://schemas.microsoft.com/office/drawing/2014/main" id="{55AED732-3A44-4945-ACF4-913505171F3B}"/>
                    </a:ext>
                  </a:extLst>
                </p14:cNvPr>
                <p14:cNvContentPartPr/>
                <p14:nvPr/>
              </p14:nvContentPartPr>
              <p14:xfrm>
                <a:off x="635330" y="5400691"/>
                <a:ext cx="135720" cy="9360"/>
              </p14:xfrm>
            </p:contentPart>
          </mc:Choice>
          <mc:Fallback>
            <p:pic>
              <p:nvPicPr>
                <p:cNvPr id="149666" name="Freihand 149665">
                  <a:extLst>
                    <a:ext uri="{FF2B5EF4-FFF2-40B4-BE49-F238E27FC236}">
                      <a16:creationId xmlns:a16="http://schemas.microsoft.com/office/drawing/2014/main" id="{55AED732-3A44-4945-ACF4-913505171F3B}"/>
                    </a:ext>
                  </a:extLst>
                </p:cNvPr>
                <p:cNvPicPr/>
                <p:nvPr/>
              </p:nvPicPr>
              <p:blipFill>
                <a:blip r:embed="rId364"/>
                <a:stretch>
                  <a:fillRect/>
                </a:stretch>
              </p:blipFill>
              <p:spPr>
                <a:xfrm>
                  <a:off x="631010" y="5396371"/>
                  <a:ext cx="14436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5">
              <p14:nvContentPartPr>
                <p14:cNvPr id="149667" name="Freihand 149666">
                  <a:extLst>
                    <a:ext uri="{FF2B5EF4-FFF2-40B4-BE49-F238E27FC236}">
                      <a16:creationId xmlns:a16="http://schemas.microsoft.com/office/drawing/2014/main" id="{834ED816-950E-4873-854D-F2E49DEBAABD}"/>
                    </a:ext>
                  </a:extLst>
                </p14:cNvPr>
                <p14:cNvContentPartPr/>
                <p14:nvPr/>
              </p14:nvContentPartPr>
              <p14:xfrm>
                <a:off x="624890" y="5433451"/>
                <a:ext cx="128880" cy="6120"/>
              </p14:xfrm>
            </p:contentPart>
          </mc:Choice>
          <mc:Fallback>
            <p:pic>
              <p:nvPicPr>
                <p:cNvPr id="149667" name="Freihand 149666">
                  <a:extLst>
                    <a:ext uri="{FF2B5EF4-FFF2-40B4-BE49-F238E27FC236}">
                      <a16:creationId xmlns:a16="http://schemas.microsoft.com/office/drawing/2014/main" id="{834ED816-950E-4873-854D-F2E49DEBAABD}"/>
                    </a:ext>
                  </a:extLst>
                </p:cNvPr>
                <p:cNvPicPr/>
                <p:nvPr/>
              </p:nvPicPr>
              <p:blipFill>
                <a:blip r:embed="rId366"/>
                <a:stretch>
                  <a:fillRect/>
                </a:stretch>
              </p:blipFill>
              <p:spPr>
                <a:xfrm>
                  <a:off x="620570" y="5429131"/>
                  <a:ext cx="13752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7">
              <p14:nvContentPartPr>
                <p14:cNvPr id="149668" name="Freihand 149667">
                  <a:extLst>
                    <a:ext uri="{FF2B5EF4-FFF2-40B4-BE49-F238E27FC236}">
                      <a16:creationId xmlns:a16="http://schemas.microsoft.com/office/drawing/2014/main" id="{F6A23383-4BC0-4662-A116-669381881B0E}"/>
                    </a:ext>
                  </a:extLst>
                </p14:cNvPr>
                <p14:cNvContentPartPr/>
                <p14:nvPr/>
              </p14:nvContentPartPr>
              <p14:xfrm>
                <a:off x="770690" y="5343811"/>
                <a:ext cx="124560" cy="164160"/>
              </p14:xfrm>
            </p:contentPart>
          </mc:Choice>
          <mc:Fallback>
            <p:pic>
              <p:nvPicPr>
                <p:cNvPr id="149668" name="Freihand 149667">
                  <a:extLst>
                    <a:ext uri="{FF2B5EF4-FFF2-40B4-BE49-F238E27FC236}">
                      <a16:creationId xmlns:a16="http://schemas.microsoft.com/office/drawing/2014/main" id="{F6A23383-4BC0-4662-A116-669381881B0E}"/>
                    </a:ext>
                  </a:extLst>
                </p:cNvPr>
                <p:cNvPicPr/>
                <p:nvPr/>
              </p:nvPicPr>
              <p:blipFill>
                <a:blip r:embed="rId368"/>
                <a:stretch>
                  <a:fillRect/>
                </a:stretch>
              </p:blipFill>
              <p:spPr>
                <a:xfrm>
                  <a:off x="766370" y="5339491"/>
                  <a:ext cx="133200" cy="172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674" name="Gruppieren 149673">
            <a:extLst>
              <a:ext uri="{FF2B5EF4-FFF2-40B4-BE49-F238E27FC236}">
                <a16:creationId xmlns:a16="http://schemas.microsoft.com/office/drawing/2014/main" id="{2F311C68-DF81-41C8-AB41-F989B8274609}"/>
              </a:ext>
            </a:extLst>
          </p:cNvPr>
          <p:cNvGrpSpPr/>
          <p:nvPr/>
        </p:nvGrpSpPr>
        <p:grpSpPr>
          <a:xfrm>
            <a:off x="1157330" y="5249491"/>
            <a:ext cx="1072800" cy="327240"/>
            <a:chOff x="1157330" y="5249491"/>
            <a:chExt cx="1072800" cy="32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69">
              <p14:nvContentPartPr>
                <p14:cNvPr id="149669" name="Freihand 149668">
                  <a:extLst>
                    <a:ext uri="{FF2B5EF4-FFF2-40B4-BE49-F238E27FC236}">
                      <a16:creationId xmlns:a16="http://schemas.microsoft.com/office/drawing/2014/main" id="{489B7CD1-E62C-41EB-82E9-716E28C5EAD4}"/>
                    </a:ext>
                  </a:extLst>
                </p14:cNvPr>
                <p14:cNvContentPartPr/>
                <p14:nvPr/>
              </p14:nvContentPartPr>
              <p14:xfrm>
                <a:off x="1157330" y="5353171"/>
                <a:ext cx="181800" cy="127800"/>
              </p14:xfrm>
            </p:contentPart>
          </mc:Choice>
          <mc:Fallback>
            <p:pic>
              <p:nvPicPr>
                <p:cNvPr id="149669" name="Freihand 149668">
                  <a:extLst>
                    <a:ext uri="{FF2B5EF4-FFF2-40B4-BE49-F238E27FC236}">
                      <a16:creationId xmlns:a16="http://schemas.microsoft.com/office/drawing/2014/main" id="{489B7CD1-E62C-41EB-82E9-716E28C5EAD4}"/>
                    </a:ext>
                  </a:extLst>
                </p:cNvPr>
                <p:cNvPicPr/>
                <p:nvPr/>
              </p:nvPicPr>
              <p:blipFill>
                <a:blip r:embed="rId370"/>
                <a:stretch>
                  <a:fillRect/>
                </a:stretch>
              </p:blipFill>
              <p:spPr>
                <a:xfrm>
                  <a:off x="1153010" y="5348851"/>
                  <a:ext cx="1904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1">
              <p14:nvContentPartPr>
                <p14:cNvPr id="149670" name="Freihand 149669">
                  <a:extLst>
                    <a:ext uri="{FF2B5EF4-FFF2-40B4-BE49-F238E27FC236}">
                      <a16:creationId xmlns:a16="http://schemas.microsoft.com/office/drawing/2014/main" id="{EABAC44F-D3F2-490C-8A37-1C44A3F76B51}"/>
                    </a:ext>
                  </a:extLst>
                </p14:cNvPr>
                <p14:cNvContentPartPr/>
                <p14:nvPr/>
              </p14:nvContentPartPr>
              <p14:xfrm>
                <a:off x="1453970" y="5249491"/>
                <a:ext cx="84960" cy="205560"/>
              </p14:xfrm>
            </p:contentPart>
          </mc:Choice>
          <mc:Fallback>
            <p:pic>
              <p:nvPicPr>
                <p:cNvPr id="149670" name="Freihand 149669">
                  <a:extLst>
                    <a:ext uri="{FF2B5EF4-FFF2-40B4-BE49-F238E27FC236}">
                      <a16:creationId xmlns:a16="http://schemas.microsoft.com/office/drawing/2014/main" id="{EABAC44F-D3F2-490C-8A37-1C44A3F76B51}"/>
                    </a:ext>
                  </a:extLst>
                </p:cNvPr>
                <p:cNvPicPr/>
                <p:nvPr/>
              </p:nvPicPr>
              <p:blipFill>
                <a:blip r:embed="rId372"/>
                <a:stretch>
                  <a:fillRect/>
                </a:stretch>
              </p:blipFill>
              <p:spPr>
                <a:xfrm>
                  <a:off x="1449650" y="5245171"/>
                  <a:ext cx="93600" cy="21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3">
              <p14:nvContentPartPr>
                <p14:cNvPr id="149671" name="Freihand 149670">
                  <a:extLst>
                    <a:ext uri="{FF2B5EF4-FFF2-40B4-BE49-F238E27FC236}">
                      <a16:creationId xmlns:a16="http://schemas.microsoft.com/office/drawing/2014/main" id="{F5AEDB91-D86B-43A0-BB8B-36ADD86966C1}"/>
                    </a:ext>
                  </a:extLst>
                </p14:cNvPr>
                <p14:cNvContentPartPr/>
                <p14:nvPr/>
              </p14:nvContentPartPr>
              <p14:xfrm>
                <a:off x="1567370" y="5275411"/>
                <a:ext cx="173880" cy="187200"/>
              </p14:xfrm>
            </p:contentPart>
          </mc:Choice>
          <mc:Fallback>
            <p:pic>
              <p:nvPicPr>
                <p:cNvPr id="149671" name="Freihand 149670">
                  <a:extLst>
                    <a:ext uri="{FF2B5EF4-FFF2-40B4-BE49-F238E27FC236}">
                      <a16:creationId xmlns:a16="http://schemas.microsoft.com/office/drawing/2014/main" id="{F5AEDB91-D86B-43A0-BB8B-36ADD86966C1}"/>
                    </a:ext>
                  </a:extLst>
                </p:cNvPr>
                <p:cNvPicPr/>
                <p:nvPr/>
              </p:nvPicPr>
              <p:blipFill>
                <a:blip r:embed="rId374"/>
                <a:stretch>
                  <a:fillRect/>
                </a:stretch>
              </p:blipFill>
              <p:spPr>
                <a:xfrm>
                  <a:off x="1563050" y="5271091"/>
                  <a:ext cx="182520" cy="19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5">
              <p14:nvContentPartPr>
                <p14:cNvPr id="149672" name="Freihand 149671">
                  <a:extLst>
                    <a:ext uri="{FF2B5EF4-FFF2-40B4-BE49-F238E27FC236}">
                      <a16:creationId xmlns:a16="http://schemas.microsoft.com/office/drawing/2014/main" id="{9DBB522E-B5D5-4D12-92C4-8D661D28E427}"/>
                    </a:ext>
                  </a:extLst>
                </p14:cNvPr>
                <p14:cNvContentPartPr/>
                <p14:nvPr/>
              </p14:nvContentPartPr>
              <p14:xfrm>
                <a:off x="1800290" y="5366131"/>
                <a:ext cx="292320" cy="210600"/>
              </p14:xfrm>
            </p:contentPart>
          </mc:Choice>
          <mc:Fallback>
            <p:pic>
              <p:nvPicPr>
                <p:cNvPr id="149672" name="Freihand 149671">
                  <a:extLst>
                    <a:ext uri="{FF2B5EF4-FFF2-40B4-BE49-F238E27FC236}">
                      <a16:creationId xmlns:a16="http://schemas.microsoft.com/office/drawing/2014/main" id="{9DBB522E-B5D5-4D12-92C4-8D661D28E427}"/>
                    </a:ext>
                  </a:extLst>
                </p:cNvPr>
                <p:cNvPicPr/>
                <p:nvPr/>
              </p:nvPicPr>
              <p:blipFill>
                <a:blip r:embed="rId376"/>
                <a:stretch>
                  <a:fillRect/>
                </a:stretch>
              </p:blipFill>
              <p:spPr>
                <a:xfrm>
                  <a:off x="1795970" y="5361811"/>
                  <a:ext cx="30096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7">
              <p14:nvContentPartPr>
                <p14:cNvPr id="149673" name="Freihand 149672">
                  <a:extLst>
                    <a:ext uri="{FF2B5EF4-FFF2-40B4-BE49-F238E27FC236}">
                      <a16:creationId xmlns:a16="http://schemas.microsoft.com/office/drawing/2014/main" id="{ED30DB49-7A7D-4EA0-9421-BAD89F5B5DD4}"/>
                    </a:ext>
                  </a:extLst>
                </p14:cNvPr>
                <p14:cNvContentPartPr/>
                <p14:nvPr/>
              </p14:nvContentPartPr>
              <p14:xfrm>
                <a:off x="2153450" y="5273971"/>
                <a:ext cx="76680" cy="156960"/>
              </p14:xfrm>
            </p:contentPart>
          </mc:Choice>
          <mc:Fallback>
            <p:pic>
              <p:nvPicPr>
                <p:cNvPr id="149673" name="Freihand 149672">
                  <a:extLst>
                    <a:ext uri="{FF2B5EF4-FFF2-40B4-BE49-F238E27FC236}">
                      <a16:creationId xmlns:a16="http://schemas.microsoft.com/office/drawing/2014/main" id="{ED30DB49-7A7D-4EA0-9421-BAD89F5B5DD4}"/>
                    </a:ext>
                  </a:extLst>
                </p:cNvPr>
                <p:cNvPicPr/>
                <p:nvPr/>
              </p:nvPicPr>
              <p:blipFill>
                <a:blip r:embed="rId378"/>
                <a:stretch>
                  <a:fillRect/>
                </a:stretch>
              </p:blipFill>
              <p:spPr>
                <a:xfrm>
                  <a:off x="2149130" y="5269651"/>
                  <a:ext cx="85320" cy="165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379">
            <p14:nvContentPartPr>
              <p14:cNvPr id="149676" name="Freihand 149675">
                <a:extLst>
                  <a:ext uri="{FF2B5EF4-FFF2-40B4-BE49-F238E27FC236}">
                    <a16:creationId xmlns:a16="http://schemas.microsoft.com/office/drawing/2014/main" id="{F8C0B2B3-C038-41A8-BE81-4E4FA697F9DC}"/>
                  </a:ext>
                </a:extLst>
              </p14:cNvPr>
              <p14:cNvContentPartPr/>
              <p14:nvPr/>
            </p14:nvContentPartPr>
            <p14:xfrm>
              <a:off x="2515610" y="5279011"/>
              <a:ext cx="262800" cy="144720"/>
            </p14:xfrm>
          </p:contentPart>
        </mc:Choice>
        <mc:Fallback>
          <p:pic>
            <p:nvPicPr>
              <p:cNvPr id="149676" name="Freihand 149675">
                <a:extLst>
                  <a:ext uri="{FF2B5EF4-FFF2-40B4-BE49-F238E27FC236}">
                    <a16:creationId xmlns:a16="http://schemas.microsoft.com/office/drawing/2014/main" id="{F8C0B2B3-C038-41A8-BE81-4E4FA697F9DC}"/>
                  </a:ext>
                </a:extLst>
              </p:cNvPr>
              <p:cNvPicPr/>
              <p:nvPr/>
            </p:nvPicPr>
            <p:blipFill>
              <a:blip r:embed="rId380"/>
              <a:stretch>
                <a:fillRect/>
              </a:stretch>
            </p:blipFill>
            <p:spPr>
              <a:xfrm>
                <a:off x="2511290" y="5274691"/>
                <a:ext cx="271440" cy="153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05" name="Gruppieren 149704">
            <a:extLst>
              <a:ext uri="{FF2B5EF4-FFF2-40B4-BE49-F238E27FC236}">
                <a16:creationId xmlns:a16="http://schemas.microsoft.com/office/drawing/2014/main" id="{BD5D23EA-BE03-4B6C-A592-288C3C8B128A}"/>
              </a:ext>
            </a:extLst>
          </p:cNvPr>
          <p:cNvGrpSpPr/>
          <p:nvPr/>
        </p:nvGrpSpPr>
        <p:grpSpPr>
          <a:xfrm>
            <a:off x="3000890" y="5286571"/>
            <a:ext cx="760320" cy="237240"/>
            <a:chOff x="3000890" y="5286571"/>
            <a:chExt cx="760320" cy="237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81">
              <p14:nvContentPartPr>
                <p14:cNvPr id="149677" name="Freihand 149676">
                  <a:extLst>
                    <a:ext uri="{FF2B5EF4-FFF2-40B4-BE49-F238E27FC236}">
                      <a16:creationId xmlns:a16="http://schemas.microsoft.com/office/drawing/2014/main" id="{12247ED5-C2DA-403D-A27F-F080EFAD43AE}"/>
                    </a:ext>
                  </a:extLst>
                </p14:cNvPr>
                <p14:cNvContentPartPr/>
                <p14:nvPr/>
              </p14:nvContentPartPr>
              <p14:xfrm>
                <a:off x="3005210" y="5319691"/>
                <a:ext cx="8280" cy="100080"/>
              </p14:xfrm>
            </p:contentPart>
          </mc:Choice>
          <mc:Fallback>
            <p:pic>
              <p:nvPicPr>
                <p:cNvPr id="149677" name="Freihand 149676">
                  <a:extLst>
                    <a:ext uri="{FF2B5EF4-FFF2-40B4-BE49-F238E27FC236}">
                      <a16:creationId xmlns:a16="http://schemas.microsoft.com/office/drawing/2014/main" id="{12247ED5-C2DA-403D-A27F-F080EFAD43AE}"/>
                    </a:ext>
                  </a:extLst>
                </p:cNvPr>
                <p:cNvPicPr/>
                <p:nvPr/>
              </p:nvPicPr>
              <p:blipFill>
                <a:blip r:embed="rId382"/>
                <a:stretch>
                  <a:fillRect/>
                </a:stretch>
              </p:blipFill>
              <p:spPr>
                <a:xfrm>
                  <a:off x="3000890" y="5315371"/>
                  <a:ext cx="1692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3">
              <p14:nvContentPartPr>
                <p14:cNvPr id="149678" name="Freihand 149677">
                  <a:extLst>
                    <a:ext uri="{FF2B5EF4-FFF2-40B4-BE49-F238E27FC236}">
                      <a16:creationId xmlns:a16="http://schemas.microsoft.com/office/drawing/2014/main" id="{1D15798F-B0D4-4680-9AC2-92BCCB916ED3}"/>
                    </a:ext>
                  </a:extLst>
                </p14:cNvPr>
                <p14:cNvContentPartPr/>
                <p14:nvPr/>
              </p14:nvContentPartPr>
              <p14:xfrm>
                <a:off x="3000890" y="5286571"/>
                <a:ext cx="132120" cy="6480"/>
              </p14:xfrm>
            </p:contentPart>
          </mc:Choice>
          <mc:Fallback>
            <p:pic>
              <p:nvPicPr>
                <p:cNvPr id="149678" name="Freihand 149677">
                  <a:extLst>
                    <a:ext uri="{FF2B5EF4-FFF2-40B4-BE49-F238E27FC236}">
                      <a16:creationId xmlns:a16="http://schemas.microsoft.com/office/drawing/2014/main" id="{1D15798F-B0D4-4680-9AC2-92BCCB916ED3}"/>
                    </a:ext>
                  </a:extLst>
                </p:cNvPr>
                <p:cNvPicPr/>
                <p:nvPr/>
              </p:nvPicPr>
              <p:blipFill>
                <a:blip r:embed="rId384"/>
                <a:stretch>
                  <a:fillRect/>
                </a:stretch>
              </p:blipFill>
              <p:spPr>
                <a:xfrm>
                  <a:off x="2996570" y="5282251"/>
                  <a:ext cx="14076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5">
              <p14:nvContentPartPr>
                <p14:cNvPr id="149679" name="Freihand 149678">
                  <a:extLst>
                    <a:ext uri="{FF2B5EF4-FFF2-40B4-BE49-F238E27FC236}">
                      <a16:creationId xmlns:a16="http://schemas.microsoft.com/office/drawing/2014/main" id="{835D48D0-4CCA-4F42-9E6A-C0623DAEBC43}"/>
                    </a:ext>
                  </a:extLst>
                </p14:cNvPr>
                <p14:cNvContentPartPr/>
                <p14:nvPr/>
              </p14:nvContentPartPr>
              <p14:xfrm>
                <a:off x="3010970" y="5338771"/>
                <a:ext cx="132480" cy="59760"/>
              </p14:xfrm>
            </p:contentPart>
          </mc:Choice>
          <mc:Fallback>
            <p:pic>
              <p:nvPicPr>
                <p:cNvPr id="149679" name="Freihand 149678">
                  <a:extLst>
                    <a:ext uri="{FF2B5EF4-FFF2-40B4-BE49-F238E27FC236}">
                      <a16:creationId xmlns:a16="http://schemas.microsoft.com/office/drawing/2014/main" id="{835D48D0-4CCA-4F42-9E6A-C0623DAEBC43}"/>
                    </a:ext>
                  </a:extLst>
                </p:cNvPr>
                <p:cNvPicPr/>
                <p:nvPr/>
              </p:nvPicPr>
              <p:blipFill>
                <a:blip r:embed="rId386"/>
                <a:stretch>
                  <a:fillRect/>
                </a:stretch>
              </p:blipFill>
              <p:spPr>
                <a:xfrm>
                  <a:off x="3006650" y="5334451"/>
                  <a:ext cx="1411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7">
              <p14:nvContentPartPr>
                <p14:cNvPr id="149680" name="Freihand 149679">
                  <a:extLst>
                    <a:ext uri="{FF2B5EF4-FFF2-40B4-BE49-F238E27FC236}">
                      <a16:creationId xmlns:a16="http://schemas.microsoft.com/office/drawing/2014/main" id="{76FC52CC-06C3-4F77-A07D-9144F14236BA}"/>
                    </a:ext>
                  </a:extLst>
                </p14:cNvPr>
                <p14:cNvContentPartPr/>
                <p14:nvPr/>
              </p14:nvContentPartPr>
              <p14:xfrm>
                <a:off x="3165410" y="5344171"/>
                <a:ext cx="111240" cy="67320"/>
              </p14:xfrm>
            </p:contentPart>
          </mc:Choice>
          <mc:Fallback>
            <p:pic>
              <p:nvPicPr>
                <p:cNvPr id="149680" name="Freihand 149679">
                  <a:extLst>
                    <a:ext uri="{FF2B5EF4-FFF2-40B4-BE49-F238E27FC236}">
                      <a16:creationId xmlns:a16="http://schemas.microsoft.com/office/drawing/2014/main" id="{76FC52CC-06C3-4F77-A07D-9144F14236BA}"/>
                    </a:ext>
                  </a:extLst>
                </p:cNvPr>
                <p:cNvPicPr/>
                <p:nvPr/>
              </p:nvPicPr>
              <p:blipFill>
                <a:blip r:embed="rId388"/>
                <a:stretch>
                  <a:fillRect/>
                </a:stretch>
              </p:blipFill>
              <p:spPr>
                <a:xfrm>
                  <a:off x="3161090" y="5339851"/>
                  <a:ext cx="119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9">
              <p14:nvContentPartPr>
                <p14:cNvPr id="149681" name="Freihand 149680">
                  <a:extLst>
                    <a:ext uri="{FF2B5EF4-FFF2-40B4-BE49-F238E27FC236}">
                      <a16:creationId xmlns:a16="http://schemas.microsoft.com/office/drawing/2014/main" id="{B23DAB80-AF99-4B5F-B828-9B30761291F5}"/>
                    </a:ext>
                  </a:extLst>
                </p14:cNvPr>
                <p14:cNvContentPartPr/>
                <p14:nvPr/>
              </p14:nvContentPartPr>
              <p14:xfrm>
                <a:off x="3315170" y="5331571"/>
                <a:ext cx="166320" cy="70560"/>
              </p14:xfrm>
            </p:contentPart>
          </mc:Choice>
          <mc:Fallback>
            <p:pic>
              <p:nvPicPr>
                <p:cNvPr id="149681" name="Freihand 149680">
                  <a:extLst>
                    <a:ext uri="{FF2B5EF4-FFF2-40B4-BE49-F238E27FC236}">
                      <a16:creationId xmlns:a16="http://schemas.microsoft.com/office/drawing/2014/main" id="{B23DAB80-AF99-4B5F-B828-9B30761291F5}"/>
                    </a:ext>
                  </a:extLst>
                </p:cNvPr>
                <p:cNvPicPr/>
                <p:nvPr/>
              </p:nvPicPr>
              <p:blipFill>
                <a:blip r:embed="rId390"/>
                <a:stretch>
                  <a:fillRect/>
                </a:stretch>
              </p:blipFill>
              <p:spPr>
                <a:xfrm>
                  <a:off x="3310850" y="5327251"/>
                  <a:ext cx="1749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1">
              <p14:nvContentPartPr>
                <p14:cNvPr id="149682" name="Freihand 149681">
                  <a:extLst>
                    <a:ext uri="{FF2B5EF4-FFF2-40B4-BE49-F238E27FC236}">
                      <a16:creationId xmlns:a16="http://schemas.microsoft.com/office/drawing/2014/main" id="{3EB5242F-E769-47F9-8ACC-2643385C86FD}"/>
                    </a:ext>
                  </a:extLst>
                </p14:cNvPr>
                <p14:cNvContentPartPr/>
                <p14:nvPr/>
              </p14:nvContentPartPr>
              <p14:xfrm>
                <a:off x="3513530" y="5318971"/>
                <a:ext cx="89280" cy="204840"/>
              </p14:xfrm>
            </p:contentPart>
          </mc:Choice>
          <mc:Fallback>
            <p:pic>
              <p:nvPicPr>
                <p:cNvPr id="149682" name="Freihand 149681">
                  <a:extLst>
                    <a:ext uri="{FF2B5EF4-FFF2-40B4-BE49-F238E27FC236}">
                      <a16:creationId xmlns:a16="http://schemas.microsoft.com/office/drawing/2014/main" id="{3EB5242F-E769-47F9-8ACC-2643385C86FD}"/>
                    </a:ext>
                  </a:extLst>
                </p:cNvPr>
                <p:cNvPicPr/>
                <p:nvPr/>
              </p:nvPicPr>
              <p:blipFill>
                <a:blip r:embed="rId392"/>
                <a:stretch>
                  <a:fillRect/>
                </a:stretch>
              </p:blipFill>
              <p:spPr>
                <a:xfrm>
                  <a:off x="3509210" y="5314651"/>
                  <a:ext cx="9792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3">
              <p14:nvContentPartPr>
                <p14:cNvPr id="149683" name="Freihand 149682">
                  <a:extLst>
                    <a:ext uri="{FF2B5EF4-FFF2-40B4-BE49-F238E27FC236}">
                      <a16:creationId xmlns:a16="http://schemas.microsoft.com/office/drawing/2014/main" id="{4229A4AD-53B8-4B38-8E69-106B5CD3BC92}"/>
                    </a:ext>
                  </a:extLst>
                </p14:cNvPr>
                <p14:cNvContentPartPr/>
                <p14:nvPr/>
              </p14:nvContentPartPr>
              <p14:xfrm>
                <a:off x="3638090" y="5320051"/>
                <a:ext cx="123120" cy="187920"/>
              </p14:xfrm>
            </p:contentPart>
          </mc:Choice>
          <mc:Fallback>
            <p:pic>
              <p:nvPicPr>
                <p:cNvPr id="149683" name="Freihand 149682">
                  <a:extLst>
                    <a:ext uri="{FF2B5EF4-FFF2-40B4-BE49-F238E27FC236}">
                      <a16:creationId xmlns:a16="http://schemas.microsoft.com/office/drawing/2014/main" id="{4229A4AD-53B8-4B38-8E69-106B5CD3BC92}"/>
                    </a:ext>
                  </a:extLst>
                </p:cNvPr>
                <p:cNvPicPr/>
                <p:nvPr/>
              </p:nvPicPr>
              <p:blipFill>
                <a:blip r:embed="rId394"/>
                <a:stretch>
                  <a:fillRect/>
                </a:stretch>
              </p:blipFill>
              <p:spPr>
                <a:xfrm>
                  <a:off x="3633770" y="5315731"/>
                  <a:ext cx="131760" cy="19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04" name="Gruppieren 149703">
            <a:extLst>
              <a:ext uri="{FF2B5EF4-FFF2-40B4-BE49-F238E27FC236}">
                <a16:creationId xmlns:a16="http://schemas.microsoft.com/office/drawing/2014/main" id="{57E42733-AF48-4989-ADF5-1D46A77BE43C}"/>
              </a:ext>
            </a:extLst>
          </p:cNvPr>
          <p:cNvGrpSpPr/>
          <p:nvPr/>
        </p:nvGrpSpPr>
        <p:grpSpPr>
          <a:xfrm>
            <a:off x="3992690" y="5215651"/>
            <a:ext cx="1215720" cy="250920"/>
            <a:chOff x="3992690" y="5215651"/>
            <a:chExt cx="1215720" cy="250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95">
              <p14:nvContentPartPr>
                <p14:cNvPr id="149684" name="Freihand 149683">
                  <a:extLst>
                    <a:ext uri="{FF2B5EF4-FFF2-40B4-BE49-F238E27FC236}">
                      <a16:creationId xmlns:a16="http://schemas.microsoft.com/office/drawing/2014/main" id="{E21F4558-9679-4154-B342-F07F3AC5999D}"/>
                    </a:ext>
                  </a:extLst>
                </p14:cNvPr>
                <p14:cNvContentPartPr/>
                <p14:nvPr/>
              </p14:nvContentPartPr>
              <p14:xfrm>
                <a:off x="3992690" y="5298451"/>
                <a:ext cx="73800" cy="61560"/>
              </p14:xfrm>
            </p:contentPart>
          </mc:Choice>
          <mc:Fallback>
            <p:pic>
              <p:nvPicPr>
                <p:cNvPr id="149684" name="Freihand 149683">
                  <a:extLst>
                    <a:ext uri="{FF2B5EF4-FFF2-40B4-BE49-F238E27FC236}">
                      <a16:creationId xmlns:a16="http://schemas.microsoft.com/office/drawing/2014/main" id="{E21F4558-9679-4154-B342-F07F3AC5999D}"/>
                    </a:ext>
                  </a:extLst>
                </p:cNvPr>
                <p:cNvPicPr/>
                <p:nvPr/>
              </p:nvPicPr>
              <p:blipFill>
                <a:blip r:embed="rId396"/>
                <a:stretch>
                  <a:fillRect/>
                </a:stretch>
              </p:blipFill>
              <p:spPr>
                <a:xfrm>
                  <a:off x="3988370" y="5294131"/>
                  <a:ext cx="8244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7">
              <p14:nvContentPartPr>
                <p14:cNvPr id="149685" name="Freihand 149684">
                  <a:extLst>
                    <a:ext uri="{FF2B5EF4-FFF2-40B4-BE49-F238E27FC236}">
                      <a16:creationId xmlns:a16="http://schemas.microsoft.com/office/drawing/2014/main" id="{26186B03-BC62-4ED5-9F8E-2D11375FA1A8}"/>
                    </a:ext>
                  </a:extLst>
                </p14:cNvPr>
                <p14:cNvContentPartPr/>
                <p14:nvPr/>
              </p14:nvContentPartPr>
              <p14:xfrm>
                <a:off x="4124810" y="5302051"/>
                <a:ext cx="280080" cy="52920"/>
              </p14:xfrm>
            </p:contentPart>
          </mc:Choice>
          <mc:Fallback>
            <p:pic>
              <p:nvPicPr>
                <p:cNvPr id="149685" name="Freihand 149684">
                  <a:extLst>
                    <a:ext uri="{FF2B5EF4-FFF2-40B4-BE49-F238E27FC236}">
                      <a16:creationId xmlns:a16="http://schemas.microsoft.com/office/drawing/2014/main" id="{26186B03-BC62-4ED5-9F8E-2D11375FA1A8}"/>
                    </a:ext>
                  </a:extLst>
                </p:cNvPr>
                <p:cNvPicPr/>
                <p:nvPr/>
              </p:nvPicPr>
              <p:blipFill>
                <a:blip r:embed="rId398"/>
                <a:stretch>
                  <a:fillRect/>
                </a:stretch>
              </p:blipFill>
              <p:spPr>
                <a:xfrm>
                  <a:off x="4120490" y="5297731"/>
                  <a:ext cx="28872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9">
              <p14:nvContentPartPr>
                <p14:cNvPr id="149686" name="Freihand 149685">
                  <a:extLst>
                    <a:ext uri="{FF2B5EF4-FFF2-40B4-BE49-F238E27FC236}">
                      <a16:creationId xmlns:a16="http://schemas.microsoft.com/office/drawing/2014/main" id="{C1613021-1167-4A38-A778-B9C764CA5F7D}"/>
                    </a:ext>
                  </a:extLst>
                </p14:cNvPr>
                <p14:cNvContentPartPr/>
                <p14:nvPr/>
              </p14:nvContentPartPr>
              <p14:xfrm>
                <a:off x="4593170" y="5345611"/>
                <a:ext cx="360" cy="360"/>
              </p14:xfrm>
            </p:contentPart>
          </mc:Choice>
          <mc:Fallback>
            <p:pic>
              <p:nvPicPr>
                <p:cNvPr id="149686" name="Freihand 149685">
                  <a:extLst>
                    <a:ext uri="{FF2B5EF4-FFF2-40B4-BE49-F238E27FC236}">
                      <a16:creationId xmlns:a16="http://schemas.microsoft.com/office/drawing/2014/main" id="{C1613021-1167-4A38-A778-B9C764CA5F7D}"/>
                    </a:ext>
                  </a:extLst>
                </p:cNvPr>
                <p:cNvPicPr/>
                <p:nvPr/>
              </p:nvPicPr>
              <p:blipFill>
                <a:blip r:embed="rId400"/>
                <a:stretch>
                  <a:fillRect/>
                </a:stretch>
              </p:blipFill>
              <p:spPr>
                <a:xfrm>
                  <a:off x="4588850" y="53412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1">
              <p14:nvContentPartPr>
                <p14:cNvPr id="149687" name="Freihand 149686">
                  <a:extLst>
                    <a:ext uri="{FF2B5EF4-FFF2-40B4-BE49-F238E27FC236}">
                      <a16:creationId xmlns:a16="http://schemas.microsoft.com/office/drawing/2014/main" id="{E217ABB3-9B12-404D-8A8F-1FF62B064AF3}"/>
                    </a:ext>
                  </a:extLst>
                </p14:cNvPr>
                <p14:cNvContentPartPr/>
                <p14:nvPr/>
              </p14:nvContentPartPr>
              <p14:xfrm>
                <a:off x="4459610" y="5289091"/>
                <a:ext cx="132480" cy="177480"/>
              </p14:xfrm>
            </p:contentPart>
          </mc:Choice>
          <mc:Fallback>
            <p:pic>
              <p:nvPicPr>
                <p:cNvPr id="149687" name="Freihand 149686">
                  <a:extLst>
                    <a:ext uri="{FF2B5EF4-FFF2-40B4-BE49-F238E27FC236}">
                      <a16:creationId xmlns:a16="http://schemas.microsoft.com/office/drawing/2014/main" id="{E217ABB3-9B12-404D-8A8F-1FF62B064AF3}"/>
                    </a:ext>
                  </a:extLst>
                </p:cNvPr>
                <p:cNvPicPr/>
                <p:nvPr/>
              </p:nvPicPr>
              <p:blipFill>
                <a:blip r:embed="rId402"/>
                <a:stretch>
                  <a:fillRect/>
                </a:stretch>
              </p:blipFill>
              <p:spPr>
                <a:xfrm>
                  <a:off x="4455290" y="5284771"/>
                  <a:ext cx="14112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3">
              <p14:nvContentPartPr>
                <p14:cNvPr id="149688" name="Freihand 149687">
                  <a:extLst>
                    <a:ext uri="{FF2B5EF4-FFF2-40B4-BE49-F238E27FC236}">
                      <a16:creationId xmlns:a16="http://schemas.microsoft.com/office/drawing/2014/main" id="{A19A05B6-1ED6-4C3C-8292-3F06B505D1B5}"/>
                    </a:ext>
                  </a:extLst>
                </p14:cNvPr>
                <p14:cNvContentPartPr/>
                <p14:nvPr/>
              </p14:nvContentPartPr>
              <p14:xfrm>
                <a:off x="4618370" y="5299171"/>
                <a:ext cx="227160" cy="66600"/>
              </p14:xfrm>
            </p:contentPart>
          </mc:Choice>
          <mc:Fallback>
            <p:pic>
              <p:nvPicPr>
                <p:cNvPr id="149688" name="Freihand 149687">
                  <a:extLst>
                    <a:ext uri="{FF2B5EF4-FFF2-40B4-BE49-F238E27FC236}">
                      <a16:creationId xmlns:a16="http://schemas.microsoft.com/office/drawing/2014/main" id="{A19A05B6-1ED6-4C3C-8292-3F06B505D1B5}"/>
                    </a:ext>
                  </a:extLst>
                </p:cNvPr>
                <p:cNvPicPr/>
                <p:nvPr/>
              </p:nvPicPr>
              <p:blipFill>
                <a:blip r:embed="rId404"/>
                <a:stretch>
                  <a:fillRect/>
                </a:stretch>
              </p:blipFill>
              <p:spPr>
                <a:xfrm>
                  <a:off x="4614050" y="5294851"/>
                  <a:ext cx="23580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5">
              <p14:nvContentPartPr>
                <p14:cNvPr id="149689" name="Freihand 149688">
                  <a:extLst>
                    <a:ext uri="{FF2B5EF4-FFF2-40B4-BE49-F238E27FC236}">
                      <a16:creationId xmlns:a16="http://schemas.microsoft.com/office/drawing/2014/main" id="{9656E74A-2DB3-414D-A163-A877828B368A}"/>
                    </a:ext>
                  </a:extLst>
                </p14:cNvPr>
                <p14:cNvContentPartPr/>
                <p14:nvPr/>
              </p14:nvContentPartPr>
              <p14:xfrm>
                <a:off x="4884410" y="5301331"/>
                <a:ext cx="226800" cy="58680"/>
              </p14:xfrm>
            </p:contentPart>
          </mc:Choice>
          <mc:Fallback>
            <p:pic>
              <p:nvPicPr>
                <p:cNvPr id="149689" name="Freihand 149688">
                  <a:extLst>
                    <a:ext uri="{FF2B5EF4-FFF2-40B4-BE49-F238E27FC236}">
                      <a16:creationId xmlns:a16="http://schemas.microsoft.com/office/drawing/2014/main" id="{9656E74A-2DB3-414D-A163-A877828B368A}"/>
                    </a:ext>
                  </a:extLst>
                </p:cNvPr>
                <p:cNvPicPr/>
                <p:nvPr/>
              </p:nvPicPr>
              <p:blipFill>
                <a:blip r:embed="rId406"/>
                <a:stretch>
                  <a:fillRect/>
                </a:stretch>
              </p:blipFill>
              <p:spPr>
                <a:xfrm>
                  <a:off x="4880090" y="5297011"/>
                  <a:ext cx="2354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7">
              <p14:nvContentPartPr>
                <p14:cNvPr id="149690" name="Freihand 149689">
                  <a:extLst>
                    <a:ext uri="{FF2B5EF4-FFF2-40B4-BE49-F238E27FC236}">
                      <a16:creationId xmlns:a16="http://schemas.microsoft.com/office/drawing/2014/main" id="{CBE8B9A3-312D-4CB5-A7D4-5286F94D1F6F}"/>
                    </a:ext>
                  </a:extLst>
                </p14:cNvPr>
                <p14:cNvContentPartPr/>
                <p14:nvPr/>
              </p14:nvContentPartPr>
              <p14:xfrm>
                <a:off x="5097890" y="5215651"/>
                <a:ext cx="110520" cy="155880"/>
              </p14:xfrm>
            </p:contentPart>
          </mc:Choice>
          <mc:Fallback>
            <p:pic>
              <p:nvPicPr>
                <p:cNvPr id="149690" name="Freihand 149689">
                  <a:extLst>
                    <a:ext uri="{FF2B5EF4-FFF2-40B4-BE49-F238E27FC236}">
                      <a16:creationId xmlns:a16="http://schemas.microsoft.com/office/drawing/2014/main" id="{CBE8B9A3-312D-4CB5-A7D4-5286F94D1F6F}"/>
                    </a:ext>
                  </a:extLst>
                </p:cNvPr>
                <p:cNvPicPr/>
                <p:nvPr/>
              </p:nvPicPr>
              <p:blipFill>
                <a:blip r:embed="rId408"/>
                <a:stretch>
                  <a:fillRect/>
                </a:stretch>
              </p:blipFill>
              <p:spPr>
                <a:xfrm>
                  <a:off x="5093570" y="5211331"/>
                  <a:ext cx="11916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03" name="Gruppieren 149702">
            <a:extLst>
              <a:ext uri="{FF2B5EF4-FFF2-40B4-BE49-F238E27FC236}">
                <a16:creationId xmlns:a16="http://schemas.microsoft.com/office/drawing/2014/main" id="{36819B97-D2D5-4471-97B2-2BD0695830B3}"/>
              </a:ext>
            </a:extLst>
          </p:cNvPr>
          <p:cNvGrpSpPr/>
          <p:nvPr/>
        </p:nvGrpSpPr>
        <p:grpSpPr>
          <a:xfrm>
            <a:off x="5415410" y="5227891"/>
            <a:ext cx="182160" cy="138600"/>
            <a:chOff x="5415410" y="5227891"/>
            <a:chExt cx="182160" cy="1386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09">
              <p14:nvContentPartPr>
                <p14:cNvPr id="149691" name="Freihand 149690">
                  <a:extLst>
                    <a:ext uri="{FF2B5EF4-FFF2-40B4-BE49-F238E27FC236}">
                      <a16:creationId xmlns:a16="http://schemas.microsoft.com/office/drawing/2014/main" id="{2831BAF0-2DAB-432D-A918-8A57DFDE1DD6}"/>
                    </a:ext>
                  </a:extLst>
                </p14:cNvPr>
                <p14:cNvContentPartPr/>
                <p14:nvPr/>
              </p14:nvContentPartPr>
              <p14:xfrm>
                <a:off x="5415410" y="5272891"/>
                <a:ext cx="30240" cy="93600"/>
              </p14:xfrm>
            </p:contentPart>
          </mc:Choice>
          <mc:Fallback>
            <p:pic>
              <p:nvPicPr>
                <p:cNvPr id="149691" name="Freihand 149690">
                  <a:extLst>
                    <a:ext uri="{FF2B5EF4-FFF2-40B4-BE49-F238E27FC236}">
                      <a16:creationId xmlns:a16="http://schemas.microsoft.com/office/drawing/2014/main" id="{2831BAF0-2DAB-432D-A918-8A57DFDE1DD6}"/>
                    </a:ext>
                  </a:extLst>
                </p:cNvPr>
                <p:cNvPicPr/>
                <p:nvPr/>
              </p:nvPicPr>
              <p:blipFill>
                <a:blip r:embed="rId410"/>
                <a:stretch>
                  <a:fillRect/>
                </a:stretch>
              </p:blipFill>
              <p:spPr>
                <a:xfrm>
                  <a:off x="5411090" y="5268571"/>
                  <a:ext cx="38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1">
              <p14:nvContentPartPr>
                <p14:cNvPr id="149692" name="Freihand 149691">
                  <a:extLst>
                    <a:ext uri="{FF2B5EF4-FFF2-40B4-BE49-F238E27FC236}">
                      <a16:creationId xmlns:a16="http://schemas.microsoft.com/office/drawing/2014/main" id="{6149A0BE-889A-48C9-86C9-8274D5B77312}"/>
                    </a:ext>
                  </a:extLst>
                </p14:cNvPr>
                <p14:cNvContentPartPr/>
                <p14:nvPr/>
              </p14:nvContentPartPr>
              <p14:xfrm>
                <a:off x="5461490" y="5227891"/>
                <a:ext cx="24840" cy="17280"/>
              </p14:xfrm>
            </p:contentPart>
          </mc:Choice>
          <mc:Fallback>
            <p:pic>
              <p:nvPicPr>
                <p:cNvPr id="149692" name="Freihand 149691">
                  <a:extLst>
                    <a:ext uri="{FF2B5EF4-FFF2-40B4-BE49-F238E27FC236}">
                      <a16:creationId xmlns:a16="http://schemas.microsoft.com/office/drawing/2014/main" id="{6149A0BE-889A-48C9-86C9-8274D5B77312}"/>
                    </a:ext>
                  </a:extLst>
                </p:cNvPr>
                <p:cNvPicPr/>
                <p:nvPr/>
              </p:nvPicPr>
              <p:blipFill>
                <a:blip r:embed="rId412"/>
                <a:stretch>
                  <a:fillRect/>
                </a:stretch>
              </p:blipFill>
              <p:spPr>
                <a:xfrm>
                  <a:off x="5457170" y="5223571"/>
                  <a:ext cx="3348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3">
              <p14:nvContentPartPr>
                <p14:cNvPr id="149693" name="Freihand 149692">
                  <a:extLst>
                    <a:ext uri="{FF2B5EF4-FFF2-40B4-BE49-F238E27FC236}">
                      <a16:creationId xmlns:a16="http://schemas.microsoft.com/office/drawing/2014/main" id="{9B05BADF-ACD2-49A1-89E2-533303D62284}"/>
                    </a:ext>
                  </a:extLst>
                </p14:cNvPr>
                <p14:cNvContentPartPr/>
                <p14:nvPr/>
              </p14:nvContentPartPr>
              <p14:xfrm>
                <a:off x="5520170" y="5263531"/>
                <a:ext cx="77400" cy="79200"/>
              </p14:xfrm>
            </p:contentPart>
          </mc:Choice>
          <mc:Fallback>
            <p:pic>
              <p:nvPicPr>
                <p:cNvPr id="149693" name="Freihand 149692">
                  <a:extLst>
                    <a:ext uri="{FF2B5EF4-FFF2-40B4-BE49-F238E27FC236}">
                      <a16:creationId xmlns:a16="http://schemas.microsoft.com/office/drawing/2014/main" id="{9B05BADF-ACD2-49A1-89E2-533303D62284}"/>
                    </a:ext>
                  </a:extLst>
                </p:cNvPr>
                <p:cNvPicPr/>
                <p:nvPr/>
              </p:nvPicPr>
              <p:blipFill>
                <a:blip r:embed="rId414"/>
                <a:stretch>
                  <a:fillRect/>
                </a:stretch>
              </p:blipFill>
              <p:spPr>
                <a:xfrm>
                  <a:off x="5515850" y="5259211"/>
                  <a:ext cx="86040" cy="87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02" name="Gruppieren 149701">
            <a:extLst>
              <a:ext uri="{FF2B5EF4-FFF2-40B4-BE49-F238E27FC236}">
                <a16:creationId xmlns:a16="http://schemas.microsoft.com/office/drawing/2014/main" id="{DD0CE77D-C919-4FF7-AAA5-3516DB8FF5F1}"/>
              </a:ext>
            </a:extLst>
          </p:cNvPr>
          <p:cNvGrpSpPr/>
          <p:nvPr/>
        </p:nvGrpSpPr>
        <p:grpSpPr>
          <a:xfrm>
            <a:off x="5792690" y="5239771"/>
            <a:ext cx="408600" cy="267480"/>
            <a:chOff x="5792690" y="5239771"/>
            <a:chExt cx="408600" cy="267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5">
              <p14:nvContentPartPr>
                <p14:cNvPr id="149694" name="Freihand 149693">
                  <a:extLst>
                    <a:ext uri="{FF2B5EF4-FFF2-40B4-BE49-F238E27FC236}">
                      <a16:creationId xmlns:a16="http://schemas.microsoft.com/office/drawing/2014/main" id="{90A12150-CA1B-4CE5-8606-4EE94F7FE84F}"/>
                    </a:ext>
                  </a:extLst>
                </p14:cNvPr>
                <p14:cNvContentPartPr/>
                <p14:nvPr/>
              </p14:nvContentPartPr>
              <p14:xfrm>
                <a:off x="5792690" y="5290891"/>
                <a:ext cx="212040" cy="64800"/>
              </p14:xfrm>
            </p:contentPart>
          </mc:Choice>
          <mc:Fallback>
            <p:pic>
              <p:nvPicPr>
                <p:cNvPr id="149694" name="Freihand 149693">
                  <a:extLst>
                    <a:ext uri="{FF2B5EF4-FFF2-40B4-BE49-F238E27FC236}">
                      <a16:creationId xmlns:a16="http://schemas.microsoft.com/office/drawing/2014/main" id="{90A12150-CA1B-4CE5-8606-4EE94F7FE84F}"/>
                    </a:ext>
                  </a:extLst>
                </p:cNvPr>
                <p:cNvPicPr/>
                <p:nvPr/>
              </p:nvPicPr>
              <p:blipFill>
                <a:blip r:embed="rId416"/>
                <a:stretch>
                  <a:fillRect/>
                </a:stretch>
              </p:blipFill>
              <p:spPr>
                <a:xfrm>
                  <a:off x="5788370" y="5286571"/>
                  <a:ext cx="22068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7">
              <p14:nvContentPartPr>
                <p14:cNvPr id="149695" name="Freihand 149694">
                  <a:extLst>
                    <a:ext uri="{FF2B5EF4-FFF2-40B4-BE49-F238E27FC236}">
                      <a16:creationId xmlns:a16="http://schemas.microsoft.com/office/drawing/2014/main" id="{34FADFCA-D3E6-4365-A2C8-8D7BD2D94519}"/>
                    </a:ext>
                  </a:extLst>
                </p14:cNvPr>
                <p14:cNvContentPartPr/>
                <p14:nvPr/>
              </p14:nvContentPartPr>
              <p14:xfrm>
                <a:off x="6044690" y="5239771"/>
                <a:ext cx="156600" cy="267480"/>
              </p14:xfrm>
            </p:contentPart>
          </mc:Choice>
          <mc:Fallback>
            <p:pic>
              <p:nvPicPr>
                <p:cNvPr id="149695" name="Freihand 149694">
                  <a:extLst>
                    <a:ext uri="{FF2B5EF4-FFF2-40B4-BE49-F238E27FC236}">
                      <a16:creationId xmlns:a16="http://schemas.microsoft.com/office/drawing/2014/main" id="{34FADFCA-D3E6-4365-A2C8-8D7BD2D94519}"/>
                    </a:ext>
                  </a:extLst>
                </p:cNvPr>
                <p:cNvPicPr/>
                <p:nvPr/>
              </p:nvPicPr>
              <p:blipFill>
                <a:blip r:embed="rId418"/>
                <a:stretch>
                  <a:fillRect/>
                </a:stretch>
              </p:blipFill>
              <p:spPr>
                <a:xfrm>
                  <a:off x="6040370" y="5235451"/>
                  <a:ext cx="165240" cy="276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0" name="Gruppieren 149709">
            <a:extLst>
              <a:ext uri="{FF2B5EF4-FFF2-40B4-BE49-F238E27FC236}">
                <a16:creationId xmlns:a16="http://schemas.microsoft.com/office/drawing/2014/main" id="{F864C7BC-4EA4-4500-AD5F-789669A23198}"/>
              </a:ext>
            </a:extLst>
          </p:cNvPr>
          <p:cNvGrpSpPr/>
          <p:nvPr/>
        </p:nvGrpSpPr>
        <p:grpSpPr>
          <a:xfrm>
            <a:off x="6415850" y="5147251"/>
            <a:ext cx="730440" cy="291240"/>
            <a:chOff x="6415850" y="5147251"/>
            <a:chExt cx="730440" cy="291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19">
              <p14:nvContentPartPr>
                <p14:cNvPr id="149696" name="Freihand 149695">
                  <a:extLst>
                    <a:ext uri="{FF2B5EF4-FFF2-40B4-BE49-F238E27FC236}">
                      <a16:creationId xmlns:a16="http://schemas.microsoft.com/office/drawing/2014/main" id="{E856D50C-E0E2-46DE-ADE0-138FC6D99F32}"/>
                    </a:ext>
                  </a:extLst>
                </p14:cNvPr>
                <p14:cNvContentPartPr/>
                <p14:nvPr/>
              </p14:nvContentPartPr>
              <p14:xfrm>
                <a:off x="6415850" y="5200171"/>
                <a:ext cx="188280" cy="155160"/>
              </p14:xfrm>
            </p:contentPart>
          </mc:Choice>
          <mc:Fallback>
            <p:pic>
              <p:nvPicPr>
                <p:cNvPr id="149696" name="Freihand 149695">
                  <a:extLst>
                    <a:ext uri="{FF2B5EF4-FFF2-40B4-BE49-F238E27FC236}">
                      <a16:creationId xmlns:a16="http://schemas.microsoft.com/office/drawing/2014/main" id="{E856D50C-E0E2-46DE-ADE0-138FC6D99F32}"/>
                    </a:ext>
                  </a:extLst>
                </p:cNvPr>
                <p:cNvPicPr/>
                <p:nvPr/>
              </p:nvPicPr>
              <p:blipFill>
                <a:blip r:embed="rId420"/>
                <a:stretch>
                  <a:fillRect/>
                </a:stretch>
              </p:blipFill>
              <p:spPr>
                <a:xfrm>
                  <a:off x="6411530" y="5195851"/>
                  <a:ext cx="19692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1">
              <p14:nvContentPartPr>
                <p14:cNvPr id="149697" name="Freihand 149696">
                  <a:extLst>
                    <a:ext uri="{FF2B5EF4-FFF2-40B4-BE49-F238E27FC236}">
                      <a16:creationId xmlns:a16="http://schemas.microsoft.com/office/drawing/2014/main" id="{41C0C669-3E44-4495-B7F8-3EFAAAF95ED9}"/>
                    </a:ext>
                  </a:extLst>
                </p14:cNvPr>
                <p14:cNvContentPartPr/>
                <p14:nvPr/>
              </p14:nvContentPartPr>
              <p14:xfrm>
                <a:off x="6614570" y="5213131"/>
                <a:ext cx="92160" cy="129240"/>
              </p14:xfrm>
            </p:contentPart>
          </mc:Choice>
          <mc:Fallback>
            <p:pic>
              <p:nvPicPr>
                <p:cNvPr id="149697" name="Freihand 149696">
                  <a:extLst>
                    <a:ext uri="{FF2B5EF4-FFF2-40B4-BE49-F238E27FC236}">
                      <a16:creationId xmlns:a16="http://schemas.microsoft.com/office/drawing/2014/main" id="{41C0C669-3E44-4495-B7F8-3EFAAAF95ED9}"/>
                    </a:ext>
                  </a:extLst>
                </p:cNvPr>
                <p:cNvPicPr/>
                <p:nvPr/>
              </p:nvPicPr>
              <p:blipFill>
                <a:blip r:embed="rId422"/>
                <a:stretch>
                  <a:fillRect/>
                </a:stretch>
              </p:blipFill>
              <p:spPr>
                <a:xfrm>
                  <a:off x="6610250" y="5208811"/>
                  <a:ext cx="1008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3">
              <p14:nvContentPartPr>
                <p14:cNvPr id="149698" name="Freihand 149697">
                  <a:extLst>
                    <a:ext uri="{FF2B5EF4-FFF2-40B4-BE49-F238E27FC236}">
                      <a16:creationId xmlns:a16="http://schemas.microsoft.com/office/drawing/2014/main" id="{F91DFC47-FD46-4F23-99EB-41237C6B8B42}"/>
                    </a:ext>
                  </a:extLst>
                </p14:cNvPr>
                <p14:cNvContentPartPr/>
                <p14:nvPr/>
              </p14:nvContentPartPr>
              <p14:xfrm>
                <a:off x="6862250" y="5212771"/>
                <a:ext cx="111240" cy="128520"/>
              </p14:xfrm>
            </p:contentPart>
          </mc:Choice>
          <mc:Fallback>
            <p:pic>
              <p:nvPicPr>
                <p:cNvPr id="149698" name="Freihand 149697">
                  <a:extLst>
                    <a:ext uri="{FF2B5EF4-FFF2-40B4-BE49-F238E27FC236}">
                      <a16:creationId xmlns:a16="http://schemas.microsoft.com/office/drawing/2014/main" id="{F91DFC47-FD46-4F23-99EB-41237C6B8B42}"/>
                    </a:ext>
                  </a:extLst>
                </p:cNvPr>
                <p:cNvPicPr/>
                <p:nvPr/>
              </p:nvPicPr>
              <p:blipFill>
                <a:blip r:embed="rId424"/>
                <a:stretch>
                  <a:fillRect/>
                </a:stretch>
              </p:blipFill>
              <p:spPr>
                <a:xfrm>
                  <a:off x="6857930" y="5208451"/>
                  <a:ext cx="11988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5">
              <p14:nvContentPartPr>
                <p14:cNvPr id="149699" name="Freihand 149698">
                  <a:extLst>
                    <a:ext uri="{FF2B5EF4-FFF2-40B4-BE49-F238E27FC236}">
                      <a16:creationId xmlns:a16="http://schemas.microsoft.com/office/drawing/2014/main" id="{17F00B35-C22B-49B0-A3DE-39BB3E4F3564}"/>
                    </a:ext>
                  </a:extLst>
                </p14:cNvPr>
                <p14:cNvContentPartPr/>
                <p14:nvPr/>
              </p14:nvContentPartPr>
              <p14:xfrm>
                <a:off x="6794570" y="5147251"/>
                <a:ext cx="104760" cy="70920"/>
              </p14:xfrm>
            </p:contentPart>
          </mc:Choice>
          <mc:Fallback>
            <p:pic>
              <p:nvPicPr>
                <p:cNvPr id="149699" name="Freihand 149698">
                  <a:extLst>
                    <a:ext uri="{FF2B5EF4-FFF2-40B4-BE49-F238E27FC236}">
                      <a16:creationId xmlns:a16="http://schemas.microsoft.com/office/drawing/2014/main" id="{17F00B35-C22B-49B0-A3DE-39BB3E4F3564}"/>
                    </a:ext>
                  </a:extLst>
                </p:cNvPr>
                <p:cNvPicPr/>
                <p:nvPr/>
              </p:nvPicPr>
              <p:blipFill>
                <a:blip r:embed="rId426"/>
                <a:stretch>
                  <a:fillRect/>
                </a:stretch>
              </p:blipFill>
              <p:spPr>
                <a:xfrm>
                  <a:off x="6790250" y="5142931"/>
                  <a:ext cx="1134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7">
              <p14:nvContentPartPr>
                <p14:cNvPr id="149700" name="Freihand 149699">
                  <a:extLst>
                    <a:ext uri="{FF2B5EF4-FFF2-40B4-BE49-F238E27FC236}">
                      <a16:creationId xmlns:a16="http://schemas.microsoft.com/office/drawing/2014/main" id="{1B007CBB-3729-444A-BAEB-E6762CF65759}"/>
                    </a:ext>
                  </a:extLst>
                </p14:cNvPr>
                <p14:cNvContentPartPr/>
                <p14:nvPr/>
              </p14:nvContentPartPr>
              <p14:xfrm>
                <a:off x="6932810" y="5281891"/>
                <a:ext cx="83520" cy="63000"/>
              </p14:xfrm>
            </p:contentPart>
          </mc:Choice>
          <mc:Fallback>
            <p:pic>
              <p:nvPicPr>
                <p:cNvPr id="149700" name="Freihand 149699">
                  <a:extLst>
                    <a:ext uri="{FF2B5EF4-FFF2-40B4-BE49-F238E27FC236}">
                      <a16:creationId xmlns:a16="http://schemas.microsoft.com/office/drawing/2014/main" id="{1B007CBB-3729-444A-BAEB-E6762CF65759}"/>
                    </a:ext>
                  </a:extLst>
                </p:cNvPr>
                <p:cNvPicPr/>
                <p:nvPr/>
              </p:nvPicPr>
              <p:blipFill>
                <a:blip r:embed="rId428"/>
                <a:stretch>
                  <a:fillRect/>
                </a:stretch>
              </p:blipFill>
              <p:spPr>
                <a:xfrm>
                  <a:off x="6928490" y="5277571"/>
                  <a:ext cx="921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9">
              <p14:nvContentPartPr>
                <p14:cNvPr id="149706" name="Freihand 149705">
                  <a:extLst>
                    <a:ext uri="{FF2B5EF4-FFF2-40B4-BE49-F238E27FC236}">
                      <a16:creationId xmlns:a16="http://schemas.microsoft.com/office/drawing/2014/main" id="{00236268-6AF0-48F5-8E7F-2D4221C99554}"/>
                    </a:ext>
                  </a:extLst>
                </p14:cNvPr>
                <p14:cNvContentPartPr/>
                <p14:nvPr/>
              </p14:nvContentPartPr>
              <p14:xfrm>
                <a:off x="7140890" y="5309251"/>
                <a:ext cx="5400" cy="129240"/>
              </p14:xfrm>
            </p:contentPart>
          </mc:Choice>
          <mc:Fallback>
            <p:pic>
              <p:nvPicPr>
                <p:cNvPr id="149706" name="Freihand 149705">
                  <a:extLst>
                    <a:ext uri="{FF2B5EF4-FFF2-40B4-BE49-F238E27FC236}">
                      <a16:creationId xmlns:a16="http://schemas.microsoft.com/office/drawing/2014/main" id="{00236268-6AF0-48F5-8E7F-2D4221C99554}"/>
                    </a:ext>
                  </a:extLst>
                </p:cNvPr>
                <p:cNvPicPr/>
                <p:nvPr/>
              </p:nvPicPr>
              <p:blipFill>
                <a:blip r:embed="rId430"/>
                <a:stretch>
                  <a:fillRect/>
                </a:stretch>
              </p:blipFill>
              <p:spPr>
                <a:xfrm>
                  <a:off x="7136570" y="5304931"/>
                  <a:ext cx="1404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09" name="Gruppieren 149708">
            <a:extLst>
              <a:ext uri="{FF2B5EF4-FFF2-40B4-BE49-F238E27FC236}">
                <a16:creationId xmlns:a16="http://schemas.microsoft.com/office/drawing/2014/main" id="{1997621F-90BC-4FED-8456-A74CA4FB4CBA}"/>
              </a:ext>
            </a:extLst>
          </p:cNvPr>
          <p:cNvGrpSpPr/>
          <p:nvPr/>
        </p:nvGrpSpPr>
        <p:grpSpPr>
          <a:xfrm>
            <a:off x="7393970" y="5121691"/>
            <a:ext cx="381960" cy="221400"/>
            <a:chOff x="7393970" y="5121691"/>
            <a:chExt cx="381960" cy="221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1">
              <p14:nvContentPartPr>
                <p14:cNvPr id="149707" name="Freihand 149706">
                  <a:extLst>
                    <a:ext uri="{FF2B5EF4-FFF2-40B4-BE49-F238E27FC236}">
                      <a16:creationId xmlns:a16="http://schemas.microsoft.com/office/drawing/2014/main" id="{8FDA33DE-3986-47BD-98FB-B5EF60BEBC02}"/>
                    </a:ext>
                  </a:extLst>
                </p14:cNvPr>
                <p14:cNvContentPartPr/>
                <p14:nvPr/>
              </p14:nvContentPartPr>
              <p14:xfrm>
                <a:off x="7393970" y="5121691"/>
                <a:ext cx="203040" cy="221400"/>
              </p14:xfrm>
            </p:contentPart>
          </mc:Choice>
          <mc:Fallback>
            <p:pic>
              <p:nvPicPr>
                <p:cNvPr id="149707" name="Freihand 149706">
                  <a:extLst>
                    <a:ext uri="{FF2B5EF4-FFF2-40B4-BE49-F238E27FC236}">
                      <a16:creationId xmlns:a16="http://schemas.microsoft.com/office/drawing/2014/main" id="{8FDA33DE-3986-47BD-98FB-B5EF60BEBC02}"/>
                    </a:ext>
                  </a:extLst>
                </p:cNvPr>
                <p:cNvPicPr/>
                <p:nvPr/>
              </p:nvPicPr>
              <p:blipFill>
                <a:blip r:embed="rId432"/>
                <a:stretch>
                  <a:fillRect/>
                </a:stretch>
              </p:blipFill>
              <p:spPr>
                <a:xfrm>
                  <a:off x="7389650" y="5117371"/>
                  <a:ext cx="211680" cy="23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3">
              <p14:nvContentPartPr>
                <p14:cNvPr id="149708" name="Freihand 149707">
                  <a:extLst>
                    <a:ext uri="{FF2B5EF4-FFF2-40B4-BE49-F238E27FC236}">
                      <a16:creationId xmlns:a16="http://schemas.microsoft.com/office/drawing/2014/main" id="{D7B77472-B569-4768-81D5-AE09C1AAE03B}"/>
                    </a:ext>
                  </a:extLst>
                </p14:cNvPr>
                <p14:cNvContentPartPr/>
                <p14:nvPr/>
              </p14:nvContentPartPr>
              <p14:xfrm>
                <a:off x="7641290" y="5217451"/>
                <a:ext cx="134640" cy="118440"/>
              </p14:xfrm>
            </p:contentPart>
          </mc:Choice>
          <mc:Fallback>
            <p:pic>
              <p:nvPicPr>
                <p:cNvPr id="149708" name="Freihand 149707">
                  <a:extLst>
                    <a:ext uri="{FF2B5EF4-FFF2-40B4-BE49-F238E27FC236}">
                      <a16:creationId xmlns:a16="http://schemas.microsoft.com/office/drawing/2014/main" id="{D7B77472-B569-4768-81D5-AE09C1AAE03B}"/>
                    </a:ext>
                  </a:extLst>
                </p:cNvPr>
                <p:cNvPicPr/>
                <p:nvPr/>
              </p:nvPicPr>
              <p:blipFill>
                <a:blip r:embed="rId434"/>
                <a:stretch>
                  <a:fillRect/>
                </a:stretch>
              </p:blipFill>
              <p:spPr>
                <a:xfrm>
                  <a:off x="7636970" y="5213131"/>
                  <a:ext cx="143280" cy="127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16" name="Gruppieren 149715">
            <a:extLst>
              <a:ext uri="{FF2B5EF4-FFF2-40B4-BE49-F238E27FC236}">
                <a16:creationId xmlns:a16="http://schemas.microsoft.com/office/drawing/2014/main" id="{BE3CD61A-9A33-4990-8816-6A570EAF1E89}"/>
              </a:ext>
            </a:extLst>
          </p:cNvPr>
          <p:cNvGrpSpPr/>
          <p:nvPr/>
        </p:nvGrpSpPr>
        <p:grpSpPr>
          <a:xfrm>
            <a:off x="1110170" y="5655931"/>
            <a:ext cx="830520" cy="389520"/>
            <a:chOff x="1110170" y="5655931"/>
            <a:chExt cx="830520" cy="389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35">
              <p14:nvContentPartPr>
                <p14:cNvPr id="149711" name="Freihand 149710">
                  <a:extLst>
                    <a:ext uri="{FF2B5EF4-FFF2-40B4-BE49-F238E27FC236}">
                      <a16:creationId xmlns:a16="http://schemas.microsoft.com/office/drawing/2014/main" id="{D302FC88-98A7-4D49-98AA-69788965CE2C}"/>
                    </a:ext>
                  </a:extLst>
                </p14:cNvPr>
                <p14:cNvContentPartPr/>
                <p14:nvPr/>
              </p14:nvContentPartPr>
              <p14:xfrm>
                <a:off x="1110170" y="5781211"/>
                <a:ext cx="140400" cy="84240"/>
              </p14:xfrm>
            </p:contentPart>
          </mc:Choice>
          <mc:Fallback>
            <p:pic>
              <p:nvPicPr>
                <p:cNvPr id="149711" name="Freihand 149710">
                  <a:extLst>
                    <a:ext uri="{FF2B5EF4-FFF2-40B4-BE49-F238E27FC236}">
                      <a16:creationId xmlns:a16="http://schemas.microsoft.com/office/drawing/2014/main" id="{D302FC88-98A7-4D49-98AA-69788965CE2C}"/>
                    </a:ext>
                  </a:extLst>
                </p:cNvPr>
                <p:cNvPicPr/>
                <p:nvPr/>
              </p:nvPicPr>
              <p:blipFill>
                <a:blip r:embed="rId436"/>
                <a:stretch>
                  <a:fillRect/>
                </a:stretch>
              </p:blipFill>
              <p:spPr>
                <a:xfrm>
                  <a:off x="1105850" y="5776891"/>
                  <a:ext cx="149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7">
              <p14:nvContentPartPr>
                <p14:cNvPr id="149712" name="Freihand 149711">
                  <a:extLst>
                    <a:ext uri="{FF2B5EF4-FFF2-40B4-BE49-F238E27FC236}">
                      <a16:creationId xmlns:a16="http://schemas.microsoft.com/office/drawing/2014/main" id="{88B3FDC9-1F95-446F-87F3-865DFB17E616}"/>
                    </a:ext>
                  </a:extLst>
                </p14:cNvPr>
                <p14:cNvContentPartPr/>
                <p14:nvPr/>
              </p14:nvContentPartPr>
              <p14:xfrm>
                <a:off x="1254890" y="5655931"/>
                <a:ext cx="128160" cy="211680"/>
              </p14:xfrm>
            </p:contentPart>
          </mc:Choice>
          <mc:Fallback>
            <p:pic>
              <p:nvPicPr>
                <p:cNvPr id="149712" name="Freihand 149711">
                  <a:extLst>
                    <a:ext uri="{FF2B5EF4-FFF2-40B4-BE49-F238E27FC236}">
                      <a16:creationId xmlns:a16="http://schemas.microsoft.com/office/drawing/2014/main" id="{88B3FDC9-1F95-446F-87F3-865DFB17E616}"/>
                    </a:ext>
                  </a:extLst>
                </p:cNvPr>
                <p:cNvPicPr/>
                <p:nvPr/>
              </p:nvPicPr>
              <p:blipFill>
                <a:blip r:embed="rId438"/>
                <a:stretch>
                  <a:fillRect/>
                </a:stretch>
              </p:blipFill>
              <p:spPr>
                <a:xfrm>
                  <a:off x="1250570" y="5651611"/>
                  <a:ext cx="136800" cy="22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9">
              <p14:nvContentPartPr>
                <p14:cNvPr id="149713" name="Freihand 149712">
                  <a:extLst>
                    <a:ext uri="{FF2B5EF4-FFF2-40B4-BE49-F238E27FC236}">
                      <a16:creationId xmlns:a16="http://schemas.microsoft.com/office/drawing/2014/main" id="{829D4B63-5CCA-4308-BB8A-7636E916B355}"/>
                    </a:ext>
                  </a:extLst>
                </p14:cNvPr>
                <p14:cNvContentPartPr/>
                <p14:nvPr/>
              </p14:nvContentPartPr>
              <p14:xfrm>
                <a:off x="1409330" y="5772571"/>
                <a:ext cx="248760" cy="73800"/>
              </p14:xfrm>
            </p:contentPart>
          </mc:Choice>
          <mc:Fallback>
            <p:pic>
              <p:nvPicPr>
                <p:cNvPr id="149713" name="Freihand 149712">
                  <a:extLst>
                    <a:ext uri="{FF2B5EF4-FFF2-40B4-BE49-F238E27FC236}">
                      <a16:creationId xmlns:a16="http://schemas.microsoft.com/office/drawing/2014/main" id="{829D4B63-5CCA-4308-BB8A-7636E916B355}"/>
                    </a:ext>
                  </a:extLst>
                </p:cNvPr>
                <p:cNvPicPr/>
                <p:nvPr/>
              </p:nvPicPr>
              <p:blipFill>
                <a:blip r:embed="rId440"/>
                <a:stretch>
                  <a:fillRect/>
                </a:stretch>
              </p:blipFill>
              <p:spPr>
                <a:xfrm>
                  <a:off x="1405010" y="5768251"/>
                  <a:ext cx="257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1">
              <p14:nvContentPartPr>
                <p14:cNvPr id="149714" name="Freihand 149713">
                  <a:extLst>
                    <a:ext uri="{FF2B5EF4-FFF2-40B4-BE49-F238E27FC236}">
                      <a16:creationId xmlns:a16="http://schemas.microsoft.com/office/drawing/2014/main" id="{36B14A55-6A6F-49E4-8F0B-7BB0C60CE5F6}"/>
                    </a:ext>
                  </a:extLst>
                </p14:cNvPr>
                <p14:cNvContentPartPr/>
                <p14:nvPr/>
              </p14:nvContentPartPr>
              <p14:xfrm>
                <a:off x="1685450" y="5762491"/>
                <a:ext cx="70920" cy="282960"/>
              </p14:xfrm>
            </p:contentPart>
          </mc:Choice>
          <mc:Fallback>
            <p:pic>
              <p:nvPicPr>
                <p:cNvPr id="149714" name="Freihand 149713">
                  <a:extLst>
                    <a:ext uri="{FF2B5EF4-FFF2-40B4-BE49-F238E27FC236}">
                      <a16:creationId xmlns:a16="http://schemas.microsoft.com/office/drawing/2014/main" id="{36B14A55-6A6F-49E4-8F0B-7BB0C60CE5F6}"/>
                    </a:ext>
                  </a:extLst>
                </p:cNvPr>
                <p:cNvPicPr/>
                <p:nvPr/>
              </p:nvPicPr>
              <p:blipFill>
                <a:blip r:embed="rId442"/>
                <a:stretch>
                  <a:fillRect/>
                </a:stretch>
              </p:blipFill>
              <p:spPr>
                <a:xfrm>
                  <a:off x="1681130" y="5758171"/>
                  <a:ext cx="79560" cy="29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3">
              <p14:nvContentPartPr>
                <p14:cNvPr id="149715" name="Freihand 149714">
                  <a:extLst>
                    <a:ext uri="{FF2B5EF4-FFF2-40B4-BE49-F238E27FC236}">
                      <a16:creationId xmlns:a16="http://schemas.microsoft.com/office/drawing/2014/main" id="{B5BF612F-ED1F-4553-BAE7-F0ED8B189917}"/>
                    </a:ext>
                  </a:extLst>
                </p14:cNvPr>
                <p14:cNvContentPartPr/>
                <p14:nvPr/>
              </p14:nvContentPartPr>
              <p14:xfrm>
                <a:off x="1803530" y="5747731"/>
                <a:ext cx="137160" cy="107640"/>
              </p14:xfrm>
            </p:contentPart>
          </mc:Choice>
          <mc:Fallback>
            <p:pic>
              <p:nvPicPr>
                <p:cNvPr id="149715" name="Freihand 149714">
                  <a:extLst>
                    <a:ext uri="{FF2B5EF4-FFF2-40B4-BE49-F238E27FC236}">
                      <a16:creationId xmlns:a16="http://schemas.microsoft.com/office/drawing/2014/main" id="{B5BF612F-ED1F-4553-BAE7-F0ED8B189917}"/>
                    </a:ext>
                  </a:extLst>
                </p:cNvPr>
                <p:cNvPicPr/>
                <p:nvPr/>
              </p:nvPicPr>
              <p:blipFill>
                <a:blip r:embed="rId444"/>
                <a:stretch>
                  <a:fillRect/>
                </a:stretch>
              </p:blipFill>
              <p:spPr>
                <a:xfrm>
                  <a:off x="1799210" y="5743411"/>
                  <a:ext cx="145800" cy="11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45">
            <p14:nvContentPartPr>
              <p14:cNvPr id="149717" name="Freihand 149716">
                <a:extLst>
                  <a:ext uri="{FF2B5EF4-FFF2-40B4-BE49-F238E27FC236}">
                    <a16:creationId xmlns:a16="http://schemas.microsoft.com/office/drawing/2014/main" id="{2A90EC14-AB5E-4667-9819-D68952BB8CEE}"/>
                  </a:ext>
                </a:extLst>
              </p14:cNvPr>
              <p14:cNvContentPartPr/>
              <p14:nvPr/>
            </p14:nvContentPartPr>
            <p14:xfrm>
              <a:off x="2072090" y="5734051"/>
              <a:ext cx="178200" cy="69480"/>
            </p14:xfrm>
          </p:contentPart>
        </mc:Choice>
        <mc:Fallback>
          <p:pic>
            <p:nvPicPr>
              <p:cNvPr id="149717" name="Freihand 149716">
                <a:extLst>
                  <a:ext uri="{FF2B5EF4-FFF2-40B4-BE49-F238E27FC236}">
                    <a16:creationId xmlns:a16="http://schemas.microsoft.com/office/drawing/2014/main" id="{2A90EC14-AB5E-4667-9819-D68952BB8CEE}"/>
                  </a:ext>
                </a:extLst>
              </p:cNvPr>
              <p:cNvPicPr/>
              <p:nvPr/>
            </p:nvPicPr>
            <p:blipFill>
              <a:blip r:embed="rId446"/>
              <a:stretch>
                <a:fillRect/>
              </a:stretch>
            </p:blipFill>
            <p:spPr>
              <a:xfrm>
                <a:off x="2067770" y="5729731"/>
                <a:ext cx="186840" cy="78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447">
            <p14:nvContentPartPr>
              <p14:cNvPr id="149718" name="Freihand 149717">
                <a:extLst>
                  <a:ext uri="{FF2B5EF4-FFF2-40B4-BE49-F238E27FC236}">
                    <a16:creationId xmlns:a16="http://schemas.microsoft.com/office/drawing/2014/main" id="{2F664C7E-E891-4961-9D2C-D3F2DB9DF0C7}"/>
                  </a:ext>
                </a:extLst>
              </p14:cNvPr>
              <p14:cNvContentPartPr/>
              <p14:nvPr/>
            </p14:nvContentPartPr>
            <p14:xfrm>
              <a:off x="2193410" y="5647651"/>
              <a:ext cx="5040" cy="6120"/>
            </p14:xfrm>
          </p:contentPart>
        </mc:Choice>
        <mc:Fallback>
          <p:pic>
            <p:nvPicPr>
              <p:cNvPr id="149718" name="Freihand 149717">
                <a:extLst>
                  <a:ext uri="{FF2B5EF4-FFF2-40B4-BE49-F238E27FC236}">
                    <a16:creationId xmlns:a16="http://schemas.microsoft.com/office/drawing/2014/main" id="{2F664C7E-E891-4961-9D2C-D3F2DB9DF0C7}"/>
                  </a:ext>
                </a:extLst>
              </p:cNvPr>
              <p:cNvPicPr/>
              <p:nvPr/>
            </p:nvPicPr>
            <p:blipFill>
              <a:blip r:embed="rId448"/>
              <a:stretch>
                <a:fillRect/>
              </a:stretch>
            </p:blipFill>
            <p:spPr>
              <a:xfrm>
                <a:off x="2189090" y="5643331"/>
                <a:ext cx="13680" cy="14760"/>
              </a:xfrm>
              <a:prstGeom prst="rect">
                <a:avLst/>
              </a:prstGeom>
            </p:spPr>
          </p:pic>
        </mc:Fallback>
      </mc:AlternateContent>
      <p:grpSp>
        <p:nvGrpSpPr>
          <p:cNvPr id="149732" name="Gruppieren 149731">
            <a:extLst>
              <a:ext uri="{FF2B5EF4-FFF2-40B4-BE49-F238E27FC236}">
                <a16:creationId xmlns:a16="http://schemas.microsoft.com/office/drawing/2014/main" id="{489DD027-65EE-4031-B271-1658F7C7DC0A}"/>
              </a:ext>
            </a:extLst>
          </p:cNvPr>
          <p:cNvGrpSpPr/>
          <p:nvPr/>
        </p:nvGrpSpPr>
        <p:grpSpPr>
          <a:xfrm>
            <a:off x="2395730" y="5609131"/>
            <a:ext cx="1528200" cy="303120"/>
            <a:chOff x="2395730" y="5609131"/>
            <a:chExt cx="1528200" cy="30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49">
              <p14:nvContentPartPr>
                <p14:cNvPr id="149719" name="Freihand 149718">
                  <a:extLst>
                    <a:ext uri="{FF2B5EF4-FFF2-40B4-BE49-F238E27FC236}">
                      <a16:creationId xmlns:a16="http://schemas.microsoft.com/office/drawing/2014/main" id="{43B3DB3A-76BF-4577-A29C-61BA9253B20E}"/>
                    </a:ext>
                  </a:extLst>
                </p14:cNvPr>
                <p14:cNvContentPartPr/>
                <p14:nvPr/>
              </p14:nvContentPartPr>
              <p14:xfrm>
                <a:off x="2409410" y="5667811"/>
                <a:ext cx="13680" cy="104760"/>
              </p14:xfrm>
            </p:contentPart>
          </mc:Choice>
          <mc:Fallback>
            <p:pic>
              <p:nvPicPr>
                <p:cNvPr id="149719" name="Freihand 149718">
                  <a:extLst>
                    <a:ext uri="{FF2B5EF4-FFF2-40B4-BE49-F238E27FC236}">
                      <a16:creationId xmlns:a16="http://schemas.microsoft.com/office/drawing/2014/main" id="{43B3DB3A-76BF-4577-A29C-61BA9253B20E}"/>
                    </a:ext>
                  </a:extLst>
                </p:cNvPr>
                <p:cNvPicPr/>
                <p:nvPr/>
              </p:nvPicPr>
              <p:blipFill>
                <a:blip r:embed="rId450"/>
                <a:stretch>
                  <a:fillRect/>
                </a:stretch>
              </p:blipFill>
              <p:spPr>
                <a:xfrm>
                  <a:off x="2405090" y="5663491"/>
                  <a:ext cx="22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1">
              <p14:nvContentPartPr>
                <p14:cNvPr id="149720" name="Freihand 149719">
                  <a:extLst>
                    <a:ext uri="{FF2B5EF4-FFF2-40B4-BE49-F238E27FC236}">
                      <a16:creationId xmlns:a16="http://schemas.microsoft.com/office/drawing/2014/main" id="{614F3369-0B42-49AD-8F82-229BB86E804C}"/>
                    </a:ext>
                  </a:extLst>
                </p14:cNvPr>
                <p14:cNvContentPartPr/>
                <p14:nvPr/>
              </p14:nvContentPartPr>
              <p14:xfrm>
                <a:off x="2415170" y="5653411"/>
                <a:ext cx="107280" cy="3960"/>
              </p14:xfrm>
            </p:contentPart>
          </mc:Choice>
          <mc:Fallback>
            <p:pic>
              <p:nvPicPr>
                <p:cNvPr id="149720" name="Freihand 149719">
                  <a:extLst>
                    <a:ext uri="{FF2B5EF4-FFF2-40B4-BE49-F238E27FC236}">
                      <a16:creationId xmlns:a16="http://schemas.microsoft.com/office/drawing/2014/main" id="{614F3369-0B42-49AD-8F82-229BB86E804C}"/>
                    </a:ext>
                  </a:extLst>
                </p:cNvPr>
                <p:cNvPicPr/>
                <p:nvPr/>
              </p:nvPicPr>
              <p:blipFill>
                <a:blip r:embed="rId452"/>
                <a:stretch>
                  <a:fillRect/>
                </a:stretch>
              </p:blipFill>
              <p:spPr>
                <a:xfrm>
                  <a:off x="2410850" y="5649091"/>
                  <a:ext cx="11592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3">
              <p14:nvContentPartPr>
                <p14:cNvPr id="149721" name="Freihand 149720">
                  <a:extLst>
                    <a:ext uri="{FF2B5EF4-FFF2-40B4-BE49-F238E27FC236}">
                      <a16:creationId xmlns:a16="http://schemas.microsoft.com/office/drawing/2014/main" id="{77DB86DE-714D-4336-B8CF-20A296D11023}"/>
                    </a:ext>
                  </a:extLst>
                </p14:cNvPr>
                <p14:cNvContentPartPr/>
                <p14:nvPr/>
              </p14:nvContentPartPr>
              <p14:xfrm>
                <a:off x="2395730" y="5676811"/>
                <a:ext cx="134640" cy="93960"/>
              </p14:xfrm>
            </p:contentPart>
          </mc:Choice>
          <mc:Fallback>
            <p:pic>
              <p:nvPicPr>
                <p:cNvPr id="149721" name="Freihand 149720">
                  <a:extLst>
                    <a:ext uri="{FF2B5EF4-FFF2-40B4-BE49-F238E27FC236}">
                      <a16:creationId xmlns:a16="http://schemas.microsoft.com/office/drawing/2014/main" id="{77DB86DE-714D-4336-B8CF-20A296D11023}"/>
                    </a:ext>
                  </a:extLst>
                </p:cNvPr>
                <p:cNvPicPr/>
                <p:nvPr/>
              </p:nvPicPr>
              <p:blipFill>
                <a:blip r:embed="rId454"/>
                <a:stretch>
                  <a:fillRect/>
                </a:stretch>
              </p:blipFill>
              <p:spPr>
                <a:xfrm>
                  <a:off x="2391410" y="5672491"/>
                  <a:ext cx="1432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5">
              <p14:nvContentPartPr>
                <p14:cNvPr id="149722" name="Freihand 149721">
                  <a:extLst>
                    <a:ext uri="{FF2B5EF4-FFF2-40B4-BE49-F238E27FC236}">
                      <a16:creationId xmlns:a16="http://schemas.microsoft.com/office/drawing/2014/main" id="{71705521-4AD9-42EB-A8BB-12EF43BF21C5}"/>
                    </a:ext>
                  </a:extLst>
                </p14:cNvPr>
                <p14:cNvContentPartPr/>
                <p14:nvPr/>
              </p14:nvContentPartPr>
              <p14:xfrm>
                <a:off x="2548370" y="5719291"/>
                <a:ext cx="95400" cy="71640"/>
              </p14:xfrm>
            </p:contentPart>
          </mc:Choice>
          <mc:Fallback>
            <p:pic>
              <p:nvPicPr>
                <p:cNvPr id="149722" name="Freihand 149721">
                  <a:extLst>
                    <a:ext uri="{FF2B5EF4-FFF2-40B4-BE49-F238E27FC236}">
                      <a16:creationId xmlns:a16="http://schemas.microsoft.com/office/drawing/2014/main" id="{71705521-4AD9-42EB-A8BB-12EF43BF21C5}"/>
                    </a:ext>
                  </a:extLst>
                </p:cNvPr>
                <p:cNvPicPr/>
                <p:nvPr/>
              </p:nvPicPr>
              <p:blipFill>
                <a:blip r:embed="rId456"/>
                <a:stretch>
                  <a:fillRect/>
                </a:stretch>
              </p:blipFill>
              <p:spPr>
                <a:xfrm>
                  <a:off x="2544050" y="5714971"/>
                  <a:ext cx="1040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7">
              <p14:nvContentPartPr>
                <p14:cNvPr id="149723" name="Freihand 149722">
                  <a:extLst>
                    <a:ext uri="{FF2B5EF4-FFF2-40B4-BE49-F238E27FC236}">
                      <a16:creationId xmlns:a16="http://schemas.microsoft.com/office/drawing/2014/main" id="{D1CD0693-139C-46DF-9E60-609037EE3B3C}"/>
                    </a:ext>
                  </a:extLst>
                </p14:cNvPr>
                <p14:cNvContentPartPr/>
                <p14:nvPr/>
              </p14:nvContentPartPr>
              <p14:xfrm>
                <a:off x="2675090" y="5694451"/>
                <a:ext cx="174240" cy="75240"/>
              </p14:xfrm>
            </p:contentPart>
          </mc:Choice>
          <mc:Fallback>
            <p:pic>
              <p:nvPicPr>
                <p:cNvPr id="149723" name="Freihand 149722">
                  <a:extLst>
                    <a:ext uri="{FF2B5EF4-FFF2-40B4-BE49-F238E27FC236}">
                      <a16:creationId xmlns:a16="http://schemas.microsoft.com/office/drawing/2014/main" id="{D1CD0693-139C-46DF-9E60-609037EE3B3C}"/>
                    </a:ext>
                  </a:extLst>
                </p:cNvPr>
                <p:cNvPicPr/>
                <p:nvPr/>
              </p:nvPicPr>
              <p:blipFill>
                <a:blip r:embed="rId458"/>
                <a:stretch>
                  <a:fillRect/>
                </a:stretch>
              </p:blipFill>
              <p:spPr>
                <a:xfrm>
                  <a:off x="2670770" y="5690131"/>
                  <a:ext cx="18288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9">
              <p14:nvContentPartPr>
                <p14:cNvPr id="149724" name="Freihand 149723">
                  <a:extLst>
                    <a:ext uri="{FF2B5EF4-FFF2-40B4-BE49-F238E27FC236}">
                      <a16:creationId xmlns:a16="http://schemas.microsoft.com/office/drawing/2014/main" id="{F87B4EDB-FD3F-4B88-926E-93B8F8AC3F11}"/>
                    </a:ext>
                  </a:extLst>
                </p14:cNvPr>
                <p14:cNvContentPartPr/>
                <p14:nvPr/>
              </p14:nvContentPartPr>
              <p14:xfrm>
                <a:off x="2871290" y="5701651"/>
                <a:ext cx="79200" cy="210600"/>
              </p14:xfrm>
            </p:contentPart>
          </mc:Choice>
          <mc:Fallback>
            <p:pic>
              <p:nvPicPr>
                <p:cNvPr id="149724" name="Freihand 149723">
                  <a:extLst>
                    <a:ext uri="{FF2B5EF4-FFF2-40B4-BE49-F238E27FC236}">
                      <a16:creationId xmlns:a16="http://schemas.microsoft.com/office/drawing/2014/main" id="{F87B4EDB-FD3F-4B88-926E-93B8F8AC3F11}"/>
                    </a:ext>
                  </a:extLst>
                </p:cNvPr>
                <p:cNvPicPr/>
                <p:nvPr/>
              </p:nvPicPr>
              <p:blipFill>
                <a:blip r:embed="rId460"/>
                <a:stretch>
                  <a:fillRect/>
                </a:stretch>
              </p:blipFill>
              <p:spPr>
                <a:xfrm>
                  <a:off x="2866970" y="5697331"/>
                  <a:ext cx="87840" cy="21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1">
              <p14:nvContentPartPr>
                <p14:cNvPr id="149725" name="Freihand 149724">
                  <a:extLst>
                    <a:ext uri="{FF2B5EF4-FFF2-40B4-BE49-F238E27FC236}">
                      <a16:creationId xmlns:a16="http://schemas.microsoft.com/office/drawing/2014/main" id="{BB59E753-0452-4353-A6A1-25906B8DD87E}"/>
                    </a:ext>
                  </a:extLst>
                </p14:cNvPr>
                <p14:cNvContentPartPr/>
                <p14:nvPr/>
              </p14:nvContentPartPr>
              <p14:xfrm>
                <a:off x="2978930" y="5713171"/>
                <a:ext cx="117360" cy="177840"/>
              </p14:xfrm>
            </p:contentPart>
          </mc:Choice>
          <mc:Fallback>
            <p:pic>
              <p:nvPicPr>
                <p:cNvPr id="149725" name="Freihand 149724">
                  <a:extLst>
                    <a:ext uri="{FF2B5EF4-FFF2-40B4-BE49-F238E27FC236}">
                      <a16:creationId xmlns:a16="http://schemas.microsoft.com/office/drawing/2014/main" id="{BB59E753-0452-4353-A6A1-25906B8DD87E}"/>
                    </a:ext>
                  </a:extLst>
                </p:cNvPr>
                <p:cNvPicPr/>
                <p:nvPr/>
              </p:nvPicPr>
              <p:blipFill>
                <a:blip r:embed="rId462"/>
                <a:stretch>
                  <a:fillRect/>
                </a:stretch>
              </p:blipFill>
              <p:spPr>
                <a:xfrm>
                  <a:off x="2974610" y="5708851"/>
                  <a:ext cx="12600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3">
              <p14:nvContentPartPr>
                <p14:cNvPr id="149726" name="Freihand 149725">
                  <a:extLst>
                    <a:ext uri="{FF2B5EF4-FFF2-40B4-BE49-F238E27FC236}">
                      <a16:creationId xmlns:a16="http://schemas.microsoft.com/office/drawing/2014/main" id="{12501B76-169B-4583-A189-FC6FB6BBA45D}"/>
                    </a:ext>
                  </a:extLst>
                </p14:cNvPr>
                <p14:cNvContentPartPr/>
                <p14:nvPr/>
              </p14:nvContentPartPr>
              <p14:xfrm>
                <a:off x="3259370" y="5671051"/>
                <a:ext cx="104760" cy="186840"/>
              </p14:xfrm>
            </p:contentPart>
          </mc:Choice>
          <mc:Fallback>
            <p:pic>
              <p:nvPicPr>
                <p:cNvPr id="149726" name="Freihand 149725">
                  <a:extLst>
                    <a:ext uri="{FF2B5EF4-FFF2-40B4-BE49-F238E27FC236}">
                      <a16:creationId xmlns:a16="http://schemas.microsoft.com/office/drawing/2014/main" id="{12501B76-169B-4583-A189-FC6FB6BBA45D}"/>
                    </a:ext>
                  </a:extLst>
                </p:cNvPr>
                <p:cNvPicPr/>
                <p:nvPr/>
              </p:nvPicPr>
              <p:blipFill>
                <a:blip r:embed="rId464"/>
                <a:stretch>
                  <a:fillRect/>
                </a:stretch>
              </p:blipFill>
              <p:spPr>
                <a:xfrm>
                  <a:off x="3255050" y="5666731"/>
                  <a:ext cx="113400" cy="19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5">
              <p14:nvContentPartPr>
                <p14:cNvPr id="149727" name="Freihand 149726">
                  <a:extLst>
                    <a:ext uri="{FF2B5EF4-FFF2-40B4-BE49-F238E27FC236}">
                      <a16:creationId xmlns:a16="http://schemas.microsoft.com/office/drawing/2014/main" id="{A7F1534F-2A80-4378-B37C-5F5F5AC1ABA5}"/>
                    </a:ext>
                  </a:extLst>
                </p14:cNvPr>
                <p14:cNvContentPartPr/>
                <p14:nvPr/>
              </p14:nvContentPartPr>
              <p14:xfrm>
                <a:off x="3417050" y="5670691"/>
                <a:ext cx="147960" cy="82080"/>
              </p14:xfrm>
            </p:contentPart>
          </mc:Choice>
          <mc:Fallback>
            <p:pic>
              <p:nvPicPr>
                <p:cNvPr id="149727" name="Freihand 149726">
                  <a:extLst>
                    <a:ext uri="{FF2B5EF4-FFF2-40B4-BE49-F238E27FC236}">
                      <a16:creationId xmlns:a16="http://schemas.microsoft.com/office/drawing/2014/main" id="{A7F1534F-2A80-4378-B37C-5F5F5AC1ABA5}"/>
                    </a:ext>
                  </a:extLst>
                </p:cNvPr>
                <p:cNvPicPr/>
                <p:nvPr/>
              </p:nvPicPr>
              <p:blipFill>
                <a:blip r:embed="rId466"/>
                <a:stretch>
                  <a:fillRect/>
                </a:stretch>
              </p:blipFill>
              <p:spPr>
                <a:xfrm>
                  <a:off x="3412730" y="5666371"/>
                  <a:ext cx="1566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7">
              <p14:nvContentPartPr>
                <p14:cNvPr id="149728" name="Freihand 149727">
                  <a:extLst>
                    <a:ext uri="{FF2B5EF4-FFF2-40B4-BE49-F238E27FC236}">
                      <a16:creationId xmlns:a16="http://schemas.microsoft.com/office/drawing/2014/main" id="{D44B8C7D-196E-4DAB-BB5B-2196F72C94F4}"/>
                    </a:ext>
                  </a:extLst>
                </p14:cNvPr>
                <p14:cNvContentPartPr/>
                <p14:nvPr/>
              </p14:nvContentPartPr>
              <p14:xfrm>
                <a:off x="3551330" y="5609131"/>
                <a:ext cx="15840" cy="29160"/>
              </p14:xfrm>
            </p:contentPart>
          </mc:Choice>
          <mc:Fallback>
            <p:pic>
              <p:nvPicPr>
                <p:cNvPr id="149728" name="Freihand 149727">
                  <a:extLst>
                    <a:ext uri="{FF2B5EF4-FFF2-40B4-BE49-F238E27FC236}">
                      <a16:creationId xmlns:a16="http://schemas.microsoft.com/office/drawing/2014/main" id="{D44B8C7D-196E-4DAB-BB5B-2196F72C94F4}"/>
                    </a:ext>
                  </a:extLst>
                </p:cNvPr>
                <p:cNvPicPr/>
                <p:nvPr/>
              </p:nvPicPr>
              <p:blipFill>
                <a:blip r:embed="rId468"/>
                <a:stretch>
                  <a:fillRect/>
                </a:stretch>
              </p:blipFill>
              <p:spPr>
                <a:xfrm>
                  <a:off x="3547010" y="5604811"/>
                  <a:ext cx="244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9">
              <p14:nvContentPartPr>
                <p14:cNvPr id="149729" name="Freihand 149728">
                  <a:extLst>
                    <a:ext uri="{FF2B5EF4-FFF2-40B4-BE49-F238E27FC236}">
                      <a16:creationId xmlns:a16="http://schemas.microsoft.com/office/drawing/2014/main" id="{1EA43970-BDE6-496A-9376-B7ABE936A16C}"/>
                    </a:ext>
                  </a:extLst>
                </p14:cNvPr>
                <p14:cNvContentPartPr/>
                <p14:nvPr/>
              </p14:nvContentPartPr>
              <p14:xfrm>
                <a:off x="3567530" y="5673931"/>
                <a:ext cx="105480" cy="87120"/>
              </p14:xfrm>
            </p:contentPart>
          </mc:Choice>
          <mc:Fallback>
            <p:pic>
              <p:nvPicPr>
                <p:cNvPr id="149729" name="Freihand 149728">
                  <a:extLst>
                    <a:ext uri="{FF2B5EF4-FFF2-40B4-BE49-F238E27FC236}">
                      <a16:creationId xmlns:a16="http://schemas.microsoft.com/office/drawing/2014/main" id="{1EA43970-BDE6-496A-9376-B7ABE936A16C}"/>
                    </a:ext>
                  </a:extLst>
                </p:cNvPr>
                <p:cNvPicPr/>
                <p:nvPr/>
              </p:nvPicPr>
              <p:blipFill>
                <a:blip r:embed="rId470"/>
                <a:stretch>
                  <a:fillRect/>
                </a:stretch>
              </p:blipFill>
              <p:spPr>
                <a:xfrm>
                  <a:off x="3563210" y="5669611"/>
                  <a:ext cx="1141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1">
              <p14:nvContentPartPr>
                <p14:cNvPr id="149730" name="Freihand 149729">
                  <a:extLst>
                    <a:ext uri="{FF2B5EF4-FFF2-40B4-BE49-F238E27FC236}">
                      <a16:creationId xmlns:a16="http://schemas.microsoft.com/office/drawing/2014/main" id="{55A3383B-9BC7-43FD-BD8E-8833D48D1F8B}"/>
                    </a:ext>
                  </a:extLst>
                </p14:cNvPr>
                <p14:cNvContentPartPr/>
                <p14:nvPr/>
              </p14:nvContentPartPr>
              <p14:xfrm>
                <a:off x="3678050" y="5662411"/>
                <a:ext cx="137520" cy="99360"/>
              </p14:xfrm>
            </p:contentPart>
          </mc:Choice>
          <mc:Fallback>
            <p:pic>
              <p:nvPicPr>
                <p:cNvPr id="149730" name="Freihand 149729">
                  <a:extLst>
                    <a:ext uri="{FF2B5EF4-FFF2-40B4-BE49-F238E27FC236}">
                      <a16:creationId xmlns:a16="http://schemas.microsoft.com/office/drawing/2014/main" id="{55A3383B-9BC7-43FD-BD8E-8833D48D1F8B}"/>
                    </a:ext>
                  </a:extLst>
                </p:cNvPr>
                <p:cNvPicPr/>
                <p:nvPr/>
              </p:nvPicPr>
              <p:blipFill>
                <a:blip r:embed="rId472"/>
                <a:stretch>
                  <a:fillRect/>
                </a:stretch>
              </p:blipFill>
              <p:spPr>
                <a:xfrm>
                  <a:off x="3673730" y="5658091"/>
                  <a:ext cx="146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3">
              <p14:nvContentPartPr>
                <p14:cNvPr id="149731" name="Freihand 149730">
                  <a:extLst>
                    <a:ext uri="{FF2B5EF4-FFF2-40B4-BE49-F238E27FC236}">
                      <a16:creationId xmlns:a16="http://schemas.microsoft.com/office/drawing/2014/main" id="{94895077-1899-4956-ADA7-D7E707EC842D}"/>
                    </a:ext>
                  </a:extLst>
                </p14:cNvPr>
                <p14:cNvContentPartPr/>
                <p14:nvPr/>
              </p14:nvContentPartPr>
              <p14:xfrm>
                <a:off x="3741770" y="5644411"/>
                <a:ext cx="182160" cy="149400"/>
              </p14:xfrm>
            </p:contentPart>
          </mc:Choice>
          <mc:Fallback>
            <p:pic>
              <p:nvPicPr>
                <p:cNvPr id="149731" name="Freihand 149730">
                  <a:extLst>
                    <a:ext uri="{FF2B5EF4-FFF2-40B4-BE49-F238E27FC236}">
                      <a16:creationId xmlns:a16="http://schemas.microsoft.com/office/drawing/2014/main" id="{94895077-1899-4956-ADA7-D7E707EC842D}"/>
                    </a:ext>
                  </a:extLst>
                </p:cNvPr>
                <p:cNvPicPr/>
                <p:nvPr/>
              </p:nvPicPr>
              <p:blipFill>
                <a:blip r:embed="rId474"/>
                <a:stretch>
                  <a:fillRect/>
                </a:stretch>
              </p:blipFill>
              <p:spPr>
                <a:xfrm>
                  <a:off x="3737450" y="5640091"/>
                  <a:ext cx="190800" cy="158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9" name="Gruppieren 149748">
            <a:extLst>
              <a:ext uri="{FF2B5EF4-FFF2-40B4-BE49-F238E27FC236}">
                <a16:creationId xmlns:a16="http://schemas.microsoft.com/office/drawing/2014/main" id="{7E75B05E-CA9E-491D-99DD-586AE84DA741}"/>
              </a:ext>
            </a:extLst>
          </p:cNvPr>
          <p:cNvGrpSpPr/>
          <p:nvPr/>
        </p:nvGrpSpPr>
        <p:grpSpPr>
          <a:xfrm>
            <a:off x="4140650" y="5561971"/>
            <a:ext cx="393120" cy="188640"/>
            <a:chOff x="4140650" y="5561971"/>
            <a:chExt cx="39312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75">
              <p14:nvContentPartPr>
                <p14:cNvPr id="149733" name="Freihand 149732">
                  <a:extLst>
                    <a:ext uri="{FF2B5EF4-FFF2-40B4-BE49-F238E27FC236}">
                      <a16:creationId xmlns:a16="http://schemas.microsoft.com/office/drawing/2014/main" id="{DD92ABB7-68DB-4D6E-AAA2-CF8AA394081B}"/>
                    </a:ext>
                  </a:extLst>
                </p14:cNvPr>
                <p14:cNvContentPartPr/>
                <p14:nvPr/>
              </p14:nvContentPartPr>
              <p14:xfrm>
                <a:off x="4140650" y="5649451"/>
                <a:ext cx="226800" cy="99720"/>
              </p14:xfrm>
            </p:contentPart>
          </mc:Choice>
          <mc:Fallback>
            <p:pic>
              <p:nvPicPr>
                <p:cNvPr id="149733" name="Freihand 149732">
                  <a:extLst>
                    <a:ext uri="{FF2B5EF4-FFF2-40B4-BE49-F238E27FC236}">
                      <a16:creationId xmlns:a16="http://schemas.microsoft.com/office/drawing/2014/main" id="{DD92ABB7-68DB-4D6E-AAA2-CF8AA394081B}"/>
                    </a:ext>
                  </a:extLst>
                </p:cNvPr>
                <p:cNvPicPr/>
                <p:nvPr/>
              </p:nvPicPr>
              <p:blipFill>
                <a:blip r:embed="rId476"/>
                <a:stretch>
                  <a:fillRect/>
                </a:stretch>
              </p:blipFill>
              <p:spPr>
                <a:xfrm>
                  <a:off x="4136330" y="5645131"/>
                  <a:ext cx="23544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7">
              <p14:nvContentPartPr>
                <p14:cNvPr id="149734" name="Freihand 149733">
                  <a:extLst>
                    <a:ext uri="{FF2B5EF4-FFF2-40B4-BE49-F238E27FC236}">
                      <a16:creationId xmlns:a16="http://schemas.microsoft.com/office/drawing/2014/main" id="{92DD615A-A84A-43DE-94C9-5B58B5BFD0BF}"/>
                    </a:ext>
                  </a:extLst>
                </p14:cNvPr>
                <p14:cNvContentPartPr/>
                <p14:nvPr/>
              </p14:nvContentPartPr>
              <p14:xfrm>
                <a:off x="4381850" y="5654131"/>
                <a:ext cx="18000" cy="96480"/>
              </p14:xfrm>
            </p:contentPart>
          </mc:Choice>
          <mc:Fallback>
            <p:pic>
              <p:nvPicPr>
                <p:cNvPr id="149734" name="Freihand 149733">
                  <a:extLst>
                    <a:ext uri="{FF2B5EF4-FFF2-40B4-BE49-F238E27FC236}">
                      <a16:creationId xmlns:a16="http://schemas.microsoft.com/office/drawing/2014/main" id="{92DD615A-A84A-43DE-94C9-5B58B5BFD0BF}"/>
                    </a:ext>
                  </a:extLst>
                </p:cNvPr>
                <p:cNvPicPr/>
                <p:nvPr/>
              </p:nvPicPr>
              <p:blipFill>
                <a:blip r:embed="rId478"/>
                <a:stretch>
                  <a:fillRect/>
                </a:stretch>
              </p:blipFill>
              <p:spPr>
                <a:xfrm>
                  <a:off x="4377530" y="5649811"/>
                  <a:ext cx="2664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9">
              <p14:nvContentPartPr>
                <p14:cNvPr id="149735" name="Freihand 149734">
                  <a:extLst>
                    <a:ext uri="{FF2B5EF4-FFF2-40B4-BE49-F238E27FC236}">
                      <a16:creationId xmlns:a16="http://schemas.microsoft.com/office/drawing/2014/main" id="{B70967EF-930B-4973-8054-99EEC6E47118}"/>
                    </a:ext>
                  </a:extLst>
                </p14:cNvPr>
                <p14:cNvContentPartPr/>
                <p14:nvPr/>
              </p14:nvContentPartPr>
              <p14:xfrm>
                <a:off x="4446290" y="5581051"/>
                <a:ext cx="87480" cy="159120"/>
              </p14:xfrm>
            </p:contentPart>
          </mc:Choice>
          <mc:Fallback>
            <p:pic>
              <p:nvPicPr>
                <p:cNvPr id="149735" name="Freihand 149734">
                  <a:extLst>
                    <a:ext uri="{FF2B5EF4-FFF2-40B4-BE49-F238E27FC236}">
                      <a16:creationId xmlns:a16="http://schemas.microsoft.com/office/drawing/2014/main" id="{B70967EF-930B-4973-8054-99EEC6E47118}"/>
                    </a:ext>
                  </a:extLst>
                </p:cNvPr>
                <p:cNvPicPr/>
                <p:nvPr/>
              </p:nvPicPr>
              <p:blipFill>
                <a:blip r:embed="rId480"/>
                <a:stretch>
                  <a:fillRect/>
                </a:stretch>
              </p:blipFill>
              <p:spPr>
                <a:xfrm>
                  <a:off x="4441970" y="5576731"/>
                  <a:ext cx="96120" cy="16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1">
              <p14:nvContentPartPr>
                <p14:cNvPr id="149736" name="Freihand 149735">
                  <a:extLst>
                    <a:ext uri="{FF2B5EF4-FFF2-40B4-BE49-F238E27FC236}">
                      <a16:creationId xmlns:a16="http://schemas.microsoft.com/office/drawing/2014/main" id="{18BF670F-06EB-4199-ACA2-8E631498CF74}"/>
                    </a:ext>
                  </a:extLst>
                </p14:cNvPr>
                <p14:cNvContentPartPr/>
                <p14:nvPr/>
              </p14:nvContentPartPr>
              <p14:xfrm>
                <a:off x="4363130" y="5561971"/>
                <a:ext cx="360" cy="6840"/>
              </p14:xfrm>
            </p:contentPart>
          </mc:Choice>
          <mc:Fallback>
            <p:pic>
              <p:nvPicPr>
                <p:cNvPr id="149736" name="Freihand 149735">
                  <a:extLst>
                    <a:ext uri="{FF2B5EF4-FFF2-40B4-BE49-F238E27FC236}">
                      <a16:creationId xmlns:a16="http://schemas.microsoft.com/office/drawing/2014/main" id="{18BF670F-06EB-4199-ACA2-8E631498CF74}"/>
                    </a:ext>
                  </a:extLst>
                </p:cNvPr>
                <p:cNvPicPr/>
                <p:nvPr/>
              </p:nvPicPr>
              <p:blipFill>
                <a:blip r:embed="rId482"/>
                <a:stretch>
                  <a:fillRect/>
                </a:stretch>
              </p:blipFill>
              <p:spPr>
                <a:xfrm>
                  <a:off x="4358810" y="5557651"/>
                  <a:ext cx="9000" cy="15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8" name="Gruppieren 149747">
            <a:extLst>
              <a:ext uri="{FF2B5EF4-FFF2-40B4-BE49-F238E27FC236}">
                <a16:creationId xmlns:a16="http://schemas.microsoft.com/office/drawing/2014/main" id="{D7A1DC2D-7F66-4F83-B28E-A021B25E2C65}"/>
              </a:ext>
            </a:extLst>
          </p:cNvPr>
          <p:cNvGrpSpPr/>
          <p:nvPr/>
        </p:nvGrpSpPr>
        <p:grpSpPr>
          <a:xfrm>
            <a:off x="4754810" y="5539651"/>
            <a:ext cx="361440" cy="213120"/>
            <a:chOff x="4754810" y="5539651"/>
            <a:chExt cx="361440" cy="2131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83">
              <p14:nvContentPartPr>
                <p14:cNvPr id="149737" name="Freihand 149736">
                  <a:extLst>
                    <a:ext uri="{FF2B5EF4-FFF2-40B4-BE49-F238E27FC236}">
                      <a16:creationId xmlns:a16="http://schemas.microsoft.com/office/drawing/2014/main" id="{ACACE984-E3ED-4D83-8305-1B7EF1571F01}"/>
                    </a:ext>
                  </a:extLst>
                </p14:cNvPr>
                <p14:cNvContentPartPr/>
                <p14:nvPr/>
              </p14:nvContentPartPr>
              <p14:xfrm>
                <a:off x="4761650" y="5644411"/>
                <a:ext cx="8280" cy="108360"/>
              </p14:xfrm>
            </p:contentPart>
          </mc:Choice>
          <mc:Fallback>
            <p:pic>
              <p:nvPicPr>
                <p:cNvPr id="149737" name="Freihand 149736">
                  <a:extLst>
                    <a:ext uri="{FF2B5EF4-FFF2-40B4-BE49-F238E27FC236}">
                      <a16:creationId xmlns:a16="http://schemas.microsoft.com/office/drawing/2014/main" id="{ACACE984-E3ED-4D83-8305-1B7EF1571F01}"/>
                    </a:ext>
                  </a:extLst>
                </p:cNvPr>
                <p:cNvPicPr/>
                <p:nvPr/>
              </p:nvPicPr>
              <p:blipFill>
                <a:blip r:embed="rId484"/>
                <a:stretch>
                  <a:fillRect/>
                </a:stretch>
              </p:blipFill>
              <p:spPr>
                <a:xfrm>
                  <a:off x="4757330" y="5640091"/>
                  <a:ext cx="169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5">
              <p14:nvContentPartPr>
                <p14:cNvPr id="149738" name="Freihand 149737">
                  <a:extLst>
                    <a:ext uri="{FF2B5EF4-FFF2-40B4-BE49-F238E27FC236}">
                      <a16:creationId xmlns:a16="http://schemas.microsoft.com/office/drawing/2014/main" id="{FE6919BF-2E89-4BC6-9964-75D52C58865C}"/>
                    </a:ext>
                  </a:extLst>
                </p14:cNvPr>
                <p14:cNvContentPartPr/>
                <p14:nvPr/>
              </p14:nvContentPartPr>
              <p14:xfrm>
                <a:off x="4754810" y="5589691"/>
                <a:ext cx="8640" cy="11160"/>
              </p14:xfrm>
            </p:contentPart>
          </mc:Choice>
          <mc:Fallback>
            <p:pic>
              <p:nvPicPr>
                <p:cNvPr id="149738" name="Freihand 149737">
                  <a:extLst>
                    <a:ext uri="{FF2B5EF4-FFF2-40B4-BE49-F238E27FC236}">
                      <a16:creationId xmlns:a16="http://schemas.microsoft.com/office/drawing/2014/main" id="{FE6919BF-2E89-4BC6-9964-75D52C58865C}"/>
                    </a:ext>
                  </a:extLst>
                </p:cNvPr>
                <p:cNvPicPr/>
                <p:nvPr/>
              </p:nvPicPr>
              <p:blipFill>
                <a:blip r:embed="rId486"/>
                <a:stretch>
                  <a:fillRect/>
                </a:stretch>
              </p:blipFill>
              <p:spPr>
                <a:xfrm>
                  <a:off x="4750490" y="5585371"/>
                  <a:ext cx="1728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7">
              <p14:nvContentPartPr>
                <p14:cNvPr id="149739" name="Freihand 149738">
                  <a:extLst>
                    <a:ext uri="{FF2B5EF4-FFF2-40B4-BE49-F238E27FC236}">
                      <a16:creationId xmlns:a16="http://schemas.microsoft.com/office/drawing/2014/main" id="{445178AA-BF80-4CE7-8901-92EE3D3367D3}"/>
                    </a:ext>
                  </a:extLst>
                </p14:cNvPr>
                <p14:cNvContentPartPr/>
                <p14:nvPr/>
              </p14:nvContentPartPr>
              <p14:xfrm>
                <a:off x="4847330" y="5638291"/>
                <a:ext cx="7560" cy="79560"/>
              </p14:xfrm>
            </p:contentPart>
          </mc:Choice>
          <mc:Fallback>
            <p:pic>
              <p:nvPicPr>
                <p:cNvPr id="149739" name="Freihand 149738">
                  <a:extLst>
                    <a:ext uri="{FF2B5EF4-FFF2-40B4-BE49-F238E27FC236}">
                      <a16:creationId xmlns:a16="http://schemas.microsoft.com/office/drawing/2014/main" id="{445178AA-BF80-4CE7-8901-92EE3D3367D3}"/>
                    </a:ext>
                  </a:extLst>
                </p:cNvPr>
                <p:cNvPicPr/>
                <p:nvPr/>
              </p:nvPicPr>
              <p:blipFill>
                <a:blip r:embed="rId488"/>
                <a:stretch>
                  <a:fillRect/>
                </a:stretch>
              </p:blipFill>
              <p:spPr>
                <a:xfrm>
                  <a:off x="4843010" y="5633971"/>
                  <a:ext cx="1620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9">
              <p14:nvContentPartPr>
                <p14:cNvPr id="149740" name="Freihand 149739">
                  <a:extLst>
                    <a:ext uri="{FF2B5EF4-FFF2-40B4-BE49-F238E27FC236}">
                      <a16:creationId xmlns:a16="http://schemas.microsoft.com/office/drawing/2014/main" id="{26647571-80F3-4D4C-84F5-D4923F3E3F9A}"/>
                    </a:ext>
                  </a:extLst>
                </p14:cNvPr>
                <p14:cNvContentPartPr/>
                <p14:nvPr/>
              </p14:nvContentPartPr>
              <p14:xfrm>
                <a:off x="4761290" y="5641531"/>
                <a:ext cx="53640" cy="56160"/>
              </p14:xfrm>
            </p:contentPart>
          </mc:Choice>
          <mc:Fallback>
            <p:pic>
              <p:nvPicPr>
                <p:cNvPr id="149740" name="Freihand 149739">
                  <a:extLst>
                    <a:ext uri="{FF2B5EF4-FFF2-40B4-BE49-F238E27FC236}">
                      <a16:creationId xmlns:a16="http://schemas.microsoft.com/office/drawing/2014/main" id="{26647571-80F3-4D4C-84F5-D4923F3E3F9A}"/>
                    </a:ext>
                  </a:extLst>
                </p:cNvPr>
                <p:cNvPicPr/>
                <p:nvPr/>
              </p:nvPicPr>
              <p:blipFill>
                <a:blip r:embed="rId490"/>
                <a:stretch>
                  <a:fillRect/>
                </a:stretch>
              </p:blipFill>
              <p:spPr>
                <a:xfrm>
                  <a:off x="4756970" y="5637211"/>
                  <a:ext cx="622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1">
              <p14:nvContentPartPr>
                <p14:cNvPr id="149741" name="Freihand 149740">
                  <a:extLst>
                    <a:ext uri="{FF2B5EF4-FFF2-40B4-BE49-F238E27FC236}">
                      <a16:creationId xmlns:a16="http://schemas.microsoft.com/office/drawing/2014/main" id="{4141A74C-5136-4409-A9AC-AA8382DC19FA}"/>
                    </a:ext>
                  </a:extLst>
                </p14:cNvPr>
                <p14:cNvContentPartPr/>
                <p14:nvPr/>
              </p14:nvContentPartPr>
              <p14:xfrm>
                <a:off x="4832210" y="5633611"/>
                <a:ext cx="12960" cy="97920"/>
              </p14:xfrm>
            </p:contentPart>
          </mc:Choice>
          <mc:Fallback>
            <p:pic>
              <p:nvPicPr>
                <p:cNvPr id="149741" name="Freihand 149740">
                  <a:extLst>
                    <a:ext uri="{FF2B5EF4-FFF2-40B4-BE49-F238E27FC236}">
                      <a16:creationId xmlns:a16="http://schemas.microsoft.com/office/drawing/2014/main" id="{4141A74C-5136-4409-A9AC-AA8382DC19FA}"/>
                    </a:ext>
                  </a:extLst>
                </p:cNvPr>
                <p:cNvPicPr/>
                <p:nvPr/>
              </p:nvPicPr>
              <p:blipFill>
                <a:blip r:embed="rId492"/>
                <a:stretch>
                  <a:fillRect/>
                </a:stretch>
              </p:blipFill>
              <p:spPr>
                <a:xfrm>
                  <a:off x="4827890" y="5629291"/>
                  <a:ext cx="21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3">
              <p14:nvContentPartPr>
                <p14:cNvPr id="149742" name="Freihand 149741">
                  <a:extLst>
                    <a:ext uri="{FF2B5EF4-FFF2-40B4-BE49-F238E27FC236}">
                      <a16:creationId xmlns:a16="http://schemas.microsoft.com/office/drawing/2014/main" id="{82C939C1-8A9A-4158-9E5B-2E8F9953BE55}"/>
                    </a:ext>
                  </a:extLst>
                </p14:cNvPr>
                <p14:cNvContentPartPr/>
                <p14:nvPr/>
              </p14:nvContentPartPr>
              <p14:xfrm>
                <a:off x="4902410" y="5619931"/>
                <a:ext cx="93240" cy="116640"/>
              </p14:xfrm>
            </p:contentPart>
          </mc:Choice>
          <mc:Fallback>
            <p:pic>
              <p:nvPicPr>
                <p:cNvPr id="149742" name="Freihand 149741">
                  <a:extLst>
                    <a:ext uri="{FF2B5EF4-FFF2-40B4-BE49-F238E27FC236}">
                      <a16:creationId xmlns:a16="http://schemas.microsoft.com/office/drawing/2014/main" id="{82C939C1-8A9A-4158-9E5B-2E8F9953BE55}"/>
                    </a:ext>
                  </a:extLst>
                </p:cNvPr>
                <p:cNvPicPr/>
                <p:nvPr/>
              </p:nvPicPr>
              <p:blipFill>
                <a:blip r:embed="rId494"/>
                <a:stretch>
                  <a:fillRect/>
                </a:stretch>
              </p:blipFill>
              <p:spPr>
                <a:xfrm>
                  <a:off x="4898090" y="5615611"/>
                  <a:ext cx="10188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5">
              <p14:nvContentPartPr>
                <p14:cNvPr id="149743" name="Freihand 149742">
                  <a:extLst>
                    <a:ext uri="{FF2B5EF4-FFF2-40B4-BE49-F238E27FC236}">
                      <a16:creationId xmlns:a16="http://schemas.microsoft.com/office/drawing/2014/main" id="{8E84A9D4-F822-43CA-8B22-71E4B278CBA4}"/>
                    </a:ext>
                  </a:extLst>
                </p14:cNvPr>
                <p14:cNvContentPartPr/>
                <p14:nvPr/>
              </p14:nvContentPartPr>
              <p14:xfrm>
                <a:off x="5015090" y="5628931"/>
                <a:ext cx="101160" cy="93960"/>
              </p14:xfrm>
            </p:contentPart>
          </mc:Choice>
          <mc:Fallback>
            <p:pic>
              <p:nvPicPr>
                <p:cNvPr id="149743" name="Freihand 149742">
                  <a:extLst>
                    <a:ext uri="{FF2B5EF4-FFF2-40B4-BE49-F238E27FC236}">
                      <a16:creationId xmlns:a16="http://schemas.microsoft.com/office/drawing/2014/main" id="{8E84A9D4-F822-43CA-8B22-71E4B278CBA4}"/>
                    </a:ext>
                  </a:extLst>
                </p:cNvPr>
                <p:cNvPicPr/>
                <p:nvPr/>
              </p:nvPicPr>
              <p:blipFill>
                <a:blip r:embed="rId496"/>
                <a:stretch>
                  <a:fillRect/>
                </a:stretch>
              </p:blipFill>
              <p:spPr>
                <a:xfrm>
                  <a:off x="5010770" y="5624611"/>
                  <a:ext cx="1098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7">
              <p14:nvContentPartPr>
                <p14:cNvPr id="149744" name="Freihand 149743">
                  <a:extLst>
                    <a:ext uri="{FF2B5EF4-FFF2-40B4-BE49-F238E27FC236}">
                      <a16:creationId xmlns:a16="http://schemas.microsoft.com/office/drawing/2014/main" id="{F9D89BE9-6D9F-4D79-923A-CAA87EF24151}"/>
                    </a:ext>
                  </a:extLst>
                </p14:cNvPr>
                <p14:cNvContentPartPr/>
                <p14:nvPr/>
              </p14:nvContentPartPr>
              <p14:xfrm>
                <a:off x="4855250" y="5539651"/>
                <a:ext cx="47520" cy="14040"/>
              </p14:xfrm>
            </p:contentPart>
          </mc:Choice>
          <mc:Fallback>
            <p:pic>
              <p:nvPicPr>
                <p:cNvPr id="149744" name="Freihand 149743">
                  <a:extLst>
                    <a:ext uri="{FF2B5EF4-FFF2-40B4-BE49-F238E27FC236}">
                      <a16:creationId xmlns:a16="http://schemas.microsoft.com/office/drawing/2014/main" id="{F9D89BE9-6D9F-4D79-923A-CAA87EF24151}"/>
                    </a:ext>
                  </a:extLst>
                </p:cNvPr>
                <p:cNvPicPr/>
                <p:nvPr/>
              </p:nvPicPr>
              <p:blipFill>
                <a:blip r:embed="rId498"/>
                <a:stretch>
                  <a:fillRect/>
                </a:stretch>
              </p:blipFill>
              <p:spPr>
                <a:xfrm>
                  <a:off x="4850930" y="5535331"/>
                  <a:ext cx="56160" cy="2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47" name="Gruppieren 149746">
            <a:extLst>
              <a:ext uri="{FF2B5EF4-FFF2-40B4-BE49-F238E27FC236}">
                <a16:creationId xmlns:a16="http://schemas.microsoft.com/office/drawing/2014/main" id="{1DACA433-B7B3-432E-BCDA-C17C6BE35CFE}"/>
              </a:ext>
            </a:extLst>
          </p:cNvPr>
          <p:cNvGrpSpPr/>
          <p:nvPr/>
        </p:nvGrpSpPr>
        <p:grpSpPr>
          <a:xfrm>
            <a:off x="5311730" y="5591491"/>
            <a:ext cx="344160" cy="159480"/>
            <a:chOff x="5311730" y="5591491"/>
            <a:chExt cx="344160" cy="159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99">
              <p14:nvContentPartPr>
                <p14:cNvPr id="149745" name="Freihand 149744">
                  <a:extLst>
                    <a:ext uri="{FF2B5EF4-FFF2-40B4-BE49-F238E27FC236}">
                      <a16:creationId xmlns:a16="http://schemas.microsoft.com/office/drawing/2014/main" id="{D65CC626-A306-4087-8137-2345F4BD217C}"/>
                    </a:ext>
                  </a:extLst>
                </p14:cNvPr>
                <p14:cNvContentPartPr/>
                <p14:nvPr/>
              </p14:nvContentPartPr>
              <p14:xfrm>
                <a:off x="5311730" y="5591491"/>
                <a:ext cx="195840" cy="155160"/>
              </p14:xfrm>
            </p:contentPart>
          </mc:Choice>
          <mc:Fallback>
            <p:pic>
              <p:nvPicPr>
                <p:cNvPr id="149745" name="Freihand 149744">
                  <a:extLst>
                    <a:ext uri="{FF2B5EF4-FFF2-40B4-BE49-F238E27FC236}">
                      <a16:creationId xmlns:a16="http://schemas.microsoft.com/office/drawing/2014/main" id="{D65CC626-A306-4087-8137-2345F4BD217C}"/>
                    </a:ext>
                  </a:extLst>
                </p:cNvPr>
                <p:cNvPicPr/>
                <p:nvPr/>
              </p:nvPicPr>
              <p:blipFill>
                <a:blip r:embed="rId500"/>
                <a:stretch>
                  <a:fillRect/>
                </a:stretch>
              </p:blipFill>
              <p:spPr>
                <a:xfrm>
                  <a:off x="5307410" y="5587171"/>
                  <a:ext cx="20448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1">
              <p14:nvContentPartPr>
                <p14:cNvPr id="149746" name="Freihand 149745">
                  <a:extLst>
                    <a:ext uri="{FF2B5EF4-FFF2-40B4-BE49-F238E27FC236}">
                      <a16:creationId xmlns:a16="http://schemas.microsoft.com/office/drawing/2014/main" id="{186FC589-09B6-43F4-983F-97589BBF9A56}"/>
                    </a:ext>
                  </a:extLst>
                </p14:cNvPr>
                <p14:cNvContentPartPr/>
                <p14:nvPr/>
              </p14:nvContentPartPr>
              <p14:xfrm>
                <a:off x="5551850" y="5671411"/>
                <a:ext cx="104040" cy="79560"/>
              </p14:xfrm>
            </p:contentPart>
          </mc:Choice>
          <mc:Fallback>
            <p:pic>
              <p:nvPicPr>
                <p:cNvPr id="149746" name="Freihand 149745">
                  <a:extLst>
                    <a:ext uri="{FF2B5EF4-FFF2-40B4-BE49-F238E27FC236}">
                      <a16:creationId xmlns:a16="http://schemas.microsoft.com/office/drawing/2014/main" id="{186FC589-09B6-43F4-983F-97589BBF9A56}"/>
                    </a:ext>
                  </a:extLst>
                </p:cNvPr>
                <p:cNvPicPr/>
                <p:nvPr/>
              </p:nvPicPr>
              <p:blipFill>
                <a:blip r:embed="rId502"/>
                <a:stretch>
                  <a:fillRect/>
                </a:stretch>
              </p:blipFill>
              <p:spPr>
                <a:xfrm>
                  <a:off x="5547530" y="5667091"/>
                  <a:ext cx="112680" cy="8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62" name="Gruppieren 149761">
            <a:extLst>
              <a:ext uri="{FF2B5EF4-FFF2-40B4-BE49-F238E27FC236}">
                <a16:creationId xmlns:a16="http://schemas.microsoft.com/office/drawing/2014/main" id="{CBC6AC8E-5547-4AD0-BC4F-F18F3DCA3773}"/>
              </a:ext>
            </a:extLst>
          </p:cNvPr>
          <p:cNvGrpSpPr/>
          <p:nvPr/>
        </p:nvGrpSpPr>
        <p:grpSpPr>
          <a:xfrm>
            <a:off x="5879810" y="5569531"/>
            <a:ext cx="642240" cy="192240"/>
            <a:chOff x="5879810" y="5569531"/>
            <a:chExt cx="642240" cy="192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3">
              <p14:nvContentPartPr>
                <p14:cNvPr id="149750" name="Freihand 149749">
                  <a:extLst>
                    <a:ext uri="{FF2B5EF4-FFF2-40B4-BE49-F238E27FC236}">
                      <a16:creationId xmlns:a16="http://schemas.microsoft.com/office/drawing/2014/main" id="{85FD45B5-EE28-45C4-881B-598155ADCEE1}"/>
                    </a:ext>
                  </a:extLst>
                </p14:cNvPr>
                <p14:cNvContentPartPr/>
                <p14:nvPr/>
              </p14:nvContentPartPr>
              <p14:xfrm>
                <a:off x="5879810" y="5654851"/>
                <a:ext cx="194400" cy="106920"/>
              </p14:xfrm>
            </p:contentPart>
          </mc:Choice>
          <mc:Fallback>
            <p:pic>
              <p:nvPicPr>
                <p:cNvPr id="149750" name="Freihand 149749">
                  <a:extLst>
                    <a:ext uri="{FF2B5EF4-FFF2-40B4-BE49-F238E27FC236}">
                      <a16:creationId xmlns:a16="http://schemas.microsoft.com/office/drawing/2014/main" id="{85FD45B5-EE28-45C4-881B-598155ADCEE1}"/>
                    </a:ext>
                  </a:extLst>
                </p:cNvPr>
                <p:cNvPicPr/>
                <p:nvPr/>
              </p:nvPicPr>
              <p:blipFill>
                <a:blip r:embed="rId504"/>
                <a:stretch>
                  <a:fillRect/>
                </a:stretch>
              </p:blipFill>
              <p:spPr>
                <a:xfrm>
                  <a:off x="5875490" y="5650531"/>
                  <a:ext cx="20304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5">
              <p14:nvContentPartPr>
                <p14:cNvPr id="149751" name="Freihand 149750">
                  <a:extLst>
                    <a:ext uri="{FF2B5EF4-FFF2-40B4-BE49-F238E27FC236}">
                      <a16:creationId xmlns:a16="http://schemas.microsoft.com/office/drawing/2014/main" id="{A94611FF-2A44-4AB1-8B1A-987222931176}"/>
                    </a:ext>
                  </a:extLst>
                </p14:cNvPr>
                <p14:cNvContentPartPr/>
                <p14:nvPr/>
              </p14:nvContentPartPr>
              <p14:xfrm>
                <a:off x="6101930" y="5579611"/>
                <a:ext cx="91800" cy="148680"/>
              </p14:xfrm>
            </p:contentPart>
          </mc:Choice>
          <mc:Fallback>
            <p:pic>
              <p:nvPicPr>
                <p:cNvPr id="149751" name="Freihand 149750">
                  <a:extLst>
                    <a:ext uri="{FF2B5EF4-FFF2-40B4-BE49-F238E27FC236}">
                      <a16:creationId xmlns:a16="http://schemas.microsoft.com/office/drawing/2014/main" id="{A94611FF-2A44-4AB1-8B1A-987222931176}"/>
                    </a:ext>
                  </a:extLst>
                </p:cNvPr>
                <p:cNvPicPr/>
                <p:nvPr/>
              </p:nvPicPr>
              <p:blipFill>
                <a:blip r:embed="rId506"/>
                <a:stretch>
                  <a:fillRect/>
                </a:stretch>
              </p:blipFill>
              <p:spPr>
                <a:xfrm>
                  <a:off x="6097610" y="5575291"/>
                  <a:ext cx="1004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7">
              <p14:nvContentPartPr>
                <p14:cNvPr id="149752" name="Freihand 149751">
                  <a:extLst>
                    <a:ext uri="{FF2B5EF4-FFF2-40B4-BE49-F238E27FC236}">
                      <a16:creationId xmlns:a16="http://schemas.microsoft.com/office/drawing/2014/main" id="{3F5B64AD-255B-40CE-A851-5C71AC521DD9}"/>
                    </a:ext>
                  </a:extLst>
                </p14:cNvPr>
                <p14:cNvContentPartPr/>
                <p14:nvPr/>
              </p14:nvContentPartPr>
              <p14:xfrm>
                <a:off x="6225410" y="5569531"/>
                <a:ext cx="296640" cy="146160"/>
              </p14:xfrm>
            </p:contentPart>
          </mc:Choice>
          <mc:Fallback>
            <p:pic>
              <p:nvPicPr>
                <p:cNvPr id="149752" name="Freihand 149751">
                  <a:extLst>
                    <a:ext uri="{FF2B5EF4-FFF2-40B4-BE49-F238E27FC236}">
                      <a16:creationId xmlns:a16="http://schemas.microsoft.com/office/drawing/2014/main" id="{3F5B64AD-255B-40CE-A851-5C71AC521DD9}"/>
                    </a:ext>
                  </a:extLst>
                </p:cNvPr>
                <p:cNvPicPr/>
                <p:nvPr/>
              </p:nvPicPr>
              <p:blipFill>
                <a:blip r:embed="rId508"/>
                <a:stretch>
                  <a:fillRect/>
                </a:stretch>
              </p:blipFill>
              <p:spPr>
                <a:xfrm>
                  <a:off x="6221090" y="5565211"/>
                  <a:ext cx="305280" cy="154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61" name="Gruppieren 149760">
            <a:extLst>
              <a:ext uri="{FF2B5EF4-FFF2-40B4-BE49-F238E27FC236}">
                <a16:creationId xmlns:a16="http://schemas.microsoft.com/office/drawing/2014/main" id="{1517B3A5-E028-47E2-8878-ACE8CE170A68}"/>
              </a:ext>
            </a:extLst>
          </p:cNvPr>
          <p:cNvGrpSpPr/>
          <p:nvPr/>
        </p:nvGrpSpPr>
        <p:grpSpPr>
          <a:xfrm>
            <a:off x="6733370" y="5569171"/>
            <a:ext cx="691920" cy="157320"/>
            <a:chOff x="6733370" y="5569171"/>
            <a:chExt cx="691920" cy="1573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09">
              <p14:nvContentPartPr>
                <p14:cNvPr id="149753" name="Freihand 149752">
                  <a:extLst>
                    <a:ext uri="{FF2B5EF4-FFF2-40B4-BE49-F238E27FC236}">
                      <a16:creationId xmlns:a16="http://schemas.microsoft.com/office/drawing/2014/main" id="{E97F0868-BA91-49DD-917E-BBD2DDBECA27}"/>
                    </a:ext>
                  </a:extLst>
                </p14:cNvPr>
                <p14:cNvContentPartPr/>
                <p14:nvPr/>
              </p14:nvContentPartPr>
              <p14:xfrm>
                <a:off x="6733370" y="5617771"/>
                <a:ext cx="232200" cy="72720"/>
              </p14:xfrm>
            </p:contentPart>
          </mc:Choice>
          <mc:Fallback>
            <p:pic>
              <p:nvPicPr>
                <p:cNvPr id="149753" name="Freihand 149752">
                  <a:extLst>
                    <a:ext uri="{FF2B5EF4-FFF2-40B4-BE49-F238E27FC236}">
                      <a16:creationId xmlns:a16="http://schemas.microsoft.com/office/drawing/2014/main" id="{E97F0868-BA91-49DD-917E-BBD2DDBECA27}"/>
                    </a:ext>
                  </a:extLst>
                </p:cNvPr>
                <p:cNvPicPr/>
                <p:nvPr/>
              </p:nvPicPr>
              <p:blipFill>
                <a:blip r:embed="rId510"/>
                <a:stretch>
                  <a:fillRect/>
                </a:stretch>
              </p:blipFill>
              <p:spPr>
                <a:xfrm>
                  <a:off x="6729050" y="5613451"/>
                  <a:ext cx="2408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1">
              <p14:nvContentPartPr>
                <p14:cNvPr id="149754" name="Freihand 149753">
                  <a:extLst>
                    <a:ext uri="{FF2B5EF4-FFF2-40B4-BE49-F238E27FC236}">
                      <a16:creationId xmlns:a16="http://schemas.microsoft.com/office/drawing/2014/main" id="{F03506C7-6FA4-4E38-BD15-C9658C8CA523}"/>
                    </a:ext>
                  </a:extLst>
                </p14:cNvPr>
                <p14:cNvContentPartPr/>
                <p14:nvPr/>
              </p14:nvContentPartPr>
              <p14:xfrm>
                <a:off x="6925610" y="5579251"/>
                <a:ext cx="24840" cy="13320"/>
              </p14:xfrm>
            </p:contentPart>
          </mc:Choice>
          <mc:Fallback>
            <p:pic>
              <p:nvPicPr>
                <p:cNvPr id="149754" name="Freihand 149753">
                  <a:extLst>
                    <a:ext uri="{FF2B5EF4-FFF2-40B4-BE49-F238E27FC236}">
                      <a16:creationId xmlns:a16="http://schemas.microsoft.com/office/drawing/2014/main" id="{F03506C7-6FA4-4E38-BD15-C9658C8CA523}"/>
                    </a:ext>
                  </a:extLst>
                </p:cNvPr>
                <p:cNvPicPr/>
                <p:nvPr/>
              </p:nvPicPr>
              <p:blipFill>
                <a:blip r:embed="rId512"/>
                <a:stretch>
                  <a:fillRect/>
                </a:stretch>
              </p:blipFill>
              <p:spPr>
                <a:xfrm>
                  <a:off x="6921290" y="5574931"/>
                  <a:ext cx="3348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3">
              <p14:nvContentPartPr>
                <p14:cNvPr id="149755" name="Freihand 149754">
                  <a:extLst>
                    <a:ext uri="{FF2B5EF4-FFF2-40B4-BE49-F238E27FC236}">
                      <a16:creationId xmlns:a16="http://schemas.microsoft.com/office/drawing/2014/main" id="{CA176A34-73CE-4FA4-A3D4-CD671642ACCB}"/>
                    </a:ext>
                  </a:extLst>
                </p14:cNvPr>
                <p14:cNvContentPartPr/>
                <p14:nvPr/>
              </p14:nvContentPartPr>
              <p14:xfrm>
                <a:off x="7019570" y="5569171"/>
                <a:ext cx="303480" cy="148680"/>
              </p14:xfrm>
            </p:contentPart>
          </mc:Choice>
          <mc:Fallback>
            <p:pic>
              <p:nvPicPr>
                <p:cNvPr id="149755" name="Freihand 149754">
                  <a:extLst>
                    <a:ext uri="{FF2B5EF4-FFF2-40B4-BE49-F238E27FC236}">
                      <a16:creationId xmlns:a16="http://schemas.microsoft.com/office/drawing/2014/main" id="{CA176A34-73CE-4FA4-A3D4-CD671642ACCB}"/>
                    </a:ext>
                  </a:extLst>
                </p:cNvPr>
                <p:cNvPicPr/>
                <p:nvPr/>
              </p:nvPicPr>
              <p:blipFill>
                <a:blip r:embed="rId514"/>
                <a:stretch>
                  <a:fillRect/>
                </a:stretch>
              </p:blipFill>
              <p:spPr>
                <a:xfrm>
                  <a:off x="7015250" y="5564851"/>
                  <a:ext cx="31212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5">
              <p14:nvContentPartPr>
                <p14:cNvPr id="149756" name="Freihand 149755">
                  <a:extLst>
                    <a:ext uri="{FF2B5EF4-FFF2-40B4-BE49-F238E27FC236}">
                      <a16:creationId xmlns:a16="http://schemas.microsoft.com/office/drawing/2014/main" id="{4F693E2C-4C43-46D2-88EE-DB7B1DD66A0F}"/>
                    </a:ext>
                  </a:extLst>
                </p14:cNvPr>
                <p14:cNvContentPartPr/>
                <p14:nvPr/>
              </p14:nvContentPartPr>
              <p14:xfrm>
                <a:off x="7324850" y="5619931"/>
                <a:ext cx="93240" cy="106560"/>
              </p14:xfrm>
            </p:contentPart>
          </mc:Choice>
          <mc:Fallback>
            <p:pic>
              <p:nvPicPr>
                <p:cNvPr id="149756" name="Freihand 149755">
                  <a:extLst>
                    <a:ext uri="{FF2B5EF4-FFF2-40B4-BE49-F238E27FC236}">
                      <a16:creationId xmlns:a16="http://schemas.microsoft.com/office/drawing/2014/main" id="{4F693E2C-4C43-46D2-88EE-DB7B1DD66A0F}"/>
                    </a:ext>
                  </a:extLst>
                </p:cNvPr>
                <p:cNvPicPr/>
                <p:nvPr/>
              </p:nvPicPr>
              <p:blipFill>
                <a:blip r:embed="rId516"/>
                <a:stretch>
                  <a:fillRect/>
                </a:stretch>
              </p:blipFill>
              <p:spPr>
                <a:xfrm>
                  <a:off x="7320530" y="5615611"/>
                  <a:ext cx="1018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7">
              <p14:nvContentPartPr>
                <p14:cNvPr id="149757" name="Freihand 149756">
                  <a:extLst>
                    <a:ext uri="{FF2B5EF4-FFF2-40B4-BE49-F238E27FC236}">
                      <a16:creationId xmlns:a16="http://schemas.microsoft.com/office/drawing/2014/main" id="{8173A1E5-8E7F-4F6A-B26E-E302CF535EBF}"/>
                    </a:ext>
                  </a:extLst>
                </p14:cNvPr>
                <p14:cNvContentPartPr/>
                <p14:nvPr/>
              </p14:nvContentPartPr>
              <p14:xfrm>
                <a:off x="7331690" y="5619571"/>
                <a:ext cx="93600" cy="88920"/>
              </p14:xfrm>
            </p:contentPart>
          </mc:Choice>
          <mc:Fallback>
            <p:pic>
              <p:nvPicPr>
                <p:cNvPr id="149757" name="Freihand 149756">
                  <a:extLst>
                    <a:ext uri="{FF2B5EF4-FFF2-40B4-BE49-F238E27FC236}">
                      <a16:creationId xmlns:a16="http://schemas.microsoft.com/office/drawing/2014/main" id="{8173A1E5-8E7F-4F6A-B26E-E302CF535EBF}"/>
                    </a:ext>
                  </a:extLst>
                </p:cNvPr>
                <p:cNvPicPr/>
                <p:nvPr/>
              </p:nvPicPr>
              <p:blipFill>
                <a:blip r:embed="rId518"/>
                <a:stretch>
                  <a:fillRect/>
                </a:stretch>
              </p:blipFill>
              <p:spPr>
                <a:xfrm>
                  <a:off x="7327370" y="5615251"/>
                  <a:ext cx="102240" cy="97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60" name="Gruppieren 149759">
            <a:extLst>
              <a:ext uri="{FF2B5EF4-FFF2-40B4-BE49-F238E27FC236}">
                <a16:creationId xmlns:a16="http://schemas.microsoft.com/office/drawing/2014/main" id="{17C43DD7-1D63-4F6C-B3DD-E8CD7F932CFF}"/>
              </a:ext>
            </a:extLst>
          </p:cNvPr>
          <p:cNvGrpSpPr/>
          <p:nvPr/>
        </p:nvGrpSpPr>
        <p:grpSpPr>
          <a:xfrm>
            <a:off x="7617890" y="5555491"/>
            <a:ext cx="414360" cy="282960"/>
            <a:chOff x="7617890" y="5555491"/>
            <a:chExt cx="414360" cy="2829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19">
              <p14:nvContentPartPr>
                <p14:cNvPr id="149758" name="Freihand 149757">
                  <a:extLst>
                    <a:ext uri="{FF2B5EF4-FFF2-40B4-BE49-F238E27FC236}">
                      <a16:creationId xmlns:a16="http://schemas.microsoft.com/office/drawing/2014/main" id="{155C9D51-BC8F-47BC-84B4-8692478DCB69}"/>
                    </a:ext>
                  </a:extLst>
                </p14:cNvPr>
                <p14:cNvContentPartPr/>
                <p14:nvPr/>
              </p14:nvContentPartPr>
              <p14:xfrm>
                <a:off x="7617890" y="5555491"/>
                <a:ext cx="106560" cy="140760"/>
              </p14:xfrm>
            </p:contentPart>
          </mc:Choice>
          <mc:Fallback>
            <p:pic>
              <p:nvPicPr>
                <p:cNvPr id="149758" name="Freihand 149757">
                  <a:extLst>
                    <a:ext uri="{FF2B5EF4-FFF2-40B4-BE49-F238E27FC236}">
                      <a16:creationId xmlns:a16="http://schemas.microsoft.com/office/drawing/2014/main" id="{155C9D51-BC8F-47BC-84B4-8692478DCB69}"/>
                    </a:ext>
                  </a:extLst>
                </p:cNvPr>
                <p:cNvPicPr/>
                <p:nvPr/>
              </p:nvPicPr>
              <p:blipFill>
                <a:blip r:embed="rId520"/>
                <a:stretch>
                  <a:fillRect/>
                </a:stretch>
              </p:blipFill>
              <p:spPr>
                <a:xfrm>
                  <a:off x="7613570" y="5551171"/>
                  <a:ext cx="11520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1">
              <p14:nvContentPartPr>
                <p14:cNvPr id="149759" name="Freihand 149758">
                  <a:extLst>
                    <a:ext uri="{FF2B5EF4-FFF2-40B4-BE49-F238E27FC236}">
                      <a16:creationId xmlns:a16="http://schemas.microsoft.com/office/drawing/2014/main" id="{F75D74EF-48F5-464B-AA3B-4A81EA5E66EC}"/>
                    </a:ext>
                  </a:extLst>
                </p14:cNvPr>
                <p14:cNvContentPartPr/>
                <p14:nvPr/>
              </p14:nvContentPartPr>
              <p14:xfrm>
                <a:off x="7787810" y="5612011"/>
                <a:ext cx="244440" cy="226440"/>
              </p14:xfrm>
            </p:contentPart>
          </mc:Choice>
          <mc:Fallback>
            <p:pic>
              <p:nvPicPr>
                <p:cNvPr id="149759" name="Freihand 149758">
                  <a:extLst>
                    <a:ext uri="{FF2B5EF4-FFF2-40B4-BE49-F238E27FC236}">
                      <a16:creationId xmlns:a16="http://schemas.microsoft.com/office/drawing/2014/main" id="{F75D74EF-48F5-464B-AA3B-4A81EA5E66EC}"/>
                    </a:ext>
                  </a:extLst>
                </p:cNvPr>
                <p:cNvPicPr/>
                <p:nvPr/>
              </p:nvPicPr>
              <p:blipFill>
                <a:blip r:embed="rId522"/>
                <a:stretch>
                  <a:fillRect/>
                </a:stretch>
              </p:blipFill>
              <p:spPr>
                <a:xfrm>
                  <a:off x="7783490" y="5607691"/>
                  <a:ext cx="253080" cy="235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9769" name="Gruppieren 149768">
            <a:extLst>
              <a:ext uri="{FF2B5EF4-FFF2-40B4-BE49-F238E27FC236}">
                <a16:creationId xmlns:a16="http://schemas.microsoft.com/office/drawing/2014/main" id="{065540E0-D184-4A7B-8AE1-80CE0C772718}"/>
              </a:ext>
            </a:extLst>
          </p:cNvPr>
          <p:cNvGrpSpPr/>
          <p:nvPr/>
        </p:nvGrpSpPr>
        <p:grpSpPr>
          <a:xfrm>
            <a:off x="1652690" y="6065971"/>
            <a:ext cx="913680" cy="428040"/>
            <a:chOff x="1652690" y="6065971"/>
            <a:chExt cx="913680" cy="4280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523">
              <p14:nvContentPartPr>
                <p14:cNvPr id="149763" name="Freihand 149762">
                  <a:extLst>
                    <a:ext uri="{FF2B5EF4-FFF2-40B4-BE49-F238E27FC236}">
                      <a16:creationId xmlns:a16="http://schemas.microsoft.com/office/drawing/2014/main" id="{EDDEC558-A171-46D3-AFB7-01908242D517}"/>
                    </a:ext>
                  </a:extLst>
                </p14:cNvPr>
                <p14:cNvContentPartPr/>
                <p14:nvPr/>
              </p14:nvContentPartPr>
              <p14:xfrm>
                <a:off x="1842050" y="6105211"/>
                <a:ext cx="145080" cy="152640"/>
              </p14:xfrm>
            </p:contentPart>
          </mc:Choice>
          <mc:Fallback>
            <p:pic>
              <p:nvPicPr>
                <p:cNvPr id="149763" name="Freihand 149762">
                  <a:extLst>
                    <a:ext uri="{FF2B5EF4-FFF2-40B4-BE49-F238E27FC236}">
                      <a16:creationId xmlns:a16="http://schemas.microsoft.com/office/drawing/2014/main" id="{EDDEC558-A171-46D3-AFB7-01908242D517}"/>
                    </a:ext>
                  </a:extLst>
                </p:cNvPr>
                <p:cNvPicPr/>
                <p:nvPr/>
              </p:nvPicPr>
              <p:blipFill>
                <a:blip r:embed="rId524"/>
                <a:stretch>
                  <a:fillRect/>
                </a:stretch>
              </p:blipFill>
              <p:spPr>
                <a:xfrm>
                  <a:off x="1837730" y="6100891"/>
                  <a:ext cx="15372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5">
              <p14:nvContentPartPr>
                <p14:cNvPr id="149764" name="Freihand 149763">
                  <a:extLst>
                    <a:ext uri="{FF2B5EF4-FFF2-40B4-BE49-F238E27FC236}">
                      <a16:creationId xmlns:a16="http://schemas.microsoft.com/office/drawing/2014/main" id="{20CC62E4-CE12-4FD4-82E5-6AE4248C2DAD}"/>
                    </a:ext>
                  </a:extLst>
                </p14:cNvPr>
                <p14:cNvContentPartPr/>
                <p14:nvPr/>
              </p14:nvContentPartPr>
              <p14:xfrm>
                <a:off x="1939250" y="6135811"/>
                <a:ext cx="17280" cy="174600"/>
              </p14:xfrm>
            </p:contentPart>
          </mc:Choice>
          <mc:Fallback>
            <p:pic>
              <p:nvPicPr>
                <p:cNvPr id="149764" name="Freihand 149763">
                  <a:extLst>
                    <a:ext uri="{FF2B5EF4-FFF2-40B4-BE49-F238E27FC236}">
                      <a16:creationId xmlns:a16="http://schemas.microsoft.com/office/drawing/2014/main" id="{20CC62E4-CE12-4FD4-82E5-6AE4248C2DAD}"/>
                    </a:ext>
                  </a:extLst>
                </p:cNvPr>
                <p:cNvPicPr/>
                <p:nvPr/>
              </p:nvPicPr>
              <p:blipFill>
                <a:blip r:embed="rId526"/>
                <a:stretch>
                  <a:fillRect/>
                </a:stretch>
              </p:blipFill>
              <p:spPr>
                <a:xfrm>
                  <a:off x="1934930" y="6131491"/>
                  <a:ext cx="2592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7">
              <p14:nvContentPartPr>
                <p14:cNvPr id="149765" name="Freihand 149764">
                  <a:extLst>
                    <a:ext uri="{FF2B5EF4-FFF2-40B4-BE49-F238E27FC236}">
                      <a16:creationId xmlns:a16="http://schemas.microsoft.com/office/drawing/2014/main" id="{A07FB0BF-9544-4BD1-8A4C-A62B74C07451}"/>
                    </a:ext>
                  </a:extLst>
                </p14:cNvPr>
                <p14:cNvContentPartPr/>
                <p14:nvPr/>
              </p14:nvContentPartPr>
              <p14:xfrm>
                <a:off x="2180450" y="6123931"/>
                <a:ext cx="99000" cy="174600"/>
              </p14:xfrm>
            </p:contentPart>
          </mc:Choice>
          <mc:Fallback>
            <p:pic>
              <p:nvPicPr>
                <p:cNvPr id="149765" name="Freihand 149764">
                  <a:extLst>
                    <a:ext uri="{FF2B5EF4-FFF2-40B4-BE49-F238E27FC236}">
                      <a16:creationId xmlns:a16="http://schemas.microsoft.com/office/drawing/2014/main" id="{A07FB0BF-9544-4BD1-8A4C-A62B74C07451}"/>
                    </a:ext>
                  </a:extLst>
                </p:cNvPr>
                <p:cNvPicPr/>
                <p:nvPr/>
              </p:nvPicPr>
              <p:blipFill>
                <a:blip r:embed="rId528"/>
                <a:stretch>
                  <a:fillRect/>
                </a:stretch>
              </p:blipFill>
              <p:spPr>
                <a:xfrm>
                  <a:off x="2176130" y="6119611"/>
                  <a:ext cx="10764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9">
              <p14:nvContentPartPr>
                <p14:cNvPr id="149766" name="Freihand 149765">
                  <a:extLst>
                    <a:ext uri="{FF2B5EF4-FFF2-40B4-BE49-F238E27FC236}">
                      <a16:creationId xmlns:a16="http://schemas.microsoft.com/office/drawing/2014/main" id="{934C953C-990D-469F-A7BA-A25FA621090F}"/>
                    </a:ext>
                  </a:extLst>
                </p14:cNvPr>
                <p14:cNvContentPartPr/>
                <p14:nvPr/>
              </p14:nvContentPartPr>
              <p14:xfrm>
                <a:off x="2093690" y="6065971"/>
                <a:ext cx="111600" cy="110520"/>
              </p14:xfrm>
            </p:contentPart>
          </mc:Choice>
          <mc:Fallback>
            <p:pic>
              <p:nvPicPr>
                <p:cNvPr id="149766" name="Freihand 149765">
                  <a:extLst>
                    <a:ext uri="{FF2B5EF4-FFF2-40B4-BE49-F238E27FC236}">
                      <a16:creationId xmlns:a16="http://schemas.microsoft.com/office/drawing/2014/main" id="{934C953C-990D-469F-A7BA-A25FA621090F}"/>
                    </a:ext>
                  </a:extLst>
                </p:cNvPr>
                <p:cNvPicPr/>
                <p:nvPr/>
              </p:nvPicPr>
              <p:blipFill>
                <a:blip r:embed="rId530"/>
                <a:stretch>
                  <a:fillRect/>
                </a:stretch>
              </p:blipFill>
              <p:spPr>
                <a:xfrm>
                  <a:off x="2089370" y="6061651"/>
                  <a:ext cx="12024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1">
              <p14:nvContentPartPr>
                <p14:cNvPr id="149767" name="Freihand 149766">
                  <a:extLst>
                    <a:ext uri="{FF2B5EF4-FFF2-40B4-BE49-F238E27FC236}">
                      <a16:creationId xmlns:a16="http://schemas.microsoft.com/office/drawing/2014/main" id="{C522E2A6-F6DC-4B6E-B26C-B64F645CF010}"/>
                    </a:ext>
                  </a:extLst>
                </p14:cNvPr>
                <p14:cNvContentPartPr/>
                <p14:nvPr/>
              </p14:nvContentPartPr>
              <p14:xfrm>
                <a:off x="2263610" y="6204211"/>
                <a:ext cx="144720" cy="109080"/>
              </p14:xfrm>
            </p:contentPart>
          </mc:Choice>
          <mc:Fallback>
            <p:pic>
              <p:nvPicPr>
                <p:cNvPr id="149767" name="Freihand 149766">
                  <a:extLst>
                    <a:ext uri="{FF2B5EF4-FFF2-40B4-BE49-F238E27FC236}">
                      <a16:creationId xmlns:a16="http://schemas.microsoft.com/office/drawing/2014/main" id="{C522E2A6-F6DC-4B6E-B26C-B64F645CF010}"/>
                    </a:ext>
                  </a:extLst>
                </p:cNvPr>
                <p:cNvPicPr/>
                <p:nvPr/>
              </p:nvPicPr>
              <p:blipFill>
                <a:blip r:embed="rId532"/>
                <a:stretch>
                  <a:fillRect/>
                </a:stretch>
              </p:blipFill>
              <p:spPr>
                <a:xfrm>
                  <a:off x="2259290" y="6199891"/>
                  <a:ext cx="15336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3">
              <p14:nvContentPartPr>
                <p14:cNvPr id="149768" name="Freihand 149767">
                  <a:extLst>
                    <a:ext uri="{FF2B5EF4-FFF2-40B4-BE49-F238E27FC236}">
                      <a16:creationId xmlns:a16="http://schemas.microsoft.com/office/drawing/2014/main" id="{A25BE264-7D7D-4B2B-86CE-CAAF1906A9A7}"/>
                    </a:ext>
                  </a:extLst>
                </p14:cNvPr>
                <p14:cNvContentPartPr/>
                <p14:nvPr/>
              </p14:nvContentPartPr>
              <p14:xfrm>
                <a:off x="1652690" y="6341011"/>
                <a:ext cx="913680" cy="153000"/>
              </p14:xfrm>
            </p:contentPart>
          </mc:Choice>
          <mc:Fallback>
            <p:pic>
              <p:nvPicPr>
                <p:cNvPr id="149768" name="Freihand 149767">
                  <a:extLst>
                    <a:ext uri="{FF2B5EF4-FFF2-40B4-BE49-F238E27FC236}">
                      <a16:creationId xmlns:a16="http://schemas.microsoft.com/office/drawing/2014/main" id="{A25BE264-7D7D-4B2B-86CE-CAAF1906A9A7}"/>
                    </a:ext>
                  </a:extLst>
                </p:cNvPr>
                <p:cNvPicPr/>
                <p:nvPr/>
              </p:nvPicPr>
              <p:blipFill>
                <a:blip r:embed="rId534"/>
                <a:stretch>
                  <a:fillRect/>
                </a:stretch>
              </p:blipFill>
              <p:spPr>
                <a:xfrm>
                  <a:off x="1648370" y="6336691"/>
                  <a:ext cx="922320" cy="1616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2208837"/>
      </p:ext>
    </p:extLst>
  </p:cSld>
  <p:clrMapOvr>
    <a:masterClrMapping/>
  </p:clrMapOvr>
  <p:transition spd="med"/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6402" name="Rectangle 2"/>
          <p:cNvSpPr>
            <a:spLocks noChangeArrowheads="1"/>
          </p:cNvSpPr>
          <p:nvPr/>
        </p:nvSpPr>
        <p:spPr bwMode="auto">
          <a:xfrm>
            <a:off x="3355550" y="259565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buClrTx/>
              <a:buFontTx/>
              <a:buNone/>
            </a:pPr>
            <a:r>
              <a:rPr lang="de-DE" sz="2400" b="1"/>
              <a:t>High level of employment</a:t>
            </a:r>
            <a:endParaRPr lang="de-DE" sz="2400" b="1" dirty="0"/>
          </a:p>
        </p:txBody>
      </p:sp>
      <p:sp>
        <p:nvSpPr>
          <p:cNvPr id="486403" name="Text Box 3"/>
          <p:cNvSpPr txBox="1">
            <a:spLocks noChangeArrowheads="1"/>
          </p:cNvSpPr>
          <p:nvPr/>
        </p:nvSpPr>
        <p:spPr bwMode="auto">
          <a:xfrm>
            <a:off x="742249" y="1096099"/>
            <a:ext cx="9538010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Principal aim is to reach a state of full employment.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r>
              <a:rPr lang="de-DE" dirty="0">
                <a:solidFill>
                  <a:schemeClr val="tx1"/>
                </a:solidFill>
              </a:rPr>
              <a:t>	</a:t>
            </a:r>
            <a:r>
              <a:rPr lang="de-DE">
                <a:solidFill>
                  <a:schemeClr val="tx1"/>
                </a:solidFill>
              </a:rPr>
              <a:t>	→ every person willing has a job.</a:t>
            </a:r>
            <a:endParaRPr lang="de-DE" dirty="0">
              <a:solidFill>
                <a:schemeClr val="tx1"/>
              </a:solidFill>
            </a:endParaRPr>
          </a:p>
          <a:p>
            <a:pPr marL="0" indent="0"/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	The general variable to measure unemployment is the unemployment       	rate.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marL="342900" indent="-342900">
              <a:buFont typeface="Arial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In Germany a level of </a:t>
            </a:r>
            <a:r>
              <a:rPr lang="de-DE" dirty="0">
                <a:solidFill>
                  <a:schemeClr val="tx1"/>
                </a:solidFill>
              </a:rPr>
              <a:t>3%-4</a:t>
            </a:r>
            <a:r>
              <a:rPr lang="de-DE">
                <a:solidFill>
                  <a:schemeClr val="tx1"/>
                </a:solidFill>
              </a:rPr>
              <a:t>% unemployment rate is considered as a state of full eployment.</a:t>
            </a:r>
            <a:r>
              <a:rPr lang="de-DE" sz="2000">
                <a:solidFill>
                  <a:schemeClr val="tx1"/>
                </a:solidFill>
              </a:rPr>
              <a:t> 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8" name="Rechteck 7">
            <a:extLst>
              <a:ext uri="{FF2B5EF4-FFF2-40B4-BE49-F238E27FC236}">
                <a16:creationId xmlns:a16="http://schemas.microsoft.com/office/drawing/2014/main" id="{D442FED7-0BE4-414F-A66A-D3114D0A9FC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999E71E5-B2A6-43BB-9E66-50A3CD3705DA}"/>
                  </a:ext>
                </a:extLst>
              </p14:cNvPr>
              <p14:cNvContentPartPr/>
              <p14:nvPr/>
            </p14:nvContentPartPr>
            <p14:xfrm>
              <a:off x="1351010" y="1495411"/>
              <a:ext cx="1857600" cy="5472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999E71E5-B2A6-43BB-9E66-50A3CD3705DA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1346690" y="1491091"/>
                <a:ext cx="186624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50C94B90-0F75-4CCD-8988-46B1EEA5AC93}"/>
                  </a:ext>
                </a:extLst>
              </p14:cNvPr>
              <p14:cNvContentPartPr/>
              <p14:nvPr/>
            </p14:nvContentPartPr>
            <p14:xfrm>
              <a:off x="4625930" y="1482451"/>
              <a:ext cx="2940480" cy="7236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50C94B90-0F75-4CCD-8988-46B1EEA5AC93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4621610" y="1478131"/>
                <a:ext cx="2949120" cy="8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6D81B315-F397-4184-A5F2-E33C28F8BBCD}"/>
                  </a:ext>
                </a:extLst>
              </p14:cNvPr>
              <p14:cNvContentPartPr/>
              <p14:nvPr/>
            </p14:nvContentPartPr>
            <p14:xfrm>
              <a:off x="1645490" y="1863331"/>
              <a:ext cx="3609360" cy="615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6D81B315-F397-4184-A5F2-E33C28F8BBCD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641170" y="1859011"/>
                <a:ext cx="3618000" cy="70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9551345C-E689-46E7-B997-DC2F0E58AF37}"/>
                  </a:ext>
                </a:extLst>
              </p14:cNvPr>
              <p14:cNvContentPartPr/>
              <p14:nvPr/>
            </p14:nvContentPartPr>
            <p14:xfrm>
              <a:off x="3267650" y="1519531"/>
              <a:ext cx="958680" cy="57132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9551345C-E689-46E7-B997-DC2F0E58AF37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3263330" y="1515211"/>
                <a:ext cx="967320" cy="57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1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107C7F05-A796-41BA-8D67-AB1C20FB73FD}"/>
                  </a:ext>
                </a:extLst>
              </p14:cNvPr>
              <p14:cNvContentPartPr/>
              <p14:nvPr/>
            </p14:nvContentPartPr>
            <p14:xfrm>
              <a:off x="7420250" y="2607811"/>
              <a:ext cx="2453040" cy="8424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107C7F05-A796-41BA-8D67-AB1C20FB73FD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7415930" y="2603491"/>
                <a:ext cx="2461680" cy="92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3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57E30C56-E47D-4545-82EA-5E3EEA73B543}"/>
                  </a:ext>
                </a:extLst>
              </p14:cNvPr>
              <p14:cNvContentPartPr/>
              <p14:nvPr/>
            </p14:nvContentPartPr>
            <p14:xfrm>
              <a:off x="1259570" y="2990131"/>
              <a:ext cx="819360" cy="59760"/>
            </p14:xfrm>
          </p:contentPart>
        </mc:Choice>
        <mc:Fallback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57E30C56-E47D-4545-82EA-5E3EEA73B543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1255250" y="2985811"/>
                <a:ext cx="828000" cy="68400"/>
              </a:xfrm>
              <a:prstGeom prst="rect">
                <a:avLst/>
              </a:prstGeom>
            </p:spPr>
          </p:pic>
        </mc:Fallback>
      </mc:AlternateContent>
      <p:grpSp>
        <p:nvGrpSpPr>
          <p:cNvPr id="34" name="Gruppieren 33">
            <a:extLst>
              <a:ext uri="{FF2B5EF4-FFF2-40B4-BE49-F238E27FC236}">
                <a16:creationId xmlns:a16="http://schemas.microsoft.com/office/drawing/2014/main" id="{729A883A-05E6-4048-8082-920627361A7E}"/>
              </a:ext>
            </a:extLst>
          </p:cNvPr>
          <p:cNvGrpSpPr/>
          <p:nvPr/>
        </p:nvGrpSpPr>
        <p:grpSpPr>
          <a:xfrm>
            <a:off x="3471410" y="3161131"/>
            <a:ext cx="2759400" cy="1752840"/>
            <a:chOff x="3471410" y="3161131"/>
            <a:chExt cx="2759400" cy="17528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B17726F4-9416-48B0-A2F8-04047F02FFE6}"/>
                    </a:ext>
                  </a:extLst>
                </p14:cNvPr>
                <p14:cNvContentPartPr/>
                <p14:nvPr/>
              </p14:nvContentPartPr>
              <p14:xfrm>
                <a:off x="3601010" y="3161131"/>
                <a:ext cx="1200960" cy="8373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B17726F4-9416-48B0-A2F8-04047F02FFE6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3596690" y="3156811"/>
                  <a:ext cx="1209600" cy="84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64BB1DA5-A60B-4455-8460-2D5D5489AA46}"/>
                    </a:ext>
                  </a:extLst>
                </p14:cNvPr>
                <p14:cNvContentPartPr/>
                <p14:nvPr/>
              </p14:nvContentPartPr>
              <p14:xfrm>
                <a:off x="3960290" y="4080211"/>
                <a:ext cx="77400" cy="31464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64BB1DA5-A60B-4455-8460-2D5D5489AA46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3955970" y="4075891"/>
                  <a:ext cx="86040" cy="32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0C4DF243-19AB-4ED1-A0AF-427E02A3CF39}"/>
                    </a:ext>
                  </a:extLst>
                </p14:cNvPr>
                <p14:cNvContentPartPr/>
                <p14:nvPr/>
              </p14:nvContentPartPr>
              <p14:xfrm>
                <a:off x="3883970" y="4078051"/>
                <a:ext cx="178920" cy="12096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0C4DF243-19AB-4ED1-A0AF-427E02A3CF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3879650" y="4073731"/>
                  <a:ext cx="187560" cy="129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DBC1B28F-7A42-4E56-ACC4-7086085F25EF}"/>
                    </a:ext>
                  </a:extLst>
                </p14:cNvPr>
                <p14:cNvContentPartPr/>
                <p14:nvPr/>
              </p14:nvContentPartPr>
              <p14:xfrm>
                <a:off x="3668690" y="4498531"/>
                <a:ext cx="146880" cy="21816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DBC1B28F-7A42-4E56-ACC4-7086085F25EF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664370" y="4494211"/>
                  <a:ext cx="1555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162C296B-5AA0-48F9-AAF3-E1BAAE8EB939}"/>
                    </a:ext>
                  </a:extLst>
                </p14:cNvPr>
                <p14:cNvContentPartPr/>
                <p14:nvPr/>
              </p14:nvContentPartPr>
              <p14:xfrm>
                <a:off x="3858410" y="4494211"/>
                <a:ext cx="133560" cy="1411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162C296B-5AA0-48F9-AAF3-E1BAAE8EB939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854090" y="4489891"/>
                  <a:ext cx="14220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07634BB2-D5E0-4EC5-AFD3-6C23919D3307}"/>
                    </a:ext>
                  </a:extLst>
                </p14:cNvPr>
                <p14:cNvContentPartPr/>
                <p14:nvPr/>
              </p14:nvContentPartPr>
              <p14:xfrm>
                <a:off x="4010330" y="4470451"/>
                <a:ext cx="106560" cy="10692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07634BB2-D5E0-4EC5-AFD3-6C23919D330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4006010" y="4466131"/>
                  <a:ext cx="11520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B95E5A0-B272-4BF4-B72A-2358B6C50A93}"/>
                    </a:ext>
                  </a:extLst>
                </p14:cNvPr>
                <p14:cNvContentPartPr/>
                <p14:nvPr/>
              </p14:nvContentPartPr>
              <p14:xfrm>
                <a:off x="4152170" y="4462891"/>
                <a:ext cx="27000" cy="986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B95E5A0-B272-4BF4-B72A-2358B6C50A93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4147850" y="4458571"/>
                  <a:ext cx="3564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F9EAEB9-6C39-4EEB-95CA-43E615708F1C}"/>
                    </a:ext>
                  </a:extLst>
                </p14:cNvPr>
                <p14:cNvContentPartPr/>
                <p14:nvPr/>
              </p14:nvContentPartPr>
              <p14:xfrm>
                <a:off x="4130930" y="4389091"/>
                <a:ext cx="12600" cy="1188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F9EAEB9-6C39-4EEB-95CA-43E615708F1C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4126610" y="4384771"/>
                  <a:ext cx="212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52BF44B1-FEF4-4D0D-9950-71BA9A6A7423}"/>
                    </a:ext>
                  </a:extLst>
                </p14:cNvPr>
                <p14:cNvContentPartPr/>
                <p14:nvPr/>
              </p14:nvContentPartPr>
              <p14:xfrm>
                <a:off x="4229930" y="4299811"/>
                <a:ext cx="252360" cy="26136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52BF44B1-FEF4-4D0D-9950-71BA9A6A7423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225610" y="4295491"/>
                  <a:ext cx="261000" cy="27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1686EEE8-B742-4A8E-BF03-BEFC5256AB67}"/>
                    </a:ext>
                  </a:extLst>
                </p14:cNvPr>
                <p14:cNvContentPartPr/>
                <p14:nvPr/>
              </p14:nvContentPartPr>
              <p14:xfrm>
                <a:off x="4646810" y="4353811"/>
                <a:ext cx="124560" cy="13968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1686EEE8-B742-4A8E-BF03-BEFC5256AB67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4642490" y="4349491"/>
                  <a:ext cx="13320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AEEAAAC5-822E-4A4C-8C77-B6372EF099DB}"/>
                    </a:ext>
                  </a:extLst>
                </p14:cNvPr>
                <p14:cNvContentPartPr/>
                <p14:nvPr/>
              </p14:nvContentPartPr>
              <p14:xfrm>
                <a:off x="4766690" y="4312411"/>
                <a:ext cx="129600" cy="11376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AEEAAAC5-822E-4A4C-8C77-B6372EF099D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4762370" y="4308091"/>
                  <a:ext cx="13824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47CB5568-94A1-425B-A832-C2E0C639030E}"/>
                    </a:ext>
                  </a:extLst>
                </p14:cNvPr>
                <p14:cNvContentPartPr/>
                <p14:nvPr/>
              </p14:nvContentPartPr>
              <p14:xfrm>
                <a:off x="4898090" y="4298011"/>
                <a:ext cx="68400" cy="10260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47CB5568-94A1-425B-A832-C2E0C639030E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893770" y="4293691"/>
                  <a:ext cx="7704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BDE98828-07C7-408C-A9A5-AECE27B1D054}"/>
                    </a:ext>
                  </a:extLst>
                </p14:cNvPr>
                <p14:cNvContentPartPr/>
                <p14:nvPr/>
              </p14:nvContentPartPr>
              <p14:xfrm>
                <a:off x="4986650" y="4285411"/>
                <a:ext cx="203400" cy="10548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BDE98828-07C7-408C-A9A5-AECE27B1D054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4982330" y="4281091"/>
                  <a:ext cx="2120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CEDF2E3B-340E-49D1-ABBA-1E106B295B2A}"/>
                    </a:ext>
                  </a:extLst>
                </p14:cNvPr>
                <p14:cNvContentPartPr/>
                <p14:nvPr/>
              </p14:nvContentPartPr>
              <p14:xfrm>
                <a:off x="5223530" y="4271011"/>
                <a:ext cx="23040" cy="9180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CEDF2E3B-340E-49D1-ABBA-1E106B295B2A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5219210" y="4266691"/>
                  <a:ext cx="316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FCE016B1-0D8E-4F5A-8E94-8404733D77C6}"/>
                    </a:ext>
                  </a:extLst>
                </p14:cNvPr>
                <p14:cNvContentPartPr/>
                <p14:nvPr/>
              </p14:nvContentPartPr>
              <p14:xfrm>
                <a:off x="5268530" y="4158691"/>
                <a:ext cx="151200" cy="31356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FCE016B1-0D8E-4F5A-8E94-8404733D77C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264210" y="4154371"/>
                  <a:ext cx="159840" cy="32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FA84EDC6-BB55-4DDE-846B-C726F0FF4DC3}"/>
                    </a:ext>
                  </a:extLst>
                </p14:cNvPr>
                <p14:cNvContentPartPr/>
                <p14:nvPr/>
              </p14:nvContentPartPr>
              <p14:xfrm>
                <a:off x="5172410" y="4123771"/>
                <a:ext cx="360" cy="36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FA84EDC6-BB55-4DDE-846B-C726F0FF4DC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5168090" y="41194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68BD9E4-690A-477B-B31D-250F2B5B2E75}"/>
                    </a:ext>
                  </a:extLst>
                </p14:cNvPr>
                <p14:cNvContentPartPr/>
                <p14:nvPr/>
              </p14:nvContentPartPr>
              <p14:xfrm>
                <a:off x="5501090" y="4183531"/>
                <a:ext cx="129240" cy="14724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68BD9E4-690A-477B-B31D-250F2B5B2E75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5496770" y="4179211"/>
                  <a:ext cx="13788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312EC29F-26CE-4896-9408-84A3BFE13FE8}"/>
                    </a:ext>
                  </a:extLst>
                </p14:cNvPr>
                <p14:cNvContentPartPr/>
                <p14:nvPr/>
              </p14:nvContentPartPr>
              <p14:xfrm>
                <a:off x="5636810" y="4205851"/>
                <a:ext cx="68400" cy="22428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312EC29F-26CE-4896-9408-84A3BFE13FE8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632490" y="4201531"/>
                  <a:ext cx="77040" cy="23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D80F651D-2C21-4DF6-A60A-375F188D2E39}"/>
                    </a:ext>
                  </a:extLst>
                </p14:cNvPr>
                <p14:cNvContentPartPr/>
                <p14:nvPr/>
              </p14:nvContentPartPr>
              <p14:xfrm>
                <a:off x="5750930" y="4092811"/>
                <a:ext cx="60480" cy="20520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D80F651D-2C21-4DF6-A60A-375F188D2E3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746610" y="4088491"/>
                  <a:ext cx="6912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5399F153-C495-439E-8FF7-18F264EE5C2D}"/>
                    </a:ext>
                  </a:extLst>
                </p14:cNvPr>
                <p14:cNvContentPartPr/>
                <p14:nvPr/>
              </p14:nvContentPartPr>
              <p14:xfrm>
                <a:off x="5673170" y="4208011"/>
                <a:ext cx="62640" cy="8208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5399F153-C495-439E-8FF7-18F264EE5C2D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68850" y="4203691"/>
                  <a:ext cx="71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A49993E5-33A3-4F6C-AEDC-D63E67A4B44F}"/>
                    </a:ext>
                  </a:extLst>
                </p14:cNvPr>
                <p14:cNvContentPartPr/>
                <p14:nvPr/>
              </p14:nvContentPartPr>
              <p14:xfrm>
                <a:off x="5766770" y="4161211"/>
                <a:ext cx="370800" cy="8640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A49993E5-33A3-4F6C-AEDC-D63E67A4B44F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762450" y="4156891"/>
                  <a:ext cx="37944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0D7990D-D496-4582-BA36-07A4EF3C14F5}"/>
                    </a:ext>
                  </a:extLst>
                </p14:cNvPr>
                <p14:cNvContentPartPr/>
                <p14:nvPr/>
              </p14:nvContentPartPr>
              <p14:xfrm>
                <a:off x="3471410" y="4356331"/>
                <a:ext cx="2759400" cy="557640"/>
              </p14:xfrm>
            </p:contentPart>
          </mc:Choice>
          <mc:Fallback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0D7990D-D496-4582-BA36-07A4EF3C14F5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3467090" y="4352011"/>
                  <a:ext cx="2768040" cy="566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6DA99827-BDB3-41F8-AF37-49FF2BF6AADF}"/>
                  </a:ext>
                </a:extLst>
              </p14:cNvPr>
              <p14:cNvContentPartPr/>
              <p14:nvPr/>
            </p14:nvContentPartPr>
            <p14:xfrm>
              <a:off x="3703610" y="3179131"/>
              <a:ext cx="1198440" cy="62280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6DA99827-BDB3-41F8-AF37-49FF2BF6AADF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99290" y="3174811"/>
                <a:ext cx="1207080" cy="63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1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7246D00A-D83E-4345-B0E0-B3FDD5E1D791}"/>
                  </a:ext>
                </a:extLst>
              </p14:cNvPr>
              <p14:cNvContentPartPr/>
              <p14:nvPr/>
            </p14:nvContentPartPr>
            <p14:xfrm>
              <a:off x="5302370" y="1066651"/>
              <a:ext cx="2588400" cy="639360"/>
            </p14:xfrm>
          </p:contentPart>
        </mc:Choice>
        <mc:Fallback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7246D00A-D83E-4345-B0E0-B3FDD5E1D791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5298050" y="1062331"/>
                <a:ext cx="2597040" cy="6480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1585615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8450" name="Rectangle 2"/>
          <p:cNvSpPr>
            <a:spLocks noChangeArrowheads="1"/>
          </p:cNvSpPr>
          <p:nvPr/>
        </p:nvSpPr>
        <p:spPr bwMode="auto">
          <a:xfrm>
            <a:off x="1360448" y="215752"/>
            <a:ext cx="930011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Development of unemployment in Germany</a:t>
            </a:r>
            <a:endParaRPr lang="de-DE" b="1" dirty="0"/>
          </a:p>
        </p:txBody>
      </p:sp>
      <p:sp>
        <p:nvSpPr>
          <p:cNvPr id="488452" name="Text Box 4"/>
          <p:cNvSpPr txBox="1">
            <a:spLocks noChangeArrowheads="1"/>
          </p:cNvSpPr>
          <p:nvPr/>
        </p:nvSpPr>
        <p:spPr bwMode="auto">
          <a:xfrm>
            <a:off x="568326" y="5201108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282E1427-5C1E-45E3-91F9-9BB624F41A30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C4C95A2D-0331-5563-8335-3316370AD20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0485" y="695310"/>
            <a:ext cx="7866361" cy="4562490"/>
          </a:xfrm>
          <a:prstGeom prst="rect">
            <a:avLst/>
          </a:prstGeom>
        </p:spPr>
      </p:pic>
      <mc:AlternateContent xmlns:mc="http://schemas.openxmlformats.org/markup-compatibility/2006">
        <mc:Choice xmlns:p14="http://schemas.microsoft.com/office/powerpoint/2010/main" Requires="p14">
          <p:contentPart p14:bwMode="auto" r:id="rId4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6E7E6608-FD9E-4E52-8E55-774C9CBD13F0}"/>
                  </a:ext>
                </a:extLst>
              </p14:cNvPr>
              <p14:cNvContentPartPr/>
              <p14:nvPr/>
            </p14:nvContentPartPr>
            <p14:xfrm>
              <a:off x="1485290" y="1884571"/>
              <a:ext cx="2096640" cy="90648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6E7E6608-FD9E-4E52-8E55-774C9CBD13F0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480970" y="1880251"/>
                <a:ext cx="2105280" cy="91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F1D515FC-0716-411E-8911-5B5472B80037}"/>
                  </a:ext>
                </a:extLst>
              </p14:cNvPr>
              <p14:cNvContentPartPr/>
              <p14:nvPr/>
            </p14:nvContentPartPr>
            <p14:xfrm>
              <a:off x="3554570" y="1869811"/>
              <a:ext cx="360" cy="360"/>
            </p14:xfrm>
          </p:contentPart>
        </mc:Choice>
        <mc:Fallback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F1D515FC-0716-411E-8911-5B5472B80037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3550250" y="1865491"/>
                <a:ext cx="9000" cy="9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3563947D-5B81-41CE-B358-727692F034E4}"/>
                  </a:ext>
                </a:extLst>
              </p14:cNvPr>
              <p14:cNvContentPartPr/>
              <p14:nvPr/>
            </p14:nvContentPartPr>
            <p14:xfrm>
              <a:off x="3349370" y="1773331"/>
              <a:ext cx="347760" cy="20376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3563947D-5B81-41CE-B358-727692F034E4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3345050" y="1769011"/>
                <a:ext cx="356400" cy="2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0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3536A323-E6BC-4288-9A4B-87040C8C7DA0}"/>
                  </a:ext>
                </a:extLst>
              </p14:cNvPr>
              <p14:cNvContentPartPr/>
              <p14:nvPr/>
            </p14:nvContentPartPr>
            <p14:xfrm>
              <a:off x="4561850" y="1987171"/>
              <a:ext cx="2206440" cy="1241280"/>
            </p14:xfrm>
          </p:contentPart>
        </mc:Choice>
        <mc:Fallback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3536A323-E6BC-4288-9A4B-87040C8C7DA0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4557530" y="1982851"/>
                <a:ext cx="2215080" cy="124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2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90F3AFBA-5D7F-407E-9703-AEFE6D16F189}"/>
                  </a:ext>
                </a:extLst>
              </p14:cNvPr>
              <p14:cNvContentPartPr/>
              <p14:nvPr/>
            </p14:nvContentPartPr>
            <p14:xfrm>
              <a:off x="4542770" y="2014531"/>
              <a:ext cx="1935360" cy="1184400"/>
            </p14:xfrm>
          </p:contentPart>
        </mc:Choice>
        <mc:Fallback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90F3AFBA-5D7F-407E-9703-AEFE6D16F189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4538450" y="2010211"/>
                <a:ext cx="1944000" cy="1193040"/>
              </a:xfrm>
              <a:prstGeom prst="rect">
                <a:avLst/>
              </a:prstGeom>
            </p:spPr>
          </p:pic>
        </mc:Fallback>
      </mc:AlternateContent>
      <p:grpSp>
        <p:nvGrpSpPr>
          <p:cNvPr id="40" name="Gruppieren 39">
            <a:extLst>
              <a:ext uri="{FF2B5EF4-FFF2-40B4-BE49-F238E27FC236}">
                <a16:creationId xmlns:a16="http://schemas.microsoft.com/office/drawing/2014/main" id="{7EBCF644-D242-4945-BDFA-F18F3CD128B1}"/>
              </a:ext>
            </a:extLst>
          </p:cNvPr>
          <p:cNvGrpSpPr/>
          <p:nvPr/>
        </p:nvGrpSpPr>
        <p:grpSpPr>
          <a:xfrm>
            <a:off x="4173770" y="718171"/>
            <a:ext cx="3173760" cy="2379240"/>
            <a:chOff x="4173770" y="718171"/>
            <a:chExt cx="3173760" cy="23792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C1040F4-C802-4410-8082-9D5EAB9D8396}"/>
                    </a:ext>
                  </a:extLst>
                </p14:cNvPr>
                <p14:cNvContentPartPr/>
                <p14:nvPr/>
              </p14:nvContentPartPr>
              <p14:xfrm>
                <a:off x="4173770" y="1995811"/>
                <a:ext cx="2219400" cy="964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C1040F4-C802-4410-8082-9D5EAB9D8396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4169450" y="1991491"/>
                  <a:ext cx="2228040" cy="9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1364B531-BC2F-48FD-B48B-E0BAA80CEF55}"/>
                    </a:ext>
                  </a:extLst>
                </p14:cNvPr>
                <p14:cNvContentPartPr/>
                <p14:nvPr/>
              </p14:nvContentPartPr>
              <p14:xfrm>
                <a:off x="6102290" y="2838931"/>
                <a:ext cx="387000" cy="22356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1364B531-BC2F-48FD-B48B-E0BAA80CEF55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6097970" y="2834611"/>
                  <a:ext cx="395640" cy="23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54980ED-BFEB-4EA2-90C8-517F8522B004}"/>
                    </a:ext>
                  </a:extLst>
                </p14:cNvPr>
                <p14:cNvContentPartPr/>
                <p14:nvPr/>
              </p14:nvContentPartPr>
              <p14:xfrm>
                <a:off x="4556450" y="2022091"/>
                <a:ext cx="309600" cy="67788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54980ED-BFEB-4EA2-90C8-517F8522B004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4552130" y="2017771"/>
                  <a:ext cx="318240" cy="68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BCF13B6C-ACB1-4A68-86E9-443EF611BD8E}"/>
                    </a:ext>
                  </a:extLst>
                </p14:cNvPr>
                <p14:cNvContentPartPr/>
                <p14:nvPr/>
              </p14:nvContentPartPr>
              <p14:xfrm>
                <a:off x="6637610" y="2532931"/>
                <a:ext cx="228600" cy="56448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BCF13B6C-ACB1-4A68-86E9-443EF611BD8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633290" y="2528611"/>
                  <a:ext cx="237240" cy="57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435D8E5-43EF-482F-9A3C-01D2E07703B0}"/>
                    </a:ext>
                  </a:extLst>
                </p14:cNvPr>
                <p14:cNvContentPartPr/>
                <p14:nvPr/>
              </p14:nvContentPartPr>
              <p14:xfrm>
                <a:off x="4783250" y="1198411"/>
                <a:ext cx="816840" cy="82044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435D8E5-43EF-482F-9A3C-01D2E07703B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4778930" y="1194091"/>
                  <a:ext cx="825480" cy="82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0912A4BD-729D-4AEC-8350-3D8681D93295}"/>
                    </a:ext>
                  </a:extLst>
                </p14:cNvPr>
                <p14:cNvContentPartPr/>
                <p14:nvPr/>
              </p14:nvContentPartPr>
              <p14:xfrm>
                <a:off x="5600810" y="1213891"/>
                <a:ext cx="1104480" cy="122220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0912A4BD-729D-4AEC-8350-3D8681D93295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5596490" y="1209571"/>
                  <a:ext cx="1113120" cy="123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DDF24FBC-6EF3-4A69-AC1C-EA92BCEEF7CD}"/>
                    </a:ext>
                  </a:extLst>
                </p14:cNvPr>
                <p14:cNvContentPartPr/>
                <p14:nvPr/>
              </p14:nvContentPartPr>
              <p14:xfrm>
                <a:off x="4858850" y="918691"/>
                <a:ext cx="233280" cy="24984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DDF24FBC-6EF3-4A69-AC1C-EA92BCEEF7CD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4854530" y="914371"/>
                  <a:ext cx="24192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B4A88AE0-A867-4914-B685-D1C999FAB246}"/>
                    </a:ext>
                  </a:extLst>
                </p14:cNvPr>
                <p14:cNvContentPartPr/>
                <p14:nvPr/>
              </p14:nvContentPartPr>
              <p14:xfrm>
                <a:off x="5047130" y="932011"/>
                <a:ext cx="262800" cy="73800"/>
              </p14:xfrm>
            </p:contentPart>
          </mc:Choice>
          <mc:Fallback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B4A88AE0-A867-4914-B685-D1C999FAB246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5042810" y="927691"/>
                  <a:ext cx="27144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DAD9FF5-C41B-4C03-8A6F-39077ECF059F}"/>
                    </a:ext>
                  </a:extLst>
                </p14:cNvPr>
                <p14:cNvContentPartPr/>
                <p14:nvPr/>
              </p14:nvContentPartPr>
              <p14:xfrm>
                <a:off x="5308490" y="873331"/>
                <a:ext cx="131760" cy="80280"/>
              </p14:xfrm>
            </p:contentPart>
          </mc:Choice>
          <mc:Fallback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DAD9FF5-C41B-4C03-8A6F-39077ECF059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5304170" y="869011"/>
                  <a:ext cx="140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542161AB-6303-4E49-B1A0-EF152DDA2FC0}"/>
                    </a:ext>
                  </a:extLst>
                </p14:cNvPr>
                <p14:cNvContentPartPr/>
                <p14:nvPr/>
              </p14:nvContentPartPr>
              <p14:xfrm>
                <a:off x="5416850" y="812491"/>
                <a:ext cx="50400" cy="4284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542161AB-6303-4E49-B1A0-EF152DDA2FC0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5412530" y="808171"/>
                  <a:ext cx="59040" cy="5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22E008E2-F184-4E88-8B1E-E89FF90F8FAE}"/>
                    </a:ext>
                  </a:extLst>
                </p14:cNvPr>
                <p14:cNvContentPartPr/>
                <p14:nvPr/>
              </p14:nvContentPartPr>
              <p14:xfrm>
                <a:off x="5470490" y="718171"/>
                <a:ext cx="277200" cy="1814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22E008E2-F184-4E88-8B1E-E89FF90F8FAE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466170" y="713851"/>
                  <a:ext cx="285840" cy="19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01F01ADD-A7E5-46C1-B01F-3D5BB00D13A5}"/>
                    </a:ext>
                  </a:extLst>
                </p14:cNvPr>
                <p14:cNvContentPartPr/>
                <p14:nvPr/>
              </p14:nvContentPartPr>
              <p14:xfrm>
                <a:off x="5113370" y="1110571"/>
                <a:ext cx="138600" cy="11700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01F01ADD-A7E5-46C1-B01F-3D5BB00D13A5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5109050" y="1106251"/>
                  <a:ext cx="1472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8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F4F9E5DB-A2F2-4891-9E7D-49FE7AC02692}"/>
                    </a:ext>
                  </a:extLst>
                </p14:cNvPr>
                <p14:cNvContentPartPr/>
                <p14:nvPr/>
              </p14:nvContentPartPr>
              <p14:xfrm>
                <a:off x="5242970" y="1071691"/>
                <a:ext cx="137160" cy="12132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F4F9E5DB-A2F2-4891-9E7D-49FE7AC02692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5238650" y="1067371"/>
                  <a:ext cx="1458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0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BEC1E99-887C-4679-89E6-E99AF783B386}"/>
                    </a:ext>
                  </a:extLst>
                </p14:cNvPr>
                <p14:cNvContentPartPr/>
                <p14:nvPr/>
              </p14:nvContentPartPr>
              <p14:xfrm>
                <a:off x="5329370" y="1018051"/>
                <a:ext cx="59400" cy="1008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BEC1E99-887C-4679-89E6-E99AF783B386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5325050" y="1013731"/>
                  <a:ext cx="68040" cy="1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2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63E4E03-660E-4B69-AC6A-6662B5BE7B82}"/>
                    </a:ext>
                  </a:extLst>
                </p14:cNvPr>
                <p14:cNvContentPartPr/>
                <p14:nvPr/>
              </p14:nvContentPartPr>
              <p14:xfrm>
                <a:off x="5382650" y="1016251"/>
                <a:ext cx="89640" cy="10764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63E4E03-660E-4B69-AC6A-6662B5BE7B82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5378330" y="1011931"/>
                  <a:ext cx="98280" cy="11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4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948ACE9-85BD-4B8B-8946-C7DCEB33035A}"/>
                    </a:ext>
                  </a:extLst>
                </p14:cNvPr>
                <p14:cNvContentPartPr/>
                <p14:nvPr/>
              </p14:nvContentPartPr>
              <p14:xfrm>
                <a:off x="5485970" y="981331"/>
                <a:ext cx="28800" cy="11016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948ACE9-85BD-4B8B-8946-C7DCEB33035A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5481650" y="977011"/>
                  <a:ext cx="374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6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E2B433C2-79DC-4479-B949-0A3F7ACFFCEE}"/>
                    </a:ext>
                  </a:extLst>
                </p14:cNvPr>
                <p14:cNvContentPartPr/>
                <p14:nvPr/>
              </p14:nvContentPartPr>
              <p14:xfrm>
                <a:off x="5536010" y="984211"/>
                <a:ext cx="78480" cy="78120"/>
              </p14:xfrm>
            </p:contentPart>
          </mc:Choice>
          <mc:Fallback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E2B433C2-79DC-4479-B949-0A3F7ACFFCEE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5531690" y="979891"/>
                  <a:ext cx="8712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8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345D8A75-1ABA-4885-A096-9A512C8FA577}"/>
                    </a:ext>
                  </a:extLst>
                </p14:cNvPr>
                <p14:cNvContentPartPr/>
                <p14:nvPr/>
              </p14:nvContentPartPr>
              <p14:xfrm>
                <a:off x="6764690" y="2330971"/>
                <a:ext cx="157680" cy="150120"/>
              </p14:xfrm>
            </p:contentPart>
          </mc:Choice>
          <mc:Fallback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345D8A75-1ABA-4885-A096-9A512C8FA577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6760370" y="2326651"/>
                  <a:ext cx="16632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0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7E7ED060-A7BC-4736-9A4D-F4481224B824}"/>
                    </a:ext>
                  </a:extLst>
                </p14:cNvPr>
                <p14:cNvContentPartPr/>
                <p14:nvPr/>
              </p14:nvContentPartPr>
              <p14:xfrm>
                <a:off x="6899330" y="2390371"/>
                <a:ext cx="191520" cy="99360"/>
              </p14:xfrm>
            </p:contentPart>
          </mc:Choice>
          <mc:Fallback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7E7ED060-A7BC-4736-9A4D-F4481224B82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6895010" y="2386051"/>
                  <a:ext cx="2001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2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F086213D-D681-4928-8D8B-1B28ED056C6B}"/>
                    </a:ext>
                  </a:extLst>
                </p14:cNvPr>
                <p14:cNvContentPartPr/>
                <p14:nvPr/>
              </p14:nvContentPartPr>
              <p14:xfrm>
                <a:off x="7109210" y="2356531"/>
                <a:ext cx="183960" cy="60840"/>
              </p14:xfrm>
            </p:contentPart>
          </mc:Choice>
          <mc:Fallback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F086213D-D681-4928-8D8B-1B28ED056C6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7104890" y="2352211"/>
                  <a:ext cx="1926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4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0956E4B1-DB27-4198-A736-EABC3DD4311A}"/>
                    </a:ext>
                  </a:extLst>
                </p14:cNvPr>
                <p14:cNvContentPartPr/>
                <p14:nvPr/>
              </p14:nvContentPartPr>
              <p14:xfrm>
                <a:off x="7300730" y="2315491"/>
                <a:ext cx="46800" cy="50040"/>
              </p14:xfrm>
            </p:contentPart>
          </mc:Choice>
          <mc:Fallback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0956E4B1-DB27-4198-A736-EABC3DD4311A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7296410" y="2311171"/>
                  <a:ext cx="554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6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10F0B419-2EE4-4CCE-B089-2B0779DA3676}"/>
                    </a:ext>
                  </a:extLst>
                </p14:cNvPr>
                <p14:cNvContentPartPr/>
                <p14:nvPr/>
              </p14:nvContentPartPr>
              <p14:xfrm>
                <a:off x="4460330" y="2215411"/>
                <a:ext cx="2056680" cy="69516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10F0B419-2EE4-4CCE-B089-2B0779DA3676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4456010" y="2211091"/>
                  <a:ext cx="2065320" cy="7038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858925710"/>
      </p:ext>
    </p:extLst>
  </p:cSld>
  <p:clrMapOvr>
    <a:masterClrMapping/>
  </p:clrMapOvr>
  <p:transition spd="med"/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075" name="Rectangle 2"/>
          <p:cNvSpPr>
            <a:spLocks noChangeArrowheads="1"/>
          </p:cNvSpPr>
          <p:nvPr/>
        </p:nvSpPr>
        <p:spPr bwMode="auto">
          <a:xfrm>
            <a:off x="2467188" y="192348"/>
            <a:ext cx="7344937" cy="83317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BA</a:t>
            </a:r>
            <a:endParaRPr lang="de-DE" sz="2400" b="1" dirty="0"/>
          </a:p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(registered unemployed people)</a:t>
            </a:r>
            <a:endParaRPr lang="de-DE" sz="2400" b="1" dirty="0"/>
          </a:p>
        </p:txBody>
      </p:sp>
      <p:sp>
        <p:nvSpPr>
          <p:cNvPr id="131076" name="Text Box 3"/>
          <p:cNvSpPr txBox="1">
            <a:spLocks noChangeArrowheads="1"/>
          </p:cNvSpPr>
          <p:nvPr/>
        </p:nvSpPr>
        <p:spPr bwMode="auto">
          <a:xfrm>
            <a:off x="0" y="1025526"/>
            <a:ext cx="9056687" cy="44935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de-DE" sz="2200"/>
              <a:t>Age between 15 – 65 (67) years</a:t>
            </a:r>
            <a:endParaRPr lang="de-DE" sz="2200" dirty="0"/>
          </a:p>
          <a:p>
            <a:endParaRPr lang="de-DE" sz="2200" dirty="0"/>
          </a:p>
          <a:p>
            <a:r>
              <a:rPr lang="en-US" sz="2200"/>
              <a:t>Defined by the Social Code, Book III (SGB III), the unemployed include all those who are</a:t>
            </a:r>
          </a:p>
          <a:p>
            <a:endParaRPr lang="en-US" sz="220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temporarily not employed or work in a job for fewer than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seek employment subject to social insurance contributions for at least 15 hours per week,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in the process are available for placement efforts undertaken by the employment agencies or institutions administering basic security benefits for job-seekers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2200"/>
              <a:t>and have registered there as unemployed.</a:t>
            </a:r>
            <a:endParaRPr lang="de-DE" sz="22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0D4C2494-8FAB-45E6-B670-FA781755F81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>
        <mc:Choice xmlns:p14="http://schemas.microsoft.com/office/powerpoint/2010/main"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502A0CE9-3AE5-4EFD-BA25-884328A0C879}"/>
                  </a:ext>
                </a:extLst>
              </p14:cNvPr>
              <p14:cNvContentPartPr/>
              <p14:nvPr/>
            </p14:nvContentPartPr>
            <p14:xfrm>
              <a:off x="7392890" y="191491"/>
              <a:ext cx="760320" cy="495360"/>
            </p14:xfrm>
          </p:contentPart>
        </mc:Choice>
        <mc:Fallback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502A0CE9-3AE5-4EFD-BA25-884328A0C879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7388570" y="187171"/>
                <a:ext cx="768960" cy="50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">
            <p14:nvContentPartPr>
              <p14:cNvPr id="3" name="Freihand 2">
                <a:extLst>
                  <a:ext uri="{FF2B5EF4-FFF2-40B4-BE49-F238E27FC236}">
                    <a16:creationId xmlns:a16="http://schemas.microsoft.com/office/drawing/2014/main" id="{0B248697-4964-47F9-8631-A4C1C4F996C4}"/>
                  </a:ext>
                </a:extLst>
              </p14:cNvPr>
              <p14:cNvContentPartPr/>
              <p14:nvPr/>
            </p14:nvContentPartPr>
            <p14:xfrm>
              <a:off x="275330" y="1376611"/>
              <a:ext cx="3439800" cy="175320"/>
            </p14:xfrm>
          </p:contentPart>
        </mc:Choice>
        <mc:Fallback>
          <p:pic>
            <p:nvPicPr>
              <p:cNvPr id="3" name="Freihand 2">
                <a:extLst>
                  <a:ext uri="{FF2B5EF4-FFF2-40B4-BE49-F238E27FC236}">
                    <a16:creationId xmlns:a16="http://schemas.microsoft.com/office/drawing/2014/main" id="{0B248697-4964-47F9-8631-A4C1C4F996C4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271010" y="1372291"/>
                <a:ext cx="3448440" cy="183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7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2A85809A-7C35-4B64-8317-0F724424F787}"/>
                  </a:ext>
                </a:extLst>
              </p14:cNvPr>
              <p14:cNvContentPartPr/>
              <p14:nvPr/>
            </p14:nvContentPartPr>
            <p14:xfrm>
              <a:off x="1803890" y="2098771"/>
              <a:ext cx="3578400" cy="24480"/>
            </p14:xfrm>
          </p:contentPart>
        </mc:Choice>
        <mc:Fallback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2A85809A-7C35-4B64-8317-0F724424F787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1799210" y="2094451"/>
                <a:ext cx="358704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9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04DF6651-0098-441E-916B-86C89BCDAE9D}"/>
                  </a:ext>
                </a:extLst>
              </p14:cNvPr>
              <p14:cNvContentPartPr/>
              <p14:nvPr/>
            </p14:nvContentPartPr>
            <p14:xfrm>
              <a:off x="4324250" y="1626451"/>
              <a:ext cx="1137240" cy="587160"/>
            </p14:xfrm>
          </p:contentPart>
        </mc:Choice>
        <mc:Fallback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04DF6651-0098-441E-916B-86C89BCDAE9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4319930" y="1622131"/>
                <a:ext cx="1145880" cy="595800"/>
              </a:xfrm>
              <a:prstGeom prst="rect">
                <a:avLst/>
              </a:prstGeom>
            </p:spPr>
          </p:pic>
        </mc:Fallback>
      </mc:AlternateContent>
      <p:grpSp>
        <p:nvGrpSpPr>
          <p:cNvPr id="9" name="Gruppieren 8">
            <a:extLst>
              <a:ext uri="{FF2B5EF4-FFF2-40B4-BE49-F238E27FC236}">
                <a16:creationId xmlns:a16="http://schemas.microsoft.com/office/drawing/2014/main" id="{A06B35A2-8671-4081-8C0E-775ED6E9E47C}"/>
              </a:ext>
            </a:extLst>
          </p:cNvPr>
          <p:cNvGrpSpPr/>
          <p:nvPr/>
        </p:nvGrpSpPr>
        <p:grpSpPr>
          <a:xfrm>
            <a:off x="382250" y="3072931"/>
            <a:ext cx="3773880" cy="135720"/>
            <a:chOff x="382250" y="3072931"/>
            <a:chExt cx="3773880" cy="135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CA518341-EF84-497B-8F14-BCC302B70F44}"/>
                    </a:ext>
                  </a:extLst>
                </p14:cNvPr>
                <p14:cNvContentPartPr/>
                <p14:nvPr/>
              </p14:nvContentPartPr>
              <p14:xfrm>
                <a:off x="382250" y="3072931"/>
                <a:ext cx="1990440" cy="7092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CA518341-EF84-497B-8F14-BCC302B70F44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377930" y="3068611"/>
                  <a:ext cx="19990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7E0221C5-8E1C-4089-82BC-B909823DEEF1}"/>
                    </a:ext>
                  </a:extLst>
                </p14:cNvPr>
                <p14:cNvContentPartPr/>
                <p14:nvPr/>
              </p14:nvContentPartPr>
              <p14:xfrm>
                <a:off x="2220770" y="3143851"/>
                <a:ext cx="1935360" cy="6480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7E0221C5-8E1C-4089-82BC-B909823DEEF1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2216450" y="3139531"/>
                  <a:ext cx="1944000" cy="734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1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402F5DAB-9DCA-433F-BCE9-64C91407E60F}"/>
                  </a:ext>
                </a:extLst>
              </p14:cNvPr>
              <p14:cNvContentPartPr/>
              <p14:nvPr/>
            </p14:nvContentPartPr>
            <p14:xfrm>
              <a:off x="6433490" y="3140611"/>
              <a:ext cx="1689120" cy="42840"/>
            </p14:xfrm>
          </p:contentPart>
        </mc:Choice>
        <mc:Fallback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402F5DAB-9DCA-433F-BCE9-64C91407E60F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429170" y="3136291"/>
                <a:ext cx="1697760" cy="51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D778BD20-9646-438B-8A86-012965C59E75}"/>
                  </a:ext>
                </a:extLst>
              </p14:cNvPr>
              <p14:cNvContentPartPr/>
              <p14:nvPr/>
            </p14:nvContentPartPr>
            <p14:xfrm>
              <a:off x="340130" y="3707971"/>
              <a:ext cx="2017080" cy="68760"/>
            </p14:xfrm>
          </p:contentPart>
        </mc:Choice>
        <mc:Fallback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D778BD20-9646-438B-8A86-012965C59E75}"/>
                  </a:ext>
                </a:extLst>
              </p:cNvPr>
              <p:cNvPicPr/>
              <p:nvPr/>
            </p:nvPicPr>
            <p:blipFill>
              <a:blip r:embed="rId18"/>
              <a:stretch>
                <a:fillRect/>
              </a:stretch>
            </p:blipFill>
            <p:spPr>
              <a:xfrm>
                <a:off x="335810" y="3703651"/>
                <a:ext cx="2025720" cy="77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1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3AEBCA07-3A7F-4E11-941D-76E66802A88C}"/>
                  </a:ext>
                </a:extLst>
              </p14:cNvPr>
              <p14:cNvContentPartPr/>
              <p14:nvPr/>
            </p14:nvContentPartPr>
            <p14:xfrm>
              <a:off x="382250" y="3755851"/>
              <a:ext cx="1629360" cy="55800"/>
            </p14:xfrm>
          </p:contentPart>
        </mc:Choice>
        <mc:Fallback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3AEBCA07-3A7F-4E11-941D-76E66802A88C}"/>
                  </a:ext>
                </a:extLst>
              </p:cNvPr>
              <p:cNvPicPr/>
              <p:nvPr/>
            </p:nvPicPr>
            <p:blipFill>
              <a:blip r:embed="rId20"/>
              <a:stretch>
                <a:fillRect/>
              </a:stretch>
            </p:blipFill>
            <p:spPr>
              <a:xfrm>
                <a:off x="377930" y="3751531"/>
                <a:ext cx="1638000" cy="6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1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91DFEAD8-9AE1-4FB7-A22F-67057C1BA6B9}"/>
                  </a:ext>
                </a:extLst>
              </p14:cNvPr>
              <p14:cNvContentPartPr/>
              <p14:nvPr/>
            </p14:nvContentPartPr>
            <p14:xfrm>
              <a:off x="1664930" y="4407091"/>
              <a:ext cx="5860800" cy="178920"/>
            </p14:xfrm>
          </p:contentPart>
        </mc:Choice>
        <mc:Fallback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91DFEAD8-9AE1-4FB7-A22F-67057C1BA6B9}"/>
                  </a:ext>
                </a:extLst>
              </p:cNvPr>
              <p:cNvPicPr/>
              <p:nvPr/>
            </p:nvPicPr>
            <p:blipFill>
              <a:blip r:embed="rId22"/>
              <a:stretch>
                <a:fillRect/>
              </a:stretch>
            </p:blipFill>
            <p:spPr>
              <a:xfrm>
                <a:off x="1660610" y="4402771"/>
                <a:ext cx="5869440" cy="18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3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49A9C301-D093-42C2-9C95-DDEB78F39AE3}"/>
                  </a:ext>
                </a:extLst>
              </p14:cNvPr>
              <p14:cNvContentPartPr/>
              <p14:nvPr/>
            </p14:nvContentPartPr>
            <p14:xfrm>
              <a:off x="2927450" y="4709851"/>
              <a:ext cx="5439960" cy="58320"/>
            </p14:xfrm>
          </p:contentPart>
        </mc:Choice>
        <mc:Fallback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49A9C301-D093-42C2-9C95-DDEB78F39AE3}"/>
                  </a:ext>
                </a:extLst>
              </p:cNvPr>
              <p:cNvPicPr/>
              <p:nvPr/>
            </p:nvPicPr>
            <p:blipFill>
              <a:blip r:embed="rId24"/>
              <a:stretch>
                <a:fillRect/>
              </a:stretch>
            </p:blipFill>
            <p:spPr>
              <a:xfrm>
                <a:off x="2923130" y="4705531"/>
                <a:ext cx="5448600" cy="66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5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78216BF-838C-419D-801A-EB81C04671DA}"/>
                  </a:ext>
                </a:extLst>
              </p14:cNvPr>
              <p14:cNvContentPartPr/>
              <p14:nvPr/>
            </p14:nvContentPartPr>
            <p14:xfrm>
              <a:off x="331850" y="5043571"/>
              <a:ext cx="1914480" cy="33840"/>
            </p14:xfrm>
          </p:contentPart>
        </mc:Choice>
        <mc:Fallback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78216BF-838C-419D-801A-EB81C04671DA}"/>
                  </a:ext>
                </a:extLst>
              </p:cNvPr>
              <p:cNvPicPr/>
              <p:nvPr/>
            </p:nvPicPr>
            <p:blipFill>
              <a:blip r:embed="rId26"/>
              <a:stretch>
                <a:fillRect/>
              </a:stretch>
            </p:blipFill>
            <p:spPr>
              <a:xfrm>
                <a:off x="327530" y="5039251"/>
                <a:ext cx="1923120" cy="42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7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F5E405E-3022-44FA-A200-3AB311F0B1FD}"/>
                  </a:ext>
                </a:extLst>
              </p14:cNvPr>
              <p14:cNvContentPartPr/>
              <p14:nvPr/>
            </p14:nvContentPartPr>
            <p14:xfrm>
              <a:off x="750890" y="5486731"/>
              <a:ext cx="4248720" cy="113760"/>
            </p14:xfrm>
          </p:contentPart>
        </mc:Choice>
        <mc:Fallback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F5E405E-3022-44FA-A200-3AB311F0B1FD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746570" y="5482411"/>
                <a:ext cx="4257360" cy="12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29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98638A9D-938F-4E9C-8F25-2285F745DBFD}"/>
                  </a:ext>
                </a:extLst>
              </p14:cNvPr>
              <p14:cNvContentPartPr/>
              <p14:nvPr/>
            </p14:nvContentPartPr>
            <p14:xfrm>
              <a:off x="1338410" y="4962211"/>
              <a:ext cx="1440720" cy="637560"/>
            </p14:xfrm>
          </p:contentPart>
        </mc:Choice>
        <mc:Fallback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98638A9D-938F-4E9C-8F25-2285F745DBFD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1334090" y="4957891"/>
                <a:ext cx="1449360" cy="646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9788165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8210" name="Rectangle 2"/>
          <p:cNvSpPr>
            <a:spLocks noChangeArrowheads="1"/>
          </p:cNvSpPr>
          <p:nvPr/>
        </p:nvSpPr>
        <p:spPr bwMode="auto">
          <a:xfrm>
            <a:off x="2089881" y="48046"/>
            <a:ext cx="730834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en-US" sz="2400" b="1"/>
              <a:t>Steady and appropriate economic growth</a:t>
            </a:r>
            <a:endParaRPr lang="en-US" sz="2400" b="1" dirty="0"/>
          </a:p>
        </p:txBody>
      </p:sp>
      <p:sp>
        <p:nvSpPr>
          <p:cNvPr id="478211" name="Text Box 3"/>
          <p:cNvSpPr txBox="1">
            <a:spLocks noChangeArrowheads="1"/>
          </p:cNvSpPr>
          <p:nvPr/>
        </p:nvSpPr>
        <p:spPr bwMode="auto">
          <a:xfrm>
            <a:off x="552202" y="290319"/>
            <a:ext cx="11639798" cy="31722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r>
              <a:rPr lang="de-DE" sz="2000" u="sng">
                <a:solidFill>
                  <a:schemeClr val="tx1"/>
                </a:solidFill>
              </a:rPr>
              <a:t>Indicators</a:t>
            </a:r>
            <a:endParaRPr lang="de-DE" sz="2000" u="sng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change of overall economic performance, not including singular changes in prices (price adjusted GDP)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Growth of </a:t>
            </a:r>
            <a:r>
              <a:rPr lang="de-DE" sz="2000" b="1">
                <a:solidFill>
                  <a:schemeClr val="tx1"/>
                </a:solidFill>
              </a:rPr>
              <a:t>real</a:t>
            </a:r>
            <a:r>
              <a:rPr lang="de-DE" sz="2000">
                <a:solidFill>
                  <a:schemeClr val="tx1"/>
                </a:solidFill>
              </a:rPr>
              <a:t> GDP per capita</a:t>
            </a:r>
            <a:endParaRPr lang="de-DE" sz="2000" dirty="0">
              <a:solidFill>
                <a:schemeClr val="tx1"/>
              </a:solidFill>
            </a:endParaRPr>
          </a:p>
          <a:p>
            <a:pPr>
              <a:buFontTx/>
              <a:buNone/>
            </a:pPr>
            <a:r>
              <a:rPr lang="de-DE" sz="2000" dirty="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</a:rPr>
              <a:t>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	since in general new inhabitants will increase GDP, we also to adjust for population growth</a:t>
            </a:r>
            <a:endParaRPr lang="de-DE" sz="2000" dirty="0">
              <a:solidFill>
                <a:schemeClr val="tx1"/>
              </a:solidFill>
            </a:endParaRPr>
          </a:p>
          <a:p>
            <a:endParaRPr lang="de-DE" sz="2000" dirty="0">
              <a:solidFill>
                <a:schemeClr val="tx1"/>
              </a:solidFill>
            </a:endParaRPr>
          </a:p>
          <a:p>
            <a:r>
              <a:rPr lang="de-DE" sz="2000" dirty="0">
                <a:solidFill>
                  <a:schemeClr val="tx1"/>
                </a:solidFill>
                <a:cs typeface="Times New Roman" pitchFamily="18" charset="0"/>
              </a:rPr>
              <a:t>→	</a:t>
            </a:r>
            <a:r>
              <a:rPr lang="de-DE" sz="2000">
                <a:solidFill>
                  <a:schemeClr val="tx1"/>
                </a:solidFill>
              </a:rPr>
              <a:t>In developed countries an growth rate of GDP of roughly </a:t>
            </a:r>
            <a:r>
              <a:rPr lang="de-DE" sz="2000" dirty="0">
                <a:solidFill>
                  <a:schemeClr val="tx1"/>
                </a:solidFill>
              </a:rPr>
              <a:t>1%-3</a:t>
            </a:r>
            <a:r>
              <a:rPr lang="de-DE" sz="2000">
                <a:solidFill>
                  <a:schemeClr val="tx1"/>
                </a:solidFill>
              </a:rPr>
              <a:t>% p.a. is claimed to be appropriate on average, without high volatily around this traget growth rate.</a:t>
            </a:r>
            <a:endParaRPr lang="de-DE" sz="2000" dirty="0">
              <a:solidFill>
                <a:schemeClr val="tx1"/>
              </a:solidFill>
            </a:endParaRPr>
          </a:p>
        </p:txBody>
      </p:sp>
      <p:sp>
        <p:nvSpPr>
          <p:cNvPr id="10" name="Textfeld 9"/>
          <p:cNvSpPr txBox="1"/>
          <p:nvPr/>
        </p:nvSpPr>
        <p:spPr>
          <a:xfrm>
            <a:off x="28650" y="6531017"/>
            <a:ext cx="2313063" cy="23724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IMF</a:t>
            </a:r>
          </a:p>
        </p:txBody>
      </p:sp>
      <p:sp>
        <p:nvSpPr>
          <p:cNvPr id="18" name="Rechteck 17">
            <a:extLst>
              <a:ext uri="{FF2B5EF4-FFF2-40B4-BE49-F238E27FC236}">
                <a16:creationId xmlns:a16="http://schemas.microsoft.com/office/drawing/2014/main" id="{6E26D9F9-CEC4-4F93-ACE7-A6F04CEC94E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ADCED40-373E-EC3A-7432-F51B949325F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322" y="3368400"/>
            <a:ext cx="7094562" cy="3275514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E0FD8CE6-FDFC-C9A8-C8DF-748A2D34F266}"/>
                  </a:ext>
                </a:extLst>
              </p14:cNvPr>
              <p14:cNvContentPartPr/>
              <p14:nvPr/>
            </p14:nvContentPartPr>
            <p14:xfrm>
              <a:off x="2734004" y="1242266"/>
              <a:ext cx="464040" cy="38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E0FD8CE6-FDFC-C9A8-C8DF-748A2D34F266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2725364" y="1233626"/>
                <a:ext cx="481680" cy="55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A3D42965-ABD3-22A9-359D-3DA781AA0E73}"/>
                  </a:ext>
                </a:extLst>
              </p14:cNvPr>
              <p14:cNvContentPartPr/>
              <p14:nvPr/>
            </p14:nvContentPartPr>
            <p14:xfrm>
              <a:off x="2080244" y="834026"/>
              <a:ext cx="686520" cy="4960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A3D42965-ABD3-22A9-359D-3DA781AA0E73}"/>
                  </a:ext>
                </a:extLst>
              </p:cNvPr>
              <p:cNvPicPr/>
              <p:nvPr/>
            </p:nvPicPr>
            <p:blipFill>
              <a:blip r:embed="rId7"/>
              <a:stretch>
                <a:fillRect/>
              </a:stretch>
            </p:blipFill>
            <p:spPr>
              <a:xfrm>
                <a:off x="2071244" y="825026"/>
                <a:ext cx="704160" cy="513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8DD68EC2-AB17-88DA-A802-EFE983C4AAB3}"/>
                  </a:ext>
                </a:extLst>
              </p14:cNvPr>
              <p14:cNvContentPartPr/>
              <p14:nvPr/>
            </p14:nvContentPartPr>
            <p14:xfrm>
              <a:off x="2220284" y="1236866"/>
              <a:ext cx="1082880" cy="4824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8DD68EC2-AB17-88DA-A802-EFE983C4AAB3}"/>
                  </a:ext>
                </a:extLst>
              </p:cNvPr>
              <p:cNvPicPr/>
              <p:nvPr/>
            </p:nvPicPr>
            <p:blipFill>
              <a:blip r:embed="rId9"/>
              <a:stretch>
                <a:fillRect/>
              </a:stretch>
            </p:blipFill>
            <p:spPr>
              <a:xfrm>
                <a:off x="2211284" y="1227866"/>
                <a:ext cx="11005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0">
            <p14:nvContentPartPr>
              <p14:cNvPr id="6" name="Freihand 5">
                <a:extLst>
                  <a:ext uri="{FF2B5EF4-FFF2-40B4-BE49-F238E27FC236}">
                    <a16:creationId xmlns:a16="http://schemas.microsoft.com/office/drawing/2014/main" id="{E12967AD-6496-8CF9-F1BA-0279979A619E}"/>
                  </a:ext>
                </a:extLst>
              </p14:cNvPr>
              <p14:cNvContentPartPr/>
              <p14:nvPr/>
            </p14:nvContentPartPr>
            <p14:xfrm>
              <a:off x="2217404" y="2162426"/>
              <a:ext cx="2285280" cy="72360"/>
            </p14:xfrm>
          </p:contentPart>
        </mc:Choice>
        <mc:Fallback xmlns="">
          <p:pic>
            <p:nvPicPr>
              <p:cNvPr id="6" name="Freihand 5">
                <a:extLst>
                  <a:ext uri="{FF2B5EF4-FFF2-40B4-BE49-F238E27FC236}">
                    <a16:creationId xmlns:a16="http://schemas.microsoft.com/office/drawing/2014/main" id="{E12967AD-6496-8CF9-F1BA-0279979A619E}"/>
                  </a:ext>
                </a:extLst>
              </p:cNvPr>
              <p:cNvPicPr/>
              <p:nvPr/>
            </p:nvPicPr>
            <p:blipFill>
              <a:blip r:embed="rId11"/>
              <a:stretch>
                <a:fillRect/>
              </a:stretch>
            </p:blipFill>
            <p:spPr>
              <a:xfrm>
                <a:off x="2208404" y="2153426"/>
                <a:ext cx="2302920" cy="90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">
            <p14:nvContentPartPr>
              <p14:cNvPr id="7" name="Freihand 6">
                <a:extLst>
                  <a:ext uri="{FF2B5EF4-FFF2-40B4-BE49-F238E27FC236}">
                    <a16:creationId xmlns:a16="http://schemas.microsoft.com/office/drawing/2014/main" id="{757AFEDC-3C86-8D60-874E-63214842241A}"/>
                  </a:ext>
                </a:extLst>
              </p14:cNvPr>
              <p14:cNvContentPartPr/>
              <p14:nvPr/>
            </p14:nvContentPartPr>
            <p14:xfrm>
              <a:off x="2563364" y="6515186"/>
              <a:ext cx="742680" cy="41760"/>
            </p14:xfrm>
          </p:contentPart>
        </mc:Choice>
        <mc:Fallback xmlns="">
          <p:pic>
            <p:nvPicPr>
              <p:cNvPr id="7" name="Freihand 6">
                <a:extLst>
                  <a:ext uri="{FF2B5EF4-FFF2-40B4-BE49-F238E27FC236}">
                    <a16:creationId xmlns:a16="http://schemas.microsoft.com/office/drawing/2014/main" id="{757AFEDC-3C86-8D60-874E-63214842241A}"/>
                  </a:ext>
                </a:extLst>
              </p:cNvPr>
              <p:cNvPicPr/>
              <p:nvPr/>
            </p:nvPicPr>
            <p:blipFill>
              <a:blip r:embed="rId13"/>
              <a:stretch>
                <a:fillRect/>
              </a:stretch>
            </p:blipFill>
            <p:spPr>
              <a:xfrm>
                <a:off x="2554364" y="6506546"/>
                <a:ext cx="760320" cy="59400"/>
              </a:xfrm>
              <a:prstGeom prst="rect">
                <a:avLst/>
              </a:prstGeom>
            </p:spPr>
          </p:pic>
        </mc:Fallback>
      </mc:AlternateContent>
      <p:grpSp>
        <p:nvGrpSpPr>
          <p:cNvPr id="11" name="Gruppieren 10">
            <a:extLst>
              <a:ext uri="{FF2B5EF4-FFF2-40B4-BE49-F238E27FC236}">
                <a16:creationId xmlns:a16="http://schemas.microsoft.com/office/drawing/2014/main" id="{FB3DC063-A253-C066-78FB-E2A9E071E33D}"/>
              </a:ext>
            </a:extLst>
          </p:cNvPr>
          <p:cNvGrpSpPr/>
          <p:nvPr/>
        </p:nvGrpSpPr>
        <p:grpSpPr>
          <a:xfrm>
            <a:off x="506324" y="6491426"/>
            <a:ext cx="1467360" cy="64800"/>
            <a:chOff x="506324" y="6491426"/>
            <a:chExt cx="1467360" cy="64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C8CECE46-AB96-45CC-510D-35A0299BC9D5}"/>
                    </a:ext>
                  </a:extLst>
                </p14:cNvPr>
                <p14:cNvContentPartPr/>
                <p14:nvPr/>
              </p14:nvContentPartPr>
              <p14:xfrm>
                <a:off x="1454564" y="6491426"/>
                <a:ext cx="519120" cy="6156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C8CECE46-AB96-45CC-510D-35A0299BC9D5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445564" y="6482426"/>
                  <a:ext cx="5367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FFCF1136-B0BB-FB25-E167-E4AAB750C8C7}"/>
                    </a:ext>
                  </a:extLst>
                </p14:cNvPr>
                <p14:cNvContentPartPr/>
                <p14:nvPr/>
              </p14:nvContentPartPr>
              <p14:xfrm>
                <a:off x="506324" y="6534266"/>
                <a:ext cx="438120" cy="2196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FFCF1136-B0BB-FB25-E167-E4AAB750C8C7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497684" y="6525626"/>
                  <a:ext cx="455760" cy="39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8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2D1491D-1396-BD5B-7FFF-48208117F40A}"/>
                  </a:ext>
                </a:extLst>
              </p14:cNvPr>
              <p14:cNvContentPartPr/>
              <p14:nvPr/>
            </p14:nvContentPartPr>
            <p14:xfrm>
              <a:off x="1546364" y="5272466"/>
              <a:ext cx="1441440" cy="943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2D1491D-1396-BD5B-7FFF-48208117F40A}"/>
                  </a:ext>
                </a:extLst>
              </p:cNvPr>
              <p:cNvPicPr/>
              <p:nvPr/>
            </p:nvPicPr>
            <p:blipFill>
              <a:blip r:embed="rId19"/>
              <a:stretch>
                <a:fillRect/>
              </a:stretch>
            </p:blipFill>
            <p:spPr>
              <a:xfrm>
                <a:off x="1537724" y="5263826"/>
                <a:ext cx="1459080" cy="11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0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EC4F16B6-2934-8DAB-A73E-5B069B2A952F}"/>
                  </a:ext>
                </a:extLst>
              </p14:cNvPr>
              <p14:cNvContentPartPr/>
              <p14:nvPr/>
            </p14:nvContentPartPr>
            <p14:xfrm>
              <a:off x="1279244" y="4729586"/>
              <a:ext cx="1872360" cy="69228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EC4F16B6-2934-8DAB-A73E-5B069B2A952F}"/>
                  </a:ext>
                </a:extLst>
              </p:cNvPr>
              <p:cNvPicPr/>
              <p:nvPr/>
            </p:nvPicPr>
            <p:blipFill>
              <a:blip r:embed="rId21"/>
              <a:stretch>
                <a:fillRect/>
              </a:stretch>
            </p:blipFill>
            <p:spPr>
              <a:xfrm>
                <a:off x="1270604" y="4720946"/>
                <a:ext cx="1890000" cy="709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2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7FF2ABDE-D6E7-004E-6D56-8683514BE80C}"/>
                  </a:ext>
                </a:extLst>
              </p14:cNvPr>
              <p14:cNvContentPartPr/>
              <p14:nvPr/>
            </p14:nvContentPartPr>
            <p14:xfrm>
              <a:off x="1134884" y="3868466"/>
              <a:ext cx="2082240" cy="153216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7FF2ABDE-D6E7-004E-6D56-8683514BE80C}"/>
                  </a:ext>
                </a:extLst>
              </p:cNvPr>
              <p:cNvPicPr/>
              <p:nvPr/>
            </p:nvPicPr>
            <p:blipFill>
              <a:blip r:embed="rId23"/>
              <a:stretch>
                <a:fillRect/>
              </a:stretch>
            </p:blipFill>
            <p:spPr>
              <a:xfrm>
                <a:off x="1126244" y="3859466"/>
                <a:ext cx="2099880" cy="1549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88E51C0E-C3E2-D461-E7A2-524F116CE1DC}"/>
                  </a:ext>
                </a:extLst>
              </p14:cNvPr>
              <p14:cNvContentPartPr/>
              <p14:nvPr/>
            </p14:nvContentPartPr>
            <p14:xfrm>
              <a:off x="5539844" y="5723906"/>
              <a:ext cx="1126800" cy="118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88E51C0E-C3E2-D461-E7A2-524F116CE1DC}"/>
                  </a:ext>
                </a:extLst>
              </p:cNvPr>
              <p:cNvPicPr/>
              <p:nvPr/>
            </p:nvPicPr>
            <p:blipFill>
              <a:blip r:embed="rId25"/>
              <a:stretch>
                <a:fillRect/>
              </a:stretch>
            </p:blipFill>
            <p:spPr>
              <a:xfrm>
                <a:off x="5531204" y="5715266"/>
                <a:ext cx="1144440" cy="136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17F9E050-1A15-8821-BD3A-CC38BCC72C4B}"/>
                  </a:ext>
                </a:extLst>
              </p14:cNvPr>
              <p14:cNvContentPartPr/>
              <p14:nvPr/>
            </p14:nvContentPartPr>
            <p14:xfrm>
              <a:off x="5501324" y="5740106"/>
              <a:ext cx="1058400" cy="1011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17F9E050-1A15-8821-BD3A-CC38BCC72C4B}"/>
                  </a:ext>
                </a:extLst>
              </p:cNvPr>
              <p:cNvPicPr/>
              <p:nvPr/>
            </p:nvPicPr>
            <p:blipFill>
              <a:blip r:embed="rId27"/>
              <a:stretch>
                <a:fillRect/>
              </a:stretch>
            </p:blipFill>
            <p:spPr>
              <a:xfrm>
                <a:off x="5492684" y="5731106"/>
                <a:ext cx="107604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671061C2-C55A-DEA8-4BAC-EDEFF14C2AE9}"/>
                  </a:ext>
                </a:extLst>
              </p14:cNvPr>
              <p14:cNvContentPartPr/>
              <p14:nvPr/>
            </p14:nvContentPartPr>
            <p14:xfrm>
              <a:off x="5652164" y="5285426"/>
              <a:ext cx="817920" cy="12708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671061C2-C55A-DEA8-4BAC-EDEFF14C2AE9}"/>
                  </a:ext>
                </a:extLst>
              </p:cNvPr>
              <p:cNvPicPr/>
              <p:nvPr/>
            </p:nvPicPr>
            <p:blipFill>
              <a:blip r:embed="rId29"/>
              <a:stretch>
                <a:fillRect/>
              </a:stretch>
            </p:blipFill>
            <p:spPr>
              <a:xfrm>
                <a:off x="5643524" y="5276786"/>
                <a:ext cx="835560" cy="14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3" name="Gruppieren 22">
            <a:extLst>
              <a:ext uri="{FF2B5EF4-FFF2-40B4-BE49-F238E27FC236}">
                <a16:creationId xmlns:a16="http://schemas.microsoft.com/office/drawing/2014/main" id="{2BF96AA3-5AFD-520E-3489-EFD10D5C08AA}"/>
              </a:ext>
            </a:extLst>
          </p:cNvPr>
          <p:cNvGrpSpPr/>
          <p:nvPr/>
        </p:nvGrpSpPr>
        <p:grpSpPr>
          <a:xfrm>
            <a:off x="5632724" y="4641386"/>
            <a:ext cx="1023840" cy="398880"/>
            <a:chOff x="5632724" y="4641386"/>
            <a:chExt cx="1023840" cy="398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05C5D96-5D4B-D228-83EA-0C51E54ABB96}"/>
                    </a:ext>
                  </a:extLst>
                </p14:cNvPr>
                <p14:cNvContentPartPr/>
                <p14:nvPr/>
              </p14:nvContentPartPr>
              <p14:xfrm>
                <a:off x="6552524" y="4641386"/>
                <a:ext cx="25920" cy="3258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05C5D96-5D4B-D228-83EA-0C51E54ABB96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6543884" y="4632746"/>
                  <a:ext cx="43560" cy="34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20FB6EF8-0E9C-6FC0-8833-05F3EB0121BC}"/>
                    </a:ext>
                  </a:extLst>
                </p14:cNvPr>
                <p14:cNvContentPartPr/>
                <p14:nvPr/>
              </p14:nvContentPartPr>
              <p14:xfrm>
                <a:off x="6504284" y="4805906"/>
                <a:ext cx="152280" cy="20340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20FB6EF8-0E9C-6FC0-8833-05F3EB0121BC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6495644" y="4796906"/>
                  <a:ext cx="1699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3132BA98-F389-A3F6-CA17-1DDDDD73D6B1}"/>
                    </a:ext>
                  </a:extLst>
                </p14:cNvPr>
                <p14:cNvContentPartPr/>
                <p14:nvPr/>
              </p14:nvContentPartPr>
              <p14:xfrm>
                <a:off x="5632724" y="4957826"/>
                <a:ext cx="578160" cy="8244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3132BA98-F389-A3F6-CA17-1DDDDD73D6B1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5623724" y="4948826"/>
                  <a:ext cx="595800" cy="1000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6" name="Gruppieren 25">
            <a:extLst>
              <a:ext uri="{FF2B5EF4-FFF2-40B4-BE49-F238E27FC236}">
                <a16:creationId xmlns:a16="http://schemas.microsoft.com/office/drawing/2014/main" id="{1822D109-8ED0-B863-5B02-56659B658E73}"/>
              </a:ext>
            </a:extLst>
          </p:cNvPr>
          <p:cNvGrpSpPr/>
          <p:nvPr/>
        </p:nvGrpSpPr>
        <p:grpSpPr>
          <a:xfrm>
            <a:off x="827444" y="736466"/>
            <a:ext cx="2701080" cy="796680"/>
            <a:chOff x="827444" y="736466"/>
            <a:chExt cx="2701080" cy="796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87A2520-3EE7-A798-73B0-231712AB4AF4}"/>
                    </a:ext>
                  </a:extLst>
                </p14:cNvPr>
                <p14:cNvContentPartPr/>
                <p14:nvPr/>
              </p14:nvContentPartPr>
              <p14:xfrm>
                <a:off x="827444" y="817826"/>
                <a:ext cx="2241360" cy="71532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87A2520-3EE7-A798-73B0-231712AB4AF4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818804" y="808826"/>
                  <a:ext cx="2259000" cy="73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2D874803-B0E3-97EF-5577-A4AD6B730F9B}"/>
                    </a:ext>
                  </a:extLst>
                </p14:cNvPr>
                <p14:cNvContentPartPr/>
                <p14:nvPr/>
              </p14:nvContentPartPr>
              <p14:xfrm>
                <a:off x="2619524" y="736466"/>
                <a:ext cx="909000" cy="5630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2D874803-B0E3-97EF-5577-A4AD6B730F9B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610524" y="727466"/>
                  <a:ext cx="926640" cy="580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0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1D0D32E8-29C3-4BDD-81D0-A521DE6A74E6}"/>
                  </a:ext>
                </a:extLst>
              </p14:cNvPr>
              <p14:cNvContentPartPr/>
              <p14:nvPr/>
            </p14:nvContentPartPr>
            <p14:xfrm>
              <a:off x="1861038" y="702315"/>
              <a:ext cx="1076760" cy="83052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1D0D32E8-29C3-4BDD-81D0-A521DE6A74E6}"/>
                  </a:ext>
                </a:extLst>
              </p:cNvPr>
              <p:cNvPicPr/>
              <p:nvPr/>
            </p:nvPicPr>
            <p:blipFill>
              <a:blip r:embed="rId41"/>
              <a:stretch>
                <a:fillRect/>
              </a:stretch>
            </p:blipFill>
            <p:spPr>
              <a:xfrm>
                <a:off x="1856718" y="697995"/>
                <a:ext cx="1085400" cy="839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2">
            <p14:nvContentPartPr>
              <p14:cNvPr id="27" name="Freihand 26">
                <a:extLst>
                  <a:ext uri="{FF2B5EF4-FFF2-40B4-BE49-F238E27FC236}">
                    <a16:creationId xmlns:a16="http://schemas.microsoft.com/office/drawing/2014/main" id="{A86F8227-0E60-4867-A713-7F6C128C36FB}"/>
                  </a:ext>
                </a:extLst>
              </p14:cNvPr>
              <p14:cNvContentPartPr/>
              <p14:nvPr/>
            </p14:nvContentPartPr>
            <p14:xfrm>
              <a:off x="894530" y="800971"/>
              <a:ext cx="2602080" cy="588960"/>
            </p14:xfrm>
          </p:contentPart>
        </mc:Choice>
        <mc:Fallback xmlns="">
          <p:pic>
            <p:nvPicPr>
              <p:cNvPr id="27" name="Freihand 26">
                <a:extLst>
                  <a:ext uri="{FF2B5EF4-FFF2-40B4-BE49-F238E27FC236}">
                    <a16:creationId xmlns:a16="http://schemas.microsoft.com/office/drawing/2014/main" id="{A86F8227-0E60-4867-A713-7F6C128C36FB}"/>
                  </a:ext>
                </a:extLst>
              </p:cNvPr>
              <p:cNvPicPr/>
              <p:nvPr/>
            </p:nvPicPr>
            <p:blipFill>
              <a:blip r:embed="rId43"/>
              <a:stretch>
                <a:fillRect/>
              </a:stretch>
            </p:blipFill>
            <p:spPr>
              <a:xfrm>
                <a:off x="890210" y="796651"/>
                <a:ext cx="2610720" cy="59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9FF6CF56-C652-4600-A176-2C820FCA0AD0}"/>
                  </a:ext>
                </a:extLst>
              </p14:cNvPr>
              <p14:cNvContentPartPr/>
              <p14:nvPr/>
            </p14:nvContentPartPr>
            <p14:xfrm>
              <a:off x="966530" y="1788811"/>
              <a:ext cx="3516480" cy="47916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9FF6CF56-C652-4600-A176-2C820FCA0AD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962210" y="1784491"/>
                <a:ext cx="3525120" cy="4878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09770180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2099" name="Rectangle 2"/>
          <p:cNvSpPr>
            <a:spLocks noChangeArrowheads="1"/>
          </p:cNvSpPr>
          <p:nvPr/>
        </p:nvSpPr>
        <p:spPr bwMode="auto">
          <a:xfrm>
            <a:off x="2484748" y="271511"/>
            <a:ext cx="6443662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/>
              <a:t>Unemployment definition ILO</a:t>
            </a:r>
          </a:p>
        </p:txBody>
      </p:sp>
      <p:sp>
        <p:nvSpPr>
          <p:cNvPr id="132100" name="Text Box 3"/>
          <p:cNvSpPr txBox="1">
            <a:spLocks noChangeArrowheads="1"/>
          </p:cNvSpPr>
          <p:nvPr/>
        </p:nvSpPr>
        <p:spPr bwMode="auto">
          <a:xfrm>
            <a:off x="742426" y="979742"/>
            <a:ext cx="9720147" cy="267765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buFontTx/>
              <a:buNone/>
            </a:pPr>
            <a:r>
              <a:rPr lang="en-US" sz="2400"/>
              <a:t>Unemployed is any person aged between 15 and 74 years</a:t>
            </a:r>
          </a:p>
          <a:p>
            <a:pPr>
              <a:buFontTx/>
              <a:buNone/>
            </a:pPr>
            <a:endParaRPr lang="en-US" sz="240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who was not in employment, but actively sought work over the four weeks preceding the survey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and would be available for starting a job within two weeks.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400"/>
              <a:t>In this context, it is irrelevant whether the persons concerned are registered with a government authority and receive social benefits from there</a:t>
            </a:r>
            <a:endParaRPr lang="de-DE" sz="2400" dirty="0"/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2EAF3F47-F0C4-450D-9924-7668FAD950E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pSp>
        <p:nvGrpSpPr>
          <p:cNvPr id="19" name="Gruppieren 18">
            <a:extLst>
              <a:ext uri="{FF2B5EF4-FFF2-40B4-BE49-F238E27FC236}">
                <a16:creationId xmlns:a16="http://schemas.microsoft.com/office/drawing/2014/main" id="{907D7F25-B4C4-4509-871B-AD6FF5B78BBE}"/>
              </a:ext>
            </a:extLst>
          </p:cNvPr>
          <p:cNvGrpSpPr/>
          <p:nvPr/>
        </p:nvGrpSpPr>
        <p:grpSpPr>
          <a:xfrm>
            <a:off x="7966370" y="345571"/>
            <a:ext cx="1423800" cy="234720"/>
            <a:chOff x="7966370" y="345571"/>
            <a:chExt cx="1423800" cy="2347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3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9F6B1711-F68C-447B-BB8F-5058E4DC7697}"/>
                    </a:ext>
                  </a:extLst>
                </p14:cNvPr>
                <p14:cNvContentPartPr/>
                <p14:nvPr/>
              </p14:nvContentPartPr>
              <p14:xfrm>
                <a:off x="8081210" y="417211"/>
                <a:ext cx="7560" cy="15084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9F6B1711-F68C-447B-BB8F-5058E4DC7697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8076890" y="412891"/>
                  <a:ext cx="162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CFCF33EC-22D9-4D6E-9175-A6C1046B358F}"/>
                    </a:ext>
                  </a:extLst>
                </p14:cNvPr>
                <p14:cNvContentPartPr/>
                <p14:nvPr/>
              </p14:nvContentPartPr>
              <p14:xfrm>
                <a:off x="7969610" y="548611"/>
                <a:ext cx="185760" cy="31680"/>
              </p14:xfrm>
            </p:contentPart>
          </mc:Choice>
          <mc:Fallback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CFCF33EC-22D9-4D6E-9175-A6C1046B358F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7965290" y="544291"/>
                  <a:ext cx="1944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C5CF7C6-DA31-4BA8-8835-DF9EBA8E0D61}"/>
                    </a:ext>
                  </a:extLst>
                </p14:cNvPr>
                <p14:cNvContentPartPr/>
                <p14:nvPr/>
              </p14:nvContentPartPr>
              <p14:xfrm>
                <a:off x="7966370" y="387331"/>
                <a:ext cx="194760" cy="2988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C5CF7C6-DA31-4BA8-8835-DF9EBA8E0D6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7962050" y="383011"/>
                  <a:ext cx="20340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8A56B257-043D-42EE-9A57-5A0DB1A72176}"/>
                    </a:ext>
                  </a:extLst>
                </p14:cNvPr>
                <p14:cNvContentPartPr/>
                <p14:nvPr/>
              </p14:nvContentPartPr>
              <p14:xfrm>
                <a:off x="8155010" y="479131"/>
                <a:ext cx="111240" cy="727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8A56B257-043D-42EE-9A57-5A0DB1A72176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8150690" y="474811"/>
                  <a:ext cx="11988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DC475C40-BE02-43D4-8AE9-7F4D632FD6A9}"/>
                    </a:ext>
                  </a:extLst>
                </p14:cNvPr>
                <p14:cNvContentPartPr/>
                <p14:nvPr/>
              </p14:nvContentPartPr>
              <p14:xfrm>
                <a:off x="8329610" y="345571"/>
                <a:ext cx="223560" cy="190800"/>
              </p14:xfrm>
            </p:contentPart>
          </mc:Choice>
          <mc:Fallback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DC475C40-BE02-43D4-8AE9-7F4D632FD6A9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8325290" y="341251"/>
                  <a:ext cx="232200" cy="19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E282F120-4515-492B-A196-753D22BDFF19}"/>
                    </a:ext>
                  </a:extLst>
                </p14:cNvPr>
                <p14:cNvContentPartPr/>
                <p14:nvPr/>
              </p14:nvContentPartPr>
              <p14:xfrm>
                <a:off x="8594210" y="440251"/>
                <a:ext cx="133200" cy="75240"/>
              </p14:xfrm>
            </p:contentPart>
          </mc:Choice>
          <mc:Fallback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E282F120-4515-492B-A196-753D22BDFF19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8589890" y="435931"/>
                  <a:ext cx="1418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8759C010-2947-4BCA-9361-9AB05606F13B}"/>
                    </a:ext>
                  </a:extLst>
                </p14:cNvPr>
                <p14:cNvContentPartPr/>
                <p14:nvPr/>
              </p14:nvContentPartPr>
              <p14:xfrm>
                <a:off x="8733530" y="349531"/>
                <a:ext cx="240120" cy="185040"/>
              </p14:xfrm>
            </p:contentPart>
          </mc:Choice>
          <mc:Fallback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8759C010-2947-4BCA-9361-9AB05606F13B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8729210" y="345211"/>
                  <a:ext cx="248760" cy="19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1576D189-1289-42FD-A178-AB989954BE78}"/>
                    </a:ext>
                  </a:extLst>
                </p14:cNvPr>
                <p14:cNvContentPartPr/>
                <p14:nvPr/>
              </p14:nvContentPartPr>
              <p14:xfrm>
                <a:off x="8972930" y="379771"/>
                <a:ext cx="10800" cy="40680"/>
              </p14:xfrm>
            </p:contentPart>
          </mc:Choice>
          <mc:Fallback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1576D189-1289-42FD-A178-AB989954BE78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8968610" y="375451"/>
                  <a:ext cx="1944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1CBD4C19-E568-47BF-B9FE-6DE7514202AE}"/>
                    </a:ext>
                  </a:extLst>
                </p14:cNvPr>
                <p14:cNvContentPartPr/>
                <p14:nvPr/>
              </p14:nvContentPartPr>
              <p14:xfrm>
                <a:off x="8986970" y="458611"/>
                <a:ext cx="148320" cy="45000"/>
              </p14:xfrm>
            </p:contentPart>
          </mc:Choice>
          <mc:Fallback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1CBD4C19-E568-47BF-B9FE-6DE7514202AE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8982650" y="454291"/>
                  <a:ext cx="15696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156F5FBA-8D14-46EC-B8D1-5CEBEC4F3492}"/>
                    </a:ext>
                  </a:extLst>
                </p14:cNvPr>
                <p14:cNvContentPartPr/>
                <p14:nvPr/>
              </p14:nvContentPartPr>
              <p14:xfrm>
                <a:off x="9169850" y="389851"/>
                <a:ext cx="220320" cy="129240"/>
              </p14:xfrm>
            </p:contentPart>
          </mc:Choice>
          <mc:Fallback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156F5FBA-8D14-46EC-B8D1-5CEBEC4F3492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9165530" y="385531"/>
                  <a:ext cx="228960" cy="137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FA23644E-C1F7-45BF-A8AD-5E5115142505}"/>
              </a:ext>
            </a:extLst>
          </p:cNvPr>
          <p:cNvGrpSpPr/>
          <p:nvPr/>
        </p:nvGrpSpPr>
        <p:grpSpPr>
          <a:xfrm>
            <a:off x="9628490" y="316051"/>
            <a:ext cx="1797120" cy="281160"/>
            <a:chOff x="9628490" y="316051"/>
            <a:chExt cx="1797120" cy="2811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479265D4-424B-411F-B480-595A40E51531}"/>
                    </a:ext>
                  </a:extLst>
                </p14:cNvPr>
                <p14:cNvContentPartPr/>
                <p14:nvPr/>
              </p14:nvContentPartPr>
              <p14:xfrm>
                <a:off x="9628490" y="340171"/>
                <a:ext cx="93600" cy="143280"/>
              </p14:xfrm>
            </p:contentPart>
          </mc:Choice>
          <mc:Fallback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479265D4-424B-411F-B480-595A40E51531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9624170" y="335851"/>
                  <a:ext cx="10224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A50F130-CD61-4DDE-99F5-772229EFF64E}"/>
                    </a:ext>
                  </a:extLst>
                </p14:cNvPr>
                <p14:cNvContentPartPr/>
                <p14:nvPr/>
              </p14:nvContentPartPr>
              <p14:xfrm>
                <a:off x="9715610" y="421891"/>
                <a:ext cx="116640" cy="73080"/>
              </p14:xfrm>
            </p:contentPart>
          </mc:Choice>
          <mc:Fallback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A50F130-CD61-4DDE-99F5-772229EFF64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9711290" y="417571"/>
                  <a:ext cx="12528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44A2EB63-ACE6-48C3-B126-E76DD64A4548}"/>
                    </a:ext>
                  </a:extLst>
                </p14:cNvPr>
                <p14:cNvContentPartPr/>
                <p14:nvPr/>
              </p14:nvContentPartPr>
              <p14:xfrm>
                <a:off x="9851330" y="350611"/>
                <a:ext cx="77040" cy="144720"/>
              </p14:xfrm>
            </p:contentPart>
          </mc:Choice>
          <mc:Fallback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44A2EB63-ACE6-48C3-B126-E76DD64A4548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9847010" y="346291"/>
                  <a:ext cx="856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F72FBEFD-5D81-4E05-AF71-0BBD96BFF44A}"/>
                    </a:ext>
                  </a:extLst>
                </p14:cNvPr>
                <p14:cNvContentPartPr/>
                <p14:nvPr/>
              </p14:nvContentPartPr>
              <p14:xfrm>
                <a:off x="9958610" y="412171"/>
                <a:ext cx="160920" cy="64080"/>
              </p14:xfrm>
            </p:contentPart>
          </mc:Choice>
          <mc:Fallback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F72FBEFD-5D81-4E05-AF71-0BBD96BFF44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9954290" y="407851"/>
                  <a:ext cx="1695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F672EADF-2AF4-426E-BDD5-A3CA96C2B37C}"/>
                    </a:ext>
                  </a:extLst>
                </p14:cNvPr>
                <p14:cNvContentPartPr/>
                <p14:nvPr/>
              </p14:nvContentPartPr>
              <p14:xfrm>
                <a:off x="10268210" y="416851"/>
                <a:ext cx="165240" cy="66600"/>
              </p14:xfrm>
            </p:contentPart>
          </mc:Choice>
          <mc:Fallback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F672EADF-2AF4-426E-BDD5-A3CA96C2B37C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0263890" y="412531"/>
                  <a:ext cx="17388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BCA95130-514F-40A1-959C-F417A9494381}"/>
                    </a:ext>
                  </a:extLst>
                </p14:cNvPr>
                <p14:cNvContentPartPr/>
                <p14:nvPr/>
              </p14:nvContentPartPr>
              <p14:xfrm>
                <a:off x="10472330" y="405691"/>
                <a:ext cx="93240" cy="191520"/>
              </p14:xfrm>
            </p:contentPart>
          </mc:Choice>
          <mc:Fallback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BCA95130-514F-40A1-959C-F417A9494381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10468010" y="401371"/>
                  <a:ext cx="10188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88CD6A51-39D7-42CF-9383-F12E107116BB}"/>
                    </a:ext>
                  </a:extLst>
                </p14:cNvPr>
                <p14:cNvContentPartPr/>
                <p14:nvPr/>
              </p14:nvContentPartPr>
              <p14:xfrm>
                <a:off x="10591130" y="416851"/>
                <a:ext cx="229320" cy="60840"/>
              </p14:xfrm>
            </p:contentPart>
          </mc:Choice>
          <mc:Fallback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88CD6A51-39D7-42CF-9383-F12E107116BB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10586810" y="412531"/>
                  <a:ext cx="2379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7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16AF5648-9763-467C-9267-E549A34F4CCD}"/>
                    </a:ext>
                  </a:extLst>
                </p14:cNvPr>
                <p14:cNvContentPartPr/>
                <p14:nvPr/>
              </p14:nvContentPartPr>
              <p14:xfrm>
                <a:off x="10830530" y="356371"/>
                <a:ext cx="45000" cy="33120"/>
              </p14:xfrm>
            </p:contentPart>
          </mc:Choice>
          <mc:Fallback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16AF5648-9763-467C-9267-E549A34F4CCD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826210" y="352051"/>
                  <a:ext cx="5364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9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4106FFFA-8186-4CB9-8F63-5679A9E4A3F3}"/>
                    </a:ext>
                  </a:extLst>
                </p14:cNvPr>
                <p14:cNvContentPartPr/>
                <p14:nvPr/>
              </p14:nvContentPartPr>
              <p14:xfrm>
                <a:off x="10861850" y="404611"/>
                <a:ext cx="53280" cy="70920"/>
              </p14:xfrm>
            </p:contentPart>
          </mc:Choice>
          <mc:Fallback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4106FFFA-8186-4CB9-8F63-5679A9E4A3F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10857530" y="400291"/>
                  <a:ext cx="6192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1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3B9B513-2B6D-4A89-A38C-89C132D7D3BD}"/>
                    </a:ext>
                  </a:extLst>
                </p14:cNvPr>
                <p14:cNvContentPartPr/>
                <p14:nvPr/>
              </p14:nvContentPartPr>
              <p14:xfrm>
                <a:off x="10929890" y="427291"/>
                <a:ext cx="108720" cy="52560"/>
              </p14:xfrm>
            </p:contentPart>
          </mc:Choice>
          <mc:Fallback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3B9B513-2B6D-4A89-A38C-89C132D7D3BD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10925570" y="422971"/>
                  <a:ext cx="1173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8DC2D7EF-D738-4A1C-BF7C-0E463CA9C35F}"/>
                    </a:ext>
                  </a:extLst>
                </p14:cNvPr>
                <p14:cNvContentPartPr/>
                <p14:nvPr/>
              </p14:nvContentPartPr>
              <p14:xfrm>
                <a:off x="11060570" y="316051"/>
                <a:ext cx="153360" cy="163440"/>
              </p14:xfrm>
            </p:contentPart>
          </mc:Choice>
          <mc:Fallback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8DC2D7EF-D738-4A1C-BF7C-0E463CA9C35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1056250" y="311731"/>
                  <a:ext cx="1620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C901D2F2-25F6-46C7-8148-385527F546AF}"/>
                    </a:ext>
                  </a:extLst>
                </p14:cNvPr>
                <p14:cNvContentPartPr/>
                <p14:nvPr/>
              </p14:nvContentPartPr>
              <p14:xfrm>
                <a:off x="11173610" y="319291"/>
                <a:ext cx="33480" cy="74880"/>
              </p14:xfrm>
            </p:contentPart>
          </mc:Choice>
          <mc:Fallback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C901D2F2-25F6-46C7-8148-385527F546A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11169290" y="314971"/>
                  <a:ext cx="421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4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D6D6CF6-64CC-44F7-8F78-D7BD5D1B95F1}"/>
                    </a:ext>
                  </a:extLst>
                </p14:cNvPr>
                <p14:cNvContentPartPr/>
                <p14:nvPr/>
              </p14:nvContentPartPr>
              <p14:xfrm>
                <a:off x="11220770" y="404611"/>
                <a:ext cx="204840" cy="79920"/>
              </p14:xfrm>
            </p:contentPart>
          </mc:Choice>
          <mc:Fallback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D6D6CF6-64CC-44F7-8F78-D7BD5D1B95F1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11216450" y="400291"/>
                  <a:ext cx="213480" cy="885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49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DB8E039A-E33A-4A05-9C8E-35B1B8E58C93}"/>
                  </a:ext>
                </a:extLst>
              </p14:cNvPr>
              <p14:cNvContentPartPr/>
              <p14:nvPr/>
            </p14:nvContentPartPr>
            <p14:xfrm>
              <a:off x="5784410" y="1398571"/>
              <a:ext cx="2122200" cy="6840"/>
            </p14:xfrm>
          </p:contentPart>
        </mc:Choice>
        <mc:Fallback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DB8E039A-E33A-4A05-9C8E-35B1B8E58C93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5780090" y="1394251"/>
                <a:ext cx="213084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1">
            <p14:nvContentPartPr>
              <p14:cNvPr id="30" name="Freihand 29">
                <a:extLst>
                  <a:ext uri="{FF2B5EF4-FFF2-40B4-BE49-F238E27FC236}">
                    <a16:creationId xmlns:a16="http://schemas.microsoft.com/office/drawing/2014/main" id="{221EF780-D47B-4BE2-9F1D-E1D8C9197F4D}"/>
                  </a:ext>
                </a:extLst>
              </p14:cNvPr>
              <p14:cNvContentPartPr/>
              <p14:nvPr/>
            </p14:nvContentPartPr>
            <p14:xfrm>
              <a:off x="5039930" y="2111371"/>
              <a:ext cx="5194800" cy="57240"/>
            </p14:xfrm>
          </p:contentPart>
        </mc:Choice>
        <mc:Fallback>
          <p:pic>
            <p:nvPicPr>
              <p:cNvPr id="30" name="Freihand 29">
                <a:extLst>
                  <a:ext uri="{FF2B5EF4-FFF2-40B4-BE49-F238E27FC236}">
                    <a16:creationId xmlns:a16="http://schemas.microsoft.com/office/drawing/2014/main" id="{221EF780-D47B-4BE2-9F1D-E1D8C9197F4D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5035610" y="2107051"/>
                <a:ext cx="520344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3">
            <p14:nvContentPartPr>
              <p14:cNvPr id="31" name="Freihand 30">
                <a:extLst>
                  <a:ext uri="{FF2B5EF4-FFF2-40B4-BE49-F238E27FC236}">
                    <a16:creationId xmlns:a16="http://schemas.microsoft.com/office/drawing/2014/main" id="{70BA361E-F0FB-4CEA-AE4E-C3316AC95605}"/>
                  </a:ext>
                </a:extLst>
              </p14:cNvPr>
              <p14:cNvContentPartPr/>
              <p14:nvPr/>
            </p14:nvContentPartPr>
            <p14:xfrm>
              <a:off x="5447090" y="2825251"/>
              <a:ext cx="3115440" cy="31680"/>
            </p14:xfrm>
          </p:contentPart>
        </mc:Choice>
        <mc:Fallback>
          <p:pic>
            <p:nvPicPr>
              <p:cNvPr id="31" name="Freihand 30">
                <a:extLst>
                  <a:ext uri="{FF2B5EF4-FFF2-40B4-BE49-F238E27FC236}">
                    <a16:creationId xmlns:a16="http://schemas.microsoft.com/office/drawing/2014/main" id="{70BA361E-F0FB-4CEA-AE4E-C3316AC95605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5442770" y="2820931"/>
                <a:ext cx="312408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5">
            <p14:nvContentPartPr>
              <p14:cNvPr id="32" name="Freihand 31">
                <a:extLst>
                  <a:ext uri="{FF2B5EF4-FFF2-40B4-BE49-F238E27FC236}">
                    <a16:creationId xmlns:a16="http://schemas.microsoft.com/office/drawing/2014/main" id="{7A6A42CA-CBFA-45D3-A4C7-9F4D52374CA1}"/>
                  </a:ext>
                </a:extLst>
              </p14:cNvPr>
              <p14:cNvContentPartPr/>
              <p14:nvPr/>
            </p14:nvContentPartPr>
            <p14:xfrm>
              <a:off x="6308210" y="3206131"/>
              <a:ext cx="4241880" cy="44640"/>
            </p14:xfrm>
          </p:contentPart>
        </mc:Choice>
        <mc:Fallback>
          <p:pic>
            <p:nvPicPr>
              <p:cNvPr id="32" name="Freihand 31">
                <a:extLst>
                  <a:ext uri="{FF2B5EF4-FFF2-40B4-BE49-F238E27FC236}">
                    <a16:creationId xmlns:a16="http://schemas.microsoft.com/office/drawing/2014/main" id="{7A6A42CA-CBFA-45D3-A4C7-9F4D52374CA1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6303890" y="3201811"/>
                <a:ext cx="4250520" cy="53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9899F9DA-8536-4177-ABA5-BC687293B2CF}"/>
                  </a:ext>
                </a:extLst>
              </p14:cNvPr>
              <p14:cNvContentPartPr/>
              <p14:nvPr/>
            </p14:nvContentPartPr>
            <p14:xfrm>
              <a:off x="6692330" y="3169771"/>
              <a:ext cx="3733200" cy="83160"/>
            </p14:xfrm>
          </p:contentPart>
        </mc:Choice>
        <mc:Fallback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9899F9DA-8536-4177-ABA5-BC687293B2CF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6688010" y="3165451"/>
                <a:ext cx="3741840" cy="91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>
        <mc:Choice xmlns:p14="http://schemas.microsoft.com/office/powerpoint/2010/main" Requires="p14">
          <p:contentPart p14:bwMode="auto" r:id="rId59">
            <p14:nvContentPartPr>
              <p14:cNvPr id="132126" name="Freihand 132125">
                <a:extLst>
                  <a:ext uri="{FF2B5EF4-FFF2-40B4-BE49-F238E27FC236}">
                    <a16:creationId xmlns:a16="http://schemas.microsoft.com/office/drawing/2014/main" id="{293192A0-670C-4058-8C18-4BDC3C7F5C31}"/>
                  </a:ext>
                </a:extLst>
              </p14:cNvPr>
              <p14:cNvContentPartPr/>
              <p14:nvPr/>
            </p14:nvContentPartPr>
            <p14:xfrm>
              <a:off x="3872090" y="4455691"/>
              <a:ext cx="27720" cy="18720"/>
            </p14:xfrm>
          </p:contentPart>
        </mc:Choice>
        <mc:Fallback>
          <p:pic>
            <p:nvPicPr>
              <p:cNvPr id="132126" name="Freihand 132125">
                <a:extLst>
                  <a:ext uri="{FF2B5EF4-FFF2-40B4-BE49-F238E27FC236}">
                    <a16:creationId xmlns:a16="http://schemas.microsoft.com/office/drawing/2014/main" id="{293192A0-670C-4058-8C18-4BDC3C7F5C31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867770" y="4451371"/>
                <a:ext cx="36360" cy="27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150" name="Gruppieren 132149">
            <a:extLst>
              <a:ext uri="{FF2B5EF4-FFF2-40B4-BE49-F238E27FC236}">
                <a16:creationId xmlns:a16="http://schemas.microsoft.com/office/drawing/2014/main" id="{DD29F2E1-B322-468B-B3F4-395E9A0ECA28}"/>
              </a:ext>
            </a:extLst>
          </p:cNvPr>
          <p:cNvGrpSpPr/>
          <p:nvPr/>
        </p:nvGrpSpPr>
        <p:grpSpPr>
          <a:xfrm>
            <a:off x="528770" y="3838291"/>
            <a:ext cx="7107840" cy="767880"/>
            <a:chOff x="528770" y="3838291"/>
            <a:chExt cx="7107840" cy="7678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6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6B902F65-38FF-4960-8EB3-108A62F16054}"/>
                    </a:ext>
                  </a:extLst>
                </p14:cNvPr>
                <p14:cNvContentPartPr/>
                <p14:nvPr/>
              </p14:nvContentPartPr>
              <p14:xfrm>
                <a:off x="629930" y="4025491"/>
                <a:ext cx="10440" cy="182160"/>
              </p14:xfrm>
            </p:contentPart>
          </mc:Choice>
          <mc:Fallback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6B902F65-38FF-4960-8EB3-108A62F16054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25610" y="4021171"/>
                  <a:ext cx="190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8162B983-F7E5-42CD-87C0-3F9263EEB095}"/>
                    </a:ext>
                  </a:extLst>
                </p14:cNvPr>
                <p14:cNvContentPartPr/>
                <p14:nvPr/>
              </p14:nvContentPartPr>
              <p14:xfrm>
                <a:off x="528770" y="4176691"/>
                <a:ext cx="190440" cy="25200"/>
              </p14:xfrm>
            </p:contentPart>
          </mc:Choice>
          <mc:Fallback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8162B983-F7E5-42CD-87C0-3F9263EEB095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524450" y="4172371"/>
                  <a:ext cx="19908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D2BEFEB3-E866-4A76-86C0-7CEE60416DA1}"/>
                    </a:ext>
                  </a:extLst>
                </p14:cNvPr>
                <p14:cNvContentPartPr/>
                <p14:nvPr/>
              </p14:nvContentPartPr>
              <p14:xfrm>
                <a:off x="546410" y="4003891"/>
                <a:ext cx="139680" cy="28800"/>
              </p14:xfrm>
            </p:contentPart>
          </mc:Choice>
          <mc:Fallback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D2BEFEB3-E866-4A76-86C0-7CEE60416DA1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542090" y="3999571"/>
                  <a:ext cx="148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7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D8698FCC-2F0D-4D1E-8ED4-6A98B6B0336A}"/>
                    </a:ext>
                  </a:extLst>
                </p14:cNvPr>
                <p14:cNvContentPartPr/>
                <p14:nvPr/>
              </p14:nvContentPartPr>
              <p14:xfrm>
                <a:off x="739370" y="4089571"/>
                <a:ext cx="121320" cy="99720"/>
              </p14:xfrm>
            </p:contentPart>
          </mc:Choice>
          <mc:Fallback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D8698FCC-2F0D-4D1E-8ED4-6A98B6B0336A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735050" y="4085251"/>
                  <a:ext cx="1299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9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12EE97FF-CF06-4B2D-AA99-8C1EC52B429E}"/>
                    </a:ext>
                  </a:extLst>
                </p14:cNvPr>
                <p14:cNvContentPartPr/>
                <p14:nvPr/>
              </p14:nvContentPartPr>
              <p14:xfrm>
                <a:off x="1127450" y="4102171"/>
                <a:ext cx="352440" cy="235440"/>
              </p14:xfrm>
            </p:contentPart>
          </mc:Choice>
          <mc:Fallback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12EE97FF-CF06-4B2D-AA99-8C1EC52B429E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123130" y="4097851"/>
                  <a:ext cx="36108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1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3E30A45E-72AA-4477-A431-A01106F3A016}"/>
                    </a:ext>
                  </a:extLst>
                </p14:cNvPr>
                <p14:cNvContentPartPr/>
                <p14:nvPr/>
              </p14:nvContentPartPr>
              <p14:xfrm>
                <a:off x="1515170" y="4122331"/>
                <a:ext cx="201240" cy="92880"/>
              </p14:xfrm>
            </p:contentPart>
          </mc:Choice>
          <mc:Fallback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3E30A45E-72AA-4477-A431-A01106F3A016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510850" y="4118011"/>
                  <a:ext cx="2098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3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45D4CDA3-B97E-4EFF-BB39-9A1B42DB7CDE}"/>
                    </a:ext>
                  </a:extLst>
                </p14:cNvPr>
                <p14:cNvContentPartPr/>
                <p14:nvPr/>
              </p14:nvContentPartPr>
              <p14:xfrm>
                <a:off x="1781930" y="4119451"/>
                <a:ext cx="136800" cy="69120"/>
              </p14:xfrm>
            </p:contentPart>
          </mc:Choice>
          <mc:Fallback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45D4CDA3-B97E-4EFF-BB39-9A1B42DB7CDE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777610" y="4115131"/>
                  <a:ext cx="1454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5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EA54BDC1-7B15-45B4-A8C0-8EBF883F6B17}"/>
                    </a:ext>
                  </a:extLst>
                </p14:cNvPr>
                <p14:cNvContentPartPr/>
                <p14:nvPr/>
              </p14:nvContentPartPr>
              <p14:xfrm>
                <a:off x="2025650" y="4110811"/>
                <a:ext cx="18360" cy="28800"/>
              </p14:xfrm>
            </p:contentPart>
          </mc:Choice>
          <mc:Fallback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EA54BDC1-7B15-45B4-A8C0-8EBF883F6B17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21330" y="4106491"/>
                  <a:ext cx="2700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3A786676-476A-4427-82DC-CE18E9A490F6}"/>
                    </a:ext>
                  </a:extLst>
                </p14:cNvPr>
                <p14:cNvContentPartPr/>
                <p14:nvPr/>
              </p14:nvContentPartPr>
              <p14:xfrm>
                <a:off x="2021330" y="4008571"/>
                <a:ext cx="25200" cy="178560"/>
              </p14:xfrm>
            </p:contentPart>
          </mc:Choice>
          <mc:Fallback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3A786676-476A-4427-82DC-CE18E9A490F6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017010" y="4004251"/>
                  <a:ext cx="33840" cy="18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79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259F56B-556F-476C-A2E3-495D3FE7E40E}"/>
                    </a:ext>
                  </a:extLst>
                </p14:cNvPr>
                <p14:cNvContentPartPr/>
                <p14:nvPr/>
              </p14:nvContentPartPr>
              <p14:xfrm>
                <a:off x="2351090" y="4062931"/>
                <a:ext cx="427680" cy="106920"/>
              </p14:xfrm>
            </p:contentPart>
          </mc:Choice>
          <mc:Fallback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259F56B-556F-476C-A2E3-495D3FE7E40E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346770" y="4058611"/>
                  <a:ext cx="4363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1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3EDFDDE8-BACA-4ACE-8953-416275549FBA}"/>
                    </a:ext>
                  </a:extLst>
                </p14:cNvPr>
                <p14:cNvContentPartPr/>
                <p14:nvPr/>
              </p14:nvContentPartPr>
              <p14:xfrm>
                <a:off x="3183410" y="4123051"/>
                <a:ext cx="360" cy="360"/>
              </p14:xfrm>
            </p:contentPart>
          </mc:Choice>
          <mc:Fallback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3EDFDDE8-BACA-4ACE-8953-416275549FBA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3179090" y="411873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3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3182F052-3F71-4015-8605-B60C3494A1FB}"/>
                    </a:ext>
                  </a:extLst>
                </p14:cNvPr>
                <p14:cNvContentPartPr/>
                <p14:nvPr/>
              </p14:nvContentPartPr>
              <p14:xfrm>
                <a:off x="3071450" y="4043491"/>
                <a:ext cx="151920" cy="90000"/>
              </p14:xfrm>
            </p:contentPart>
          </mc:Choice>
          <mc:Fallback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3182F052-3F71-4015-8605-B60C3494A1F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3067130" y="4039171"/>
                  <a:ext cx="16056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5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38CC2503-D08B-4894-A182-FD4E9894ADC2}"/>
                    </a:ext>
                  </a:extLst>
                </p14:cNvPr>
                <p14:cNvContentPartPr/>
                <p14:nvPr/>
              </p14:nvContentPartPr>
              <p14:xfrm>
                <a:off x="3237410" y="4061131"/>
                <a:ext cx="227880" cy="58320"/>
              </p14:xfrm>
            </p:contentPart>
          </mc:Choice>
          <mc:Fallback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38CC2503-D08B-4894-A182-FD4E9894ADC2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233090" y="4056811"/>
                  <a:ext cx="23652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7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FC8E530-EEA5-4EA0-8CDF-8AD2BD046F50}"/>
                    </a:ext>
                  </a:extLst>
                </p14:cNvPr>
                <p14:cNvContentPartPr/>
                <p14:nvPr/>
              </p14:nvContentPartPr>
              <p14:xfrm>
                <a:off x="3457010" y="4085971"/>
                <a:ext cx="108360" cy="46440"/>
              </p14:xfrm>
            </p:contentPart>
          </mc:Choice>
          <mc:Fallback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FC8E530-EEA5-4EA0-8CDF-8AD2BD046F50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452690" y="4081651"/>
                  <a:ext cx="117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9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0162EED8-5A7A-46B8-9AAC-C44AE3A5D505}"/>
                    </a:ext>
                  </a:extLst>
                </p14:cNvPr>
                <p14:cNvContentPartPr/>
                <p14:nvPr/>
              </p14:nvContentPartPr>
              <p14:xfrm>
                <a:off x="3664010" y="4069051"/>
                <a:ext cx="155880" cy="59760"/>
              </p14:xfrm>
            </p:contentPart>
          </mc:Choice>
          <mc:Fallback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0162EED8-5A7A-46B8-9AAC-C44AE3A5D505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3659690" y="4064731"/>
                  <a:ext cx="16452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1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BC2A851A-20A9-4EB8-B31C-FCEC8D064B91}"/>
                    </a:ext>
                  </a:extLst>
                </p14:cNvPr>
                <p14:cNvContentPartPr/>
                <p14:nvPr/>
              </p14:nvContentPartPr>
              <p14:xfrm>
                <a:off x="3831410" y="3957811"/>
                <a:ext cx="237960" cy="160560"/>
              </p14:xfrm>
            </p:contentPart>
          </mc:Choice>
          <mc:Fallback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BC2A851A-20A9-4EB8-B31C-FCEC8D064B91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3827090" y="3953491"/>
                  <a:ext cx="24660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3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1E04A03-5D97-4A18-8822-16B4F859431A}"/>
                    </a:ext>
                  </a:extLst>
                </p14:cNvPr>
                <p14:cNvContentPartPr/>
                <p14:nvPr/>
              </p14:nvContentPartPr>
              <p14:xfrm>
                <a:off x="4473650" y="3986971"/>
                <a:ext cx="152640" cy="87840"/>
              </p14:xfrm>
            </p:contentPart>
          </mc:Choice>
          <mc:Fallback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1E04A03-5D97-4A18-8822-16B4F859431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469330" y="3982651"/>
                  <a:ext cx="161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5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C21199C-C838-48C1-B819-4CDD778246C2}"/>
                    </a:ext>
                  </a:extLst>
                </p14:cNvPr>
                <p14:cNvContentPartPr/>
                <p14:nvPr/>
              </p14:nvContentPartPr>
              <p14:xfrm>
                <a:off x="4644650" y="4007851"/>
                <a:ext cx="129240" cy="86760"/>
              </p14:xfrm>
            </p:contentPart>
          </mc:Choice>
          <mc:Fallback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C21199C-C838-48C1-B819-4CDD778246C2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640330" y="4003531"/>
                  <a:ext cx="137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7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CA8802DC-832B-43C0-A79A-9BCE7C3864A6}"/>
                    </a:ext>
                  </a:extLst>
                </p14:cNvPr>
                <p14:cNvContentPartPr/>
                <p14:nvPr/>
              </p14:nvContentPartPr>
              <p14:xfrm>
                <a:off x="4468610" y="3967891"/>
                <a:ext cx="135720" cy="128520"/>
              </p14:xfrm>
            </p:contentPart>
          </mc:Choice>
          <mc:Fallback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CA8802DC-832B-43C0-A79A-9BCE7C3864A6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4464290" y="3963571"/>
                  <a:ext cx="144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99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ADADA440-0734-404B-8BDD-108378A6F10E}"/>
                    </a:ext>
                  </a:extLst>
                </p14:cNvPr>
                <p14:cNvContentPartPr/>
                <p14:nvPr/>
              </p14:nvContentPartPr>
              <p14:xfrm>
                <a:off x="4849490" y="4003171"/>
                <a:ext cx="104400" cy="228960"/>
              </p14:xfrm>
            </p:contentPart>
          </mc:Choice>
          <mc:Fallback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ADADA440-0734-404B-8BDD-108378A6F1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4845170" y="3998851"/>
                  <a:ext cx="113040" cy="23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1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ECB31A4A-8443-4E87-B056-EAE1094F4DA7}"/>
                    </a:ext>
                  </a:extLst>
                </p14:cNvPr>
                <p14:cNvContentPartPr/>
                <p14:nvPr/>
              </p14:nvContentPartPr>
              <p14:xfrm>
                <a:off x="5191850" y="4063651"/>
                <a:ext cx="22320" cy="75960"/>
              </p14:xfrm>
            </p:contentPart>
          </mc:Choice>
          <mc:Fallback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ECB31A4A-8443-4E87-B056-EAE1094F4DA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187530" y="4059331"/>
                  <a:ext cx="3096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3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958BAECE-859E-4170-AED8-3FC75F018892}"/>
                    </a:ext>
                  </a:extLst>
                </p14:cNvPr>
                <p14:cNvContentPartPr/>
                <p14:nvPr/>
              </p14:nvContentPartPr>
              <p14:xfrm>
                <a:off x="5318210" y="3979411"/>
                <a:ext cx="212400" cy="103680"/>
              </p14:xfrm>
            </p:contentPart>
          </mc:Choice>
          <mc:Fallback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958BAECE-859E-4170-AED8-3FC75F018892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313890" y="3975091"/>
                  <a:ext cx="221040" cy="11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5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86502912-E1F0-42AC-BE48-396DB81FE5E6}"/>
                    </a:ext>
                  </a:extLst>
                </p14:cNvPr>
                <p14:cNvContentPartPr/>
                <p14:nvPr/>
              </p14:nvContentPartPr>
              <p14:xfrm>
                <a:off x="5591450" y="3892291"/>
                <a:ext cx="189360" cy="151920"/>
              </p14:xfrm>
            </p:contentPart>
          </mc:Choice>
          <mc:Fallback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86502912-E1F0-42AC-BE48-396DB81FE5E6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5587130" y="3887971"/>
                  <a:ext cx="1980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7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14D6A1F0-84C8-4C3C-A11C-FF375F2343B8}"/>
                    </a:ext>
                  </a:extLst>
                </p14:cNvPr>
                <p14:cNvContentPartPr/>
                <p14:nvPr/>
              </p14:nvContentPartPr>
              <p14:xfrm>
                <a:off x="5769650" y="3902011"/>
                <a:ext cx="15120" cy="41040"/>
              </p14:xfrm>
            </p:contentPart>
          </mc:Choice>
          <mc:Fallback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14D6A1F0-84C8-4C3C-A11C-FF375F2343B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5765330" y="3897691"/>
                  <a:ext cx="23760" cy="4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9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6948E7EA-A374-47D6-BB47-B9D40E4152CB}"/>
                    </a:ext>
                  </a:extLst>
                </p14:cNvPr>
                <p14:cNvContentPartPr/>
                <p14:nvPr/>
              </p14:nvContentPartPr>
              <p14:xfrm>
                <a:off x="5841290" y="3865651"/>
                <a:ext cx="193680" cy="209520"/>
              </p14:xfrm>
            </p:contentPart>
          </mc:Choice>
          <mc:Fallback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6948E7EA-A374-47D6-BB47-B9D40E4152CB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5836970" y="3861331"/>
                  <a:ext cx="202320" cy="21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1">
              <p14:nvContentPartPr>
                <p14:cNvPr id="132096" name="Freihand 132095">
                  <a:extLst>
                    <a:ext uri="{FF2B5EF4-FFF2-40B4-BE49-F238E27FC236}">
                      <a16:creationId xmlns:a16="http://schemas.microsoft.com/office/drawing/2014/main" id="{CC610029-A230-4EA5-9ECF-0258AB01543F}"/>
                    </a:ext>
                  </a:extLst>
                </p14:cNvPr>
                <p14:cNvContentPartPr/>
                <p14:nvPr/>
              </p14:nvContentPartPr>
              <p14:xfrm>
                <a:off x="6315770" y="3923971"/>
                <a:ext cx="129240" cy="195120"/>
              </p14:xfrm>
            </p:contentPart>
          </mc:Choice>
          <mc:Fallback>
            <p:pic>
              <p:nvPicPr>
                <p:cNvPr id="132096" name="Freihand 132095">
                  <a:extLst>
                    <a:ext uri="{FF2B5EF4-FFF2-40B4-BE49-F238E27FC236}">
                      <a16:creationId xmlns:a16="http://schemas.microsoft.com/office/drawing/2014/main" id="{CC610029-A230-4EA5-9ECF-0258AB01543F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6311450" y="3919651"/>
                  <a:ext cx="137880" cy="20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3">
              <p14:nvContentPartPr>
                <p14:cNvPr id="132097" name="Freihand 132096">
                  <a:extLst>
                    <a:ext uri="{FF2B5EF4-FFF2-40B4-BE49-F238E27FC236}">
                      <a16:creationId xmlns:a16="http://schemas.microsoft.com/office/drawing/2014/main" id="{DABB49DD-7556-4E97-9C1F-0231820FBD19}"/>
                    </a:ext>
                  </a:extLst>
                </p14:cNvPr>
                <p14:cNvContentPartPr/>
                <p14:nvPr/>
              </p14:nvContentPartPr>
              <p14:xfrm>
                <a:off x="6474170" y="3943051"/>
                <a:ext cx="257760" cy="83160"/>
              </p14:xfrm>
            </p:contentPart>
          </mc:Choice>
          <mc:Fallback>
            <p:pic>
              <p:nvPicPr>
                <p:cNvPr id="132097" name="Freihand 132096">
                  <a:extLst>
                    <a:ext uri="{FF2B5EF4-FFF2-40B4-BE49-F238E27FC236}">
                      <a16:creationId xmlns:a16="http://schemas.microsoft.com/office/drawing/2014/main" id="{DABB49DD-7556-4E97-9C1F-0231820FBD1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6469850" y="3938731"/>
                  <a:ext cx="2664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5">
              <p14:nvContentPartPr>
                <p14:cNvPr id="132098" name="Freihand 132097">
                  <a:extLst>
                    <a:ext uri="{FF2B5EF4-FFF2-40B4-BE49-F238E27FC236}">
                      <a16:creationId xmlns:a16="http://schemas.microsoft.com/office/drawing/2014/main" id="{DC130431-7DB5-41F7-BFD3-A62B369B8CB4}"/>
                    </a:ext>
                  </a:extLst>
                </p14:cNvPr>
                <p14:cNvContentPartPr/>
                <p14:nvPr/>
              </p14:nvContentPartPr>
              <p14:xfrm>
                <a:off x="6767930" y="3937291"/>
                <a:ext cx="299160" cy="84600"/>
              </p14:xfrm>
            </p:contentPart>
          </mc:Choice>
          <mc:Fallback>
            <p:pic>
              <p:nvPicPr>
                <p:cNvPr id="132098" name="Freihand 132097">
                  <a:extLst>
                    <a:ext uri="{FF2B5EF4-FFF2-40B4-BE49-F238E27FC236}">
                      <a16:creationId xmlns:a16="http://schemas.microsoft.com/office/drawing/2014/main" id="{DC130431-7DB5-41F7-BFD3-A62B369B8CB4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6763610" y="3932971"/>
                  <a:ext cx="30780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7">
              <p14:nvContentPartPr>
                <p14:cNvPr id="132101" name="Freihand 132100">
                  <a:extLst>
                    <a:ext uri="{FF2B5EF4-FFF2-40B4-BE49-F238E27FC236}">
                      <a16:creationId xmlns:a16="http://schemas.microsoft.com/office/drawing/2014/main" id="{80B189D7-CF06-45BE-BE14-E044B5D8CE48}"/>
                    </a:ext>
                  </a:extLst>
                </p14:cNvPr>
                <p14:cNvContentPartPr/>
                <p14:nvPr/>
              </p14:nvContentPartPr>
              <p14:xfrm>
                <a:off x="7142690" y="3922531"/>
                <a:ext cx="151560" cy="81360"/>
              </p14:xfrm>
            </p:contentPart>
          </mc:Choice>
          <mc:Fallback>
            <p:pic>
              <p:nvPicPr>
                <p:cNvPr id="132101" name="Freihand 132100">
                  <a:extLst>
                    <a:ext uri="{FF2B5EF4-FFF2-40B4-BE49-F238E27FC236}">
                      <a16:creationId xmlns:a16="http://schemas.microsoft.com/office/drawing/2014/main" id="{80B189D7-CF06-45BE-BE14-E044B5D8CE48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7138370" y="3918211"/>
                  <a:ext cx="160200" cy="9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19">
              <p14:nvContentPartPr>
                <p14:cNvPr id="132102" name="Freihand 132101">
                  <a:extLst>
                    <a:ext uri="{FF2B5EF4-FFF2-40B4-BE49-F238E27FC236}">
                      <a16:creationId xmlns:a16="http://schemas.microsoft.com/office/drawing/2014/main" id="{865B6270-A3A8-4A13-A288-EDB4064CA359}"/>
                    </a:ext>
                  </a:extLst>
                </p14:cNvPr>
                <p14:cNvContentPartPr/>
                <p14:nvPr/>
              </p14:nvContentPartPr>
              <p14:xfrm>
                <a:off x="7288130" y="3838291"/>
                <a:ext cx="290880" cy="174240"/>
              </p14:xfrm>
            </p:contentPart>
          </mc:Choice>
          <mc:Fallback>
            <p:pic>
              <p:nvPicPr>
                <p:cNvPr id="132102" name="Freihand 132101">
                  <a:extLst>
                    <a:ext uri="{FF2B5EF4-FFF2-40B4-BE49-F238E27FC236}">
                      <a16:creationId xmlns:a16="http://schemas.microsoft.com/office/drawing/2014/main" id="{865B6270-A3A8-4A13-A288-EDB4064CA359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7283810" y="3833971"/>
                  <a:ext cx="29952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1">
              <p14:nvContentPartPr>
                <p14:cNvPr id="132104" name="Freihand 132103">
                  <a:extLst>
                    <a:ext uri="{FF2B5EF4-FFF2-40B4-BE49-F238E27FC236}">
                      <a16:creationId xmlns:a16="http://schemas.microsoft.com/office/drawing/2014/main" id="{7F6F3E1E-C86A-4267-9A01-713F3AC39EE1}"/>
                    </a:ext>
                  </a:extLst>
                </p14:cNvPr>
                <p14:cNvContentPartPr/>
                <p14:nvPr/>
              </p14:nvContentPartPr>
              <p14:xfrm>
                <a:off x="626330" y="4498531"/>
                <a:ext cx="7560" cy="97920"/>
              </p14:xfrm>
            </p:contentPart>
          </mc:Choice>
          <mc:Fallback>
            <p:pic>
              <p:nvPicPr>
                <p:cNvPr id="132104" name="Freihand 132103">
                  <a:extLst>
                    <a:ext uri="{FF2B5EF4-FFF2-40B4-BE49-F238E27FC236}">
                      <a16:creationId xmlns:a16="http://schemas.microsoft.com/office/drawing/2014/main" id="{7F6F3E1E-C86A-4267-9A01-713F3AC39EE1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622010" y="4494211"/>
                  <a:ext cx="16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3">
              <p14:nvContentPartPr>
                <p14:cNvPr id="132105" name="Freihand 132104">
                  <a:extLst>
                    <a:ext uri="{FF2B5EF4-FFF2-40B4-BE49-F238E27FC236}">
                      <a16:creationId xmlns:a16="http://schemas.microsoft.com/office/drawing/2014/main" id="{C70FEF4D-E5E2-43D4-9F47-102E51E00DF1}"/>
                    </a:ext>
                  </a:extLst>
                </p14:cNvPr>
                <p14:cNvContentPartPr/>
                <p14:nvPr/>
              </p14:nvContentPartPr>
              <p14:xfrm>
                <a:off x="620210" y="4438771"/>
                <a:ext cx="31320" cy="21240"/>
              </p14:xfrm>
            </p:contentPart>
          </mc:Choice>
          <mc:Fallback>
            <p:pic>
              <p:nvPicPr>
                <p:cNvPr id="132105" name="Freihand 132104">
                  <a:extLst>
                    <a:ext uri="{FF2B5EF4-FFF2-40B4-BE49-F238E27FC236}">
                      <a16:creationId xmlns:a16="http://schemas.microsoft.com/office/drawing/2014/main" id="{C70FEF4D-E5E2-43D4-9F47-102E51E00DF1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615890" y="4434451"/>
                  <a:ext cx="399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5">
              <p14:nvContentPartPr>
                <p14:cNvPr id="132106" name="Freihand 132105">
                  <a:extLst>
                    <a:ext uri="{FF2B5EF4-FFF2-40B4-BE49-F238E27FC236}">
                      <a16:creationId xmlns:a16="http://schemas.microsoft.com/office/drawing/2014/main" id="{17B436C1-4A65-455C-99C8-A2A1EF62FD1F}"/>
                    </a:ext>
                  </a:extLst>
                </p14:cNvPr>
                <p14:cNvContentPartPr/>
                <p14:nvPr/>
              </p14:nvContentPartPr>
              <p14:xfrm>
                <a:off x="699410" y="4496731"/>
                <a:ext cx="83880" cy="86040"/>
              </p14:xfrm>
            </p:contentPart>
          </mc:Choice>
          <mc:Fallback>
            <p:pic>
              <p:nvPicPr>
                <p:cNvPr id="132106" name="Freihand 132105">
                  <a:extLst>
                    <a:ext uri="{FF2B5EF4-FFF2-40B4-BE49-F238E27FC236}">
                      <a16:creationId xmlns:a16="http://schemas.microsoft.com/office/drawing/2014/main" id="{17B436C1-4A65-455C-99C8-A2A1EF62FD1F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695090" y="4492411"/>
                  <a:ext cx="9252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7">
              <p14:nvContentPartPr>
                <p14:cNvPr id="132108" name="Freihand 132107">
                  <a:extLst>
                    <a:ext uri="{FF2B5EF4-FFF2-40B4-BE49-F238E27FC236}">
                      <a16:creationId xmlns:a16="http://schemas.microsoft.com/office/drawing/2014/main" id="{D79B31F2-68DD-4DB5-ADAE-4A23B9B366C6}"/>
                    </a:ext>
                  </a:extLst>
                </p14:cNvPr>
                <p14:cNvContentPartPr/>
                <p14:nvPr/>
              </p14:nvContentPartPr>
              <p14:xfrm>
                <a:off x="959330" y="4416091"/>
                <a:ext cx="104760" cy="158040"/>
              </p14:xfrm>
            </p:contentPart>
          </mc:Choice>
          <mc:Fallback>
            <p:pic>
              <p:nvPicPr>
                <p:cNvPr id="132108" name="Freihand 132107">
                  <a:extLst>
                    <a:ext uri="{FF2B5EF4-FFF2-40B4-BE49-F238E27FC236}">
                      <a16:creationId xmlns:a16="http://schemas.microsoft.com/office/drawing/2014/main" id="{D79B31F2-68DD-4DB5-ADAE-4A23B9B366C6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955010" y="4411771"/>
                  <a:ext cx="1134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29">
              <p14:nvContentPartPr>
                <p14:cNvPr id="132109" name="Freihand 132108">
                  <a:extLst>
                    <a:ext uri="{FF2B5EF4-FFF2-40B4-BE49-F238E27FC236}">
                      <a16:creationId xmlns:a16="http://schemas.microsoft.com/office/drawing/2014/main" id="{5070BCE6-43CA-4534-A0BA-6BF77940D3D3}"/>
                    </a:ext>
                  </a:extLst>
                </p14:cNvPr>
                <p14:cNvContentPartPr/>
                <p14:nvPr/>
              </p14:nvContentPartPr>
              <p14:xfrm>
                <a:off x="1127450" y="4445611"/>
                <a:ext cx="96840" cy="84960"/>
              </p14:xfrm>
            </p:contentPart>
          </mc:Choice>
          <mc:Fallback>
            <p:pic>
              <p:nvPicPr>
                <p:cNvPr id="132109" name="Freihand 132108">
                  <a:extLst>
                    <a:ext uri="{FF2B5EF4-FFF2-40B4-BE49-F238E27FC236}">
                      <a16:creationId xmlns:a16="http://schemas.microsoft.com/office/drawing/2014/main" id="{5070BCE6-43CA-4534-A0BA-6BF77940D3D3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123130" y="4441291"/>
                  <a:ext cx="1054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1">
              <p14:nvContentPartPr>
                <p14:cNvPr id="132111" name="Freihand 132110">
                  <a:extLst>
                    <a:ext uri="{FF2B5EF4-FFF2-40B4-BE49-F238E27FC236}">
                      <a16:creationId xmlns:a16="http://schemas.microsoft.com/office/drawing/2014/main" id="{7EF54AF5-9022-4959-A351-D30D178CA2DC}"/>
                    </a:ext>
                  </a:extLst>
                </p14:cNvPr>
                <p14:cNvContentPartPr/>
                <p14:nvPr/>
              </p14:nvContentPartPr>
              <p14:xfrm>
                <a:off x="1321130" y="4380091"/>
                <a:ext cx="187920" cy="141120"/>
              </p14:xfrm>
            </p:contentPart>
          </mc:Choice>
          <mc:Fallback>
            <p:pic>
              <p:nvPicPr>
                <p:cNvPr id="132111" name="Freihand 132110">
                  <a:extLst>
                    <a:ext uri="{FF2B5EF4-FFF2-40B4-BE49-F238E27FC236}">
                      <a16:creationId xmlns:a16="http://schemas.microsoft.com/office/drawing/2014/main" id="{7EF54AF5-9022-4959-A351-D30D178CA2DC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316810" y="4375771"/>
                  <a:ext cx="19656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3">
              <p14:nvContentPartPr>
                <p14:cNvPr id="132112" name="Freihand 132111">
                  <a:extLst>
                    <a:ext uri="{FF2B5EF4-FFF2-40B4-BE49-F238E27FC236}">
                      <a16:creationId xmlns:a16="http://schemas.microsoft.com/office/drawing/2014/main" id="{8AC402F4-5E59-4C4E-B981-BCB57A8362E2}"/>
                    </a:ext>
                  </a:extLst>
                </p14:cNvPr>
                <p14:cNvContentPartPr/>
                <p14:nvPr/>
              </p14:nvContentPartPr>
              <p14:xfrm>
                <a:off x="1512650" y="4417171"/>
                <a:ext cx="215640" cy="125280"/>
              </p14:xfrm>
            </p:contentPart>
          </mc:Choice>
          <mc:Fallback>
            <p:pic>
              <p:nvPicPr>
                <p:cNvPr id="132112" name="Freihand 132111">
                  <a:extLst>
                    <a:ext uri="{FF2B5EF4-FFF2-40B4-BE49-F238E27FC236}">
                      <a16:creationId xmlns:a16="http://schemas.microsoft.com/office/drawing/2014/main" id="{8AC402F4-5E59-4C4E-B981-BCB57A8362E2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1508330" y="4412851"/>
                  <a:ext cx="224280" cy="13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5">
              <p14:nvContentPartPr>
                <p14:cNvPr id="132113" name="Freihand 132112">
                  <a:extLst>
                    <a:ext uri="{FF2B5EF4-FFF2-40B4-BE49-F238E27FC236}">
                      <a16:creationId xmlns:a16="http://schemas.microsoft.com/office/drawing/2014/main" id="{E467F2B6-86B4-462B-B633-C6930B452CA4}"/>
                    </a:ext>
                  </a:extLst>
                </p14:cNvPr>
                <p14:cNvContentPartPr/>
                <p14:nvPr/>
              </p14:nvContentPartPr>
              <p14:xfrm>
                <a:off x="2090810" y="4381891"/>
                <a:ext cx="86400" cy="156600"/>
              </p14:xfrm>
            </p:contentPart>
          </mc:Choice>
          <mc:Fallback>
            <p:pic>
              <p:nvPicPr>
                <p:cNvPr id="132113" name="Freihand 132112">
                  <a:extLst>
                    <a:ext uri="{FF2B5EF4-FFF2-40B4-BE49-F238E27FC236}">
                      <a16:creationId xmlns:a16="http://schemas.microsoft.com/office/drawing/2014/main" id="{E467F2B6-86B4-462B-B633-C6930B452CA4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2086490" y="4377571"/>
                  <a:ext cx="9504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7">
              <p14:nvContentPartPr>
                <p14:cNvPr id="132114" name="Freihand 132113">
                  <a:extLst>
                    <a:ext uri="{FF2B5EF4-FFF2-40B4-BE49-F238E27FC236}">
                      <a16:creationId xmlns:a16="http://schemas.microsoft.com/office/drawing/2014/main" id="{AB30D43A-12D8-43A1-ACF3-EE1C53361B9C}"/>
                    </a:ext>
                  </a:extLst>
                </p14:cNvPr>
                <p14:cNvContentPartPr/>
                <p14:nvPr/>
              </p14:nvContentPartPr>
              <p14:xfrm>
                <a:off x="2388530" y="4393411"/>
                <a:ext cx="15840" cy="109080"/>
              </p14:xfrm>
            </p:contentPart>
          </mc:Choice>
          <mc:Fallback>
            <p:pic>
              <p:nvPicPr>
                <p:cNvPr id="132114" name="Freihand 132113">
                  <a:extLst>
                    <a:ext uri="{FF2B5EF4-FFF2-40B4-BE49-F238E27FC236}">
                      <a16:creationId xmlns:a16="http://schemas.microsoft.com/office/drawing/2014/main" id="{AB30D43A-12D8-43A1-ACF3-EE1C53361B9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2384210" y="4389091"/>
                  <a:ext cx="2448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39">
              <p14:nvContentPartPr>
                <p14:cNvPr id="132115" name="Freihand 132114">
                  <a:extLst>
                    <a:ext uri="{FF2B5EF4-FFF2-40B4-BE49-F238E27FC236}">
                      <a16:creationId xmlns:a16="http://schemas.microsoft.com/office/drawing/2014/main" id="{5316381F-5521-497D-9BF6-C447E0B5210B}"/>
                    </a:ext>
                  </a:extLst>
                </p14:cNvPr>
                <p14:cNvContentPartPr/>
                <p14:nvPr/>
              </p14:nvContentPartPr>
              <p14:xfrm>
                <a:off x="2306450" y="4345171"/>
                <a:ext cx="166680" cy="183240"/>
              </p14:xfrm>
            </p:contentPart>
          </mc:Choice>
          <mc:Fallback>
            <p:pic>
              <p:nvPicPr>
                <p:cNvPr id="132115" name="Freihand 132114">
                  <a:extLst>
                    <a:ext uri="{FF2B5EF4-FFF2-40B4-BE49-F238E27FC236}">
                      <a16:creationId xmlns:a16="http://schemas.microsoft.com/office/drawing/2014/main" id="{5316381F-5521-497D-9BF6-C447E0B5210B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2302130" y="4340851"/>
                  <a:ext cx="17532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1">
              <p14:nvContentPartPr>
                <p14:cNvPr id="132116" name="Freihand 132115">
                  <a:extLst>
                    <a:ext uri="{FF2B5EF4-FFF2-40B4-BE49-F238E27FC236}">
                      <a16:creationId xmlns:a16="http://schemas.microsoft.com/office/drawing/2014/main" id="{D7B83B7E-DF14-4D6F-8139-B0289C7E37BD}"/>
                    </a:ext>
                  </a:extLst>
                </p14:cNvPr>
                <p14:cNvContentPartPr/>
                <p14:nvPr/>
              </p14:nvContentPartPr>
              <p14:xfrm>
                <a:off x="2620010" y="4395931"/>
                <a:ext cx="125640" cy="104040"/>
              </p14:xfrm>
            </p:contentPart>
          </mc:Choice>
          <mc:Fallback>
            <p:pic>
              <p:nvPicPr>
                <p:cNvPr id="132116" name="Freihand 132115">
                  <a:extLst>
                    <a:ext uri="{FF2B5EF4-FFF2-40B4-BE49-F238E27FC236}">
                      <a16:creationId xmlns:a16="http://schemas.microsoft.com/office/drawing/2014/main" id="{D7B83B7E-DF14-4D6F-8139-B0289C7E37BD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2615690" y="4391611"/>
                  <a:ext cx="13428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3">
              <p14:nvContentPartPr>
                <p14:cNvPr id="132117" name="Freihand 132116">
                  <a:extLst>
                    <a:ext uri="{FF2B5EF4-FFF2-40B4-BE49-F238E27FC236}">
                      <a16:creationId xmlns:a16="http://schemas.microsoft.com/office/drawing/2014/main" id="{3567EB01-2A0A-4BEF-A161-B5F932EA782C}"/>
                    </a:ext>
                  </a:extLst>
                </p14:cNvPr>
                <p14:cNvContentPartPr/>
                <p14:nvPr/>
              </p14:nvContentPartPr>
              <p14:xfrm>
                <a:off x="2718650" y="4367491"/>
                <a:ext cx="34920" cy="146160"/>
              </p14:xfrm>
            </p:contentPart>
          </mc:Choice>
          <mc:Fallback>
            <p:pic>
              <p:nvPicPr>
                <p:cNvPr id="132117" name="Freihand 132116">
                  <a:extLst>
                    <a:ext uri="{FF2B5EF4-FFF2-40B4-BE49-F238E27FC236}">
                      <a16:creationId xmlns:a16="http://schemas.microsoft.com/office/drawing/2014/main" id="{3567EB01-2A0A-4BEF-A161-B5F932EA782C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2714330" y="4363171"/>
                  <a:ext cx="4356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5">
              <p14:nvContentPartPr>
                <p14:cNvPr id="132118" name="Freihand 132117">
                  <a:extLst>
                    <a:ext uri="{FF2B5EF4-FFF2-40B4-BE49-F238E27FC236}">
                      <a16:creationId xmlns:a16="http://schemas.microsoft.com/office/drawing/2014/main" id="{8968F7B6-308E-4E29-A4DC-6DE9CC647E78}"/>
                    </a:ext>
                  </a:extLst>
                </p14:cNvPr>
                <p14:cNvContentPartPr/>
                <p14:nvPr/>
              </p14:nvContentPartPr>
              <p14:xfrm>
                <a:off x="2658170" y="4439491"/>
                <a:ext cx="261720" cy="166680"/>
              </p14:xfrm>
            </p:contentPart>
          </mc:Choice>
          <mc:Fallback>
            <p:pic>
              <p:nvPicPr>
                <p:cNvPr id="132118" name="Freihand 132117">
                  <a:extLst>
                    <a:ext uri="{FF2B5EF4-FFF2-40B4-BE49-F238E27FC236}">
                      <a16:creationId xmlns:a16="http://schemas.microsoft.com/office/drawing/2014/main" id="{8968F7B6-308E-4E29-A4DC-6DE9CC647E78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2653850" y="4435171"/>
                  <a:ext cx="2703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7">
              <p14:nvContentPartPr>
                <p14:cNvPr id="132121" name="Freihand 132120">
                  <a:extLst>
                    <a:ext uri="{FF2B5EF4-FFF2-40B4-BE49-F238E27FC236}">
                      <a16:creationId xmlns:a16="http://schemas.microsoft.com/office/drawing/2014/main" id="{29419361-E97F-4379-86F6-77E00D09C6DD}"/>
                    </a:ext>
                  </a:extLst>
                </p14:cNvPr>
                <p14:cNvContentPartPr/>
                <p14:nvPr/>
              </p14:nvContentPartPr>
              <p14:xfrm>
                <a:off x="3161450" y="4349491"/>
                <a:ext cx="10800" cy="133200"/>
              </p14:xfrm>
            </p:contentPart>
          </mc:Choice>
          <mc:Fallback>
            <p:pic>
              <p:nvPicPr>
                <p:cNvPr id="132121" name="Freihand 132120">
                  <a:extLst>
                    <a:ext uri="{FF2B5EF4-FFF2-40B4-BE49-F238E27FC236}">
                      <a16:creationId xmlns:a16="http://schemas.microsoft.com/office/drawing/2014/main" id="{29419361-E97F-4379-86F6-77E00D09C6DD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3157130" y="4345171"/>
                  <a:ext cx="1944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49">
              <p14:nvContentPartPr>
                <p14:cNvPr id="132122" name="Freihand 132121">
                  <a:extLst>
                    <a:ext uri="{FF2B5EF4-FFF2-40B4-BE49-F238E27FC236}">
                      <a16:creationId xmlns:a16="http://schemas.microsoft.com/office/drawing/2014/main" id="{C5F14823-FCFA-46EC-A1C6-54081E9BCDE7}"/>
                    </a:ext>
                  </a:extLst>
                </p14:cNvPr>
                <p14:cNvContentPartPr/>
                <p14:nvPr/>
              </p14:nvContentPartPr>
              <p14:xfrm>
                <a:off x="3268370" y="4344091"/>
                <a:ext cx="100080" cy="150840"/>
              </p14:xfrm>
            </p:contentPart>
          </mc:Choice>
          <mc:Fallback>
            <p:pic>
              <p:nvPicPr>
                <p:cNvPr id="132122" name="Freihand 132121">
                  <a:extLst>
                    <a:ext uri="{FF2B5EF4-FFF2-40B4-BE49-F238E27FC236}">
                      <a16:creationId xmlns:a16="http://schemas.microsoft.com/office/drawing/2014/main" id="{C5F14823-FCFA-46EC-A1C6-54081E9BCDE7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3264050" y="4339771"/>
                  <a:ext cx="108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1">
              <p14:nvContentPartPr>
                <p14:cNvPr id="132123" name="Freihand 132122">
                  <a:extLst>
                    <a:ext uri="{FF2B5EF4-FFF2-40B4-BE49-F238E27FC236}">
                      <a16:creationId xmlns:a16="http://schemas.microsoft.com/office/drawing/2014/main" id="{BC25F0E2-135B-462B-B54A-1038921B2B82}"/>
                    </a:ext>
                  </a:extLst>
                </p14:cNvPr>
                <p14:cNvContentPartPr/>
                <p14:nvPr/>
              </p14:nvContentPartPr>
              <p14:xfrm>
                <a:off x="3422450" y="4362811"/>
                <a:ext cx="120240" cy="89640"/>
              </p14:xfrm>
            </p:contentPart>
          </mc:Choice>
          <mc:Fallback>
            <p:pic>
              <p:nvPicPr>
                <p:cNvPr id="132123" name="Freihand 132122">
                  <a:extLst>
                    <a:ext uri="{FF2B5EF4-FFF2-40B4-BE49-F238E27FC236}">
                      <a16:creationId xmlns:a16="http://schemas.microsoft.com/office/drawing/2014/main" id="{BC25F0E2-135B-462B-B54A-1038921B2B82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3418130" y="4358491"/>
                  <a:ext cx="1288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3">
              <p14:nvContentPartPr>
                <p14:cNvPr id="132124" name="Freihand 132123">
                  <a:extLst>
                    <a:ext uri="{FF2B5EF4-FFF2-40B4-BE49-F238E27FC236}">
                      <a16:creationId xmlns:a16="http://schemas.microsoft.com/office/drawing/2014/main" id="{8E5354FC-2E6E-4D0A-8ED1-61495D7ECF0A}"/>
                    </a:ext>
                  </a:extLst>
                </p14:cNvPr>
                <p14:cNvContentPartPr/>
                <p14:nvPr/>
              </p14:nvContentPartPr>
              <p14:xfrm>
                <a:off x="3549170" y="4295131"/>
                <a:ext cx="142920" cy="293760"/>
              </p14:xfrm>
            </p:contentPart>
          </mc:Choice>
          <mc:Fallback>
            <p:pic>
              <p:nvPicPr>
                <p:cNvPr id="132124" name="Freihand 132123">
                  <a:extLst>
                    <a:ext uri="{FF2B5EF4-FFF2-40B4-BE49-F238E27FC236}">
                      <a16:creationId xmlns:a16="http://schemas.microsoft.com/office/drawing/2014/main" id="{8E5354FC-2E6E-4D0A-8ED1-61495D7ECF0A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3544850" y="4290811"/>
                  <a:ext cx="151560" cy="30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5">
              <p14:nvContentPartPr>
                <p14:cNvPr id="132127" name="Freihand 132126">
                  <a:extLst>
                    <a:ext uri="{FF2B5EF4-FFF2-40B4-BE49-F238E27FC236}">
                      <a16:creationId xmlns:a16="http://schemas.microsoft.com/office/drawing/2014/main" id="{55EFF343-2E6E-4DB4-86CB-98105DFE93C3}"/>
                    </a:ext>
                  </a:extLst>
                </p14:cNvPr>
                <p14:cNvContentPartPr/>
                <p14:nvPr/>
              </p14:nvContentPartPr>
              <p14:xfrm>
                <a:off x="4176290" y="4306291"/>
                <a:ext cx="20160" cy="136800"/>
              </p14:xfrm>
            </p:contentPart>
          </mc:Choice>
          <mc:Fallback>
            <p:pic>
              <p:nvPicPr>
                <p:cNvPr id="132127" name="Freihand 132126">
                  <a:extLst>
                    <a:ext uri="{FF2B5EF4-FFF2-40B4-BE49-F238E27FC236}">
                      <a16:creationId xmlns:a16="http://schemas.microsoft.com/office/drawing/2014/main" id="{55EFF343-2E6E-4DB4-86CB-98105DFE93C3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4171970" y="4301971"/>
                  <a:ext cx="2880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7">
              <p14:nvContentPartPr>
                <p14:cNvPr id="132128" name="Freihand 132127">
                  <a:extLst>
                    <a:ext uri="{FF2B5EF4-FFF2-40B4-BE49-F238E27FC236}">
                      <a16:creationId xmlns:a16="http://schemas.microsoft.com/office/drawing/2014/main" id="{51368FE1-4DF1-4C90-8D1C-711D35AECD4B}"/>
                    </a:ext>
                  </a:extLst>
                </p14:cNvPr>
                <p14:cNvContentPartPr/>
                <p14:nvPr/>
              </p14:nvContentPartPr>
              <p14:xfrm>
                <a:off x="4092770" y="4418611"/>
                <a:ext cx="172800" cy="31680"/>
              </p14:xfrm>
            </p:contentPart>
          </mc:Choice>
          <mc:Fallback>
            <p:pic>
              <p:nvPicPr>
                <p:cNvPr id="132128" name="Freihand 132127">
                  <a:extLst>
                    <a:ext uri="{FF2B5EF4-FFF2-40B4-BE49-F238E27FC236}">
                      <a16:creationId xmlns:a16="http://schemas.microsoft.com/office/drawing/2014/main" id="{51368FE1-4DF1-4C90-8D1C-711D35AECD4B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4088450" y="4414291"/>
                  <a:ext cx="18144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59">
              <p14:nvContentPartPr>
                <p14:cNvPr id="132129" name="Freihand 132128">
                  <a:extLst>
                    <a:ext uri="{FF2B5EF4-FFF2-40B4-BE49-F238E27FC236}">
                      <a16:creationId xmlns:a16="http://schemas.microsoft.com/office/drawing/2014/main" id="{3136F034-A0BF-4520-B6E8-BEC6AA2FAC93}"/>
                    </a:ext>
                  </a:extLst>
                </p14:cNvPr>
                <p14:cNvContentPartPr/>
                <p14:nvPr/>
              </p14:nvContentPartPr>
              <p14:xfrm>
                <a:off x="4101050" y="4288291"/>
                <a:ext cx="159120" cy="10440"/>
              </p14:xfrm>
            </p:contentPart>
          </mc:Choice>
          <mc:Fallback>
            <p:pic>
              <p:nvPicPr>
                <p:cNvPr id="132129" name="Freihand 132128">
                  <a:extLst>
                    <a:ext uri="{FF2B5EF4-FFF2-40B4-BE49-F238E27FC236}">
                      <a16:creationId xmlns:a16="http://schemas.microsoft.com/office/drawing/2014/main" id="{3136F034-A0BF-4520-B6E8-BEC6AA2FAC93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4096730" y="4283971"/>
                  <a:ext cx="16776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1">
              <p14:nvContentPartPr>
                <p14:cNvPr id="132130" name="Freihand 132129">
                  <a:extLst>
                    <a:ext uri="{FF2B5EF4-FFF2-40B4-BE49-F238E27FC236}">
                      <a16:creationId xmlns:a16="http://schemas.microsoft.com/office/drawing/2014/main" id="{1FC78DE1-07D1-4851-81F1-B57FAEBA24A1}"/>
                    </a:ext>
                  </a:extLst>
                </p14:cNvPr>
                <p14:cNvContentPartPr/>
                <p14:nvPr/>
              </p14:nvContentPartPr>
              <p14:xfrm>
                <a:off x="4245410" y="4285051"/>
                <a:ext cx="123840" cy="173160"/>
              </p14:xfrm>
            </p:contentPart>
          </mc:Choice>
          <mc:Fallback>
            <p:pic>
              <p:nvPicPr>
                <p:cNvPr id="132130" name="Freihand 132129">
                  <a:extLst>
                    <a:ext uri="{FF2B5EF4-FFF2-40B4-BE49-F238E27FC236}">
                      <a16:creationId xmlns:a16="http://schemas.microsoft.com/office/drawing/2014/main" id="{1FC78DE1-07D1-4851-81F1-B57FAEBA24A1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4241090" y="4280731"/>
                  <a:ext cx="13248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3">
              <p14:nvContentPartPr>
                <p14:cNvPr id="132132" name="Freihand 132131">
                  <a:extLst>
                    <a:ext uri="{FF2B5EF4-FFF2-40B4-BE49-F238E27FC236}">
                      <a16:creationId xmlns:a16="http://schemas.microsoft.com/office/drawing/2014/main" id="{B11EC4B3-9E2D-4C5F-BBE9-9612F9DFE903}"/>
                    </a:ext>
                  </a:extLst>
                </p14:cNvPr>
                <p14:cNvContentPartPr/>
                <p14:nvPr/>
              </p14:nvContentPartPr>
              <p14:xfrm>
                <a:off x="4525130" y="4348771"/>
                <a:ext cx="165600" cy="87120"/>
              </p14:xfrm>
            </p:contentPart>
          </mc:Choice>
          <mc:Fallback>
            <p:pic>
              <p:nvPicPr>
                <p:cNvPr id="132132" name="Freihand 132131">
                  <a:extLst>
                    <a:ext uri="{FF2B5EF4-FFF2-40B4-BE49-F238E27FC236}">
                      <a16:creationId xmlns:a16="http://schemas.microsoft.com/office/drawing/2014/main" id="{B11EC4B3-9E2D-4C5F-BBE9-9612F9DFE903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4520810" y="4344451"/>
                  <a:ext cx="1742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5">
              <p14:nvContentPartPr>
                <p14:cNvPr id="132133" name="Freihand 132132">
                  <a:extLst>
                    <a:ext uri="{FF2B5EF4-FFF2-40B4-BE49-F238E27FC236}">
                      <a16:creationId xmlns:a16="http://schemas.microsoft.com/office/drawing/2014/main" id="{64D0C3B7-2A80-4F8E-AAC6-AF07EA1B08C6}"/>
                    </a:ext>
                  </a:extLst>
                </p14:cNvPr>
                <p14:cNvContentPartPr/>
                <p14:nvPr/>
              </p14:nvContentPartPr>
              <p14:xfrm>
                <a:off x="4701530" y="4290811"/>
                <a:ext cx="37440" cy="154440"/>
              </p14:xfrm>
            </p:contentPart>
          </mc:Choice>
          <mc:Fallback>
            <p:pic>
              <p:nvPicPr>
                <p:cNvPr id="132133" name="Freihand 132132">
                  <a:extLst>
                    <a:ext uri="{FF2B5EF4-FFF2-40B4-BE49-F238E27FC236}">
                      <a16:creationId xmlns:a16="http://schemas.microsoft.com/office/drawing/2014/main" id="{64D0C3B7-2A80-4F8E-AAC6-AF07EA1B08C6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4697210" y="4286491"/>
                  <a:ext cx="4608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7">
              <p14:nvContentPartPr>
                <p14:cNvPr id="132134" name="Freihand 132133">
                  <a:extLst>
                    <a:ext uri="{FF2B5EF4-FFF2-40B4-BE49-F238E27FC236}">
                      <a16:creationId xmlns:a16="http://schemas.microsoft.com/office/drawing/2014/main" id="{658FCA7E-F6F6-4B33-847A-32FCD3C518E9}"/>
                    </a:ext>
                  </a:extLst>
                </p14:cNvPr>
                <p14:cNvContentPartPr/>
                <p14:nvPr/>
              </p14:nvContentPartPr>
              <p14:xfrm>
                <a:off x="4769570" y="4371811"/>
                <a:ext cx="167760" cy="62640"/>
              </p14:xfrm>
            </p:contentPart>
          </mc:Choice>
          <mc:Fallback>
            <p:pic>
              <p:nvPicPr>
                <p:cNvPr id="132134" name="Freihand 132133">
                  <a:extLst>
                    <a:ext uri="{FF2B5EF4-FFF2-40B4-BE49-F238E27FC236}">
                      <a16:creationId xmlns:a16="http://schemas.microsoft.com/office/drawing/2014/main" id="{658FCA7E-F6F6-4B33-847A-32FCD3C518E9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4765250" y="4367491"/>
                  <a:ext cx="17640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69">
              <p14:nvContentPartPr>
                <p14:cNvPr id="132135" name="Freihand 132134">
                  <a:extLst>
                    <a:ext uri="{FF2B5EF4-FFF2-40B4-BE49-F238E27FC236}">
                      <a16:creationId xmlns:a16="http://schemas.microsoft.com/office/drawing/2014/main" id="{437FE4FC-FCC7-46EB-B12A-6F7A3E661484}"/>
                    </a:ext>
                  </a:extLst>
                </p14:cNvPr>
                <p14:cNvContentPartPr/>
                <p14:nvPr/>
              </p14:nvContentPartPr>
              <p14:xfrm>
                <a:off x="4960010" y="4362451"/>
                <a:ext cx="121320" cy="55080"/>
              </p14:xfrm>
            </p:contentPart>
          </mc:Choice>
          <mc:Fallback>
            <p:pic>
              <p:nvPicPr>
                <p:cNvPr id="132135" name="Freihand 132134">
                  <a:extLst>
                    <a:ext uri="{FF2B5EF4-FFF2-40B4-BE49-F238E27FC236}">
                      <a16:creationId xmlns:a16="http://schemas.microsoft.com/office/drawing/2014/main" id="{437FE4FC-FCC7-46EB-B12A-6F7A3E661484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4955690" y="4358131"/>
                  <a:ext cx="1299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1">
              <p14:nvContentPartPr>
                <p14:cNvPr id="132136" name="Freihand 132135">
                  <a:extLst>
                    <a:ext uri="{FF2B5EF4-FFF2-40B4-BE49-F238E27FC236}">
                      <a16:creationId xmlns:a16="http://schemas.microsoft.com/office/drawing/2014/main" id="{EF1039D8-569C-4633-8F63-D04B5BAF6DE5}"/>
                    </a:ext>
                  </a:extLst>
                </p14:cNvPr>
                <p14:cNvContentPartPr/>
                <p14:nvPr/>
              </p14:nvContentPartPr>
              <p14:xfrm>
                <a:off x="5091770" y="4361371"/>
                <a:ext cx="72000" cy="212040"/>
              </p14:xfrm>
            </p:contentPart>
          </mc:Choice>
          <mc:Fallback>
            <p:pic>
              <p:nvPicPr>
                <p:cNvPr id="132136" name="Freihand 132135">
                  <a:extLst>
                    <a:ext uri="{FF2B5EF4-FFF2-40B4-BE49-F238E27FC236}">
                      <a16:creationId xmlns:a16="http://schemas.microsoft.com/office/drawing/2014/main" id="{EF1039D8-569C-4633-8F63-D04B5BAF6DE5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5087450" y="4357051"/>
                  <a:ext cx="8064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3">
              <p14:nvContentPartPr>
                <p14:cNvPr id="132137" name="Freihand 132136">
                  <a:extLst>
                    <a:ext uri="{FF2B5EF4-FFF2-40B4-BE49-F238E27FC236}">
                      <a16:creationId xmlns:a16="http://schemas.microsoft.com/office/drawing/2014/main" id="{48531E04-3E20-46A9-956E-7C148AF90787}"/>
                    </a:ext>
                  </a:extLst>
                </p14:cNvPr>
                <p14:cNvContentPartPr/>
                <p14:nvPr/>
              </p14:nvContentPartPr>
              <p14:xfrm>
                <a:off x="5230730" y="4353091"/>
                <a:ext cx="74160" cy="66960"/>
              </p14:xfrm>
            </p:contentPart>
          </mc:Choice>
          <mc:Fallback>
            <p:pic>
              <p:nvPicPr>
                <p:cNvPr id="132137" name="Freihand 132136">
                  <a:extLst>
                    <a:ext uri="{FF2B5EF4-FFF2-40B4-BE49-F238E27FC236}">
                      <a16:creationId xmlns:a16="http://schemas.microsoft.com/office/drawing/2014/main" id="{48531E04-3E20-46A9-956E-7C148AF90787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5226410" y="4348771"/>
                  <a:ext cx="8280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5">
              <p14:nvContentPartPr>
                <p14:cNvPr id="132138" name="Freihand 132137">
                  <a:extLst>
                    <a:ext uri="{FF2B5EF4-FFF2-40B4-BE49-F238E27FC236}">
                      <a16:creationId xmlns:a16="http://schemas.microsoft.com/office/drawing/2014/main" id="{88805A06-97BB-4ABA-BE69-CDCBA55CD26A}"/>
                    </a:ext>
                  </a:extLst>
                </p14:cNvPr>
                <p14:cNvContentPartPr/>
                <p14:nvPr/>
              </p14:nvContentPartPr>
              <p14:xfrm>
                <a:off x="5578850" y="4268491"/>
                <a:ext cx="156600" cy="148320"/>
              </p14:xfrm>
            </p:contentPart>
          </mc:Choice>
          <mc:Fallback>
            <p:pic>
              <p:nvPicPr>
                <p:cNvPr id="132138" name="Freihand 132137">
                  <a:extLst>
                    <a:ext uri="{FF2B5EF4-FFF2-40B4-BE49-F238E27FC236}">
                      <a16:creationId xmlns:a16="http://schemas.microsoft.com/office/drawing/2014/main" id="{88805A06-97BB-4ABA-BE69-CDCBA55CD26A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5574530" y="4264171"/>
                  <a:ext cx="1652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7">
              <p14:nvContentPartPr>
                <p14:cNvPr id="132139" name="Freihand 132138">
                  <a:extLst>
                    <a:ext uri="{FF2B5EF4-FFF2-40B4-BE49-F238E27FC236}">
                      <a16:creationId xmlns:a16="http://schemas.microsoft.com/office/drawing/2014/main" id="{4B48AD36-0B4D-4172-801A-676DF639363A}"/>
                    </a:ext>
                  </a:extLst>
                </p14:cNvPr>
                <p14:cNvContentPartPr/>
                <p14:nvPr/>
              </p14:nvContentPartPr>
              <p14:xfrm>
                <a:off x="5757770" y="4327171"/>
                <a:ext cx="90360" cy="91080"/>
              </p14:xfrm>
            </p:contentPart>
          </mc:Choice>
          <mc:Fallback>
            <p:pic>
              <p:nvPicPr>
                <p:cNvPr id="132139" name="Freihand 132138">
                  <a:extLst>
                    <a:ext uri="{FF2B5EF4-FFF2-40B4-BE49-F238E27FC236}">
                      <a16:creationId xmlns:a16="http://schemas.microsoft.com/office/drawing/2014/main" id="{4B48AD36-0B4D-4172-801A-676DF639363A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5753450" y="4322851"/>
                  <a:ext cx="99000" cy="9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79">
              <p14:nvContentPartPr>
                <p14:cNvPr id="132140" name="Freihand 132139">
                  <a:extLst>
                    <a:ext uri="{FF2B5EF4-FFF2-40B4-BE49-F238E27FC236}">
                      <a16:creationId xmlns:a16="http://schemas.microsoft.com/office/drawing/2014/main" id="{22CFF90E-F23D-4A95-B3F4-F40F82B5CC5F}"/>
                    </a:ext>
                  </a:extLst>
                </p14:cNvPr>
                <p14:cNvContentPartPr/>
                <p14:nvPr/>
              </p14:nvContentPartPr>
              <p14:xfrm>
                <a:off x="5837330" y="4317091"/>
                <a:ext cx="136800" cy="202680"/>
              </p14:xfrm>
            </p:contentPart>
          </mc:Choice>
          <mc:Fallback>
            <p:pic>
              <p:nvPicPr>
                <p:cNvPr id="132140" name="Freihand 132139">
                  <a:extLst>
                    <a:ext uri="{FF2B5EF4-FFF2-40B4-BE49-F238E27FC236}">
                      <a16:creationId xmlns:a16="http://schemas.microsoft.com/office/drawing/2014/main" id="{22CFF90E-F23D-4A95-B3F4-F40F82B5CC5F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5833010" y="4312771"/>
                  <a:ext cx="145440" cy="21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1">
              <p14:nvContentPartPr>
                <p14:cNvPr id="132141" name="Freihand 132140">
                  <a:extLst>
                    <a:ext uri="{FF2B5EF4-FFF2-40B4-BE49-F238E27FC236}">
                      <a16:creationId xmlns:a16="http://schemas.microsoft.com/office/drawing/2014/main" id="{48CD7439-2F5B-4F5E-9510-60E5A11DE60E}"/>
                    </a:ext>
                  </a:extLst>
                </p14:cNvPr>
                <p14:cNvContentPartPr/>
                <p14:nvPr/>
              </p14:nvContentPartPr>
              <p14:xfrm>
                <a:off x="6009770" y="4340491"/>
                <a:ext cx="224640" cy="61560"/>
              </p14:xfrm>
            </p:contentPart>
          </mc:Choice>
          <mc:Fallback>
            <p:pic>
              <p:nvPicPr>
                <p:cNvPr id="132141" name="Freihand 132140">
                  <a:extLst>
                    <a:ext uri="{FF2B5EF4-FFF2-40B4-BE49-F238E27FC236}">
                      <a16:creationId xmlns:a16="http://schemas.microsoft.com/office/drawing/2014/main" id="{48CD7439-2F5B-4F5E-9510-60E5A11DE60E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6005450" y="4336171"/>
                  <a:ext cx="23328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3">
              <p14:nvContentPartPr>
                <p14:cNvPr id="132142" name="Freihand 132141">
                  <a:extLst>
                    <a:ext uri="{FF2B5EF4-FFF2-40B4-BE49-F238E27FC236}">
                      <a16:creationId xmlns:a16="http://schemas.microsoft.com/office/drawing/2014/main" id="{7F8E8719-DF08-42BB-8EF9-CE70533F4087}"/>
                    </a:ext>
                  </a:extLst>
                </p14:cNvPr>
                <p14:cNvContentPartPr/>
                <p14:nvPr/>
              </p14:nvContentPartPr>
              <p14:xfrm>
                <a:off x="6271130" y="4278211"/>
                <a:ext cx="140040" cy="123840"/>
              </p14:xfrm>
            </p:contentPart>
          </mc:Choice>
          <mc:Fallback>
            <p:pic>
              <p:nvPicPr>
                <p:cNvPr id="132142" name="Freihand 132141">
                  <a:extLst>
                    <a:ext uri="{FF2B5EF4-FFF2-40B4-BE49-F238E27FC236}">
                      <a16:creationId xmlns:a16="http://schemas.microsoft.com/office/drawing/2014/main" id="{7F8E8719-DF08-42BB-8EF9-CE70533F4087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6266810" y="4273891"/>
                  <a:ext cx="148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5">
              <p14:nvContentPartPr>
                <p14:cNvPr id="132143" name="Freihand 132142">
                  <a:extLst>
                    <a:ext uri="{FF2B5EF4-FFF2-40B4-BE49-F238E27FC236}">
                      <a16:creationId xmlns:a16="http://schemas.microsoft.com/office/drawing/2014/main" id="{ACA956F0-AE1F-4741-AED7-94EDB1767822}"/>
                    </a:ext>
                  </a:extLst>
                </p14:cNvPr>
                <p14:cNvContentPartPr/>
                <p14:nvPr/>
              </p14:nvContentPartPr>
              <p14:xfrm>
                <a:off x="6421250" y="4308451"/>
                <a:ext cx="119160" cy="84960"/>
              </p14:xfrm>
            </p:contentPart>
          </mc:Choice>
          <mc:Fallback>
            <p:pic>
              <p:nvPicPr>
                <p:cNvPr id="132143" name="Freihand 132142">
                  <a:extLst>
                    <a:ext uri="{FF2B5EF4-FFF2-40B4-BE49-F238E27FC236}">
                      <a16:creationId xmlns:a16="http://schemas.microsoft.com/office/drawing/2014/main" id="{ACA956F0-AE1F-4741-AED7-94EDB1767822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6416930" y="4304131"/>
                  <a:ext cx="1278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7">
              <p14:nvContentPartPr>
                <p14:cNvPr id="132146" name="Freihand 132145">
                  <a:extLst>
                    <a:ext uri="{FF2B5EF4-FFF2-40B4-BE49-F238E27FC236}">
                      <a16:creationId xmlns:a16="http://schemas.microsoft.com/office/drawing/2014/main" id="{0D41A77D-AF32-4145-936D-70B176FD292C}"/>
                    </a:ext>
                  </a:extLst>
                </p14:cNvPr>
                <p14:cNvContentPartPr/>
                <p14:nvPr/>
              </p14:nvContentPartPr>
              <p14:xfrm>
                <a:off x="6756410" y="4346971"/>
                <a:ext cx="267480" cy="79560"/>
              </p14:xfrm>
            </p:contentPart>
          </mc:Choice>
          <mc:Fallback>
            <p:pic>
              <p:nvPicPr>
                <p:cNvPr id="132146" name="Freihand 132145">
                  <a:extLst>
                    <a:ext uri="{FF2B5EF4-FFF2-40B4-BE49-F238E27FC236}">
                      <a16:creationId xmlns:a16="http://schemas.microsoft.com/office/drawing/2014/main" id="{0D41A77D-AF32-4145-936D-70B176FD292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6752090" y="4342651"/>
                  <a:ext cx="2761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89">
              <p14:nvContentPartPr>
                <p14:cNvPr id="132148" name="Freihand 132147">
                  <a:extLst>
                    <a:ext uri="{FF2B5EF4-FFF2-40B4-BE49-F238E27FC236}">
                      <a16:creationId xmlns:a16="http://schemas.microsoft.com/office/drawing/2014/main" id="{CF788824-ABEA-4517-BADC-07FBE5ECA7FF}"/>
                    </a:ext>
                  </a:extLst>
                </p14:cNvPr>
                <p14:cNvContentPartPr/>
                <p14:nvPr/>
              </p14:nvContentPartPr>
              <p14:xfrm>
                <a:off x="7266890" y="4253731"/>
                <a:ext cx="187200" cy="155160"/>
              </p14:xfrm>
            </p:contentPart>
          </mc:Choice>
          <mc:Fallback>
            <p:pic>
              <p:nvPicPr>
                <p:cNvPr id="132148" name="Freihand 132147">
                  <a:extLst>
                    <a:ext uri="{FF2B5EF4-FFF2-40B4-BE49-F238E27FC236}">
                      <a16:creationId xmlns:a16="http://schemas.microsoft.com/office/drawing/2014/main" id="{CF788824-ABEA-4517-BADC-07FBE5ECA7FF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7262570" y="4249411"/>
                  <a:ext cx="1958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1">
              <p14:nvContentPartPr>
                <p14:cNvPr id="132149" name="Freihand 132148">
                  <a:extLst>
                    <a:ext uri="{FF2B5EF4-FFF2-40B4-BE49-F238E27FC236}">
                      <a16:creationId xmlns:a16="http://schemas.microsoft.com/office/drawing/2014/main" id="{3D84B7FF-D2FC-4DC6-A9D9-C340528CE8D5}"/>
                    </a:ext>
                  </a:extLst>
                </p14:cNvPr>
                <p14:cNvContentPartPr/>
                <p14:nvPr/>
              </p14:nvContentPartPr>
              <p14:xfrm>
                <a:off x="7496570" y="4307731"/>
                <a:ext cx="140040" cy="90000"/>
              </p14:xfrm>
            </p:contentPart>
          </mc:Choice>
          <mc:Fallback>
            <p:pic>
              <p:nvPicPr>
                <p:cNvPr id="132149" name="Freihand 132148">
                  <a:extLst>
                    <a:ext uri="{FF2B5EF4-FFF2-40B4-BE49-F238E27FC236}">
                      <a16:creationId xmlns:a16="http://schemas.microsoft.com/office/drawing/2014/main" id="{3D84B7FF-D2FC-4DC6-A9D9-C340528CE8D5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7492250" y="4303411"/>
                  <a:ext cx="148680" cy="98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62" name="Gruppieren 132161">
            <a:extLst>
              <a:ext uri="{FF2B5EF4-FFF2-40B4-BE49-F238E27FC236}">
                <a16:creationId xmlns:a16="http://schemas.microsoft.com/office/drawing/2014/main" id="{4BC5C1DD-F5BD-4576-8B52-24C269466B2B}"/>
              </a:ext>
            </a:extLst>
          </p:cNvPr>
          <p:cNvGrpSpPr/>
          <p:nvPr/>
        </p:nvGrpSpPr>
        <p:grpSpPr>
          <a:xfrm>
            <a:off x="646850" y="4728211"/>
            <a:ext cx="986400" cy="320400"/>
            <a:chOff x="646850" y="4728211"/>
            <a:chExt cx="986400" cy="3204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193">
              <p14:nvContentPartPr>
                <p14:cNvPr id="132151" name="Freihand 132150">
                  <a:extLst>
                    <a:ext uri="{FF2B5EF4-FFF2-40B4-BE49-F238E27FC236}">
                      <a16:creationId xmlns:a16="http://schemas.microsoft.com/office/drawing/2014/main" id="{9642D6A2-EB56-43B8-881F-0D7500D34849}"/>
                    </a:ext>
                  </a:extLst>
                </p14:cNvPr>
                <p14:cNvContentPartPr/>
                <p14:nvPr/>
              </p14:nvContentPartPr>
              <p14:xfrm>
                <a:off x="646850" y="4827931"/>
                <a:ext cx="121680" cy="220680"/>
              </p14:xfrm>
            </p:contentPart>
          </mc:Choice>
          <mc:Fallback>
            <p:pic>
              <p:nvPicPr>
                <p:cNvPr id="132151" name="Freihand 132150">
                  <a:extLst>
                    <a:ext uri="{FF2B5EF4-FFF2-40B4-BE49-F238E27FC236}">
                      <a16:creationId xmlns:a16="http://schemas.microsoft.com/office/drawing/2014/main" id="{9642D6A2-EB56-43B8-881F-0D7500D34849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642530" y="4823611"/>
                  <a:ext cx="130320" cy="22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5">
              <p14:nvContentPartPr>
                <p14:cNvPr id="132152" name="Freihand 132151">
                  <a:extLst>
                    <a:ext uri="{FF2B5EF4-FFF2-40B4-BE49-F238E27FC236}">
                      <a16:creationId xmlns:a16="http://schemas.microsoft.com/office/drawing/2014/main" id="{200B866C-155C-44C8-9606-104C1AB49270}"/>
                    </a:ext>
                  </a:extLst>
                </p14:cNvPr>
                <p14:cNvContentPartPr/>
                <p14:nvPr/>
              </p14:nvContentPartPr>
              <p14:xfrm>
                <a:off x="785450" y="4845571"/>
                <a:ext cx="104400" cy="84240"/>
              </p14:xfrm>
            </p:contentPart>
          </mc:Choice>
          <mc:Fallback>
            <p:pic>
              <p:nvPicPr>
                <p:cNvPr id="132152" name="Freihand 132151">
                  <a:extLst>
                    <a:ext uri="{FF2B5EF4-FFF2-40B4-BE49-F238E27FC236}">
                      <a16:creationId xmlns:a16="http://schemas.microsoft.com/office/drawing/2014/main" id="{200B866C-155C-44C8-9606-104C1AB49270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781130" y="4841251"/>
                  <a:ext cx="1130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7">
              <p14:nvContentPartPr>
                <p14:cNvPr id="132153" name="Freihand 132152">
                  <a:extLst>
                    <a:ext uri="{FF2B5EF4-FFF2-40B4-BE49-F238E27FC236}">
                      <a16:creationId xmlns:a16="http://schemas.microsoft.com/office/drawing/2014/main" id="{19FD5830-101C-454B-8F12-CC36E3F6D882}"/>
                    </a:ext>
                  </a:extLst>
                </p14:cNvPr>
                <p14:cNvContentPartPr/>
                <p14:nvPr/>
              </p14:nvContentPartPr>
              <p14:xfrm>
                <a:off x="961490" y="4785451"/>
                <a:ext cx="123480" cy="113760"/>
              </p14:xfrm>
            </p:contentPart>
          </mc:Choice>
          <mc:Fallback>
            <p:pic>
              <p:nvPicPr>
                <p:cNvPr id="132153" name="Freihand 132152">
                  <a:extLst>
                    <a:ext uri="{FF2B5EF4-FFF2-40B4-BE49-F238E27FC236}">
                      <a16:creationId xmlns:a16="http://schemas.microsoft.com/office/drawing/2014/main" id="{19FD5830-101C-454B-8F12-CC36E3F6D882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57170" y="4781131"/>
                  <a:ext cx="132120" cy="12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99">
              <p14:nvContentPartPr>
                <p14:cNvPr id="132154" name="Freihand 132153">
                  <a:extLst>
                    <a:ext uri="{FF2B5EF4-FFF2-40B4-BE49-F238E27FC236}">
                      <a16:creationId xmlns:a16="http://schemas.microsoft.com/office/drawing/2014/main" id="{15915C5E-C9A1-4828-B6A0-5B4DAC4D7C00}"/>
                    </a:ext>
                  </a:extLst>
                </p14:cNvPr>
                <p14:cNvContentPartPr/>
                <p14:nvPr/>
              </p14:nvContentPartPr>
              <p14:xfrm>
                <a:off x="1099010" y="4795171"/>
                <a:ext cx="97920" cy="110160"/>
              </p14:xfrm>
            </p:contentPart>
          </mc:Choice>
          <mc:Fallback>
            <p:pic>
              <p:nvPicPr>
                <p:cNvPr id="132154" name="Freihand 132153">
                  <a:extLst>
                    <a:ext uri="{FF2B5EF4-FFF2-40B4-BE49-F238E27FC236}">
                      <a16:creationId xmlns:a16="http://schemas.microsoft.com/office/drawing/2014/main" id="{15915C5E-C9A1-4828-B6A0-5B4DAC4D7C00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94690" y="4790851"/>
                  <a:ext cx="10656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1">
              <p14:nvContentPartPr>
                <p14:cNvPr id="132155" name="Freihand 132154">
                  <a:extLst>
                    <a:ext uri="{FF2B5EF4-FFF2-40B4-BE49-F238E27FC236}">
                      <a16:creationId xmlns:a16="http://schemas.microsoft.com/office/drawing/2014/main" id="{F7E1E9CF-D730-48CE-A51E-95212E88B359}"/>
                    </a:ext>
                  </a:extLst>
                </p14:cNvPr>
                <p14:cNvContentPartPr/>
                <p14:nvPr/>
              </p14:nvContentPartPr>
              <p14:xfrm>
                <a:off x="1245890" y="4728571"/>
                <a:ext cx="156960" cy="147960"/>
              </p14:xfrm>
            </p:contentPart>
          </mc:Choice>
          <mc:Fallback>
            <p:pic>
              <p:nvPicPr>
                <p:cNvPr id="132155" name="Freihand 132154">
                  <a:extLst>
                    <a:ext uri="{FF2B5EF4-FFF2-40B4-BE49-F238E27FC236}">
                      <a16:creationId xmlns:a16="http://schemas.microsoft.com/office/drawing/2014/main" id="{F7E1E9CF-D730-48CE-A51E-95212E88B359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241570" y="4724251"/>
                  <a:ext cx="165600" cy="15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3">
              <p14:nvContentPartPr>
                <p14:cNvPr id="132157" name="Freihand 132156">
                  <a:extLst>
                    <a:ext uri="{FF2B5EF4-FFF2-40B4-BE49-F238E27FC236}">
                      <a16:creationId xmlns:a16="http://schemas.microsoft.com/office/drawing/2014/main" id="{8D92D779-517A-475B-88A9-BA7940D324C0}"/>
                    </a:ext>
                  </a:extLst>
                </p14:cNvPr>
                <p14:cNvContentPartPr/>
                <p14:nvPr/>
              </p14:nvContentPartPr>
              <p14:xfrm>
                <a:off x="1410050" y="4728211"/>
                <a:ext cx="223200" cy="133920"/>
              </p14:xfrm>
            </p:contentPart>
          </mc:Choice>
          <mc:Fallback>
            <p:pic>
              <p:nvPicPr>
                <p:cNvPr id="132157" name="Freihand 132156">
                  <a:extLst>
                    <a:ext uri="{FF2B5EF4-FFF2-40B4-BE49-F238E27FC236}">
                      <a16:creationId xmlns:a16="http://schemas.microsoft.com/office/drawing/2014/main" id="{8D92D779-517A-475B-88A9-BA7940D324C0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1405730" y="4723891"/>
                  <a:ext cx="231840" cy="142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61" name="Gruppieren 132160">
            <a:extLst>
              <a:ext uri="{FF2B5EF4-FFF2-40B4-BE49-F238E27FC236}">
                <a16:creationId xmlns:a16="http://schemas.microsoft.com/office/drawing/2014/main" id="{729FA4A8-A0E8-4981-8CAF-0F1FBBC00A14}"/>
              </a:ext>
            </a:extLst>
          </p:cNvPr>
          <p:cNvGrpSpPr/>
          <p:nvPr/>
        </p:nvGrpSpPr>
        <p:grpSpPr>
          <a:xfrm>
            <a:off x="1871930" y="4789051"/>
            <a:ext cx="430920" cy="227520"/>
            <a:chOff x="1871930" y="4789051"/>
            <a:chExt cx="430920" cy="227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5">
              <p14:nvContentPartPr>
                <p14:cNvPr id="132158" name="Freihand 132157">
                  <a:extLst>
                    <a:ext uri="{FF2B5EF4-FFF2-40B4-BE49-F238E27FC236}">
                      <a16:creationId xmlns:a16="http://schemas.microsoft.com/office/drawing/2014/main" id="{E643CD78-80A2-47F1-8CAB-F02E4BD4CBCF}"/>
                    </a:ext>
                  </a:extLst>
                </p14:cNvPr>
                <p14:cNvContentPartPr/>
                <p14:nvPr/>
              </p14:nvContentPartPr>
              <p14:xfrm>
                <a:off x="1871930" y="4818211"/>
                <a:ext cx="93960" cy="198360"/>
              </p14:xfrm>
            </p:contentPart>
          </mc:Choice>
          <mc:Fallback>
            <p:pic>
              <p:nvPicPr>
                <p:cNvPr id="132158" name="Freihand 132157">
                  <a:extLst>
                    <a:ext uri="{FF2B5EF4-FFF2-40B4-BE49-F238E27FC236}">
                      <a16:creationId xmlns:a16="http://schemas.microsoft.com/office/drawing/2014/main" id="{E643CD78-80A2-47F1-8CAB-F02E4BD4CBCF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1867610" y="4813891"/>
                  <a:ext cx="10260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07">
              <p14:nvContentPartPr>
                <p14:cNvPr id="132159" name="Freihand 132158">
                  <a:extLst>
                    <a:ext uri="{FF2B5EF4-FFF2-40B4-BE49-F238E27FC236}">
                      <a16:creationId xmlns:a16="http://schemas.microsoft.com/office/drawing/2014/main" id="{A5405C32-2191-46FB-A8D0-0581A6A61D76}"/>
                    </a:ext>
                  </a:extLst>
                </p14:cNvPr>
                <p14:cNvContentPartPr/>
                <p14:nvPr/>
              </p14:nvContentPartPr>
              <p14:xfrm>
                <a:off x="2060570" y="4789051"/>
                <a:ext cx="242280" cy="61560"/>
              </p14:xfrm>
            </p:contentPart>
          </mc:Choice>
          <mc:Fallback>
            <p:pic>
              <p:nvPicPr>
                <p:cNvPr id="132159" name="Freihand 132158">
                  <a:extLst>
                    <a:ext uri="{FF2B5EF4-FFF2-40B4-BE49-F238E27FC236}">
                      <a16:creationId xmlns:a16="http://schemas.microsoft.com/office/drawing/2014/main" id="{A5405C32-2191-46FB-A8D0-0581A6A61D76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2056250" y="4784731"/>
                  <a:ext cx="250920" cy="70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74" name="Gruppieren 132173">
            <a:extLst>
              <a:ext uri="{FF2B5EF4-FFF2-40B4-BE49-F238E27FC236}">
                <a16:creationId xmlns:a16="http://schemas.microsoft.com/office/drawing/2014/main" id="{E37199C9-5AB6-4C62-8EBE-0E9F36C8DA37}"/>
              </a:ext>
            </a:extLst>
          </p:cNvPr>
          <p:cNvGrpSpPr/>
          <p:nvPr/>
        </p:nvGrpSpPr>
        <p:grpSpPr>
          <a:xfrm>
            <a:off x="2462690" y="4772131"/>
            <a:ext cx="363960" cy="86760"/>
            <a:chOff x="2462690" y="4772131"/>
            <a:chExt cx="363960" cy="86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09">
              <p14:nvContentPartPr>
                <p14:cNvPr id="132160" name="Freihand 132159">
                  <a:extLst>
                    <a:ext uri="{FF2B5EF4-FFF2-40B4-BE49-F238E27FC236}">
                      <a16:creationId xmlns:a16="http://schemas.microsoft.com/office/drawing/2014/main" id="{7D9B1864-8FB8-4AE0-ABE3-6076E69BF8E8}"/>
                    </a:ext>
                  </a:extLst>
                </p14:cNvPr>
                <p14:cNvContentPartPr/>
                <p14:nvPr/>
              </p14:nvContentPartPr>
              <p14:xfrm>
                <a:off x="2462690" y="4784011"/>
                <a:ext cx="213840" cy="74880"/>
              </p14:xfrm>
            </p:contentPart>
          </mc:Choice>
          <mc:Fallback>
            <p:pic>
              <p:nvPicPr>
                <p:cNvPr id="132160" name="Freihand 132159">
                  <a:extLst>
                    <a:ext uri="{FF2B5EF4-FFF2-40B4-BE49-F238E27FC236}">
                      <a16:creationId xmlns:a16="http://schemas.microsoft.com/office/drawing/2014/main" id="{7D9B1864-8FB8-4AE0-ABE3-6076E69BF8E8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2458370" y="4779691"/>
                  <a:ext cx="22248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1">
              <p14:nvContentPartPr>
                <p14:cNvPr id="132163" name="Freihand 132162">
                  <a:extLst>
                    <a:ext uri="{FF2B5EF4-FFF2-40B4-BE49-F238E27FC236}">
                      <a16:creationId xmlns:a16="http://schemas.microsoft.com/office/drawing/2014/main" id="{222C7BAE-6221-480D-90F4-A686FDA2B3AE}"/>
                    </a:ext>
                  </a:extLst>
                </p14:cNvPr>
                <p14:cNvContentPartPr/>
                <p14:nvPr/>
              </p14:nvContentPartPr>
              <p14:xfrm>
                <a:off x="2694170" y="4772131"/>
                <a:ext cx="132480" cy="57240"/>
              </p14:xfrm>
            </p:contentPart>
          </mc:Choice>
          <mc:Fallback>
            <p:pic>
              <p:nvPicPr>
                <p:cNvPr id="132163" name="Freihand 132162">
                  <a:extLst>
                    <a:ext uri="{FF2B5EF4-FFF2-40B4-BE49-F238E27FC236}">
                      <a16:creationId xmlns:a16="http://schemas.microsoft.com/office/drawing/2014/main" id="{222C7BAE-6221-480D-90F4-A686FDA2B3AE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2689850" y="4767811"/>
                  <a:ext cx="141120" cy="6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73" name="Gruppieren 132172">
            <a:extLst>
              <a:ext uri="{FF2B5EF4-FFF2-40B4-BE49-F238E27FC236}">
                <a16:creationId xmlns:a16="http://schemas.microsoft.com/office/drawing/2014/main" id="{103C33BC-98C3-41EE-B398-57F7275D5103}"/>
              </a:ext>
            </a:extLst>
          </p:cNvPr>
          <p:cNvGrpSpPr/>
          <p:nvPr/>
        </p:nvGrpSpPr>
        <p:grpSpPr>
          <a:xfrm>
            <a:off x="3009890" y="4748371"/>
            <a:ext cx="693360" cy="248760"/>
            <a:chOff x="3009890" y="4748371"/>
            <a:chExt cx="693360" cy="2487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13">
              <p14:nvContentPartPr>
                <p14:cNvPr id="132164" name="Freihand 132163">
                  <a:extLst>
                    <a:ext uri="{FF2B5EF4-FFF2-40B4-BE49-F238E27FC236}">
                      <a16:creationId xmlns:a16="http://schemas.microsoft.com/office/drawing/2014/main" id="{2AE618A5-3AB5-47F5-90F6-ADA5A9CC6702}"/>
                    </a:ext>
                  </a:extLst>
                </p14:cNvPr>
                <p14:cNvContentPartPr/>
                <p14:nvPr/>
              </p14:nvContentPartPr>
              <p14:xfrm>
                <a:off x="3009890" y="4764211"/>
                <a:ext cx="73800" cy="177480"/>
              </p14:xfrm>
            </p:contentPart>
          </mc:Choice>
          <mc:Fallback>
            <p:pic>
              <p:nvPicPr>
                <p:cNvPr id="132164" name="Freihand 132163">
                  <a:extLst>
                    <a:ext uri="{FF2B5EF4-FFF2-40B4-BE49-F238E27FC236}">
                      <a16:creationId xmlns:a16="http://schemas.microsoft.com/office/drawing/2014/main" id="{2AE618A5-3AB5-47F5-90F6-ADA5A9CC6702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3005570" y="4759891"/>
                  <a:ext cx="82440" cy="18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5">
              <p14:nvContentPartPr>
                <p14:cNvPr id="132165" name="Freihand 132164">
                  <a:extLst>
                    <a:ext uri="{FF2B5EF4-FFF2-40B4-BE49-F238E27FC236}">
                      <a16:creationId xmlns:a16="http://schemas.microsoft.com/office/drawing/2014/main" id="{0D76C7B6-3712-4939-B735-C2459EE85D55}"/>
                    </a:ext>
                  </a:extLst>
                </p14:cNvPr>
                <p14:cNvContentPartPr/>
                <p14:nvPr/>
              </p14:nvContentPartPr>
              <p14:xfrm>
                <a:off x="3134090" y="4765651"/>
                <a:ext cx="78840" cy="71640"/>
              </p14:xfrm>
            </p:contentPart>
          </mc:Choice>
          <mc:Fallback>
            <p:pic>
              <p:nvPicPr>
                <p:cNvPr id="132165" name="Freihand 132164">
                  <a:extLst>
                    <a:ext uri="{FF2B5EF4-FFF2-40B4-BE49-F238E27FC236}">
                      <a16:creationId xmlns:a16="http://schemas.microsoft.com/office/drawing/2014/main" id="{0D76C7B6-3712-4939-B735-C2459EE85D55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3129770" y="4761331"/>
                  <a:ext cx="87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7">
              <p14:nvContentPartPr>
                <p14:cNvPr id="132166" name="Freihand 132165">
                  <a:extLst>
                    <a:ext uri="{FF2B5EF4-FFF2-40B4-BE49-F238E27FC236}">
                      <a16:creationId xmlns:a16="http://schemas.microsoft.com/office/drawing/2014/main" id="{DA7510C7-9029-49A8-A7F8-590584E82C7D}"/>
                    </a:ext>
                  </a:extLst>
                </p14:cNvPr>
                <p14:cNvContentPartPr/>
                <p14:nvPr/>
              </p14:nvContentPartPr>
              <p14:xfrm>
                <a:off x="3246050" y="4755211"/>
                <a:ext cx="93960" cy="83160"/>
              </p14:xfrm>
            </p:contentPart>
          </mc:Choice>
          <mc:Fallback>
            <p:pic>
              <p:nvPicPr>
                <p:cNvPr id="132166" name="Freihand 132165">
                  <a:extLst>
                    <a:ext uri="{FF2B5EF4-FFF2-40B4-BE49-F238E27FC236}">
                      <a16:creationId xmlns:a16="http://schemas.microsoft.com/office/drawing/2014/main" id="{DA7510C7-9029-49A8-A7F8-590584E82C7D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3241730" y="4750891"/>
                  <a:ext cx="1026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19">
              <p14:nvContentPartPr>
                <p14:cNvPr id="132167" name="Freihand 132166">
                  <a:extLst>
                    <a:ext uri="{FF2B5EF4-FFF2-40B4-BE49-F238E27FC236}">
                      <a16:creationId xmlns:a16="http://schemas.microsoft.com/office/drawing/2014/main" id="{06824BD6-3A0A-44FC-90EC-27AF10C6BC1D}"/>
                    </a:ext>
                  </a:extLst>
                </p14:cNvPr>
                <p14:cNvContentPartPr/>
                <p14:nvPr/>
              </p14:nvContentPartPr>
              <p14:xfrm>
                <a:off x="3365210" y="4748371"/>
                <a:ext cx="185760" cy="70560"/>
              </p14:xfrm>
            </p:contentPart>
          </mc:Choice>
          <mc:Fallback>
            <p:pic>
              <p:nvPicPr>
                <p:cNvPr id="132167" name="Freihand 132166">
                  <a:extLst>
                    <a:ext uri="{FF2B5EF4-FFF2-40B4-BE49-F238E27FC236}">
                      <a16:creationId xmlns:a16="http://schemas.microsoft.com/office/drawing/2014/main" id="{06824BD6-3A0A-44FC-90EC-27AF10C6BC1D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3360890" y="4744051"/>
                  <a:ext cx="1944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1">
              <p14:nvContentPartPr>
                <p14:cNvPr id="132168" name="Freihand 132167">
                  <a:extLst>
                    <a:ext uri="{FF2B5EF4-FFF2-40B4-BE49-F238E27FC236}">
                      <a16:creationId xmlns:a16="http://schemas.microsoft.com/office/drawing/2014/main" id="{286AB875-8CE9-47E6-8B36-3406FBEE1678}"/>
                    </a:ext>
                  </a:extLst>
                </p14:cNvPr>
                <p14:cNvContentPartPr/>
                <p14:nvPr/>
              </p14:nvContentPartPr>
              <p14:xfrm>
                <a:off x="3576890" y="4770691"/>
                <a:ext cx="126360" cy="226440"/>
              </p14:xfrm>
            </p:contentPart>
          </mc:Choice>
          <mc:Fallback>
            <p:pic>
              <p:nvPicPr>
                <p:cNvPr id="132168" name="Freihand 132167">
                  <a:extLst>
                    <a:ext uri="{FF2B5EF4-FFF2-40B4-BE49-F238E27FC236}">
                      <a16:creationId xmlns:a16="http://schemas.microsoft.com/office/drawing/2014/main" id="{286AB875-8CE9-47E6-8B36-3406FBEE1678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3572570" y="4766371"/>
                  <a:ext cx="135000" cy="235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>
        <mc:Choice xmlns:p14="http://schemas.microsoft.com/office/powerpoint/2010/main" Requires="p14">
          <p:contentPart p14:bwMode="auto" r:id="rId223">
            <p14:nvContentPartPr>
              <p14:cNvPr id="132169" name="Freihand 132168">
                <a:extLst>
                  <a:ext uri="{FF2B5EF4-FFF2-40B4-BE49-F238E27FC236}">
                    <a16:creationId xmlns:a16="http://schemas.microsoft.com/office/drawing/2014/main" id="{FEC3BD92-60F7-457E-BF62-4500E2475958}"/>
                  </a:ext>
                </a:extLst>
              </p14:cNvPr>
              <p14:cNvContentPartPr/>
              <p14:nvPr/>
            </p14:nvContentPartPr>
            <p14:xfrm>
              <a:off x="3392210" y="4615531"/>
              <a:ext cx="360" cy="360"/>
            </p14:xfrm>
          </p:contentPart>
        </mc:Choice>
        <mc:Fallback>
          <p:pic>
            <p:nvPicPr>
              <p:cNvPr id="132169" name="Freihand 132168">
                <a:extLst>
                  <a:ext uri="{FF2B5EF4-FFF2-40B4-BE49-F238E27FC236}">
                    <a16:creationId xmlns:a16="http://schemas.microsoft.com/office/drawing/2014/main" id="{FEC3BD92-60F7-457E-BF62-4500E2475958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3387890" y="4611211"/>
                <a:ext cx="9000" cy="9000"/>
              </a:xfrm>
              <a:prstGeom prst="rect">
                <a:avLst/>
              </a:prstGeom>
            </p:spPr>
          </p:pic>
        </mc:Fallback>
      </mc:AlternateContent>
      <p:grpSp>
        <p:nvGrpSpPr>
          <p:cNvPr id="132172" name="Gruppieren 132171">
            <a:extLst>
              <a:ext uri="{FF2B5EF4-FFF2-40B4-BE49-F238E27FC236}">
                <a16:creationId xmlns:a16="http://schemas.microsoft.com/office/drawing/2014/main" id="{E27EDAB2-2FA9-4A17-B9F4-9D6B16FE94B3}"/>
              </a:ext>
            </a:extLst>
          </p:cNvPr>
          <p:cNvGrpSpPr/>
          <p:nvPr/>
        </p:nvGrpSpPr>
        <p:grpSpPr>
          <a:xfrm>
            <a:off x="3873530" y="4578091"/>
            <a:ext cx="10080" cy="205920"/>
            <a:chOff x="3873530" y="4578091"/>
            <a:chExt cx="10080" cy="2059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4">
              <p14:nvContentPartPr>
                <p14:cNvPr id="132170" name="Freihand 132169">
                  <a:extLst>
                    <a:ext uri="{FF2B5EF4-FFF2-40B4-BE49-F238E27FC236}">
                      <a16:creationId xmlns:a16="http://schemas.microsoft.com/office/drawing/2014/main" id="{BE781747-5BB9-4A7D-BE8B-5FE536F247AB}"/>
                    </a:ext>
                  </a:extLst>
                </p14:cNvPr>
                <p14:cNvContentPartPr/>
                <p14:nvPr/>
              </p14:nvContentPartPr>
              <p14:xfrm>
                <a:off x="3873530" y="4578091"/>
                <a:ext cx="7560" cy="137520"/>
              </p14:xfrm>
            </p:contentPart>
          </mc:Choice>
          <mc:Fallback>
            <p:pic>
              <p:nvPicPr>
                <p:cNvPr id="132170" name="Freihand 132169">
                  <a:extLst>
                    <a:ext uri="{FF2B5EF4-FFF2-40B4-BE49-F238E27FC236}">
                      <a16:creationId xmlns:a16="http://schemas.microsoft.com/office/drawing/2014/main" id="{BE781747-5BB9-4A7D-BE8B-5FE536F247AB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3869210" y="4573771"/>
                  <a:ext cx="16200" cy="14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26">
              <p14:nvContentPartPr>
                <p14:cNvPr id="132171" name="Freihand 132170">
                  <a:extLst>
                    <a:ext uri="{FF2B5EF4-FFF2-40B4-BE49-F238E27FC236}">
                      <a16:creationId xmlns:a16="http://schemas.microsoft.com/office/drawing/2014/main" id="{D3D1CB97-8981-4015-A55A-B93921F6FC66}"/>
                    </a:ext>
                  </a:extLst>
                </p14:cNvPr>
                <p14:cNvContentPartPr/>
                <p14:nvPr/>
              </p14:nvContentPartPr>
              <p14:xfrm>
                <a:off x="3875330" y="4766731"/>
                <a:ext cx="8280" cy="17280"/>
              </p14:xfrm>
            </p:contentPart>
          </mc:Choice>
          <mc:Fallback>
            <p:pic>
              <p:nvPicPr>
                <p:cNvPr id="132171" name="Freihand 132170">
                  <a:extLst>
                    <a:ext uri="{FF2B5EF4-FFF2-40B4-BE49-F238E27FC236}">
                      <a16:creationId xmlns:a16="http://schemas.microsoft.com/office/drawing/2014/main" id="{D3D1CB97-8981-4015-A55A-B93921F6FC66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3871010" y="4762411"/>
                  <a:ext cx="16920" cy="25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88" name="Gruppieren 132187">
            <a:extLst>
              <a:ext uri="{FF2B5EF4-FFF2-40B4-BE49-F238E27FC236}">
                <a16:creationId xmlns:a16="http://schemas.microsoft.com/office/drawing/2014/main" id="{73F640D4-D17A-4A45-B084-621396F57584}"/>
              </a:ext>
            </a:extLst>
          </p:cNvPr>
          <p:cNvGrpSpPr/>
          <p:nvPr/>
        </p:nvGrpSpPr>
        <p:grpSpPr>
          <a:xfrm>
            <a:off x="342290" y="5188651"/>
            <a:ext cx="672120" cy="162360"/>
            <a:chOff x="342290" y="5188651"/>
            <a:chExt cx="672120" cy="16236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28">
              <p14:nvContentPartPr>
                <p14:cNvPr id="132175" name="Freihand 132174">
                  <a:extLst>
                    <a:ext uri="{FF2B5EF4-FFF2-40B4-BE49-F238E27FC236}">
                      <a16:creationId xmlns:a16="http://schemas.microsoft.com/office/drawing/2014/main" id="{E99E6BD2-30E1-4C41-8CEC-8EE2EC607BF6}"/>
                    </a:ext>
                  </a:extLst>
                </p14:cNvPr>
                <p14:cNvContentPartPr/>
                <p14:nvPr/>
              </p14:nvContentPartPr>
              <p14:xfrm>
                <a:off x="342290" y="5298451"/>
                <a:ext cx="181800" cy="13320"/>
              </p14:xfrm>
            </p:contentPart>
          </mc:Choice>
          <mc:Fallback>
            <p:pic>
              <p:nvPicPr>
                <p:cNvPr id="132175" name="Freihand 132174">
                  <a:extLst>
                    <a:ext uri="{FF2B5EF4-FFF2-40B4-BE49-F238E27FC236}">
                      <a16:creationId xmlns:a16="http://schemas.microsoft.com/office/drawing/2014/main" id="{E99E6BD2-30E1-4C41-8CEC-8EE2EC607BF6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337970" y="5294131"/>
                  <a:ext cx="1904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0">
              <p14:nvContentPartPr>
                <p14:cNvPr id="132176" name="Freihand 132175">
                  <a:extLst>
                    <a:ext uri="{FF2B5EF4-FFF2-40B4-BE49-F238E27FC236}">
                      <a16:creationId xmlns:a16="http://schemas.microsoft.com/office/drawing/2014/main" id="{8C6166F4-34B4-447E-B5BE-3334213939AB}"/>
                    </a:ext>
                  </a:extLst>
                </p14:cNvPr>
                <p14:cNvContentPartPr/>
                <p14:nvPr/>
              </p14:nvContentPartPr>
              <p14:xfrm>
                <a:off x="735770" y="5216011"/>
                <a:ext cx="12240" cy="135000"/>
              </p14:xfrm>
            </p:contentPart>
          </mc:Choice>
          <mc:Fallback>
            <p:pic>
              <p:nvPicPr>
                <p:cNvPr id="132176" name="Freihand 132175">
                  <a:extLst>
                    <a:ext uri="{FF2B5EF4-FFF2-40B4-BE49-F238E27FC236}">
                      <a16:creationId xmlns:a16="http://schemas.microsoft.com/office/drawing/2014/main" id="{8C6166F4-34B4-447E-B5BE-3334213939AB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731450" y="5211691"/>
                  <a:ext cx="2088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2">
              <p14:nvContentPartPr>
                <p14:cNvPr id="132177" name="Freihand 132176">
                  <a:extLst>
                    <a:ext uri="{FF2B5EF4-FFF2-40B4-BE49-F238E27FC236}">
                      <a16:creationId xmlns:a16="http://schemas.microsoft.com/office/drawing/2014/main" id="{D6AB2823-F2DB-44E2-972E-3DB36FC7EAA4}"/>
                    </a:ext>
                  </a:extLst>
                </p14:cNvPr>
                <p14:cNvContentPartPr/>
                <p14:nvPr/>
              </p14:nvContentPartPr>
              <p14:xfrm>
                <a:off x="650810" y="5188651"/>
                <a:ext cx="171720" cy="11160"/>
              </p14:xfrm>
            </p:contentPart>
          </mc:Choice>
          <mc:Fallback>
            <p:pic>
              <p:nvPicPr>
                <p:cNvPr id="132177" name="Freihand 132176">
                  <a:extLst>
                    <a:ext uri="{FF2B5EF4-FFF2-40B4-BE49-F238E27FC236}">
                      <a16:creationId xmlns:a16="http://schemas.microsoft.com/office/drawing/2014/main" id="{D6AB2823-F2DB-44E2-972E-3DB36FC7EAA4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646490" y="5184331"/>
                  <a:ext cx="18036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4">
              <p14:nvContentPartPr>
                <p14:cNvPr id="132178" name="Freihand 132177">
                  <a:extLst>
                    <a:ext uri="{FF2B5EF4-FFF2-40B4-BE49-F238E27FC236}">
                      <a16:creationId xmlns:a16="http://schemas.microsoft.com/office/drawing/2014/main" id="{A2CD8BB7-004B-4FBA-80E8-7D322107FD1F}"/>
                    </a:ext>
                  </a:extLst>
                </p14:cNvPr>
                <p14:cNvContentPartPr/>
                <p14:nvPr/>
              </p14:nvContentPartPr>
              <p14:xfrm>
                <a:off x="659810" y="5255611"/>
                <a:ext cx="128880" cy="22680"/>
              </p14:xfrm>
            </p:contentPart>
          </mc:Choice>
          <mc:Fallback>
            <p:pic>
              <p:nvPicPr>
                <p:cNvPr id="132178" name="Freihand 132177">
                  <a:extLst>
                    <a:ext uri="{FF2B5EF4-FFF2-40B4-BE49-F238E27FC236}">
                      <a16:creationId xmlns:a16="http://schemas.microsoft.com/office/drawing/2014/main" id="{A2CD8BB7-004B-4FBA-80E8-7D322107FD1F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655490" y="5251291"/>
                  <a:ext cx="1375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36">
              <p14:nvContentPartPr>
                <p14:cNvPr id="132179" name="Freihand 132178">
                  <a:extLst>
                    <a:ext uri="{FF2B5EF4-FFF2-40B4-BE49-F238E27FC236}">
                      <a16:creationId xmlns:a16="http://schemas.microsoft.com/office/drawing/2014/main" id="{CBD378E5-7C79-4D76-A6C9-DC4AE7394E3A}"/>
                    </a:ext>
                  </a:extLst>
                </p14:cNvPr>
                <p14:cNvContentPartPr/>
                <p14:nvPr/>
              </p14:nvContentPartPr>
              <p14:xfrm>
                <a:off x="840530" y="5268571"/>
                <a:ext cx="173880" cy="68040"/>
              </p14:xfrm>
            </p:contentPart>
          </mc:Choice>
          <mc:Fallback>
            <p:pic>
              <p:nvPicPr>
                <p:cNvPr id="132179" name="Freihand 132178">
                  <a:extLst>
                    <a:ext uri="{FF2B5EF4-FFF2-40B4-BE49-F238E27FC236}">
                      <a16:creationId xmlns:a16="http://schemas.microsoft.com/office/drawing/2014/main" id="{CBD378E5-7C79-4D76-A6C9-DC4AE7394E3A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836210" y="5264251"/>
                  <a:ext cx="182520" cy="76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195" name="Gruppieren 132194">
            <a:extLst>
              <a:ext uri="{FF2B5EF4-FFF2-40B4-BE49-F238E27FC236}">
                <a16:creationId xmlns:a16="http://schemas.microsoft.com/office/drawing/2014/main" id="{099838D9-C986-4D35-8116-E7D0F79E5085}"/>
              </a:ext>
            </a:extLst>
          </p:cNvPr>
          <p:cNvGrpSpPr/>
          <p:nvPr/>
        </p:nvGrpSpPr>
        <p:grpSpPr>
          <a:xfrm>
            <a:off x="1180010" y="5146171"/>
            <a:ext cx="1474560" cy="198000"/>
            <a:chOff x="1180010" y="5146171"/>
            <a:chExt cx="1474560" cy="19800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38">
              <p14:nvContentPartPr>
                <p14:cNvPr id="132180" name="Freihand 132179">
                  <a:extLst>
                    <a:ext uri="{FF2B5EF4-FFF2-40B4-BE49-F238E27FC236}">
                      <a16:creationId xmlns:a16="http://schemas.microsoft.com/office/drawing/2014/main" id="{C0E3EE84-3F5C-4131-92EC-222DFB0C6D89}"/>
                    </a:ext>
                  </a:extLst>
                </p14:cNvPr>
                <p14:cNvContentPartPr/>
                <p14:nvPr/>
              </p14:nvContentPartPr>
              <p14:xfrm>
                <a:off x="1180010" y="5282251"/>
                <a:ext cx="173520" cy="52560"/>
              </p14:xfrm>
            </p:contentPart>
          </mc:Choice>
          <mc:Fallback>
            <p:pic>
              <p:nvPicPr>
                <p:cNvPr id="132180" name="Freihand 132179">
                  <a:extLst>
                    <a:ext uri="{FF2B5EF4-FFF2-40B4-BE49-F238E27FC236}">
                      <a16:creationId xmlns:a16="http://schemas.microsoft.com/office/drawing/2014/main" id="{C0E3EE84-3F5C-4131-92EC-222DFB0C6D89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1175690" y="5277931"/>
                  <a:ext cx="18216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0">
              <p14:nvContentPartPr>
                <p14:cNvPr id="132181" name="Freihand 132180">
                  <a:extLst>
                    <a:ext uri="{FF2B5EF4-FFF2-40B4-BE49-F238E27FC236}">
                      <a16:creationId xmlns:a16="http://schemas.microsoft.com/office/drawing/2014/main" id="{248DF60F-4A02-447E-BF9F-AB87EF81CA2C}"/>
                    </a:ext>
                  </a:extLst>
                </p14:cNvPr>
                <p14:cNvContentPartPr/>
                <p14:nvPr/>
              </p14:nvContentPartPr>
              <p14:xfrm>
                <a:off x="1395290" y="5198011"/>
                <a:ext cx="169560" cy="141840"/>
              </p14:xfrm>
            </p:contentPart>
          </mc:Choice>
          <mc:Fallback>
            <p:pic>
              <p:nvPicPr>
                <p:cNvPr id="132181" name="Freihand 132180">
                  <a:extLst>
                    <a:ext uri="{FF2B5EF4-FFF2-40B4-BE49-F238E27FC236}">
                      <a16:creationId xmlns:a16="http://schemas.microsoft.com/office/drawing/2014/main" id="{248DF60F-4A02-447E-BF9F-AB87EF81CA2C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1390970" y="5193691"/>
                  <a:ext cx="178200" cy="15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2">
              <p14:nvContentPartPr>
                <p14:cNvPr id="132182" name="Freihand 132181">
                  <a:extLst>
                    <a:ext uri="{FF2B5EF4-FFF2-40B4-BE49-F238E27FC236}">
                      <a16:creationId xmlns:a16="http://schemas.microsoft.com/office/drawing/2014/main" id="{7E7106A5-49AA-4F09-A295-7E60E0DE0A14}"/>
                    </a:ext>
                  </a:extLst>
                </p14:cNvPr>
                <p14:cNvContentPartPr/>
                <p14:nvPr/>
              </p14:nvContentPartPr>
              <p14:xfrm>
                <a:off x="1262810" y="5146171"/>
                <a:ext cx="37440" cy="5760"/>
              </p14:xfrm>
            </p:contentPart>
          </mc:Choice>
          <mc:Fallback>
            <p:pic>
              <p:nvPicPr>
                <p:cNvPr id="132182" name="Freihand 132181">
                  <a:extLst>
                    <a:ext uri="{FF2B5EF4-FFF2-40B4-BE49-F238E27FC236}">
                      <a16:creationId xmlns:a16="http://schemas.microsoft.com/office/drawing/2014/main" id="{7E7106A5-49AA-4F09-A295-7E60E0DE0A14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1258490" y="5141851"/>
                  <a:ext cx="4608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4">
              <p14:nvContentPartPr>
                <p14:cNvPr id="132183" name="Freihand 132182">
                  <a:extLst>
                    <a:ext uri="{FF2B5EF4-FFF2-40B4-BE49-F238E27FC236}">
                      <a16:creationId xmlns:a16="http://schemas.microsoft.com/office/drawing/2014/main" id="{C1C36F19-BE93-49A1-B563-1C4C1341B16D}"/>
                    </a:ext>
                  </a:extLst>
                </p14:cNvPr>
                <p14:cNvContentPartPr/>
                <p14:nvPr/>
              </p14:nvContentPartPr>
              <p14:xfrm>
                <a:off x="1603370" y="5263531"/>
                <a:ext cx="124920" cy="80640"/>
              </p14:xfrm>
            </p:contentPart>
          </mc:Choice>
          <mc:Fallback>
            <p:pic>
              <p:nvPicPr>
                <p:cNvPr id="132183" name="Freihand 132182">
                  <a:extLst>
                    <a:ext uri="{FF2B5EF4-FFF2-40B4-BE49-F238E27FC236}">
                      <a16:creationId xmlns:a16="http://schemas.microsoft.com/office/drawing/2014/main" id="{C1C36F19-BE93-49A1-B563-1C4C1341B16D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1599050" y="5259211"/>
                  <a:ext cx="1335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6">
              <p14:nvContentPartPr>
                <p14:cNvPr id="132184" name="Freihand 132183">
                  <a:extLst>
                    <a:ext uri="{FF2B5EF4-FFF2-40B4-BE49-F238E27FC236}">
                      <a16:creationId xmlns:a16="http://schemas.microsoft.com/office/drawing/2014/main" id="{6BA27A00-ABCE-4E70-90FE-69FE4A0D5DBF}"/>
                    </a:ext>
                  </a:extLst>
                </p14:cNvPr>
                <p14:cNvContentPartPr/>
                <p14:nvPr/>
              </p14:nvContentPartPr>
              <p14:xfrm>
                <a:off x="1740170" y="5174251"/>
                <a:ext cx="340200" cy="168480"/>
              </p14:xfrm>
            </p:contentPart>
          </mc:Choice>
          <mc:Fallback>
            <p:pic>
              <p:nvPicPr>
                <p:cNvPr id="132184" name="Freihand 132183">
                  <a:extLst>
                    <a:ext uri="{FF2B5EF4-FFF2-40B4-BE49-F238E27FC236}">
                      <a16:creationId xmlns:a16="http://schemas.microsoft.com/office/drawing/2014/main" id="{6BA27A00-ABCE-4E70-90FE-69FE4A0D5DBF}"/>
                    </a:ext>
                  </a:extLst>
                </p:cNvPr>
                <p:cNvPicPr/>
                <p:nvPr/>
              </p:nvPicPr>
              <p:blipFill>
                <a:blip r:embed="rId247"/>
                <a:stretch>
                  <a:fillRect/>
                </a:stretch>
              </p:blipFill>
              <p:spPr>
                <a:xfrm>
                  <a:off x="1735850" y="5169931"/>
                  <a:ext cx="34884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48">
              <p14:nvContentPartPr>
                <p14:cNvPr id="132185" name="Freihand 132184">
                  <a:extLst>
                    <a:ext uri="{FF2B5EF4-FFF2-40B4-BE49-F238E27FC236}">
                      <a16:creationId xmlns:a16="http://schemas.microsoft.com/office/drawing/2014/main" id="{6F114537-4551-4375-ACB1-F6C27B56CCCC}"/>
                    </a:ext>
                  </a:extLst>
                </p14:cNvPr>
                <p14:cNvContentPartPr/>
                <p14:nvPr/>
              </p14:nvContentPartPr>
              <p14:xfrm>
                <a:off x="2058050" y="5182531"/>
                <a:ext cx="52200" cy="38520"/>
              </p14:xfrm>
            </p:contentPart>
          </mc:Choice>
          <mc:Fallback>
            <p:pic>
              <p:nvPicPr>
                <p:cNvPr id="132185" name="Freihand 132184">
                  <a:extLst>
                    <a:ext uri="{FF2B5EF4-FFF2-40B4-BE49-F238E27FC236}">
                      <a16:creationId xmlns:a16="http://schemas.microsoft.com/office/drawing/2014/main" id="{6F114537-4551-4375-ACB1-F6C27B56CCCC}"/>
                    </a:ext>
                  </a:extLst>
                </p:cNvPr>
                <p:cNvPicPr/>
                <p:nvPr/>
              </p:nvPicPr>
              <p:blipFill>
                <a:blip r:embed="rId249"/>
                <a:stretch>
                  <a:fillRect/>
                </a:stretch>
              </p:blipFill>
              <p:spPr>
                <a:xfrm>
                  <a:off x="2053730" y="5178211"/>
                  <a:ext cx="60840" cy="4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0">
              <p14:nvContentPartPr>
                <p14:cNvPr id="132186" name="Freihand 132185">
                  <a:extLst>
                    <a:ext uri="{FF2B5EF4-FFF2-40B4-BE49-F238E27FC236}">
                      <a16:creationId xmlns:a16="http://schemas.microsoft.com/office/drawing/2014/main" id="{D661790C-BE44-499F-99A6-F83412E993A9}"/>
                    </a:ext>
                  </a:extLst>
                </p14:cNvPr>
                <p14:cNvContentPartPr/>
                <p14:nvPr/>
              </p14:nvContentPartPr>
              <p14:xfrm>
                <a:off x="2102330" y="5255611"/>
                <a:ext cx="189720" cy="66600"/>
              </p14:xfrm>
            </p:contentPart>
          </mc:Choice>
          <mc:Fallback>
            <p:pic>
              <p:nvPicPr>
                <p:cNvPr id="132186" name="Freihand 132185">
                  <a:extLst>
                    <a:ext uri="{FF2B5EF4-FFF2-40B4-BE49-F238E27FC236}">
                      <a16:creationId xmlns:a16="http://schemas.microsoft.com/office/drawing/2014/main" id="{D661790C-BE44-499F-99A6-F83412E993A9}"/>
                    </a:ext>
                  </a:extLst>
                </p:cNvPr>
                <p:cNvPicPr/>
                <p:nvPr/>
              </p:nvPicPr>
              <p:blipFill>
                <a:blip r:embed="rId251"/>
                <a:stretch>
                  <a:fillRect/>
                </a:stretch>
              </p:blipFill>
              <p:spPr>
                <a:xfrm>
                  <a:off x="2098010" y="5251291"/>
                  <a:ext cx="198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2">
              <p14:nvContentPartPr>
                <p14:cNvPr id="132189" name="Freihand 132188">
                  <a:extLst>
                    <a:ext uri="{FF2B5EF4-FFF2-40B4-BE49-F238E27FC236}">
                      <a16:creationId xmlns:a16="http://schemas.microsoft.com/office/drawing/2014/main" id="{BB33F87F-E59E-42FE-93C8-42AE8BEF5CD6}"/>
                    </a:ext>
                  </a:extLst>
                </p14:cNvPr>
                <p14:cNvContentPartPr/>
                <p14:nvPr/>
              </p14:nvContentPartPr>
              <p14:xfrm>
                <a:off x="2380250" y="5257411"/>
                <a:ext cx="133560" cy="86040"/>
              </p14:xfrm>
            </p:contentPart>
          </mc:Choice>
          <mc:Fallback>
            <p:pic>
              <p:nvPicPr>
                <p:cNvPr id="132189" name="Freihand 132188">
                  <a:extLst>
                    <a:ext uri="{FF2B5EF4-FFF2-40B4-BE49-F238E27FC236}">
                      <a16:creationId xmlns:a16="http://schemas.microsoft.com/office/drawing/2014/main" id="{BB33F87F-E59E-42FE-93C8-42AE8BEF5CD6}"/>
                    </a:ext>
                  </a:extLst>
                </p:cNvPr>
                <p:cNvPicPr/>
                <p:nvPr/>
              </p:nvPicPr>
              <p:blipFill>
                <a:blip r:embed="rId253"/>
                <a:stretch>
                  <a:fillRect/>
                </a:stretch>
              </p:blipFill>
              <p:spPr>
                <a:xfrm>
                  <a:off x="2375930" y="5253091"/>
                  <a:ext cx="14220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4">
              <p14:nvContentPartPr>
                <p14:cNvPr id="132190" name="Freihand 132189">
                  <a:extLst>
                    <a:ext uri="{FF2B5EF4-FFF2-40B4-BE49-F238E27FC236}">
                      <a16:creationId xmlns:a16="http://schemas.microsoft.com/office/drawing/2014/main" id="{201577AC-7D55-4DEA-B507-431797AD49ED}"/>
                    </a:ext>
                  </a:extLst>
                </p14:cNvPr>
                <p14:cNvContentPartPr/>
                <p14:nvPr/>
              </p14:nvContentPartPr>
              <p14:xfrm>
                <a:off x="2554130" y="5177491"/>
                <a:ext cx="100440" cy="138960"/>
              </p14:xfrm>
            </p:contentPart>
          </mc:Choice>
          <mc:Fallback>
            <p:pic>
              <p:nvPicPr>
                <p:cNvPr id="132190" name="Freihand 132189">
                  <a:extLst>
                    <a:ext uri="{FF2B5EF4-FFF2-40B4-BE49-F238E27FC236}">
                      <a16:creationId xmlns:a16="http://schemas.microsoft.com/office/drawing/2014/main" id="{201577AC-7D55-4DEA-B507-431797AD49ED}"/>
                    </a:ext>
                  </a:extLst>
                </p:cNvPr>
                <p:cNvPicPr/>
                <p:nvPr/>
              </p:nvPicPr>
              <p:blipFill>
                <a:blip r:embed="rId255"/>
                <a:stretch>
                  <a:fillRect/>
                </a:stretch>
              </p:blipFill>
              <p:spPr>
                <a:xfrm>
                  <a:off x="2549810" y="5173171"/>
                  <a:ext cx="109080" cy="1476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12" name="Gruppieren 132211">
            <a:extLst>
              <a:ext uri="{FF2B5EF4-FFF2-40B4-BE49-F238E27FC236}">
                <a16:creationId xmlns:a16="http://schemas.microsoft.com/office/drawing/2014/main" id="{248DC29A-25EC-4C1F-8B2D-BE7380E747A2}"/>
              </a:ext>
            </a:extLst>
          </p:cNvPr>
          <p:cNvGrpSpPr/>
          <p:nvPr/>
        </p:nvGrpSpPr>
        <p:grpSpPr>
          <a:xfrm>
            <a:off x="2905850" y="5162731"/>
            <a:ext cx="1651680" cy="256680"/>
            <a:chOff x="2905850" y="5162731"/>
            <a:chExt cx="1651680" cy="2566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56">
              <p14:nvContentPartPr>
                <p14:cNvPr id="132191" name="Freihand 132190">
                  <a:extLst>
                    <a:ext uri="{FF2B5EF4-FFF2-40B4-BE49-F238E27FC236}">
                      <a16:creationId xmlns:a16="http://schemas.microsoft.com/office/drawing/2014/main" id="{6CA2F490-C27F-4860-B937-7E0AF11DE7A7}"/>
                    </a:ext>
                  </a:extLst>
                </p14:cNvPr>
                <p14:cNvContentPartPr/>
                <p14:nvPr/>
              </p14:nvContentPartPr>
              <p14:xfrm>
                <a:off x="2905850" y="5231851"/>
                <a:ext cx="85680" cy="84240"/>
              </p14:xfrm>
            </p:contentPart>
          </mc:Choice>
          <mc:Fallback>
            <p:pic>
              <p:nvPicPr>
                <p:cNvPr id="132191" name="Freihand 132190">
                  <a:extLst>
                    <a:ext uri="{FF2B5EF4-FFF2-40B4-BE49-F238E27FC236}">
                      <a16:creationId xmlns:a16="http://schemas.microsoft.com/office/drawing/2014/main" id="{6CA2F490-C27F-4860-B937-7E0AF11DE7A7}"/>
                    </a:ext>
                  </a:extLst>
                </p:cNvPr>
                <p:cNvPicPr/>
                <p:nvPr/>
              </p:nvPicPr>
              <p:blipFill>
                <a:blip r:embed="rId257"/>
                <a:stretch>
                  <a:fillRect/>
                </a:stretch>
              </p:blipFill>
              <p:spPr>
                <a:xfrm>
                  <a:off x="2901530" y="5227531"/>
                  <a:ext cx="9432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58">
              <p14:nvContentPartPr>
                <p14:cNvPr id="132192" name="Freihand 132191">
                  <a:extLst>
                    <a:ext uri="{FF2B5EF4-FFF2-40B4-BE49-F238E27FC236}">
                      <a16:creationId xmlns:a16="http://schemas.microsoft.com/office/drawing/2014/main" id="{CE191D33-5166-44DD-9D27-D006183707B0}"/>
                    </a:ext>
                  </a:extLst>
                </p14:cNvPr>
                <p14:cNvContentPartPr/>
                <p14:nvPr/>
              </p14:nvContentPartPr>
              <p14:xfrm>
                <a:off x="3044810" y="5249131"/>
                <a:ext cx="315360" cy="63360"/>
              </p14:xfrm>
            </p:contentPart>
          </mc:Choice>
          <mc:Fallback>
            <p:pic>
              <p:nvPicPr>
                <p:cNvPr id="132192" name="Freihand 132191">
                  <a:extLst>
                    <a:ext uri="{FF2B5EF4-FFF2-40B4-BE49-F238E27FC236}">
                      <a16:creationId xmlns:a16="http://schemas.microsoft.com/office/drawing/2014/main" id="{CE191D33-5166-44DD-9D27-D006183707B0}"/>
                    </a:ext>
                  </a:extLst>
                </p:cNvPr>
                <p:cNvPicPr/>
                <p:nvPr/>
              </p:nvPicPr>
              <p:blipFill>
                <a:blip r:embed="rId259"/>
                <a:stretch>
                  <a:fillRect/>
                </a:stretch>
              </p:blipFill>
              <p:spPr>
                <a:xfrm>
                  <a:off x="3040490" y="5244811"/>
                  <a:ext cx="32400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0">
              <p14:nvContentPartPr>
                <p14:cNvPr id="132193" name="Freihand 132192">
                  <a:extLst>
                    <a:ext uri="{FF2B5EF4-FFF2-40B4-BE49-F238E27FC236}">
                      <a16:creationId xmlns:a16="http://schemas.microsoft.com/office/drawing/2014/main" id="{6873A4D0-F037-439E-8133-943341BE8F79}"/>
                    </a:ext>
                  </a:extLst>
                </p14:cNvPr>
                <p14:cNvContentPartPr/>
                <p14:nvPr/>
              </p14:nvContentPartPr>
              <p14:xfrm>
                <a:off x="3455570" y="5247691"/>
                <a:ext cx="165240" cy="171720"/>
              </p14:xfrm>
            </p:contentPart>
          </mc:Choice>
          <mc:Fallback>
            <p:pic>
              <p:nvPicPr>
                <p:cNvPr id="132193" name="Freihand 132192">
                  <a:extLst>
                    <a:ext uri="{FF2B5EF4-FFF2-40B4-BE49-F238E27FC236}">
                      <a16:creationId xmlns:a16="http://schemas.microsoft.com/office/drawing/2014/main" id="{6873A4D0-F037-439E-8133-943341BE8F79}"/>
                    </a:ext>
                  </a:extLst>
                </p:cNvPr>
                <p:cNvPicPr/>
                <p:nvPr/>
              </p:nvPicPr>
              <p:blipFill>
                <a:blip r:embed="rId261"/>
                <a:stretch>
                  <a:fillRect/>
                </a:stretch>
              </p:blipFill>
              <p:spPr>
                <a:xfrm>
                  <a:off x="3451250" y="5243371"/>
                  <a:ext cx="17388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2">
              <p14:nvContentPartPr>
                <p14:cNvPr id="132196" name="Freihand 132195">
                  <a:extLst>
                    <a:ext uri="{FF2B5EF4-FFF2-40B4-BE49-F238E27FC236}">
                      <a16:creationId xmlns:a16="http://schemas.microsoft.com/office/drawing/2014/main" id="{8A989D63-0136-4C73-A52C-08F2B7C81631}"/>
                    </a:ext>
                  </a:extLst>
                </p14:cNvPr>
                <p14:cNvContentPartPr/>
                <p14:nvPr/>
              </p14:nvContentPartPr>
              <p14:xfrm>
                <a:off x="3683810" y="5249131"/>
                <a:ext cx="101880" cy="75600"/>
              </p14:xfrm>
            </p:contentPart>
          </mc:Choice>
          <mc:Fallback>
            <p:pic>
              <p:nvPicPr>
                <p:cNvPr id="132196" name="Freihand 132195">
                  <a:extLst>
                    <a:ext uri="{FF2B5EF4-FFF2-40B4-BE49-F238E27FC236}">
                      <a16:creationId xmlns:a16="http://schemas.microsoft.com/office/drawing/2014/main" id="{8A989D63-0136-4C73-A52C-08F2B7C81631}"/>
                    </a:ext>
                  </a:extLst>
                </p:cNvPr>
                <p:cNvPicPr/>
                <p:nvPr/>
              </p:nvPicPr>
              <p:blipFill>
                <a:blip r:embed="rId263"/>
                <a:stretch>
                  <a:fillRect/>
                </a:stretch>
              </p:blipFill>
              <p:spPr>
                <a:xfrm>
                  <a:off x="3679490" y="5244811"/>
                  <a:ext cx="11052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4">
              <p14:nvContentPartPr>
                <p14:cNvPr id="132197" name="Freihand 132196">
                  <a:extLst>
                    <a:ext uri="{FF2B5EF4-FFF2-40B4-BE49-F238E27FC236}">
                      <a16:creationId xmlns:a16="http://schemas.microsoft.com/office/drawing/2014/main" id="{A7F001A6-37D1-461D-ACE3-525378FACF73}"/>
                    </a:ext>
                  </a:extLst>
                </p14:cNvPr>
                <p14:cNvContentPartPr/>
                <p14:nvPr/>
              </p14:nvContentPartPr>
              <p14:xfrm>
                <a:off x="3833930" y="5241931"/>
                <a:ext cx="163800" cy="80640"/>
              </p14:xfrm>
            </p:contentPart>
          </mc:Choice>
          <mc:Fallback>
            <p:pic>
              <p:nvPicPr>
                <p:cNvPr id="132197" name="Freihand 132196">
                  <a:extLst>
                    <a:ext uri="{FF2B5EF4-FFF2-40B4-BE49-F238E27FC236}">
                      <a16:creationId xmlns:a16="http://schemas.microsoft.com/office/drawing/2014/main" id="{A7F001A6-37D1-461D-ACE3-525378FACF73}"/>
                    </a:ext>
                  </a:extLst>
                </p:cNvPr>
                <p:cNvPicPr/>
                <p:nvPr/>
              </p:nvPicPr>
              <p:blipFill>
                <a:blip r:embed="rId265"/>
                <a:stretch>
                  <a:fillRect/>
                </a:stretch>
              </p:blipFill>
              <p:spPr>
                <a:xfrm>
                  <a:off x="3829610" y="5237611"/>
                  <a:ext cx="172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6">
              <p14:nvContentPartPr>
                <p14:cNvPr id="132198" name="Freihand 132197">
                  <a:extLst>
                    <a:ext uri="{FF2B5EF4-FFF2-40B4-BE49-F238E27FC236}">
                      <a16:creationId xmlns:a16="http://schemas.microsoft.com/office/drawing/2014/main" id="{2DD01C19-779A-4D78-994F-5DB88BE51C9E}"/>
                    </a:ext>
                  </a:extLst>
                </p14:cNvPr>
                <p14:cNvContentPartPr/>
                <p14:nvPr/>
              </p14:nvContentPartPr>
              <p14:xfrm>
                <a:off x="4029050" y="5174971"/>
                <a:ext cx="47520" cy="51480"/>
              </p14:xfrm>
            </p:contentPart>
          </mc:Choice>
          <mc:Fallback>
            <p:pic>
              <p:nvPicPr>
                <p:cNvPr id="132198" name="Freihand 132197">
                  <a:extLst>
                    <a:ext uri="{FF2B5EF4-FFF2-40B4-BE49-F238E27FC236}">
                      <a16:creationId xmlns:a16="http://schemas.microsoft.com/office/drawing/2014/main" id="{2DD01C19-779A-4D78-994F-5DB88BE51C9E}"/>
                    </a:ext>
                  </a:extLst>
                </p:cNvPr>
                <p:cNvPicPr/>
                <p:nvPr/>
              </p:nvPicPr>
              <p:blipFill>
                <a:blip r:embed="rId267"/>
                <a:stretch>
                  <a:fillRect/>
                </a:stretch>
              </p:blipFill>
              <p:spPr>
                <a:xfrm>
                  <a:off x="4024730" y="5170651"/>
                  <a:ext cx="56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68">
              <p14:nvContentPartPr>
                <p14:cNvPr id="132199" name="Freihand 132198">
                  <a:extLst>
                    <a:ext uri="{FF2B5EF4-FFF2-40B4-BE49-F238E27FC236}">
                      <a16:creationId xmlns:a16="http://schemas.microsoft.com/office/drawing/2014/main" id="{BB286A2E-F5E7-476A-A028-210473949AB0}"/>
                    </a:ext>
                  </a:extLst>
                </p14:cNvPr>
                <p14:cNvContentPartPr/>
                <p14:nvPr/>
              </p14:nvContentPartPr>
              <p14:xfrm>
                <a:off x="4051730" y="5225011"/>
                <a:ext cx="124200" cy="88560"/>
              </p14:xfrm>
            </p:contentPart>
          </mc:Choice>
          <mc:Fallback>
            <p:pic>
              <p:nvPicPr>
                <p:cNvPr id="132199" name="Freihand 132198">
                  <a:extLst>
                    <a:ext uri="{FF2B5EF4-FFF2-40B4-BE49-F238E27FC236}">
                      <a16:creationId xmlns:a16="http://schemas.microsoft.com/office/drawing/2014/main" id="{BB286A2E-F5E7-476A-A028-210473949AB0}"/>
                    </a:ext>
                  </a:extLst>
                </p:cNvPr>
                <p:cNvPicPr/>
                <p:nvPr/>
              </p:nvPicPr>
              <p:blipFill>
                <a:blip r:embed="rId269"/>
                <a:stretch>
                  <a:fillRect/>
                </a:stretch>
              </p:blipFill>
              <p:spPr>
                <a:xfrm>
                  <a:off x="4047410" y="5220691"/>
                  <a:ext cx="132840" cy="97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0">
              <p14:nvContentPartPr>
                <p14:cNvPr id="132200" name="Freihand 132199">
                  <a:extLst>
                    <a:ext uri="{FF2B5EF4-FFF2-40B4-BE49-F238E27FC236}">
                      <a16:creationId xmlns:a16="http://schemas.microsoft.com/office/drawing/2014/main" id="{954E5B05-436C-4166-A6D7-32F59F1C44F2}"/>
                    </a:ext>
                  </a:extLst>
                </p14:cNvPr>
                <p14:cNvContentPartPr/>
                <p14:nvPr/>
              </p14:nvContentPartPr>
              <p14:xfrm>
                <a:off x="4192490" y="5162731"/>
                <a:ext cx="10800" cy="36000"/>
              </p14:xfrm>
            </p:contentPart>
          </mc:Choice>
          <mc:Fallback>
            <p:pic>
              <p:nvPicPr>
                <p:cNvPr id="132200" name="Freihand 132199">
                  <a:extLst>
                    <a:ext uri="{FF2B5EF4-FFF2-40B4-BE49-F238E27FC236}">
                      <a16:creationId xmlns:a16="http://schemas.microsoft.com/office/drawing/2014/main" id="{954E5B05-436C-4166-A6D7-32F59F1C44F2}"/>
                    </a:ext>
                  </a:extLst>
                </p:cNvPr>
                <p:cNvPicPr/>
                <p:nvPr/>
              </p:nvPicPr>
              <p:blipFill>
                <a:blip r:embed="rId271"/>
                <a:stretch>
                  <a:fillRect/>
                </a:stretch>
              </p:blipFill>
              <p:spPr>
                <a:xfrm>
                  <a:off x="4188170" y="5158411"/>
                  <a:ext cx="1944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2">
              <p14:nvContentPartPr>
                <p14:cNvPr id="132201" name="Freihand 132200">
                  <a:extLst>
                    <a:ext uri="{FF2B5EF4-FFF2-40B4-BE49-F238E27FC236}">
                      <a16:creationId xmlns:a16="http://schemas.microsoft.com/office/drawing/2014/main" id="{DC03D02C-7961-441A-8597-148AAEA47997}"/>
                    </a:ext>
                  </a:extLst>
                </p14:cNvPr>
                <p14:cNvContentPartPr/>
                <p14:nvPr/>
              </p14:nvContentPartPr>
              <p14:xfrm>
                <a:off x="4225610" y="5217091"/>
                <a:ext cx="151560" cy="73800"/>
              </p14:xfrm>
            </p:contentPart>
          </mc:Choice>
          <mc:Fallback>
            <p:pic>
              <p:nvPicPr>
                <p:cNvPr id="132201" name="Freihand 132200">
                  <a:extLst>
                    <a:ext uri="{FF2B5EF4-FFF2-40B4-BE49-F238E27FC236}">
                      <a16:creationId xmlns:a16="http://schemas.microsoft.com/office/drawing/2014/main" id="{DC03D02C-7961-441A-8597-148AAEA47997}"/>
                    </a:ext>
                  </a:extLst>
                </p:cNvPr>
                <p:cNvPicPr/>
                <p:nvPr/>
              </p:nvPicPr>
              <p:blipFill>
                <a:blip r:embed="rId273"/>
                <a:stretch>
                  <a:fillRect/>
                </a:stretch>
              </p:blipFill>
              <p:spPr>
                <a:xfrm>
                  <a:off x="4221290" y="5212771"/>
                  <a:ext cx="1602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4">
              <p14:nvContentPartPr>
                <p14:cNvPr id="132202" name="Freihand 132201">
                  <a:extLst>
                    <a:ext uri="{FF2B5EF4-FFF2-40B4-BE49-F238E27FC236}">
                      <a16:creationId xmlns:a16="http://schemas.microsoft.com/office/drawing/2014/main" id="{8B5AD452-664B-4F88-BE6D-F4ED45F0557B}"/>
                    </a:ext>
                  </a:extLst>
                </p14:cNvPr>
                <p14:cNvContentPartPr/>
                <p14:nvPr/>
              </p14:nvContentPartPr>
              <p14:xfrm>
                <a:off x="4457810" y="5215291"/>
                <a:ext cx="99720" cy="72720"/>
              </p14:xfrm>
            </p:contentPart>
          </mc:Choice>
          <mc:Fallback>
            <p:pic>
              <p:nvPicPr>
                <p:cNvPr id="132202" name="Freihand 132201">
                  <a:extLst>
                    <a:ext uri="{FF2B5EF4-FFF2-40B4-BE49-F238E27FC236}">
                      <a16:creationId xmlns:a16="http://schemas.microsoft.com/office/drawing/2014/main" id="{8B5AD452-664B-4F88-BE6D-F4ED45F0557B}"/>
                    </a:ext>
                  </a:extLst>
                </p:cNvPr>
                <p:cNvPicPr/>
                <p:nvPr/>
              </p:nvPicPr>
              <p:blipFill>
                <a:blip r:embed="rId275"/>
                <a:stretch>
                  <a:fillRect/>
                </a:stretch>
              </p:blipFill>
              <p:spPr>
                <a:xfrm>
                  <a:off x="4453490" y="5210971"/>
                  <a:ext cx="108360" cy="81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11" name="Gruppieren 132210">
            <a:extLst>
              <a:ext uri="{FF2B5EF4-FFF2-40B4-BE49-F238E27FC236}">
                <a16:creationId xmlns:a16="http://schemas.microsoft.com/office/drawing/2014/main" id="{18FC2862-00D3-4E80-89C9-5FF85524B217}"/>
              </a:ext>
            </a:extLst>
          </p:cNvPr>
          <p:cNvGrpSpPr/>
          <p:nvPr/>
        </p:nvGrpSpPr>
        <p:grpSpPr>
          <a:xfrm>
            <a:off x="4772810" y="5184331"/>
            <a:ext cx="277920" cy="114480"/>
            <a:chOff x="4772810" y="5184331"/>
            <a:chExt cx="277920" cy="11448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76">
              <p14:nvContentPartPr>
                <p14:cNvPr id="132203" name="Freihand 132202">
                  <a:extLst>
                    <a:ext uri="{FF2B5EF4-FFF2-40B4-BE49-F238E27FC236}">
                      <a16:creationId xmlns:a16="http://schemas.microsoft.com/office/drawing/2014/main" id="{F74CE5FE-86C8-434C-9243-979BA3470D63}"/>
                    </a:ext>
                  </a:extLst>
                </p14:cNvPr>
                <p14:cNvContentPartPr/>
                <p14:nvPr/>
              </p14:nvContentPartPr>
              <p14:xfrm>
                <a:off x="4772810" y="5234011"/>
                <a:ext cx="214200" cy="29520"/>
              </p14:xfrm>
            </p:contentPart>
          </mc:Choice>
          <mc:Fallback>
            <p:pic>
              <p:nvPicPr>
                <p:cNvPr id="132203" name="Freihand 132202">
                  <a:extLst>
                    <a:ext uri="{FF2B5EF4-FFF2-40B4-BE49-F238E27FC236}">
                      <a16:creationId xmlns:a16="http://schemas.microsoft.com/office/drawing/2014/main" id="{F74CE5FE-86C8-434C-9243-979BA3470D63}"/>
                    </a:ext>
                  </a:extLst>
                </p:cNvPr>
                <p:cNvPicPr/>
                <p:nvPr/>
              </p:nvPicPr>
              <p:blipFill>
                <a:blip r:embed="rId277"/>
                <a:stretch>
                  <a:fillRect/>
                </a:stretch>
              </p:blipFill>
              <p:spPr>
                <a:xfrm>
                  <a:off x="4768490" y="5229691"/>
                  <a:ext cx="222840" cy="3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78">
              <p14:nvContentPartPr>
                <p14:cNvPr id="132204" name="Freihand 132203">
                  <a:extLst>
                    <a:ext uri="{FF2B5EF4-FFF2-40B4-BE49-F238E27FC236}">
                      <a16:creationId xmlns:a16="http://schemas.microsoft.com/office/drawing/2014/main" id="{FD5AFFD8-1B6D-4EC5-96EC-C7351B3C900D}"/>
                    </a:ext>
                  </a:extLst>
                </p14:cNvPr>
                <p14:cNvContentPartPr/>
                <p14:nvPr/>
              </p14:nvContentPartPr>
              <p14:xfrm>
                <a:off x="4980530" y="5184331"/>
                <a:ext cx="70200" cy="114480"/>
              </p14:xfrm>
            </p:contentPart>
          </mc:Choice>
          <mc:Fallback>
            <p:pic>
              <p:nvPicPr>
                <p:cNvPr id="132204" name="Freihand 132203">
                  <a:extLst>
                    <a:ext uri="{FF2B5EF4-FFF2-40B4-BE49-F238E27FC236}">
                      <a16:creationId xmlns:a16="http://schemas.microsoft.com/office/drawing/2014/main" id="{FD5AFFD8-1B6D-4EC5-96EC-C7351B3C900D}"/>
                    </a:ext>
                  </a:extLst>
                </p:cNvPr>
                <p:cNvPicPr/>
                <p:nvPr/>
              </p:nvPicPr>
              <p:blipFill>
                <a:blip r:embed="rId279"/>
                <a:stretch>
                  <a:fillRect/>
                </a:stretch>
              </p:blipFill>
              <p:spPr>
                <a:xfrm>
                  <a:off x="4976210" y="5180011"/>
                  <a:ext cx="7884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10" name="Gruppieren 132209">
            <a:extLst>
              <a:ext uri="{FF2B5EF4-FFF2-40B4-BE49-F238E27FC236}">
                <a16:creationId xmlns:a16="http://schemas.microsoft.com/office/drawing/2014/main" id="{2EC77DE6-C2CF-4366-A7D0-F30388AB28D6}"/>
              </a:ext>
            </a:extLst>
          </p:cNvPr>
          <p:cNvGrpSpPr/>
          <p:nvPr/>
        </p:nvGrpSpPr>
        <p:grpSpPr>
          <a:xfrm>
            <a:off x="5277890" y="5082811"/>
            <a:ext cx="658080" cy="188640"/>
            <a:chOff x="5277890" y="5082811"/>
            <a:chExt cx="658080" cy="188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80">
              <p14:nvContentPartPr>
                <p14:cNvPr id="132205" name="Freihand 132204">
                  <a:extLst>
                    <a:ext uri="{FF2B5EF4-FFF2-40B4-BE49-F238E27FC236}">
                      <a16:creationId xmlns:a16="http://schemas.microsoft.com/office/drawing/2014/main" id="{6DDFA8AB-7EB4-40BB-80C6-C0ED8974067C}"/>
                    </a:ext>
                  </a:extLst>
                </p14:cNvPr>
                <p14:cNvContentPartPr/>
                <p14:nvPr/>
              </p14:nvContentPartPr>
              <p14:xfrm>
                <a:off x="5364290" y="5149411"/>
                <a:ext cx="19800" cy="121680"/>
              </p14:xfrm>
            </p:contentPart>
          </mc:Choice>
          <mc:Fallback>
            <p:pic>
              <p:nvPicPr>
                <p:cNvPr id="132205" name="Freihand 132204">
                  <a:extLst>
                    <a:ext uri="{FF2B5EF4-FFF2-40B4-BE49-F238E27FC236}">
                      <a16:creationId xmlns:a16="http://schemas.microsoft.com/office/drawing/2014/main" id="{6DDFA8AB-7EB4-40BB-80C6-C0ED8974067C}"/>
                    </a:ext>
                  </a:extLst>
                </p:cNvPr>
                <p:cNvPicPr/>
                <p:nvPr/>
              </p:nvPicPr>
              <p:blipFill>
                <a:blip r:embed="rId281"/>
                <a:stretch>
                  <a:fillRect/>
                </a:stretch>
              </p:blipFill>
              <p:spPr>
                <a:xfrm>
                  <a:off x="5359970" y="5145091"/>
                  <a:ext cx="284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2">
              <p14:nvContentPartPr>
                <p14:cNvPr id="132206" name="Freihand 132205">
                  <a:extLst>
                    <a:ext uri="{FF2B5EF4-FFF2-40B4-BE49-F238E27FC236}">
                      <a16:creationId xmlns:a16="http://schemas.microsoft.com/office/drawing/2014/main" id="{FCB69FCD-746B-4DB6-98F8-1C1BCA4DE1F4}"/>
                    </a:ext>
                  </a:extLst>
                </p14:cNvPr>
                <p14:cNvContentPartPr/>
                <p14:nvPr/>
              </p14:nvContentPartPr>
              <p14:xfrm>
                <a:off x="5277890" y="5241571"/>
                <a:ext cx="205200" cy="29880"/>
              </p14:xfrm>
            </p:contentPart>
          </mc:Choice>
          <mc:Fallback>
            <p:pic>
              <p:nvPicPr>
                <p:cNvPr id="132206" name="Freihand 132205">
                  <a:extLst>
                    <a:ext uri="{FF2B5EF4-FFF2-40B4-BE49-F238E27FC236}">
                      <a16:creationId xmlns:a16="http://schemas.microsoft.com/office/drawing/2014/main" id="{FCB69FCD-746B-4DB6-98F8-1C1BCA4DE1F4}"/>
                    </a:ext>
                  </a:extLst>
                </p:cNvPr>
                <p:cNvPicPr/>
                <p:nvPr/>
              </p:nvPicPr>
              <p:blipFill>
                <a:blip r:embed="rId283"/>
                <a:stretch>
                  <a:fillRect/>
                </a:stretch>
              </p:blipFill>
              <p:spPr>
                <a:xfrm>
                  <a:off x="5273570" y="5237251"/>
                  <a:ext cx="213840" cy="3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4">
              <p14:nvContentPartPr>
                <p14:cNvPr id="132207" name="Freihand 132206">
                  <a:extLst>
                    <a:ext uri="{FF2B5EF4-FFF2-40B4-BE49-F238E27FC236}">
                      <a16:creationId xmlns:a16="http://schemas.microsoft.com/office/drawing/2014/main" id="{688703C6-DCCB-4308-B61C-4C2CD6930B10}"/>
                    </a:ext>
                  </a:extLst>
                </p14:cNvPr>
                <p14:cNvContentPartPr/>
                <p14:nvPr/>
              </p14:nvContentPartPr>
              <p14:xfrm>
                <a:off x="5287250" y="5101531"/>
                <a:ext cx="183960" cy="9360"/>
              </p14:xfrm>
            </p:contentPart>
          </mc:Choice>
          <mc:Fallback>
            <p:pic>
              <p:nvPicPr>
                <p:cNvPr id="132207" name="Freihand 132206">
                  <a:extLst>
                    <a:ext uri="{FF2B5EF4-FFF2-40B4-BE49-F238E27FC236}">
                      <a16:creationId xmlns:a16="http://schemas.microsoft.com/office/drawing/2014/main" id="{688703C6-DCCB-4308-B61C-4C2CD6930B10}"/>
                    </a:ext>
                  </a:extLst>
                </p:cNvPr>
                <p:cNvPicPr/>
                <p:nvPr/>
              </p:nvPicPr>
              <p:blipFill>
                <a:blip r:embed="rId285"/>
                <a:stretch>
                  <a:fillRect/>
                </a:stretch>
              </p:blipFill>
              <p:spPr>
                <a:xfrm>
                  <a:off x="5282930" y="5097211"/>
                  <a:ext cx="192600" cy="1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6">
              <p14:nvContentPartPr>
                <p14:cNvPr id="132208" name="Freihand 132207">
                  <a:extLst>
                    <a:ext uri="{FF2B5EF4-FFF2-40B4-BE49-F238E27FC236}">
                      <a16:creationId xmlns:a16="http://schemas.microsoft.com/office/drawing/2014/main" id="{21FDF0F6-230A-409D-82A8-D12B24DB4035}"/>
                    </a:ext>
                  </a:extLst>
                </p14:cNvPr>
                <p14:cNvContentPartPr/>
                <p14:nvPr/>
              </p14:nvContentPartPr>
              <p14:xfrm>
                <a:off x="5572010" y="5082811"/>
                <a:ext cx="111960" cy="156600"/>
              </p14:xfrm>
            </p:contentPart>
          </mc:Choice>
          <mc:Fallback>
            <p:pic>
              <p:nvPicPr>
                <p:cNvPr id="132208" name="Freihand 132207">
                  <a:extLst>
                    <a:ext uri="{FF2B5EF4-FFF2-40B4-BE49-F238E27FC236}">
                      <a16:creationId xmlns:a16="http://schemas.microsoft.com/office/drawing/2014/main" id="{21FDF0F6-230A-409D-82A8-D12B24DB4035}"/>
                    </a:ext>
                  </a:extLst>
                </p:cNvPr>
                <p:cNvPicPr/>
                <p:nvPr/>
              </p:nvPicPr>
              <p:blipFill>
                <a:blip r:embed="rId287"/>
                <a:stretch>
                  <a:fillRect/>
                </a:stretch>
              </p:blipFill>
              <p:spPr>
                <a:xfrm>
                  <a:off x="5567690" y="5078491"/>
                  <a:ext cx="1206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88">
              <p14:nvContentPartPr>
                <p14:cNvPr id="132209" name="Freihand 132208">
                  <a:extLst>
                    <a:ext uri="{FF2B5EF4-FFF2-40B4-BE49-F238E27FC236}">
                      <a16:creationId xmlns:a16="http://schemas.microsoft.com/office/drawing/2014/main" id="{C11D0347-084D-46C9-91FE-94A7EA3C073A}"/>
                    </a:ext>
                  </a:extLst>
                </p14:cNvPr>
                <p14:cNvContentPartPr/>
                <p14:nvPr/>
              </p14:nvContentPartPr>
              <p14:xfrm>
                <a:off x="5780450" y="5104051"/>
                <a:ext cx="155520" cy="110160"/>
              </p14:xfrm>
            </p:contentPart>
          </mc:Choice>
          <mc:Fallback>
            <p:pic>
              <p:nvPicPr>
                <p:cNvPr id="132209" name="Freihand 132208">
                  <a:extLst>
                    <a:ext uri="{FF2B5EF4-FFF2-40B4-BE49-F238E27FC236}">
                      <a16:creationId xmlns:a16="http://schemas.microsoft.com/office/drawing/2014/main" id="{C11D0347-084D-46C9-91FE-94A7EA3C073A}"/>
                    </a:ext>
                  </a:extLst>
                </p:cNvPr>
                <p:cNvPicPr/>
                <p:nvPr/>
              </p:nvPicPr>
              <p:blipFill>
                <a:blip r:embed="rId289"/>
                <a:stretch>
                  <a:fillRect/>
                </a:stretch>
              </p:blipFill>
              <p:spPr>
                <a:xfrm>
                  <a:off x="5776130" y="5099731"/>
                  <a:ext cx="164160" cy="11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2255" name="Gruppieren 132254">
            <a:extLst>
              <a:ext uri="{FF2B5EF4-FFF2-40B4-BE49-F238E27FC236}">
                <a16:creationId xmlns:a16="http://schemas.microsoft.com/office/drawing/2014/main" id="{00FE01BA-5AB1-4A8C-86DF-2F3B8F1E8FCE}"/>
              </a:ext>
            </a:extLst>
          </p:cNvPr>
          <p:cNvGrpSpPr/>
          <p:nvPr/>
        </p:nvGrpSpPr>
        <p:grpSpPr>
          <a:xfrm>
            <a:off x="352370" y="5496091"/>
            <a:ext cx="6462360" cy="425520"/>
            <a:chOff x="352370" y="5496091"/>
            <a:chExt cx="6462360" cy="42552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290">
              <p14:nvContentPartPr>
                <p14:cNvPr id="132213" name="Freihand 132212">
                  <a:extLst>
                    <a:ext uri="{FF2B5EF4-FFF2-40B4-BE49-F238E27FC236}">
                      <a16:creationId xmlns:a16="http://schemas.microsoft.com/office/drawing/2014/main" id="{FEB98981-4528-4A51-97FB-2E11F2BAD617}"/>
                    </a:ext>
                  </a:extLst>
                </p14:cNvPr>
                <p14:cNvContentPartPr/>
                <p14:nvPr/>
              </p14:nvContentPartPr>
              <p14:xfrm>
                <a:off x="352370" y="5781211"/>
                <a:ext cx="143640" cy="12960"/>
              </p14:xfrm>
            </p:contentPart>
          </mc:Choice>
          <mc:Fallback>
            <p:pic>
              <p:nvPicPr>
                <p:cNvPr id="132213" name="Freihand 132212">
                  <a:extLst>
                    <a:ext uri="{FF2B5EF4-FFF2-40B4-BE49-F238E27FC236}">
                      <a16:creationId xmlns:a16="http://schemas.microsoft.com/office/drawing/2014/main" id="{FEB98981-4528-4A51-97FB-2E11F2BAD617}"/>
                    </a:ext>
                  </a:extLst>
                </p:cNvPr>
                <p:cNvPicPr/>
                <p:nvPr/>
              </p:nvPicPr>
              <p:blipFill>
                <a:blip r:embed="rId291"/>
                <a:stretch>
                  <a:fillRect/>
                </a:stretch>
              </p:blipFill>
              <p:spPr>
                <a:xfrm>
                  <a:off x="348050" y="5776891"/>
                  <a:ext cx="15228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2">
              <p14:nvContentPartPr>
                <p14:cNvPr id="132214" name="Freihand 132213">
                  <a:extLst>
                    <a:ext uri="{FF2B5EF4-FFF2-40B4-BE49-F238E27FC236}">
                      <a16:creationId xmlns:a16="http://schemas.microsoft.com/office/drawing/2014/main" id="{67BBE877-D18A-4042-B06A-9BA70C8C5200}"/>
                    </a:ext>
                  </a:extLst>
                </p14:cNvPr>
                <p14:cNvContentPartPr/>
                <p14:nvPr/>
              </p14:nvContentPartPr>
              <p14:xfrm>
                <a:off x="354890" y="5755291"/>
                <a:ext cx="167400" cy="35280"/>
              </p14:xfrm>
            </p:contentPart>
          </mc:Choice>
          <mc:Fallback>
            <p:pic>
              <p:nvPicPr>
                <p:cNvPr id="132214" name="Freihand 132213">
                  <a:extLst>
                    <a:ext uri="{FF2B5EF4-FFF2-40B4-BE49-F238E27FC236}">
                      <a16:creationId xmlns:a16="http://schemas.microsoft.com/office/drawing/2014/main" id="{67BBE877-D18A-4042-B06A-9BA70C8C5200}"/>
                    </a:ext>
                  </a:extLst>
                </p:cNvPr>
                <p:cNvPicPr/>
                <p:nvPr/>
              </p:nvPicPr>
              <p:blipFill>
                <a:blip r:embed="rId293"/>
                <a:stretch>
                  <a:fillRect/>
                </a:stretch>
              </p:blipFill>
              <p:spPr>
                <a:xfrm>
                  <a:off x="350570" y="5750971"/>
                  <a:ext cx="17604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4">
              <p14:nvContentPartPr>
                <p14:cNvPr id="132216" name="Freihand 132215">
                  <a:extLst>
                    <a:ext uri="{FF2B5EF4-FFF2-40B4-BE49-F238E27FC236}">
                      <a16:creationId xmlns:a16="http://schemas.microsoft.com/office/drawing/2014/main" id="{79436240-8138-426B-BC68-E4C9A4B6A72A}"/>
                    </a:ext>
                  </a:extLst>
                </p14:cNvPr>
                <p14:cNvContentPartPr/>
                <p14:nvPr/>
              </p14:nvContentPartPr>
              <p14:xfrm>
                <a:off x="712370" y="5726851"/>
                <a:ext cx="9360" cy="113400"/>
              </p14:xfrm>
            </p:contentPart>
          </mc:Choice>
          <mc:Fallback>
            <p:pic>
              <p:nvPicPr>
                <p:cNvPr id="132216" name="Freihand 132215">
                  <a:extLst>
                    <a:ext uri="{FF2B5EF4-FFF2-40B4-BE49-F238E27FC236}">
                      <a16:creationId xmlns:a16="http://schemas.microsoft.com/office/drawing/2014/main" id="{79436240-8138-426B-BC68-E4C9A4B6A72A}"/>
                    </a:ext>
                  </a:extLst>
                </p:cNvPr>
                <p:cNvPicPr/>
                <p:nvPr/>
              </p:nvPicPr>
              <p:blipFill>
                <a:blip r:embed="rId295"/>
                <a:stretch>
                  <a:fillRect/>
                </a:stretch>
              </p:blipFill>
              <p:spPr>
                <a:xfrm>
                  <a:off x="708050" y="5722531"/>
                  <a:ext cx="1800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6">
              <p14:nvContentPartPr>
                <p14:cNvPr id="132217" name="Freihand 132216">
                  <a:extLst>
                    <a:ext uri="{FF2B5EF4-FFF2-40B4-BE49-F238E27FC236}">
                      <a16:creationId xmlns:a16="http://schemas.microsoft.com/office/drawing/2014/main" id="{72EA7FC1-898C-49F6-B53A-356663E8EA47}"/>
                    </a:ext>
                  </a:extLst>
                </p14:cNvPr>
                <p14:cNvContentPartPr/>
                <p14:nvPr/>
              </p14:nvContentPartPr>
              <p14:xfrm>
                <a:off x="634610" y="5700211"/>
                <a:ext cx="180720" cy="8280"/>
              </p14:xfrm>
            </p:contentPart>
          </mc:Choice>
          <mc:Fallback>
            <p:pic>
              <p:nvPicPr>
                <p:cNvPr id="132217" name="Freihand 132216">
                  <a:extLst>
                    <a:ext uri="{FF2B5EF4-FFF2-40B4-BE49-F238E27FC236}">
                      <a16:creationId xmlns:a16="http://schemas.microsoft.com/office/drawing/2014/main" id="{72EA7FC1-898C-49F6-B53A-356663E8EA47}"/>
                    </a:ext>
                  </a:extLst>
                </p:cNvPr>
                <p:cNvPicPr/>
                <p:nvPr/>
              </p:nvPicPr>
              <p:blipFill>
                <a:blip r:embed="rId297"/>
                <a:stretch>
                  <a:fillRect/>
                </a:stretch>
              </p:blipFill>
              <p:spPr>
                <a:xfrm>
                  <a:off x="630290" y="5695891"/>
                  <a:ext cx="189360" cy="1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298">
              <p14:nvContentPartPr>
                <p14:cNvPr id="132218" name="Freihand 132217">
                  <a:extLst>
                    <a:ext uri="{FF2B5EF4-FFF2-40B4-BE49-F238E27FC236}">
                      <a16:creationId xmlns:a16="http://schemas.microsoft.com/office/drawing/2014/main" id="{4C356DE9-EEB2-4387-9E92-2C709FD45E59}"/>
                    </a:ext>
                  </a:extLst>
                </p14:cNvPr>
                <p14:cNvContentPartPr/>
                <p14:nvPr/>
              </p14:nvContentPartPr>
              <p14:xfrm>
                <a:off x="654770" y="5769691"/>
                <a:ext cx="111240" cy="2160"/>
              </p14:xfrm>
            </p:contentPart>
          </mc:Choice>
          <mc:Fallback>
            <p:pic>
              <p:nvPicPr>
                <p:cNvPr id="132218" name="Freihand 132217">
                  <a:extLst>
                    <a:ext uri="{FF2B5EF4-FFF2-40B4-BE49-F238E27FC236}">
                      <a16:creationId xmlns:a16="http://schemas.microsoft.com/office/drawing/2014/main" id="{4C356DE9-EEB2-4387-9E92-2C709FD45E59}"/>
                    </a:ext>
                  </a:extLst>
                </p:cNvPr>
                <p:cNvPicPr/>
                <p:nvPr/>
              </p:nvPicPr>
              <p:blipFill>
                <a:blip r:embed="rId299"/>
                <a:stretch>
                  <a:fillRect/>
                </a:stretch>
              </p:blipFill>
              <p:spPr>
                <a:xfrm>
                  <a:off x="650450" y="5765371"/>
                  <a:ext cx="1198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0">
              <p14:nvContentPartPr>
                <p14:cNvPr id="132220" name="Freihand 132219">
                  <a:extLst>
                    <a:ext uri="{FF2B5EF4-FFF2-40B4-BE49-F238E27FC236}">
                      <a16:creationId xmlns:a16="http://schemas.microsoft.com/office/drawing/2014/main" id="{A905829D-50CE-4864-BFD1-66FB6D199991}"/>
                    </a:ext>
                  </a:extLst>
                </p14:cNvPr>
                <p14:cNvContentPartPr/>
                <p14:nvPr/>
              </p14:nvContentPartPr>
              <p14:xfrm>
                <a:off x="836210" y="5760691"/>
                <a:ext cx="201600" cy="60840"/>
              </p14:xfrm>
            </p:contentPart>
          </mc:Choice>
          <mc:Fallback>
            <p:pic>
              <p:nvPicPr>
                <p:cNvPr id="132220" name="Freihand 132219">
                  <a:extLst>
                    <a:ext uri="{FF2B5EF4-FFF2-40B4-BE49-F238E27FC236}">
                      <a16:creationId xmlns:a16="http://schemas.microsoft.com/office/drawing/2014/main" id="{A905829D-50CE-4864-BFD1-66FB6D199991}"/>
                    </a:ext>
                  </a:extLst>
                </p:cNvPr>
                <p:cNvPicPr/>
                <p:nvPr/>
              </p:nvPicPr>
              <p:blipFill>
                <a:blip r:embed="rId301"/>
                <a:stretch>
                  <a:fillRect/>
                </a:stretch>
              </p:blipFill>
              <p:spPr>
                <a:xfrm>
                  <a:off x="831890" y="5756371"/>
                  <a:ext cx="21024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2">
              <p14:nvContentPartPr>
                <p14:cNvPr id="132221" name="Freihand 132220">
                  <a:extLst>
                    <a:ext uri="{FF2B5EF4-FFF2-40B4-BE49-F238E27FC236}">
                      <a16:creationId xmlns:a16="http://schemas.microsoft.com/office/drawing/2014/main" id="{3888533F-7DD2-4622-A103-FBE553CF0D87}"/>
                    </a:ext>
                  </a:extLst>
                </p14:cNvPr>
                <p14:cNvContentPartPr/>
                <p14:nvPr/>
              </p14:nvContentPartPr>
              <p14:xfrm>
                <a:off x="1219970" y="5735491"/>
                <a:ext cx="99720" cy="66960"/>
              </p14:xfrm>
            </p:contentPart>
          </mc:Choice>
          <mc:Fallback>
            <p:pic>
              <p:nvPicPr>
                <p:cNvPr id="132221" name="Freihand 132220">
                  <a:extLst>
                    <a:ext uri="{FF2B5EF4-FFF2-40B4-BE49-F238E27FC236}">
                      <a16:creationId xmlns:a16="http://schemas.microsoft.com/office/drawing/2014/main" id="{3888533F-7DD2-4622-A103-FBE553CF0D87}"/>
                    </a:ext>
                  </a:extLst>
                </p:cNvPr>
                <p:cNvPicPr/>
                <p:nvPr/>
              </p:nvPicPr>
              <p:blipFill>
                <a:blip r:embed="rId303"/>
                <a:stretch>
                  <a:fillRect/>
                </a:stretch>
              </p:blipFill>
              <p:spPr>
                <a:xfrm>
                  <a:off x="1215650" y="5731171"/>
                  <a:ext cx="1083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4">
              <p14:nvContentPartPr>
                <p14:cNvPr id="132222" name="Freihand 132221">
                  <a:extLst>
                    <a:ext uri="{FF2B5EF4-FFF2-40B4-BE49-F238E27FC236}">
                      <a16:creationId xmlns:a16="http://schemas.microsoft.com/office/drawing/2014/main" id="{F3A1E7CE-0ADC-4D8E-93D5-8E4139917FD0}"/>
                    </a:ext>
                  </a:extLst>
                </p14:cNvPr>
                <p14:cNvContentPartPr/>
                <p14:nvPr/>
              </p14:nvContentPartPr>
              <p14:xfrm>
                <a:off x="1354970" y="5750971"/>
                <a:ext cx="113400" cy="57240"/>
              </p14:xfrm>
            </p:contentPart>
          </mc:Choice>
          <mc:Fallback>
            <p:pic>
              <p:nvPicPr>
                <p:cNvPr id="132222" name="Freihand 132221">
                  <a:extLst>
                    <a:ext uri="{FF2B5EF4-FFF2-40B4-BE49-F238E27FC236}">
                      <a16:creationId xmlns:a16="http://schemas.microsoft.com/office/drawing/2014/main" id="{F3A1E7CE-0ADC-4D8E-93D5-8E4139917FD0}"/>
                    </a:ext>
                  </a:extLst>
                </p:cNvPr>
                <p:cNvPicPr/>
                <p:nvPr/>
              </p:nvPicPr>
              <p:blipFill>
                <a:blip r:embed="rId305"/>
                <a:stretch>
                  <a:fillRect/>
                </a:stretch>
              </p:blipFill>
              <p:spPr>
                <a:xfrm>
                  <a:off x="1350650" y="5746651"/>
                  <a:ext cx="1220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6">
              <p14:nvContentPartPr>
                <p14:cNvPr id="132225" name="Freihand 132224">
                  <a:extLst>
                    <a:ext uri="{FF2B5EF4-FFF2-40B4-BE49-F238E27FC236}">
                      <a16:creationId xmlns:a16="http://schemas.microsoft.com/office/drawing/2014/main" id="{848D7A65-A6CF-4B20-B89F-C159394537E9}"/>
                    </a:ext>
                  </a:extLst>
                </p14:cNvPr>
                <p14:cNvContentPartPr/>
                <p14:nvPr/>
              </p14:nvContentPartPr>
              <p14:xfrm>
                <a:off x="1478450" y="5645491"/>
                <a:ext cx="104040" cy="164880"/>
              </p14:xfrm>
            </p:contentPart>
          </mc:Choice>
          <mc:Fallback>
            <p:pic>
              <p:nvPicPr>
                <p:cNvPr id="132225" name="Freihand 132224">
                  <a:extLst>
                    <a:ext uri="{FF2B5EF4-FFF2-40B4-BE49-F238E27FC236}">
                      <a16:creationId xmlns:a16="http://schemas.microsoft.com/office/drawing/2014/main" id="{848D7A65-A6CF-4B20-B89F-C159394537E9}"/>
                    </a:ext>
                  </a:extLst>
                </p:cNvPr>
                <p:cNvPicPr/>
                <p:nvPr/>
              </p:nvPicPr>
              <p:blipFill>
                <a:blip r:embed="rId307"/>
                <a:stretch>
                  <a:fillRect/>
                </a:stretch>
              </p:blipFill>
              <p:spPr>
                <a:xfrm>
                  <a:off x="1474130" y="5641171"/>
                  <a:ext cx="11268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08">
              <p14:nvContentPartPr>
                <p14:cNvPr id="132226" name="Freihand 132225">
                  <a:extLst>
                    <a:ext uri="{FF2B5EF4-FFF2-40B4-BE49-F238E27FC236}">
                      <a16:creationId xmlns:a16="http://schemas.microsoft.com/office/drawing/2014/main" id="{B9BA1EB9-CE97-41B3-9653-B8DEDDA1018F}"/>
                    </a:ext>
                  </a:extLst>
                </p14:cNvPr>
                <p14:cNvContentPartPr/>
                <p14:nvPr/>
              </p14:nvContentPartPr>
              <p14:xfrm>
                <a:off x="1600850" y="5729731"/>
                <a:ext cx="20520" cy="73080"/>
              </p14:xfrm>
            </p:contentPart>
          </mc:Choice>
          <mc:Fallback>
            <p:pic>
              <p:nvPicPr>
                <p:cNvPr id="132226" name="Freihand 132225">
                  <a:extLst>
                    <a:ext uri="{FF2B5EF4-FFF2-40B4-BE49-F238E27FC236}">
                      <a16:creationId xmlns:a16="http://schemas.microsoft.com/office/drawing/2014/main" id="{B9BA1EB9-CE97-41B3-9653-B8DEDDA1018F}"/>
                    </a:ext>
                  </a:extLst>
                </p:cNvPr>
                <p:cNvPicPr/>
                <p:nvPr/>
              </p:nvPicPr>
              <p:blipFill>
                <a:blip r:embed="rId309"/>
                <a:stretch>
                  <a:fillRect/>
                </a:stretch>
              </p:blipFill>
              <p:spPr>
                <a:xfrm>
                  <a:off x="1596530" y="5725411"/>
                  <a:ext cx="2916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0">
              <p14:nvContentPartPr>
                <p14:cNvPr id="132227" name="Freihand 132226">
                  <a:extLst>
                    <a:ext uri="{FF2B5EF4-FFF2-40B4-BE49-F238E27FC236}">
                      <a16:creationId xmlns:a16="http://schemas.microsoft.com/office/drawing/2014/main" id="{117DDE5C-23E2-4BD6-9E8F-DA13870A2D7D}"/>
                    </a:ext>
                  </a:extLst>
                </p14:cNvPr>
                <p14:cNvContentPartPr/>
                <p14:nvPr/>
              </p14:nvContentPartPr>
              <p14:xfrm>
                <a:off x="1614530" y="5681131"/>
                <a:ext cx="10800" cy="12960"/>
              </p14:xfrm>
            </p:contentPart>
          </mc:Choice>
          <mc:Fallback>
            <p:pic>
              <p:nvPicPr>
                <p:cNvPr id="132227" name="Freihand 132226">
                  <a:extLst>
                    <a:ext uri="{FF2B5EF4-FFF2-40B4-BE49-F238E27FC236}">
                      <a16:creationId xmlns:a16="http://schemas.microsoft.com/office/drawing/2014/main" id="{117DDE5C-23E2-4BD6-9E8F-DA13870A2D7D}"/>
                    </a:ext>
                  </a:extLst>
                </p:cNvPr>
                <p:cNvPicPr/>
                <p:nvPr/>
              </p:nvPicPr>
              <p:blipFill>
                <a:blip r:embed="rId311"/>
                <a:stretch>
                  <a:fillRect/>
                </a:stretch>
              </p:blipFill>
              <p:spPr>
                <a:xfrm>
                  <a:off x="1610210" y="5676811"/>
                  <a:ext cx="1944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2">
              <p14:nvContentPartPr>
                <p14:cNvPr id="132228" name="Freihand 132227">
                  <a:extLst>
                    <a:ext uri="{FF2B5EF4-FFF2-40B4-BE49-F238E27FC236}">
                      <a16:creationId xmlns:a16="http://schemas.microsoft.com/office/drawing/2014/main" id="{ABBD3BFD-427C-4703-9605-D125EBDCB926}"/>
                    </a:ext>
                  </a:extLst>
                </p14:cNvPr>
                <p14:cNvContentPartPr/>
                <p14:nvPr/>
              </p14:nvContentPartPr>
              <p14:xfrm>
                <a:off x="1670690" y="5736931"/>
                <a:ext cx="171720" cy="58320"/>
              </p14:xfrm>
            </p:contentPart>
          </mc:Choice>
          <mc:Fallback>
            <p:pic>
              <p:nvPicPr>
                <p:cNvPr id="132228" name="Freihand 132227">
                  <a:extLst>
                    <a:ext uri="{FF2B5EF4-FFF2-40B4-BE49-F238E27FC236}">
                      <a16:creationId xmlns:a16="http://schemas.microsoft.com/office/drawing/2014/main" id="{ABBD3BFD-427C-4703-9605-D125EBDCB926}"/>
                    </a:ext>
                  </a:extLst>
                </p:cNvPr>
                <p:cNvPicPr/>
                <p:nvPr/>
              </p:nvPicPr>
              <p:blipFill>
                <a:blip r:embed="rId313"/>
                <a:stretch>
                  <a:fillRect/>
                </a:stretch>
              </p:blipFill>
              <p:spPr>
                <a:xfrm>
                  <a:off x="1666370" y="5732611"/>
                  <a:ext cx="18036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4">
              <p14:nvContentPartPr>
                <p14:cNvPr id="132229" name="Freihand 132228">
                  <a:extLst>
                    <a:ext uri="{FF2B5EF4-FFF2-40B4-BE49-F238E27FC236}">
                      <a16:creationId xmlns:a16="http://schemas.microsoft.com/office/drawing/2014/main" id="{7834DE2B-82F4-475F-A926-53CC0C9B4F3C}"/>
                    </a:ext>
                  </a:extLst>
                </p14:cNvPr>
                <p14:cNvContentPartPr/>
                <p14:nvPr/>
              </p14:nvContentPartPr>
              <p14:xfrm>
                <a:off x="1893890" y="5646211"/>
                <a:ext cx="223200" cy="153360"/>
              </p14:xfrm>
            </p:contentPart>
          </mc:Choice>
          <mc:Fallback>
            <p:pic>
              <p:nvPicPr>
                <p:cNvPr id="132229" name="Freihand 132228">
                  <a:extLst>
                    <a:ext uri="{FF2B5EF4-FFF2-40B4-BE49-F238E27FC236}">
                      <a16:creationId xmlns:a16="http://schemas.microsoft.com/office/drawing/2014/main" id="{7834DE2B-82F4-475F-A926-53CC0C9B4F3C}"/>
                    </a:ext>
                  </a:extLst>
                </p:cNvPr>
                <p:cNvPicPr/>
                <p:nvPr/>
              </p:nvPicPr>
              <p:blipFill>
                <a:blip r:embed="rId315"/>
                <a:stretch>
                  <a:fillRect/>
                </a:stretch>
              </p:blipFill>
              <p:spPr>
                <a:xfrm>
                  <a:off x="1889570" y="5641891"/>
                  <a:ext cx="231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6">
              <p14:nvContentPartPr>
                <p14:cNvPr id="132230" name="Freihand 132229">
                  <a:extLst>
                    <a:ext uri="{FF2B5EF4-FFF2-40B4-BE49-F238E27FC236}">
                      <a16:creationId xmlns:a16="http://schemas.microsoft.com/office/drawing/2014/main" id="{12955C04-4FA5-46F8-BD9E-0D24AEF0FDBB}"/>
                    </a:ext>
                  </a:extLst>
                </p14:cNvPr>
                <p14:cNvContentPartPr/>
                <p14:nvPr/>
              </p14:nvContentPartPr>
              <p14:xfrm>
                <a:off x="2271890" y="5696611"/>
                <a:ext cx="116640" cy="87840"/>
              </p14:xfrm>
            </p:contentPart>
          </mc:Choice>
          <mc:Fallback>
            <p:pic>
              <p:nvPicPr>
                <p:cNvPr id="132230" name="Freihand 132229">
                  <a:extLst>
                    <a:ext uri="{FF2B5EF4-FFF2-40B4-BE49-F238E27FC236}">
                      <a16:creationId xmlns:a16="http://schemas.microsoft.com/office/drawing/2014/main" id="{12955C04-4FA5-46F8-BD9E-0D24AEF0FDBB}"/>
                    </a:ext>
                  </a:extLst>
                </p:cNvPr>
                <p:cNvPicPr/>
                <p:nvPr/>
              </p:nvPicPr>
              <p:blipFill>
                <a:blip r:embed="rId317"/>
                <a:stretch>
                  <a:fillRect/>
                </a:stretch>
              </p:blipFill>
              <p:spPr>
                <a:xfrm>
                  <a:off x="2267570" y="5692291"/>
                  <a:ext cx="1252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18">
              <p14:nvContentPartPr>
                <p14:cNvPr id="132231" name="Freihand 132230">
                  <a:extLst>
                    <a:ext uri="{FF2B5EF4-FFF2-40B4-BE49-F238E27FC236}">
                      <a16:creationId xmlns:a16="http://schemas.microsoft.com/office/drawing/2014/main" id="{D564C9DA-24EC-4BD4-B777-E8D03B4A23C5}"/>
                    </a:ext>
                  </a:extLst>
                </p14:cNvPr>
                <p14:cNvContentPartPr/>
                <p14:nvPr/>
              </p14:nvContentPartPr>
              <p14:xfrm>
                <a:off x="2456570" y="5707051"/>
                <a:ext cx="92520" cy="51120"/>
              </p14:xfrm>
            </p:contentPart>
          </mc:Choice>
          <mc:Fallback>
            <p:pic>
              <p:nvPicPr>
                <p:cNvPr id="132231" name="Freihand 132230">
                  <a:extLst>
                    <a:ext uri="{FF2B5EF4-FFF2-40B4-BE49-F238E27FC236}">
                      <a16:creationId xmlns:a16="http://schemas.microsoft.com/office/drawing/2014/main" id="{D564C9DA-24EC-4BD4-B777-E8D03B4A23C5}"/>
                    </a:ext>
                  </a:extLst>
                </p:cNvPr>
                <p:cNvPicPr/>
                <p:nvPr/>
              </p:nvPicPr>
              <p:blipFill>
                <a:blip r:embed="rId319"/>
                <a:stretch>
                  <a:fillRect/>
                </a:stretch>
              </p:blipFill>
              <p:spPr>
                <a:xfrm>
                  <a:off x="2452250" y="5702731"/>
                  <a:ext cx="101160" cy="5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0">
              <p14:nvContentPartPr>
                <p14:cNvPr id="132232" name="Freihand 132231">
                  <a:extLst>
                    <a:ext uri="{FF2B5EF4-FFF2-40B4-BE49-F238E27FC236}">
                      <a16:creationId xmlns:a16="http://schemas.microsoft.com/office/drawing/2014/main" id="{A6059BBE-214E-43F7-8A34-043BE05CD81B}"/>
                    </a:ext>
                  </a:extLst>
                </p14:cNvPr>
                <p14:cNvContentPartPr/>
                <p14:nvPr/>
              </p14:nvContentPartPr>
              <p14:xfrm>
                <a:off x="2633690" y="5699131"/>
                <a:ext cx="102600" cy="69480"/>
              </p14:xfrm>
            </p:contentPart>
          </mc:Choice>
          <mc:Fallback>
            <p:pic>
              <p:nvPicPr>
                <p:cNvPr id="132232" name="Freihand 132231">
                  <a:extLst>
                    <a:ext uri="{FF2B5EF4-FFF2-40B4-BE49-F238E27FC236}">
                      <a16:creationId xmlns:a16="http://schemas.microsoft.com/office/drawing/2014/main" id="{A6059BBE-214E-43F7-8A34-043BE05CD81B}"/>
                    </a:ext>
                  </a:extLst>
                </p:cNvPr>
                <p:cNvPicPr/>
                <p:nvPr/>
              </p:nvPicPr>
              <p:blipFill>
                <a:blip r:embed="rId321"/>
                <a:stretch>
                  <a:fillRect/>
                </a:stretch>
              </p:blipFill>
              <p:spPr>
                <a:xfrm>
                  <a:off x="2629370" y="5694811"/>
                  <a:ext cx="111240" cy="7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2">
              <p14:nvContentPartPr>
                <p14:cNvPr id="132233" name="Freihand 132232">
                  <a:extLst>
                    <a:ext uri="{FF2B5EF4-FFF2-40B4-BE49-F238E27FC236}">
                      <a16:creationId xmlns:a16="http://schemas.microsoft.com/office/drawing/2014/main" id="{5BDF0433-E4DD-4835-9C9B-45EC59CA1176}"/>
                    </a:ext>
                  </a:extLst>
                </p14:cNvPr>
                <p14:cNvContentPartPr/>
                <p14:nvPr/>
              </p14:nvContentPartPr>
              <p14:xfrm>
                <a:off x="2803250" y="5701291"/>
                <a:ext cx="111600" cy="72720"/>
              </p14:xfrm>
            </p:contentPart>
          </mc:Choice>
          <mc:Fallback>
            <p:pic>
              <p:nvPicPr>
                <p:cNvPr id="132233" name="Freihand 132232">
                  <a:extLst>
                    <a:ext uri="{FF2B5EF4-FFF2-40B4-BE49-F238E27FC236}">
                      <a16:creationId xmlns:a16="http://schemas.microsoft.com/office/drawing/2014/main" id="{5BDF0433-E4DD-4835-9C9B-45EC59CA1176}"/>
                    </a:ext>
                  </a:extLst>
                </p:cNvPr>
                <p:cNvPicPr/>
                <p:nvPr/>
              </p:nvPicPr>
              <p:blipFill>
                <a:blip r:embed="rId323"/>
                <a:stretch>
                  <a:fillRect/>
                </a:stretch>
              </p:blipFill>
              <p:spPr>
                <a:xfrm>
                  <a:off x="2798930" y="5696971"/>
                  <a:ext cx="12024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4">
              <p14:nvContentPartPr>
                <p14:cNvPr id="132234" name="Freihand 132233">
                  <a:extLst>
                    <a:ext uri="{FF2B5EF4-FFF2-40B4-BE49-F238E27FC236}">
                      <a16:creationId xmlns:a16="http://schemas.microsoft.com/office/drawing/2014/main" id="{A8608BC7-B067-4AA3-9551-BC45689BA055}"/>
                    </a:ext>
                  </a:extLst>
                </p14:cNvPr>
                <p14:cNvContentPartPr/>
                <p14:nvPr/>
              </p14:nvContentPartPr>
              <p14:xfrm>
                <a:off x="2964530" y="5707411"/>
                <a:ext cx="429120" cy="64080"/>
              </p14:xfrm>
            </p:contentPart>
          </mc:Choice>
          <mc:Fallback>
            <p:pic>
              <p:nvPicPr>
                <p:cNvPr id="132234" name="Freihand 132233">
                  <a:extLst>
                    <a:ext uri="{FF2B5EF4-FFF2-40B4-BE49-F238E27FC236}">
                      <a16:creationId xmlns:a16="http://schemas.microsoft.com/office/drawing/2014/main" id="{A8608BC7-B067-4AA3-9551-BC45689BA055}"/>
                    </a:ext>
                  </a:extLst>
                </p:cNvPr>
                <p:cNvPicPr/>
                <p:nvPr/>
              </p:nvPicPr>
              <p:blipFill>
                <a:blip r:embed="rId325"/>
                <a:stretch>
                  <a:fillRect/>
                </a:stretch>
              </p:blipFill>
              <p:spPr>
                <a:xfrm>
                  <a:off x="2960210" y="5703091"/>
                  <a:ext cx="437760" cy="7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6">
              <p14:nvContentPartPr>
                <p14:cNvPr id="132235" name="Freihand 132234">
                  <a:extLst>
                    <a:ext uri="{FF2B5EF4-FFF2-40B4-BE49-F238E27FC236}">
                      <a16:creationId xmlns:a16="http://schemas.microsoft.com/office/drawing/2014/main" id="{F0988191-003D-4EFB-8B88-B128EF0DCC93}"/>
                    </a:ext>
                  </a:extLst>
                </p14:cNvPr>
                <p14:cNvContentPartPr/>
                <p14:nvPr/>
              </p14:nvContentPartPr>
              <p14:xfrm>
                <a:off x="3388610" y="5642971"/>
                <a:ext cx="23040" cy="33120"/>
              </p14:xfrm>
            </p:contentPart>
          </mc:Choice>
          <mc:Fallback>
            <p:pic>
              <p:nvPicPr>
                <p:cNvPr id="132235" name="Freihand 132234">
                  <a:extLst>
                    <a:ext uri="{FF2B5EF4-FFF2-40B4-BE49-F238E27FC236}">
                      <a16:creationId xmlns:a16="http://schemas.microsoft.com/office/drawing/2014/main" id="{F0988191-003D-4EFB-8B88-B128EF0DCC93}"/>
                    </a:ext>
                  </a:extLst>
                </p:cNvPr>
                <p:cNvPicPr/>
                <p:nvPr/>
              </p:nvPicPr>
              <p:blipFill>
                <a:blip r:embed="rId327"/>
                <a:stretch>
                  <a:fillRect/>
                </a:stretch>
              </p:blipFill>
              <p:spPr>
                <a:xfrm>
                  <a:off x="3384290" y="5638651"/>
                  <a:ext cx="3168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28">
              <p14:nvContentPartPr>
                <p14:cNvPr id="132236" name="Freihand 132235">
                  <a:extLst>
                    <a:ext uri="{FF2B5EF4-FFF2-40B4-BE49-F238E27FC236}">
                      <a16:creationId xmlns:a16="http://schemas.microsoft.com/office/drawing/2014/main" id="{FA025BF5-DA9E-4D1B-8013-A8764BFAA104}"/>
                    </a:ext>
                  </a:extLst>
                </p14:cNvPr>
                <p14:cNvContentPartPr/>
                <p14:nvPr/>
              </p14:nvContentPartPr>
              <p14:xfrm>
                <a:off x="3411290" y="5684731"/>
                <a:ext cx="97560" cy="76320"/>
              </p14:xfrm>
            </p:contentPart>
          </mc:Choice>
          <mc:Fallback>
            <p:pic>
              <p:nvPicPr>
                <p:cNvPr id="132236" name="Freihand 132235">
                  <a:extLst>
                    <a:ext uri="{FF2B5EF4-FFF2-40B4-BE49-F238E27FC236}">
                      <a16:creationId xmlns:a16="http://schemas.microsoft.com/office/drawing/2014/main" id="{FA025BF5-DA9E-4D1B-8013-A8764BFAA104}"/>
                    </a:ext>
                  </a:extLst>
                </p:cNvPr>
                <p:cNvPicPr/>
                <p:nvPr/>
              </p:nvPicPr>
              <p:blipFill>
                <a:blip r:embed="rId329"/>
                <a:stretch>
                  <a:fillRect/>
                </a:stretch>
              </p:blipFill>
              <p:spPr>
                <a:xfrm>
                  <a:off x="3406970" y="5680411"/>
                  <a:ext cx="10620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0">
              <p14:nvContentPartPr>
                <p14:cNvPr id="132237" name="Freihand 132236">
                  <a:extLst>
                    <a:ext uri="{FF2B5EF4-FFF2-40B4-BE49-F238E27FC236}">
                      <a16:creationId xmlns:a16="http://schemas.microsoft.com/office/drawing/2014/main" id="{2D475DE4-AD22-403D-98E0-1A389CD30F84}"/>
                    </a:ext>
                  </a:extLst>
                </p14:cNvPr>
                <p14:cNvContentPartPr/>
                <p14:nvPr/>
              </p14:nvContentPartPr>
              <p14:xfrm>
                <a:off x="3638450" y="5666371"/>
                <a:ext cx="144720" cy="206280"/>
              </p14:xfrm>
            </p:contentPart>
          </mc:Choice>
          <mc:Fallback>
            <p:pic>
              <p:nvPicPr>
                <p:cNvPr id="132237" name="Freihand 132236">
                  <a:extLst>
                    <a:ext uri="{FF2B5EF4-FFF2-40B4-BE49-F238E27FC236}">
                      <a16:creationId xmlns:a16="http://schemas.microsoft.com/office/drawing/2014/main" id="{2D475DE4-AD22-403D-98E0-1A389CD30F84}"/>
                    </a:ext>
                  </a:extLst>
                </p:cNvPr>
                <p:cNvPicPr/>
                <p:nvPr/>
              </p:nvPicPr>
              <p:blipFill>
                <a:blip r:embed="rId331"/>
                <a:stretch>
                  <a:fillRect/>
                </a:stretch>
              </p:blipFill>
              <p:spPr>
                <a:xfrm>
                  <a:off x="3634130" y="5662051"/>
                  <a:ext cx="153360" cy="214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2">
              <p14:nvContentPartPr>
                <p14:cNvPr id="132238" name="Freihand 132237">
                  <a:extLst>
                    <a:ext uri="{FF2B5EF4-FFF2-40B4-BE49-F238E27FC236}">
                      <a16:creationId xmlns:a16="http://schemas.microsoft.com/office/drawing/2014/main" id="{997C4B08-5E6A-4D37-961E-73579A3AD974}"/>
                    </a:ext>
                  </a:extLst>
                </p14:cNvPr>
                <p14:cNvContentPartPr/>
                <p14:nvPr/>
              </p14:nvContentPartPr>
              <p14:xfrm>
                <a:off x="3817730" y="5615611"/>
                <a:ext cx="305280" cy="150480"/>
              </p14:xfrm>
            </p:contentPart>
          </mc:Choice>
          <mc:Fallback>
            <p:pic>
              <p:nvPicPr>
                <p:cNvPr id="132238" name="Freihand 132237">
                  <a:extLst>
                    <a:ext uri="{FF2B5EF4-FFF2-40B4-BE49-F238E27FC236}">
                      <a16:creationId xmlns:a16="http://schemas.microsoft.com/office/drawing/2014/main" id="{997C4B08-5E6A-4D37-961E-73579A3AD974}"/>
                    </a:ext>
                  </a:extLst>
                </p:cNvPr>
                <p:cNvPicPr/>
                <p:nvPr/>
              </p:nvPicPr>
              <p:blipFill>
                <a:blip r:embed="rId333"/>
                <a:stretch>
                  <a:fillRect/>
                </a:stretch>
              </p:blipFill>
              <p:spPr>
                <a:xfrm>
                  <a:off x="3813410" y="5611291"/>
                  <a:ext cx="313920" cy="15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4">
              <p14:nvContentPartPr>
                <p14:cNvPr id="132239" name="Freihand 132238">
                  <a:extLst>
                    <a:ext uri="{FF2B5EF4-FFF2-40B4-BE49-F238E27FC236}">
                      <a16:creationId xmlns:a16="http://schemas.microsoft.com/office/drawing/2014/main" id="{CD8B4701-6DFE-4E53-863B-3BC73F97381A}"/>
                    </a:ext>
                  </a:extLst>
                </p14:cNvPr>
                <p14:cNvContentPartPr/>
                <p14:nvPr/>
              </p14:nvContentPartPr>
              <p14:xfrm>
                <a:off x="4133450" y="5614531"/>
                <a:ext cx="6840" cy="19800"/>
              </p14:xfrm>
            </p:contentPart>
          </mc:Choice>
          <mc:Fallback>
            <p:pic>
              <p:nvPicPr>
                <p:cNvPr id="132239" name="Freihand 132238">
                  <a:extLst>
                    <a:ext uri="{FF2B5EF4-FFF2-40B4-BE49-F238E27FC236}">
                      <a16:creationId xmlns:a16="http://schemas.microsoft.com/office/drawing/2014/main" id="{CD8B4701-6DFE-4E53-863B-3BC73F97381A}"/>
                    </a:ext>
                  </a:extLst>
                </p:cNvPr>
                <p:cNvPicPr/>
                <p:nvPr/>
              </p:nvPicPr>
              <p:blipFill>
                <a:blip r:embed="rId335"/>
                <a:stretch>
                  <a:fillRect/>
                </a:stretch>
              </p:blipFill>
              <p:spPr>
                <a:xfrm>
                  <a:off x="4129130" y="5610211"/>
                  <a:ext cx="1548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6">
              <p14:nvContentPartPr>
                <p14:cNvPr id="132240" name="Freihand 132239">
                  <a:extLst>
                    <a:ext uri="{FF2B5EF4-FFF2-40B4-BE49-F238E27FC236}">
                      <a16:creationId xmlns:a16="http://schemas.microsoft.com/office/drawing/2014/main" id="{FB66C048-DDB9-4EF3-B52B-92B24EB68407}"/>
                    </a:ext>
                  </a:extLst>
                </p14:cNvPr>
                <p14:cNvContentPartPr/>
                <p14:nvPr/>
              </p14:nvContentPartPr>
              <p14:xfrm>
                <a:off x="4183130" y="5676811"/>
                <a:ext cx="200520" cy="244800"/>
              </p14:xfrm>
            </p:contentPart>
          </mc:Choice>
          <mc:Fallback>
            <p:pic>
              <p:nvPicPr>
                <p:cNvPr id="132240" name="Freihand 132239">
                  <a:extLst>
                    <a:ext uri="{FF2B5EF4-FFF2-40B4-BE49-F238E27FC236}">
                      <a16:creationId xmlns:a16="http://schemas.microsoft.com/office/drawing/2014/main" id="{FB66C048-DDB9-4EF3-B52B-92B24EB68407}"/>
                    </a:ext>
                  </a:extLst>
                </p:cNvPr>
                <p:cNvPicPr/>
                <p:nvPr/>
              </p:nvPicPr>
              <p:blipFill>
                <a:blip r:embed="rId337"/>
                <a:stretch>
                  <a:fillRect/>
                </a:stretch>
              </p:blipFill>
              <p:spPr>
                <a:xfrm>
                  <a:off x="4178810" y="5672491"/>
                  <a:ext cx="209160" cy="25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38">
              <p14:nvContentPartPr>
                <p14:cNvPr id="132242" name="Freihand 132241">
                  <a:extLst>
                    <a:ext uri="{FF2B5EF4-FFF2-40B4-BE49-F238E27FC236}">
                      <a16:creationId xmlns:a16="http://schemas.microsoft.com/office/drawing/2014/main" id="{D89BB315-FBCB-4426-9772-D6E93F4EE238}"/>
                    </a:ext>
                  </a:extLst>
                </p14:cNvPr>
                <p14:cNvContentPartPr/>
                <p14:nvPr/>
              </p14:nvContentPartPr>
              <p14:xfrm>
                <a:off x="4597130" y="5674291"/>
                <a:ext cx="95760" cy="180720"/>
              </p14:xfrm>
            </p:contentPart>
          </mc:Choice>
          <mc:Fallback>
            <p:pic>
              <p:nvPicPr>
                <p:cNvPr id="132242" name="Freihand 132241">
                  <a:extLst>
                    <a:ext uri="{FF2B5EF4-FFF2-40B4-BE49-F238E27FC236}">
                      <a16:creationId xmlns:a16="http://schemas.microsoft.com/office/drawing/2014/main" id="{D89BB315-FBCB-4426-9772-D6E93F4EE238}"/>
                    </a:ext>
                  </a:extLst>
                </p:cNvPr>
                <p:cNvPicPr/>
                <p:nvPr/>
              </p:nvPicPr>
              <p:blipFill>
                <a:blip r:embed="rId339"/>
                <a:stretch>
                  <a:fillRect/>
                </a:stretch>
              </p:blipFill>
              <p:spPr>
                <a:xfrm>
                  <a:off x="4592810" y="5669971"/>
                  <a:ext cx="104400" cy="18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0">
              <p14:nvContentPartPr>
                <p14:cNvPr id="132243" name="Freihand 132242">
                  <a:extLst>
                    <a:ext uri="{FF2B5EF4-FFF2-40B4-BE49-F238E27FC236}">
                      <a16:creationId xmlns:a16="http://schemas.microsoft.com/office/drawing/2014/main" id="{9376F8A7-55B6-470F-A8CA-FCBBEE71A79F}"/>
                    </a:ext>
                  </a:extLst>
                </p14:cNvPr>
                <p14:cNvContentPartPr/>
                <p14:nvPr/>
              </p14:nvContentPartPr>
              <p14:xfrm>
                <a:off x="4711970" y="5653051"/>
                <a:ext cx="211680" cy="105840"/>
              </p14:xfrm>
            </p:contentPart>
          </mc:Choice>
          <mc:Fallback>
            <p:pic>
              <p:nvPicPr>
                <p:cNvPr id="132243" name="Freihand 132242">
                  <a:extLst>
                    <a:ext uri="{FF2B5EF4-FFF2-40B4-BE49-F238E27FC236}">
                      <a16:creationId xmlns:a16="http://schemas.microsoft.com/office/drawing/2014/main" id="{9376F8A7-55B6-470F-A8CA-FCBBEE71A79F}"/>
                    </a:ext>
                  </a:extLst>
                </p:cNvPr>
                <p:cNvPicPr/>
                <p:nvPr/>
              </p:nvPicPr>
              <p:blipFill>
                <a:blip r:embed="rId341"/>
                <a:stretch>
                  <a:fillRect/>
                </a:stretch>
              </p:blipFill>
              <p:spPr>
                <a:xfrm>
                  <a:off x="4707650" y="5648731"/>
                  <a:ext cx="2203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2">
              <p14:nvContentPartPr>
                <p14:cNvPr id="132244" name="Freihand 132243">
                  <a:extLst>
                    <a:ext uri="{FF2B5EF4-FFF2-40B4-BE49-F238E27FC236}">
                      <a16:creationId xmlns:a16="http://schemas.microsoft.com/office/drawing/2014/main" id="{A0AE9B87-E716-4D53-BC39-EF4E49B840C3}"/>
                    </a:ext>
                  </a:extLst>
                </p14:cNvPr>
                <p14:cNvContentPartPr/>
                <p14:nvPr/>
              </p14:nvContentPartPr>
              <p14:xfrm>
                <a:off x="4955330" y="5641891"/>
                <a:ext cx="130680" cy="108360"/>
              </p14:xfrm>
            </p:contentPart>
          </mc:Choice>
          <mc:Fallback>
            <p:pic>
              <p:nvPicPr>
                <p:cNvPr id="132244" name="Freihand 132243">
                  <a:extLst>
                    <a:ext uri="{FF2B5EF4-FFF2-40B4-BE49-F238E27FC236}">
                      <a16:creationId xmlns:a16="http://schemas.microsoft.com/office/drawing/2014/main" id="{A0AE9B87-E716-4D53-BC39-EF4E49B840C3}"/>
                    </a:ext>
                  </a:extLst>
                </p:cNvPr>
                <p:cNvPicPr/>
                <p:nvPr/>
              </p:nvPicPr>
              <p:blipFill>
                <a:blip r:embed="rId343"/>
                <a:stretch>
                  <a:fillRect/>
                </a:stretch>
              </p:blipFill>
              <p:spPr>
                <a:xfrm>
                  <a:off x="4951010" y="5637571"/>
                  <a:ext cx="1393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4">
              <p14:nvContentPartPr>
                <p14:cNvPr id="132245" name="Freihand 132244">
                  <a:extLst>
                    <a:ext uri="{FF2B5EF4-FFF2-40B4-BE49-F238E27FC236}">
                      <a16:creationId xmlns:a16="http://schemas.microsoft.com/office/drawing/2014/main" id="{6117F5BB-E230-4109-BD83-B42D7E2FE09D}"/>
                    </a:ext>
                  </a:extLst>
                </p14:cNvPr>
                <p14:cNvContentPartPr/>
                <p14:nvPr/>
              </p14:nvContentPartPr>
              <p14:xfrm>
                <a:off x="5108690" y="5569531"/>
                <a:ext cx="205200" cy="168840"/>
              </p14:xfrm>
            </p:contentPart>
          </mc:Choice>
          <mc:Fallback>
            <p:pic>
              <p:nvPicPr>
                <p:cNvPr id="132245" name="Freihand 132244">
                  <a:extLst>
                    <a:ext uri="{FF2B5EF4-FFF2-40B4-BE49-F238E27FC236}">
                      <a16:creationId xmlns:a16="http://schemas.microsoft.com/office/drawing/2014/main" id="{6117F5BB-E230-4109-BD83-B42D7E2FE09D}"/>
                    </a:ext>
                  </a:extLst>
                </p:cNvPr>
                <p:cNvPicPr/>
                <p:nvPr/>
              </p:nvPicPr>
              <p:blipFill>
                <a:blip r:embed="rId345"/>
                <a:stretch>
                  <a:fillRect/>
                </a:stretch>
              </p:blipFill>
              <p:spPr>
                <a:xfrm>
                  <a:off x="5104370" y="5565211"/>
                  <a:ext cx="213840" cy="17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6">
              <p14:nvContentPartPr>
                <p14:cNvPr id="132246" name="Freihand 132245">
                  <a:extLst>
                    <a:ext uri="{FF2B5EF4-FFF2-40B4-BE49-F238E27FC236}">
                      <a16:creationId xmlns:a16="http://schemas.microsoft.com/office/drawing/2014/main" id="{B5442174-047A-4C97-8EE2-4C72FAC29EB4}"/>
                    </a:ext>
                  </a:extLst>
                </p14:cNvPr>
                <p14:cNvContentPartPr/>
                <p14:nvPr/>
              </p14:nvContentPartPr>
              <p14:xfrm>
                <a:off x="5339810" y="5642971"/>
                <a:ext cx="204840" cy="70200"/>
              </p14:xfrm>
            </p:contentPart>
          </mc:Choice>
          <mc:Fallback>
            <p:pic>
              <p:nvPicPr>
                <p:cNvPr id="132246" name="Freihand 132245">
                  <a:extLst>
                    <a:ext uri="{FF2B5EF4-FFF2-40B4-BE49-F238E27FC236}">
                      <a16:creationId xmlns:a16="http://schemas.microsoft.com/office/drawing/2014/main" id="{B5442174-047A-4C97-8EE2-4C72FAC29EB4}"/>
                    </a:ext>
                  </a:extLst>
                </p:cNvPr>
                <p:cNvPicPr/>
                <p:nvPr/>
              </p:nvPicPr>
              <p:blipFill>
                <a:blip r:embed="rId347"/>
                <a:stretch>
                  <a:fillRect/>
                </a:stretch>
              </p:blipFill>
              <p:spPr>
                <a:xfrm>
                  <a:off x="5335490" y="5638651"/>
                  <a:ext cx="21348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48">
              <p14:nvContentPartPr>
                <p14:cNvPr id="132247" name="Freihand 132246">
                  <a:extLst>
                    <a:ext uri="{FF2B5EF4-FFF2-40B4-BE49-F238E27FC236}">
                      <a16:creationId xmlns:a16="http://schemas.microsoft.com/office/drawing/2014/main" id="{30FD1209-7A6A-4EFC-9F7E-B7978EAD554F}"/>
                    </a:ext>
                  </a:extLst>
                </p14:cNvPr>
                <p14:cNvContentPartPr/>
                <p14:nvPr/>
              </p14:nvContentPartPr>
              <p14:xfrm>
                <a:off x="5614850" y="5657371"/>
                <a:ext cx="80640" cy="73800"/>
              </p14:xfrm>
            </p:contentPart>
          </mc:Choice>
          <mc:Fallback>
            <p:pic>
              <p:nvPicPr>
                <p:cNvPr id="132247" name="Freihand 132246">
                  <a:extLst>
                    <a:ext uri="{FF2B5EF4-FFF2-40B4-BE49-F238E27FC236}">
                      <a16:creationId xmlns:a16="http://schemas.microsoft.com/office/drawing/2014/main" id="{30FD1209-7A6A-4EFC-9F7E-B7978EAD554F}"/>
                    </a:ext>
                  </a:extLst>
                </p:cNvPr>
                <p:cNvPicPr/>
                <p:nvPr/>
              </p:nvPicPr>
              <p:blipFill>
                <a:blip r:embed="rId349"/>
                <a:stretch>
                  <a:fillRect/>
                </a:stretch>
              </p:blipFill>
              <p:spPr>
                <a:xfrm>
                  <a:off x="5610530" y="5653051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0">
              <p14:nvContentPartPr>
                <p14:cNvPr id="132249" name="Freihand 132248">
                  <a:extLst>
                    <a:ext uri="{FF2B5EF4-FFF2-40B4-BE49-F238E27FC236}">
                      <a16:creationId xmlns:a16="http://schemas.microsoft.com/office/drawing/2014/main" id="{2EC460E5-20CB-4E7A-A254-D12A9790EB75}"/>
                    </a:ext>
                  </a:extLst>
                </p14:cNvPr>
                <p14:cNvContentPartPr/>
                <p14:nvPr/>
              </p14:nvContentPartPr>
              <p14:xfrm>
                <a:off x="5872610" y="5652691"/>
                <a:ext cx="231840" cy="23400"/>
              </p14:xfrm>
            </p:contentPart>
          </mc:Choice>
          <mc:Fallback>
            <p:pic>
              <p:nvPicPr>
                <p:cNvPr id="132249" name="Freihand 132248">
                  <a:extLst>
                    <a:ext uri="{FF2B5EF4-FFF2-40B4-BE49-F238E27FC236}">
                      <a16:creationId xmlns:a16="http://schemas.microsoft.com/office/drawing/2014/main" id="{2EC460E5-20CB-4E7A-A254-D12A9790EB75}"/>
                    </a:ext>
                  </a:extLst>
                </p:cNvPr>
                <p:cNvPicPr/>
                <p:nvPr/>
              </p:nvPicPr>
              <p:blipFill>
                <a:blip r:embed="rId351"/>
                <a:stretch>
                  <a:fillRect/>
                </a:stretch>
              </p:blipFill>
              <p:spPr>
                <a:xfrm>
                  <a:off x="5868290" y="5648371"/>
                  <a:ext cx="2404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2">
              <p14:nvContentPartPr>
                <p14:cNvPr id="132250" name="Freihand 132249">
                  <a:extLst>
                    <a:ext uri="{FF2B5EF4-FFF2-40B4-BE49-F238E27FC236}">
                      <a16:creationId xmlns:a16="http://schemas.microsoft.com/office/drawing/2014/main" id="{95E08BBB-2B3E-4AAE-BA1F-8E0F19B6DCB4}"/>
                    </a:ext>
                  </a:extLst>
                </p14:cNvPr>
                <p14:cNvContentPartPr/>
                <p14:nvPr/>
              </p14:nvContentPartPr>
              <p14:xfrm>
                <a:off x="6110570" y="5588251"/>
                <a:ext cx="111600" cy="136080"/>
              </p14:xfrm>
            </p:contentPart>
          </mc:Choice>
          <mc:Fallback>
            <p:pic>
              <p:nvPicPr>
                <p:cNvPr id="132250" name="Freihand 132249">
                  <a:extLst>
                    <a:ext uri="{FF2B5EF4-FFF2-40B4-BE49-F238E27FC236}">
                      <a16:creationId xmlns:a16="http://schemas.microsoft.com/office/drawing/2014/main" id="{95E08BBB-2B3E-4AAE-BA1F-8E0F19B6DCB4}"/>
                    </a:ext>
                  </a:extLst>
                </p:cNvPr>
                <p:cNvPicPr/>
                <p:nvPr/>
              </p:nvPicPr>
              <p:blipFill>
                <a:blip r:embed="rId353"/>
                <a:stretch>
                  <a:fillRect/>
                </a:stretch>
              </p:blipFill>
              <p:spPr>
                <a:xfrm>
                  <a:off x="6106250" y="5583931"/>
                  <a:ext cx="12024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4">
              <p14:nvContentPartPr>
                <p14:cNvPr id="132251" name="Freihand 132250">
                  <a:extLst>
                    <a:ext uri="{FF2B5EF4-FFF2-40B4-BE49-F238E27FC236}">
                      <a16:creationId xmlns:a16="http://schemas.microsoft.com/office/drawing/2014/main" id="{A04AC2C5-AAB1-416D-982B-5C650A50E478}"/>
                    </a:ext>
                  </a:extLst>
                </p14:cNvPr>
                <p14:cNvContentPartPr/>
                <p14:nvPr/>
              </p14:nvContentPartPr>
              <p14:xfrm>
                <a:off x="6467330" y="5554771"/>
                <a:ext cx="43200" cy="118080"/>
              </p14:xfrm>
            </p:contentPart>
          </mc:Choice>
          <mc:Fallback>
            <p:pic>
              <p:nvPicPr>
                <p:cNvPr id="132251" name="Freihand 132250">
                  <a:extLst>
                    <a:ext uri="{FF2B5EF4-FFF2-40B4-BE49-F238E27FC236}">
                      <a16:creationId xmlns:a16="http://schemas.microsoft.com/office/drawing/2014/main" id="{A04AC2C5-AAB1-416D-982B-5C650A50E478}"/>
                    </a:ext>
                  </a:extLst>
                </p:cNvPr>
                <p:cNvPicPr/>
                <p:nvPr/>
              </p:nvPicPr>
              <p:blipFill>
                <a:blip r:embed="rId355"/>
                <a:stretch>
                  <a:fillRect/>
                </a:stretch>
              </p:blipFill>
              <p:spPr>
                <a:xfrm>
                  <a:off x="6463010" y="5550451"/>
                  <a:ext cx="518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6">
              <p14:nvContentPartPr>
                <p14:cNvPr id="132252" name="Freihand 132251">
                  <a:extLst>
                    <a:ext uri="{FF2B5EF4-FFF2-40B4-BE49-F238E27FC236}">
                      <a16:creationId xmlns:a16="http://schemas.microsoft.com/office/drawing/2014/main" id="{360287C5-F887-4AA1-BFD5-9C6E62899769}"/>
                    </a:ext>
                  </a:extLst>
                </p14:cNvPr>
                <p14:cNvContentPartPr/>
                <p14:nvPr/>
              </p14:nvContentPartPr>
              <p14:xfrm>
                <a:off x="6401810" y="5496091"/>
                <a:ext cx="170640" cy="200880"/>
              </p14:xfrm>
            </p:contentPart>
          </mc:Choice>
          <mc:Fallback>
            <p:pic>
              <p:nvPicPr>
                <p:cNvPr id="132252" name="Freihand 132251">
                  <a:extLst>
                    <a:ext uri="{FF2B5EF4-FFF2-40B4-BE49-F238E27FC236}">
                      <a16:creationId xmlns:a16="http://schemas.microsoft.com/office/drawing/2014/main" id="{360287C5-F887-4AA1-BFD5-9C6E62899769}"/>
                    </a:ext>
                  </a:extLst>
                </p:cNvPr>
                <p:cNvPicPr/>
                <p:nvPr/>
              </p:nvPicPr>
              <p:blipFill>
                <a:blip r:embed="rId357"/>
                <a:stretch>
                  <a:fillRect/>
                </a:stretch>
              </p:blipFill>
              <p:spPr>
                <a:xfrm>
                  <a:off x="6397490" y="5491771"/>
                  <a:ext cx="179280" cy="20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58">
              <p14:nvContentPartPr>
                <p14:cNvPr id="132253" name="Freihand 132252">
                  <a:extLst>
                    <a:ext uri="{FF2B5EF4-FFF2-40B4-BE49-F238E27FC236}">
                      <a16:creationId xmlns:a16="http://schemas.microsoft.com/office/drawing/2014/main" id="{D3BE6498-2D4F-4921-9D2F-AA40C24BFB33}"/>
                    </a:ext>
                  </a:extLst>
                </p14:cNvPr>
                <p14:cNvContentPartPr/>
                <p14:nvPr/>
              </p14:nvContentPartPr>
              <p14:xfrm>
                <a:off x="6641570" y="5537131"/>
                <a:ext cx="115200" cy="110160"/>
              </p14:xfrm>
            </p:contentPart>
          </mc:Choice>
          <mc:Fallback>
            <p:pic>
              <p:nvPicPr>
                <p:cNvPr id="132253" name="Freihand 132252">
                  <a:extLst>
                    <a:ext uri="{FF2B5EF4-FFF2-40B4-BE49-F238E27FC236}">
                      <a16:creationId xmlns:a16="http://schemas.microsoft.com/office/drawing/2014/main" id="{D3BE6498-2D4F-4921-9D2F-AA40C24BFB33}"/>
                    </a:ext>
                  </a:extLst>
                </p:cNvPr>
                <p:cNvPicPr/>
                <p:nvPr/>
              </p:nvPicPr>
              <p:blipFill>
                <a:blip r:embed="rId359"/>
                <a:stretch>
                  <a:fillRect/>
                </a:stretch>
              </p:blipFill>
              <p:spPr>
                <a:xfrm>
                  <a:off x="6637250" y="5532811"/>
                  <a:ext cx="12384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360">
              <p14:nvContentPartPr>
                <p14:cNvPr id="132254" name="Freihand 132253">
                  <a:extLst>
                    <a:ext uri="{FF2B5EF4-FFF2-40B4-BE49-F238E27FC236}">
                      <a16:creationId xmlns:a16="http://schemas.microsoft.com/office/drawing/2014/main" id="{35F0B832-D991-41F4-82DF-116A3692E677}"/>
                    </a:ext>
                  </a:extLst>
                </p14:cNvPr>
                <p14:cNvContentPartPr/>
                <p14:nvPr/>
              </p14:nvContentPartPr>
              <p14:xfrm>
                <a:off x="6650210" y="5501131"/>
                <a:ext cx="164520" cy="186120"/>
              </p14:xfrm>
            </p:contentPart>
          </mc:Choice>
          <mc:Fallback>
            <p:pic>
              <p:nvPicPr>
                <p:cNvPr id="132254" name="Freihand 132253">
                  <a:extLst>
                    <a:ext uri="{FF2B5EF4-FFF2-40B4-BE49-F238E27FC236}">
                      <a16:creationId xmlns:a16="http://schemas.microsoft.com/office/drawing/2014/main" id="{35F0B832-D991-41F4-82DF-116A3692E677}"/>
                    </a:ext>
                  </a:extLst>
                </p:cNvPr>
                <p:cNvPicPr/>
                <p:nvPr/>
              </p:nvPicPr>
              <p:blipFill>
                <a:blip r:embed="rId361"/>
                <a:stretch>
                  <a:fillRect/>
                </a:stretch>
              </p:blipFill>
              <p:spPr>
                <a:xfrm>
                  <a:off x="6645890" y="5496811"/>
                  <a:ext cx="173160" cy="1947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67471802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5171" name="Rectangle 2"/>
          <p:cNvSpPr>
            <a:spLocks noChangeArrowheads="1"/>
          </p:cNvSpPr>
          <p:nvPr/>
        </p:nvSpPr>
        <p:spPr bwMode="auto">
          <a:xfrm>
            <a:off x="393160" y="97822"/>
            <a:ext cx="795057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Monthly development of unemployment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35172" name="Text Box 4"/>
          <p:cNvSpPr txBox="1">
            <a:spLocks noChangeArrowheads="1"/>
          </p:cNvSpPr>
          <p:nvPr/>
        </p:nvSpPr>
        <p:spPr bwMode="auto">
          <a:xfrm>
            <a:off x="1611314" y="62357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BA</a:t>
            </a:r>
            <a:endParaRPr lang="de-DE" sz="1400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A9D58666-B24B-4EAE-B54C-6F7591185D3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134E5BF1-1B32-A93C-5D37-8F2339EEFD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598" y="643127"/>
            <a:ext cx="8201285" cy="5479500"/>
          </a:xfrm>
          <a:prstGeom prst="rect">
            <a:avLst/>
          </a:prstGeom>
        </p:spPr>
      </p:pic>
      <p:grpSp>
        <p:nvGrpSpPr>
          <p:cNvPr id="7" name="Gruppieren 6">
            <a:extLst>
              <a:ext uri="{FF2B5EF4-FFF2-40B4-BE49-F238E27FC236}">
                <a16:creationId xmlns:a16="http://schemas.microsoft.com/office/drawing/2014/main" id="{21C8F545-4148-4993-9EA9-F3D9EA63738B}"/>
              </a:ext>
            </a:extLst>
          </p:cNvPr>
          <p:cNvGrpSpPr/>
          <p:nvPr/>
        </p:nvGrpSpPr>
        <p:grpSpPr>
          <a:xfrm>
            <a:off x="2397530" y="1207411"/>
            <a:ext cx="1515240" cy="1124640"/>
            <a:chOff x="2397530" y="1207411"/>
            <a:chExt cx="1515240" cy="1124640"/>
          </a:xfrm>
        </p:grpSpPr>
        <mc:AlternateContent xmlns:mc="http://schemas.openxmlformats.org/markup-compatibility/2006">
          <mc:Choice xmlns:p14="http://schemas.microsoft.com/office/powerpoint/2010/main" Requires="p14">
            <p:contentPart p14:bwMode="auto" r:id="rId4">
              <p14:nvContentPartPr>
                <p14:cNvPr id="2" name="Freihand 1">
                  <a:extLst>
                    <a:ext uri="{FF2B5EF4-FFF2-40B4-BE49-F238E27FC236}">
                      <a16:creationId xmlns:a16="http://schemas.microsoft.com/office/drawing/2014/main" id="{234D6934-F2E3-4F32-BAE6-250C4AD854F6}"/>
                    </a:ext>
                  </a:extLst>
                </p14:cNvPr>
                <p14:cNvContentPartPr/>
                <p14:nvPr/>
              </p14:nvContentPartPr>
              <p14:xfrm>
                <a:off x="2397530" y="1207411"/>
                <a:ext cx="454680" cy="529200"/>
              </p14:xfrm>
            </p:contentPart>
          </mc:Choice>
          <mc:Fallback>
            <p:pic>
              <p:nvPicPr>
                <p:cNvPr id="2" name="Freihand 1">
                  <a:extLst>
                    <a:ext uri="{FF2B5EF4-FFF2-40B4-BE49-F238E27FC236}">
                      <a16:creationId xmlns:a16="http://schemas.microsoft.com/office/drawing/2014/main" id="{234D6934-F2E3-4F32-BAE6-250C4AD854F6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393210" y="1203091"/>
                  <a:ext cx="463320" cy="53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6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FB6A706F-DF7A-4514-AE97-D3C6B3BA30E2}"/>
                    </a:ext>
                  </a:extLst>
                </p14:cNvPr>
                <p14:cNvContentPartPr/>
                <p14:nvPr/>
              </p14:nvContentPartPr>
              <p14:xfrm>
                <a:off x="2742770" y="1497931"/>
                <a:ext cx="507240" cy="563760"/>
              </p14:xfrm>
            </p:contentPart>
          </mc:Choice>
          <mc:Fallback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FB6A706F-DF7A-4514-AE97-D3C6B3BA30E2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738450" y="1493611"/>
                  <a:ext cx="515880" cy="57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8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582ECC29-3C60-473B-9F68-01A1B6FEA986}"/>
                    </a:ext>
                  </a:extLst>
                </p14:cNvPr>
                <p14:cNvContentPartPr/>
                <p14:nvPr/>
              </p14:nvContentPartPr>
              <p14:xfrm>
                <a:off x="3133730" y="1846051"/>
                <a:ext cx="398160" cy="486000"/>
              </p14:xfrm>
            </p:contentPart>
          </mc:Choice>
          <mc:Fallback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582ECC29-3C60-473B-9F68-01A1B6FEA986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3129410" y="1841731"/>
                  <a:ext cx="406800" cy="49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>
          <mc:Choice xmlns:p14="http://schemas.microsoft.com/office/powerpoint/2010/main" Requires="p14">
            <p:contentPart p14:bwMode="auto" r:id="rId10">
              <p14:nvContentPartPr>
                <p14:cNvPr id="6" name="Freihand 5">
                  <a:extLst>
                    <a:ext uri="{FF2B5EF4-FFF2-40B4-BE49-F238E27FC236}">
                      <a16:creationId xmlns:a16="http://schemas.microsoft.com/office/drawing/2014/main" id="{B8A31167-36FF-4324-8E6D-19A560F30744}"/>
                    </a:ext>
                  </a:extLst>
                </p14:cNvPr>
                <p14:cNvContentPartPr/>
                <p14:nvPr/>
              </p14:nvContentPartPr>
              <p14:xfrm>
                <a:off x="3524330" y="1559131"/>
                <a:ext cx="388440" cy="407520"/>
              </p14:xfrm>
            </p:contentPart>
          </mc:Choice>
          <mc:Fallback>
            <p:pic>
              <p:nvPicPr>
                <p:cNvPr id="6" name="Freihand 5">
                  <a:extLst>
                    <a:ext uri="{FF2B5EF4-FFF2-40B4-BE49-F238E27FC236}">
                      <a16:creationId xmlns:a16="http://schemas.microsoft.com/office/drawing/2014/main" id="{B8A31167-36FF-4324-8E6D-19A560F30744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3520010" y="1554811"/>
                  <a:ext cx="397080" cy="4161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3259785748"/>
      </p:ext>
    </p:extLst>
  </p:cSld>
  <p:clrMapOvr>
    <a:masterClrMapping/>
  </p:clrMapOvr>
  <p:transition spd="med"/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6195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Types of unemployment</a:t>
            </a:r>
          </a:p>
        </p:txBody>
      </p:sp>
      <p:sp>
        <p:nvSpPr>
          <p:cNvPr id="136196" name="Text Box 3"/>
          <p:cNvSpPr txBox="1">
            <a:spLocks noChangeArrowheads="1"/>
          </p:cNvSpPr>
          <p:nvPr/>
        </p:nvSpPr>
        <p:spPr bwMode="auto">
          <a:xfrm>
            <a:off x="429359" y="1878331"/>
            <a:ext cx="7432141" cy="304916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Short-term: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seasonal and frictional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Medium-term:	cyclical unemployment</a:t>
            </a: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b="1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r>
              <a:rPr lang="de-DE" sz="2400" b="1">
                <a:solidFill>
                  <a:srgbClr val="000000"/>
                </a:solidFill>
              </a:rPr>
              <a:t>Long-term:</a:t>
            </a:r>
            <a:r>
              <a:rPr lang="de-DE" sz="2400" b="1" dirty="0">
                <a:solidFill>
                  <a:srgbClr val="000000"/>
                </a:solidFill>
              </a:rPr>
              <a:t>	</a:t>
            </a:r>
            <a:r>
              <a:rPr lang="de-DE" sz="2400" b="1">
                <a:solidFill>
                  <a:srgbClr val="000000"/>
                </a:solidFill>
              </a:rPr>
              <a:t>	structural unemployment</a:t>
            </a: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1F8AB83E-378F-435D-8DA0-08CAA654C95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468255002"/>
      </p:ext>
    </p:extLst>
  </p:cSld>
  <p:clrMapOvr>
    <a:masterClrMapping/>
  </p:clrMapOvr>
  <p:transition spd="med"/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219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Short term unemployment</a:t>
            </a:r>
          </a:p>
        </p:txBody>
      </p:sp>
      <p:sp>
        <p:nvSpPr>
          <p:cNvPr id="137220" name="Text Box 3"/>
          <p:cNvSpPr txBox="1">
            <a:spLocks noChangeArrowheads="1"/>
          </p:cNvSpPr>
          <p:nvPr/>
        </p:nvSpPr>
        <p:spPr bwMode="auto">
          <a:xfrm>
            <a:off x="600984" y="842586"/>
            <a:ext cx="8088621" cy="58499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seasonal unemployment:</a:t>
            </a:r>
            <a:endParaRPr lang="de-DE" b="1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Fluctuation in production during a year i.e. in theagricultural sector or the construction sector </a:t>
            </a: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Fuctuations in demand during the year i.e. in Tourism sector because of the weather or because of school holidays</a:t>
            </a:r>
            <a:endParaRPr lang="de-DE" dirty="0">
              <a:solidFill>
                <a:schemeClr val="tx1"/>
              </a:solidFill>
            </a:endParaRPr>
          </a:p>
          <a:p>
            <a:pPr marL="342900" indent="-342900" eaLnBrk="1" hangingPunct="1">
              <a:buFont typeface="Arial" panose="020B0604020202020204" pitchFamily="34" charset="0"/>
              <a:buChar char="•"/>
            </a:pPr>
            <a:r>
              <a:rPr lang="de-DE">
                <a:solidFill>
                  <a:schemeClr val="tx1"/>
                </a:solidFill>
              </a:rPr>
              <a:t>Hiring cycles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rgbClr val="000000"/>
                </a:solidFill>
              </a:rPr>
              <a:t>frictional unemployment </a:t>
            </a:r>
            <a:r>
              <a:rPr lang="de-DE" b="1">
                <a:solidFill>
                  <a:schemeClr val="tx1"/>
                </a:solidFill>
              </a:rPr>
              <a:t>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r>
              <a:rPr lang="de-DE">
                <a:solidFill>
                  <a:schemeClr val="tx1"/>
                </a:solidFill>
              </a:rPr>
              <a:t>Incomplete information in the labour market causes a mismatch between job seeking poeple and poeple seeking enterprises</a:t>
            </a:r>
          </a:p>
          <a:p>
            <a:pPr eaLnBrk="1" hangingPunct="1"/>
            <a:endParaRPr lang="de-DE">
              <a:solidFill>
                <a:schemeClr val="tx1"/>
              </a:solidFill>
            </a:endParaRP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Transition time between on job and another new job</a:t>
            </a:r>
          </a:p>
          <a:p>
            <a:pPr marL="800100" lvl="1" indent="-342900" eaLnBrk="1" hangingPunct="1">
              <a:buFont typeface="Symbol" panose="05050102010706020507" pitchFamily="18" charset="2"/>
              <a:buChar char="-"/>
            </a:pPr>
            <a:r>
              <a:rPr lang="de-DE">
                <a:solidFill>
                  <a:schemeClr val="tx1"/>
                </a:solidFill>
              </a:rPr>
              <a:t>Additional time because of moving from one location to another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/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5B5D9D03-2113-46A4-A8A4-56CA1630ECC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89177100"/>
      </p:ext>
    </p:extLst>
  </p:cSld>
  <p:clrMapOvr>
    <a:masterClrMapping/>
  </p:clrMapOvr>
  <p:transition spd="med"/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8243" name="Rectangle 2"/>
          <p:cNvSpPr>
            <a:spLocks noChangeArrowheads="1"/>
          </p:cNvSpPr>
          <p:nvPr/>
        </p:nvSpPr>
        <p:spPr bwMode="auto">
          <a:xfrm>
            <a:off x="4392614" y="215752"/>
            <a:ext cx="6275387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Medium- and long-term unemployment</a:t>
            </a:r>
          </a:p>
        </p:txBody>
      </p:sp>
      <p:sp>
        <p:nvSpPr>
          <p:cNvPr id="138244" name="Text Box 3"/>
          <p:cNvSpPr txBox="1">
            <a:spLocks noChangeArrowheads="1"/>
          </p:cNvSpPr>
          <p:nvPr/>
        </p:nvSpPr>
        <p:spPr bwMode="auto">
          <a:xfrm>
            <a:off x="6726" y="604352"/>
            <a:ext cx="8895227" cy="51728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/>
            <a:r>
              <a:rPr lang="de-DE" b="1">
                <a:solidFill>
                  <a:schemeClr val="tx1"/>
                </a:solidFill>
              </a:rPr>
              <a:t>Cyclical unemployment: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None/>
            </a:pPr>
            <a:r>
              <a:rPr lang="de-DE">
                <a:solidFill>
                  <a:schemeClr val="tx1"/>
                </a:solidFill>
              </a:rPr>
              <a:t>Within the business cycle we have an under utilization of potential output </a:t>
            </a:r>
            <a:r>
              <a:rPr lang="de-DE">
                <a:solidFill>
                  <a:schemeClr val="tx1"/>
                </a:solidFill>
                <a:cs typeface="Times New Roman" pitchFamily="18" charset="0"/>
              </a:rPr>
              <a:t>→ causing a decrease in labor demand</a:t>
            </a:r>
          </a:p>
          <a:p>
            <a:pPr eaLnBrk="1" hangingPunct="1">
              <a:buFontTx/>
              <a:buNone/>
            </a:pPr>
            <a:endParaRPr lang="de-DE">
              <a:solidFill>
                <a:schemeClr val="tx1"/>
              </a:solidFill>
            </a:endParaRPr>
          </a:p>
          <a:p>
            <a:pPr eaLnBrk="1" hangingPunct="1"/>
            <a:r>
              <a:rPr lang="de-DE" b="1">
                <a:solidFill>
                  <a:schemeClr val="tx1"/>
                </a:solidFill>
              </a:rPr>
              <a:t>Structural unemployment :</a:t>
            </a:r>
            <a:endParaRPr lang="de-DE" b="1" dirty="0">
              <a:solidFill>
                <a:schemeClr val="tx1"/>
              </a:solidFill>
            </a:endParaRPr>
          </a:p>
          <a:p>
            <a:pPr eaLnBrk="1" hangingPunct="1"/>
            <a:endParaRPr lang="de-DE" b="1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Sectoral change, i.e. legislative amendment </a:t>
            </a:r>
            <a:r>
              <a:rPr lang="de-DE" dirty="0">
                <a:solidFill>
                  <a:schemeClr val="tx1"/>
                </a:solidFill>
              </a:rPr>
              <a:t>(Energiewende)</a:t>
            </a:r>
          </a:p>
          <a:p>
            <a:pPr eaLnBrk="1" hangingPunct="1">
              <a:buFontTx/>
              <a:buNone/>
            </a:pPr>
            <a:r>
              <a:rPr lang="de-DE" dirty="0">
                <a:solidFill>
                  <a:schemeClr val="tx1"/>
                </a:solidFill>
              </a:rPr>
              <a:t>            					     </a:t>
            </a:r>
            <a:r>
              <a:rPr lang="de-DE">
                <a:solidFill>
                  <a:schemeClr val="tx1"/>
                </a:solidFill>
              </a:rPr>
              <a:t>→  job loss in the coal industry or the nuclear 								    sector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Technological change, i.e. digitalization of many process will change the 								 labor market dramatically</a:t>
            </a:r>
          </a:p>
          <a:p>
            <a:pPr marL="3200400" lvl="7" indent="0" eaLnBrk="1" hangingPunct="1"/>
            <a:r>
              <a:rPr lang="de-DE">
                <a:solidFill>
                  <a:schemeClr val="tx1"/>
                </a:solidFill>
              </a:rPr>
              <a:t> → new skills are neede in the future</a:t>
            </a: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endParaRPr lang="de-DE" dirty="0">
              <a:solidFill>
                <a:schemeClr val="tx1"/>
              </a:solidFill>
            </a:endParaRPr>
          </a:p>
          <a:p>
            <a:pPr eaLnBrk="1" hangingPunct="1">
              <a:buFontTx/>
              <a:buChar char="•"/>
            </a:pPr>
            <a:r>
              <a:rPr lang="de-DE">
                <a:solidFill>
                  <a:schemeClr val="tx1"/>
                </a:solidFill>
              </a:rPr>
              <a:t> Regional descrepancy in job demand and supply specially because of the 	     	  demographic change in the rural area</a:t>
            </a:r>
            <a:endParaRPr lang="de-DE" dirty="0">
              <a:solidFill>
                <a:schemeClr val="tx1"/>
              </a:solidFill>
            </a:endParaRP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ABFC2558-8065-48C2-9ED2-88FDCE233C9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813187908"/>
      </p:ext>
    </p:extLst>
  </p:cSld>
  <p:clrMapOvr>
    <a:masterClrMapping/>
  </p:clrMapOvr>
  <p:transition spd="med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267" name="Rectangle 2"/>
          <p:cNvSpPr>
            <a:spLocks noChangeArrowheads="1"/>
          </p:cNvSpPr>
          <p:nvPr/>
        </p:nvSpPr>
        <p:spPr bwMode="auto">
          <a:xfrm>
            <a:off x="4392613" y="217489"/>
            <a:ext cx="5803900" cy="4603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</a:t>
            </a:r>
          </a:p>
        </p:txBody>
      </p:sp>
      <p:sp>
        <p:nvSpPr>
          <p:cNvPr id="139268" name="Text Box 3"/>
          <p:cNvSpPr txBox="1">
            <a:spLocks noChangeArrowheads="1"/>
          </p:cNvSpPr>
          <p:nvPr/>
        </p:nvSpPr>
        <p:spPr bwMode="auto">
          <a:xfrm>
            <a:off x="1919289" y="1223964"/>
            <a:ext cx="7559675" cy="34185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>
            <a:spAutoFit/>
          </a:bodyPr>
          <a:lstStyle>
            <a:lvl1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  <a:buFontTx/>
              <a:buNone/>
            </a:pPr>
            <a:endParaRPr lang="de-DE" sz="2400" b="1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People in qualification programs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Early retirement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Short time work</a:t>
            </a:r>
          </a:p>
          <a:p>
            <a:pPr eaLnBrk="1" hangingPunct="1">
              <a:buClrTx/>
              <a:buFontTx/>
              <a:buChar char="•"/>
            </a:pP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ClrTx/>
              <a:buFontTx/>
              <a:buChar char="•"/>
            </a:pPr>
            <a:r>
              <a:rPr lang="de-DE" sz="2400">
                <a:solidFill>
                  <a:srgbClr val="000000"/>
                </a:solidFill>
              </a:rPr>
              <a:t> 	Job creation sheme</a:t>
            </a:r>
          </a:p>
          <a:p>
            <a:pPr eaLnBrk="1" hangingPunct="1">
              <a:buClrTx/>
              <a:buFontTx/>
              <a:buNone/>
            </a:pPr>
            <a:endParaRPr lang="de-DE" sz="2400">
              <a:solidFill>
                <a:srgbClr val="000000"/>
              </a:solidFill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97A614EA-25C5-473B-AFF4-092B52AC409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3452038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291" name="Rectangle 2"/>
          <p:cNvSpPr>
            <a:spLocks noChangeArrowheads="1"/>
          </p:cNvSpPr>
          <p:nvPr/>
        </p:nvSpPr>
        <p:spPr bwMode="auto">
          <a:xfrm>
            <a:off x="1759527" y="223372"/>
            <a:ext cx="9608128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Hidden unemployment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0293" name="Text Box 4"/>
          <p:cNvSpPr txBox="1">
            <a:spLocks noChangeArrowheads="1"/>
          </p:cNvSpPr>
          <p:nvPr/>
        </p:nvSpPr>
        <p:spPr bwMode="auto">
          <a:xfrm>
            <a:off x="1611313" y="6235701"/>
            <a:ext cx="1087157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IAB</a:t>
            </a:r>
          </a:p>
        </p:txBody>
      </p:sp>
      <p:sp>
        <p:nvSpPr>
          <p:cNvPr id="6" name="Rechteck 5">
            <a:extLst>
              <a:ext uri="{FF2B5EF4-FFF2-40B4-BE49-F238E27FC236}">
                <a16:creationId xmlns:a16="http://schemas.microsoft.com/office/drawing/2014/main" id="{94B5F575-FEDF-473A-ADBC-0EFD9018348B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EBAE2C25-0DF9-039D-86B4-ECD84F0A158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59495" y="818483"/>
            <a:ext cx="6616668" cy="40474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756752"/>
      </p:ext>
    </p:extLst>
  </p:cSld>
  <p:clrMapOvr>
    <a:masterClrMapping/>
  </p:clrMapOvr>
  <p:transition spd="med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315" name="Rectangle 2"/>
          <p:cNvSpPr>
            <a:spLocks noChangeArrowheads="1"/>
          </p:cNvSpPr>
          <p:nvPr/>
        </p:nvSpPr>
        <p:spPr bwMode="auto">
          <a:xfrm>
            <a:off x="2360122" y="-3498"/>
            <a:ext cx="749046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Development of short-time-work in Germany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41316" name="Text Box 3"/>
          <p:cNvSpPr txBox="1">
            <a:spLocks noChangeArrowheads="1"/>
          </p:cNvSpPr>
          <p:nvPr/>
        </p:nvSpPr>
        <p:spPr bwMode="auto">
          <a:xfrm>
            <a:off x="744677" y="122101"/>
            <a:ext cx="1027845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BA</a:t>
            </a:r>
          </a:p>
        </p:txBody>
      </p:sp>
      <p:sp>
        <p:nvSpPr>
          <p:cNvPr id="13" name="Rechteck 12">
            <a:extLst>
              <a:ext uri="{FF2B5EF4-FFF2-40B4-BE49-F238E27FC236}">
                <a16:creationId xmlns:a16="http://schemas.microsoft.com/office/drawing/2014/main" id="{0F9DDD67-7BFF-48D7-9B6E-55056BB13592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92CCB155-B98D-521E-F728-09E2CD3E782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8137" y="513867"/>
            <a:ext cx="8146719" cy="49725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5750586"/>
      </p:ext>
    </p:extLst>
  </p:cSld>
  <p:clrMapOvr>
    <a:masterClrMapping/>
  </p:clrMapOvr>
  <p:transition spd="med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0498" name="Rectangle 2"/>
          <p:cNvSpPr>
            <a:spLocks noChangeArrowheads="1"/>
          </p:cNvSpPr>
          <p:nvPr/>
        </p:nvSpPr>
        <p:spPr bwMode="auto">
          <a:xfrm>
            <a:off x="3478213" y="45540"/>
            <a:ext cx="5803900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External balance</a:t>
            </a:r>
          </a:p>
        </p:txBody>
      </p:sp>
      <p:sp>
        <p:nvSpPr>
          <p:cNvPr id="490499" name="Text Box 3"/>
          <p:cNvSpPr txBox="1">
            <a:spLocks noChangeArrowheads="1"/>
          </p:cNvSpPr>
          <p:nvPr/>
        </p:nvSpPr>
        <p:spPr bwMode="auto">
          <a:xfrm>
            <a:off x="589428" y="570941"/>
            <a:ext cx="11080057" cy="63116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>
            <a:spAutoFit/>
          </a:bodyPr>
          <a:lstStyle>
            <a:lvl1pPr marL="4572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1pPr>
            <a:lvl2pPr marL="9144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2pPr>
            <a:lvl3pPr marL="13716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3pPr>
            <a:lvl4pPr marL="18288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4pPr>
            <a:lvl5pPr marL="2286000" indent="-45720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5pPr>
            <a:lvl6pPr marL="27432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6pPr>
            <a:lvl7pPr marL="32004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7pPr>
            <a:lvl8pPr marL="36576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8pPr>
            <a:lvl9pPr marL="4114800" indent="-457200" defTabSz="449263" fontAlgn="base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4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 algn="ctr"/>
            <a:r>
              <a:rPr lang="de-DE" b="1" u="sng">
                <a:solidFill>
                  <a:schemeClr val="tx1"/>
                </a:solidFill>
              </a:rPr>
              <a:t>There is no generally accepted definition!</a:t>
            </a:r>
            <a:endParaRPr lang="de-DE" b="1" u="sng" dirty="0">
              <a:solidFill>
                <a:schemeClr val="tx1"/>
              </a:solidFill>
            </a:endParaRPr>
          </a:p>
          <a:p>
            <a:endParaRPr lang="de-DE" sz="2000" u="sng" dirty="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	This aim has to be understood within the historical context. Until 1973 we had a system of fixed exchange rates in the world. Every convertible currency was fixed in realtion to the US-Dollar 	</a:t>
            </a: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→ In such a framework it is suitable</a:t>
            </a:r>
            <a:r>
              <a:rPr lang="de-DE" sz="2000">
                <a:solidFill>
                  <a:schemeClr val="tx1"/>
                </a:solidFill>
              </a:rPr>
              <a:t> to balance i.e. the current accout or the trade balance, because otherwise the own currency can be out under pressure</a:t>
            </a:r>
          </a:p>
          <a:p>
            <a:endParaRPr lang="de-DE" sz="2000">
              <a:solidFill>
                <a:schemeClr val="tx1"/>
              </a:solidFill>
            </a:endParaRPr>
          </a:p>
          <a:p>
            <a:r>
              <a:rPr lang="de-DE" sz="2000">
                <a:solidFill>
                  <a:schemeClr val="tx1"/>
                </a:solidFill>
              </a:rPr>
              <a:t>But in 1973 the system of Bretton woods collapsed! Since the, we have free floating currencies, and therefore there is no need anymore for a balanced current account. Nevertheless you find in textbooks the following aims:</a:t>
            </a:r>
          </a:p>
          <a:p>
            <a:r>
              <a:rPr lang="de-DE" sz="2000">
                <a:solidFill>
                  <a:schemeClr val="tx1"/>
                </a:solidFill>
              </a:rPr>
              <a:t>	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r>
              <a:rPr lang="de-DE" sz="2000" u="sng" dirty="0">
                <a:solidFill>
                  <a:schemeClr val="tx1"/>
                </a:solidFill>
                <a:cs typeface="Times New Roman" pitchFamily="18" charset="0"/>
              </a:rPr>
              <a:t>Andere Interpretationen:</a:t>
            </a:r>
          </a:p>
          <a:p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trade balance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Balanced current account</a:t>
            </a:r>
          </a:p>
          <a:p>
            <a:pPr>
              <a:buFontTx/>
              <a:buChar char="•"/>
            </a:pP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</a:rPr>
              <a:t>Low fluctuating currency</a:t>
            </a:r>
          </a:p>
          <a:p>
            <a:pPr>
              <a:buFontTx/>
              <a:buChar char="•"/>
            </a:pPr>
            <a:endParaRPr lang="de-DE" sz="2000">
              <a:solidFill>
                <a:schemeClr val="tx1"/>
              </a:solidFill>
              <a:cs typeface="Times New Roman" pitchFamily="18" charset="0"/>
            </a:endParaRPr>
          </a:p>
          <a:p>
            <a:pPr>
              <a:buFontTx/>
              <a:buChar char="•"/>
            </a:pPr>
            <a:r>
              <a:rPr lang="de-DE" sz="2000">
                <a:solidFill>
                  <a:schemeClr val="tx1"/>
                </a:solidFill>
                <a:cs typeface="Times New Roman" pitchFamily="18" charset="0"/>
              </a:rPr>
              <a:t>Low susceptibility from foreign economies</a:t>
            </a:r>
            <a:endParaRPr lang="de-DE" sz="2000" dirty="0">
              <a:solidFill>
                <a:schemeClr val="tx1"/>
              </a:solidFill>
              <a:cs typeface="Times New Roman" pitchFamily="18" charset="0"/>
            </a:endParaRPr>
          </a:p>
        </p:txBody>
      </p:sp>
      <p:sp>
        <p:nvSpPr>
          <p:cNvPr id="4" name="Rechteck 3">
            <a:extLst>
              <a:ext uri="{FF2B5EF4-FFF2-40B4-BE49-F238E27FC236}">
                <a16:creationId xmlns:a16="http://schemas.microsoft.com/office/drawing/2014/main" id="{4CF4B963-FD5A-4FC1-A9E5-30EE496765E9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503949952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2546" name="Rectangle 2"/>
          <p:cNvSpPr>
            <a:spLocks noChangeArrowheads="1"/>
          </p:cNvSpPr>
          <p:nvPr/>
        </p:nvSpPr>
        <p:spPr bwMode="auto">
          <a:xfrm>
            <a:off x="2383831" y="147463"/>
            <a:ext cx="8084634" cy="525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800" b="1"/>
              <a:t>International economic relationships Germany</a:t>
            </a:r>
            <a:endParaRPr lang="de-DE" sz="2800" b="1" dirty="0"/>
          </a:p>
        </p:txBody>
      </p:sp>
      <p:sp>
        <p:nvSpPr>
          <p:cNvPr id="492547" name="Text Box 3"/>
          <p:cNvSpPr txBox="1">
            <a:spLocks noChangeArrowheads="1"/>
          </p:cNvSpPr>
          <p:nvPr/>
        </p:nvSpPr>
        <p:spPr bwMode="auto">
          <a:xfrm>
            <a:off x="253212" y="475918"/>
            <a:ext cx="1667444" cy="30777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00B8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/>
          <a:p>
            <a:r>
              <a:rPr lang="de-DE" sz="1400"/>
              <a:t>Source: </a:t>
            </a:r>
            <a:r>
              <a:rPr lang="de-DE" sz="1400" dirty="0"/>
              <a:t>Bundesbank</a:t>
            </a:r>
          </a:p>
        </p:txBody>
      </p:sp>
      <p:sp>
        <p:nvSpPr>
          <p:cNvPr id="7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142015" y="727626"/>
            <a:ext cx="3606529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Exchange rate </a:t>
            </a:r>
            <a:r>
              <a:rPr lang="de-DE" b="1" dirty="0"/>
              <a:t>Euro – Dollar</a:t>
            </a:r>
          </a:p>
        </p:txBody>
      </p:sp>
      <p:sp>
        <p:nvSpPr>
          <p:cNvPr id="10" name="Rectangle 2">
            <a:extLst>
              <a:ext uri="{FF2B5EF4-FFF2-40B4-BE49-F238E27FC236}">
                <a16:creationId xmlns:a16="http://schemas.microsoft.com/office/drawing/2014/main" id="{7777CE9F-27D6-4CBC-AAE9-B18CEBD83964}"/>
              </a:ext>
            </a:extLst>
          </p:cNvPr>
          <p:cNvSpPr>
            <a:spLocks noChangeArrowheads="1"/>
          </p:cNvSpPr>
          <p:nvPr/>
        </p:nvSpPr>
        <p:spPr bwMode="auto">
          <a:xfrm>
            <a:off x="3995527" y="710228"/>
            <a:ext cx="4253345" cy="3715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 algn="ctr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b="1"/>
              <a:t>Trade balance</a:t>
            </a:r>
            <a:endParaRPr lang="de-DE" b="1" dirty="0"/>
          </a:p>
        </p:txBody>
      </p:sp>
      <p:sp>
        <p:nvSpPr>
          <p:cNvPr id="11" name="Rechteck 10">
            <a:extLst>
              <a:ext uri="{FF2B5EF4-FFF2-40B4-BE49-F238E27FC236}">
                <a16:creationId xmlns:a16="http://schemas.microsoft.com/office/drawing/2014/main" id="{85244E58-D99C-4C6D-90EB-CD551CADEEE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2" name="Grafik 1">
            <a:extLst>
              <a:ext uri="{FF2B5EF4-FFF2-40B4-BE49-F238E27FC236}">
                <a16:creationId xmlns:a16="http://schemas.microsoft.com/office/drawing/2014/main" id="{A7D88EA8-E445-5068-078D-85BF6F1AD6E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1" y="1125399"/>
            <a:ext cx="7742729" cy="33623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90053577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99397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2800" b="1"/>
              <a:t>Nominal versus real economic growth</a:t>
            </a:r>
            <a:endParaRPr lang="de-DE" sz="2800" b="1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22649" y="1207972"/>
            <a:ext cx="8995797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Relative change of the nominal GDP compared to the previous period (year)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8" name="Text Box 3"/>
          <p:cNvSpPr txBox="1">
            <a:spLocks noChangeArrowheads="1"/>
          </p:cNvSpPr>
          <p:nvPr/>
        </p:nvSpPr>
        <p:spPr bwMode="auto">
          <a:xfrm>
            <a:off x="87749" y="2681586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prices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9" name="Text Box 3"/>
          <p:cNvSpPr txBox="1">
            <a:spLocks noChangeArrowheads="1"/>
          </p:cNvSpPr>
          <p:nvPr/>
        </p:nvSpPr>
        <p:spPr bwMode="auto">
          <a:xfrm>
            <a:off x="4856426" y="2710432"/>
            <a:ext cx="4050110" cy="86749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Difference because of changes in quantity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10" name="Text Box 3"/>
          <p:cNvSpPr txBox="1">
            <a:spLocks noChangeArrowheads="1"/>
          </p:cNvSpPr>
          <p:nvPr/>
        </p:nvSpPr>
        <p:spPr bwMode="auto">
          <a:xfrm>
            <a:off x="22650" y="4212892"/>
            <a:ext cx="8213674" cy="193240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In order to do not count changes in prices, the </a:t>
            </a:r>
            <a:r>
              <a:rPr lang="de-DE" altLang="de-DE" sz="2400" b="1">
                <a:solidFill>
                  <a:srgbClr val="000000"/>
                </a:solidFill>
              </a:rPr>
              <a:t>real GDP </a:t>
            </a:r>
            <a:r>
              <a:rPr lang="de-DE" altLang="de-DE" sz="2400">
                <a:solidFill>
                  <a:srgbClr val="000000"/>
                </a:solidFill>
              </a:rPr>
              <a:t>is calculated with repected to the </a:t>
            </a:r>
            <a:r>
              <a:rPr lang="de-DE" altLang="de-DE" sz="2400" b="1">
                <a:solidFill>
                  <a:srgbClr val="000000"/>
                </a:solidFill>
              </a:rPr>
              <a:t>prices of the previous year,</a:t>
            </a:r>
            <a:endParaRPr lang="de-DE" altLang="de-DE" sz="2400" b="1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endParaRPr lang="de-DE" altLang="de-DE" sz="2400" dirty="0">
              <a:solidFill>
                <a:srgbClr val="000000"/>
              </a:solidFill>
            </a:endParaRPr>
          </a:p>
          <a:p>
            <a:pPr algn="ctr" eaLnBrk="1" hangingPunct="1">
              <a:buClrTx/>
            </a:pPr>
            <a:r>
              <a:rPr lang="de-DE" altLang="de-DE" sz="2400">
                <a:solidFill>
                  <a:srgbClr val="000000"/>
                </a:solidFill>
              </a:rPr>
              <a:t>Since only a change because higher prices does not count for an increase of overall economic performance!</a:t>
            </a:r>
            <a:endParaRPr lang="de-DE" altLang="de-DE" sz="24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mit Pfeil 3"/>
          <p:cNvCxnSpPr/>
          <p:nvPr/>
        </p:nvCxnSpPr>
        <p:spPr>
          <a:xfrm flipH="1">
            <a:off x="2635399" y="207549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Gerade Verbindung mit Pfeil 10"/>
          <p:cNvCxnSpPr/>
          <p:nvPr/>
        </p:nvCxnSpPr>
        <p:spPr>
          <a:xfrm>
            <a:off x="5193035" y="2104346"/>
            <a:ext cx="1231176" cy="47543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mit Pfeil 12"/>
          <p:cNvCxnSpPr/>
          <p:nvPr/>
        </p:nvCxnSpPr>
        <p:spPr>
          <a:xfrm flipH="1">
            <a:off x="5488274" y="3577959"/>
            <a:ext cx="1344973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Gerade Verbindung mit Pfeil 13"/>
          <p:cNvCxnSpPr/>
          <p:nvPr/>
        </p:nvCxnSpPr>
        <p:spPr>
          <a:xfrm>
            <a:off x="2691271" y="3527383"/>
            <a:ext cx="1119966" cy="606086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Rechteck 16">
            <a:extLst>
              <a:ext uri="{FF2B5EF4-FFF2-40B4-BE49-F238E27FC236}">
                <a16:creationId xmlns:a16="http://schemas.microsoft.com/office/drawing/2014/main" id="{9E95A176-E50B-4E1F-B2CC-304C7C647C2F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EE29E5-A33D-0727-C3E9-7053496611EB}"/>
                  </a:ext>
                </a:extLst>
              </p14:cNvPr>
              <p14:cNvContentPartPr/>
              <p14:nvPr/>
            </p14:nvContentPartPr>
            <p14:xfrm>
              <a:off x="3438164" y="1610308"/>
              <a:ext cx="1744560" cy="885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EE29E5-A33D-0727-C3E9-7053496611EB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429524" y="1601308"/>
                <a:ext cx="1762200" cy="106200"/>
              </a:xfrm>
              <a:prstGeom prst="rect">
                <a:avLst/>
              </a:prstGeom>
            </p:spPr>
          </p:pic>
        </mc:Fallback>
      </mc:AlternateContent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08FFA9A7-AD3E-65C9-6FBF-2E76FFAA2AC9}"/>
              </a:ext>
            </a:extLst>
          </p:cNvPr>
          <p:cNvGrpSpPr/>
          <p:nvPr/>
        </p:nvGrpSpPr>
        <p:grpSpPr>
          <a:xfrm>
            <a:off x="5695004" y="1980748"/>
            <a:ext cx="628560" cy="271440"/>
            <a:chOff x="5695004" y="1980748"/>
            <a:chExt cx="628560" cy="271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A039D11F-3899-DC00-C0A1-198E9469997C}"/>
                    </a:ext>
                  </a:extLst>
                </p14:cNvPr>
                <p14:cNvContentPartPr/>
                <p14:nvPr/>
              </p14:nvContentPartPr>
              <p14:xfrm>
                <a:off x="5695004" y="1981468"/>
                <a:ext cx="270000" cy="2066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A039D11F-3899-DC00-C0A1-198E9469997C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5686004" y="1972468"/>
                  <a:ext cx="287640" cy="22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F7FBDC3B-50D6-0D9E-0357-D45EF52666B8}"/>
                    </a:ext>
                  </a:extLst>
                </p14:cNvPr>
                <p14:cNvContentPartPr/>
                <p14:nvPr/>
              </p14:nvContentPartPr>
              <p14:xfrm>
                <a:off x="5940524" y="1980748"/>
                <a:ext cx="150120" cy="25056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F7FBDC3B-50D6-0D9E-0357-D45EF52666B8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5931884" y="1971748"/>
                  <a:ext cx="167760" cy="26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F37AFFBB-5186-B0C1-11C3-672A280BEF9A}"/>
                    </a:ext>
                  </a:extLst>
                </p14:cNvPr>
                <p14:cNvContentPartPr/>
                <p14:nvPr/>
              </p14:nvContentPartPr>
              <p14:xfrm>
                <a:off x="5732444" y="2233108"/>
                <a:ext cx="304920" cy="1908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F37AFFBB-5186-B0C1-11C3-672A280BEF9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723804" y="2224108"/>
                  <a:ext cx="32256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7A8800D-61B8-96D2-CD67-385FEEF67025}"/>
                    </a:ext>
                  </a:extLst>
                </p14:cNvPr>
                <p14:cNvContentPartPr/>
                <p14:nvPr/>
              </p14:nvContentPartPr>
              <p14:xfrm>
                <a:off x="6148964" y="2042308"/>
                <a:ext cx="174600" cy="17820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7A8800D-61B8-96D2-CD67-385FEEF67025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6139964" y="2033308"/>
                  <a:ext cx="192240" cy="195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23" name="Freihand 22">
                <a:extLst>
                  <a:ext uri="{FF2B5EF4-FFF2-40B4-BE49-F238E27FC236}">
                    <a16:creationId xmlns:a16="http://schemas.microsoft.com/office/drawing/2014/main" id="{A25D39CE-A5BF-D9A7-46F9-0D267CD51F40}"/>
                  </a:ext>
                </a:extLst>
              </p14:cNvPr>
              <p14:cNvContentPartPr/>
              <p14:nvPr/>
            </p14:nvContentPartPr>
            <p14:xfrm>
              <a:off x="2530244" y="1771948"/>
              <a:ext cx="924120" cy="769680"/>
            </p14:xfrm>
          </p:contentPart>
        </mc:Choice>
        <mc:Fallback xmlns="">
          <p:pic>
            <p:nvPicPr>
              <p:cNvPr id="23" name="Freihand 22">
                <a:extLst>
                  <a:ext uri="{FF2B5EF4-FFF2-40B4-BE49-F238E27FC236}">
                    <a16:creationId xmlns:a16="http://schemas.microsoft.com/office/drawing/2014/main" id="{A25D39CE-A5BF-D9A7-46F9-0D267CD51F40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2521604" y="1762948"/>
                <a:ext cx="941760" cy="78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7" name="Gruppieren 26">
            <a:extLst>
              <a:ext uri="{FF2B5EF4-FFF2-40B4-BE49-F238E27FC236}">
                <a16:creationId xmlns:a16="http://schemas.microsoft.com/office/drawing/2014/main" id="{19860355-FC02-E304-E683-0F17BBD41B88}"/>
              </a:ext>
            </a:extLst>
          </p:cNvPr>
          <p:cNvGrpSpPr/>
          <p:nvPr/>
        </p:nvGrpSpPr>
        <p:grpSpPr>
          <a:xfrm>
            <a:off x="1240364" y="2071108"/>
            <a:ext cx="2064960" cy="1733040"/>
            <a:chOff x="1240364" y="2071108"/>
            <a:chExt cx="2064960" cy="173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35902EDE-E820-CC44-C5B1-38E26A89BCC2}"/>
                    </a:ext>
                  </a:extLst>
                </p14:cNvPr>
                <p14:cNvContentPartPr/>
                <p14:nvPr/>
              </p14:nvContentPartPr>
              <p14:xfrm>
                <a:off x="2792324" y="2071108"/>
                <a:ext cx="187560" cy="23004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35902EDE-E820-CC44-C5B1-38E26A89BCC2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2783324" y="2062468"/>
                  <a:ext cx="20520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B8571916-5AEC-25A8-BAB2-47C795F932C2}"/>
                    </a:ext>
                  </a:extLst>
                </p14:cNvPr>
                <p14:cNvContentPartPr/>
                <p14:nvPr/>
              </p14:nvContentPartPr>
              <p14:xfrm>
                <a:off x="2957204" y="2086228"/>
                <a:ext cx="44640" cy="21744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B8571916-5AEC-25A8-BAB2-47C795F932C2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948564" y="2077588"/>
                  <a:ext cx="62280" cy="23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212CA0E4-7424-0507-02B2-A503B7CCBE0D}"/>
                    </a:ext>
                  </a:extLst>
                </p14:cNvPr>
                <p14:cNvContentPartPr/>
                <p14:nvPr/>
              </p14:nvContentPartPr>
              <p14:xfrm>
                <a:off x="2789804" y="2103868"/>
                <a:ext cx="407520" cy="252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212CA0E4-7424-0507-02B2-A503B7CCBE0D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80804" y="2095228"/>
                  <a:ext cx="42516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7B14B9F9-BB5C-DF20-D19E-04AE259A8A74}"/>
                    </a:ext>
                  </a:extLst>
                </p14:cNvPr>
                <p14:cNvContentPartPr/>
                <p14:nvPr/>
              </p14:nvContentPartPr>
              <p14:xfrm>
                <a:off x="3117404" y="2133748"/>
                <a:ext cx="187920" cy="11484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7B14B9F9-BB5C-DF20-D19E-04AE259A8A74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3108764" y="2124748"/>
                  <a:ext cx="2055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02B6421C-806E-D036-1874-B6EE5CECEE6F}"/>
                    </a:ext>
                  </a:extLst>
                </p14:cNvPr>
                <p14:cNvContentPartPr/>
                <p14:nvPr/>
              </p14:nvContentPartPr>
              <p14:xfrm>
                <a:off x="1455284" y="2532268"/>
                <a:ext cx="1144440" cy="110736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02B6421C-806E-D036-1874-B6EE5CECEE6F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1446644" y="2523268"/>
                  <a:ext cx="1162080" cy="11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4ED417AD-A4AA-B9C6-C9C7-FB985D07F3DE}"/>
                    </a:ext>
                  </a:extLst>
                </p14:cNvPr>
                <p14:cNvContentPartPr/>
                <p14:nvPr/>
              </p14:nvContentPartPr>
              <p14:xfrm>
                <a:off x="1240364" y="2385748"/>
                <a:ext cx="1743120" cy="141840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4ED417AD-A4AA-B9C6-C9C7-FB985D07F3DE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1231364" y="2376748"/>
                  <a:ext cx="1760760" cy="14360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7">
            <p14:nvContentPartPr>
              <p14:cNvPr id="28" name="Freihand 27">
                <a:extLst>
                  <a:ext uri="{FF2B5EF4-FFF2-40B4-BE49-F238E27FC236}">
                    <a16:creationId xmlns:a16="http://schemas.microsoft.com/office/drawing/2014/main" id="{DAD8C3FF-5AB4-A2B5-41E5-321AF33183FE}"/>
                  </a:ext>
                </a:extLst>
              </p14:cNvPr>
              <p14:cNvContentPartPr/>
              <p14:nvPr/>
            </p14:nvContentPartPr>
            <p14:xfrm>
              <a:off x="5700044" y="3547108"/>
              <a:ext cx="2857680" cy="62640"/>
            </p14:xfrm>
          </p:contentPart>
        </mc:Choice>
        <mc:Fallback xmlns="">
          <p:pic>
            <p:nvPicPr>
              <p:cNvPr id="28" name="Freihand 27">
                <a:extLst>
                  <a:ext uri="{FF2B5EF4-FFF2-40B4-BE49-F238E27FC236}">
                    <a16:creationId xmlns:a16="http://schemas.microsoft.com/office/drawing/2014/main" id="{DAD8C3FF-5AB4-A2B5-41E5-321AF33183FE}"/>
                  </a:ext>
                </a:extLst>
              </p:cNvPr>
              <p:cNvPicPr/>
              <p:nvPr/>
            </p:nvPicPr>
            <p:blipFill>
              <a:blip r:embed="rId28"/>
              <a:stretch>
                <a:fillRect/>
              </a:stretch>
            </p:blipFill>
            <p:spPr>
              <a:xfrm>
                <a:off x="5691404" y="3538468"/>
                <a:ext cx="2875320" cy="80280"/>
              </a:xfrm>
              <a:prstGeom prst="rect">
                <a:avLst/>
              </a:prstGeom>
            </p:spPr>
          </p:pic>
        </mc:Fallback>
      </mc:AlternateContent>
      <p:grpSp>
        <p:nvGrpSpPr>
          <p:cNvPr id="31" name="Gruppieren 30">
            <a:extLst>
              <a:ext uri="{FF2B5EF4-FFF2-40B4-BE49-F238E27FC236}">
                <a16:creationId xmlns:a16="http://schemas.microsoft.com/office/drawing/2014/main" id="{CF33E6EE-C60A-4D6F-710C-222BE1B1CAE9}"/>
              </a:ext>
            </a:extLst>
          </p:cNvPr>
          <p:cNvGrpSpPr/>
          <p:nvPr/>
        </p:nvGrpSpPr>
        <p:grpSpPr>
          <a:xfrm>
            <a:off x="274844" y="5706028"/>
            <a:ext cx="7289640" cy="487800"/>
            <a:chOff x="274844" y="5706028"/>
            <a:chExt cx="7289640" cy="487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CBE81159-342D-E7B4-A253-8EFBEBEBB40E}"/>
                    </a:ext>
                  </a:extLst>
                </p14:cNvPr>
                <p14:cNvContentPartPr/>
                <p14:nvPr/>
              </p14:nvContentPartPr>
              <p14:xfrm>
                <a:off x="274844" y="5706028"/>
                <a:ext cx="7289640" cy="806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CBE81159-342D-E7B4-A253-8EFBEBEBB40E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265844" y="5697388"/>
                  <a:ext cx="730728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1FCB22A6-9F08-B2C9-07B3-35075F4687D7}"/>
                    </a:ext>
                  </a:extLst>
                </p14:cNvPr>
                <p14:cNvContentPartPr/>
                <p14:nvPr/>
              </p14:nvContentPartPr>
              <p14:xfrm>
                <a:off x="1488764" y="6048748"/>
                <a:ext cx="5355000" cy="14508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1FCB22A6-9F08-B2C9-07B3-35075F4687D7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1479764" y="6040108"/>
                  <a:ext cx="5372640" cy="162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4" name="Gruppieren 73">
            <a:extLst>
              <a:ext uri="{FF2B5EF4-FFF2-40B4-BE49-F238E27FC236}">
                <a16:creationId xmlns:a16="http://schemas.microsoft.com/office/drawing/2014/main" id="{AB2DD387-7F89-4C0D-928B-1ABB93C01D26}"/>
              </a:ext>
            </a:extLst>
          </p:cNvPr>
          <p:cNvGrpSpPr/>
          <p:nvPr/>
        </p:nvGrpSpPr>
        <p:grpSpPr>
          <a:xfrm>
            <a:off x="7754238" y="417279"/>
            <a:ext cx="3856320" cy="980280"/>
            <a:chOff x="7754238" y="417279"/>
            <a:chExt cx="3856320" cy="98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585834D4-7530-47CE-9E69-28BDF64530D0}"/>
                    </a:ext>
                  </a:extLst>
                </p14:cNvPr>
                <p14:cNvContentPartPr/>
                <p14:nvPr/>
              </p14:nvContentPartPr>
              <p14:xfrm>
                <a:off x="7754238" y="462639"/>
                <a:ext cx="218880" cy="27000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585834D4-7530-47CE-9E69-28BDF64530D0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749918" y="458319"/>
                  <a:ext cx="22752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6B12DB7-F19E-41C6-B873-DC8FC6C703C3}"/>
                    </a:ext>
                  </a:extLst>
                </p14:cNvPr>
                <p14:cNvContentPartPr/>
                <p14:nvPr/>
              </p14:nvContentPartPr>
              <p14:xfrm>
                <a:off x="8119998" y="492879"/>
                <a:ext cx="27360" cy="2098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6B12DB7-F19E-41C6-B873-DC8FC6C703C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8115678" y="488559"/>
                  <a:ext cx="36000" cy="218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3359C63A-16EA-4EBF-BA2F-403CA9D4E318}"/>
                    </a:ext>
                  </a:extLst>
                </p14:cNvPr>
                <p14:cNvContentPartPr/>
                <p14:nvPr/>
              </p14:nvContentPartPr>
              <p14:xfrm>
                <a:off x="8025678" y="465879"/>
                <a:ext cx="177480" cy="2599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3359C63A-16EA-4EBF-BA2F-403CA9D4E318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021358" y="461559"/>
                  <a:ext cx="186120" cy="26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E32BD52-9746-4C0F-B4C9-6AC95F18298E}"/>
                    </a:ext>
                  </a:extLst>
                </p14:cNvPr>
                <p14:cNvContentPartPr/>
                <p14:nvPr/>
              </p14:nvContentPartPr>
              <p14:xfrm>
                <a:off x="8310798" y="461199"/>
                <a:ext cx="59760" cy="2934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E32BD52-9746-4C0F-B4C9-6AC95F18298E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8306478" y="456879"/>
                  <a:ext cx="68400" cy="30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1CC370E3-C2B0-48D0-894C-875923B3F737}"/>
                    </a:ext>
                  </a:extLst>
                </p14:cNvPr>
                <p14:cNvContentPartPr/>
                <p14:nvPr/>
              </p14:nvContentPartPr>
              <p14:xfrm>
                <a:off x="8196678" y="417279"/>
                <a:ext cx="248760" cy="15480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1CC370E3-C2B0-48D0-894C-875923B3F737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8192358" y="412959"/>
                  <a:ext cx="257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EC05700C-2F6B-4277-8932-443CCF88504F}"/>
                    </a:ext>
                  </a:extLst>
                </p14:cNvPr>
                <p14:cNvContentPartPr/>
                <p14:nvPr/>
              </p14:nvContentPartPr>
              <p14:xfrm>
                <a:off x="8603838" y="560199"/>
                <a:ext cx="240480" cy="2268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EC05700C-2F6B-4277-8932-443CCF88504F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599518" y="555879"/>
                  <a:ext cx="249120" cy="3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95D6F56-9ED1-4F52-B4CF-E83305BFC98B}"/>
                    </a:ext>
                  </a:extLst>
                </p14:cNvPr>
                <p14:cNvContentPartPr/>
                <p14:nvPr/>
              </p14:nvContentPartPr>
              <p14:xfrm>
                <a:off x="8612478" y="635799"/>
                <a:ext cx="267840" cy="280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95D6F56-9ED1-4F52-B4CF-E83305BFC98B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608158" y="631479"/>
                  <a:ext cx="2764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B01A95C6-EFBC-4619-8856-A29C6A32DF34}"/>
                    </a:ext>
                  </a:extLst>
                </p14:cNvPr>
                <p14:cNvContentPartPr/>
                <p14:nvPr/>
              </p14:nvContentPartPr>
              <p14:xfrm>
                <a:off x="8958438" y="491079"/>
                <a:ext cx="120600" cy="25200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B01A95C6-EFBC-4619-8856-A29C6A32DF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954118" y="486759"/>
                  <a:ext cx="129240" cy="26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E72AD6CB-54C0-4816-949E-F57CAEADB424}"/>
                    </a:ext>
                  </a:extLst>
                </p14:cNvPr>
                <p14:cNvContentPartPr/>
                <p14:nvPr/>
              </p14:nvContentPartPr>
              <p14:xfrm>
                <a:off x="9061398" y="604839"/>
                <a:ext cx="106560" cy="11196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E72AD6CB-54C0-4816-949E-F57CAEADB424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9057078" y="600519"/>
                  <a:ext cx="11520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90298AF-920F-4F0A-998B-73B728E2D819}"/>
                    </a:ext>
                  </a:extLst>
                </p14:cNvPr>
                <p14:cNvContentPartPr/>
                <p14:nvPr/>
              </p14:nvContentPartPr>
              <p14:xfrm>
                <a:off x="9224478" y="508359"/>
                <a:ext cx="86760" cy="13716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90298AF-920F-4F0A-998B-73B728E2D819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9220158" y="504039"/>
                  <a:ext cx="9540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6903EA5B-F6CB-46A4-9CB8-52DEC48A013E}"/>
                    </a:ext>
                  </a:extLst>
                </p14:cNvPr>
                <p14:cNvContentPartPr/>
                <p14:nvPr/>
              </p14:nvContentPartPr>
              <p14:xfrm>
                <a:off x="9217638" y="536799"/>
                <a:ext cx="227880" cy="13464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6903EA5B-F6CB-46A4-9CB8-52DEC48A013E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213318" y="532479"/>
                  <a:ext cx="2365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837BC283-3642-4988-9CF7-0757C49D437B}"/>
                    </a:ext>
                  </a:extLst>
                </p14:cNvPr>
                <p14:cNvContentPartPr/>
                <p14:nvPr/>
              </p14:nvContentPartPr>
              <p14:xfrm>
                <a:off x="9520758" y="491079"/>
                <a:ext cx="141120" cy="13716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837BC283-3642-4988-9CF7-0757C49D437B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516438" y="486759"/>
                  <a:ext cx="149760" cy="14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895352AD-CD38-4458-8D80-AC9D30F68DC7}"/>
                    </a:ext>
                  </a:extLst>
                </p14:cNvPr>
                <p14:cNvContentPartPr/>
                <p14:nvPr/>
              </p14:nvContentPartPr>
              <p14:xfrm>
                <a:off x="9724158" y="500439"/>
                <a:ext cx="131040" cy="2498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895352AD-CD38-4458-8D80-AC9D30F68DC7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9719838" y="496119"/>
                  <a:ext cx="13968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D417BFF-CCA7-471D-B2E9-D8849A3E3285}"/>
                    </a:ext>
                  </a:extLst>
                </p14:cNvPr>
                <p14:cNvContentPartPr/>
                <p14:nvPr/>
              </p14:nvContentPartPr>
              <p14:xfrm>
                <a:off x="9878598" y="581799"/>
                <a:ext cx="128520" cy="8784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D417BFF-CCA7-471D-B2E9-D8849A3E3285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9874278" y="577479"/>
                  <a:ext cx="1371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536988F-38D1-4DB8-9E3F-9EF4443BA4A7}"/>
                    </a:ext>
                  </a:extLst>
                </p14:cNvPr>
                <p14:cNvContentPartPr/>
                <p14:nvPr/>
              </p14:nvContentPartPr>
              <p14:xfrm>
                <a:off x="10035558" y="489639"/>
                <a:ext cx="121320" cy="1184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536988F-38D1-4DB8-9E3F-9EF4443BA4A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10031238" y="485319"/>
                  <a:ext cx="129960" cy="12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A16C9D5B-11D0-408E-B8E9-17D7BD52E60E}"/>
                    </a:ext>
                  </a:extLst>
                </p14:cNvPr>
                <p14:cNvContentPartPr/>
                <p14:nvPr/>
              </p14:nvContentPartPr>
              <p14:xfrm>
                <a:off x="10013238" y="527439"/>
                <a:ext cx="113400" cy="504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A16C9D5B-11D0-408E-B8E9-17D7BD52E60E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10008918" y="523119"/>
                  <a:ext cx="12204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2F74CE03-5DA1-4EF6-8E7A-8A433A6986C9}"/>
                    </a:ext>
                  </a:extLst>
                </p14:cNvPr>
                <p14:cNvContentPartPr/>
                <p14:nvPr/>
              </p14:nvContentPartPr>
              <p14:xfrm>
                <a:off x="10123758" y="581079"/>
                <a:ext cx="116640" cy="9756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2F74CE03-5DA1-4EF6-8E7A-8A433A6986C9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10119438" y="576759"/>
                  <a:ext cx="1252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CF62D82-5196-412E-B720-0E9EE3F55253}"/>
                    </a:ext>
                  </a:extLst>
                </p14:cNvPr>
                <p14:cNvContentPartPr/>
                <p14:nvPr/>
              </p14:nvContentPartPr>
              <p14:xfrm>
                <a:off x="10317438" y="481359"/>
                <a:ext cx="12240" cy="10872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CF62D82-5196-412E-B720-0E9EE3F55253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0313118" y="477039"/>
                  <a:ext cx="208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379CA658-B383-4168-BF24-8FAE59D6DC9B}"/>
                    </a:ext>
                  </a:extLst>
                </p14:cNvPr>
                <p14:cNvContentPartPr/>
                <p14:nvPr/>
              </p14:nvContentPartPr>
              <p14:xfrm>
                <a:off x="10268118" y="525639"/>
                <a:ext cx="142200" cy="2592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379CA658-B383-4168-BF24-8FAE59D6DC9B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0263798" y="521319"/>
                  <a:ext cx="1508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F854BB74-2929-4FB4-B24D-028A180F0A0A}"/>
                    </a:ext>
                  </a:extLst>
                </p14:cNvPr>
                <p14:cNvContentPartPr/>
                <p14:nvPr/>
              </p14:nvContentPartPr>
              <p14:xfrm>
                <a:off x="10430838" y="466959"/>
                <a:ext cx="105840" cy="2592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F854BB74-2929-4FB4-B24D-028A180F0A0A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0426518" y="462639"/>
                  <a:ext cx="114480" cy="26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3428CBF9-80E9-48C1-B40D-6CA82034B15B}"/>
                    </a:ext>
                  </a:extLst>
                </p14:cNvPr>
                <p14:cNvContentPartPr/>
                <p14:nvPr/>
              </p14:nvContentPartPr>
              <p14:xfrm>
                <a:off x="10532358" y="550119"/>
                <a:ext cx="99720" cy="1278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3428CBF9-80E9-48C1-B40D-6CA82034B15B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0528038" y="545799"/>
                  <a:ext cx="10836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98F90EEF-E1E8-42AD-BB67-0BADEB5AE529}"/>
                    </a:ext>
                  </a:extLst>
                </p14:cNvPr>
                <p14:cNvContentPartPr/>
                <p14:nvPr/>
              </p14:nvContentPartPr>
              <p14:xfrm>
                <a:off x="10652238" y="462999"/>
                <a:ext cx="119160" cy="1263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98F90EEF-E1E8-42AD-BB67-0BADEB5AE529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10647918" y="458679"/>
                  <a:ext cx="12780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F3D50F39-4620-4FAC-9CBC-20C9A9CD8F83}"/>
                    </a:ext>
                  </a:extLst>
                </p14:cNvPr>
                <p14:cNvContentPartPr/>
                <p14:nvPr/>
              </p14:nvContentPartPr>
              <p14:xfrm>
                <a:off x="10621998" y="488199"/>
                <a:ext cx="161280" cy="788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F3D50F39-4620-4FAC-9CBC-20C9A9CD8F83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10617678" y="483879"/>
                  <a:ext cx="16992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3B1697F4-549F-480C-8855-93092A4D9AFC}"/>
                    </a:ext>
                  </a:extLst>
                </p14:cNvPr>
                <p14:cNvContentPartPr/>
                <p14:nvPr/>
              </p14:nvContentPartPr>
              <p14:xfrm>
                <a:off x="10778238" y="525639"/>
                <a:ext cx="140400" cy="17676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3B1697F4-549F-480C-8855-93092A4D9AF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10773918" y="521319"/>
                  <a:ext cx="149040" cy="18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69D1D0-98B5-44A4-8DE9-8151E2E94EFD}"/>
                    </a:ext>
                  </a:extLst>
                </p14:cNvPr>
                <p14:cNvContentPartPr/>
                <p14:nvPr/>
              </p14:nvContentPartPr>
              <p14:xfrm>
                <a:off x="11037798" y="546519"/>
                <a:ext cx="146880" cy="3492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69D1D0-98B5-44A4-8DE9-8151E2E94EFD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11033478" y="542199"/>
                  <a:ext cx="155520" cy="43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5BDB23EE-3C6E-45E5-8EDB-FD8762ED029F}"/>
                    </a:ext>
                  </a:extLst>
                </p14:cNvPr>
                <p14:cNvContentPartPr/>
                <p14:nvPr/>
              </p14:nvContentPartPr>
              <p14:xfrm>
                <a:off x="11304918" y="568119"/>
                <a:ext cx="269640" cy="2448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5BDB23EE-3C6E-45E5-8EDB-FD8762ED029F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11300598" y="563799"/>
                  <a:ext cx="27828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4A64025F-E8A1-4A0E-8B4C-6A0328D8918A}"/>
                    </a:ext>
                  </a:extLst>
                </p14:cNvPr>
                <p14:cNvContentPartPr/>
                <p14:nvPr/>
              </p14:nvContentPartPr>
              <p14:xfrm>
                <a:off x="11572398" y="588999"/>
                <a:ext cx="38160" cy="154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4A64025F-E8A1-4A0E-8B4C-6A0328D8918A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11568078" y="584679"/>
                  <a:ext cx="468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FD02BB24-475D-4CCC-ADE7-BE98C2DF7815}"/>
                    </a:ext>
                  </a:extLst>
                </p14:cNvPr>
                <p14:cNvContentPartPr/>
                <p14:nvPr/>
              </p14:nvContentPartPr>
              <p14:xfrm>
                <a:off x="8994078" y="857559"/>
                <a:ext cx="344160" cy="17388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FD02BB24-475D-4CCC-ADE7-BE98C2DF7815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8989758" y="853239"/>
                  <a:ext cx="35280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D4979126-F972-49F2-BF8B-9C3CDEE5C35B}"/>
                    </a:ext>
                  </a:extLst>
                </p14:cNvPr>
                <p14:cNvContentPartPr/>
                <p14:nvPr/>
              </p14:nvContentPartPr>
              <p14:xfrm>
                <a:off x="9558558" y="797799"/>
                <a:ext cx="166680" cy="21204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D4979126-F972-49F2-BF8B-9C3CDEE5C35B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9554238" y="793479"/>
                  <a:ext cx="175320" cy="22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8B491594-1BC0-421C-B04B-2F3915F9C934}"/>
                    </a:ext>
                  </a:extLst>
                </p14:cNvPr>
                <p14:cNvContentPartPr/>
                <p14:nvPr/>
              </p14:nvContentPartPr>
              <p14:xfrm>
                <a:off x="9665478" y="714639"/>
                <a:ext cx="800280" cy="36576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8B491594-1BC0-421C-B04B-2F3915F9C934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9661158" y="710319"/>
                  <a:ext cx="808920" cy="37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BB875B1E-1F59-413F-A2F9-B741DC58C039}"/>
                    </a:ext>
                  </a:extLst>
                </p14:cNvPr>
                <p14:cNvContentPartPr/>
                <p14:nvPr/>
              </p14:nvContentPartPr>
              <p14:xfrm>
                <a:off x="9395118" y="1193799"/>
                <a:ext cx="137880" cy="12636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BB875B1E-1F59-413F-A2F9-B741DC58C039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9390798" y="1189479"/>
                  <a:ext cx="146520" cy="13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B44CFCE8-9DE9-4523-9B7B-DABA96B61EDA}"/>
                    </a:ext>
                  </a:extLst>
                </p14:cNvPr>
                <p14:cNvContentPartPr/>
                <p14:nvPr/>
              </p14:nvContentPartPr>
              <p14:xfrm>
                <a:off x="9556038" y="1200999"/>
                <a:ext cx="91800" cy="104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B44CFCE8-9DE9-4523-9B7B-DABA96B61EDA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9551718" y="1196679"/>
                  <a:ext cx="10044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1E8146E9-7F08-41A7-997E-4722A369A067}"/>
                    </a:ext>
                  </a:extLst>
                </p14:cNvPr>
                <p14:cNvContentPartPr/>
                <p14:nvPr/>
              </p14:nvContentPartPr>
              <p14:xfrm>
                <a:off x="9710478" y="1067439"/>
                <a:ext cx="191520" cy="21708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1E8146E9-7F08-41A7-997E-4722A369A067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9706158" y="1063119"/>
                  <a:ext cx="200160" cy="22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37D39C64-2973-48EF-BEE1-97156924E20E}"/>
                    </a:ext>
                  </a:extLst>
                </p14:cNvPr>
                <p14:cNvContentPartPr/>
                <p14:nvPr/>
              </p14:nvContentPartPr>
              <p14:xfrm>
                <a:off x="9898398" y="1180839"/>
                <a:ext cx="119160" cy="106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37D39C64-2973-48EF-BEE1-97156924E20E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9894078" y="1176519"/>
                  <a:ext cx="12780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437775E-EFF8-43E5-B4CD-4A9A73D4CCC2}"/>
                    </a:ext>
                  </a:extLst>
                </p14:cNvPr>
                <p14:cNvContentPartPr/>
                <p14:nvPr/>
              </p14:nvContentPartPr>
              <p14:xfrm>
                <a:off x="10089918" y="1094079"/>
                <a:ext cx="9000" cy="18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437775E-EFF8-43E5-B4CD-4A9A73D4CCC2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10085598" y="1089759"/>
                  <a:ext cx="1764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56487586-3148-41B1-904B-A111C1FB5875}"/>
                    </a:ext>
                  </a:extLst>
                </p14:cNvPr>
                <p14:cNvContentPartPr/>
                <p14:nvPr/>
              </p14:nvContentPartPr>
              <p14:xfrm>
                <a:off x="10013238" y="1084359"/>
                <a:ext cx="85320" cy="19656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56487586-3148-41B1-904B-A111C1FB5875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008918" y="1080039"/>
                  <a:ext cx="93960" cy="20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A9CD8897-40D3-4AE8-B9A4-C5161543E9AE}"/>
                    </a:ext>
                  </a:extLst>
                </p14:cNvPr>
                <p14:cNvContentPartPr/>
                <p14:nvPr/>
              </p14:nvContentPartPr>
              <p14:xfrm>
                <a:off x="10227078" y="1147719"/>
                <a:ext cx="137520" cy="2498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A9CD8897-40D3-4AE8-B9A4-C5161543E9A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0222758" y="1143399"/>
                  <a:ext cx="146160" cy="25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34010DF-3610-401D-A1E0-349CF26F7A58}"/>
                    </a:ext>
                  </a:extLst>
                </p14:cNvPr>
                <p14:cNvContentPartPr/>
                <p14:nvPr/>
              </p14:nvContentPartPr>
              <p14:xfrm>
                <a:off x="10387278" y="1167159"/>
                <a:ext cx="114120" cy="9864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34010DF-3610-401D-A1E0-349CF26F7A58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0382958" y="1162839"/>
                  <a:ext cx="1227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78456BED-34A9-4B27-89A1-BD1BD70D5BF7}"/>
                    </a:ext>
                  </a:extLst>
                </p14:cNvPr>
                <p14:cNvContentPartPr/>
                <p14:nvPr/>
              </p14:nvContentPartPr>
              <p14:xfrm>
                <a:off x="10528038" y="1105239"/>
                <a:ext cx="25560" cy="3348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78456BED-34A9-4B27-89A1-BD1BD70D5BF7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10523718" y="1100919"/>
                  <a:ext cx="34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D4E615A2-1092-441A-BE5B-F358E9BEBB3D}"/>
                    </a:ext>
                  </a:extLst>
                </p14:cNvPr>
                <p14:cNvContentPartPr/>
                <p14:nvPr/>
              </p14:nvContentPartPr>
              <p14:xfrm>
                <a:off x="10539558" y="1171119"/>
                <a:ext cx="96120" cy="92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D4E615A2-1092-441A-BE5B-F358E9BEBB3D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10535238" y="1166799"/>
                  <a:ext cx="1047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E8341D6B-9655-44E6-B711-109CDFB63609}"/>
                    </a:ext>
                  </a:extLst>
                </p14:cNvPr>
                <p14:cNvContentPartPr/>
                <p14:nvPr/>
              </p14:nvContentPartPr>
              <p14:xfrm>
                <a:off x="10633158" y="1137999"/>
                <a:ext cx="250920" cy="13752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E8341D6B-9655-44E6-B711-109CDFB63609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10628838" y="1133679"/>
                  <a:ext cx="259560" cy="146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7" name="Gruppieren 76">
            <a:extLst>
              <a:ext uri="{FF2B5EF4-FFF2-40B4-BE49-F238E27FC236}">
                <a16:creationId xmlns:a16="http://schemas.microsoft.com/office/drawing/2014/main" id="{6D5254AA-8390-4DF1-9671-CF906496B4E0}"/>
              </a:ext>
            </a:extLst>
          </p:cNvPr>
          <p:cNvGrpSpPr/>
          <p:nvPr/>
        </p:nvGrpSpPr>
        <p:grpSpPr>
          <a:xfrm>
            <a:off x="1273878" y="2417079"/>
            <a:ext cx="1579320" cy="1443960"/>
            <a:chOff x="1273878" y="2417079"/>
            <a:chExt cx="1579320" cy="1443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5F7A241D-C474-48F3-803B-CBCBF96EA9F7}"/>
                    </a:ext>
                  </a:extLst>
                </p14:cNvPr>
                <p14:cNvContentPartPr/>
                <p14:nvPr/>
              </p14:nvContentPartPr>
              <p14:xfrm>
                <a:off x="1333278" y="2453079"/>
                <a:ext cx="1472040" cy="1305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5F7A241D-C474-48F3-803B-CBCBF96EA9F7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328958" y="2448759"/>
                  <a:ext cx="1480680" cy="13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0D5D126-1BAB-4612-B13C-802BC53721F2}"/>
                    </a:ext>
                  </a:extLst>
                </p14:cNvPr>
                <p14:cNvContentPartPr/>
                <p14:nvPr/>
              </p14:nvContentPartPr>
              <p14:xfrm>
                <a:off x="1273878" y="2417079"/>
                <a:ext cx="1579320" cy="144396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0D5D126-1BAB-4612-B13C-802BC53721F2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269558" y="2412759"/>
                  <a:ext cx="1587960" cy="145260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0803880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9" grpId="0"/>
      <p:bldP spid="10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3" name="Rectangle 1"/>
          <p:cNvSpPr>
            <a:spLocks noChangeArrowheads="1"/>
          </p:cNvSpPr>
          <p:nvPr/>
        </p:nvSpPr>
        <p:spPr bwMode="auto">
          <a:xfrm>
            <a:off x="2486722" y="215753"/>
            <a:ext cx="7709791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 Payments</a:t>
            </a:r>
            <a:endParaRPr lang="de-DE" sz="2400" b="1" dirty="0">
              <a:solidFill>
                <a:srgbClr val="000000"/>
              </a:solidFill>
              <a:latin typeface="Sparkasse Rg" pitchFamily="34" charset="0"/>
            </a:endParaRPr>
          </a:p>
        </p:txBody>
      </p:sp>
      <p:sp>
        <p:nvSpPr>
          <p:cNvPr id="102404" name="Text Box 2"/>
          <p:cNvSpPr txBox="1">
            <a:spLocks noChangeArrowheads="1"/>
          </p:cNvSpPr>
          <p:nvPr/>
        </p:nvSpPr>
        <p:spPr bwMode="auto">
          <a:xfrm>
            <a:off x="872939" y="826434"/>
            <a:ext cx="855409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en-US" sz="2400" u="sng">
                <a:solidFill>
                  <a:srgbClr val="000000"/>
                </a:solidFill>
              </a:rPr>
              <a:t>Definition of Balance of Payments:</a:t>
            </a:r>
          </a:p>
          <a:p>
            <a:pPr eaLnBrk="1" hangingPunct="1">
              <a:buFontTx/>
              <a:buNone/>
            </a:pPr>
            <a:r>
              <a:rPr lang="en-US" sz="2400">
                <a:solidFill>
                  <a:srgbClr val="000000"/>
                </a:solidFill>
              </a:rPr>
              <a:t>The balance of payments is a summary of all the international transactions of a country and its citizens during a specified period of time. This period is usually of one year, though many countries have now started preparing the quarterly accounts for the purposes of forecasting.</a:t>
            </a:r>
            <a:endParaRPr lang="de-DE" sz="24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400" dirty="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 u="sng">
                <a:solidFill>
                  <a:srgbClr val="000000"/>
                </a:solidFill>
              </a:rPr>
              <a:t>Caution:</a:t>
            </a:r>
            <a:r>
              <a:rPr lang="de-DE" sz="2400">
                <a:solidFill>
                  <a:srgbClr val="000000"/>
                </a:solidFill>
              </a:rPr>
              <a:t> </a:t>
            </a:r>
            <a:r>
              <a:rPr lang="de-DE" sz="24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In the balance of payments we count flow, while usually in a balance sheet you report stocks!</a:t>
            </a:r>
            <a:endParaRPr lang="de-DE" sz="2400" u="sng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4DF5A04E-E954-4DFA-A236-28E27E89E077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850713646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1"/>
          <p:cNvSpPr>
            <a:spLocks noChangeArrowheads="1"/>
          </p:cNvSpPr>
          <p:nvPr/>
        </p:nvSpPr>
        <p:spPr bwMode="auto">
          <a:xfrm>
            <a:off x="3467327" y="215752"/>
            <a:ext cx="5803900" cy="46384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lIns="90000" tIns="46800" rIns="90000" bIns="46800" anchor="ctr">
            <a:spAutoFit/>
          </a:bodyPr>
          <a:lstStyle/>
          <a:p>
            <a:pPr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</a:pPr>
            <a:r>
              <a:rPr lang="de-DE" sz="2400" b="1">
                <a:solidFill>
                  <a:srgbClr val="000000"/>
                </a:solidFill>
                <a:latin typeface="Sparkasse Rg" pitchFamily="34" charset="0"/>
              </a:rPr>
              <a:t>Balance ofpayments</a:t>
            </a:r>
          </a:p>
        </p:txBody>
      </p:sp>
      <p:sp>
        <p:nvSpPr>
          <p:cNvPr id="103428" name="Text Box 2"/>
          <p:cNvSpPr txBox="1">
            <a:spLocks noChangeArrowheads="1"/>
          </p:cNvSpPr>
          <p:nvPr/>
        </p:nvSpPr>
        <p:spPr bwMode="auto">
          <a:xfrm>
            <a:off x="1775052" y="1017588"/>
            <a:ext cx="3384550" cy="55435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non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A. Current Account</a:t>
            </a: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Char char="•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/>
            <a:endParaRPr lang="de-DE" sz="2000">
              <a:solidFill>
                <a:srgbClr val="000000"/>
              </a:solidFill>
            </a:endParaRP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B.Capital account</a:t>
            </a:r>
          </a:p>
          <a:p>
            <a:pPr eaLnBrk="1" hangingPunct="1">
              <a:buFontTx/>
              <a:buAutoNum type="arabicPeriod"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C. Financial account</a:t>
            </a: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29" name="Text Box 2"/>
          <p:cNvSpPr txBox="1">
            <a:spLocks noChangeArrowheads="1"/>
          </p:cNvSpPr>
          <p:nvPr/>
        </p:nvSpPr>
        <p:spPr bwMode="auto">
          <a:xfrm>
            <a:off x="5271632" y="1196975"/>
            <a:ext cx="6365197" cy="51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90000" tIns="45000" rIns="90000" bIns="45000"/>
          <a:lstStyle>
            <a:lvl1pPr marL="457200" indent="-457200"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A1. Balance of goods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A2. Balance of services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A3. Primary income (payments form work (wages) oder inverstments (dividends)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A4. Secondary income (payments from government (tax, refunds) or one way transfers i.e. disaster relief)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Capital transfers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B1. Direct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B2. Porfolio investment</a:t>
            </a:r>
          </a:p>
          <a:p>
            <a:pPr eaLnBrk="1" hangingPunct="1">
              <a:buFontTx/>
              <a:buNone/>
            </a:pPr>
            <a:r>
              <a:rPr lang="de-DE" sz="2000">
                <a:solidFill>
                  <a:srgbClr val="000000"/>
                </a:solidFill>
              </a:rPr>
              <a:t>B3. Financial derivative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B4. Reserve investement</a:t>
            </a:r>
          </a:p>
          <a:p>
            <a:pPr eaLnBrk="1" hangingPunct="1"/>
            <a:r>
              <a:rPr lang="de-DE" sz="2000">
                <a:solidFill>
                  <a:srgbClr val="000000"/>
                </a:solidFill>
              </a:rPr>
              <a:t>B5. Other investment</a:t>
            </a:r>
          </a:p>
          <a:p>
            <a:pPr eaLnBrk="1" hangingPunct="1">
              <a:buFontTx/>
              <a:buNone/>
            </a:pPr>
            <a:endParaRPr lang="de-DE" sz="2000">
              <a:solidFill>
                <a:srgbClr val="000000"/>
              </a:solidFill>
            </a:endParaRPr>
          </a:p>
          <a:p>
            <a:pPr eaLnBrk="1" hangingPunct="1">
              <a:buFontTx/>
              <a:buNone/>
            </a:pPr>
            <a:r>
              <a:rPr lang="de-DE" sz="2400">
                <a:solidFill>
                  <a:srgbClr val="000000"/>
                </a:solidFill>
              </a:rPr>
              <a:t>		</a:t>
            </a:r>
          </a:p>
        </p:txBody>
      </p:sp>
      <p:sp>
        <p:nvSpPr>
          <p:cNvPr id="103430" name="Line 6"/>
          <p:cNvSpPr>
            <a:spLocks noChangeShapeType="1"/>
          </p:cNvSpPr>
          <p:nvPr/>
        </p:nvSpPr>
        <p:spPr bwMode="auto">
          <a:xfrm flipV="1">
            <a:off x="3875315" y="1412876"/>
            <a:ext cx="1439863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1" name="Line 7"/>
          <p:cNvSpPr>
            <a:spLocks noChangeShapeType="1"/>
          </p:cNvSpPr>
          <p:nvPr/>
        </p:nvSpPr>
        <p:spPr bwMode="auto">
          <a:xfrm flipV="1">
            <a:off x="3875315" y="1700213"/>
            <a:ext cx="1439863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2" name="Line 8"/>
          <p:cNvSpPr>
            <a:spLocks noChangeShapeType="1"/>
          </p:cNvSpPr>
          <p:nvPr/>
        </p:nvSpPr>
        <p:spPr bwMode="auto">
          <a:xfrm>
            <a:off x="3875315" y="1916114"/>
            <a:ext cx="1439863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3" name="Line 9"/>
          <p:cNvSpPr>
            <a:spLocks noChangeShapeType="1"/>
          </p:cNvSpPr>
          <p:nvPr/>
        </p:nvSpPr>
        <p:spPr bwMode="auto">
          <a:xfrm>
            <a:off x="3875314" y="1989139"/>
            <a:ext cx="1439862" cy="6378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03436" name="Line 12"/>
          <p:cNvSpPr>
            <a:spLocks noChangeShapeType="1"/>
          </p:cNvSpPr>
          <p:nvPr/>
        </p:nvSpPr>
        <p:spPr bwMode="auto">
          <a:xfrm flipV="1">
            <a:off x="3722914" y="2964999"/>
            <a:ext cx="1519238" cy="7302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14" name="Rechteck 13">
            <a:extLst>
              <a:ext uri="{FF2B5EF4-FFF2-40B4-BE49-F238E27FC236}">
                <a16:creationId xmlns:a16="http://schemas.microsoft.com/office/drawing/2014/main" id="{97237BE1-85FD-42E4-A2AF-16DD140C264C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sp>
        <p:nvSpPr>
          <p:cNvPr id="2" name="Line 12">
            <a:extLst>
              <a:ext uri="{FF2B5EF4-FFF2-40B4-BE49-F238E27FC236}">
                <a16:creationId xmlns:a16="http://schemas.microsoft.com/office/drawing/2014/main" id="{97A4EA50-C01B-7F20-C32F-AEB4B12D16D2}"/>
              </a:ext>
            </a:extLst>
          </p:cNvPr>
          <p:cNvSpPr>
            <a:spLocks noChangeShapeType="1"/>
          </p:cNvSpPr>
          <p:nvPr/>
        </p:nvSpPr>
        <p:spPr bwMode="auto">
          <a:xfrm flipV="1">
            <a:off x="4060370" y="4158348"/>
            <a:ext cx="1181781" cy="11936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3" name="Line 12">
            <a:extLst>
              <a:ext uri="{FF2B5EF4-FFF2-40B4-BE49-F238E27FC236}">
                <a16:creationId xmlns:a16="http://schemas.microsoft.com/office/drawing/2014/main" id="{8D9CF327-37AC-610B-3274-318232294D23}"/>
              </a:ext>
            </a:extLst>
          </p:cNvPr>
          <p:cNvSpPr>
            <a:spLocks noChangeShapeType="1"/>
          </p:cNvSpPr>
          <p:nvPr/>
        </p:nvSpPr>
        <p:spPr bwMode="auto">
          <a:xfrm>
            <a:off x="4060371" y="4376978"/>
            <a:ext cx="1172259" cy="5058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4" name="Line 12">
            <a:extLst>
              <a:ext uri="{FF2B5EF4-FFF2-40B4-BE49-F238E27FC236}">
                <a16:creationId xmlns:a16="http://schemas.microsoft.com/office/drawing/2014/main" id="{96C19369-E9CB-6FEA-EEC4-4E588EA022DD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1" y="4427563"/>
            <a:ext cx="1366838" cy="29797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5" name="Line 12">
            <a:extLst>
              <a:ext uri="{FF2B5EF4-FFF2-40B4-BE49-F238E27FC236}">
                <a16:creationId xmlns:a16="http://schemas.microsoft.com/office/drawing/2014/main" id="{384ED608-6CC0-BFD0-7F1E-0B0ACC4110A3}"/>
              </a:ext>
            </a:extLst>
          </p:cNvPr>
          <p:cNvSpPr>
            <a:spLocks noChangeShapeType="1"/>
          </p:cNvSpPr>
          <p:nvPr/>
        </p:nvSpPr>
        <p:spPr bwMode="auto">
          <a:xfrm>
            <a:off x="3948340" y="4496338"/>
            <a:ext cx="1284290" cy="51737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  <p:sp>
        <p:nvSpPr>
          <p:cNvPr id="6" name="Line 12">
            <a:extLst>
              <a:ext uri="{FF2B5EF4-FFF2-40B4-BE49-F238E27FC236}">
                <a16:creationId xmlns:a16="http://schemas.microsoft.com/office/drawing/2014/main" id="{8AD356A6-D422-CF81-3B68-F6618CFCCB26}"/>
              </a:ext>
            </a:extLst>
          </p:cNvPr>
          <p:cNvSpPr>
            <a:spLocks noChangeShapeType="1"/>
          </p:cNvSpPr>
          <p:nvPr/>
        </p:nvSpPr>
        <p:spPr bwMode="auto">
          <a:xfrm>
            <a:off x="3875314" y="4546924"/>
            <a:ext cx="1439864" cy="788451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128367241"/>
      </p:ext>
    </p:extLst>
  </p:cSld>
  <p:clrMapOvr>
    <a:masterClrMapping/>
  </p:clrMapOvr>
  <p:transition spd="med"/>
  <p:timing>
    <p:tnLst>
      <p:par>
        <p:cTn id="1" dur="indefinite" restart="never" nodeType="tmRoot">
          <p:childTnLst>
            <p:seq concurrent="1" nextAc="seek">
              <p:cTn id="2" dur="indefinite" nodeType="mainSeq"/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r>
              <a:rPr lang="de-DE" sz="3266"/>
              <a:t>Further economic goals</a:t>
            </a:r>
            <a:endParaRPr lang="de-DE" sz="3266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01279" y="1127088"/>
            <a:ext cx="11866921" cy="2821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Fair balanced income distribution → German constitution Art. 72 Satz 2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ecological conditions → German constitution Art. 20a GG</a:t>
            </a:r>
          </a:p>
          <a:p>
            <a:pPr eaLnBrk="1" hangingPunct="1">
              <a:buClrTx/>
            </a:pPr>
            <a:endParaRPr lang="de-DE" altLang="de-DE" sz="254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Sustainable public financial budget → German constitution Art. 109 Satz 3 GG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  → Maastricht criteria 3% Deficit</a:t>
            </a:r>
          </a:p>
          <a:p>
            <a:pPr eaLnBrk="1" hangingPunct="1">
              <a:buClrTx/>
            </a:pPr>
            <a:r>
              <a:rPr lang="de-DE" altLang="de-DE" sz="2540">
                <a:solidFill>
                  <a:srgbClr val="000000"/>
                </a:solidFill>
              </a:rPr>
              <a:t>												  60% government debt ratio</a:t>
            </a:r>
            <a:endParaRPr lang="de-DE" altLang="de-DE" sz="2540" dirty="0">
              <a:solidFill>
                <a:srgbClr val="000000"/>
              </a:solidFill>
            </a:endParaRPr>
          </a:p>
        </p:txBody>
      </p:sp>
      <p:sp>
        <p:nvSpPr>
          <p:cNvPr id="5" name="Rechteck 4">
            <a:extLst>
              <a:ext uri="{FF2B5EF4-FFF2-40B4-BE49-F238E27FC236}">
                <a16:creationId xmlns:a16="http://schemas.microsoft.com/office/drawing/2014/main" id="{958F0681-487F-4E24-8AB6-CF9E3FA8C555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754146820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feld 9">
            <a:extLst>
              <a:ext uri="{FF2B5EF4-FFF2-40B4-BE49-F238E27FC236}">
                <a16:creationId xmlns:a16="http://schemas.microsoft.com/office/drawing/2014/main" id="{DD6EAC0D-7BE4-42ED-B719-86D8C2F519BA}"/>
              </a:ext>
            </a:extLst>
          </p:cNvPr>
          <p:cNvSpPr txBox="1"/>
          <p:nvPr/>
        </p:nvSpPr>
        <p:spPr>
          <a:xfrm>
            <a:off x="19049" y="9524"/>
            <a:ext cx="12172951" cy="542926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pPr algn="ctr"/>
            <a:r>
              <a:rPr lang="de-DE" sz="2800">
                <a:latin typeface="Times New Roman" panose="02020603050405020304" pitchFamily="18" charset="0"/>
                <a:cs typeface="Times New Roman" panose="02020603050405020304" pitchFamily="18" charset="0"/>
              </a:rPr>
              <a:t>Development of the public budget and debt (Germany)</a:t>
            </a:r>
            <a:endParaRPr lang="de-DE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3A14F6E1-ABD0-460B-9542-70CC99632247}"/>
              </a:ext>
            </a:extLst>
          </p:cNvPr>
          <p:cNvSpPr txBox="1"/>
          <p:nvPr/>
        </p:nvSpPr>
        <p:spPr>
          <a:xfrm>
            <a:off x="304054" y="158617"/>
            <a:ext cx="1787711" cy="284807"/>
          </a:xfrm>
          <a:prstGeom prst="rect">
            <a:avLst/>
          </a:prstGeom>
          <a:noFill/>
        </p:spPr>
        <p:txBody>
          <a:bodyPr wrap="square" rtlCol="0">
            <a:noAutofit/>
          </a:bodyPr>
          <a:lstStyle/>
          <a:p>
            <a:r>
              <a:rPr lang="de-DE" sz="1000">
                <a:latin typeface="Times New Roman" panose="02020603050405020304" pitchFamily="18" charset="0"/>
                <a:cs typeface="Times New Roman" panose="02020603050405020304" pitchFamily="18" charset="0"/>
              </a:rPr>
              <a:t>Cource: </a:t>
            </a:r>
            <a:r>
              <a:rPr lang="de-DE" sz="1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Destatis</a:t>
            </a:r>
            <a:r>
              <a:rPr lang="de-DE" sz="1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Bundesbank</a:t>
            </a:r>
          </a:p>
        </p:txBody>
      </p:sp>
      <p:sp>
        <p:nvSpPr>
          <p:cNvPr id="4" name="Textfeld 3">
            <a:extLst>
              <a:ext uri="{FF2B5EF4-FFF2-40B4-BE49-F238E27FC236}">
                <a16:creationId xmlns:a16="http://schemas.microsoft.com/office/drawing/2014/main" id="{5D4C3880-B67D-4928-A137-9595E9C885D6}"/>
              </a:ext>
            </a:extLst>
          </p:cNvPr>
          <p:cNvSpPr txBox="1"/>
          <p:nvPr/>
        </p:nvSpPr>
        <p:spPr>
          <a:xfrm>
            <a:off x="48487" y="3827269"/>
            <a:ext cx="3822632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Deficit</a:t>
            </a:r>
            <a:r>
              <a:rPr lang="de-DE" sz="1000" dirty="0"/>
              <a:t>:</a:t>
            </a:r>
            <a:r>
              <a:rPr lang="de-DE" sz="1000"/>
              <a:t>	Public Budget in relation to GDP</a:t>
            </a:r>
            <a:endParaRPr lang="de-DE" sz="1000" dirty="0"/>
          </a:p>
        </p:txBody>
      </p:sp>
      <p:sp>
        <p:nvSpPr>
          <p:cNvPr id="7" name="Textfeld 6">
            <a:extLst>
              <a:ext uri="{FF2B5EF4-FFF2-40B4-BE49-F238E27FC236}">
                <a16:creationId xmlns:a16="http://schemas.microsoft.com/office/drawing/2014/main" id="{300E660F-7FF5-46BD-A65E-542C9FD0A2EE}"/>
              </a:ext>
            </a:extLst>
          </p:cNvPr>
          <p:cNvSpPr txBox="1"/>
          <p:nvPr/>
        </p:nvSpPr>
        <p:spPr>
          <a:xfrm>
            <a:off x="3840527" y="3851872"/>
            <a:ext cx="350008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de-DE" sz="1000"/>
              <a:t>Government debt ratio : governemnt debt in relation to GDP</a:t>
            </a:r>
            <a:endParaRPr lang="de-DE" sz="1000" dirty="0"/>
          </a:p>
        </p:txBody>
      </p:sp>
      <p:sp>
        <p:nvSpPr>
          <p:cNvPr id="21" name="Rechteck 20">
            <a:extLst>
              <a:ext uri="{FF2B5EF4-FFF2-40B4-BE49-F238E27FC236}">
                <a16:creationId xmlns:a16="http://schemas.microsoft.com/office/drawing/2014/main" id="{B6934B8E-538E-45C6-83DC-2031505CF4A8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2255D0E1-6E5C-5CEE-0A9C-340A958E62E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880750"/>
            <a:ext cx="7584081" cy="28105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6151587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291811" y="-1888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Calculating real GDP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488740" y="957495"/>
            <a:ext cx="7155193" cy="56257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Since 2005 real GDP is calculated via a chain index (</a:t>
            </a:r>
            <a:r>
              <a:rPr lang="de-DE" altLang="de-DE" sz="1800" b="1">
                <a:solidFill>
                  <a:srgbClr val="000000"/>
                </a:solidFill>
              </a:rPr>
              <a:t>caution, in many textbooks and in the web real GDP is explained due to a fixed price bases, but this is wrong!</a:t>
            </a:r>
            <a:r>
              <a:rPr lang="de-DE" altLang="de-DE" sz="1800">
                <a:solidFill>
                  <a:srgbClr val="000000"/>
                </a:solidFill>
              </a:rPr>
              <a:t>).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Real GDP </a:t>
            </a:r>
            <a:r>
              <a:rPr lang="en-US" altLang="de-DE" sz="1800">
                <a:solidFill>
                  <a:srgbClr val="000000"/>
                </a:solidFill>
              </a:rPr>
              <a:t>is the value of final goods and services calculated via constant prices of the previous year.</a:t>
            </a:r>
            <a:r>
              <a:rPr lang="de-DE" altLang="de-DE" sz="1800">
                <a:solidFill>
                  <a:srgbClr val="000000"/>
                </a:solidFill>
              </a:rPr>
              <a:t> We set a base year in time t wird equal to Index</a:t>
            </a:r>
            <a:r>
              <a:rPr lang="de-DE" altLang="de-DE" sz="1800" baseline="-2500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(t)=</a:t>
            </a:r>
            <a:r>
              <a:rPr lang="de-DE" altLang="de-DE" sz="1800">
                <a:solidFill>
                  <a:srgbClr val="000000"/>
                </a:solidFill>
              </a:rPr>
              <a:t>100 and the indices of the following years are the calculated recursively</a:t>
            </a: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GDP(</a:t>
            </a:r>
            <a:r>
              <a:rPr lang="de-DE" altLang="de-DE" sz="1800" dirty="0">
                <a:solidFill>
                  <a:srgbClr val="000000"/>
                </a:solidFill>
              </a:rPr>
              <a:t>t+</a:t>
            </a:r>
            <a:r>
              <a:rPr lang="de-DE" altLang="de-DE" sz="1800">
                <a:solidFill>
                  <a:srgbClr val="000000"/>
                </a:solidFill>
              </a:rPr>
              <a:t>1)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(t+1)	=	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</a:t>
            </a:r>
            <a:r>
              <a:rPr lang="de-DE" altLang="de-DE" sz="1800">
                <a:solidFill>
                  <a:srgbClr val="000000"/>
                </a:solidFill>
              </a:rPr>
              <a:t>   GDP(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  <a:r>
              <a:rPr lang="de-DE" altLang="de-DE" sz="1800">
                <a:solidFill>
                  <a:srgbClr val="000000"/>
                </a:solidFill>
              </a:rPr>
              <a:t>) in prices of </a:t>
            </a:r>
            <a:r>
              <a:rPr lang="de-DE" altLang="de-DE" sz="1800" dirty="0">
                <a:solidFill>
                  <a:srgbClr val="000000"/>
                </a:solidFill>
              </a:rPr>
              <a:t>t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(t+1)+P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(t+1)+…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=	 Index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real</a:t>
            </a:r>
            <a:r>
              <a:rPr lang="de-DE" altLang="de-DE" sz="18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1800" dirty="0">
                <a:solidFill>
                  <a:srgbClr val="000000"/>
                </a:solidFill>
              </a:rPr>
              <a:t>								   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(t)+P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 •X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dirty="0">
                <a:solidFill>
                  <a:srgbClr val="000000"/>
                </a:solidFill>
              </a:rPr>
              <a:t>(t)+…</a:t>
            </a: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18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1800">
                <a:solidFill>
                  <a:srgbClr val="000000"/>
                </a:solidFill>
              </a:rPr>
              <a:t>with </a:t>
            </a:r>
            <a:r>
              <a:rPr lang="de-DE" altLang="de-DE" sz="1800" dirty="0">
                <a:solidFill>
                  <a:srgbClr val="000000"/>
                </a:solidFill>
              </a:rPr>
              <a:t>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P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 baseline="-25000">
                <a:solidFill>
                  <a:srgbClr val="000000"/>
                </a:solidFill>
              </a:rPr>
              <a:t>,</a:t>
            </a:r>
            <a:r>
              <a:rPr lang="de-DE" altLang="de-DE" sz="1800">
                <a:solidFill>
                  <a:srgbClr val="000000"/>
                </a:solidFill>
              </a:rPr>
              <a:t>… prices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1,2,… ;X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1</a:t>
            </a:r>
            <a:r>
              <a:rPr lang="de-DE" altLang="de-DE" sz="1800" dirty="0">
                <a:solidFill>
                  <a:srgbClr val="000000"/>
                </a:solidFill>
              </a:rPr>
              <a:t>, X</a:t>
            </a:r>
            <a:r>
              <a:rPr lang="de-DE" altLang="de-DE" sz="1800" baseline="-25000" dirty="0">
                <a:solidFill>
                  <a:srgbClr val="000000"/>
                </a:solidFill>
              </a:rPr>
              <a:t>2</a:t>
            </a:r>
            <a:r>
              <a:rPr lang="de-DE" altLang="de-DE" sz="1800">
                <a:solidFill>
                  <a:srgbClr val="000000"/>
                </a:solidFill>
              </a:rPr>
              <a:t>,…  quantities of goods an services </a:t>
            </a:r>
            <a:r>
              <a:rPr lang="de-DE" altLang="de-DE" sz="1800" dirty="0">
                <a:solidFill>
                  <a:srgbClr val="000000"/>
                </a:solidFill>
              </a:rPr>
              <a:t>1,2</a:t>
            </a:r>
            <a:r>
              <a:rPr lang="de-DE" altLang="de-DE" sz="1800">
                <a:solidFill>
                  <a:srgbClr val="000000"/>
                </a:solidFill>
              </a:rPr>
              <a:t>,…  and time t</a:t>
            </a:r>
            <a:endParaRPr lang="de-DE" altLang="de-DE" sz="1800" dirty="0">
              <a:solidFill>
                <a:srgbClr val="000000"/>
              </a:solidFill>
            </a:endParaRPr>
          </a:p>
        </p:txBody>
      </p:sp>
      <p:cxnSp>
        <p:nvCxnSpPr>
          <p:cNvPr id="4" name="Gerade Verbindung 3"/>
          <p:cNvCxnSpPr/>
          <p:nvPr/>
        </p:nvCxnSpPr>
        <p:spPr>
          <a:xfrm>
            <a:off x="3500100" y="3927432"/>
            <a:ext cx="3200893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Gerade Verbindung 8"/>
          <p:cNvCxnSpPr/>
          <p:nvPr/>
        </p:nvCxnSpPr>
        <p:spPr>
          <a:xfrm>
            <a:off x="3215932" y="5009885"/>
            <a:ext cx="398478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Rechteck 12">
            <a:extLst>
              <a:ext uri="{FF2B5EF4-FFF2-40B4-BE49-F238E27FC236}">
                <a16:creationId xmlns:a16="http://schemas.microsoft.com/office/drawing/2014/main" id="{693BA297-718A-4B74-9C56-93ED74B98B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4E3784FC-3D6C-059E-7B24-AA40F93FC658}"/>
                  </a:ext>
                </a:extLst>
              </p14:cNvPr>
              <p14:cNvContentPartPr/>
              <p14:nvPr/>
            </p14:nvContentPartPr>
            <p14:xfrm>
              <a:off x="3755324" y="3765268"/>
              <a:ext cx="931680" cy="34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4E3784FC-3D6C-059E-7B24-AA40F93FC658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3746684" y="3756268"/>
                <a:ext cx="9493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">
            <p14:nvContentPartPr>
              <p14:cNvPr id="10" name="Freihand 9">
                <a:extLst>
                  <a:ext uri="{FF2B5EF4-FFF2-40B4-BE49-F238E27FC236}">
                    <a16:creationId xmlns:a16="http://schemas.microsoft.com/office/drawing/2014/main" id="{1BC68F0E-C93B-F305-234B-05D80ACB87F8}"/>
                  </a:ext>
                </a:extLst>
              </p14:cNvPr>
              <p14:cNvContentPartPr/>
              <p14:nvPr/>
            </p14:nvContentPartPr>
            <p14:xfrm>
              <a:off x="3861524" y="4332988"/>
              <a:ext cx="1972800" cy="88200"/>
            </p14:xfrm>
          </p:contentPart>
        </mc:Choice>
        <mc:Fallback xmlns="">
          <p:pic>
            <p:nvPicPr>
              <p:cNvPr id="10" name="Freihand 9">
                <a:extLst>
                  <a:ext uri="{FF2B5EF4-FFF2-40B4-BE49-F238E27FC236}">
                    <a16:creationId xmlns:a16="http://schemas.microsoft.com/office/drawing/2014/main" id="{1BC68F0E-C93B-F305-234B-05D80ACB87F8}"/>
                  </a:ext>
                </a:extLst>
              </p:cNvPr>
              <p:cNvPicPr/>
              <p:nvPr/>
            </p:nvPicPr>
            <p:blipFill>
              <a:blip r:embed="rId6"/>
              <a:stretch>
                <a:fillRect/>
              </a:stretch>
            </p:blipFill>
            <p:spPr>
              <a:xfrm>
                <a:off x="3852524" y="4323988"/>
                <a:ext cx="1990440" cy="10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">
            <p14:nvContentPartPr>
              <p14:cNvPr id="11" name="Freihand 10">
                <a:extLst>
                  <a:ext uri="{FF2B5EF4-FFF2-40B4-BE49-F238E27FC236}">
                    <a16:creationId xmlns:a16="http://schemas.microsoft.com/office/drawing/2014/main" id="{01D6CF61-0C3D-EC52-02C8-97BC033B4235}"/>
                  </a:ext>
                </a:extLst>
              </p14:cNvPr>
              <p14:cNvContentPartPr/>
              <p14:nvPr/>
            </p14:nvContentPartPr>
            <p14:xfrm>
              <a:off x="2358884" y="4093948"/>
              <a:ext cx="957600" cy="25920"/>
            </p14:xfrm>
          </p:contentPart>
        </mc:Choice>
        <mc:Fallback xmlns="">
          <p:pic>
            <p:nvPicPr>
              <p:cNvPr id="11" name="Freihand 10">
                <a:extLst>
                  <a:ext uri="{FF2B5EF4-FFF2-40B4-BE49-F238E27FC236}">
                    <a16:creationId xmlns:a16="http://schemas.microsoft.com/office/drawing/2014/main" id="{01D6CF61-0C3D-EC52-02C8-97BC033B4235}"/>
                  </a:ext>
                </a:extLst>
              </p:cNvPr>
              <p:cNvPicPr/>
              <p:nvPr/>
            </p:nvPicPr>
            <p:blipFill>
              <a:blip r:embed="rId8"/>
              <a:stretch>
                <a:fillRect/>
              </a:stretch>
            </p:blipFill>
            <p:spPr>
              <a:xfrm>
                <a:off x="2349884" y="4084948"/>
                <a:ext cx="975240" cy="43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9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1B5AA0F1-F0BA-A10A-D3EB-D604B3952F4D}"/>
                  </a:ext>
                </a:extLst>
              </p14:cNvPr>
              <p14:cNvContentPartPr/>
              <p14:nvPr/>
            </p14:nvContentPartPr>
            <p14:xfrm>
              <a:off x="541244" y="4113028"/>
              <a:ext cx="1168920" cy="5400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1B5AA0F1-F0BA-A10A-D3EB-D604B3952F4D}"/>
                  </a:ext>
                </a:extLst>
              </p:cNvPr>
              <p:cNvPicPr/>
              <p:nvPr/>
            </p:nvPicPr>
            <p:blipFill>
              <a:blip r:embed="rId10"/>
              <a:stretch>
                <a:fillRect/>
              </a:stretch>
            </p:blipFill>
            <p:spPr>
              <a:xfrm>
                <a:off x="532604" y="4104388"/>
                <a:ext cx="118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">
            <p14:nvContentPartPr>
              <p14:cNvPr id="14" name="Freihand 13">
                <a:extLst>
                  <a:ext uri="{FF2B5EF4-FFF2-40B4-BE49-F238E27FC236}">
                    <a16:creationId xmlns:a16="http://schemas.microsoft.com/office/drawing/2014/main" id="{1B6A4F37-B9C4-559E-B345-0EC145F745AA}"/>
                  </a:ext>
                </a:extLst>
              </p14:cNvPr>
              <p14:cNvContentPartPr/>
              <p14:nvPr/>
            </p14:nvContentPartPr>
            <p14:xfrm>
              <a:off x="560324" y="2937268"/>
              <a:ext cx="1528920" cy="54000"/>
            </p14:xfrm>
          </p:contentPart>
        </mc:Choice>
        <mc:Fallback xmlns="">
          <p:pic>
            <p:nvPicPr>
              <p:cNvPr id="14" name="Freihand 13">
                <a:extLst>
                  <a:ext uri="{FF2B5EF4-FFF2-40B4-BE49-F238E27FC236}">
                    <a16:creationId xmlns:a16="http://schemas.microsoft.com/office/drawing/2014/main" id="{1B6A4F37-B9C4-559E-B345-0EC145F745AA}"/>
                  </a:ext>
                </a:extLst>
              </p:cNvPr>
              <p:cNvPicPr/>
              <p:nvPr/>
            </p:nvPicPr>
            <p:blipFill>
              <a:blip r:embed="rId12"/>
              <a:stretch>
                <a:fillRect/>
              </a:stretch>
            </p:blipFill>
            <p:spPr>
              <a:xfrm>
                <a:off x="551324" y="2928268"/>
                <a:ext cx="1546560" cy="71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019E40BE-47DE-A3D2-6F16-D73E6D4A1F16}"/>
                  </a:ext>
                </a:extLst>
              </p14:cNvPr>
              <p14:cNvContentPartPr/>
              <p14:nvPr/>
            </p14:nvContentPartPr>
            <p14:xfrm>
              <a:off x="620804" y="2922868"/>
              <a:ext cx="1460520" cy="8244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019E40BE-47DE-A3D2-6F16-D73E6D4A1F16}"/>
                  </a:ext>
                </a:extLst>
              </p:cNvPr>
              <p:cNvPicPr/>
              <p:nvPr/>
            </p:nvPicPr>
            <p:blipFill>
              <a:blip r:embed="rId14"/>
              <a:stretch>
                <a:fillRect/>
              </a:stretch>
            </p:blipFill>
            <p:spPr>
              <a:xfrm>
                <a:off x="611804" y="2913868"/>
                <a:ext cx="147816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E8F555E2-529B-7C3E-36DB-32DF7C47262B}"/>
                  </a:ext>
                </a:extLst>
              </p14:cNvPr>
              <p14:cNvContentPartPr/>
              <p14:nvPr/>
            </p14:nvContentPartPr>
            <p14:xfrm>
              <a:off x="6011804" y="1508428"/>
              <a:ext cx="1091880" cy="4968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E8F555E2-529B-7C3E-36DB-32DF7C47262B}"/>
                  </a:ext>
                </a:extLst>
              </p:cNvPr>
              <p:cNvPicPr/>
              <p:nvPr/>
            </p:nvPicPr>
            <p:blipFill>
              <a:blip r:embed="rId16"/>
              <a:stretch>
                <a:fillRect/>
              </a:stretch>
            </p:blipFill>
            <p:spPr>
              <a:xfrm>
                <a:off x="6003164" y="1499788"/>
                <a:ext cx="1109520" cy="67320"/>
              </a:xfrm>
              <a:prstGeom prst="rect">
                <a:avLst/>
              </a:prstGeom>
            </p:spPr>
          </p:pic>
        </mc:Fallback>
      </mc:AlternateContent>
      <p:grpSp>
        <p:nvGrpSpPr>
          <p:cNvPr id="28" name="Gruppieren 27">
            <a:extLst>
              <a:ext uri="{FF2B5EF4-FFF2-40B4-BE49-F238E27FC236}">
                <a16:creationId xmlns:a16="http://schemas.microsoft.com/office/drawing/2014/main" id="{B70CF191-9F6A-FB37-19C0-77D738D8FAD1}"/>
              </a:ext>
            </a:extLst>
          </p:cNvPr>
          <p:cNvGrpSpPr/>
          <p:nvPr/>
        </p:nvGrpSpPr>
        <p:grpSpPr>
          <a:xfrm>
            <a:off x="2610884" y="2967508"/>
            <a:ext cx="1557360" cy="210240"/>
            <a:chOff x="2610884" y="2967508"/>
            <a:chExt cx="1557360" cy="210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1106E885-0156-4EEC-AB9E-1D26245C0E0C}"/>
                    </a:ext>
                  </a:extLst>
                </p14:cNvPr>
                <p14:cNvContentPartPr/>
                <p14:nvPr/>
              </p14:nvContentPartPr>
              <p14:xfrm>
                <a:off x="2610884" y="3008908"/>
                <a:ext cx="144720" cy="14040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1106E885-0156-4EEC-AB9E-1D26245C0E0C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2601884" y="3000268"/>
                  <a:ext cx="16236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764B74E4-DD4E-748F-78F6-4D39D41328F1}"/>
                    </a:ext>
                  </a:extLst>
                </p14:cNvPr>
                <p14:cNvContentPartPr/>
                <p14:nvPr/>
              </p14:nvContentPartPr>
              <p14:xfrm>
                <a:off x="2779004" y="2975788"/>
                <a:ext cx="133920" cy="16920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764B74E4-DD4E-748F-78F6-4D39D41328F1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2770004" y="2966788"/>
                  <a:ext cx="151560" cy="18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E23A79C0-C00A-E429-E6A7-C03A51F20FEE}"/>
                    </a:ext>
                  </a:extLst>
                </p14:cNvPr>
                <p14:cNvContentPartPr/>
                <p14:nvPr/>
              </p14:nvContentPartPr>
              <p14:xfrm>
                <a:off x="2963324" y="3056428"/>
                <a:ext cx="263520" cy="878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E23A79C0-C00A-E429-E6A7-C03A51F20FEE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2954684" y="3047428"/>
                  <a:ext cx="28116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9B611809-5708-A194-7675-8A13AC26F1D8}"/>
                    </a:ext>
                  </a:extLst>
                </p14:cNvPr>
                <p14:cNvContentPartPr/>
                <p14:nvPr/>
              </p14:nvContentPartPr>
              <p14:xfrm>
                <a:off x="3178244" y="3001708"/>
                <a:ext cx="5760" cy="14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9B611809-5708-A194-7675-8A13AC26F1D8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3169244" y="2992708"/>
                  <a:ext cx="2340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1710E357-9D98-C835-9B4C-4573E1FD5B67}"/>
                    </a:ext>
                  </a:extLst>
                </p14:cNvPr>
                <p14:cNvContentPartPr/>
                <p14:nvPr/>
              </p14:nvContentPartPr>
              <p14:xfrm>
                <a:off x="3471284" y="2970748"/>
                <a:ext cx="32760" cy="20700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1710E357-9D98-C835-9B4C-4573E1FD5B67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3462644" y="2962108"/>
                  <a:ext cx="50400" cy="22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E0E3CDF6-8A72-3BEA-B5E2-84CA2575BD0E}"/>
                    </a:ext>
                  </a:extLst>
                </p14:cNvPr>
                <p14:cNvContentPartPr/>
                <p14:nvPr/>
              </p14:nvContentPartPr>
              <p14:xfrm>
                <a:off x="3392084" y="3096028"/>
                <a:ext cx="170640" cy="712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E0E3CDF6-8A72-3BEA-B5E2-84CA2575BD0E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3383084" y="3087028"/>
                  <a:ext cx="18828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B824C20D-42EB-C6DE-40CC-28564F8B577A}"/>
                    </a:ext>
                  </a:extLst>
                </p14:cNvPr>
                <p14:cNvContentPartPr/>
                <p14:nvPr/>
              </p14:nvContentPartPr>
              <p14:xfrm>
                <a:off x="3362924" y="2967508"/>
                <a:ext cx="349560" cy="1584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B824C20D-42EB-C6DE-40CC-28564F8B577A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3353924" y="2958508"/>
                  <a:ext cx="3672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0A3C709F-1368-46AC-A018-A2300E5390A9}"/>
                    </a:ext>
                  </a:extLst>
                </p14:cNvPr>
                <p14:cNvContentPartPr/>
                <p14:nvPr/>
              </p14:nvContentPartPr>
              <p14:xfrm>
                <a:off x="3740204" y="2972548"/>
                <a:ext cx="146880" cy="1245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0A3C709F-1368-46AC-A018-A2300E5390A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3731564" y="2963548"/>
                  <a:ext cx="16452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FC78D37B-E779-CFC4-8087-BD6E01A27332}"/>
                    </a:ext>
                  </a:extLst>
                </p14:cNvPr>
                <p14:cNvContentPartPr/>
                <p14:nvPr/>
              </p14:nvContentPartPr>
              <p14:xfrm>
                <a:off x="3898604" y="2986588"/>
                <a:ext cx="269640" cy="1382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FC78D37B-E779-CFC4-8087-BD6E01A27332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3889604" y="2977948"/>
                  <a:ext cx="287280" cy="1558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Gruppieren 31">
            <a:extLst>
              <a:ext uri="{FF2B5EF4-FFF2-40B4-BE49-F238E27FC236}">
                <a16:creationId xmlns:a16="http://schemas.microsoft.com/office/drawing/2014/main" id="{9F7ED68D-2846-3830-EC6B-2D9A81229E06}"/>
              </a:ext>
            </a:extLst>
          </p:cNvPr>
          <p:cNvGrpSpPr/>
          <p:nvPr/>
        </p:nvGrpSpPr>
        <p:grpSpPr>
          <a:xfrm>
            <a:off x="434324" y="3317068"/>
            <a:ext cx="7346520" cy="1314000"/>
            <a:chOff x="434324" y="3317068"/>
            <a:chExt cx="7346520" cy="13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704463FC-5241-84E5-F8B8-2C21EBB808D7}"/>
                    </a:ext>
                  </a:extLst>
                </p14:cNvPr>
                <p14:cNvContentPartPr/>
                <p14:nvPr/>
              </p14:nvContentPartPr>
              <p14:xfrm>
                <a:off x="5756924" y="3732868"/>
                <a:ext cx="145440" cy="1512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704463FC-5241-84E5-F8B8-2C21EBB808D7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5747924" y="3723868"/>
                  <a:ext cx="16308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CB19AF5A-800E-164B-5BA9-0F7C18B18F52}"/>
                    </a:ext>
                  </a:extLst>
                </p14:cNvPr>
                <p14:cNvContentPartPr/>
                <p14:nvPr/>
              </p14:nvContentPartPr>
              <p14:xfrm>
                <a:off x="4913084" y="3756268"/>
                <a:ext cx="1027800" cy="237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CB19AF5A-800E-164B-5BA9-0F7C18B18F52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4904444" y="3747268"/>
                  <a:ext cx="10454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54567662-6C97-DD28-1B64-1E415B0C4CFD}"/>
                    </a:ext>
                  </a:extLst>
                </p14:cNvPr>
                <p14:cNvContentPartPr/>
                <p14:nvPr/>
              </p14:nvContentPartPr>
              <p14:xfrm>
                <a:off x="2746244" y="3317068"/>
                <a:ext cx="7560" cy="26712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54567662-6C97-DD28-1B64-1E415B0C4CF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2737244" y="3308428"/>
                  <a:ext cx="25200" cy="28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0D4BD259-67CC-B833-1EE3-102D780D2926}"/>
                    </a:ext>
                  </a:extLst>
                </p14:cNvPr>
                <p14:cNvContentPartPr/>
                <p14:nvPr/>
              </p14:nvContentPartPr>
              <p14:xfrm>
                <a:off x="2694764" y="3448108"/>
                <a:ext cx="128160" cy="15948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0D4BD259-67CC-B833-1EE3-102D780D2926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86124" y="3439108"/>
                  <a:ext cx="14580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30A7D0EB-9464-4E59-0A62-15DBEEFBC364}"/>
                    </a:ext>
                  </a:extLst>
                </p14:cNvPr>
                <p14:cNvContentPartPr/>
                <p14:nvPr/>
              </p14:nvContentPartPr>
              <p14:xfrm>
                <a:off x="5962484" y="3343708"/>
                <a:ext cx="421200" cy="360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30A7D0EB-9464-4E59-0A62-15DBEEFBC364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5953844" y="3335068"/>
                  <a:ext cx="438840" cy="2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C256A41E-506E-C294-F249-3EB3D0E0B783}"/>
                    </a:ext>
                  </a:extLst>
                </p14:cNvPr>
                <p14:cNvContentPartPr/>
                <p14:nvPr/>
              </p14:nvContentPartPr>
              <p14:xfrm>
                <a:off x="434324" y="3319228"/>
                <a:ext cx="7346520" cy="13118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C256A41E-506E-C294-F249-3EB3D0E0B783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25324" y="3310588"/>
                  <a:ext cx="7364160" cy="1329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">
            <p14:nvContentPartPr>
              <p14:cNvPr id="33" name="Freihand 32">
                <a:extLst>
                  <a:ext uri="{FF2B5EF4-FFF2-40B4-BE49-F238E27FC236}">
                    <a16:creationId xmlns:a16="http://schemas.microsoft.com/office/drawing/2014/main" id="{88864105-A31C-B012-97D8-E5A1CC53B206}"/>
                  </a:ext>
                </a:extLst>
              </p14:cNvPr>
              <p14:cNvContentPartPr/>
              <p14:nvPr/>
            </p14:nvContentPartPr>
            <p14:xfrm>
              <a:off x="3531404" y="4897828"/>
              <a:ext cx="3172320" cy="72720"/>
            </p14:xfrm>
          </p:contentPart>
        </mc:Choice>
        <mc:Fallback xmlns="">
          <p:pic>
            <p:nvPicPr>
              <p:cNvPr id="33" name="Freihand 32">
                <a:extLst>
                  <a:ext uri="{FF2B5EF4-FFF2-40B4-BE49-F238E27FC236}">
                    <a16:creationId xmlns:a16="http://schemas.microsoft.com/office/drawing/2014/main" id="{88864105-A31C-B012-97D8-E5A1CC53B206}"/>
                  </a:ext>
                </a:extLst>
              </p:cNvPr>
              <p:cNvPicPr/>
              <p:nvPr/>
            </p:nvPicPr>
            <p:blipFill>
              <a:blip r:embed="rId48"/>
              <a:stretch>
                <a:fillRect/>
              </a:stretch>
            </p:blipFill>
            <p:spPr>
              <a:xfrm>
                <a:off x="3522764" y="4888828"/>
                <a:ext cx="3189960" cy="90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">
            <p14:nvContentPartPr>
              <p14:cNvPr id="34" name="Freihand 33">
                <a:extLst>
                  <a:ext uri="{FF2B5EF4-FFF2-40B4-BE49-F238E27FC236}">
                    <a16:creationId xmlns:a16="http://schemas.microsoft.com/office/drawing/2014/main" id="{E2EBA59E-F2C0-8652-7989-605FF339674E}"/>
                  </a:ext>
                </a:extLst>
              </p14:cNvPr>
              <p14:cNvContentPartPr/>
              <p14:nvPr/>
            </p14:nvContentPartPr>
            <p14:xfrm>
              <a:off x="3749564" y="5364028"/>
              <a:ext cx="3214800" cy="151200"/>
            </p14:xfrm>
          </p:contentPart>
        </mc:Choice>
        <mc:Fallback xmlns="">
          <p:pic>
            <p:nvPicPr>
              <p:cNvPr id="34" name="Freihand 33">
                <a:extLst>
                  <a:ext uri="{FF2B5EF4-FFF2-40B4-BE49-F238E27FC236}">
                    <a16:creationId xmlns:a16="http://schemas.microsoft.com/office/drawing/2014/main" id="{E2EBA59E-F2C0-8652-7989-605FF339674E}"/>
                  </a:ext>
                </a:extLst>
              </p:cNvPr>
              <p:cNvPicPr/>
              <p:nvPr/>
            </p:nvPicPr>
            <p:blipFill>
              <a:blip r:embed="rId50"/>
              <a:stretch>
                <a:fillRect/>
              </a:stretch>
            </p:blipFill>
            <p:spPr>
              <a:xfrm>
                <a:off x="3740924" y="5355028"/>
                <a:ext cx="3232440" cy="16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E4AE52D3-4296-C347-01B9-107FB07424E2}"/>
                  </a:ext>
                </a:extLst>
              </p14:cNvPr>
              <p14:cNvContentPartPr/>
              <p14:nvPr/>
            </p14:nvContentPartPr>
            <p14:xfrm>
              <a:off x="2390204" y="4049668"/>
              <a:ext cx="877680" cy="10656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E4AE52D3-4296-C347-01B9-107FB07424E2}"/>
                  </a:ext>
                </a:extLst>
              </p:cNvPr>
              <p:cNvPicPr/>
              <p:nvPr/>
            </p:nvPicPr>
            <p:blipFill>
              <a:blip r:embed="rId52"/>
              <a:stretch>
                <a:fillRect/>
              </a:stretch>
            </p:blipFill>
            <p:spPr>
              <a:xfrm>
                <a:off x="2381564" y="4041028"/>
                <a:ext cx="89532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">
            <p14:nvContentPartPr>
              <p14:cNvPr id="36" name="Freihand 35">
                <a:extLst>
                  <a:ext uri="{FF2B5EF4-FFF2-40B4-BE49-F238E27FC236}">
                    <a16:creationId xmlns:a16="http://schemas.microsoft.com/office/drawing/2014/main" id="{398AD21C-34DC-20D7-4642-25FC428F94B6}"/>
                  </a:ext>
                </a:extLst>
              </p14:cNvPr>
              <p14:cNvContentPartPr/>
              <p14:nvPr/>
            </p14:nvContentPartPr>
            <p14:xfrm>
              <a:off x="2461124" y="4096468"/>
              <a:ext cx="865800" cy="53640"/>
            </p14:xfrm>
          </p:contentPart>
        </mc:Choice>
        <mc:Fallback xmlns="">
          <p:pic>
            <p:nvPicPr>
              <p:cNvPr id="36" name="Freihand 35">
                <a:extLst>
                  <a:ext uri="{FF2B5EF4-FFF2-40B4-BE49-F238E27FC236}">
                    <a16:creationId xmlns:a16="http://schemas.microsoft.com/office/drawing/2014/main" id="{398AD21C-34DC-20D7-4642-25FC428F94B6}"/>
                  </a:ext>
                </a:extLst>
              </p:cNvPr>
              <p:cNvPicPr/>
              <p:nvPr/>
            </p:nvPicPr>
            <p:blipFill>
              <a:blip r:embed="rId54"/>
              <a:stretch>
                <a:fillRect/>
              </a:stretch>
            </p:blipFill>
            <p:spPr>
              <a:xfrm>
                <a:off x="2452484" y="4087828"/>
                <a:ext cx="883440" cy="71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C70991C1-7E0B-4AE3-9449-C569FD2E5EAD}"/>
                  </a:ext>
                </a:extLst>
              </p14:cNvPr>
              <p14:cNvContentPartPr/>
              <p14:nvPr/>
            </p14:nvContentPartPr>
            <p14:xfrm>
              <a:off x="3573918" y="3294039"/>
              <a:ext cx="1125720" cy="59652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C70991C1-7E0B-4AE3-9449-C569FD2E5EAD}"/>
                  </a:ext>
                </a:extLst>
              </p:cNvPr>
              <p:cNvPicPr/>
              <p:nvPr/>
            </p:nvPicPr>
            <p:blipFill>
              <a:blip r:embed="rId56"/>
              <a:stretch>
                <a:fillRect/>
              </a:stretch>
            </p:blipFill>
            <p:spPr>
              <a:xfrm>
                <a:off x="3569598" y="3289719"/>
                <a:ext cx="1134360" cy="60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">
            <p14:nvContentPartPr>
              <p14:cNvPr id="29" name="Freihand 28">
                <a:extLst>
                  <a:ext uri="{FF2B5EF4-FFF2-40B4-BE49-F238E27FC236}">
                    <a16:creationId xmlns:a16="http://schemas.microsoft.com/office/drawing/2014/main" id="{3614FC15-0887-4AA3-B7B6-716F1A29930D}"/>
                  </a:ext>
                </a:extLst>
              </p14:cNvPr>
              <p14:cNvContentPartPr/>
              <p14:nvPr/>
            </p14:nvContentPartPr>
            <p14:xfrm>
              <a:off x="4939038" y="3386919"/>
              <a:ext cx="1102680" cy="509040"/>
            </p14:xfrm>
          </p:contentPart>
        </mc:Choice>
        <mc:Fallback xmlns="">
          <p:pic>
            <p:nvPicPr>
              <p:cNvPr id="29" name="Freihand 28">
                <a:extLst>
                  <a:ext uri="{FF2B5EF4-FFF2-40B4-BE49-F238E27FC236}">
                    <a16:creationId xmlns:a16="http://schemas.microsoft.com/office/drawing/2014/main" id="{3614FC15-0887-4AA3-B7B6-716F1A29930D}"/>
                  </a:ext>
                </a:extLst>
              </p:cNvPr>
              <p:cNvPicPr/>
              <p:nvPr/>
            </p:nvPicPr>
            <p:blipFill>
              <a:blip r:embed="rId58"/>
              <a:stretch>
                <a:fillRect/>
              </a:stretch>
            </p:blipFill>
            <p:spPr>
              <a:xfrm>
                <a:off x="4934718" y="3382599"/>
                <a:ext cx="1111320" cy="517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9">
            <p14:nvContentPartPr>
              <p14:cNvPr id="37" name="Freihand 36">
                <a:extLst>
                  <a:ext uri="{FF2B5EF4-FFF2-40B4-BE49-F238E27FC236}">
                    <a16:creationId xmlns:a16="http://schemas.microsoft.com/office/drawing/2014/main" id="{42A31D6E-1E0C-4E63-85C3-FD568062B1A9}"/>
                  </a:ext>
                </a:extLst>
              </p14:cNvPr>
              <p14:cNvContentPartPr/>
              <p14:nvPr/>
            </p14:nvContentPartPr>
            <p14:xfrm>
              <a:off x="3618918" y="3935199"/>
              <a:ext cx="1080720" cy="459720"/>
            </p14:xfrm>
          </p:contentPart>
        </mc:Choice>
        <mc:Fallback xmlns="">
          <p:pic>
            <p:nvPicPr>
              <p:cNvPr id="37" name="Freihand 36">
                <a:extLst>
                  <a:ext uri="{FF2B5EF4-FFF2-40B4-BE49-F238E27FC236}">
                    <a16:creationId xmlns:a16="http://schemas.microsoft.com/office/drawing/2014/main" id="{42A31D6E-1E0C-4E63-85C3-FD568062B1A9}"/>
                  </a:ext>
                </a:extLst>
              </p:cNvPr>
              <p:cNvPicPr/>
              <p:nvPr/>
            </p:nvPicPr>
            <p:blipFill>
              <a:blip r:embed="rId60"/>
              <a:stretch>
                <a:fillRect/>
              </a:stretch>
            </p:blipFill>
            <p:spPr>
              <a:xfrm>
                <a:off x="3614598" y="3930879"/>
                <a:ext cx="1089360" cy="46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61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D38C6E1D-FB3C-4EE3-8152-8FFA6D84E783}"/>
                  </a:ext>
                </a:extLst>
              </p14:cNvPr>
              <p14:cNvContentPartPr/>
              <p14:nvPr/>
            </p14:nvContentPartPr>
            <p14:xfrm>
              <a:off x="4764438" y="3979119"/>
              <a:ext cx="1173600" cy="4165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D38C6E1D-FB3C-4EE3-8152-8FFA6D84E783}"/>
                  </a:ext>
                </a:extLst>
              </p:cNvPr>
              <p:cNvPicPr/>
              <p:nvPr/>
            </p:nvPicPr>
            <p:blipFill>
              <a:blip r:embed="rId62"/>
              <a:stretch>
                <a:fillRect/>
              </a:stretch>
            </p:blipFill>
            <p:spPr>
              <a:xfrm>
                <a:off x="4760118" y="3974799"/>
                <a:ext cx="1182240" cy="425160"/>
              </a:xfrm>
              <a:prstGeom prst="rect">
                <a:avLst/>
              </a:prstGeom>
            </p:spPr>
          </p:pic>
        </mc:Fallback>
      </mc:AlternateContent>
      <p:grpSp>
        <p:nvGrpSpPr>
          <p:cNvPr id="46" name="Gruppieren 45">
            <a:extLst>
              <a:ext uri="{FF2B5EF4-FFF2-40B4-BE49-F238E27FC236}">
                <a16:creationId xmlns:a16="http://schemas.microsoft.com/office/drawing/2014/main" id="{01DE1EEB-DFD1-4E97-B4B0-18841ED71FA2}"/>
              </a:ext>
            </a:extLst>
          </p:cNvPr>
          <p:cNvGrpSpPr/>
          <p:nvPr/>
        </p:nvGrpSpPr>
        <p:grpSpPr>
          <a:xfrm>
            <a:off x="3646638" y="4821879"/>
            <a:ext cx="2728800" cy="82800"/>
            <a:chOff x="3646638" y="4821879"/>
            <a:chExt cx="2728800" cy="82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03B76402-B23D-4339-AA46-61A94B7FC41A}"/>
                    </a:ext>
                  </a:extLst>
                </p14:cNvPr>
                <p14:cNvContentPartPr/>
                <p14:nvPr/>
              </p14:nvContentPartPr>
              <p14:xfrm>
                <a:off x="4268358" y="4821879"/>
                <a:ext cx="30600" cy="9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03B76402-B23D-4339-AA46-61A94B7FC41A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4264038" y="4817559"/>
                  <a:ext cx="3924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DAF0399B-7512-494C-95EA-2E4B23826B22}"/>
                    </a:ext>
                  </a:extLst>
                </p14:cNvPr>
                <p14:cNvContentPartPr/>
                <p14:nvPr/>
              </p14:nvContentPartPr>
              <p14:xfrm>
                <a:off x="4194918" y="4855359"/>
                <a:ext cx="643320" cy="270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DAF0399B-7512-494C-95EA-2E4B23826B22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4190598" y="4851039"/>
                  <a:ext cx="651960" cy="3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A42EC8AD-A647-412D-A7F3-FCF5734DD619}"/>
                    </a:ext>
                  </a:extLst>
                </p14:cNvPr>
                <p14:cNvContentPartPr/>
                <p14:nvPr/>
              </p14:nvContentPartPr>
              <p14:xfrm>
                <a:off x="5613678" y="4885959"/>
                <a:ext cx="761760" cy="1872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A42EC8AD-A647-412D-A7F3-FCF5734DD61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5609358" y="4881639"/>
                  <a:ext cx="77040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2509DA6C-8953-40AF-B048-B5BD99F6397F}"/>
                    </a:ext>
                  </a:extLst>
                </p14:cNvPr>
                <p14:cNvContentPartPr/>
                <p14:nvPr/>
              </p14:nvContentPartPr>
              <p14:xfrm>
                <a:off x="3646638" y="4854279"/>
                <a:ext cx="398160" cy="450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2509DA6C-8953-40AF-B048-B5BD99F6397F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3642318" y="4849959"/>
                  <a:ext cx="40680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6B188050-61E7-4C4E-91DF-300710E43E28}"/>
                    </a:ext>
                  </a:extLst>
                </p14:cNvPr>
                <p14:cNvContentPartPr/>
                <p14:nvPr/>
              </p14:nvContentPartPr>
              <p14:xfrm>
                <a:off x="5020758" y="4853559"/>
                <a:ext cx="492480" cy="388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6B188050-61E7-4C4E-91DF-300710E43E28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5016438" y="4848879"/>
                  <a:ext cx="501120" cy="47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73">
            <p14:nvContentPartPr>
              <p14:cNvPr id="47" name="Freihand 46">
                <a:extLst>
                  <a:ext uri="{FF2B5EF4-FFF2-40B4-BE49-F238E27FC236}">
                    <a16:creationId xmlns:a16="http://schemas.microsoft.com/office/drawing/2014/main" id="{A6658810-3F9E-4FA0-89AC-D5D092B9B9FF}"/>
                  </a:ext>
                </a:extLst>
              </p14:cNvPr>
              <p14:cNvContentPartPr/>
              <p14:nvPr/>
            </p14:nvContentPartPr>
            <p14:xfrm>
              <a:off x="2108358" y="3609399"/>
              <a:ext cx="1299960" cy="683280"/>
            </p14:xfrm>
          </p:contentPart>
        </mc:Choice>
        <mc:Fallback xmlns="">
          <p:pic>
            <p:nvPicPr>
              <p:cNvPr id="47" name="Freihand 46">
                <a:extLst>
                  <a:ext uri="{FF2B5EF4-FFF2-40B4-BE49-F238E27FC236}">
                    <a16:creationId xmlns:a16="http://schemas.microsoft.com/office/drawing/2014/main" id="{A6658810-3F9E-4FA0-89AC-D5D092B9B9FF}"/>
                  </a:ext>
                </a:extLst>
              </p:cNvPr>
              <p:cNvPicPr/>
              <p:nvPr/>
            </p:nvPicPr>
            <p:blipFill>
              <a:blip r:embed="rId74"/>
              <a:stretch>
                <a:fillRect/>
              </a:stretch>
            </p:blipFill>
            <p:spPr>
              <a:xfrm>
                <a:off x="2104038" y="3605079"/>
                <a:ext cx="1308600" cy="691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5">
            <p14:nvContentPartPr>
              <p14:cNvPr id="54" name="Freihand 53">
                <a:extLst>
                  <a:ext uri="{FF2B5EF4-FFF2-40B4-BE49-F238E27FC236}">
                    <a16:creationId xmlns:a16="http://schemas.microsoft.com/office/drawing/2014/main" id="{42E777A4-7697-4ECE-B95B-3461A94210E2}"/>
                  </a:ext>
                </a:extLst>
              </p14:cNvPr>
              <p14:cNvContentPartPr/>
              <p14:nvPr/>
            </p14:nvContentPartPr>
            <p14:xfrm>
              <a:off x="3553398" y="3281079"/>
              <a:ext cx="2724120" cy="612720"/>
            </p14:xfrm>
          </p:contentPart>
        </mc:Choice>
        <mc:Fallback xmlns="">
          <p:pic>
            <p:nvPicPr>
              <p:cNvPr id="54" name="Freihand 53">
                <a:extLst>
                  <a:ext uri="{FF2B5EF4-FFF2-40B4-BE49-F238E27FC236}">
                    <a16:creationId xmlns:a16="http://schemas.microsoft.com/office/drawing/2014/main" id="{42E777A4-7697-4ECE-B95B-3461A94210E2}"/>
                  </a:ext>
                </a:extLst>
              </p:cNvPr>
              <p:cNvPicPr/>
              <p:nvPr/>
            </p:nvPicPr>
            <p:blipFill>
              <a:blip r:embed="rId76"/>
              <a:stretch>
                <a:fillRect/>
              </a:stretch>
            </p:blipFill>
            <p:spPr>
              <a:xfrm>
                <a:off x="3549078" y="3276759"/>
                <a:ext cx="2732760" cy="621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7">
            <p14:nvContentPartPr>
              <p14:cNvPr id="56" name="Freihand 55">
                <a:extLst>
                  <a:ext uri="{FF2B5EF4-FFF2-40B4-BE49-F238E27FC236}">
                    <a16:creationId xmlns:a16="http://schemas.microsoft.com/office/drawing/2014/main" id="{DA248445-E267-43FF-825D-69285E9635EE}"/>
                  </a:ext>
                </a:extLst>
              </p14:cNvPr>
              <p14:cNvContentPartPr/>
              <p14:nvPr/>
            </p14:nvContentPartPr>
            <p14:xfrm>
              <a:off x="3536478" y="3324279"/>
              <a:ext cx="2737080" cy="586800"/>
            </p14:xfrm>
          </p:contentPart>
        </mc:Choice>
        <mc:Fallback xmlns="">
          <p:pic>
            <p:nvPicPr>
              <p:cNvPr id="56" name="Freihand 55">
                <a:extLst>
                  <a:ext uri="{FF2B5EF4-FFF2-40B4-BE49-F238E27FC236}">
                    <a16:creationId xmlns:a16="http://schemas.microsoft.com/office/drawing/2014/main" id="{DA248445-E267-43FF-825D-69285E9635EE}"/>
                  </a:ext>
                </a:extLst>
              </p:cNvPr>
              <p:cNvPicPr/>
              <p:nvPr/>
            </p:nvPicPr>
            <p:blipFill>
              <a:blip r:embed="rId78"/>
              <a:stretch>
                <a:fillRect/>
              </a:stretch>
            </p:blipFill>
            <p:spPr>
              <a:xfrm>
                <a:off x="3532158" y="3319959"/>
                <a:ext cx="2745720" cy="59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79">
            <p14:nvContentPartPr>
              <p14:cNvPr id="51" name="Freihand 50">
                <a:extLst>
                  <a:ext uri="{FF2B5EF4-FFF2-40B4-BE49-F238E27FC236}">
                    <a16:creationId xmlns:a16="http://schemas.microsoft.com/office/drawing/2014/main" id="{11F9B0A6-3BAA-45A5-B674-1315072561A2}"/>
                  </a:ext>
                </a:extLst>
              </p14:cNvPr>
              <p14:cNvContentPartPr/>
              <p14:nvPr/>
            </p14:nvContentPartPr>
            <p14:xfrm>
              <a:off x="3639438" y="3827559"/>
              <a:ext cx="1080000" cy="41040"/>
            </p14:xfrm>
          </p:contentPart>
        </mc:Choice>
        <mc:Fallback xmlns="">
          <p:pic>
            <p:nvPicPr>
              <p:cNvPr id="51" name="Freihand 50">
                <a:extLst>
                  <a:ext uri="{FF2B5EF4-FFF2-40B4-BE49-F238E27FC236}">
                    <a16:creationId xmlns:a16="http://schemas.microsoft.com/office/drawing/2014/main" id="{11F9B0A6-3BAA-45A5-B674-1315072561A2}"/>
                  </a:ext>
                </a:extLst>
              </p:cNvPr>
              <p:cNvPicPr/>
              <p:nvPr/>
            </p:nvPicPr>
            <p:blipFill>
              <a:blip r:embed="rId80"/>
              <a:stretch>
                <a:fillRect/>
              </a:stretch>
            </p:blipFill>
            <p:spPr>
              <a:xfrm>
                <a:off x="3635118" y="3823239"/>
                <a:ext cx="108864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1">
            <p14:nvContentPartPr>
              <p14:cNvPr id="52" name="Freihand 51">
                <a:extLst>
                  <a:ext uri="{FF2B5EF4-FFF2-40B4-BE49-F238E27FC236}">
                    <a16:creationId xmlns:a16="http://schemas.microsoft.com/office/drawing/2014/main" id="{AD7D162A-3B81-4B90-A6C2-6A1F634C0437}"/>
                  </a:ext>
                </a:extLst>
              </p14:cNvPr>
              <p14:cNvContentPartPr/>
              <p14:nvPr/>
            </p14:nvContentPartPr>
            <p14:xfrm>
              <a:off x="4882158" y="3751959"/>
              <a:ext cx="1465920" cy="58680"/>
            </p14:xfrm>
          </p:contentPart>
        </mc:Choice>
        <mc:Fallback xmlns="">
          <p:pic>
            <p:nvPicPr>
              <p:cNvPr id="52" name="Freihand 51">
                <a:extLst>
                  <a:ext uri="{FF2B5EF4-FFF2-40B4-BE49-F238E27FC236}">
                    <a16:creationId xmlns:a16="http://schemas.microsoft.com/office/drawing/2014/main" id="{AD7D162A-3B81-4B90-A6C2-6A1F634C0437}"/>
                  </a:ext>
                </a:extLst>
              </p:cNvPr>
              <p:cNvPicPr/>
              <p:nvPr/>
            </p:nvPicPr>
            <p:blipFill>
              <a:blip r:embed="rId82"/>
              <a:stretch>
                <a:fillRect/>
              </a:stretch>
            </p:blipFill>
            <p:spPr>
              <a:xfrm>
                <a:off x="4877838" y="3747639"/>
                <a:ext cx="1474560" cy="67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83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F284751-F6C0-4912-83D9-3D24E17C4873}"/>
                  </a:ext>
                </a:extLst>
              </p14:cNvPr>
              <p14:cNvContentPartPr/>
              <p14:nvPr/>
            </p14:nvContentPartPr>
            <p14:xfrm>
              <a:off x="3619998" y="3889119"/>
              <a:ext cx="2548440" cy="57168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F284751-F6C0-4912-83D9-3D24E17C4873}"/>
                  </a:ext>
                </a:extLst>
              </p:cNvPr>
              <p:cNvPicPr/>
              <p:nvPr/>
            </p:nvPicPr>
            <p:blipFill>
              <a:blip r:embed="rId84"/>
              <a:stretch>
                <a:fillRect/>
              </a:stretch>
            </p:blipFill>
            <p:spPr>
              <a:xfrm>
                <a:off x="3615678" y="3884799"/>
                <a:ext cx="2557080" cy="580320"/>
              </a:xfrm>
              <a:prstGeom prst="rect">
                <a:avLst/>
              </a:prstGeom>
            </p:spPr>
          </p:pic>
        </mc:Fallback>
      </mc:AlternateContent>
      <p:grpSp>
        <p:nvGrpSpPr>
          <p:cNvPr id="61" name="Gruppieren 60">
            <a:extLst>
              <a:ext uri="{FF2B5EF4-FFF2-40B4-BE49-F238E27FC236}">
                <a16:creationId xmlns:a16="http://schemas.microsoft.com/office/drawing/2014/main" id="{FE3E3167-0F52-4BE8-BCF0-79D1A9E1E821}"/>
              </a:ext>
            </a:extLst>
          </p:cNvPr>
          <p:cNvGrpSpPr/>
          <p:nvPr/>
        </p:nvGrpSpPr>
        <p:grpSpPr>
          <a:xfrm>
            <a:off x="2101878" y="3425079"/>
            <a:ext cx="1471680" cy="952200"/>
            <a:chOff x="2101878" y="3425079"/>
            <a:chExt cx="1471680" cy="952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7932A551-2A48-498D-A633-5F269CC884E0}"/>
                    </a:ext>
                  </a:extLst>
                </p14:cNvPr>
                <p14:cNvContentPartPr/>
                <p14:nvPr/>
              </p14:nvContentPartPr>
              <p14:xfrm>
                <a:off x="2660238" y="3605439"/>
                <a:ext cx="53280" cy="1044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7932A551-2A48-498D-A633-5F269CC884E0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2655918" y="3601119"/>
                  <a:ext cx="61920" cy="1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6699B2E2-5D7B-480D-B4A2-DCF7C2E6EDF3}"/>
                    </a:ext>
                  </a:extLst>
                </p14:cNvPr>
                <p14:cNvContentPartPr/>
                <p14:nvPr/>
              </p14:nvContentPartPr>
              <p14:xfrm>
                <a:off x="2130678" y="3425079"/>
                <a:ext cx="1442160" cy="952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6699B2E2-5D7B-480D-B4A2-DCF7C2E6EDF3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2126358" y="3420759"/>
                  <a:ext cx="1450800" cy="9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B5F08033-B8C7-483B-9C18-7CFAA6AB3B8D}"/>
                    </a:ext>
                  </a:extLst>
                </p14:cNvPr>
                <p14:cNvContentPartPr/>
                <p14:nvPr/>
              </p14:nvContentPartPr>
              <p14:xfrm>
                <a:off x="2101878" y="3605799"/>
                <a:ext cx="1471680" cy="6667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B5F08033-B8C7-483B-9C18-7CFAA6AB3B8D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2097558" y="3601479"/>
                  <a:ext cx="1480320" cy="6753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91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15A3F441-6627-44A8-9547-D7E821BC170C}"/>
                  </a:ext>
                </a:extLst>
              </p14:cNvPr>
              <p14:cNvContentPartPr/>
              <p14:nvPr/>
            </p14:nvContentPartPr>
            <p14:xfrm>
              <a:off x="503478" y="4088199"/>
              <a:ext cx="1437480" cy="1245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15A3F441-6627-44A8-9547-D7E821BC170C}"/>
                  </a:ext>
                </a:extLst>
              </p:cNvPr>
              <p:cNvPicPr/>
              <p:nvPr/>
            </p:nvPicPr>
            <p:blipFill>
              <a:blip r:embed="rId92"/>
              <a:stretch>
                <a:fillRect/>
              </a:stretch>
            </p:blipFill>
            <p:spPr>
              <a:xfrm>
                <a:off x="499158" y="4083879"/>
                <a:ext cx="1446120" cy="13320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19470787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762828" y="0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Real economic growth and GDP-Deflator</a:t>
            </a:r>
            <a:endParaRPr sz="2540" dirty="0"/>
          </a:p>
        </p:txBody>
      </p:sp>
      <p:sp>
        <p:nvSpPr>
          <p:cNvPr id="7" name="Text Box 3"/>
          <p:cNvSpPr txBox="1">
            <a:spLocks noChangeArrowheads="1"/>
          </p:cNvSpPr>
          <p:nvPr/>
        </p:nvSpPr>
        <p:spPr bwMode="auto">
          <a:xfrm>
            <a:off x="178932" y="794899"/>
            <a:ext cx="8397032" cy="59607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  <p:txBody>
          <a:bodyPr wrap="square" lIns="81646" tIns="42456" rIns="81646" bIns="42456">
            <a:spAutoFit/>
          </a:bodyPr>
          <a:lstStyle>
            <a:lvl1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1pPr>
            <a:lvl2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2pPr>
            <a:lvl3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3pPr>
            <a:lvl4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4pPr>
            <a:lvl5pPr eaLnBrk="0" hangingPunct="0"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5pPr>
            <a:lvl6pPr marL="25146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6pPr>
            <a:lvl7pPr marL="29718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7pPr>
            <a:lvl8pPr marL="34290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8pPr>
            <a:lvl9pPr marL="3886200" indent="-228600" defTabSz="449263" eaLnBrk="0" fontAlgn="base" hangingPunct="0"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0" algn="l"/>
                <a:tab pos="447675" algn="l"/>
                <a:tab pos="896938" algn="l"/>
                <a:tab pos="1346200" algn="l"/>
                <a:tab pos="1795463" algn="l"/>
                <a:tab pos="2244725" algn="l"/>
                <a:tab pos="2693988" algn="l"/>
                <a:tab pos="3143250" algn="l"/>
                <a:tab pos="3592513" algn="l"/>
                <a:tab pos="4041775" algn="l"/>
                <a:tab pos="4491038" algn="l"/>
                <a:tab pos="4940300" algn="l"/>
                <a:tab pos="5389563" algn="l"/>
                <a:tab pos="5838825" algn="l"/>
                <a:tab pos="6288088" algn="l"/>
                <a:tab pos="6737350" algn="l"/>
                <a:tab pos="7186613" algn="l"/>
                <a:tab pos="7635875" algn="l"/>
                <a:tab pos="8085138" algn="l"/>
                <a:tab pos="8534400" algn="l"/>
                <a:tab pos="8983663" algn="l"/>
              </a:tabLst>
              <a:defRPr sz="2200">
                <a:solidFill>
                  <a:schemeClr val="bg1"/>
                </a:solidFill>
                <a:latin typeface="Times New Roman" pitchFamily="18" charset="0"/>
              </a:defRPr>
            </a:lvl9pPr>
          </a:lstStyle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change is the realtive change of the chain-index of real GDP:</a:t>
            </a: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</a:t>
            </a:r>
            <a:r>
              <a:rPr lang="de-DE" altLang="de-DE" sz="2000">
                <a:solidFill>
                  <a:srgbClr val="000000"/>
                </a:solidFill>
              </a:rPr>
              <a:t>        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 </a:t>
            </a:r>
            <a:r>
              <a:rPr lang="de-DE" altLang="de-DE" sz="2000">
                <a:solidFill>
                  <a:srgbClr val="000000"/>
                </a:solidFill>
              </a:rPr>
              <a:t>–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Real economic growth  </a:t>
            </a:r>
            <a:r>
              <a:rPr lang="de-DE" altLang="de-DE" sz="2000" dirty="0">
                <a:solidFill>
                  <a:srgbClr val="000000"/>
                </a:solidFill>
              </a:rPr>
              <a:t>= g(t)=   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	</a:t>
            </a:r>
            <a:r>
              <a:rPr lang="de-DE" altLang="de-DE" sz="2000">
                <a:solidFill>
                  <a:srgbClr val="000000"/>
                </a:solidFill>
              </a:rPr>
              <a:t>	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(t-1)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nom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BIP-</a:t>
            </a:r>
            <a:r>
              <a:rPr lang="de-DE" altLang="de-DE" sz="2000" dirty="0" err="1">
                <a:solidFill>
                  <a:srgbClr val="000000"/>
                </a:solidFill>
              </a:rPr>
              <a:t>Deflator</a:t>
            </a:r>
            <a:r>
              <a:rPr lang="de-DE" altLang="de-DE" sz="2000" dirty="0">
                <a:solidFill>
                  <a:srgbClr val="000000"/>
                </a:solidFill>
              </a:rPr>
              <a:t>(t)		=	      100</a:t>
            </a: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							 		</a:t>
            </a:r>
            <a:r>
              <a:rPr lang="de-DE" altLang="de-DE" sz="2000">
                <a:solidFill>
                  <a:srgbClr val="000000"/>
                </a:solidFill>
              </a:rPr>
              <a:t> GDP-Index</a:t>
            </a:r>
            <a:r>
              <a:rPr lang="de-DE" altLang="de-DE" sz="2000" baseline="-25000">
                <a:solidFill>
                  <a:srgbClr val="000000"/>
                </a:solidFill>
              </a:rPr>
              <a:t>real</a:t>
            </a:r>
            <a:r>
              <a:rPr lang="de-DE" altLang="de-DE" sz="2000" dirty="0">
                <a:solidFill>
                  <a:srgbClr val="000000"/>
                </a:solidFill>
              </a:rPr>
              <a:t>(t)</a:t>
            </a:r>
          </a:p>
          <a:p>
            <a:pPr eaLnBrk="1" hangingPunct="1">
              <a:buClrTx/>
            </a:pPr>
            <a:endParaRPr lang="de-DE" altLang="de-DE" sz="2000" dirty="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 dirty="0">
                <a:solidFill>
                  <a:srgbClr val="000000"/>
                </a:solidFill>
              </a:rPr>
              <a:t>	</a:t>
            </a: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The relative change of the BIP-Deflator represents the pure price effectof the realative change of nominal GDP</a:t>
            </a:r>
          </a:p>
          <a:p>
            <a:pPr eaLnBrk="1" hangingPunct="1">
              <a:buClrTx/>
            </a:pPr>
            <a:endParaRPr lang="de-DE" altLang="de-DE" sz="2000">
              <a:solidFill>
                <a:srgbClr val="000000"/>
              </a:solidFill>
            </a:endParaRPr>
          </a:p>
          <a:p>
            <a:pPr eaLnBrk="1" hangingPunct="1">
              <a:buClrTx/>
            </a:pPr>
            <a:r>
              <a:rPr lang="de-DE" altLang="de-DE" sz="2000">
                <a:solidFill>
                  <a:srgbClr val="000000"/>
                </a:solidFill>
              </a:rPr>
              <a:t>(in opposite to case, if real GDP would be calculated via a fixed price base, since then, the BIP-Deflator itself represents the price effect, </a:t>
            </a:r>
            <a:r>
              <a:rPr lang="de-DE" altLang="de-DE" sz="2000" b="1">
                <a:solidFill>
                  <a:srgbClr val="000000"/>
                </a:solidFill>
              </a:rPr>
              <a:t>be careful, if you read other text books!</a:t>
            </a:r>
            <a:r>
              <a:rPr lang="de-DE" altLang="de-DE" sz="2000">
                <a:solidFill>
                  <a:srgbClr val="000000"/>
                </a:solidFill>
              </a:rPr>
              <a:t>)</a:t>
            </a:r>
            <a:r>
              <a:rPr lang="de-DE" altLang="de-DE" sz="2177" dirty="0">
                <a:solidFill>
                  <a:srgbClr val="000000"/>
                </a:solidFill>
              </a:rPr>
              <a:t>			</a:t>
            </a:r>
          </a:p>
        </p:txBody>
      </p:sp>
      <p:cxnSp>
        <p:nvCxnSpPr>
          <p:cNvPr id="4" name="Gerade Verbindung 3"/>
          <p:cNvCxnSpPr/>
          <p:nvPr/>
        </p:nvCxnSpPr>
        <p:spPr>
          <a:xfrm>
            <a:off x="3725762" y="2240347"/>
            <a:ext cx="4572705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Gerade Verbindung 12"/>
          <p:cNvCxnSpPr/>
          <p:nvPr/>
        </p:nvCxnSpPr>
        <p:spPr>
          <a:xfrm>
            <a:off x="3899300" y="3759578"/>
            <a:ext cx="2286352" cy="0"/>
          </a:xfrm>
          <a:prstGeom prst="line">
            <a:avLst/>
          </a:prstGeom>
          <a:ln w="254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Rechteck 10">
            <a:extLst>
              <a:ext uri="{FF2B5EF4-FFF2-40B4-BE49-F238E27FC236}">
                <a16:creationId xmlns:a16="http://schemas.microsoft.com/office/drawing/2014/main" id="{9205ED76-9A0D-4275-9886-98A35D2E6376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mc:AlternateContent xmlns:mc="http://schemas.openxmlformats.org/markup-compatibility/2006" xmlns:p14="http://schemas.microsoft.com/office/powerpoint/2010/main">
        <mc:Choice Requires="p14">
          <p:contentPart p14:bwMode="auto" r:id="rId3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7792E4F8-82C9-F74C-323E-7527975B950F}"/>
                  </a:ext>
                </a:extLst>
              </p14:cNvPr>
              <p14:cNvContentPartPr/>
              <p14:nvPr/>
            </p14:nvContentPartPr>
            <p14:xfrm>
              <a:off x="4433204" y="2112868"/>
              <a:ext cx="1665720" cy="2916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7792E4F8-82C9-F74C-323E-7527975B950F}"/>
                  </a:ext>
                </a:extLst>
              </p:cNvPr>
              <p:cNvPicPr/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4424564" y="2104228"/>
                <a:ext cx="1683360" cy="46800"/>
              </a:xfrm>
              <a:prstGeom prst="rect">
                <a:avLst/>
              </a:prstGeom>
            </p:spPr>
          </p:pic>
        </mc:Fallback>
      </mc:AlternateContent>
      <p:grpSp>
        <p:nvGrpSpPr>
          <p:cNvPr id="12" name="Gruppieren 11">
            <a:extLst>
              <a:ext uri="{FF2B5EF4-FFF2-40B4-BE49-F238E27FC236}">
                <a16:creationId xmlns:a16="http://schemas.microsoft.com/office/drawing/2014/main" id="{333108FE-9CAA-0BC5-DFDB-65778B20720D}"/>
              </a:ext>
            </a:extLst>
          </p:cNvPr>
          <p:cNvGrpSpPr/>
          <p:nvPr/>
        </p:nvGrpSpPr>
        <p:grpSpPr>
          <a:xfrm>
            <a:off x="4840004" y="1333468"/>
            <a:ext cx="841320" cy="323640"/>
            <a:chOff x="4840004" y="1333468"/>
            <a:chExt cx="841320" cy="323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A34108BE-1829-C4A5-4803-AB8B38945D4A}"/>
                    </a:ext>
                  </a:extLst>
                </p14:cNvPr>
                <p14:cNvContentPartPr/>
                <p14:nvPr/>
              </p14:nvContentPartPr>
              <p14:xfrm>
                <a:off x="4927844" y="1333468"/>
                <a:ext cx="24480" cy="2574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A34108BE-1829-C4A5-4803-AB8B38945D4A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918844" y="1324828"/>
                  <a:ext cx="42120" cy="27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5" name="Freihand 4">
                  <a:extLst>
                    <a:ext uri="{FF2B5EF4-FFF2-40B4-BE49-F238E27FC236}">
                      <a16:creationId xmlns:a16="http://schemas.microsoft.com/office/drawing/2014/main" id="{D4038E5F-325F-6199-88D6-3FFF27EAEC13}"/>
                    </a:ext>
                  </a:extLst>
                </p14:cNvPr>
                <p14:cNvContentPartPr/>
                <p14:nvPr/>
              </p14:nvContentPartPr>
              <p14:xfrm>
                <a:off x="4840004" y="1462708"/>
                <a:ext cx="169920" cy="29160"/>
              </p14:xfrm>
            </p:contentPart>
          </mc:Choice>
          <mc:Fallback xmlns="">
            <p:pic>
              <p:nvPicPr>
                <p:cNvPr id="5" name="Freihand 4">
                  <a:extLst>
                    <a:ext uri="{FF2B5EF4-FFF2-40B4-BE49-F238E27FC236}">
                      <a16:creationId xmlns:a16="http://schemas.microsoft.com/office/drawing/2014/main" id="{D4038E5F-325F-6199-88D6-3FFF27EAEC13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831364" y="1453708"/>
                  <a:ext cx="18756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8" name="Freihand 7">
                  <a:extLst>
                    <a:ext uri="{FF2B5EF4-FFF2-40B4-BE49-F238E27FC236}">
                      <a16:creationId xmlns:a16="http://schemas.microsoft.com/office/drawing/2014/main" id="{64F50CA0-F220-8788-E448-11EC11E6FAC1}"/>
                    </a:ext>
                  </a:extLst>
                </p14:cNvPr>
                <p14:cNvContentPartPr/>
                <p14:nvPr/>
              </p14:nvContentPartPr>
              <p14:xfrm>
                <a:off x="5045204" y="1450828"/>
                <a:ext cx="131760" cy="104040"/>
              </p14:xfrm>
            </p:contentPart>
          </mc:Choice>
          <mc:Fallback xmlns="">
            <p:pic>
              <p:nvPicPr>
                <p:cNvPr id="8" name="Freihand 7">
                  <a:extLst>
                    <a:ext uri="{FF2B5EF4-FFF2-40B4-BE49-F238E27FC236}">
                      <a16:creationId xmlns:a16="http://schemas.microsoft.com/office/drawing/2014/main" id="{64F50CA0-F220-8788-E448-11EC11E6FAC1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5036204" y="1441828"/>
                  <a:ext cx="149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9" name="Freihand 8">
                  <a:extLst>
                    <a:ext uri="{FF2B5EF4-FFF2-40B4-BE49-F238E27FC236}">
                      <a16:creationId xmlns:a16="http://schemas.microsoft.com/office/drawing/2014/main" id="{3A804276-CB32-696A-3A03-0DA8D15E98BE}"/>
                    </a:ext>
                  </a:extLst>
                </p14:cNvPr>
                <p14:cNvContentPartPr/>
                <p14:nvPr/>
              </p14:nvContentPartPr>
              <p14:xfrm>
                <a:off x="5223764" y="1334908"/>
                <a:ext cx="169920" cy="165240"/>
              </p14:xfrm>
            </p:contentPart>
          </mc:Choice>
          <mc:Fallback xmlns="">
            <p:pic>
              <p:nvPicPr>
                <p:cNvPr id="9" name="Freihand 8">
                  <a:extLst>
                    <a:ext uri="{FF2B5EF4-FFF2-40B4-BE49-F238E27FC236}">
                      <a16:creationId xmlns:a16="http://schemas.microsoft.com/office/drawing/2014/main" id="{3A804276-CB32-696A-3A03-0DA8D15E98BE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5215124" y="1325908"/>
                  <a:ext cx="187560" cy="18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4F2FA0AC-E48F-CF85-A4B4-E6325A205B43}"/>
                    </a:ext>
                  </a:extLst>
                </p14:cNvPr>
                <p14:cNvContentPartPr/>
                <p14:nvPr/>
              </p14:nvContentPartPr>
              <p14:xfrm>
                <a:off x="5423564" y="1406548"/>
                <a:ext cx="257760" cy="2505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4F2FA0AC-E48F-CF85-A4B4-E6325A205B43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5414924" y="1397548"/>
                  <a:ext cx="275400" cy="2682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Gruppieren 21">
            <a:extLst>
              <a:ext uri="{FF2B5EF4-FFF2-40B4-BE49-F238E27FC236}">
                <a16:creationId xmlns:a16="http://schemas.microsoft.com/office/drawing/2014/main" id="{F91EBC8D-F6B8-1393-2E88-5255D450462B}"/>
              </a:ext>
            </a:extLst>
          </p:cNvPr>
          <p:cNvGrpSpPr/>
          <p:nvPr/>
        </p:nvGrpSpPr>
        <p:grpSpPr>
          <a:xfrm>
            <a:off x="6870764" y="1280188"/>
            <a:ext cx="1328400" cy="325800"/>
            <a:chOff x="6870764" y="1280188"/>
            <a:chExt cx="1328400" cy="325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41FDA1DF-FCCE-196E-6A8C-18D40E7A8244}"/>
                    </a:ext>
                  </a:extLst>
                </p14:cNvPr>
                <p14:cNvContentPartPr/>
                <p14:nvPr/>
              </p14:nvContentPartPr>
              <p14:xfrm>
                <a:off x="6870764" y="1350028"/>
                <a:ext cx="157320" cy="24156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41FDA1DF-FCCE-196E-6A8C-18D40E7A8244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6862124" y="1341388"/>
                  <a:ext cx="174960" cy="25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BC07E54-1C7E-19A3-2780-600C86CE569B}"/>
                    </a:ext>
                  </a:extLst>
                </p14:cNvPr>
                <p14:cNvContentPartPr/>
                <p14:nvPr/>
              </p14:nvContentPartPr>
              <p14:xfrm>
                <a:off x="7061564" y="1378108"/>
                <a:ext cx="123120" cy="9540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BC07E54-1C7E-19A3-2780-600C86CE569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7052564" y="1369108"/>
                  <a:ext cx="14076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2976FDFB-9524-19E8-A977-9F82492D3239}"/>
                    </a:ext>
                  </a:extLst>
                </p14:cNvPr>
                <p14:cNvContentPartPr/>
                <p14:nvPr/>
              </p14:nvContentPartPr>
              <p14:xfrm>
                <a:off x="7204124" y="1375228"/>
                <a:ext cx="116640" cy="11808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2976FDFB-9524-19E8-A977-9F82492D3239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7195484" y="1366228"/>
                  <a:ext cx="13428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39151625-EBC4-D96A-B05D-4A2C77B15201}"/>
                    </a:ext>
                  </a:extLst>
                </p14:cNvPr>
                <p14:cNvContentPartPr/>
                <p14:nvPr/>
              </p14:nvContentPartPr>
              <p14:xfrm>
                <a:off x="7339124" y="1280188"/>
                <a:ext cx="327600" cy="2012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39151625-EBC4-D96A-B05D-4A2C77B15201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7330484" y="1271548"/>
                  <a:ext cx="345240" cy="21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19" name="Freihand 18">
                  <a:extLst>
                    <a:ext uri="{FF2B5EF4-FFF2-40B4-BE49-F238E27FC236}">
                      <a16:creationId xmlns:a16="http://schemas.microsoft.com/office/drawing/2014/main" id="{EEB2D4D0-E8FB-C17A-3CBC-C9D303C6E970}"/>
                    </a:ext>
                  </a:extLst>
                </p14:cNvPr>
                <p14:cNvContentPartPr/>
                <p14:nvPr/>
              </p14:nvContentPartPr>
              <p14:xfrm>
                <a:off x="7686884" y="1299268"/>
                <a:ext cx="173520" cy="135720"/>
              </p14:xfrm>
            </p:contentPart>
          </mc:Choice>
          <mc:Fallback xmlns="">
            <p:pic>
              <p:nvPicPr>
                <p:cNvPr id="19" name="Freihand 18">
                  <a:extLst>
                    <a:ext uri="{FF2B5EF4-FFF2-40B4-BE49-F238E27FC236}">
                      <a16:creationId xmlns:a16="http://schemas.microsoft.com/office/drawing/2014/main" id="{EEB2D4D0-E8FB-C17A-3CBC-C9D303C6E970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7677884" y="1290628"/>
                  <a:ext cx="19116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20" name="Freihand 19">
                  <a:extLst>
                    <a:ext uri="{FF2B5EF4-FFF2-40B4-BE49-F238E27FC236}">
                      <a16:creationId xmlns:a16="http://schemas.microsoft.com/office/drawing/2014/main" id="{3DA61508-E879-3D69-108D-A9024646D062}"/>
                    </a:ext>
                  </a:extLst>
                </p14:cNvPr>
                <p14:cNvContentPartPr/>
                <p14:nvPr/>
              </p14:nvContentPartPr>
              <p14:xfrm>
                <a:off x="7891724" y="1371268"/>
                <a:ext cx="144720" cy="115560"/>
              </p14:xfrm>
            </p:contentPart>
          </mc:Choice>
          <mc:Fallback xmlns="">
            <p:pic>
              <p:nvPicPr>
                <p:cNvPr id="20" name="Freihand 19">
                  <a:extLst>
                    <a:ext uri="{FF2B5EF4-FFF2-40B4-BE49-F238E27FC236}">
                      <a16:creationId xmlns:a16="http://schemas.microsoft.com/office/drawing/2014/main" id="{3DA61508-E879-3D69-108D-A9024646D062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7883084" y="1362628"/>
                  <a:ext cx="162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CC448715-336E-2D37-A0C1-BC209908BA21}"/>
                    </a:ext>
                  </a:extLst>
                </p14:cNvPr>
                <p14:cNvContentPartPr/>
                <p14:nvPr/>
              </p14:nvContentPartPr>
              <p14:xfrm>
                <a:off x="7908284" y="1352548"/>
                <a:ext cx="290880" cy="25344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CC448715-336E-2D37-A0C1-BC209908BA21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7899644" y="1343908"/>
                  <a:ext cx="308520" cy="271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9">
            <p14:nvContentPartPr>
              <p14:cNvPr id="35" name="Freihand 34">
                <a:extLst>
                  <a:ext uri="{FF2B5EF4-FFF2-40B4-BE49-F238E27FC236}">
                    <a16:creationId xmlns:a16="http://schemas.microsoft.com/office/drawing/2014/main" id="{82BA20F3-ECE0-5147-E1BD-D8628E2B981F}"/>
                  </a:ext>
                </a:extLst>
              </p14:cNvPr>
              <p14:cNvContentPartPr/>
              <p14:nvPr/>
            </p14:nvContentPartPr>
            <p14:xfrm>
              <a:off x="4305044" y="4145428"/>
              <a:ext cx="2142360" cy="78840"/>
            </p14:xfrm>
          </p:contentPart>
        </mc:Choice>
        <mc:Fallback xmlns="">
          <p:pic>
            <p:nvPicPr>
              <p:cNvPr id="35" name="Freihand 34">
                <a:extLst>
                  <a:ext uri="{FF2B5EF4-FFF2-40B4-BE49-F238E27FC236}">
                    <a16:creationId xmlns:a16="http://schemas.microsoft.com/office/drawing/2014/main" id="{82BA20F3-ECE0-5147-E1BD-D8628E2B981F}"/>
                  </a:ext>
                </a:extLst>
              </p:cNvPr>
              <p:cNvPicPr/>
              <p:nvPr/>
            </p:nvPicPr>
            <p:blipFill>
              <a:blip r:embed="rId30"/>
              <a:stretch>
                <a:fillRect/>
              </a:stretch>
            </p:blipFill>
            <p:spPr>
              <a:xfrm>
                <a:off x="4296404" y="4136788"/>
                <a:ext cx="2160000" cy="96480"/>
              </a:xfrm>
              <a:prstGeom prst="rect">
                <a:avLst/>
              </a:prstGeom>
            </p:spPr>
          </p:pic>
        </mc:Fallback>
      </mc:AlternateContent>
      <p:grpSp>
        <p:nvGrpSpPr>
          <p:cNvPr id="37" name="Gruppieren 36">
            <a:extLst>
              <a:ext uri="{FF2B5EF4-FFF2-40B4-BE49-F238E27FC236}">
                <a16:creationId xmlns:a16="http://schemas.microsoft.com/office/drawing/2014/main" id="{165E9D57-240B-A86D-0750-1E6B15F2542C}"/>
              </a:ext>
            </a:extLst>
          </p:cNvPr>
          <p:cNvGrpSpPr/>
          <p:nvPr/>
        </p:nvGrpSpPr>
        <p:grpSpPr>
          <a:xfrm>
            <a:off x="4444004" y="3395188"/>
            <a:ext cx="1634400" cy="289440"/>
            <a:chOff x="4444004" y="3395188"/>
            <a:chExt cx="1634400" cy="289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0E6F204D-27BD-6D4B-4D53-DF5B10D76899}"/>
                    </a:ext>
                  </a:extLst>
                </p14:cNvPr>
                <p14:cNvContentPartPr/>
                <p14:nvPr/>
              </p14:nvContentPartPr>
              <p14:xfrm>
                <a:off x="4444004" y="3634948"/>
                <a:ext cx="1634400" cy="4968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0E6F204D-27BD-6D4B-4D53-DF5B10D76899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4435004" y="3625948"/>
                  <a:ext cx="165204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50CE6E6-D511-5E19-70FA-BF1739AAD089}"/>
                    </a:ext>
                  </a:extLst>
                </p14:cNvPr>
                <p14:cNvContentPartPr/>
                <p14:nvPr/>
              </p14:nvContentPartPr>
              <p14:xfrm>
                <a:off x="5460644" y="3395188"/>
                <a:ext cx="478080" cy="28368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50CE6E6-D511-5E19-70FA-BF1739AAD089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5451644" y="3386548"/>
                  <a:ext cx="495720" cy="3013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35">
            <p14:nvContentPartPr>
              <p14:cNvPr id="38" name="Freihand 37">
                <a:extLst>
                  <a:ext uri="{FF2B5EF4-FFF2-40B4-BE49-F238E27FC236}">
                    <a16:creationId xmlns:a16="http://schemas.microsoft.com/office/drawing/2014/main" id="{4B66D33D-3EDC-18F3-536B-3F0EC30BFF9F}"/>
                  </a:ext>
                </a:extLst>
              </p14:cNvPr>
              <p14:cNvContentPartPr/>
              <p14:nvPr/>
            </p14:nvContentPartPr>
            <p14:xfrm>
              <a:off x="5458844" y="3989908"/>
              <a:ext cx="471960" cy="324720"/>
            </p14:xfrm>
          </p:contentPart>
        </mc:Choice>
        <mc:Fallback xmlns="">
          <p:pic>
            <p:nvPicPr>
              <p:cNvPr id="38" name="Freihand 37">
                <a:extLst>
                  <a:ext uri="{FF2B5EF4-FFF2-40B4-BE49-F238E27FC236}">
                    <a16:creationId xmlns:a16="http://schemas.microsoft.com/office/drawing/2014/main" id="{4B66D33D-3EDC-18F3-536B-3F0EC30BFF9F}"/>
                  </a:ext>
                </a:extLst>
              </p:cNvPr>
              <p:cNvPicPr/>
              <p:nvPr/>
            </p:nvPicPr>
            <p:blipFill>
              <a:blip r:embed="rId36"/>
              <a:stretch>
                <a:fillRect/>
              </a:stretch>
            </p:blipFill>
            <p:spPr>
              <a:xfrm>
                <a:off x="5450204" y="3981268"/>
                <a:ext cx="489600" cy="342360"/>
              </a:xfrm>
              <a:prstGeom prst="rect">
                <a:avLst/>
              </a:prstGeom>
            </p:spPr>
          </p:pic>
        </mc:Fallback>
      </mc:AlternateContent>
      <p:grpSp>
        <p:nvGrpSpPr>
          <p:cNvPr id="43" name="Gruppieren 42">
            <a:extLst>
              <a:ext uri="{FF2B5EF4-FFF2-40B4-BE49-F238E27FC236}">
                <a16:creationId xmlns:a16="http://schemas.microsoft.com/office/drawing/2014/main" id="{2179B409-9C9E-07F5-8D19-7DB2D68FD752}"/>
              </a:ext>
            </a:extLst>
          </p:cNvPr>
          <p:cNvGrpSpPr/>
          <p:nvPr/>
        </p:nvGrpSpPr>
        <p:grpSpPr>
          <a:xfrm>
            <a:off x="273764" y="3165508"/>
            <a:ext cx="1217160" cy="679680"/>
            <a:chOff x="273764" y="3165508"/>
            <a:chExt cx="1217160" cy="6796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45B04425-5EDF-3950-293B-45C5093178B9}"/>
                    </a:ext>
                  </a:extLst>
                </p14:cNvPr>
                <p14:cNvContentPartPr/>
                <p14:nvPr/>
              </p14:nvContentPartPr>
              <p14:xfrm>
                <a:off x="1084844" y="3165508"/>
                <a:ext cx="406080" cy="32472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45B04425-5EDF-3950-293B-45C5093178B9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1075844" y="3156508"/>
                  <a:ext cx="423720" cy="34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8D2330C8-EBD9-2168-3654-B16C0A890CCD}"/>
                    </a:ext>
                  </a:extLst>
                </p14:cNvPr>
                <p14:cNvContentPartPr/>
                <p14:nvPr/>
              </p14:nvContentPartPr>
              <p14:xfrm>
                <a:off x="943364" y="3282148"/>
                <a:ext cx="368280" cy="325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8D2330C8-EBD9-2168-3654-B16C0A890CCD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934364" y="3273148"/>
                  <a:ext cx="385920" cy="34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CADFDB1C-CE05-6002-D0A6-3592C3C6D108}"/>
                    </a:ext>
                  </a:extLst>
                </p14:cNvPr>
                <p14:cNvContentPartPr/>
                <p14:nvPr/>
              </p14:nvContentPartPr>
              <p14:xfrm>
                <a:off x="273764" y="3698308"/>
                <a:ext cx="344880" cy="14688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CADFDB1C-CE05-6002-D0A6-3592C3C6D108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265124" y="3689308"/>
                  <a:ext cx="36252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48" name="Gruppieren 47">
            <a:extLst>
              <a:ext uri="{FF2B5EF4-FFF2-40B4-BE49-F238E27FC236}">
                <a16:creationId xmlns:a16="http://schemas.microsoft.com/office/drawing/2014/main" id="{8C8709E9-C8F7-A723-5DE1-DCB1B9D8DB44}"/>
              </a:ext>
            </a:extLst>
          </p:cNvPr>
          <p:cNvGrpSpPr/>
          <p:nvPr/>
        </p:nvGrpSpPr>
        <p:grpSpPr>
          <a:xfrm>
            <a:off x="194564" y="3166948"/>
            <a:ext cx="594360" cy="328320"/>
            <a:chOff x="194564" y="3166948"/>
            <a:chExt cx="594360" cy="3283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BAECFFFE-2BEB-ACE5-91F0-E1EB84C44B85}"/>
                    </a:ext>
                  </a:extLst>
                </p14:cNvPr>
                <p14:cNvContentPartPr/>
                <p14:nvPr/>
              </p14:nvContentPartPr>
              <p14:xfrm>
                <a:off x="194564" y="3232108"/>
                <a:ext cx="202320" cy="2631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BAECFFFE-2BEB-ACE5-91F0-E1EB84C44B85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185564" y="3223468"/>
                  <a:ext cx="219960" cy="28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C2D176C6-F43C-B5EB-17A4-FAB85215933F}"/>
                    </a:ext>
                  </a:extLst>
                </p14:cNvPr>
                <p14:cNvContentPartPr/>
                <p14:nvPr/>
              </p14:nvContentPartPr>
              <p14:xfrm>
                <a:off x="464204" y="3258028"/>
                <a:ext cx="33480" cy="1148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C2D176C6-F43C-B5EB-17A4-FAB85215933F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455564" y="3249028"/>
                  <a:ext cx="5112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21A942EA-58BA-078C-BF19-4D11AB65F786}"/>
                    </a:ext>
                  </a:extLst>
                </p14:cNvPr>
                <p14:cNvContentPartPr/>
                <p14:nvPr/>
              </p14:nvContentPartPr>
              <p14:xfrm>
                <a:off x="372764" y="3185308"/>
                <a:ext cx="327240" cy="2520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21A942EA-58BA-078C-BF19-4D11AB65F786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364124" y="3176308"/>
                  <a:ext cx="344880" cy="26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4E259880-7D03-CCBD-0E31-96FF29FDFBBA}"/>
                    </a:ext>
                  </a:extLst>
                </p14:cNvPr>
                <p14:cNvContentPartPr/>
                <p14:nvPr/>
              </p14:nvContentPartPr>
              <p14:xfrm>
                <a:off x="553124" y="3166948"/>
                <a:ext cx="235800" cy="1026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4E259880-7D03-CCBD-0E31-96FF29FDFBBA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544124" y="3158308"/>
                  <a:ext cx="253440" cy="12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8" name="Gruppieren 77">
            <a:extLst>
              <a:ext uri="{FF2B5EF4-FFF2-40B4-BE49-F238E27FC236}">
                <a16:creationId xmlns:a16="http://schemas.microsoft.com/office/drawing/2014/main" id="{2E83199C-FC36-10D5-AD11-997220C617E8}"/>
              </a:ext>
            </a:extLst>
          </p:cNvPr>
          <p:cNvGrpSpPr/>
          <p:nvPr/>
        </p:nvGrpSpPr>
        <p:grpSpPr>
          <a:xfrm>
            <a:off x="1679204" y="2657188"/>
            <a:ext cx="5100840" cy="606960"/>
            <a:chOff x="1679204" y="2657188"/>
            <a:chExt cx="5100840" cy="606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98F29FF4-A221-08AD-181B-8CEFB59AF351}"/>
                    </a:ext>
                  </a:extLst>
                </p14:cNvPr>
                <p14:cNvContentPartPr/>
                <p14:nvPr/>
              </p14:nvContentPartPr>
              <p14:xfrm>
                <a:off x="5595284" y="2740708"/>
                <a:ext cx="150120" cy="4608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98F29FF4-A221-08AD-181B-8CEFB59AF351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5586284" y="2731708"/>
                  <a:ext cx="16776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AC1CCCB4-7B79-7F90-33DB-12BDE9A91056}"/>
                    </a:ext>
                  </a:extLst>
                </p14:cNvPr>
                <p14:cNvContentPartPr/>
                <p14:nvPr/>
              </p14:nvContentPartPr>
              <p14:xfrm>
                <a:off x="5693924" y="2710108"/>
                <a:ext cx="62640" cy="23004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AC1CCCB4-7B79-7F90-33DB-12BDE9A91056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5684924" y="2701468"/>
                  <a:ext cx="80280" cy="247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B8C7BC4B-D7A8-398A-07D5-883A0937AFDE}"/>
                    </a:ext>
                  </a:extLst>
                </p14:cNvPr>
                <p14:cNvContentPartPr/>
                <p14:nvPr/>
              </p14:nvContentPartPr>
              <p14:xfrm>
                <a:off x="5812724" y="2743948"/>
                <a:ext cx="129240" cy="7884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B8C7BC4B-D7A8-398A-07D5-883A0937AFDE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5804084" y="2734948"/>
                  <a:ext cx="14688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25CCCEDE-19D3-38DF-1B93-82C7B2F8E69A}"/>
                    </a:ext>
                  </a:extLst>
                </p14:cNvPr>
                <p14:cNvContentPartPr/>
                <p14:nvPr/>
              </p14:nvContentPartPr>
              <p14:xfrm>
                <a:off x="5935844" y="2737468"/>
                <a:ext cx="105840" cy="12528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25CCCEDE-19D3-38DF-1B93-82C7B2F8E69A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5926844" y="2728468"/>
                  <a:ext cx="123480" cy="14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2D183D3E-3FB6-D489-D802-2D03C7FF1D90}"/>
                    </a:ext>
                  </a:extLst>
                </p14:cNvPr>
                <p14:cNvContentPartPr/>
                <p14:nvPr/>
              </p14:nvContentPartPr>
              <p14:xfrm>
                <a:off x="6091004" y="2657188"/>
                <a:ext cx="267480" cy="1713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2D183D3E-3FB6-D489-D802-2D03C7FF1D90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6082364" y="2648188"/>
                  <a:ext cx="285120" cy="18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4853ACE9-43FE-E2BF-4A6E-150C10517407}"/>
                    </a:ext>
                  </a:extLst>
                </p14:cNvPr>
                <p14:cNvContentPartPr/>
                <p14:nvPr/>
              </p14:nvContentPartPr>
              <p14:xfrm>
                <a:off x="6408884" y="2756548"/>
                <a:ext cx="4320" cy="1872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4853ACE9-43FE-E2BF-4A6E-150C10517407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400244" y="2747548"/>
                  <a:ext cx="2196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065D685A-6EE2-DA6B-A66F-64175D77987F}"/>
                    </a:ext>
                  </a:extLst>
                </p14:cNvPr>
                <p14:cNvContentPartPr/>
                <p14:nvPr/>
              </p14:nvContentPartPr>
              <p14:xfrm>
                <a:off x="6522644" y="2759068"/>
                <a:ext cx="5400" cy="104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065D685A-6EE2-DA6B-A66F-64175D77987F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6513644" y="2750428"/>
                  <a:ext cx="2304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E94AA45-7F24-2485-DD50-025799EDEFE4}"/>
                    </a:ext>
                  </a:extLst>
                </p14:cNvPr>
                <p14:cNvContentPartPr/>
                <p14:nvPr/>
              </p14:nvContentPartPr>
              <p14:xfrm>
                <a:off x="6368204" y="2697148"/>
                <a:ext cx="160920" cy="1569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E94AA45-7F24-2485-DD50-025799EDEFE4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6359204" y="2688148"/>
                  <a:ext cx="17856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DC487EB1-CB83-F6DB-49C0-86FF6F589BF9}"/>
                    </a:ext>
                  </a:extLst>
                </p14:cNvPr>
                <p14:cNvContentPartPr/>
                <p14:nvPr/>
              </p14:nvContentPartPr>
              <p14:xfrm>
                <a:off x="6550004" y="2759788"/>
                <a:ext cx="230040" cy="28764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DC487EB1-CB83-F6DB-49C0-86FF6F589BF9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6541364" y="2750788"/>
                  <a:ext cx="24768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5F58F734-EBD8-B787-DDA3-E45F0031A1DC}"/>
                    </a:ext>
                  </a:extLst>
                </p14:cNvPr>
                <p14:cNvContentPartPr/>
                <p14:nvPr/>
              </p14:nvContentPartPr>
              <p14:xfrm>
                <a:off x="1783604" y="2897308"/>
                <a:ext cx="37080" cy="21420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5F58F734-EBD8-B787-DDA3-E45F0031A1DC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774604" y="2888668"/>
                  <a:ext cx="54720" cy="23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928111AE-3823-55CF-FA8E-D726C5EF10E5}"/>
                    </a:ext>
                  </a:extLst>
                </p14:cNvPr>
                <p14:cNvContentPartPr/>
                <p14:nvPr/>
              </p14:nvContentPartPr>
              <p14:xfrm>
                <a:off x="1679204" y="2863108"/>
                <a:ext cx="246600" cy="14904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928111AE-3823-55CF-FA8E-D726C5EF10E5}"/>
                    </a:ext>
                  </a:extLst>
                </p:cNvPr>
                <p:cNvPicPr/>
                <p:nvPr/>
              </p:nvPicPr>
              <p:blipFill>
                <a:blip r:embed="rId72"/>
                <a:stretch>
                  <a:fillRect/>
                </a:stretch>
              </p:blipFill>
              <p:spPr>
                <a:xfrm>
                  <a:off x="1670564" y="2854468"/>
                  <a:ext cx="2642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888D0F53-C581-FE8A-C6EC-ECC545C83B32}"/>
                    </a:ext>
                  </a:extLst>
                </p14:cNvPr>
                <p14:cNvContentPartPr/>
                <p14:nvPr/>
              </p14:nvContentPartPr>
              <p14:xfrm>
                <a:off x="1907444" y="2968228"/>
                <a:ext cx="156600" cy="10548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888D0F53-C581-FE8A-C6EC-ECC545C83B32}"/>
                    </a:ext>
                  </a:extLst>
                </p:cNvPr>
                <p:cNvPicPr/>
                <p:nvPr/>
              </p:nvPicPr>
              <p:blipFill>
                <a:blip r:embed="rId74"/>
                <a:stretch>
                  <a:fillRect/>
                </a:stretch>
              </p:blipFill>
              <p:spPr>
                <a:xfrm>
                  <a:off x="1898804" y="2959228"/>
                  <a:ext cx="1742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1AB96BC8-2B71-0011-BF57-34A06042C49F}"/>
                    </a:ext>
                  </a:extLst>
                </p14:cNvPr>
                <p14:cNvContentPartPr/>
                <p14:nvPr/>
              </p14:nvContentPartPr>
              <p14:xfrm>
                <a:off x="2072684" y="2885788"/>
                <a:ext cx="177840" cy="17100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1AB96BC8-2B71-0011-BF57-34A06042C49F}"/>
                    </a:ext>
                  </a:extLst>
                </p:cNvPr>
                <p:cNvPicPr/>
                <p:nvPr/>
              </p:nvPicPr>
              <p:blipFill>
                <a:blip r:embed="rId76"/>
                <a:stretch>
                  <a:fillRect/>
                </a:stretch>
              </p:blipFill>
              <p:spPr>
                <a:xfrm>
                  <a:off x="2064044" y="2877148"/>
                  <a:ext cx="195480" cy="18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2DF8836-C794-6C1B-D1BC-A975100436C9}"/>
                    </a:ext>
                  </a:extLst>
                </p14:cNvPr>
                <p14:cNvContentPartPr/>
                <p14:nvPr/>
              </p14:nvContentPartPr>
              <p14:xfrm>
                <a:off x="2296964" y="2954908"/>
                <a:ext cx="123840" cy="849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2DF8836-C794-6C1B-D1BC-A975100436C9}"/>
                    </a:ext>
                  </a:extLst>
                </p:cNvPr>
                <p:cNvPicPr/>
                <p:nvPr/>
              </p:nvPicPr>
              <p:blipFill>
                <a:blip r:embed="rId78"/>
                <a:stretch>
                  <a:fillRect/>
                </a:stretch>
              </p:blipFill>
              <p:spPr>
                <a:xfrm>
                  <a:off x="2287964" y="2946268"/>
                  <a:ext cx="141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27CA4D27-DC2A-9041-CEC7-16C0A10E229C}"/>
                    </a:ext>
                  </a:extLst>
                </p14:cNvPr>
                <p14:cNvContentPartPr/>
                <p14:nvPr/>
              </p14:nvContentPartPr>
              <p14:xfrm>
                <a:off x="2553284" y="2944828"/>
                <a:ext cx="239760" cy="648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27CA4D27-DC2A-9041-CEC7-16C0A10E229C}"/>
                    </a:ext>
                  </a:extLst>
                </p:cNvPr>
                <p:cNvPicPr/>
                <p:nvPr/>
              </p:nvPicPr>
              <p:blipFill>
                <a:blip r:embed="rId80"/>
                <a:stretch>
                  <a:fillRect/>
                </a:stretch>
              </p:blipFill>
              <p:spPr>
                <a:xfrm>
                  <a:off x="2544284" y="2936188"/>
                  <a:ext cx="2574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">
              <p14:nvContentPartPr>
                <p14:cNvPr id="55" name="Freihand 54">
                  <a:extLst>
                    <a:ext uri="{FF2B5EF4-FFF2-40B4-BE49-F238E27FC236}">
                      <a16:creationId xmlns:a16="http://schemas.microsoft.com/office/drawing/2014/main" id="{C5A43C6F-9A09-E203-1E83-674A83A82B8B}"/>
                    </a:ext>
                  </a:extLst>
                </p14:cNvPr>
                <p14:cNvContentPartPr/>
                <p14:nvPr/>
              </p14:nvContentPartPr>
              <p14:xfrm>
                <a:off x="2770004" y="2842948"/>
                <a:ext cx="34560" cy="43200"/>
              </p14:xfrm>
            </p:contentPart>
          </mc:Choice>
          <mc:Fallback xmlns="">
            <p:pic>
              <p:nvPicPr>
                <p:cNvPr id="55" name="Freihand 54">
                  <a:extLst>
                    <a:ext uri="{FF2B5EF4-FFF2-40B4-BE49-F238E27FC236}">
                      <a16:creationId xmlns:a16="http://schemas.microsoft.com/office/drawing/2014/main" id="{C5A43C6F-9A09-E203-1E83-674A83A82B8B}"/>
                    </a:ext>
                  </a:extLst>
                </p:cNvPr>
                <p:cNvPicPr/>
                <p:nvPr/>
              </p:nvPicPr>
              <p:blipFill>
                <a:blip r:embed="rId82"/>
                <a:stretch>
                  <a:fillRect/>
                </a:stretch>
              </p:blipFill>
              <p:spPr>
                <a:xfrm>
                  <a:off x="2761004" y="2833948"/>
                  <a:ext cx="522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6D9BF10C-CE7C-093D-00F0-5A34D91E73BB}"/>
                    </a:ext>
                  </a:extLst>
                </p14:cNvPr>
                <p14:cNvContentPartPr/>
                <p14:nvPr/>
              </p14:nvContentPartPr>
              <p14:xfrm>
                <a:off x="2886644" y="2840788"/>
                <a:ext cx="414360" cy="17388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6D9BF10C-CE7C-093D-00F0-5A34D91E73BB}"/>
                    </a:ext>
                  </a:extLst>
                </p:cNvPr>
                <p:cNvPicPr/>
                <p:nvPr/>
              </p:nvPicPr>
              <p:blipFill>
                <a:blip r:embed="rId84"/>
                <a:stretch>
                  <a:fillRect/>
                </a:stretch>
              </p:blipFill>
              <p:spPr>
                <a:xfrm>
                  <a:off x="2877644" y="2831788"/>
                  <a:ext cx="432000" cy="19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8491D1A4-A345-0A3B-CA7F-5891E22763DE}"/>
                    </a:ext>
                  </a:extLst>
                </p14:cNvPr>
                <p14:cNvContentPartPr/>
                <p14:nvPr/>
              </p14:nvContentPartPr>
              <p14:xfrm>
                <a:off x="3189044" y="2895148"/>
                <a:ext cx="120960" cy="9576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8491D1A4-A345-0A3B-CA7F-5891E22763DE}"/>
                    </a:ext>
                  </a:extLst>
                </p:cNvPr>
                <p:cNvPicPr/>
                <p:nvPr/>
              </p:nvPicPr>
              <p:blipFill>
                <a:blip r:embed="rId86"/>
                <a:stretch>
                  <a:fillRect/>
                </a:stretch>
              </p:blipFill>
              <p:spPr>
                <a:xfrm>
                  <a:off x="3180404" y="2886508"/>
                  <a:ext cx="1386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F7FC1C87-5783-63AC-7908-9D0075749A64}"/>
                    </a:ext>
                  </a:extLst>
                </p14:cNvPr>
                <p14:cNvContentPartPr/>
                <p14:nvPr/>
              </p14:nvContentPartPr>
              <p14:xfrm>
                <a:off x="3509084" y="2727388"/>
                <a:ext cx="303120" cy="30600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F7FC1C87-5783-63AC-7908-9D0075749A64}"/>
                    </a:ext>
                  </a:extLst>
                </p:cNvPr>
                <p:cNvPicPr/>
                <p:nvPr/>
              </p:nvPicPr>
              <p:blipFill>
                <a:blip r:embed="rId88"/>
                <a:stretch>
                  <a:fillRect/>
                </a:stretch>
              </p:blipFill>
              <p:spPr>
                <a:xfrm>
                  <a:off x="3500084" y="2718388"/>
                  <a:ext cx="320760" cy="32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EF03C954-F5F0-D652-4E31-939226DC36E4}"/>
                    </a:ext>
                  </a:extLst>
                </p14:cNvPr>
                <p14:cNvContentPartPr/>
                <p14:nvPr/>
              </p14:nvContentPartPr>
              <p14:xfrm>
                <a:off x="4024604" y="2709028"/>
                <a:ext cx="276120" cy="22644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EF03C954-F5F0-D652-4E31-939226DC36E4}"/>
                    </a:ext>
                  </a:extLst>
                </p:cNvPr>
                <p:cNvPicPr/>
                <p:nvPr/>
              </p:nvPicPr>
              <p:blipFill>
                <a:blip r:embed="rId90"/>
                <a:stretch>
                  <a:fillRect/>
                </a:stretch>
              </p:blipFill>
              <p:spPr>
                <a:xfrm>
                  <a:off x="4015964" y="2700028"/>
                  <a:ext cx="293760" cy="24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1E870A4F-F291-638C-F7CA-9D0423071079}"/>
                    </a:ext>
                  </a:extLst>
                </p14:cNvPr>
                <p14:cNvContentPartPr/>
                <p14:nvPr/>
              </p14:nvContentPartPr>
              <p14:xfrm>
                <a:off x="4357244" y="2761588"/>
                <a:ext cx="110160" cy="14400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1E870A4F-F291-638C-F7CA-9D0423071079}"/>
                    </a:ext>
                  </a:extLst>
                </p:cNvPr>
                <p:cNvPicPr/>
                <p:nvPr/>
              </p:nvPicPr>
              <p:blipFill>
                <a:blip r:embed="rId92"/>
                <a:stretch>
                  <a:fillRect/>
                </a:stretch>
              </p:blipFill>
              <p:spPr>
                <a:xfrm>
                  <a:off x="4348244" y="2752588"/>
                  <a:ext cx="127800" cy="16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7869AB77-3534-8841-DE5A-925442AD843A}"/>
                    </a:ext>
                  </a:extLst>
                </p14:cNvPr>
                <p14:cNvContentPartPr/>
                <p14:nvPr/>
              </p14:nvContentPartPr>
              <p14:xfrm>
                <a:off x="4632644" y="2879308"/>
                <a:ext cx="200520" cy="10872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7869AB77-3534-8841-DE5A-925442AD843A}"/>
                    </a:ext>
                  </a:extLst>
                </p:cNvPr>
                <p:cNvPicPr/>
                <p:nvPr/>
              </p:nvPicPr>
              <p:blipFill>
                <a:blip r:embed="rId94"/>
                <a:stretch>
                  <a:fillRect/>
                </a:stretch>
              </p:blipFill>
              <p:spPr>
                <a:xfrm>
                  <a:off x="4624004" y="2870308"/>
                  <a:ext cx="21816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25BBF215-DA82-A83F-8F7B-A525A9408123}"/>
                    </a:ext>
                  </a:extLst>
                </p14:cNvPr>
                <p14:cNvContentPartPr/>
                <p14:nvPr/>
              </p14:nvContentPartPr>
              <p14:xfrm>
                <a:off x="4865924" y="2819188"/>
                <a:ext cx="86400" cy="18108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25BBF215-DA82-A83F-8F7B-A525A9408123}"/>
                    </a:ext>
                  </a:extLst>
                </p:cNvPr>
                <p:cNvPicPr/>
                <p:nvPr/>
              </p:nvPicPr>
              <p:blipFill>
                <a:blip r:embed="rId96"/>
                <a:stretch>
                  <a:fillRect/>
                </a:stretch>
              </p:blipFill>
              <p:spPr>
                <a:xfrm>
                  <a:off x="4857284" y="2810548"/>
                  <a:ext cx="104040" cy="19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E4DFD3ED-615E-A511-BD9D-6C8C764829C9}"/>
                    </a:ext>
                  </a:extLst>
                </p14:cNvPr>
                <p14:cNvContentPartPr/>
                <p14:nvPr/>
              </p14:nvContentPartPr>
              <p14:xfrm>
                <a:off x="5009564" y="2816668"/>
                <a:ext cx="239760" cy="1836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E4DFD3ED-615E-A511-BD9D-6C8C764829C9}"/>
                    </a:ext>
                  </a:extLst>
                </p:cNvPr>
                <p:cNvPicPr/>
                <p:nvPr/>
              </p:nvPicPr>
              <p:blipFill>
                <a:blip r:embed="rId98"/>
                <a:stretch>
                  <a:fillRect/>
                </a:stretch>
              </p:blipFill>
              <p:spPr>
                <a:xfrm>
                  <a:off x="5000924" y="2808028"/>
                  <a:ext cx="257400" cy="20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C8CFCEAB-DF13-2870-9E81-379D64958F53}"/>
                    </a:ext>
                  </a:extLst>
                </p14:cNvPr>
                <p14:cNvContentPartPr/>
                <p14:nvPr/>
              </p14:nvContentPartPr>
              <p14:xfrm>
                <a:off x="5369204" y="2953108"/>
                <a:ext cx="107280" cy="10044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C8CFCEAB-DF13-2870-9E81-379D64958F53}"/>
                    </a:ext>
                  </a:extLst>
                </p:cNvPr>
                <p:cNvPicPr/>
                <p:nvPr/>
              </p:nvPicPr>
              <p:blipFill>
                <a:blip r:embed="rId100"/>
                <a:stretch>
                  <a:fillRect/>
                </a:stretch>
              </p:blipFill>
              <p:spPr>
                <a:xfrm>
                  <a:off x="5360204" y="2944108"/>
                  <a:ext cx="1249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9C89DF93-ED5E-DA12-3134-CA9A241C0797}"/>
                    </a:ext>
                  </a:extLst>
                </p14:cNvPr>
                <p14:cNvContentPartPr/>
                <p14:nvPr/>
              </p14:nvContentPartPr>
              <p14:xfrm>
                <a:off x="5509964" y="2979748"/>
                <a:ext cx="124920" cy="831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9C89DF93-ED5E-DA12-3134-CA9A241C0797}"/>
                    </a:ext>
                  </a:extLst>
                </p:cNvPr>
                <p:cNvPicPr/>
                <p:nvPr/>
              </p:nvPicPr>
              <p:blipFill>
                <a:blip r:embed="rId102"/>
                <a:stretch>
                  <a:fillRect/>
                </a:stretch>
              </p:blipFill>
              <p:spPr>
                <a:xfrm>
                  <a:off x="5501324" y="2970748"/>
                  <a:ext cx="14256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9ADD2B9B-E87F-9DE1-37E9-F6FDBFDADB7E}"/>
                    </a:ext>
                  </a:extLst>
                </p14:cNvPr>
                <p14:cNvContentPartPr/>
                <p14:nvPr/>
              </p14:nvContentPartPr>
              <p14:xfrm>
                <a:off x="5646404" y="3000268"/>
                <a:ext cx="754200" cy="26388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9ADD2B9B-E87F-9DE1-37E9-F6FDBFDADB7E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5637404" y="2991628"/>
                  <a:ext cx="771840" cy="28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ABE0AB7B-33A5-F7A5-D324-7FE9AEF27D6B}"/>
                    </a:ext>
                  </a:extLst>
                </p14:cNvPr>
                <p14:cNvContentPartPr/>
                <p14:nvPr/>
              </p14:nvContentPartPr>
              <p14:xfrm>
                <a:off x="4481804" y="3027628"/>
                <a:ext cx="165240" cy="583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ABE0AB7B-33A5-F7A5-D324-7FE9AEF27D6B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4473164" y="3018988"/>
                  <a:ext cx="18288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D727FC63-4809-073D-D8C2-2497BA7FBB8C}"/>
                    </a:ext>
                  </a:extLst>
                </p14:cNvPr>
                <p14:cNvContentPartPr/>
                <p14:nvPr/>
              </p14:nvContentPartPr>
              <p14:xfrm>
                <a:off x="6443084" y="2963908"/>
                <a:ext cx="74160" cy="367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D727FC63-4809-073D-D8C2-2497BA7FBB8C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6434444" y="2955268"/>
                  <a:ext cx="9180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52057060-7DBA-E8A9-275C-2B8F2ADA2D55}"/>
                    </a:ext>
                  </a:extLst>
                </p14:cNvPr>
                <p14:cNvContentPartPr/>
                <p14:nvPr/>
              </p14:nvContentPartPr>
              <p14:xfrm>
                <a:off x="4759724" y="3135988"/>
                <a:ext cx="1446840" cy="9936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52057060-7DBA-E8A9-275C-2B8F2ADA2D55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4750724" y="3127348"/>
                  <a:ext cx="1464480" cy="1170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11">
            <p14:nvContentPartPr>
              <p14:cNvPr id="79" name="Freihand 78">
                <a:extLst>
                  <a:ext uri="{FF2B5EF4-FFF2-40B4-BE49-F238E27FC236}">
                    <a16:creationId xmlns:a16="http://schemas.microsoft.com/office/drawing/2014/main" id="{71AD4393-202C-9080-2974-538DC53C47EB}"/>
                  </a:ext>
                </a:extLst>
              </p14:cNvPr>
              <p14:cNvContentPartPr/>
              <p14:nvPr/>
            </p14:nvContentPartPr>
            <p14:xfrm>
              <a:off x="358004" y="4051108"/>
              <a:ext cx="1378800" cy="29520"/>
            </p14:xfrm>
          </p:contentPart>
        </mc:Choice>
        <mc:Fallback xmlns="">
          <p:pic>
            <p:nvPicPr>
              <p:cNvPr id="79" name="Freihand 78">
                <a:extLst>
                  <a:ext uri="{FF2B5EF4-FFF2-40B4-BE49-F238E27FC236}">
                    <a16:creationId xmlns:a16="http://schemas.microsoft.com/office/drawing/2014/main" id="{71AD4393-202C-9080-2974-538DC53C47EB}"/>
                  </a:ext>
                </a:extLst>
              </p:cNvPr>
              <p:cNvPicPr/>
              <p:nvPr/>
            </p:nvPicPr>
            <p:blipFill>
              <a:blip r:embed="rId112"/>
              <a:stretch>
                <a:fillRect/>
              </a:stretch>
            </p:blipFill>
            <p:spPr>
              <a:xfrm>
                <a:off x="349004" y="4042468"/>
                <a:ext cx="1396440" cy="4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3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5D9CD4E2-18E0-4607-80BB-03977F3C6330}"/>
                  </a:ext>
                </a:extLst>
              </p14:cNvPr>
              <p14:cNvContentPartPr/>
              <p14:nvPr/>
            </p14:nvContentPartPr>
            <p14:xfrm>
              <a:off x="3819078" y="1209999"/>
              <a:ext cx="4892760" cy="17092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5D9CD4E2-18E0-4607-80BB-03977F3C6330}"/>
                  </a:ext>
                </a:extLst>
              </p:cNvPr>
              <p:cNvPicPr/>
              <p:nvPr/>
            </p:nvPicPr>
            <p:blipFill>
              <a:blip r:embed="rId114"/>
              <a:stretch>
                <a:fillRect/>
              </a:stretch>
            </p:blipFill>
            <p:spPr>
              <a:xfrm>
                <a:off x="3814758" y="1205679"/>
                <a:ext cx="4901400" cy="1717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5">
            <p14:nvContentPartPr>
              <p14:cNvPr id="61" name="Freihand 60">
                <a:extLst>
                  <a:ext uri="{FF2B5EF4-FFF2-40B4-BE49-F238E27FC236}">
                    <a16:creationId xmlns:a16="http://schemas.microsoft.com/office/drawing/2014/main" id="{9BD22BF2-900A-4996-946E-84D39FFF2F17}"/>
                  </a:ext>
                </a:extLst>
              </p14:cNvPr>
              <p14:cNvContentPartPr/>
              <p14:nvPr/>
            </p14:nvContentPartPr>
            <p14:xfrm>
              <a:off x="4981878" y="2238519"/>
              <a:ext cx="2373120" cy="656280"/>
            </p14:xfrm>
          </p:contentPart>
        </mc:Choice>
        <mc:Fallback xmlns="">
          <p:pic>
            <p:nvPicPr>
              <p:cNvPr id="61" name="Freihand 60">
                <a:extLst>
                  <a:ext uri="{FF2B5EF4-FFF2-40B4-BE49-F238E27FC236}">
                    <a16:creationId xmlns:a16="http://schemas.microsoft.com/office/drawing/2014/main" id="{9BD22BF2-900A-4996-946E-84D39FFF2F17}"/>
                  </a:ext>
                </a:extLst>
              </p:cNvPr>
              <p:cNvPicPr/>
              <p:nvPr/>
            </p:nvPicPr>
            <p:blipFill>
              <a:blip r:embed="rId116"/>
              <a:stretch>
                <a:fillRect/>
              </a:stretch>
            </p:blipFill>
            <p:spPr>
              <a:xfrm>
                <a:off x="4977558" y="2234199"/>
                <a:ext cx="2381760" cy="66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7">
            <p14:nvContentPartPr>
              <p14:cNvPr id="62" name="Freihand 61">
                <a:extLst>
                  <a:ext uri="{FF2B5EF4-FFF2-40B4-BE49-F238E27FC236}">
                    <a16:creationId xmlns:a16="http://schemas.microsoft.com/office/drawing/2014/main" id="{4C2AD4B7-B2F2-4748-8D8F-5A72553C7817}"/>
                  </a:ext>
                </a:extLst>
              </p14:cNvPr>
              <p14:cNvContentPartPr/>
              <p14:nvPr/>
            </p14:nvContentPartPr>
            <p14:xfrm>
              <a:off x="265878" y="3992799"/>
              <a:ext cx="1754280" cy="39960"/>
            </p14:xfrm>
          </p:contentPart>
        </mc:Choice>
        <mc:Fallback xmlns="">
          <p:pic>
            <p:nvPicPr>
              <p:cNvPr id="62" name="Freihand 61">
                <a:extLst>
                  <a:ext uri="{FF2B5EF4-FFF2-40B4-BE49-F238E27FC236}">
                    <a16:creationId xmlns:a16="http://schemas.microsoft.com/office/drawing/2014/main" id="{4C2AD4B7-B2F2-4748-8D8F-5A72553C7817}"/>
                  </a:ext>
                </a:extLst>
              </p:cNvPr>
              <p:cNvPicPr/>
              <p:nvPr/>
            </p:nvPicPr>
            <p:blipFill>
              <a:blip r:embed="rId118"/>
              <a:stretch>
                <a:fillRect/>
              </a:stretch>
            </p:blipFill>
            <p:spPr>
              <a:xfrm>
                <a:off x="261558" y="3988479"/>
                <a:ext cx="1762920" cy="4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19">
            <p14:nvContentPartPr>
              <p14:cNvPr id="135" name="Freihand 134">
                <a:extLst>
                  <a:ext uri="{FF2B5EF4-FFF2-40B4-BE49-F238E27FC236}">
                    <a16:creationId xmlns:a16="http://schemas.microsoft.com/office/drawing/2014/main" id="{2D8D41C3-B007-49FF-82C1-E00DC1DF1B49}"/>
                  </a:ext>
                </a:extLst>
              </p14:cNvPr>
              <p14:cNvContentPartPr/>
              <p14:nvPr/>
            </p14:nvContentPartPr>
            <p14:xfrm>
              <a:off x="3228678" y="3202239"/>
              <a:ext cx="3468600" cy="1401480"/>
            </p14:xfrm>
          </p:contentPart>
        </mc:Choice>
        <mc:Fallback xmlns="">
          <p:pic>
            <p:nvPicPr>
              <p:cNvPr id="135" name="Freihand 134">
                <a:extLst>
                  <a:ext uri="{FF2B5EF4-FFF2-40B4-BE49-F238E27FC236}">
                    <a16:creationId xmlns:a16="http://schemas.microsoft.com/office/drawing/2014/main" id="{2D8D41C3-B007-49FF-82C1-E00DC1DF1B49}"/>
                  </a:ext>
                </a:extLst>
              </p:cNvPr>
              <p:cNvPicPr/>
              <p:nvPr/>
            </p:nvPicPr>
            <p:blipFill>
              <a:blip r:embed="rId120"/>
              <a:stretch>
                <a:fillRect/>
              </a:stretch>
            </p:blipFill>
            <p:spPr>
              <a:xfrm>
                <a:off x="3224358" y="3197919"/>
                <a:ext cx="3477240" cy="1410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1">
            <p14:nvContentPartPr>
              <p14:cNvPr id="137" name="Freihand 136">
                <a:extLst>
                  <a:ext uri="{FF2B5EF4-FFF2-40B4-BE49-F238E27FC236}">
                    <a16:creationId xmlns:a16="http://schemas.microsoft.com/office/drawing/2014/main" id="{46CFD2B4-AC77-40DE-8C15-95DA5E518ADB}"/>
                  </a:ext>
                </a:extLst>
              </p14:cNvPr>
              <p14:cNvContentPartPr/>
              <p14:nvPr/>
            </p14:nvContentPartPr>
            <p14:xfrm>
              <a:off x="3133638" y="3868959"/>
              <a:ext cx="722880" cy="73080"/>
            </p14:xfrm>
          </p:contentPart>
        </mc:Choice>
        <mc:Fallback xmlns="">
          <p:pic>
            <p:nvPicPr>
              <p:cNvPr id="137" name="Freihand 136">
                <a:extLst>
                  <a:ext uri="{FF2B5EF4-FFF2-40B4-BE49-F238E27FC236}">
                    <a16:creationId xmlns:a16="http://schemas.microsoft.com/office/drawing/2014/main" id="{46CFD2B4-AC77-40DE-8C15-95DA5E518ADB}"/>
                  </a:ext>
                </a:extLst>
              </p:cNvPr>
              <p:cNvPicPr/>
              <p:nvPr/>
            </p:nvPicPr>
            <p:blipFill>
              <a:blip r:embed="rId122"/>
              <a:stretch>
                <a:fillRect/>
              </a:stretch>
            </p:blipFill>
            <p:spPr>
              <a:xfrm>
                <a:off x="3129318" y="3864639"/>
                <a:ext cx="731520" cy="81720"/>
              </a:xfrm>
              <a:prstGeom prst="rect">
                <a:avLst/>
              </a:prstGeom>
            </p:spPr>
          </p:pic>
        </mc:Fallback>
      </mc:AlternateContent>
      <p:grpSp>
        <p:nvGrpSpPr>
          <p:cNvPr id="141" name="Gruppieren 140">
            <a:extLst>
              <a:ext uri="{FF2B5EF4-FFF2-40B4-BE49-F238E27FC236}">
                <a16:creationId xmlns:a16="http://schemas.microsoft.com/office/drawing/2014/main" id="{A6665768-B816-472B-BC02-12EF4E60C3D3}"/>
              </a:ext>
            </a:extLst>
          </p:cNvPr>
          <p:cNvGrpSpPr/>
          <p:nvPr/>
        </p:nvGrpSpPr>
        <p:grpSpPr>
          <a:xfrm>
            <a:off x="3911598" y="1420959"/>
            <a:ext cx="7093440" cy="3027960"/>
            <a:chOff x="3911598" y="1420959"/>
            <a:chExt cx="7093440" cy="30279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C7EB92A-E29A-416C-B76C-C5D555877803}"/>
                    </a:ext>
                  </a:extLst>
                </p14:cNvPr>
                <p14:cNvContentPartPr/>
                <p14:nvPr/>
              </p14:nvContentPartPr>
              <p14:xfrm>
                <a:off x="3911598" y="3227799"/>
                <a:ext cx="2664000" cy="12211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C7EB92A-E29A-416C-B76C-C5D555877803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3907278" y="3223479"/>
                  <a:ext cx="2672640" cy="122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A71C3FA8-0E16-445F-B71C-A3D58A6098F7}"/>
                    </a:ext>
                  </a:extLst>
                </p14:cNvPr>
                <p14:cNvContentPartPr/>
                <p14:nvPr/>
              </p14:nvContentPartPr>
              <p14:xfrm>
                <a:off x="4266558" y="3654039"/>
                <a:ext cx="2152080" cy="6804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A71C3FA8-0E16-445F-B71C-A3D58A6098F7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4262238" y="3649719"/>
                  <a:ext cx="216072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E55EF933-F571-4BFE-BC35-8A17C1A6B94C}"/>
                    </a:ext>
                  </a:extLst>
                </p14:cNvPr>
                <p14:cNvContentPartPr/>
                <p14:nvPr/>
              </p14:nvContentPartPr>
              <p14:xfrm>
                <a:off x="4062798" y="4244079"/>
                <a:ext cx="2537280" cy="435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E55EF933-F571-4BFE-BC35-8A17C1A6B94C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4058478" y="4239759"/>
                  <a:ext cx="254592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C7E458EA-9B9B-4FCD-883B-9C4F23383342}"/>
                    </a:ext>
                  </a:extLst>
                </p14:cNvPr>
                <p14:cNvContentPartPr/>
                <p14:nvPr/>
              </p14:nvContentPartPr>
              <p14:xfrm>
                <a:off x="6884838" y="3519399"/>
                <a:ext cx="463680" cy="22284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C7E458EA-9B9B-4FCD-883B-9C4F23383342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6880518" y="3515079"/>
                  <a:ext cx="472320" cy="23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05B71CD-BF53-46E7-8FFD-DF70B46A9DB9}"/>
                    </a:ext>
                  </a:extLst>
                </p14:cNvPr>
                <p14:cNvContentPartPr/>
                <p14:nvPr/>
              </p14:nvContentPartPr>
              <p14:xfrm>
                <a:off x="6718158" y="3593199"/>
                <a:ext cx="371880" cy="24228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05B71CD-BF53-46E7-8FFD-DF70B46A9DB9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6713838" y="3588879"/>
                  <a:ext cx="38052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ADD3BB9E-1E35-40BF-A14D-5BF9EC616F8E}"/>
                    </a:ext>
                  </a:extLst>
                </p14:cNvPr>
                <p14:cNvContentPartPr/>
                <p14:nvPr/>
              </p14:nvContentPartPr>
              <p14:xfrm>
                <a:off x="7673238" y="3194679"/>
                <a:ext cx="54000" cy="19188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ADD3BB9E-1E35-40BF-A14D-5BF9EC616F8E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7668918" y="3190359"/>
                  <a:ext cx="62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94295343-6910-48D8-9BAB-7516FB590EA8}"/>
                    </a:ext>
                  </a:extLst>
                </p14:cNvPr>
                <p14:cNvContentPartPr/>
                <p14:nvPr/>
              </p14:nvContentPartPr>
              <p14:xfrm>
                <a:off x="8425638" y="1420959"/>
                <a:ext cx="537480" cy="37584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94295343-6910-48D8-9BAB-7516FB590EA8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8421318" y="1416639"/>
                  <a:ext cx="546120" cy="38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9484F9B4-8C92-46B7-B6CD-0501BCDC2348}"/>
                    </a:ext>
                  </a:extLst>
                </p14:cNvPr>
                <p14:cNvContentPartPr/>
                <p14:nvPr/>
              </p14:nvContentPartPr>
              <p14:xfrm>
                <a:off x="8297118" y="1591239"/>
                <a:ext cx="279360" cy="28620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9484F9B4-8C92-46B7-B6CD-0501BCDC2348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8292798" y="1586919"/>
                  <a:ext cx="288000" cy="29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E34C5CC9-FFD3-4E29-A99B-A02D19063FC9}"/>
                    </a:ext>
                  </a:extLst>
                </p14:cNvPr>
                <p14:cNvContentPartPr/>
                <p14:nvPr/>
              </p14:nvContentPartPr>
              <p14:xfrm>
                <a:off x="7560918" y="3058239"/>
                <a:ext cx="161640" cy="17460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E34C5CC9-FFD3-4E29-A99B-A02D19063FC9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7556598" y="3053919"/>
                  <a:ext cx="170280" cy="18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5586277E-83C2-4852-9F71-F248DD03BFE2}"/>
                    </a:ext>
                  </a:extLst>
                </p14:cNvPr>
                <p14:cNvContentPartPr/>
                <p14:nvPr/>
              </p14:nvContentPartPr>
              <p14:xfrm>
                <a:off x="7812198" y="3124839"/>
                <a:ext cx="155520" cy="14832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5586277E-83C2-4852-9F71-F248DD03BFE2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7807878" y="3120519"/>
                  <a:ext cx="16416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34369A4E-7FA7-45A7-8FBF-A92050F7984F}"/>
                    </a:ext>
                  </a:extLst>
                </p14:cNvPr>
                <p14:cNvContentPartPr/>
                <p14:nvPr/>
              </p14:nvContentPartPr>
              <p14:xfrm>
                <a:off x="7907958" y="3032319"/>
                <a:ext cx="9720" cy="183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34369A4E-7FA7-45A7-8FBF-A92050F7984F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7903638" y="3027999"/>
                  <a:ext cx="18360" cy="2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E22901EC-06A4-41D6-B53D-8D4C1EE93CC2}"/>
                    </a:ext>
                  </a:extLst>
                </p14:cNvPr>
                <p14:cNvContentPartPr/>
                <p14:nvPr/>
              </p14:nvContentPartPr>
              <p14:xfrm>
                <a:off x="7972758" y="3066519"/>
                <a:ext cx="96120" cy="1238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E22901EC-06A4-41D6-B53D-8D4C1EE93CC2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7968438" y="3062199"/>
                  <a:ext cx="10476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EAC2869F-7E60-4B4B-989E-EBE8748431BA}"/>
                    </a:ext>
                  </a:extLst>
                </p14:cNvPr>
                <p14:cNvContentPartPr/>
                <p14:nvPr/>
              </p14:nvContentPartPr>
              <p14:xfrm>
                <a:off x="8073198" y="3003879"/>
                <a:ext cx="157680" cy="11592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EAC2869F-7E60-4B4B-989E-EBE8748431BA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8068878" y="2999559"/>
                  <a:ext cx="1663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3BA3DD40-924C-4142-B2DE-13FBF97371E5}"/>
                    </a:ext>
                  </a:extLst>
                </p14:cNvPr>
                <p14:cNvContentPartPr/>
                <p14:nvPr/>
              </p14:nvContentPartPr>
              <p14:xfrm>
                <a:off x="8409078" y="2837559"/>
                <a:ext cx="115200" cy="16236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3BA3DD40-924C-4142-B2DE-13FBF97371E5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8404758" y="2833239"/>
                  <a:ext cx="123840" cy="17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6A6DD54E-5241-49FC-94A6-E8B3D029EB5A}"/>
                    </a:ext>
                  </a:extLst>
                </p14:cNvPr>
                <p14:cNvContentPartPr/>
                <p14:nvPr/>
              </p14:nvContentPartPr>
              <p14:xfrm>
                <a:off x="8531838" y="2611479"/>
                <a:ext cx="288720" cy="36612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6A6DD54E-5241-49FC-94A6-E8B3D029EB5A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8527518" y="2607159"/>
                  <a:ext cx="297360" cy="37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E62E79B6-7088-48CD-BCC7-A0B50608A5CB}"/>
                    </a:ext>
                  </a:extLst>
                </p14:cNvPr>
                <p14:cNvContentPartPr/>
                <p14:nvPr/>
              </p14:nvContentPartPr>
              <p14:xfrm>
                <a:off x="8811918" y="2657559"/>
                <a:ext cx="122400" cy="11124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E62E79B6-7088-48CD-BCC7-A0B50608A5CB}"/>
                    </a:ext>
                  </a:extLst>
                </p:cNvPr>
                <p:cNvPicPr/>
                <p:nvPr/>
              </p:nvPicPr>
              <p:blipFill>
                <a:blip r:embed="rId154"/>
                <a:stretch>
                  <a:fillRect/>
                </a:stretch>
              </p:blipFill>
              <p:spPr>
                <a:xfrm>
                  <a:off x="8807598" y="2653239"/>
                  <a:ext cx="131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BE185301-3821-4531-8030-93BCBD5BD1F0}"/>
                    </a:ext>
                  </a:extLst>
                </p14:cNvPr>
                <p14:cNvContentPartPr/>
                <p14:nvPr/>
              </p14:nvContentPartPr>
              <p14:xfrm>
                <a:off x="8899398" y="2501679"/>
                <a:ext cx="126000" cy="1918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BE185301-3821-4531-8030-93BCBD5BD1F0}"/>
                    </a:ext>
                  </a:extLst>
                </p:cNvPr>
                <p:cNvPicPr/>
                <p:nvPr/>
              </p:nvPicPr>
              <p:blipFill>
                <a:blip r:embed="rId156"/>
                <a:stretch>
                  <a:fillRect/>
                </a:stretch>
              </p:blipFill>
              <p:spPr>
                <a:xfrm>
                  <a:off x="8895078" y="2497359"/>
                  <a:ext cx="134640" cy="20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E1136E63-EDBF-4D22-95DF-798DECF2F51E}"/>
                    </a:ext>
                  </a:extLst>
                </p14:cNvPr>
                <p14:cNvContentPartPr/>
                <p14:nvPr/>
              </p14:nvContentPartPr>
              <p14:xfrm>
                <a:off x="9228438" y="2501679"/>
                <a:ext cx="56520" cy="7560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E1136E63-EDBF-4D22-95DF-798DECF2F51E}"/>
                    </a:ext>
                  </a:extLst>
                </p:cNvPr>
                <p:cNvPicPr/>
                <p:nvPr/>
              </p:nvPicPr>
              <p:blipFill>
                <a:blip r:embed="rId158"/>
                <a:stretch>
                  <a:fillRect/>
                </a:stretch>
              </p:blipFill>
              <p:spPr>
                <a:xfrm>
                  <a:off x="9224118" y="2497359"/>
                  <a:ext cx="6516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5FCE93D5-3F36-47F8-B55A-A8A71BACD540}"/>
                    </a:ext>
                  </a:extLst>
                </p14:cNvPr>
                <p14:cNvContentPartPr/>
                <p14:nvPr/>
              </p14:nvContentPartPr>
              <p14:xfrm>
                <a:off x="9188838" y="2413479"/>
                <a:ext cx="58320" cy="252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5FCE93D5-3F36-47F8-B55A-A8A71BACD540}"/>
                    </a:ext>
                  </a:extLst>
                </p:cNvPr>
                <p:cNvPicPr/>
                <p:nvPr/>
              </p:nvPicPr>
              <p:blipFill>
                <a:blip r:embed="rId160"/>
                <a:stretch>
                  <a:fillRect/>
                </a:stretch>
              </p:blipFill>
              <p:spPr>
                <a:xfrm>
                  <a:off x="9184518" y="2409159"/>
                  <a:ext cx="6696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08F47A62-AE15-4A35-9F68-BA66B3FC77FE}"/>
                    </a:ext>
                  </a:extLst>
                </p14:cNvPr>
                <p14:cNvContentPartPr/>
                <p14:nvPr/>
              </p14:nvContentPartPr>
              <p14:xfrm>
                <a:off x="9288918" y="2400879"/>
                <a:ext cx="101520" cy="10620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08F47A62-AE15-4A35-9F68-BA66B3FC77FE}"/>
                    </a:ext>
                  </a:extLst>
                </p:cNvPr>
                <p:cNvPicPr/>
                <p:nvPr/>
              </p:nvPicPr>
              <p:blipFill>
                <a:blip r:embed="rId162"/>
                <a:stretch>
                  <a:fillRect/>
                </a:stretch>
              </p:blipFill>
              <p:spPr>
                <a:xfrm>
                  <a:off x="9284598" y="2396559"/>
                  <a:ext cx="1101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8682BE27-B8E3-40F8-9A0E-85C9FA36D5B9}"/>
                    </a:ext>
                  </a:extLst>
                </p14:cNvPr>
                <p14:cNvContentPartPr/>
                <p14:nvPr/>
              </p14:nvContentPartPr>
              <p14:xfrm>
                <a:off x="9482598" y="2091279"/>
                <a:ext cx="215640" cy="28728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8682BE27-B8E3-40F8-9A0E-85C9FA36D5B9}"/>
                    </a:ext>
                  </a:extLst>
                </p:cNvPr>
                <p:cNvPicPr/>
                <p:nvPr/>
              </p:nvPicPr>
              <p:blipFill>
                <a:blip r:embed="rId164"/>
                <a:stretch>
                  <a:fillRect/>
                </a:stretch>
              </p:blipFill>
              <p:spPr>
                <a:xfrm>
                  <a:off x="9478278" y="2086959"/>
                  <a:ext cx="224280" cy="29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AED630A7-B14C-442B-99C0-8E39718301AE}"/>
                    </a:ext>
                  </a:extLst>
                </p14:cNvPr>
                <p14:cNvContentPartPr/>
                <p14:nvPr/>
              </p14:nvContentPartPr>
              <p14:xfrm>
                <a:off x="9728478" y="2086599"/>
                <a:ext cx="247680" cy="14976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AED630A7-B14C-442B-99C0-8E39718301AE}"/>
                    </a:ext>
                  </a:extLst>
                </p:cNvPr>
                <p:cNvPicPr/>
                <p:nvPr/>
              </p:nvPicPr>
              <p:blipFill>
                <a:blip r:embed="rId166"/>
                <a:stretch>
                  <a:fillRect/>
                </a:stretch>
              </p:blipFill>
              <p:spPr>
                <a:xfrm>
                  <a:off x="9724158" y="2082279"/>
                  <a:ext cx="2563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8F10CD65-1355-4127-9BA3-519D7F05F93F}"/>
                    </a:ext>
                  </a:extLst>
                </p14:cNvPr>
                <p14:cNvContentPartPr/>
                <p14:nvPr/>
              </p14:nvContentPartPr>
              <p14:xfrm>
                <a:off x="10095678" y="1987599"/>
                <a:ext cx="88920" cy="30312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8F10CD65-1355-4127-9BA3-519D7F05F93F}"/>
                    </a:ext>
                  </a:extLst>
                </p:cNvPr>
                <p:cNvPicPr/>
                <p:nvPr/>
              </p:nvPicPr>
              <p:blipFill>
                <a:blip r:embed="rId168"/>
                <a:stretch>
                  <a:fillRect/>
                </a:stretch>
              </p:blipFill>
              <p:spPr>
                <a:xfrm>
                  <a:off x="10091358" y="1983279"/>
                  <a:ext cx="97560" cy="31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F9BB4BC0-A7BF-495C-BCB1-8C1B24039E81}"/>
                    </a:ext>
                  </a:extLst>
                </p14:cNvPr>
                <p14:cNvContentPartPr/>
                <p14:nvPr/>
              </p14:nvContentPartPr>
              <p14:xfrm>
                <a:off x="10242918" y="1940079"/>
                <a:ext cx="16200" cy="7596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F9BB4BC0-A7BF-495C-BCB1-8C1B24039E81}"/>
                    </a:ext>
                  </a:extLst>
                </p:cNvPr>
                <p:cNvPicPr/>
                <p:nvPr/>
              </p:nvPicPr>
              <p:blipFill>
                <a:blip r:embed="rId170"/>
                <a:stretch>
                  <a:fillRect/>
                </a:stretch>
              </p:blipFill>
              <p:spPr>
                <a:xfrm>
                  <a:off x="10238598" y="1935759"/>
                  <a:ext cx="2484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">
              <p14:nvContentPartPr>
                <p14:cNvPr id="100" name="Freihand 99">
                  <a:extLst>
                    <a:ext uri="{FF2B5EF4-FFF2-40B4-BE49-F238E27FC236}">
                      <a16:creationId xmlns:a16="http://schemas.microsoft.com/office/drawing/2014/main" id="{D531093B-90BE-4692-9543-3780D5B504EC}"/>
                    </a:ext>
                  </a:extLst>
                </p14:cNvPr>
                <p14:cNvContentPartPr/>
                <p14:nvPr/>
              </p14:nvContentPartPr>
              <p14:xfrm>
                <a:off x="10292958" y="1880679"/>
                <a:ext cx="65160" cy="132120"/>
              </p14:xfrm>
            </p:contentPart>
          </mc:Choice>
          <mc:Fallback xmlns="">
            <p:pic>
              <p:nvPicPr>
                <p:cNvPr id="100" name="Freihand 99">
                  <a:extLst>
                    <a:ext uri="{FF2B5EF4-FFF2-40B4-BE49-F238E27FC236}">
                      <a16:creationId xmlns:a16="http://schemas.microsoft.com/office/drawing/2014/main" id="{D531093B-90BE-4692-9543-3780D5B504EC}"/>
                    </a:ext>
                  </a:extLst>
                </p:cNvPr>
                <p:cNvPicPr/>
                <p:nvPr/>
              </p:nvPicPr>
              <p:blipFill>
                <a:blip r:embed="rId172"/>
                <a:stretch>
                  <a:fillRect/>
                </a:stretch>
              </p:blipFill>
              <p:spPr>
                <a:xfrm>
                  <a:off x="10288638" y="1876359"/>
                  <a:ext cx="73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">
              <p14:nvContentPartPr>
                <p14:cNvPr id="101" name="Freihand 100">
                  <a:extLst>
                    <a:ext uri="{FF2B5EF4-FFF2-40B4-BE49-F238E27FC236}">
                      <a16:creationId xmlns:a16="http://schemas.microsoft.com/office/drawing/2014/main" id="{A8607EED-7911-4D55-A4B1-9928A6D61FE3}"/>
                    </a:ext>
                  </a:extLst>
                </p14:cNvPr>
                <p14:cNvContentPartPr/>
                <p14:nvPr/>
              </p14:nvContentPartPr>
              <p14:xfrm>
                <a:off x="10232478" y="1762959"/>
                <a:ext cx="46440" cy="28800"/>
              </p14:xfrm>
            </p:contentPart>
          </mc:Choice>
          <mc:Fallback xmlns="">
            <p:pic>
              <p:nvPicPr>
                <p:cNvPr id="101" name="Freihand 100">
                  <a:extLst>
                    <a:ext uri="{FF2B5EF4-FFF2-40B4-BE49-F238E27FC236}">
                      <a16:creationId xmlns:a16="http://schemas.microsoft.com/office/drawing/2014/main" id="{A8607EED-7911-4D55-A4B1-9928A6D61FE3}"/>
                    </a:ext>
                  </a:extLst>
                </p:cNvPr>
                <p:cNvPicPr/>
                <p:nvPr/>
              </p:nvPicPr>
              <p:blipFill>
                <a:blip r:embed="rId174"/>
                <a:stretch>
                  <a:fillRect/>
                </a:stretch>
              </p:blipFill>
              <p:spPr>
                <a:xfrm>
                  <a:off x="10228158" y="1758639"/>
                  <a:ext cx="5508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">
              <p14:nvContentPartPr>
                <p14:cNvPr id="102" name="Freihand 101">
                  <a:extLst>
                    <a:ext uri="{FF2B5EF4-FFF2-40B4-BE49-F238E27FC236}">
                      <a16:creationId xmlns:a16="http://schemas.microsoft.com/office/drawing/2014/main" id="{1F1BB716-BBDC-4285-904F-6B134F604673}"/>
                    </a:ext>
                  </a:extLst>
                </p14:cNvPr>
                <p14:cNvContentPartPr/>
                <p14:nvPr/>
              </p14:nvContentPartPr>
              <p14:xfrm>
                <a:off x="10397358" y="1809399"/>
                <a:ext cx="208800" cy="117360"/>
              </p14:xfrm>
            </p:contentPart>
          </mc:Choice>
          <mc:Fallback xmlns="">
            <p:pic>
              <p:nvPicPr>
                <p:cNvPr id="102" name="Freihand 101">
                  <a:extLst>
                    <a:ext uri="{FF2B5EF4-FFF2-40B4-BE49-F238E27FC236}">
                      <a16:creationId xmlns:a16="http://schemas.microsoft.com/office/drawing/2014/main" id="{1F1BB716-BBDC-4285-904F-6B134F604673}"/>
                    </a:ext>
                  </a:extLst>
                </p:cNvPr>
                <p:cNvPicPr/>
                <p:nvPr/>
              </p:nvPicPr>
              <p:blipFill>
                <a:blip r:embed="rId176"/>
                <a:stretch>
                  <a:fillRect/>
                </a:stretch>
              </p:blipFill>
              <p:spPr>
                <a:xfrm>
                  <a:off x="10393038" y="1805079"/>
                  <a:ext cx="2174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D0D4B405-CA10-4F59-B204-512468B35E08}"/>
                    </a:ext>
                  </a:extLst>
                </p14:cNvPr>
                <p14:cNvContentPartPr/>
                <p14:nvPr/>
              </p14:nvContentPartPr>
              <p14:xfrm>
                <a:off x="10727838" y="1706079"/>
                <a:ext cx="103680" cy="15876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D0D4B405-CA10-4F59-B204-512468B35E08}"/>
                    </a:ext>
                  </a:extLst>
                </p:cNvPr>
                <p:cNvPicPr/>
                <p:nvPr/>
              </p:nvPicPr>
              <p:blipFill>
                <a:blip r:embed="rId178"/>
                <a:stretch>
                  <a:fillRect/>
                </a:stretch>
              </p:blipFill>
              <p:spPr>
                <a:xfrm>
                  <a:off x="10723518" y="1701759"/>
                  <a:ext cx="11232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0C650C12-C83E-4EE0-8C66-A76FA10C966D}"/>
                    </a:ext>
                  </a:extLst>
                </p14:cNvPr>
                <p14:cNvContentPartPr/>
                <p14:nvPr/>
              </p14:nvContentPartPr>
              <p14:xfrm>
                <a:off x="10880478" y="1744599"/>
                <a:ext cx="124560" cy="25020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0C650C12-C83E-4EE0-8C66-A76FA10C966D}"/>
                    </a:ext>
                  </a:extLst>
                </p:cNvPr>
                <p:cNvPicPr/>
                <p:nvPr/>
              </p:nvPicPr>
              <p:blipFill>
                <a:blip r:embed="rId180"/>
                <a:stretch>
                  <a:fillRect/>
                </a:stretch>
              </p:blipFill>
              <p:spPr>
                <a:xfrm>
                  <a:off x="10876158" y="1740279"/>
                  <a:ext cx="133200" cy="25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1AA417C0-D9FA-4B6E-AEF1-F4E7DDD9A7F2}"/>
                    </a:ext>
                  </a:extLst>
                </p14:cNvPr>
                <p14:cNvContentPartPr/>
                <p14:nvPr/>
              </p14:nvContentPartPr>
              <p14:xfrm>
                <a:off x="8106678" y="3316359"/>
                <a:ext cx="217800" cy="31140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1AA417C0-D9FA-4B6E-AEF1-F4E7DDD9A7F2}"/>
                    </a:ext>
                  </a:extLst>
                </p:cNvPr>
                <p:cNvPicPr/>
                <p:nvPr/>
              </p:nvPicPr>
              <p:blipFill>
                <a:blip r:embed="rId182"/>
                <a:stretch>
                  <a:fillRect/>
                </a:stretch>
              </p:blipFill>
              <p:spPr>
                <a:xfrm>
                  <a:off x="8102358" y="3312039"/>
                  <a:ext cx="226440" cy="32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">
              <p14:nvContentPartPr>
                <p14:cNvPr id="106" name="Freihand 105">
                  <a:extLst>
                    <a:ext uri="{FF2B5EF4-FFF2-40B4-BE49-F238E27FC236}">
                      <a16:creationId xmlns:a16="http://schemas.microsoft.com/office/drawing/2014/main" id="{96AE2A46-FEA0-47DD-8BC2-E82E1CBAFE2A}"/>
                    </a:ext>
                  </a:extLst>
                </p14:cNvPr>
                <p14:cNvContentPartPr/>
                <p14:nvPr/>
              </p14:nvContentPartPr>
              <p14:xfrm>
                <a:off x="8373438" y="3317439"/>
                <a:ext cx="121680" cy="173880"/>
              </p14:xfrm>
            </p:contentPart>
          </mc:Choice>
          <mc:Fallback xmlns="">
            <p:pic>
              <p:nvPicPr>
                <p:cNvPr id="106" name="Freihand 105">
                  <a:extLst>
                    <a:ext uri="{FF2B5EF4-FFF2-40B4-BE49-F238E27FC236}">
                      <a16:creationId xmlns:a16="http://schemas.microsoft.com/office/drawing/2014/main" id="{96AE2A46-FEA0-47DD-8BC2-E82E1CBAFE2A}"/>
                    </a:ext>
                  </a:extLst>
                </p:cNvPr>
                <p:cNvPicPr/>
                <p:nvPr/>
              </p:nvPicPr>
              <p:blipFill>
                <a:blip r:embed="rId184"/>
                <a:stretch>
                  <a:fillRect/>
                </a:stretch>
              </p:blipFill>
              <p:spPr>
                <a:xfrm>
                  <a:off x="8369118" y="3313119"/>
                  <a:ext cx="130320" cy="18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">
              <p14:nvContentPartPr>
                <p14:cNvPr id="109" name="Freihand 108">
                  <a:extLst>
                    <a:ext uri="{FF2B5EF4-FFF2-40B4-BE49-F238E27FC236}">
                      <a16:creationId xmlns:a16="http://schemas.microsoft.com/office/drawing/2014/main" id="{8092C2C5-AF9A-4C34-A9CA-D7C5FCB5130B}"/>
                    </a:ext>
                  </a:extLst>
                </p14:cNvPr>
                <p14:cNvContentPartPr/>
                <p14:nvPr/>
              </p14:nvContentPartPr>
              <p14:xfrm>
                <a:off x="8663958" y="3025479"/>
                <a:ext cx="222120" cy="327960"/>
              </p14:xfrm>
            </p:contentPart>
          </mc:Choice>
          <mc:Fallback xmlns="">
            <p:pic>
              <p:nvPicPr>
                <p:cNvPr id="109" name="Freihand 108">
                  <a:extLst>
                    <a:ext uri="{FF2B5EF4-FFF2-40B4-BE49-F238E27FC236}">
                      <a16:creationId xmlns:a16="http://schemas.microsoft.com/office/drawing/2014/main" id="{8092C2C5-AF9A-4C34-A9CA-D7C5FCB5130B}"/>
                    </a:ext>
                  </a:extLst>
                </p:cNvPr>
                <p:cNvPicPr/>
                <p:nvPr/>
              </p:nvPicPr>
              <p:blipFill>
                <a:blip r:embed="rId186"/>
                <a:stretch>
                  <a:fillRect/>
                </a:stretch>
              </p:blipFill>
              <p:spPr>
                <a:xfrm>
                  <a:off x="8659638" y="3021159"/>
                  <a:ext cx="230760" cy="33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">
              <p14:nvContentPartPr>
                <p14:cNvPr id="110" name="Freihand 109">
                  <a:extLst>
                    <a:ext uri="{FF2B5EF4-FFF2-40B4-BE49-F238E27FC236}">
                      <a16:creationId xmlns:a16="http://schemas.microsoft.com/office/drawing/2014/main" id="{1CA2A5D0-B6EF-4B88-B407-080F41FAF73C}"/>
                    </a:ext>
                  </a:extLst>
                </p14:cNvPr>
                <p14:cNvContentPartPr/>
                <p14:nvPr/>
              </p14:nvContentPartPr>
              <p14:xfrm>
                <a:off x="8915958" y="3110799"/>
                <a:ext cx="107640" cy="114840"/>
              </p14:xfrm>
            </p:contentPart>
          </mc:Choice>
          <mc:Fallback xmlns="">
            <p:pic>
              <p:nvPicPr>
                <p:cNvPr id="110" name="Freihand 109">
                  <a:extLst>
                    <a:ext uri="{FF2B5EF4-FFF2-40B4-BE49-F238E27FC236}">
                      <a16:creationId xmlns:a16="http://schemas.microsoft.com/office/drawing/2014/main" id="{1CA2A5D0-B6EF-4B88-B407-080F41FAF73C}"/>
                    </a:ext>
                  </a:extLst>
                </p:cNvPr>
                <p:cNvPicPr/>
                <p:nvPr/>
              </p:nvPicPr>
              <p:blipFill>
                <a:blip r:embed="rId188"/>
                <a:stretch>
                  <a:fillRect/>
                </a:stretch>
              </p:blipFill>
              <p:spPr>
                <a:xfrm>
                  <a:off x="8911638" y="3106479"/>
                  <a:ext cx="116280" cy="12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8DFC6191-6455-49E4-B24A-2D3C813E6A76}"/>
                    </a:ext>
                  </a:extLst>
                </p14:cNvPr>
                <p14:cNvContentPartPr/>
                <p14:nvPr/>
              </p14:nvContentPartPr>
              <p14:xfrm>
                <a:off x="9025758" y="2904159"/>
                <a:ext cx="373680" cy="25668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8DFC6191-6455-49E4-B24A-2D3C813E6A76}"/>
                    </a:ext>
                  </a:extLst>
                </p:cNvPr>
                <p:cNvPicPr/>
                <p:nvPr/>
              </p:nvPicPr>
              <p:blipFill>
                <a:blip r:embed="rId190"/>
                <a:stretch>
                  <a:fillRect/>
                </a:stretch>
              </p:blipFill>
              <p:spPr>
                <a:xfrm>
                  <a:off x="9021438" y="2899839"/>
                  <a:ext cx="382320" cy="26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">
              <p14:nvContentPartPr>
                <p14:cNvPr id="112" name="Freihand 111">
                  <a:extLst>
                    <a:ext uri="{FF2B5EF4-FFF2-40B4-BE49-F238E27FC236}">
                      <a16:creationId xmlns:a16="http://schemas.microsoft.com/office/drawing/2014/main" id="{4BCBE08B-8B28-47A3-BC38-8B9319571D4A}"/>
                    </a:ext>
                  </a:extLst>
                </p14:cNvPr>
                <p14:cNvContentPartPr/>
                <p14:nvPr/>
              </p14:nvContentPartPr>
              <p14:xfrm>
                <a:off x="9273078" y="2808759"/>
                <a:ext cx="9720" cy="16920"/>
              </p14:xfrm>
            </p:contentPart>
          </mc:Choice>
          <mc:Fallback xmlns="">
            <p:pic>
              <p:nvPicPr>
                <p:cNvPr id="112" name="Freihand 111">
                  <a:extLst>
                    <a:ext uri="{FF2B5EF4-FFF2-40B4-BE49-F238E27FC236}">
                      <a16:creationId xmlns:a16="http://schemas.microsoft.com/office/drawing/2014/main" id="{4BCBE08B-8B28-47A3-BC38-8B9319571D4A}"/>
                    </a:ext>
                  </a:extLst>
                </p:cNvPr>
                <p:cNvPicPr/>
                <p:nvPr/>
              </p:nvPicPr>
              <p:blipFill>
                <a:blip r:embed="rId192"/>
                <a:stretch>
                  <a:fillRect/>
                </a:stretch>
              </p:blipFill>
              <p:spPr>
                <a:xfrm>
                  <a:off x="9268758" y="2804439"/>
                  <a:ext cx="18360" cy="2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3">
              <p14:nvContentPartPr>
                <p14:cNvPr id="113" name="Freihand 112">
                  <a:extLst>
                    <a:ext uri="{FF2B5EF4-FFF2-40B4-BE49-F238E27FC236}">
                      <a16:creationId xmlns:a16="http://schemas.microsoft.com/office/drawing/2014/main" id="{786DFC24-0BFF-42E4-84AD-F66CB3922BE0}"/>
                    </a:ext>
                  </a:extLst>
                </p14:cNvPr>
                <p14:cNvContentPartPr/>
                <p14:nvPr/>
              </p14:nvContentPartPr>
              <p14:xfrm>
                <a:off x="9513918" y="2847639"/>
                <a:ext cx="99000" cy="114480"/>
              </p14:xfrm>
            </p:contentPart>
          </mc:Choice>
          <mc:Fallback xmlns="">
            <p:pic>
              <p:nvPicPr>
                <p:cNvPr id="113" name="Freihand 112">
                  <a:extLst>
                    <a:ext uri="{FF2B5EF4-FFF2-40B4-BE49-F238E27FC236}">
                      <a16:creationId xmlns:a16="http://schemas.microsoft.com/office/drawing/2014/main" id="{786DFC24-0BFF-42E4-84AD-F66CB3922BE0}"/>
                    </a:ext>
                  </a:extLst>
                </p:cNvPr>
                <p:cNvPicPr/>
                <p:nvPr/>
              </p:nvPicPr>
              <p:blipFill>
                <a:blip r:embed="rId194"/>
                <a:stretch>
                  <a:fillRect/>
                </a:stretch>
              </p:blipFill>
              <p:spPr>
                <a:xfrm>
                  <a:off x="9509598" y="2843319"/>
                  <a:ext cx="10764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5">
              <p14:nvContentPartPr>
                <p14:cNvPr id="114" name="Freihand 113">
                  <a:extLst>
                    <a:ext uri="{FF2B5EF4-FFF2-40B4-BE49-F238E27FC236}">
                      <a16:creationId xmlns:a16="http://schemas.microsoft.com/office/drawing/2014/main" id="{3BEF735D-C196-4878-9878-AE4E3A163D1F}"/>
                    </a:ext>
                  </a:extLst>
                </p14:cNvPr>
                <p14:cNvContentPartPr/>
                <p14:nvPr/>
              </p14:nvContentPartPr>
              <p14:xfrm>
                <a:off x="9637398" y="2656119"/>
                <a:ext cx="129240" cy="236880"/>
              </p14:xfrm>
            </p:contentPart>
          </mc:Choice>
          <mc:Fallback xmlns="">
            <p:pic>
              <p:nvPicPr>
                <p:cNvPr id="114" name="Freihand 113">
                  <a:extLst>
                    <a:ext uri="{FF2B5EF4-FFF2-40B4-BE49-F238E27FC236}">
                      <a16:creationId xmlns:a16="http://schemas.microsoft.com/office/drawing/2014/main" id="{3BEF735D-C196-4878-9878-AE4E3A163D1F}"/>
                    </a:ext>
                  </a:extLst>
                </p:cNvPr>
                <p:cNvPicPr/>
                <p:nvPr/>
              </p:nvPicPr>
              <p:blipFill>
                <a:blip r:embed="rId196"/>
                <a:stretch>
                  <a:fillRect/>
                </a:stretch>
              </p:blipFill>
              <p:spPr>
                <a:xfrm>
                  <a:off x="9633078" y="2651799"/>
                  <a:ext cx="137880" cy="24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7">
              <p14:nvContentPartPr>
                <p14:cNvPr id="115" name="Freihand 114">
                  <a:extLst>
                    <a:ext uri="{FF2B5EF4-FFF2-40B4-BE49-F238E27FC236}">
                      <a16:creationId xmlns:a16="http://schemas.microsoft.com/office/drawing/2014/main" id="{1E796733-BDED-48A8-987B-3B1CE8C4FB2D}"/>
                    </a:ext>
                  </a:extLst>
                </p14:cNvPr>
                <p14:cNvContentPartPr/>
                <p14:nvPr/>
              </p14:nvContentPartPr>
              <p14:xfrm>
                <a:off x="9786798" y="2701839"/>
                <a:ext cx="250920" cy="136080"/>
              </p14:xfrm>
            </p:contentPart>
          </mc:Choice>
          <mc:Fallback xmlns="">
            <p:pic>
              <p:nvPicPr>
                <p:cNvPr id="115" name="Freihand 114">
                  <a:extLst>
                    <a:ext uri="{FF2B5EF4-FFF2-40B4-BE49-F238E27FC236}">
                      <a16:creationId xmlns:a16="http://schemas.microsoft.com/office/drawing/2014/main" id="{1E796733-BDED-48A8-987B-3B1CE8C4FB2D}"/>
                    </a:ext>
                  </a:extLst>
                </p:cNvPr>
                <p:cNvPicPr/>
                <p:nvPr/>
              </p:nvPicPr>
              <p:blipFill>
                <a:blip r:embed="rId198"/>
                <a:stretch>
                  <a:fillRect/>
                </a:stretch>
              </p:blipFill>
              <p:spPr>
                <a:xfrm>
                  <a:off x="9782478" y="2697519"/>
                  <a:ext cx="259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9">
              <p14:nvContentPartPr>
                <p14:cNvPr id="116" name="Freihand 115">
                  <a:extLst>
                    <a:ext uri="{FF2B5EF4-FFF2-40B4-BE49-F238E27FC236}">
                      <a16:creationId xmlns:a16="http://schemas.microsoft.com/office/drawing/2014/main" id="{E65016AA-132C-43EA-9E38-F06FDE6282C2}"/>
                    </a:ext>
                  </a:extLst>
                </p14:cNvPr>
                <p14:cNvContentPartPr/>
                <p14:nvPr/>
              </p14:nvContentPartPr>
              <p14:xfrm>
                <a:off x="10042398" y="2592039"/>
                <a:ext cx="167400" cy="323640"/>
              </p14:xfrm>
            </p:contentPart>
          </mc:Choice>
          <mc:Fallback xmlns="">
            <p:pic>
              <p:nvPicPr>
                <p:cNvPr id="116" name="Freihand 115">
                  <a:extLst>
                    <a:ext uri="{FF2B5EF4-FFF2-40B4-BE49-F238E27FC236}">
                      <a16:creationId xmlns:a16="http://schemas.microsoft.com/office/drawing/2014/main" id="{E65016AA-132C-43EA-9E38-F06FDE6282C2}"/>
                    </a:ext>
                  </a:extLst>
                </p:cNvPr>
                <p:cNvPicPr/>
                <p:nvPr/>
              </p:nvPicPr>
              <p:blipFill>
                <a:blip r:embed="rId200"/>
                <a:stretch>
                  <a:fillRect/>
                </a:stretch>
              </p:blipFill>
              <p:spPr>
                <a:xfrm>
                  <a:off x="10038078" y="2587719"/>
                  <a:ext cx="176040" cy="33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1">
              <p14:nvContentPartPr>
                <p14:cNvPr id="117" name="Freihand 116">
                  <a:extLst>
                    <a:ext uri="{FF2B5EF4-FFF2-40B4-BE49-F238E27FC236}">
                      <a16:creationId xmlns:a16="http://schemas.microsoft.com/office/drawing/2014/main" id="{3B12B236-35BF-4095-8CBC-0E1539A2DA5F}"/>
                    </a:ext>
                  </a:extLst>
                </p14:cNvPr>
                <p14:cNvContentPartPr/>
                <p14:nvPr/>
              </p14:nvContentPartPr>
              <p14:xfrm>
                <a:off x="10379358" y="2341479"/>
                <a:ext cx="285840" cy="326880"/>
              </p14:xfrm>
            </p:contentPart>
          </mc:Choice>
          <mc:Fallback xmlns="">
            <p:pic>
              <p:nvPicPr>
                <p:cNvPr id="117" name="Freihand 116">
                  <a:extLst>
                    <a:ext uri="{FF2B5EF4-FFF2-40B4-BE49-F238E27FC236}">
                      <a16:creationId xmlns:a16="http://schemas.microsoft.com/office/drawing/2014/main" id="{3B12B236-35BF-4095-8CBC-0E1539A2DA5F}"/>
                    </a:ext>
                  </a:extLst>
                </p:cNvPr>
                <p:cNvPicPr/>
                <p:nvPr/>
              </p:nvPicPr>
              <p:blipFill>
                <a:blip r:embed="rId202"/>
                <a:stretch>
                  <a:fillRect/>
                </a:stretch>
              </p:blipFill>
              <p:spPr>
                <a:xfrm>
                  <a:off x="10375038" y="2337159"/>
                  <a:ext cx="294480" cy="33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3">
              <p14:nvContentPartPr>
                <p14:cNvPr id="118" name="Freihand 117">
                  <a:extLst>
                    <a:ext uri="{FF2B5EF4-FFF2-40B4-BE49-F238E27FC236}">
                      <a16:creationId xmlns:a16="http://schemas.microsoft.com/office/drawing/2014/main" id="{350BABE3-667E-46A2-B272-60CB56046E45}"/>
                    </a:ext>
                  </a:extLst>
                </p14:cNvPr>
                <p14:cNvContentPartPr/>
                <p14:nvPr/>
              </p14:nvContentPartPr>
              <p14:xfrm>
                <a:off x="8969958" y="3381159"/>
                <a:ext cx="192240" cy="305280"/>
              </p14:xfrm>
            </p:contentPart>
          </mc:Choice>
          <mc:Fallback xmlns="">
            <p:pic>
              <p:nvPicPr>
                <p:cNvPr id="118" name="Freihand 117">
                  <a:extLst>
                    <a:ext uri="{FF2B5EF4-FFF2-40B4-BE49-F238E27FC236}">
                      <a16:creationId xmlns:a16="http://schemas.microsoft.com/office/drawing/2014/main" id="{350BABE3-667E-46A2-B272-60CB56046E45}"/>
                    </a:ext>
                  </a:extLst>
                </p:cNvPr>
                <p:cNvPicPr/>
                <p:nvPr/>
              </p:nvPicPr>
              <p:blipFill>
                <a:blip r:embed="rId204"/>
                <a:stretch>
                  <a:fillRect/>
                </a:stretch>
              </p:blipFill>
              <p:spPr>
                <a:xfrm>
                  <a:off x="8965638" y="3376839"/>
                  <a:ext cx="20088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5">
              <p14:nvContentPartPr>
                <p14:cNvPr id="119" name="Freihand 118">
                  <a:extLst>
                    <a:ext uri="{FF2B5EF4-FFF2-40B4-BE49-F238E27FC236}">
                      <a16:creationId xmlns:a16="http://schemas.microsoft.com/office/drawing/2014/main" id="{D5AD1EBF-14E7-4840-90D6-CFA0FB935B23}"/>
                    </a:ext>
                  </a:extLst>
                </p14:cNvPr>
                <p14:cNvContentPartPr/>
                <p14:nvPr/>
              </p14:nvContentPartPr>
              <p14:xfrm>
                <a:off x="9207198" y="3385119"/>
                <a:ext cx="68400" cy="164520"/>
              </p14:xfrm>
            </p:contentPart>
          </mc:Choice>
          <mc:Fallback xmlns="">
            <p:pic>
              <p:nvPicPr>
                <p:cNvPr id="119" name="Freihand 118">
                  <a:extLst>
                    <a:ext uri="{FF2B5EF4-FFF2-40B4-BE49-F238E27FC236}">
                      <a16:creationId xmlns:a16="http://schemas.microsoft.com/office/drawing/2014/main" id="{D5AD1EBF-14E7-4840-90D6-CFA0FB935B23}"/>
                    </a:ext>
                  </a:extLst>
                </p:cNvPr>
                <p:cNvPicPr/>
                <p:nvPr/>
              </p:nvPicPr>
              <p:blipFill>
                <a:blip r:embed="rId206"/>
                <a:stretch>
                  <a:fillRect/>
                </a:stretch>
              </p:blipFill>
              <p:spPr>
                <a:xfrm>
                  <a:off x="9202878" y="3380799"/>
                  <a:ext cx="7704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7">
              <p14:nvContentPartPr>
                <p14:cNvPr id="120" name="Freihand 119">
                  <a:extLst>
                    <a:ext uri="{FF2B5EF4-FFF2-40B4-BE49-F238E27FC236}">
                      <a16:creationId xmlns:a16="http://schemas.microsoft.com/office/drawing/2014/main" id="{1E932F91-1186-45B3-A694-5B5BD3639681}"/>
                    </a:ext>
                  </a:extLst>
                </p14:cNvPr>
                <p14:cNvContentPartPr/>
                <p14:nvPr/>
              </p14:nvContentPartPr>
              <p14:xfrm>
                <a:off x="9093798" y="3323559"/>
                <a:ext cx="231120" cy="238680"/>
              </p14:xfrm>
            </p:contentPart>
          </mc:Choice>
          <mc:Fallback xmlns="">
            <p:pic>
              <p:nvPicPr>
                <p:cNvPr id="120" name="Freihand 119">
                  <a:extLst>
                    <a:ext uri="{FF2B5EF4-FFF2-40B4-BE49-F238E27FC236}">
                      <a16:creationId xmlns:a16="http://schemas.microsoft.com/office/drawing/2014/main" id="{1E932F91-1186-45B3-A694-5B5BD3639681}"/>
                    </a:ext>
                  </a:extLst>
                </p:cNvPr>
                <p:cNvPicPr/>
                <p:nvPr/>
              </p:nvPicPr>
              <p:blipFill>
                <a:blip r:embed="rId208"/>
                <a:stretch>
                  <a:fillRect/>
                </a:stretch>
              </p:blipFill>
              <p:spPr>
                <a:xfrm>
                  <a:off x="9089478" y="3319239"/>
                  <a:ext cx="239760" cy="24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9">
              <p14:nvContentPartPr>
                <p14:cNvPr id="121" name="Freihand 120">
                  <a:extLst>
                    <a:ext uri="{FF2B5EF4-FFF2-40B4-BE49-F238E27FC236}">
                      <a16:creationId xmlns:a16="http://schemas.microsoft.com/office/drawing/2014/main" id="{14012834-E7E2-46FA-BB20-0D9531423EEA}"/>
                    </a:ext>
                  </a:extLst>
                </p14:cNvPr>
                <p14:cNvContentPartPr/>
                <p14:nvPr/>
              </p14:nvContentPartPr>
              <p14:xfrm>
                <a:off x="9429678" y="3291159"/>
                <a:ext cx="32760" cy="187560"/>
              </p14:xfrm>
            </p:contentPart>
          </mc:Choice>
          <mc:Fallback xmlns="">
            <p:pic>
              <p:nvPicPr>
                <p:cNvPr id="121" name="Freihand 120">
                  <a:extLst>
                    <a:ext uri="{FF2B5EF4-FFF2-40B4-BE49-F238E27FC236}">
                      <a16:creationId xmlns:a16="http://schemas.microsoft.com/office/drawing/2014/main" id="{14012834-E7E2-46FA-BB20-0D9531423EEA}"/>
                    </a:ext>
                  </a:extLst>
                </p:cNvPr>
                <p:cNvPicPr/>
                <p:nvPr/>
              </p:nvPicPr>
              <p:blipFill>
                <a:blip r:embed="rId210"/>
                <a:stretch>
                  <a:fillRect/>
                </a:stretch>
              </p:blipFill>
              <p:spPr>
                <a:xfrm>
                  <a:off x="9425358" y="3286839"/>
                  <a:ext cx="4140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1">
              <p14:nvContentPartPr>
                <p14:cNvPr id="122" name="Freihand 121">
                  <a:extLst>
                    <a:ext uri="{FF2B5EF4-FFF2-40B4-BE49-F238E27FC236}">
                      <a16:creationId xmlns:a16="http://schemas.microsoft.com/office/drawing/2014/main" id="{E04DEF4D-9F96-4C16-BCFC-49DC776F5313}"/>
                    </a:ext>
                  </a:extLst>
                </p14:cNvPr>
                <p14:cNvContentPartPr/>
                <p14:nvPr/>
              </p14:nvContentPartPr>
              <p14:xfrm>
                <a:off x="9291798" y="3206919"/>
                <a:ext cx="418680" cy="218160"/>
              </p14:xfrm>
            </p:contentPart>
          </mc:Choice>
          <mc:Fallback xmlns="">
            <p:pic>
              <p:nvPicPr>
                <p:cNvPr id="122" name="Freihand 121">
                  <a:extLst>
                    <a:ext uri="{FF2B5EF4-FFF2-40B4-BE49-F238E27FC236}">
                      <a16:creationId xmlns:a16="http://schemas.microsoft.com/office/drawing/2014/main" id="{E04DEF4D-9F96-4C16-BCFC-49DC776F5313}"/>
                    </a:ext>
                  </a:extLst>
                </p:cNvPr>
                <p:cNvPicPr/>
                <p:nvPr/>
              </p:nvPicPr>
              <p:blipFill>
                <a:blip r:embed="rId212"/>
                <a:stretch>
                  <a:fillRect/>
                </a:stretch>
              </p:blipFill>
              <p:spPr>
                <a:xfrm>
                  <a:off x="9287478" y="3202599"/>
                  <a:ext cx="42732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3">
              <p14:nvContentPartPr>
                <p14:cNvPr id="124" name="Freihand 123">
                  <a:extLst>
                    <a:ext uri="{FF2B5EF4-FFF2-40B4-BE49-F238E27FC236}">
                      <a16:creationId xmlns:a16="http://schemas.microsoft.com/office/drawing/2014/main" id="{97E21161-D4F0-4E9F-8E07-1A51CF876545}"/>
                    </a:ext>
                  </a:extLst>
                </p14:cNvPr>
                <p14:cNvContentPartPr/>
                <p14:nvPr/>
              </p14:nvContentPartPr>
              <p14:xfrm>
                <a:off x="9860598" y="3130959"/>
                <a:ext cx="52560" cy="151920"/>
              </p14:xfrm>
            </p:contentPart>
          </mc:Choice>
          <mc:Fallback xmlns="">
            <p:pic>
              <p:nvPicPr>
                <p:cNvPr id="124" name="Freihand 123">
                  <a:extLst>
                    <a:ext uri="{FF2B5EF4-FFF2-40B4-BE49-F238E27FC236}">
                      <a16:creationId xmlns:a16="http://schemas.microsoft.com/office/drawing/2014/main" id="{97E21161-D4F0-4E9F-8E07-1A51CF876545}"/>
                    </a:ext>
                  </a:extLst>
                </p:cNvPr>
                <p:cNvPicPr/>
                <p:nvPr/>
              </p:nvPicPr>
              <p:blipFill>
                <a:blip r:embed="rId214"/>
                <a:stretch>
                  <a:fillRect/>
                </a:stretch>
              </p:blipFill>
              <p:spPr>
                <a:xfrm>
                  <a:off x="9856278" y="3126639"/>
                  <a:ext cx="612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5">
              <p14:nvContentPartPr>
                <p14:cNvPr id="125" name="Freihand 124">
                  <a:extLst>
                    <a:ext uri="{FF2B5EF4-FFF2-40B4-BE49-F238E27FC236}">
                      <a16:creationId xmlns:a16="http://schemas.microsoft.com/office/drawing/2014/main" id="{FDE17E62-F2AF-49E0-9ED8-5CFB637C10F3}"/>
                    </a:ext>
                  </a:extLst>
                </p14:cNvPr>
                <p14:cNvContentPartPr/>
                <p14:nvPr/>
              </p14:nvContentPartPr>
              <p14:xfrm>
                <a:off x="9733158" y="3045999"/>
                <a:ext cx="282600" cy="262440"/>
              </p14:xfrm>
            </p:contentPart>
          </mc:Choice>
          <mc:Fallback xmlns="">
            <p:pic>
              <p:nvPicPr>
                <p:cNvPr id="125" name="Freihand 124">
                  <a:extLst>
                    <a:ext uri="{FF2B5EF4-FFF2-40B4-BE49-F238E27FC236}">
                      <a16:creationId xmlns:a16="http://schemas.microsoft.com/office/drawing/2014/main" id="{FDE17E62-F2AF-49E0-9ED8-5CFB637C10F3}"/>
                    </a:ext>
                  </a:extLst>
                </p:cNvPr>
                <p:cNvPicPr/>
                <p:nvPr/>
              </p:nvPicPr>
              <p:blipFill>
                <a:blip r:embed="rId216"/>
                <a:stretch>
                  <a:fillRect/>
                </a:stretch>
              </p:blipFill>
              <p:spPr>
                <a:xfrm>
                  <a:off x="9728838" y="3041679"/>
                  <a:ext cx="291240" cy="27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7">
              <p14:nvContentPartPr>
                <p14:cNvPr id="126" name="Freihand 125">
                  <a:extLst>
                    <a:ext uri="{FF2B5EF4-FFF2-40B4-BE49-F238E27FC236}">
                      <a16:creationId xmlns:a16="http://schemas.microsoft.com/office/drawing/2014/main" id="{C8707EBF-543B-460A-B51C-276B2A7E9EF7}"/>
                    </a:ext>
                  </a:extLst>
                </p14:cNvPr>
                <p14:cNvContentPartPr/>
                <p14:nvPr/>
              </p14:nvContentPartPr>
              <p14:xfrm>
                <a:off x="10067238" y="3038079"/>
                <a:ext cx="111240" cy="142560"/>
              </p14:xfrm>
            </p:contentPart>
          </mc:Choice>
          <mc:Fallback xmlns="">
            <p:pic>
              <p:nvPicPr>
                <p:cNvPr id="126" name="Freihand 125">
                  <a:extLst>
                    <a:ext uri="{FF2B5EF4-FFF2-40B4-BE49-F238E27FC236}">
                      <a16:creationId xmlns:a16="http://schemas.microsoft.com/office/drawing/2014/main" id="{C8707EBF-543B-460A-B51C-276B2A7E9EF7}"/>
                    </a:ext>
                  </a:extLst>
                </p:cNvPr>
                <p:cNvPicPr/>
                <p:nvPr/>
              </p:nvPicPr>
              <p:blipFill>
                <a:blip r:embed="rId218"/>
                <a:stretch>
                  <a:fillRect/>
                </a:stretch>
              </p:blipFill>
              <p:spPr>
                <a:xfrm>
                  <a:off x="10062918" y="3033759"/>
                  <a:ext cx="11988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9">
              <p14:nvContentPartPr>
                <p14:cNvPr id="128" name="Freihand 127">
                  <a:extLst>
                    <a:ext uri="{FF2B5EF4-FFF2-40B4-BE49-F238E27FC236}">
                      <a16:creationId xmlns:a16="http://schemas.microsoft.com/office/drawing/2014/main" id="{279B69E5-A555-4C72-8132-AC98F9EC3AA7}"/>
                    </a:ext>
                  </a:extLst>
                </p14:cNvPr>
                <p14:cNvContentPartPr/>
                <p14:nvPr/>
              </p14:nvContentPartPr>
              <p14:xfrm>
                <a:off x="10193958" y="2836119"/>
                <a:ext cx="124560" cy="347040"/>
              </p14:xfrm>
            </p:contentPart>
          </mc:Choice>
          <mc:Fallback xmlns="">
            <p:pic>
              <p:nvPicPr>
                <p:cNvPr id="128" name="Freihand 127">
                  <a:extLst>
                    <a:ext uri="{FF2B5EF4-FFF2-40B4-BE49-F238E27FC236}">
                      <a16:creationId xmlns:a16="http://schemas.microsoft.com/office/drawing/2014/main" id="{279B69E5-A555-4C72-8132-AC98F9EC3AA7}"/>
                    </a:ext>
                  </a:extLst>
                </p:cNvPr>
                <p:cNvPicPr/>
                <p:nvPr/>
              </p:nvPicPr>
              <p:blipFill>
                <a:blip r:embed="rId220"/>
                <a:stretch>
                  <a:fillRect/>
                </a:stretch>
              </p:blipFill>
              <p:spPr>
                <a:xfrm>
                  <a:off x="10189638" y="2831799"/>
                  <a:ext cx="133200" cy="35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1">
              <p14:nvContentPartPr>
                <p14:cNvPr id="129" name="Freihand 128">
                  <a:extLst>
                    <a:ext uri="{FF2B5EF4-FFF2-40B4-BE49-F238E27FC236}">
                      <a16:creationId xmlns:a16="http://schemas.microsoft.com/office/drawing/2014/main" id="{4DB6C8A8-331B-4D65-91C9-C1A2B8C8904E}"/>
                    </a:ext>
                  </a:extLst>
                </p14:cNvPr>
                <p14:cNvContentPartPr/>
                <p14:nvPr/>
              </p14:nvContentPartPr>
              <p14:xfrm>
                <a:off x="10310958" y="2810559"/>
                <a:ext cx="75240" cy="218160"/>
              </p14:xfrm>
            </p:contentPart>
          </mc:Choice>
          <mc:Fallback xmlns="">
            <p:pic>
              <p:nvPicPr>
                <p:cNvPr id="129" name="Freihand 128">
                  <a:extLst>
                    <a:ext uri="{FF2B5EF4-FFF2-40B4-BE49-F238E27FC236}">
                      <a16:creationId xmlns:a16="http://schemas.microsoft.com/office/drawing/2014/main" id="{4DB6C8A8-331B-4D65-91C9-C1A2B8C8904E}"/>
                    </a:ext>
                  </a:extLst>
                </p:cNvPr>
                <p:cNvPicPr/>
                <p:nvPr/>
              </p:nvPicPr>
              <p:blipFill>
                <a:blip r:embed="rId222"/>
                <a:stretch>
                  <a:fillRect/>
                </a:stretch>
              </p:blipFill>
              <p:spPr>
                <a:xfrm>
                  <a:off x="10306638" y="2806239"/>
                  <a:ext cx="83880" cy="22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3">
              <p14:nvContentPartPr>
                <p14:cNvPr id="130" name="Freihand 129">
                  <a:extLst>
                    <a:ext uri="{FF2B5EF4-FFF2-40B4-BE49-F238E27FC236}">
                      <a16:creationId xmlns:a16="http://schemas.microsoft.com/office/drawing/2014/main" id="{6A6EB212-CB51-4A65-BB2A-BACB6F7691BF}"/>
                    </a:ext>
                  </a:extLst>
                </p14:cNvPr>
                <p14:cNvContentPartPr/>
                <p14:nvPr/>
              </p14:nvContentPartPr>
              <p14:xfrm>
                <a:off x="10395198" y="2887239"/>
                <a:ext cx="128160" cy="117720"/>
              </p14:xfrm>
            </p:contentPart>
          </mc:Choice>
          <mc:Fallback xmlns="">
            <p:pic>
              <p:nvPicPr>
                <p:cNvPr id="130" name="Freihand 129">
                  <a:extLst>
                    <a:ext uri="{FF2B5EF4-FFF2-40B4-BE49-F238E27FC236}">
                      <a16:creationId xmlns:a16="http://schemas.microsoft.com/office/drawing/2014/main" id="{6A6EB212-CB51-4A65-BB2A-BACB6F7691BF}"/>
                    </a:ext>
                  </a:extLst>
                </p:cNvPr>
                <p:cNvPicPr/>
                <p:nvPr/>
              </p:nvPicPr>
              <p:blipFill>
                <a:blip r:embed="rId224"/>
                <a:stretch>
                  <a:fillRect/>
                </a:stretch>
              </p:blipFill>
              <p:spPr>
                <a:xfrm>
                  <a:off x="10390878" y="2882919"/>
                  <a:ext cx="13680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5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12BA6576-9408-4DAD-A7D2-D3379F609B33}"/>
                    </a:ext>
                  </a:extLst>
                </p14:cNvPr>
                <p14:cNvContentPartPr/>
                <p14:nvPr/>
              </p14:nvContentPartPr>
              <p14:xfrm>
                <a:off x="10443438" y="2744679"/>
                <a:ext cx="118800" cy="20484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12BA6576-9408-4DAD-A7D2-D3379F609B33}"/>
                    </a:ext>
                  </a:extLst>
                </p:cNvPr>
                <p:cNvPicPr/>
                <p:nvPr/>
              </p:nvPicPr>
              <p:blipFill>
                <a:blip r:embed="rId226"/>
                <a:stretch>
                  <a:fillRect/>
                </a:stretch>
              </p:blipFill>
              <p:spPr>
                <a:xfrm>
                  <a:off x="10439118" y="2740359"/>
                  <a:ext cx="127440" cy="21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7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0825FB02-5B95-4D4E-B689-04EC142E337E}"/>
                    </a:ext>
                  </a:extLst>
                </p14:cNvPr>
                <p14:cNvContentPartPr/>
                <p14:nvPr/>
              </p14:nvContentPartPr>
              <p14:xfrm>
                <a:off x="10607958" y="2714439"/>
                <a:ext cx="236520" cy="19944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0825FB02-5B95-4D4E-B689-04EC142E337E}"/>
                    </a:ext>
                  </a:extLst>
                </p:cNvPr>
                <p:cNvPicPr/>
                <p:nvPr/>
              </p:nvPicPr>
              <p:blipFill>
                <a:blip r:embed="rId228"/>
                <a:stretch>
                  <a:fillRect/>
                </a:stretch>
              </p:blipFill>
              <p:spPr>
                <a:xfrm>
                  <a:off x="10603638" y="2710119"/>
                  <a:ext cx="245160" cy="20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9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DEE2653F-1E68-4169-A177-6BC15C90B784}"/>
                    </a:ext>
                  </a:extLst>
                </p14:cNvPr>
                <p14:cNvContentPartPr/>
                <p14:nvPr/>
              </p14:nvContentPartPr>
              <p14:xfrm>
                <a:off x="9030438" y="2870679"/>
                <a:ext cx="1943280" cy="93960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DEE2653F-1E68-4169-A177-6BC15C90B784}"/>
                    </a:ext>
                  </a:extLst>
                </p:cNvPr>
                <p:cNvPicPr/>
                <p:nvPr/>
              </p:nvPicPr>
              <p:blipFill>
                <a:blip r:embed="rId230"/>
                <a:stretch>
                  <a:fillRect/>
                </a:stretch>
              </p:blipFill>
              <p:spPr>
                <a:xfrm>
                  <a:off x="9026118" y="2866359"/>
                  <a:ext cx="1951920" cy="94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1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FA4B1D65-45BE-4CCC-B5C2-969A3ECB0B14}"/>
                    </a:ext>
                  </a:extLst>
                </p14:cNvPr>
                <p14:cNvContentPartPr/>
                <p14:nvPr/>
              </p14:nvContentPartPr>
              <p14:xfrm>
                <a:off x="5476158" y="3632439"/>
                <a:ext cx="373680" cy="248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FA4B1D65-45BE-4CCC-B5C2-969A3ECB0B14}"/>
                    </a:ext>
                  </a:extLst>
                </p:cNvPr>
                <p:cNvPicPr/>
                <p:nvPr/>
              </p:nvPicPr>
              <p:blipFill>
                <a:blip r:embed="rId232"/>
                <a:stretch>
                  <a:fillRect/>
                </a:stretch>
              </p:blipFill>
              <p:spPr>
                <a:xfrm>
                  <a:off x="5471838" y="3628119"/>
                  <a:ext cx="38232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3">
              <p14:nvContentPartPr>
                <p14:cNvPr id="140" name="Freihand 139">
                  <a:extLst>
                    <a:ext uri="{FF2B5EF4-FFF2-40B4-BE49-F238E27FC236}">
                      <a16:creationId xmlns:a16="http://schemas.microsoft.com/office/drawing/2014/main" id="{1270BE82-D76F-4D3E-89F4-2370F1F4B6B7}"/>
                    </a:ext>
                  </a:extLst>
                </p14:cNvPr>
                <p14:cNvContentPartPr/>
                <p14:nvPr/>
              </p14:nvContentPartPr>
              <p14:xfrm>
                <a:off x="5413518" y="4206279"/>
                <a:ext cx="458640" cy="77400"/>
              </p14:xfrm>
            </p:contentPart>
          </mc:Choice>
          <mc:Fallback xmlns="">
            <p:pic>
              <p:nvPicPr>
                <p:cNvPr id="140" name="Freihand 139">
                  <a:extLst>
                    <a:ext uri="{FF2B5EF4-FFF2-40B4-BE49-F238E27FC236}">
                      <a16:creationId xmlns:a16="http://schemas.microsoft.com/office/drawing/2014/main" id="{1270BE82-D76F-4D3E-89F4-2370F1F4B6B7}"/>
                    </a:ext>
                  </a:extLst>
                </p:cNvPr>
                <p:cNvPicPr/>
                <p:nvPr/>
              </p:nvPicPr>
              <p:blipFill>
                <a:blip r:embed="rId234"/>
                <a:stretch>
                  <a:fillRect/>
                </a:stretch>
              </p:blipFill>
              <p:spPr>
                <a:xfrm>
                  <a:off x="5409198" y="4201959"/>
                  <a:ext cx="467280" cy="8604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22990715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3" name="Grafik 2">
            <a:extLst>
              <a:ext uri="{FF2B5EF4-FFF2-40B4-BE49-F238E27FC236}">
                <a16:creationId xmlns:a16="http://schemas.microsoft.com/office/drawing/2014/main" id="{FF49702C-A880-EDF5-C69F-970582DF20A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6690" y="849122"/>
            <a:ext cx="11567058" cy="2280158"/>
          </a:xfrm>
          <a:prstGeom prst="rect">
            <a:avLst/>
          </a:prstGeom>
        </p:spPr>
      </p:pic>
      <p:grpSp>
        <p:nvGrpSpPr>
          <p:cNvPr id="30" name="Gruppieren 29">
            <a:extLst>
              <a:ext uri="{FF2B5EF4-FFF2-40B4-BE49-F238E27FC236}">
                <a16:creationId xmlns:a16="http://schemas.microsoft.com/office/drawing/2014/main" id="{74BD1F3F-415E-7248-4D32-7A779DC7EC3D}"/>
              </a:ext>
            </a:extLst>
          </p:cNvPr>
          <p:cNvGrpSpPr/>
          <p:nvPr/>
        </p:nvGrpSpPr>
        <p:grpSpPr>
          <a:xfrm>
            <a:off x="151724" y="3318508"/>
            <a:ext cx="271800" cy="305280"/>
            <a:chOff x="151724" y="3318508"/>
            <a:chExt cx="271800" cy="305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5C1E30C-8B3D-9ABA-B411-AAF2802748E8}"/>
                    </a:ext>
                  </a:extLst>
                </p14:cNvPr>
                <p14:cNvContentPartPr/>
                <p14:nvPr/>
              </p14:nvContentPartPr>
              <p14:xfrm>
                <a:off x="230204" y="3405628"/>
                <a:ext cx="115920" cy="10260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5C1E30C-8B3D-9ABA-B411-AAF2802748E8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221204" y="3396988"/>
                  <a:ext cx="133560" cy="12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05B63EF8-E2B9-68DC-1877-EF36CB85661E}"/>
                    </a:ext>
                  </a:extLst>
                </p14:cNvPr>
                <p14:cNvContentPartPr/>
                <p14:nvPr/>
              </p14:nvContentPartPr>
              <p14:xfrm>
                <a:off x="151724" y="3318508"/>
                <a:ext cx="271800" cy="30528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05B63EF8-E2B9-68DC-1877-EF36CB85661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142724" y="3309508"/>
                  <a:ext cx="289440" cy="3229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5" name="Gruppieren 34">
            <a:extLst>
              <a:ext uri="{FF2B5EF4-FFF2-40B4-BE49-F238E27FC236}">
                <a16:creationId xmlns:a16="http://schemas.microsoft.com/office/drawing/2014/main" id="{98F74FF1-FFD9-E38E-A80C-910C99926398}"/>
              </a:ext>
            </a:extLst>
          </p:cNvPr>
          <p:cNvGrpSpPr/>
          <p:nvPr/>
        </p:nvGrpSpPr>
        <p:grpSpPr>
          <a:xfrm>
            <a:off x="599924" y="3377188"/>
            <a:ext cx="468360" cy="172440"/>
            <a:chOff x="599924" y="3377188"/>
            <a:chExt cx="468360" cy="172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481B1966-9633-6B6A-4CE7-09414A51F84D}"/>
                    </a:ext>
                  </a:extLst>
                </p14:cNvPr>
                <p14:cNvContentPartPr/>
                <p14:nvPr/>
              </p14:nvContentPartPr>
              <p14:xfrm>
                <a:off x="599924" y="3396268"/>
                <a:ext cx="95760" cy="10404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481B1966-9633-6B6A-4CE7-09414A51F84D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591284" y="3387628"/>
                  <a:ext cx="11340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32" name="Freihand 31">
                  <a:extLst>
                    <a:ext uri="{FF2B5EF4-FFF2-40B4-BE49-F238E27FC236}">
                      <a16:creationId xmlns:a16="http://schemas.microsoft.com/office/drawing/2014/main" id="{828B8A23-226F-401C-DE2E-12528A745A02}"/>
                    </a:ext>
                  </a:extLst>
                </p14:cNvPr>
                <p14:cNvContentPartPr/>
                <p14:nvPr/>
              </p14:nvContentPartPr>
              <p14:xfrm>
                <a:off x="768404" y="3471508"/>
                <a:ext cx="18000" cy="78120"/>
              </p14:xfrm>
            </p:contentPart>
          </mc:Choice>
          <mc:Fallback xmlns="">
            <p:pic>
              <p:nvPicPr>
                <p:cNvPr id="32" name="Freihand 31">
                  <a:extLst>
                    <a:ext uri="{FF2B5EF4-FFF2-40B4-BE49-F238E27FC236}">
                      <a16:creationId xmlns:a16="http://schemas.microsoft.com/office/drawing/2014/main" id="{828B8A23-226F-401C-DE2E-12528A745A02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759764" y="3462868"/>
                  <a:ext cx="3564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33" name="Freihand 32">
                  <a:extLst>
                    <a:ext uri="{FF2B5EF4-FFF2-40B4-BE49-F238E27FC236}">
                      <a16:creationId xmlns:a16="http://schemas.microsoft.com/office/drawing/2014/main" id="{C64475B1-50DD-5814-A6F6-43A8B5097117}"/>
                    </a:ext>
                  </a:extLst>
                </p14:cNvPr>
                <p14:cNvContentPartPr/>
                <p14:nvPr/>
              </p14:nvContentPartPr>
              <p14:xfrm>
                <a:off x="864884" y="3377188"/>
                <a:ext cx="85680" cy="126360"/>
              </p14:xfrm>
            </p:contentPart>
          </mc:Choice>
          <mc:Fallback xmlns="">
            <p:pic>
              <p:nvPicPr>
                <p:cNvPr id="33" name="Freihand 32">
                  <a:extLst>
                    <a:ext uri="{FF2B5EF4-FFF2-40B4-BE49-F238E27FC236}">
                      <a16:creationId xmlns:a16="http://schemas.microsoft.com/office/drawing/2014/main" id="{C64475B1-50DD-5814-A6F6-43A8B5097117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55884" y="3368548"/>
                  <a:ext cx="10332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34" name="Freihand 33">
                  <a:extLst>
                    <a:ext uri="{FF2B5EF4-FFF2-40B4-BE49-F238E27FC236}">
                      <a16:creationId xmlns:a16="http://schemas.microsoft.com/office/drawing/2014/main" id="{737BA72A-36C3-F8F9-1926-07A8A1EA22FA}"/>
                    </a:ext>
                  </a:extLst>
                </p14:cNvPr>
                <p14:cNvContentPartPr/>
                <p14:nvPr/>
              </p14:nvContentPartPr>
              <p14:xfrm>
                <a:off x="1060364" y="3429748"/>
                <a:ext cx="7920" cy="23040"/>
              </p14:xfrm>
            </p:contentPart>
          </mc:Choice>
          <mc:Fallback xmlns="">
            <p:pic>
              <p:nvPicPr>
                <p:cNvPr id="34" name="Freihand 33">
                  <a:extLst>
                    <a:ext uri="{FF2B5EF4-FFF2-40B4-BE49-F238E27FC236}">
                      <a16:creationId xmlns:a16="http://schemas.microsoft.com/office/drawing/2014/main" id="{737BA72A-36C3-F8F9-1926-07A8A1EA22FA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51724" y="3421108"/>
                  <a:ext cx="25560" cy="40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9" name="Gruppieren 38">
            <a:extLst>
              <a:ext uri="{FF2B5EF4-FFF2-40B4-BE49-F238E27FC236}">
                <a16:creationId xmlns:a16="http://schemas.microsoft.com/office/drawing/2014/main" id="{CEDBDF2C-F79B-C858-DC9E-666F4BBCB96D}"/>
              </a:ext>
            </a:extLst>
          </p:cNvPr>
          <p:cNvGrpSpPr/>
          <p:nvPr/>
        </p:nvGrpSpPr>
        <p:grpSpPr>
          <a:xfrm>
            <a:off x="1225604" y="3341908"/>
            <a:ext cx="447480" cy="124560"/>
            <a:chOff x="1225604" y="3341908"/>
            <a:chExt cx="447480" cy="124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4D4D198F-1885-B767-E3F2-41EDC8B59E92}"/>
                    </a:ext>
                  </a:extLst>
                </p14:cNvPr>
                <p14:cNvContentPartPr/>
                <p14:nvPr/>
              </p14:nvContentPartPr>
              <p14:xfrm>
                <a:off x="1225604" y="3357748"/>
                <a:ext cx="147240" cy="108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4D4D198F-1885-B767-E3F2-41EDC8B59E92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216964" y="3349108"/>
                  <a:ext cx="164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1CE979E6-4424-0D9B-3829-AB1D862C2C7A}"/>
                    </a:ext>
                  </a:extLst>
                </p14:cNvPr>
                <p14:cNvContentPartPr/>
                <p14:nvPr/>
              </p14:nvContentPartPr>
              <p14:xfrm>
                <a:off x="1414604" y="3356668"/>
                <a:ext cx="113760" cy="8820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1CE979E6-4424-0D9B-3829-AB1D862C2C7A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405604" y="3347668"/>
                  <a:ext cx="13140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22881C0A-9826-73EC-6A5B-9C7B4BCDDFE4}"/>
                    </a:ext>
                  </a:extLst>
                </p14:cNvPr>
                <p14:cNvContentPartPr/>
                <p14:nvPr/>
              </p14:nvContentPartPr>
              <p14:xfrm>
                <a:off x="1555724" y="3341908"/>
                <a:ext cx="117360" cy="10548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22881C0A-9826-73EC-6A5B-9C7B4BCDDFE4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1547084" y="3333268"/>
                  <a:ext cx="135000" cy="123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6" name="Gruppieren 55">
            <a:extLst>
              <a:ext uri="{FF2B5EF4-FFF2-40B4-BE49-F238E27FC236}">
                <a16:creationId xmlns:a16="http://schemas.microsoft.com/office/drawing/2014/main" id="{77DC481F-336E-DE2C-8AEB-9663FB8DDC8A}"/>
              </a:ext>
            </a:extLst>
          </p:cNvPr>
          <p:cNvGrpSpPr/>
          <p:nvPr/>
        </p:nvGrpSpPr>
        <p:grpSpPr>
          <a:xfrm>
            <a:off x="1819244" y="3343348"/>
            <a:ext cx="113760" cy="118800"/>
            <a:chOff x="1819244" y="3343348"/>
            <a:chExt cx="113760" cy="118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A3D7EB0F-D890-1937-3467-1220E78CC0F0}"/>
                    </a:ext>
                  </a:extLst>
                </p14:cNvPr>
                <p14:cNvContentPartPr/>
                <p14:nvPr/>
              </p14:nvContentPartPr>
              <p14:xfrm>
                <a:off x="1857764" y="3343348"/>
                <a:ext cx="18000" cy="11880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A3D7EB0F-D890-1937-3467-1220E78CC0F0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1849124" y="3334348"/>
                  <a:ext cx="3564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41" name="Freihand 40">
                  <a:extLst>
                    <a:ext uri="{FF2B5EF4-FFF2-40B4-BE49-F238E27FC236}">
                      <a16:creationId xmlns:a16="http://schemas.microsoft.com/office/drawing/2014/main" id="{2C2EA515-9629-3373-37F6-84AF460BE52F}"/>
                    </a:ext>
                  </a:extLst>
                </p14:cNvPr>
                <p14:cNvContentPartPr/>
                <p14:nvPr/>
              </p14:nvContentPartPr>
              <p14:xfrm>
                <a:off x="1819244" y="3393028"/>
                <a:ext cx="113760" cy="23400"/>
              </p14:xfrm>
            </p:contentPart>
          </mc:Choice>
          <mc:Fallback xmlns="">
            <p:pic>
              <p:nvPicPr>
                <p:cNvPr id="41" name="Freihand 40">
                  <a:extLst>
                    <a:ext uri="{FF2B5EF4-FFF2-40B4-BE49-F238E27FC236}">
                      <a16:creationId xmlns:a16="http://schemas.microsoft.com/office/drawing/2014/main" id="{2C2EA515-9629-3373-37F6-84AF460BE52F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1810604" y="3384028"/>
                  <a:ext cx="131400" cy="410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Gruppieren 54">
            <a:extLst>
              <a:ext uri="{FF2B5EF4-FFF2-40B4-BE49-F238E27FC236}">
                <a16:creationId xmlns:a16="http://schemas.microsoft.com/office/drawing/2014/main" id="{076B7BB1-6847-7CFE-5CCA-D1A9F6465D89}"/>
              </a:ext>
            </a:extLst>
          </p:cNvPr>
          <p:cNvGrpSpPr/>
          <p:nvPr/>
        </p:nvGrpSpPr>
        <p:grpSpPr>
          <a:xfrm>
            <a:off x="2103644" y="3282868"/>
            <a:ext cx="1489680" cy="198000"/>
            <a:chOff x="2103644" y="3282868"/>
            <a:chExt cx="1489680" cy="198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42" name="Freihand 41">
                  <a:extLst>
                    <a:ext uri="{FF2B5EF4-FFF2-40B4-BE49-F238E27FC236}">
                      <a16:creationId xmlns:a16="http://schemas.microsoft.com/office/drawing/2014/main" id="{10B173DB-FE5C-AEA3-042B-AE4D05DAB0F0}"/>
                    </a:ext>
                  </a:extLst>
                </p14:cNvPr>
                <p14:cNvContentPartPr/>
                <p14:nvPr/>
              </p14:nvContentPartPr>
              <p14:xfrm>
                <a:off x="2103644" y="3297268"/>
                <a:ext cx="102240" cy="176400"/>
              </p14:xfrm>
            </p:contentPart>
          </mc:Choice>
          <mc:Fallback xmlns="">
            <p:pic>
              <p:nvPicPr>
                <p:cNvPr id="42" name="Freihand 41">
                  <a:extLst>
                    <a:ext uri="{FF2B5EF4-FFF2-40B4-BE49-F238E27FC236}">
                      <a16:creationId xmlns:a16="http://schemas.microsoft.com/office/drawing/2014/main" id="{10B173DB-FE5C-AEA3-042B-AE4D05DAB0F0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2094644" y="3288268"/>
                  <a:ext cx="119880" cy="19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176E5486-E442-0C20-7B99-38318083D887}"/>
                    </a:ext>
                  </a:extLst>
                </p14:cNvPr>
                <p14:cNvContentPartPr/>
                <p14:nvPr/>
              </p14:nvContentPartPr>
              <p14:xfrm>
                <a:off x="2338364" y="3351628"/>
                <a:ext cx="75960" cy="12924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176E5486-E442-0C20-7B99-38318083D887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2329364" y="3342988"/>
                  <a:ext cx="93600" cy="14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812FE829-B02D-874B-7548-C6A4BE08C8F5}"/>
                    </a:ext>
                  </a:extLst>
                </p14:cNvPr>
                <p14:cNvContentPartPr/>
                <p14:nvPr/>
              </p14:nvContentPartPr>
              <p14:xfrm>
                <a:off x="2491724" y="3345868"/>
                <a:ext cx="64440" cy="10440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812FE829-B02D-874B-7548-C6A4BE08C8F5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2482724" y="3337228"/>
                  <a:ext cx="8208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AC8C519A-25FF-70CE-91F4-963A6D3A860F}"/>
                    </a:ext>
                  </a:extLst>
                </p14:cNvPr>
                <p14:cNvContentPartPr/>
                <p14:nvPr/>
              </p14:nvContentPartPr>
              <p14:xfrm>
                <a:off x="2632484" y="3329668"/>
                <a:ext cx="51120" cy="1404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AC8C519A-25FF-70CE-91F4-963A6D3A860F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2623844" y="3320668"/>
                  <a:ext cx="68760" cy="3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1D17847C-60EE-8645-8E89-990F80C498B8}"/>
                    </a:ext>
                  </a:extLst>
                </p14:cNvPr>
                <p14:cNvContentPartPr/>
                <p14:nvPr/>
              </p14:nvContentPartPr>
              <p14:xfrm>
                <a:off x="2488844" y="3321028"/>
                <a:ext cx="160920" cy="13860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1D17847C-60EE-8645-8E89-990F80C498B8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2479844" y="3312028"/>
                  <a:ext cx="17856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79166DB6-1D00-C2EF-6DCC-1DB665575366}"/>
                    </a:ext>
                  </a:extLst>
                </p14:cNvPr>
                <p14:cNvContentPartPr/>
                <p14:nvPr/>
              </p14:nvContentPartPr>
              <p14:xfrm>
                <a:off x="2659484" y="3312748"/>
                <a:ext cx="172800" cy="12168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79166DB6-1D00-C2EF-6DCC-1DB665575366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2650484" y="3303748"/>
                  <a:ext cx="190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48" name="Freihand 47">
                  <a:extLst>
                    <a:ext uri="{FF2B5EF4-FFF2-40B4-BE49-F238E27FC236}">
                      <a16:creationId xmlns:a16="http://schemas.microsoft.com/office/drawing/2014/main" id="{44B44F9E-5266-8440-90BB-06EFAFBB7765}"/>
                    </a:ext>
                  </a:extLst>
                </p14:cNvPr>
                <p14:cNvContentPartPr/>
                <p14:nvPr/>
              </p14:nvContentPartPr>
              <p14:xfrm>
                <a:off x="2255564" y="3404548"/>
                <a:ext cx="33480" cy="28080"/>
              </p14:xfrm>
            </p:contentPart>
          </mc:Choice>
          <mc:Fallback xmlns="">
            <p:pic>
              <p:nvPicPr>
                <p:cNvPr id="48" name="Freihand 47">
                  <a:extLst>
                    <a:ext uri="{FF2B5EF4-FFF2-40B4-BE49-F238E27FC236}">
                      <a16:creationId xmlns:a16="http://schemas.microsoft.com/office/drawing/2014/main" id="{44B44F9E-5266-8440-90BB-06EFAFBB7765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2246924" y="3395548"/>
                  <a:ext cx="51120" cy="4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48E90CDC-D7A0-8896-1660-8485777808D5}"/>
                    </a:ext>
                  </a:extLst>
                </p14:cNvPr>
                <p14:cNvContentPartPr/>
                <p14:nvPr/>
              </p14:nvContentPartPr>
              <p14:xfrm>
                <a:off x="2920844" y="3370708"/>
                <a:ext cx="139320" cy="2844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48E90CDC-D7A0-8896-1660-8485777808D5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2912204" y="3362068"/>
                  <a:ext cx="15696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DFB50FFB-34ED-9DD1-30B9-C891676A0156}"/>
                    </a:ext>
                  </a:extLst>
                </p14:cNvPr>
                <p14:cNvContentPartPr/>
                <p14:nvPr/>
              </p14:nvContentPartPr>
              <p14:xfrm>
                <a:off x="2893124" y="3435148"/>
                <a:ext cx="166680" cy="1980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DFB50FFB-34ED-9DD1-30B9-C891676A0156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2884484" y="3426508"/>
                  <a:ext cx="184320" cy="3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1EC1FB0F-4E23-3BF3-230C-EE62C4F6A716}"/>
                    </a:ext>
                  </a:extLst>
                </p14:cNvPr>
                <p14:cNvContentPartPr/>
                <p14:nvPr/>
              </p14:nvContentPartPr>
              <p14:xfrm>
                <a:off x="3191564" y="3282868"/>
                <a:ext cx="69480" cy="127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1EC1FB0F-4E23-3BF3-230C-EE62C4F6A71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3182924" y="3273868"/>
                  <a:ext cx="8712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52" name="Freihand 51">
                  <a:extLst>
                    <a:ext uri="{FF2B5EF4-FFF2-40B4-BE49-F238E27FC236}">
                      <a16:creationId xmlns:a16="http://schemas.microsoft.com/office/drawing/2014/main" id="{06888A13-1C69-2CAF-A834-1B74D60CFC7D}"/>
                    </a:ext>
                  </a:extLst>
                </p14:cNvPr>
                <p14:cNvContentPartPr/>
                <p14:nvPr/>
              </p14:nvContentPartPr>
              <p14:xfrm>
                <a:off x="3248084" y="3355228"/>
                <a:ext cx="24480" cy="98280"/>
              </p14:xfrm>
            </p:contentPart>
          </mc:Choice>
          <mc:Fallback xmlns="">
            <p:pic>
              <p:nvPicPr>
                <p:cNvPr id="52" name="Freihand 51">
                  <a:extLst>
                    <a:ext uri="{FF2B5EF4-FFF2-40B4-BE49-F238E27FC236}">
                      <a16:creationId xmlns:a16="http://schemas.microsoft.com/office/drawing/2014/main" id="{06888A13-1C69-2CAF-A834-1B74D60CFC7D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3239444" y="3346588"/>
                  <a:ext cx="421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5E0F672D-85B8-7A4D-E4EA-7F121D8C4115}"/>
                    </a:ext>
                  </a:extLst>
                </p14:cNvPr>
                <p14:cNvContentPartPr/>
                <p14:nvPr/>
              </p14:nvContentPartPr>
              <p14:xfrm>
                <a:off x="3311804" y="3305908"/>
                <a:ext cx="86040" cy="17316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5E0F672D-85B8-7A4D-E4EA-7F121D8C4115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3302804" y="3296908"/>
                  <a:ext cx="103680" cy="19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7EDDF7BE-612E-C2FA-2FF2-1073DE40D964}"/>
                    </a:ext>
                  </a:extLst>
                </p14:cNvPr>
                <p14:cNvContentPartPr/>
                <p14:nvPr/>
              </p14:nvContentPartPr>
              <p14:xfrm>
                <a:off x="3448604" y="3301588"/>
                <a:ext cx="144720" cy="14544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7EDDF7BE-612E-C2FA-2FF2-1073DE40D964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3439964" y="3292948"/>
                  <a:ext cx="162360" cy="1630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2">
            <p14:nvContentPartPr>
              <p14:cNvPr id="57" name="Freihand 56">
                <a:extLst>
                  <a:ext uri="{FF2B5EF4-FFF2-40B4-BE49-F238E27FC236}">
                    <a16:creationId xmlns:a16="http://schemas.microsoft.com/office/drawing/2014/main" id="{6D2FD15B-E157-A188-A3A5-31B54A6B77F1}"/>
                  </a:ext>
                </a:extLst>
              </p14:cNvPr>
              <p14:cNvContentPartPr/>
              <p14:nvPr/>
            </p14:nvContentPartPr>
            <p14:xfrm>
              <a:off x="5637044" y="1764028"/>
              <a:ext cx="615600" cy="24480"/>
            </p14:xfrm>
          </p:contentPart>
        </mc:Choice>
        <mc:Fallback xmlns="">
          <p:pic>
            <p:nvPicPr>
              <p:cNvPr id="57" name="Freihand 56">
                <a:extLst>
                  <a:ext uri="{FF2B5EF4-FFF2-40B4-BE49-F238E27FC236}">
                    <a16:creationId xmlns:a16="http://schemas.microsoft.com/office/drawing/2014/main" id="{6D2FD15B-E157-A188-A3A5-31B54A6B77F1}"/>
                  </a:ext>
                </a:extLst>
              </p:cNvPr>
              <p:cNvPicPr/>
              <p:nvPr/>
            </p:nvPicPr>
            <p:blipFill>
              <a:blip r:embed="rId53"/>
              <a:stretch>
                <a:fillRect/>
              </a:stretch>
            </p:blipFill>
            <p:spPr>
              <a:xfrm>
                <a:off x="5628044" y="1755028"/>
                <a:ext cx="633240" cy="4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3" name="Gruppieren 62">
            <a:extLst>
              <a:ext uri="{FF2B5EF4-FFF2-40B4-BE49-F238E27FC236}">
                <a16:creationId xmlns:a16="http://schemas.microsoft.com/office/drawing/2014/main" id="{21EB637D-1B9D-1B75-787A-8D2E636EC51E}"/>
              </a:ext>
            </a:extLst>
          </p:cNvPr>
          <p:cNvGrpSpPr/>
          <p:nvPr/>
        </p:nvGrpSpPr>
        <p:grpSpPr>
          <a:xfrm>
            <a:off x="99884" y="3681748"/>
            <a:ext cx="273960" cy="302040"/>
            <a:chOff x="99884" y="3681748"/>
            <a:chExt cx="273960" cy="302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EA966865-380B-5BA4-E76B-0BBC3FD230EF}"/>
                    </a:ext>
                  </a:extLst>
                </p14:cNvPr>
                <p14:cNvContentPartPr/>
                <p14:nvPr/>
              </p14:nvContentPartPr>
              <p14:xfrm>
                <a:off x="199604" y="3780028"/>
                <a:ext cx="108000" cy="13932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EA966865-380B-5BA4-E76B-0BBC3FD230EF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190604" y="3771388"/>
                  <a:ext cx="125640" cy="15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C31844FA-DC09-ABF9-3DA4-62A5B2938720}"/>
                    </a:ext>
                  </a:extLst>
                </p14:cNvPr>
                <p14:cNvContentPartPr/>
                <p14:nvPr/>
              </p14:nvContentPartPr>
              <p14:xfrm>
                <a:off x="99884" y="3681748"/>
                <a:ext cx="273960" cy="30204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C31844FA-DC09-ABF9-3DA4-62A5B2938720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91244" y="3672748"/>
                  <a:ext cx="291600" cy="319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2" name="Gruppieren 101">
            <a:extLst>
              <a:ext uri="{FF2B5EF4-FFF2-40B4-BE49-F238E27FC236}">
                <a16:creationId xmlns:a16="http://schemas.microsoft.com/office/drawing/2014/main" id="{A63CB25F-C7E2-DA57-8599-BBBE8BEAE22D}"/>
              </a:ext>
            </a:extLst>
          </p:cNvPr>
          <p:cNvGrpSpPr/>
          <p:nvPr/>
        </p:nvGrpSpPr>
        <p:grpSpPr>
          <a:xfrm>
            <a:off x="2230364" y="3762388"/>
            <a:ext cx="777240" cy="192240"/>
            <a:chOff x="2230364" y="3762388"/>
            <a:chExt cx="777240" cy="192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89B2B1E4-3956-E4D3-720F-3FA4B97EBD98}"/>
                    </a:ext>
                  </a:extLst>
                </p14:cNvPr>
                <p14:cNvContentPartPr/>
                <p14:nvPr/>
              </p14:nvContentPartPr>
              <p14:xfrm>
                <a:off x="2230364" y="3762388"/>
                <a:ext cx="70200" cy="19224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89B2B1E4-3956-E4D3-720F-3FA4B97EBD98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2221364" y="3753748"/>
                  <a:ext cx="87840" cy="20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D7599866-365D-274E-22B5-D8536C1E48E5}"/>
                    </a:ext>
                  </a:extLst>
                </p14:cNvPr>
                <p14:cNvContentPartPr/>
                <p14:nvPr/>
              </p14:nvContentPartPr>
              <p14:xfrm>
                <a:off x="2354924" y="3838348"/>
                <a:ext cx="69840" cy="9936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D7599866-365D-274E-22B5-D8536C1E48E5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2345924" y="3829348"/>
                  <a:ext cx="87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EAF3AD36-306D-4FC9-7F0C-84BDE800D3BF}"/>
                    </a:ext>
                  </a:extLst>
                </p14:cNvPr>
                <p14:cNvContentPartPr/>
                <p14:nvPr/>
              </p14:nvContentPartPr>
              <p14:xfrm>
                <a:off x="2497484" y="3837988"/>
                <a:ext cx="276120" cy="11304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EAF3AD36-306D-4FC9-7F0C-84BDE800D3BF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2488484" y="3828988"/>
                  <a:ext cx="293760" cy="13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0C8577A4-B8CF-B46C-FEF4-D8733624F7C7}"/>
                    </a:ext>
                  </a:extLst>
                </p14:cNvPr>
                <p14:cNvContentPartPr/>
                <p14:nvPr/>
              </p14:nvContentPartPr>
              <p14:xfrm>
                <a:off x="2818244" y="3814228"/>
                <a:ext cx="92520" cy="12276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0C8577A4-B8CF-B46C-FEF4-D8733624F7C7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2809244" y="3805588"/>
                  <a:ext cx="110160" cy="14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E3A431E2-8CDA-705A-3CB1-0F1564278EB4}"/>
                    </a:ext>
                  </a:extLst>
                </p14:cNvPr>
                <p14:cNvContentPartPr/>
                <p14:nvPr/>
              </p14:nvContentPartPr>
              <p14:xfrm>
                <a:off x="2960444" y="3794068"/>
                <a:ext cx="47160" cy="9504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E3A431E2-8CDA-705A-3CB1-0F1564278EB4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2951804" y="3785068"/>
                  <a:ext cx="64800" cy="1126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1" name="Gruppieren 100">
            <a:extLst>
              <a:ext uri="{FF2B5EF4-FFF2-40B4-BE49-F238E27FC236}">
                <a16:creationId xmlns:a16="http://schemas.microsoft.com/office/drawing/2014/main" id="{AD5BC11F-32D2-10CF-584A-B1B03A7C98C3}"/>
              </a:ext>
            </a:extLst>
          </p:cNvPr>
          <p:cNvGrpSpPr/>
          <p:nvPr/>
        </p:nvGrpSpPr>
        <p:grpSpPr>
          <a:xfrm>
            <a:off x="3218924" y="3654028"/>
            <a:ext cx="398160" cy="439560"/>
            <a:chOff x="3218924" y="3654028"/>
            <a:chExt cx="398160" cy="4395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5AE6619C-B37F-4F82-EA29-9ED9B8C99F5E}"/>
                    </a:ext>
                  </a:extLst>
                </p14:cNvPr>
                <p14:cNvContentPartPr/>
                <p14:nvPr/>
              </p14:nvContentPartPr>
              <p14:xfrm>
                <a:off x="3255284" y="3676708"/>
                <a:ext cx="95400" cy="12492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5AE6619C-B37F-4F82-EA29-9ED9B8C99F5E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3246644" y="3667708"/>
                  <a:ext cx="11304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82E0B95A-B71D-0472-7F2F-28C3A34D26CF}"/>
                    </a:ext>
                  </a:extLst>
                </p14:cNvPr>
                <p14:cNvContentPartPr/>
                <p14:nvPr/>
              </p14:nvContentPartPr>
              <p14:xfrm>
                <a:off x="3277244" y="3677068"/>
                <a:ext cx="74160" cy="1908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82E0B95A-B71D-0472-7F2F-28C3A34D26CF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3268604" y="3668428"/>
                  <a:ext cx="918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A0B4E69E-7C2D-496A-9788-D454BFFD14A5}"/>
                    </a:ext>
                  </a:extLst>
                </p14:cNvPr>
                <p14:cNvContentPartPr/>
                <p14:nvPr/>
              </p14:nvContentPartPr>
              <p14:xfrm>
                <a:off x="3414404" y="3654028"/>
                <a:ext cx="202680" cy="12168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A0B4E69E-7C2D-496A-9788-D454BFFD14A5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3405404" y="3645028"/>
                  <a:ext cx="22032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DE7DDAF9-73F8-8637-0C93-84F3EC94C760}"/>
                    </a:ext>
                  </a:extLst>
                </p14:cNvPr>
                <p14:cNvContentPartPr/>
                <p14:nvPr/>
              </p14:nvContentPartPr>
              <p14:xfrm>
                <a:off x="3218924" y="3827188"/>
                <a:ext cx="361440" cy="7668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DE7DDAF9-73F8-8637-0C93-84F3EC94C760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3210284" y="3818188"/>
                  <a:ext cx="37908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29220DEA-721A-50A1-C696-1AE603DF28F1}"/>
                    </a:ext>
                  </a:extLst>
                </p14:cNvPr>
                <p14:cNvContentPartPr/>
                <p14:nvPr/>
              </p14:nvContentPartPr>
              <p14:xfrm>
                <a:off x="3258164" y="3947788"/>
                <a:ext cx="74160" cy="14580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29220DEA-721A-50A1-C696-1AE603DF28F1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3249164" y="3938788"/>
                  <a:ext cx="918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37532736-AAB9-32BC-25A3-E9CBC6492B69}"/>
                    </a:ext>
                  </a:extLst>
                </p14:cNvPr>
                <p14:cNvContentPartPr/>
                <p14:nvPr/>
              </p14:nvContentPartPr>
              <p14:xfrm>
                <a:off x="3360404" y="3937708"/>
                <a:ext cx="101160" cy="10188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37532736-AAB9-32BC-25A3-E9CBC6492B69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3351404" y="3928708"/>
                  <a:ext cx="1188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91" name="Freihand 90">
                  <a:extLst>
                    <a:ext uri="{FF2B5EF4-FFF2-40B4-BE49-F238E27FC236}">
                      <a16:creationId xmlns:a16="http://schemas.microsoft.com/office/drawing/2014/main" id="{754C24E3-7022-D70F-CA62-FF787B6F7861}"/>
                    </a:ext>
                  </a:extLst>
                </p14:cNvPr>
                <p14:cNvContentPartPr/>
                <p14:nvPr/>
              </p14:nvContentPartPr>
              <p14:xfrm>
                <a:off x="3508364" y="3956788"/>
                <a:ext cx="83520" cy="85680"/>
              </p14:xfrm>
            </p:contentPart>
          </mc:Choice>
          <mc:Fallback xmlns="">
            <p:pic>
              <p:nvPicPr>
                <p:cNvPr id="91" name="Freihand 90">
                  <a:extLst>
                    <a:ext uri="{FF2B5EF4-FFF2-40B4-BE49-F238E27FC236}">
                      <a16:creationId xmlns:a16="http://schemas.microsoft.com/office/drawing/2014/main" id="{754C24E3-7022-D70F-CA62-FF787B6F78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3499364" y="3947788"/>
                  <a:ext cx="101160" cy="103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00" name="Gruppieren 99">
            <a:extLst>
              <a:ext uri="{FF2B5EF4-FFF2-40B4-BE49-F238E27FC236}">
                <a16:creationId xmlns:a16="http://schemas.microsoft.com/office/drawing/2014/main" id="{32ACA082-2FD2-55F2-0AAF-0B363D6ABF63}"/>
              </a:ext>
            </a:extLst>
          </p:cNvPr>
          <p:cNvGrpSpPr/>
          <p:nvPr/>
        </p:nvGrpSpPr>
        <p:grpSpPr>
          <a:xfrm>
            <a:off x="3815084" y="3654748"/>
            <a:ext cx="700920" cy="425160"/>
            <a:chOff x="3815084" y="3654748"/>
            <a:chExt cx="700920" cy="425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92" name="Freihand 91">
                  <a:extLst>
                    <a:ext uri="{FF2B5EF4-FFF2-40B4-BE49-F238E27FC236}">
                      <a16:creationId xmlns:a16="http://schemas.microsoft.com/office/drawing/2014/main" id="{293B564A-28D1-49DF-7329-6421CA979DFB}"/>
                    </a:ext>
                  </a:extLst>
                </p14:cNvPr>
                <p14:cNvContentPartPr/>
                <p14:nvPr/>
              </p14:nvContentPartPr>
              <p14:xfrm>
                <a:off x="3815084" y="3824308"/>
                <a:ext cx="174600" cy="20160"/>
              </p14:xfrm>
            </p:contentPart>
          </mc:Choice>
          <mc:Fallback xmlns="">
            <p:pic>
              <p:nvPicPr>
                <p:cNvPr id="92" name="Freihand 91">
                  <a:extLst>
                    <a:ext uri="{FF2B5EF4-FFF2-40B4-BE49-F238E27FC236}">
                      <a16:creationId xmlns:a16="http://schemas.microsoft.com/office/drawing/2014/main" id="{293B564A-28D1-49DF-7329-6421CA979DFB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3806444" y="3815668"/>
                  <a:ext cx="19224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93" name="Freihand 92">
                  <a:extLst>
                    <a:ext uri="{FF2B5EF4-FFF2-40B4-BE49-F238E27FC236}">
                      <a16:creationId xmlns:a16="http://schemas.microsoft.com/office/drawing/2014/main" id="{B1214212-1B3A-82F5-45B0-4A0DD119268F}"/>
                    </a:ext>
                  </a:extLst>
                </p14:cNvPr>
                <p14:cNvContentPartPr/>
                <p14:nvPr/>
              </p14:nvContentPartPr>
              <p14:xfrm>
                <a:off x="3851444" y="3906388"/>
                <a:ext cx="132480" cy="23400"/>
              </p14:xfrm>
            </p:contentPart>
          </mc:Choice>
          <mc:Fallback xmlns="">
            <p:pic>
              <p:nvPicPr>
                <p:cNvPr id="93" name="Freihand 92">
                  <a:extLst>
                    <a:ext uri="{FF2B5EF4-FFF2-40B4-BE49-F238E27FC236}">
                      <a16:creationId xmlns:a16="http://schemas.microsoft.com/office/drawing/2014/main" id="{B1214212-1B3A-82F5-45B0-4A0DD119268F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3842804" y="3897748"/>
                  <a:ext cx="15012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94" name="Freihand 93">
                  <a:extLst>
                    <a:ext uri="{FF2B5EF4-FFF2-40B4-BE49-F238E27FC236}">
                      <a16:creationId xmlns:a16="http://schemas.microsoft.com/office/drawing/2014/main" id="{ABF504D4-58A7-1D1E-895D-68422A009564}"/>
                    </a:ext>
                  </a:extLst>
                </p14:cNvPr>
                <p14:cNvContentPartPr/>
                <p14:nvPr/>
              </p14:nvContentPartPr>
              <p14:xfrm>
                <a:off x="4218644" y="3654748"/>
                <a:ext cx="112680" cy="92880"/>
              </p14:xfrm>
            </p:contentPart>
          </mc:Choice>
          <mc:Fallback xmlns="">
            <p:pic>
              <p:nvPicPr>
                <p:cNvPr id="94" name="Freihand 93">
                  <a:extLst>
                    <a:ext uri="{FF2B5EF4-FFF2-40B4-BE49-F238E27FC236}">
                      <a16:creationId xmlns:a16="http://schemas.microsoft.com/office/drawing/2014/main" id="{ABF504D4-58A7-1D1E-895D-68422A00956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4209644" y="3645748"/>
                  <a:ext cx="13032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95" name="Freihand 94">
                  <a:extLst>
                    <a:ext uri="{FF2B5EF4-FFF2-40B4-BE49-F238E27FC236}">
                      <a16:creationId xmlns:a16="http://schemas.microsoft.com/office/drawing/2014/main" id="{1C237AD0-3139-51B4-E8B8-645F60A6D0BB}"/>
                    </a:ext>
                  </a:extLst>
                </p14:cNvPr>
                <p14:cNvContentPartPr/>
                <p14:nvPr/>
              </p14:nvContentPartPr>
              <p14:xfrm>
                <a:off x="4207124" y="3669868"/>
                <a:ext cx="182880" cy="88560"/>
              </p14:xfrm>
            </p:contentPart>
          </mc:Choice>
          <mc:Fallback xmlns="">
            <p:pic>
              <p:nvPicPr>
                <p:cNvPr id="95" name="Freihand 94">
                  <a:extLst>
                    <a:ext uri="{FF2B5EF4-FFF2-40B4-BE49-F238E27FC236}">
                      <a16:creationId xmlns:a16="http://schemas.microsoft.com/office/drawing/2014/main" id="{1C237AD0-3139-51B4-E8B8-645F60A6D0BB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4198124" y="3661228"/>
                  <a:ext cx="20052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96" name="Freihand 95">
                  <a:extLst>
                    <a:ext uri="{FF2B5EF4-FFF2-40B4-BE49-F238E27FC236}">
                      <a16:creationId xmlns:a16="http://schemas.microsoft.com/office/drawing/2014/main" id="{0869BAF7-1FEB-D7CF-E517-A7DDA497EE9C}"/>
                    </a:ext>
                  </a:extLst>
                </p14:cNvPr>
                <p14:cNvContentPartPr/>
                <p14:nvPr/>
              </p14:nvContentPartPr>
              <p14:xfrm>
                <a:off x="4152044" y="3839788"/>
                <a:ext cx="286920" cy="16200"/>
              </p14:xfrm>
            </p:contentPart>
          </mc:Choice>
          <mc:Fallback xmlns="">
            <p:pic>
              <p:nvPicPr>
                <p:cNvPr id="96" name="Freihand 95">
                  <a:extLst>
                    <a:ext uri="{FF2B5EF4-FFF2-40B4-BE49-F238E27FC236}">
                      <a16:creationId xmlns:a16="http://schemas.microsoft.com/office/drawing/2014/main" id="{0869BAF7-1FEB-D7CF-E517-A7DDA497EE9C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4143044" y="3830788"/>
                  <a:ext cx="304560" cy="3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97" name="Freihand 96">
                  <a:extLst>
                    <a:ext uri="{FF2B5EF4-FFF2-40B4-BE49-F238E27FC236}">
                      <a16:creationId xmlns:a16="http://schemas.microsoft.com/office/drawing/2014/main" id="{6F61F671-AC9C-A5BC-CC7C-5B7BD7BC26BF}"/>
                    </a:ext>
                  </a:extLst>
                </p14:cNvPr>
                <p14:cNvContentPartPr/>
                <p14:nvPr/>
              </p14:nvContentPartPr>
              <p14:xfrm>
                <a:off x="4114244" y="3972268"/>
                <a:ext cx="93960" cy="107640"/>
              </p14:xfrm>
            </p:contentPart>
          </mc:Choice>
          <mc:Fallback xmlns="">
            <p:pic>
              <p:nvPicPr>
                <p:cNvPr id="97" name="Freihand 96">
                  <a:extLst>
                    <a:ext uri="{FF2B5EF4-FFF2-40B4-BE49-F238E27FC236}">
                      <a16:creationId xmlns:a16="http://schemas.microsoft.com/office/drawing/2014/main" id="{6F61F671-AC9C-A5BC-CC7C-5B7BD7BC26BF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4105244" y="3963268"/>
                  <a:ext cx="11160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98" name="Freihand 97">
                  <a:extLst>
                    <a:ext uri="{FF2B5EF4-FFF2-40B4-BE49-F238E27FC236}">
                      <a16:creationId xmlns:a16="http://schemas.microsoft.com/office/drawing/2014/main" id="{BD3483B1-5273-861D-4E71-340FBB07EA87}"/>
                    </a:ext>
                  </a:extLst>
                </p14:cNvPr>
                <p14:cNvContentPartPr/>
                <p14:nvPr/>
              </p14:nvContentPartPr>
              <p14:xfrm>
                <a:off x="4281284" y="3978748"/>
                <a:ext cx="92160" cy="63000"/>
              </p14:xfrm>
            </p:contentPart>
          </mc:Choice>
          <mc:Fallback xmlns="">
            <p:pic>
              <p:nvPicPr>
                <p:cNvPr id="98" name="Freihand 97">
                  <a:extLst>
                    <a:ext uri="{FF2B5EF4-FFF2-40B4-BE49-F238E27FC236}">
                      <a16:creationId xmlns:a16="http://schemas.microsoft.com/office/drawing/2014/main" id="{BD3483B1-5273-861D-4E71-340FBB07EA87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4272644" y="3969748"/>
                  <a:ext cx="1098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99" name="Freihand 98">
                  <a:extLst>
                    <a:ext uri="{FF2B5EF4-FFF2-40B4-BE49-F238E27FC236}">
                      <a16:creationId xmlns:a16="http://schemas.microsoft.com/office/drawing/2014/main" id="{AD60C624-2584-A16F-D345-7B13E42D89A2}"/>
                    </a:ext>
                  </a:extLst>
                </p14:cNvPr>
                <p14:cNvContentPartPr/>
                <p14:nvPr/>
              </p14:nvContentPartPr>
              <p14:xfrm>
                <a:off x="4447604" y="3952468"/>
                <a:ext cx="68400" cy="69480"/>
              </p14:xfrm>
            </p:contentPart>
          </mc:Choice>
          <mc:Fallback xmlns="">
            <p:pic>
              <p:nvPicPr>
                <p:cNvPr id="99" name="Freihand 98">
                  <a:extLst>
                    <a:ext uri="{FF2B5EF4-FFF2-40B4-BE49-F238E27FC236}">
                      <a16:creationId xmlns:a16="http://schemas.microsoft.com/office/drawing/2014/main" id="{AD60C624-2584-A16F-D345-7B13E42D89A2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4438964" y="3943468"/>
                  <a:ext cx="86040" cy="871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37" name="Gruppieren 136">
            <a:extLst>
              <a:ext uri="{FF2B5EF4-FFF2-40B4-BE49-F238E27FC236}">
                <a16:creationId xmlns:a16="http://schemas.microsoft.com/office/drawing/2014/main" id="{8AFAAD12-7F1A-C8F3-D893-B95253A1A7C3}"/>
              </a:ext>
            </a:extLst>
          </p:cNvPr>
          <p:cNvGrpSpPr/>
          <p:nvPr/>
        </p:nvGrpSpPr>
        <p:grpSpPr>
          <a:xfrm>
            <a:off x="598484" y="3722788"/>
            <a:ext cx="1352880" cy="809280"/>
            <a:chOff x="598484" y="3722788"/>
            <a:chExt cx="1352880" cy="809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0F74DBB8-FC27-100E-D77A-00424D5CE519}"/>
                    </a:ext>
                  </a:extLst>
                </p14:cNvPr>
                <p14:cNvContentPartPr/>
                <p14:nvPr/>
              </p14:nvContentPartPr>
              <p14:xfrm>
                <a:off x="652484" y="3742228"/>
                <a:ext cx="88920" cy="15156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0F74DBB8-FC27-100E-D77A-00424D5CE519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643484" y="3733228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2D3BA36F-219D-D47B-E680-C053279B97AC}"/>
                    </a:ext>
                  </a:extLst>
                </p14:cNvPr>
                <p14:cNvContentPartPr/>
                <p14:nvPr/>
              </p14:nvContentPartPr>
              <p14:xfrm>
                <a:off x="680204" y="3722788"/>
                <a:ext cx="105480" cy="1044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2D3BA36F-219D-D47B-E680-C053279B97A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671564" y="3714148"/>
                  <a:ext cx="12312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1F26578B-5BB3-9984-AF4B-D29DF8833164}"/>
                    </a:ext>
                  </a:extLst>
                </p14:cNvPr>
                <p14:cNvContentPartPr/>
                <p14:nvPr/>
              </p14:nvContentPartPr>
              <p14:xfrm>
                <a:off x="874964" y="3730708"/>
                <a:ext cx="90720" cy="10620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1F26578B-5BB3-9984-AF4B-D29DF8833164}"/>
                    </a:ext>
                  </a:extLst>
                </p:cNvPr>
                <p:cNvPicPr/>
                <p:nvPr/>
              </p:nvPicPr>
              <p:blipFill>
                <a:blip r:embed="rId103"/>
                <a:stretch>
                  <a:fillRect/>
                </a:stretch>
              </p:blipFill>
              <p:spPr>
                <a:xfrm>
                  <a:off x="865964" y="3722068"/>
                  <a:ext cx="10836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8C3555F1-B169-11E0-F33B-ACBA35B71478}"/>
                    </a:ext>
                  </a:extLst>
                </p14:cNvPr>
                <p14:cNvContentPartPr/>
                <p14:nvPr/>
              </p14:nvContentPartPr>
              <p14:xfrm>
                <a:off x="1053164" y="3727468"/>
                <a:ext cx="83880" cy="8568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8C3555F1-B169-11E0-F33B-ACBA35B71478}"/>
                    </a:ext>
                  </a:extLst>
                </p:cNvPr>
                <p:cNvPicPr/>
                <p:nvPr/>
              </p:nvPicPr>
              <p:blipFill>
                <a:blip r:embed="rId105"/>
                <a:stretch>
                  <a:fillRect/>
                </a:stretch>
              </p:blipFill>
              <p:spPr>
                <a:xfrm>
                  <a:off x="1044164" y="3718828"/>
                  <a:ext cx="101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180836F8-08B2-B8A4-B2E4-3D09104F0721}"/>
                    </a:ext>
                  </a:extLst>
                </p14:cNvPr>
                <p14:cNvContentPartPr/>
                <p14:nvPr/>
              </p14:nvContentPartPr>
              <p14:xfrm>
                <a:off x="644924" y="3934108"/>
                <a:ext cx="551160" cy="2844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180836F8-08B2-B8A4-B2E4-3D09104F0721}"/>
                    </a:ext>
                  </a:extLst>
                </p:cNvPr>
                <p:cNvPicPr/>
                <p:nvPr/>
              </p:nvPicPr>
              <p:blipFill>
                <a:blip r:embed="rId107"/>
                <a:stretch>
                  <a:fillRect/>
                </a:stretch>
              </p:blipFill>
              <p:spPr>
                <a:xfrm>
                  <a:off x="636284" y="3925108"/>
                  <a:ext cx="568800" cy="4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5844B5D0-10A8-E0BF-8504-DFB20FB6A00D}"/>
                    </a:ext>
                  </a:extLst>
                </p14:cNvPr>
                <p14:cNvContentPartPr/>
                <p14:nvPr/>
              </p14:nvContentPartPr>
              <p14:xfrm>
                <a:off x="696044" y="4011148"/>
                <a:ext cx="95040" cy="11520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5844B5D0-10A8-E0BF-8504-DFB20FB6A00D}"/>
                    </a:ext>
                  </a:extLst>
                </p:cNvPr>
                <p:cNvPicPr/>
                <p:nvPr/>
              </p:nvPicPr>
              <p:blipFill>
                <a:blip r:embed="rId109"/>
                <a:stretch>
                  <a:fillRect/>
                </a:stretch>
              </p:blipFill>
              <p:spPr>
                <a:xfrm>
                  <a:off x="687404" y="4002148"/>
                  <a:ext cx="1126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8DCB345C-BBE8-1ED3-F692-AABE472A936F}"/>
                    </a:ext>
                  </a:extLst>
                </p14:cNvPr>
                <p14:cNvContentPartPr/>
                <p14:nvPr/>
              </p14:nvContentPartPr>
              <p14:xfrm>
                <a:off x="764444" y="4058668"/>
                <a:ext cx="37440" cy="12996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8DCB345C-BBE8-1ED3-F692-AABE472A936F}"/>
                    </a:ext>
                  </a:extLst>
                </p:cNvPr>
                <p:cNvPicPr/>
                <p:nvPr/>
              </p:nvPicPr>
              <p:blipFill>
                <a:blip r:embed="rId111"/>
                <a:stretch>
                  <a:fillRect/>
                </a:stretch>
              </p:blipFill>
              <p:spPr>
                <a:xfrm>
                  <a:off x="755804" y="4049668"/>
                  <a:ext cx="55080" cy="14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F16E8F10-DBDB-349B-283C-DE56BAA0C51C}"/>
                    </a:ext>
                  </a:extLst>
                </p14:cNvPr>
                <p14:cNvContentPartPr/>
                <p14:nvPr/>
              </p14:nvContentPartPr>
              <p14:xfrm>
                <a:off x="865244" y="3991348"/>
                <a:ext cx="87120" cy="19152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F16E8F10-DBDB-349B-283C-DE56BAA0C51C}"/>
                    </a:ext>
                  </a:extLst>
                </p:cNvPr>
                <p:cNvPicPr/>
                <p:nvPr/>
              </p:nvPicPr>
              <p:blipFill>
                <a:blip r:embed="rId113"/>
                <a:stretch>
                  <a:fillRect/>
                </a:stretch>
              </p:blipFill>
              <p:spPr>
                <a:xfrm>
                  <a:off x="856604" y="3982348"/>
                  <a:ext cx="10476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75CD813E-0819-4F45-232F-D85E0D25F88A}"/>
                    </a:ext>
                  </a:extLst>
                </p14:cNvPr>
                <p14:cNvContentPartPr/>
                <p14:nvPr/>
              </p14:nvContentPartPr>
              <p14:xfrm>
                <a:off x="1044164" y="4018348"/>
                <a:ext cx="92160" cy="1364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75CD813E-0819-4F45-232F-D85E0D25F88A}"/>
                    </a:ext>
                  </a:extLst>
                </p:cNvPr>
                <p:cNvPicPr/>
                <p:nvPr/>
              </p:nvPicPr>
              <p:blipFill>
                <a:blip r:embed="rId115"/>
                <a:stretch>
                  <a:fillRect/>
                </a:stretch>
              </p:blipFill>
              <p:spPr>
                <a:xfrm>
                  <a:off x="1035524" y="4009708"/>
                  <a:ext cx="1098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13A0B2B-8DFE-BCEF-744D-DA2DCB417158}"/>
                    </a:ext>
                  </a:extLst>
                </p14:cNvPr>
                <p14:cNvContentPartPr/>
                <p14:nvPr/>
              </p14:nvContentPartPr>
              <p14:xfrm>
                <a:off x="1389044" y="3930508"/>
                <a:ext cx="30600" cy="187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13A0B2B-8DFE-BCEF-744D-DA2DCB417158}"/>
                    </a:ext>
                  </a:extLst>
                </p:cNvPr>
                <p:cNvPicPr/>
                <p:nvPr/>
              </p:nvPicPr>
              <p:blipFill>
                <a:blip r:embed="rId117"/>
                <a:stretch>
                  <a:fillRect/>
                </a:stretch>
              </p:blipFill>
              <p:spPr>
                <a:xfrm>
                  <a:off x="1380044" y="3921868"/>
                  <a:ext cx="482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218766FB-051F-5750-2047-157E3F159729}"/>
                    </a:ext>
                  </a:extLst>
                </p14:cNvPr>
                <p14:cNvContentPartPr/>
                <p14:nvPr/>
              </p14:nvContentPartPr>
              <p14:xfrm>
                <a:off x="1558604" y="3768868"/>
                <a:ext cx="129240" cy="13860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218766FB-051F-5750-2047-157E3F159729}"/>
                    </a:ext>
                  </a:extLst>
                </p:cNvPr>
                <p:cNvPicPr/>
                <p:nvPr/>
              </p:nvPicPr>
              <p:blipFill>
                <a:blip r:embed="rId119"/>
                <a:stretch>
                  <a:fillRect/>
                </a:stretch>
              </p:blipFill>
              <p:spPr>
                <a:xfrm>
                  <a:off x="1549964" y="3759868"/>
                  <a:ext cx="146880" cy="15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1B608599-C7B6-39A2-C25D-968BACBFA0A4}"/>
                    </a:ext>
                  </a:extLst>
                </p14:cNvPr>
                <p14:cNvContentPartPr/>
                <p14:nvPr/>
              </p14:nvContentPartPr>
              <p14:xfrm>
                <a:off x="1737884" y="3774268"/>
                <a:ext cx="75240" cy="10404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1B608599-C7B6-39A2-C25D-968BACBFA0A4}"/>
                    </a:ext>
                  </a:extLst>
                </p:cNvPr>
                <p:cNvPicPr/>
                <p:nvPr/>
              </p:nvPicPr>
              <p:blipFill>
                <a:blip r:embed="rId121"/>
                <a:stretch>
                  <a:fillRect/>
                </a:stretch>
              </p:blipFill>
              <p:spPr>
                <a:xfrm>
                  <a:off x="1728884" y="3765628"/>
                  <a:ext cx="92880" cy="121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3BE31562-DE74-B22C-7ACE-FAA549AEA13B}"/>
                    </a:ext>
                  </a:extLst>
                </p14:cNvPr>
                <p14:cNvContentPartPr/>
                <p14:nvPr/>
              </p14:nvContentPartPr>
              <p14:xfrm>
                <a:off x="1848044" y="3789748"/>
                <a:ext cx="103320" cy="9720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3BE31562-DE74-B22C-7ACE-FAA549AEA13B}"/>
                    </a:ext>
                  </a:extLst>
                </p:cNvPr>
                <p:cNvPicPr/>
                <p:nvPr/>
              </p:nvPicPr>
              <p:blipFill>
                <a:blip r:embed="rId123"/>
                <a:stretch>
                  <a:fillRect/>
                </a:stretch>
              </p:blipFill>
              <p:spPr>
                <a:xfrm>
                  <a:off x="1839044" y="3780748"/>
                  <a:ext cx="12096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">
              <p14:nvContentPartPr>
                <p14:cNvPr id="103" name="Freihand 102">
                  <a:extLst>
                    <a:ext uri="{FF2B5EF4-FFF2-40B4-BE49-F238E27FC236}">
                      <a16:creationId xmlns:a16="http://schemas.microsoft.com/office/drawing/2014/main" id="{27DD8E51-A62A-1068-85AB-CE5EA437FC95}"/>
                    </a:ext>
                  </a:extLst>
                </p14:cNvPr>
                <p14:cNvContentPartPr/>
                <p14:nvPr/>
              </p14:nvContentPartPr>
              <p14:xfrm>
                <a:off x="598484" y="4398508"/>
                <a:ext cx="178560" cy="24480"/>
              </p14:xfrm>
            </p:contentPart>
          </mc:Choice>
          <mc:Fallback xmlns="">
            <p:pic>
              <p:nvPicPr>
                <p:cNvPr id="103" name="Freihand 102">
                  <a:extLst>
                    <a:ext uri="{FF2B5EF4-FFF2-40B4-BE49-F238E27FC236}">
                      <a16:creationId xmlns:a16="http://schemas.microsoft.com/office/drawing/2014/main" id="{27DD8E51-A62A-1068-85AB-CE5EA437FC95}"/>
                    </a:ext>
                  </a:extLst>
                </p:cNvPr>
                <p:cNvPicPr/>
                <p:nvPr/>
              </p:nvPicPr>
              <p:blipFill>
                <a:blip r:embed="rId125"/>
                <a:stretch>
                  <a:fillRect/>
                </a:stretch>
              </p:blipFill>
              <p:spPr>
                <a:xfrm>
                  <a:off x="589844" y="4389508"/>
                  <a:ext cx="19620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">
              <p14:nvContentPartPr>
                <p14:cNvPr id="104" name="Freihand 103">
                  <a:extLst>
                    <a:ext uri="{FF2B5EF4-FFF2-40B4-BE49-F238E27FC236}">
                      <a16:creationId xmlns:a16="http://schemas.microsoft.com/office/drawing/2014/main" id="{4A34626F-C5BD-9DF6-897C-DD4D584953CB}"/>
                    </a:ext>
                  </a:extLst>
                </p14:cNvPr>
                <p14:cNvContentPartPr/>
                <p14:nvPr/>
              </p14:nvContentPartPr>
              <p14:xfrm>
                <a:off x="602084" y="4475548"/>
                <a:ext cx="169920" cy="26640"/>
              </p14:xfrm>
            </p:contentPart>
          </mc:Choice>
          <mc:Fallback xmlns="">
            <p:pic>
              <p:nvPicPr>
                <p:cNvPr id="104" name="Freihand 103">
                  <a:extLst>
                    <a:ext uri="{FF2B5EF4-FFF2-40B4-BE49-F238E27FC236}">
                      <a16:creationId xmlns:a16="http://schemas.microsoft.com/office/drawing/2014/main" id="{4A34626F-C5BD-9DF6-897C-DD4D584953CB}"/>
                    </a:ext>
                  </a:extLst>
                </p:cNvPr>
                <p:cNvPicPr/>
                <p:nvPr/>
              </p:nvPicPr>
              <p:blipFill>
                <a:blip r:embed="rId127"/>
                <a:stretch>
                  <a:fillRect/>
                </a:stretch>
              </p:blipFill>
              <p:spPr>
                <a:xfrm>
                  <a:off x="593084" y="4466908"/>
                  <a:ext cx="187560" cy="4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">
              <p14:nvContentPartPr>
                <p14:cNvPr id="131" name="Freihand 130">
                  <a:extLst>
                    <a:ext uri="{FF2B5EF4-FFF2-40B4-BE49-F238E27FC236}">
                      <a16:creationId xmlns:a16="http://schemas.microsoft.com/office/drawing/2014/main" id="{2602BB81-8B36-7FE6-9C55-CF97A2B86898}"/>
                    </a:ext>
                  </a:extLst>
                </p14:cNvPr>
                <p14:cNvContentPartPr/>
                <p14:nvPr/>
              </p14:nvContentPartPr>
              <p14:xfrm>
                <a:off x="922124" y="4350988"/>
                <a:ext cx="155880" cy="154800"/>
              </p14:xfrm>
            </p:contentPart>
          </mc:Choice>
          <mc:Fallback xmlns="">
            <p:pic>
              <p:nvPicPr>
                <p:cNvPr id="131" name="Freihand 130">
                  <a:extLst>
                    <a:ext uri="{FF2B5EF4-FFF2-40B4-BE49-F238E27FC236}">
                      <a16:creationId xmlns:a16="http://schemas.microsoft.com/office/drawing/2014/main" id="{2602BB81-8B36-7FE6-9C55-CF97A2B86898}"/>
                    </a:ext>
                  </a:extLst>
                </p:cNvPr>
                <p:cNvPicPr/>
                <p:nvPr/>
              </p:nvPicPr>
              <p:blipFill>
                <a:blip r:embed="rId129"/>
                <a:stretch>
                  <a:fillRect/>
                </a:stretch>
              </p:blipFill>
              <p:spPr>
                <a:xfrm>
                  <a:off x="913484" y="4342348"/>
                  <a:ext cx="173520" cy="17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">
              <p14:nvContentPartPr>
                <p14:cNvPr id="132" name="Freihand 131">
                  <a:extLst>
                    <a:ext uri="{FF2B5EF4-FFF2-40B4-BE49-F238E27FC236}">
                      <a16:creationId xmlns:a16="http://schemas.microsoft.com/office/drawing/2014/main" id="{B7407031-3EF1-65F8-C303-6DDB149EBE08}"/>
                    </a:ext>
                  </a:extLst>
                </p14:cNvPr>
                <p14:cNvContentPartPr/>
                <p14:nvPr/>
              </p14:nvContentPartPr>
              <p14:xfrm>
                <a:off x="1181324" y="4308148"/>
                <a:ext cx="140760" cy="191520"/>
              </p14:xfrm>
            </p:contentPart>
          </mc:Choice>
          <mc:Fallback xmlns="">
            <p:pic>
              <p:nvPicPr>
                <p:cNvPr id="132" name="Freihand 131">
                  <a:extLst>
                    <a:ext uri="{FF2B5EF4-FFF2-40B4-BE49-F238E27FC236}">
                      <a16:creationId xmlns:a16="http://schemas.microsoft.com/office/drawing/2014/main" id="{B7407031-3EF1-65F8-C303-6DDB149EBE08}"/>
                    </a:ext>
                  </a:extLst>
                </p:cNvPr>
                <p:cNvPicPr/>
                <p:nvPr/>
              </p:nvPicPr>
              <p:blipFill>
                <a:blip r:embed="rId131"/>
                <a:stretch>
                  <a:fillRect/>
                </a:stretch>
              </p:blipFill>
              <p:spPr>
                <a:xfrm>
                  <a:off x="1172324" y="4299148"/>
                  <a:ext cx="158400" cy="20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">
              <p14:nvContentPartPr>
                <p14:cNvPr id="133" name="Freihand 132">
                  <a:extLst>
                    <a:ext uri="{FF2B5EF4-FFF2-40B4-BE49-F238E27FC236}">
                      <a16:creationId xmlns:a16="http://schemas.microsoft.com/office/drawing/2014/main" id="{881A92FB-FCEB-DC33-41FB-B178059F7EA0}"/>
                    </a:ext>
                  </a:extLst>
                </p14:cNvPr>
                <p14:cNvContentPartPr/>
                <p14:nvPr/>
              </p14:nvContentPartPr>
              <p14:xfrm>
                <a:off x="1382564" y="4285828"/>
                <a:ext cx="94320" cy="205560"/>
              </p14:xfrm>
            </p:contentPart>
          </mc:Choice>
          <mc:Fallback xmlns="">
            <p:pic>
              <p:nvPicPr>
                <p:cNvPr id="133" name="Freihand 132">
                  <a:extLst>
                    <a:ext uri="{FF2B5EF4-FFF2-40B4-BE49-F238E27FC236}">
                      <a16:creationId xmlns:a16="http://schemas.microsoft.com/office/drawing/2014/main" id="{881A92FB-FCEB-DC33-41FB-B178059F7EA0}"/>
                    </a:ext>
                  </a:extLst>
                </p:cNvPr>
                <p:cNvPicPr/>
                <p:nvPr/>
              </p:nvPicPr>
              <p:blipFill>
                <a:blip r:embed="rId133"/>
                <a:stretch>
                  <a:fillRect/>
                </a:stretch>
              </p:blipFill>
              <p:spPr>
                <a:xfrm>
                  <a:off x="1373564" y="4276828"/>
                  <a:ext cx="111960" cy="22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">
              <p14:nvContentPartPr>
                <p14:cNvPr id="134" name="Freihand 133">
                  <a:extLst>
                    <a:ext uri="{FF2B5EF4-FFF2-40B4-BE49-F238E27FC236}">
                      <a16:creationId xmlns:a16="http://schemas.microsoft.com/office/drawing/2014/main" id="{06902094-3BD5-1766-A9D0-2EAAA4C295A2}"/>
                    </a:ext>
                  </a:extLst>
                </p14:cNvPr>
                <p14:cNvContentPartPr/>
                <p14:nvPr/>
              </p14:nvContentPartPr>
              <p14:xfrm>
                <a:off x="1541684" y="4448548"/>
                <a:ext cx="26640" cy="83520"/>
              </p14:xfrm>
            </p:contentPart>
          </mc:Choice>
          <mc:Fallback xmlns="">
            <p:pic>
              <p:nvPicPr>
                <p:cNvPr id="134" name="Freihand 133">
                  <a:extLst>
                    <a:ext uri="{FF2B5EF4-FFF2-40B4-BE49-F238E27FC236}">
                      <a16:creationId xmlns:a16="http://schemas.microsoft.com/office/drawing/2014/main" id="{06902094-3BD5-1766-A9D0-2EAAA4C295A2}"/>
                    </a:ext>
                  </a:extLst>
                </p:cNvPr>
                <p:cNvPicPr/>
                <p:nvPr/>
              </p:nvPicPr>
              <p:blipFill>
                <a:blip r:embed="rId135"/>
                <a:stretch>
                  <a:fillRect/>
                </a:stretch>
              </p:blipFill>
              <p:spPr>
                <a:xfrm>
                  <a:off x="1532684" y="4439908"/>
                  <a:ext cx="4428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">
              <p14:nvContentPartPr>
                <p14:cNvPr id="135" name="Freihand 134">
                  <a:extLst>
                    <a:ext uri="{FF2B5EF4-FFF2-40B4-BE49-F238E27FC236}">
                      <a16:creationId xmlns:a16="http://schemas.microsoft.com/office/drawing/2014/main" id="{CC467A0F-7309-3738-AD1E-DA54CCCEC8BC}"/>
                    </a:ext>
                  </a:extLst>
                </p14:cNvPr>
                <p14:cNvContentPartPr/>
                <p14:nvPr/>
              </p14:nvContentPartPr>
              <p14:xfrm>
                <a:off x="1637444" y="4280068"/>
                <a:ext cx="34560" cy="166320"/>
              </p14:xfrm>
            </p:contentPart>
          </mc:Choice>
          <mc:Fallback xmlns="">
            <p:pic>
              <p:nvPicPr>
                <p:cNvPr id="135" name="Freihand 134">
                  <a:extLst>
                    <a:ext uri="{FF2B5EF4-FFF2-40B4-BE49-F238E27FC236}">
                      <a16:creationId xmlns:a16="http://schemas.microsoft.com/office/drawing/2014/main" id="{CC467A0F-7309-3738-AD1E-DA54CCCEC8BC}"/>
                    </a:ext>
                  </a:extLst>
                </p:cNvPr>
                <p:cNvPicPr/>
                <p:nvPr/>
              </p:nvPicPr>
              <p:blipFill>
                <a:blip r:embed="rId137"/>
                <a:stretch>
                  <a:fillRect/>
                </a:stretch>
              </p:blipFill>
              <p:spPr>
                <a:xfrm>
                  <a:off x="1628804" y="4271068"/>
                  <a:ext cx="52200" cy="18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8">
              <p14:nvContentPartPr>
                <p14:cNvPr id="136" name="Freihand 135">
                  <a:extLst>
                    <a:ext uri="{FF2B5EF4-FFF2-40B4-BE49-F238E27FC236}">
                      <a16:creationId xmlns:a16="http://schemas.microsoft.com/office/drawing/2014/main" id="{82A449A7-4D35-07CF-A8B8-05883F120746}"/>
                    </a:ext>
                  </a:extLst>
                </p14:cNvPr>
                <p14:cNvContentPartPr/>
                <p14:nvPr/>
              </p14:nvContentPartPr>
              <p14:xfrm>
                <a:off x="1737524" y="4263148"/>
                <a:ext cx="101520" cy="205920"/>
              </p14:xfrm>
            </p:contentPart>
          </mc:Choice>
          <mc:Fallback xmlns="">
            <p:pic>
              <p:nvPicPr>
                <p:cNvPr id="136" name="Freihand 135">
                  <a:extLst>
                    <a:ext uri="{FF2B5EF4-FFF2-40B4-BE49-F238E27FC236}">
                      <a16:creationId xmlns:a16="http://schemas.microsoft.com/office/drawing/2014/main" id="{82A449A7-4D35-07CF-A8B8-05883F120746}"/>
                    </a:ext>
                  </a:extLst>
                </p:cNvPr>
                <p:cNvPicPr/>
                <p:nvPr/>
              </p:nvPicPr>
              <p:blipFill>
                <a:blip r:embed="rId139"/>
                <a:stretch>
                  <a:fillRect/>
                </a:stretch>
              </p:blipFill>
              <p:spPr>
                <a:xfrm>
                  <a:off x="1728524" y="4254508"/>
                  <a:ext cx="119160" cy="223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40" name="Gruppieren 139">
            <a:extLst>
              <a:ext uri="{FF2B5EF4-FFF2-40B4-BE49-F238E27FC236}">
                <a16:creationId xmlns:a16="http://schemas.microsoft.com/office/drawing/2014/main" id="{CC096118-29C9-383D-8661-D615E96D41D4}"/>
              </a:ext>
            </a:extLst>
          </p:cNvPr>
          <p:cNvGrpSpPr/>
          <p:nvPr/>
        </p:nvGrpSpPr>
        <p:grpSpPr>
          <a:xfrm>
            <a:off x="63524" y="4725748"/>
            <a:ext cx="335520" cy="404640"/>
            <a:chOff x="63524" y="4725748"/>
            <a:chExt cx="335520" cy="404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0">
              <p14:nvContentPartPr>
                <p14:cNvPr id="138" name="Freihand 137">
                  <a:extLst>
                    <a:ext uri="{FF2B5EF4-FFF2-40B4-BE49-F238E27FC236}">
                      <a16:creationId xmlns:a16="http://schemas.microsoft.com/office/drawing/2014/main" id="{38DA0E1C-BB01-B56E-A59C-E8FB4BBCD414}"/>
                    </a:ext>
                  </a:extLst>
                </p14:cNvPr>
                <p14:cNvContentPartPr/>
                <p14:nvPr/>
              </p14:nvContentPartPr>
              <p14:xfrm>
                <a:off x="181964" y="4844188"/>
                <a:ext cx="131040" cy="176760"/>
              </p14:xfrm>
            </p:contentPart>
          </mc:Choice>
          <mc:Fallback xmlns="">
            <p:pic>
              <p:nvPicPr>
                <p:cNvPr id="138" name="Freihand 137">
                  <a:extLst>
                    <a:ext uri="{FF2B5EF4-FFF2-40B4-BE49-F238E27FC236}">
                      <a16:creationId xmlns:a16="http://schemas.microsoft.com/office/drawing/2014/main" id="{38DA0E1C-BB01-B56E-A59C-E8FB4BBCD414}"/>
                    </a:ext>
                  </a:extLst>
                </p:cNvPr>
                <p:cNvPicPr/>
                <p:nvPr/>
              </p:nvPicPr>
              <p:blipFill>
                <a:blip r:embed="rId141"/>
                <a:stretch>
                  <a:fillRect/>
                </a:stretch>
              </p:blipFill>
              <p:spPr>
                <a:xfrm>
                  <a:off x="173324" y="4835548"/>
                  <a:ext cx="148680" cy="19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2">
              <p14:nvContentPartPr>
                <p14:cNvPr id="139" name="Freihand 138">
                  <a:extLst>
                    <a:ext uri="{FF2B5EF4-FFF2-40B4-BE49-F238E27FC236}">
                      <a16:creationId xmlns:a16="http://schemas.microsoft.com/office/drawing/2014/main" id="{8077B05E-B104-1539-6533-F477A79A3B5D}"/>
                    </a:ext>
                  </a:extLst>
                </p14:cNvPr>
                <p14:cNvContentPartPr/>
                <p14:nvPr/>
              </p14:nvContentPartPr>
              <p14:xfrm>
                <a:off x="63524" y="4725748"/>
                <a:ext cx="335520" cy="404640"/>
              </p14:xfrm>
            </p:contentPart>
          </mc:Choice>
          <mc:Fallback xmlns="">
            <p:pic>
              <p:nvPicPr>
                <p:cNvPr id="139" name="Freihand 138">
                  <a:extLst>
                    <a:ext uri="{FF2B5EF4-FFF2-40B4-BE49-F238E27FC236}">
                      <a16:creationId xmlns:a16="http://schemas.microsoft.com/office/drawing/2014/main" id="{8077B05E-B104-1539-6533-F477A79A3B5D}"/>
                    </a:ext>
                  </a:extLst>
                </p:cNvPr>
                <p:cNvPicPr/>
                <p:nvPr/>
              </p:nvPicPr>
              <p:blipFill>
                <a:blip r:embed="rId143"/>
                <a:stretch>
                  <a:fillRect/>
                </a:stretch>
              </p:blipFill>
              <p:spPr>
                <a:xfrm>
                  <a:off x="54884" y="4717108"/>
                  <a:ext cx="353160" cy="4222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67" name="Gruppieren 166">
            <a:extLst>
              <a:ext uri="{FF2B5EF4-FFF2-40B4-BE49-F238E27FC236}">
                <a16:creationId xmlns:a16="http://schemas.microsoft.com/office/drawing/2014/main" id="{E927B363-8F78-F942-71EB-D29536AD75F2}"/>
              </a:ext>
            </a:extLst>
          </p:cNvPr>
          <p:cNvGrpSpPr/>
          <p:nvPr/>
        </p:nvGrpSpPr>
        <p:grpSpPr>
          <a:xfrm>
            <a:off x="616124" y="4683628"/>
            <a:ext cx="2610720" cy="565920"/>
            <a:chOff x="616124" y="4683628"/>
            <a:chExt cx="2610720" cy="565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44">
              <p14:nvContentPartPr>
                <p14:cNvPr id="141" name="Freihand 140">
                  <a:extLst>
                    <a:ext uri="{FF2B5EF4-FFF2-40B4-BE49-F238E27FC236}">
                      <a16:creationId xmlns:a16="http://schemas.microsoft.com/office/drawing/2014/main" id="{D0C58E6C-19BF-EB0B-2F6F-8D2C9F77E5E5}"/>
                    </a:ext>
                  </a:extLst>
                </p14:cNvPr>
                <p14:cNvContentPartPr/>
                <p14:nvPr/>
              </p14:nvContentPartPr>
              <p14:xfrm>
                <a:off x="616124" y="4751668"/>
                <a:ext cx="122760" cy="188280"/>
              </p14:xfrm>
            </p:contentPart>
          </mc:Choice>
          <mc:Fallback xmlns="">
            <p:pic>
              <p:nvPicPr>
                <p:cNvPr id="141" name="Freihand 140">
                  <a:extLst>
                    <a:ext uri="{FF2B5EF4-FFF2-40B4-BE49-F238E27FC236}">
                      <a16:creationId xmlns:a16="http://schemas.microsoft.com/office/drawing/2014/main" id="{D0C58E6C-19BF-EB0B-2F6F-8D2C9F77E5E5}"/>
                    </a:ext>
                  </a:extLst>
                </p:cNvPr>
                <p:cNvPicPr/>
                <p:nvPr/>
              </p:nvPicPr>
              <p:blipFill>
                <a:blip r:embed="rId145"/>
                <a:stretch>
                  <a:fillRect/>
                </a:stretch>
              </p:blipFill>
              <p:spPr>
                <a:xfrm>
                  <a:off x="607124" y="4743028"/>
                  <a:ext cx="140400" cy="20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6">
              <p14:nvContentPartPr>
                <p14:cNvPr id="142" name="Freihand 141">
                  <a:extLst>
                    <a:ext uri="{FF2B5EF4-FFF2-40B4-BE49-F238E27FC236}">
                      <a16:creationId xmlns:a16="http://schemas.microsoft.com/office/drawing/2014/main" id="{CC72E518-F20F-D907-D159-3C83F61FA384}"/>
                    </a:ext>
                  </a:extLst>
                </p14:cNvPr>
                <p14:cNvContentPartPr/>
                <p14:nvPr/>
              </p14:nvContentPartPr>
              <p14:xfrm>
                <a:off x="822404" y="4759228"/>
                <a:ext cx="63360" cy="136440"/>
              </p14:xfrm>
            </p:contentPart>
          </mc:Choice>
          <mc:Fallback xmlns="">
            <p:pic>
              <p:nvPicPr>
                <p:cNvPr id="142" name="Freihand 141">
                  <a:extLst>
                    <a:ext uri="{FF2B5EF4-FFF2-40B4-BE49-F238E27FC236}">
                      <a16:creationId xmlns:a16="http://schemas.microsoft.com/office/drawing/2014/main" id="{CC72E518-F20F-D907-D159-3C83F61FA384}"/>
                    </a:ext>
                  </a:extLst>
                </p:cNvPr>
                <p:cNvPicPr/>
                <p:nvPr/>
              </p:nvPicPr>
              <p:blipFill>
                <a:blip r:embed="rId147"/>
                <a:stretch>
                  <a:fillRect/>
                </a:stretch>
              </p:blipFill>
              <p:spPr>
                <a:xfrm>
                  <a:off x="813404" y="4750588"/>
                  <a:ext cx="81000" cy="154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8">
              <p14:nvContentPartPr>
                <p14:cNvPr id="143" name="Freihand 142">
                  <a:extLst>
                    <a:ext uri="{FF2B5EF4-FFF2-40B4-BE49-F238E27FC236}">
                      <a16:creationId xmlns:a16="http://schemas.microsoft.com/office/drawing/2014/main" id="{443E95E3-5E71-31FC-9675-63AE034AA90D}"/>
                    </a:ext>
                  </a:extLst>
                </p14:cNvPr>
                <p14:cNvContentPartPr/>
                <p14:nvPr/>
              </p14:nvContentPartPr>
              <p14:xfrm>
                <a:off x="970364" y="4764988"/>
                <a:ext cx="140040" cy="93960"/>
              </p14:xfrm>
            </p:contentPart>
          </mc:Choice>
          <mc:Fallback xmlns="">
            <p:pic>
              <p:nvPicPr>
                <p:cNvPr id="143" name="Freihand 142">
                  <a:extLst>
                    <a:ext uri="{FF2B5EF4-FFF2-40B4-BE49-F238E27FC236}">
                      <a16:creationId xmlns:a16="http://schemas.microsoft.com/office/drawing/2014/main" id="{443E95E3-5E71-31FC-9675-63AE034AA90D}"/>
                    </a:ext>
                  </a:extLst>
                </p:cNvPr>
                <p:cNvPicPr/>
                <p:nvPr/>
              </p:nvPicPr>
              <p:blipFill>
                <a:blip r:embed="rId149"/>
                <a:stretch>
                  <a:fillRect/>
                </a:stretch>
              </p:blipFill>
              <p:spPr>
                <a:xfrm>
                  <a:off x="961724" y="4755988"/>
                  <a:ext cx="15768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">
              <p14:nvContentPartPr>
                <p14:cNvPr id="144" name="Freihand 143">
                  <a:extLst>
                    <a:ext uri="{FF2B5EF4-FFF2-40B4-BE49-F238E27FC236}">
                      <a16:creationId xmlns:a16="http://schemas.microsoft.com/office/drawing/2014/main" id="{4A677EE3-10C8-025A-DE4B-957B62AE5A35}"/>
                    </a:ext>
                  </a:extLst>
                </p14:cNvPr>
                <p14:cNvContentPartPr/>
                <p14:nvPr/>
              </p14:nvContentPartPr>
              <p14:xfrm>
                <a:off x="628364" y="4960108"/>
                <a:ext cx="455400" cy="43200"/>
              </p14:xfrm>
            </p:contentPart>
          </mc:Choice>
          <mc:Fallback xmlns="">
            <p:pic>
              <p:nvPicPr>
                <p:cNvPr id="144" name="Freihand 143">
                  <a:extLst>
                    <a:ext uri="{FF2B5EF4-FFF2-40B4-BE49-F238E27FC236}">
                      <a16:creationId xmlns:a16="http://schemas.microsoft.com/office/drawing/2014/main" id="{4A677EE3-10C8-025A-DE4B-957B62AE5A35}"/>
                    </a:ext>
                  </a:extLst>
                </p:cNvPr>
                <p:cNvPicPr/>
                <p:nvPr/>
              </p:nvPicPr>
              <p:blipFill>
                <a:blip r:embed="rId151"/>
                <a:stretch>
                  <a:fillRect/>
                </a:stretch>
              </p:blipFill>
              <p:spPr>
                <a:xfrm>
                  <a:off x="619724" y="4951108"/>
                  <a:ext cx="47304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">
              <p14:nvContentPartPr>
                <p14:cNvPr id="145" name="Freihand 144">
                  <a:extLst>
                    <a:ext uri="{FF2B5EF4-FFF2-40B4-BE49-F238E27FC236}">
                      <a16:creationId xmlns:a16="http://schemas.microsoft.com/office/drawing/2014/main" id="{79B9C394-3F7A-01E4-9EB3-7B18AE2B6675}"/>
                    </a:ext>
                  </a:extLst>
                </p14:cNvPr>
                <p14:cNvContentPartPr/>
                <p14:nvPr/>
              </p14:nvContentPartPr>
              <p14:xfrm>
                <a:off x="648524" y="5054428"/>
                <a:ext cx="128880" cy="195120"/>
              </p14:xfrm>
            </p:contentPart>
          </mc:Choice>
          <mc:Fallback xmlns="">
            <p:pic>
              <p:nvPicPr>
                <p:cNvPr id="145" name="Freihand 144">
                  <a:extLst>
                    <a:ext uri="{FF2B5EF4-FFF2-40B4-BE49-F238E27FC236}">
                      <a16:creationId xmlns:a16="http://schemas.microsoft.com/office/drawing/2014/main" id="{79B9C394-3F7A-01E4-9EB3-7B18AE2B6675}"/>
                    </a:ext>
                  </a:extLst>
                </p:cNvPr>
                <p:cNvPicPr/>
                <p:nvPr/>
              </p:nvPicPr>
              <p:blipFill>
                <a:blip r:embed="rId153"/>
                <a:stretch>
                  <a:fillRect/>
                </a:stretch>
              </p:blipFill>
              <p:spPr>
                <a:xfrm>
                  <a:off x="639884" y="5045788"/>
                  <a:ext cx="146520" cy="21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">
              <p14:nvContentPartPr>
                <p14:cNvPr id="146" name="Freihand 145">
                  <a:extLst>
                    <a:ext uri="{FF2B5EF4-FFF2-40B4-BE49-F238E27FC236}">
                      <a16:creationId xmlns:a16="http://schemas.microsoft.com/office/drawing/2014/main" id="{C4893FF2-4E4F-C162-96D9-F5735CEBCAD4}"/>
                    </a:ext>
                  </a:extLst>
                </p14:cNvPr>
                <p14:cNvContentPartPr/>
                <p14:nvPr/>
              </p14:nvContentPartPr>
              <p14:xfrm>
                <a:off x="683084" y="5034268"/>
                <a:ext cx="142560" cy="30240"/>
              </p14:xfrm>
            </p:contentPart>
          </mc:Choice>
          <mc:Fallback xmlns="">
            <p:pic>
              <p:nvPicPr>
                <p:cNvPr id="146" name="Freihand 145">
                  <a:extLst>
                    <a:ext uri="{FF2B5EF4-FFF2-40B4-BE49-F238E27FC236}">
                      <a16:creationId xmlns:a16="http://schemas.microsoft.com/office/drawing/2014/main" id="{C4893FF2-4E4F-C162-96D9-F5735CEBCAD4}"/>
                    </a:ext>
                  </a:extLst>
                </p:cNvPr>
                <p:cNvPicPr/>
                <p:nvPr/>
              </p:nvPicPr>
              <p:blipFill>
                <a:blip r:embed="rId155"/>
                <a:stretch>
                  <a:fillRect/>
                </a:stretch>
              </p:blipFill>
              <p:spPr>
                <a:xfrm>
                  <a:off x="674084" y="5025628"/>
                  <a:ext cx="16020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">
              <p14:nvContentPartPr>
                <p14:cNvPr id="147" name="Freihand 146">
                  <a:extLst>
                    <a:ext uri="{FF2B5EF4-FFF2-40B4-BE49-F238E27FC236}">
                      <a16:creationId xmlns:a16="http://schemas.microsoft.com/office/drawing/2014/main" id="{0052D736-2B76-B32E-1538-9622C65C44CE}"/>
                    </a:ext>
                  </a:extLst>
                </p14:cNvPr>
                <p14:cNvContentPartPr/>
                <p14:nvPr/>
              </p14:nvContentPartPr>
              <p14:xfrm>
                <a:off x="837164" y="5062708"/>
                <a:ext cx="84960" cy="156960"/>
              </p14:xfrm>
            </p:contentPart>
          </mc:Choice>
          <mc:Fallback xmlns="">
            <p:pic>
              <p:nvPicPr>
                <p:cNvPr id="147" name="Freihand 146">
                  <a:extLst>
                    <a:ext uri="{FF2B5EF4-FFF2-40B4-BE49-F238E27FC236}">
                      <a16:creationId xmlns:a16="http://schemas.microsoft.com/office/drawing/2014/main" id="{0052D736-2B76-B32E-1538-9622C65C44CE}"/>
                    </a:ext>
                  </a:extLst>
                </p:cNvPr>
                <p:cNvPicPr/>
                <p:nvPr/>
              </p:nvPicPr>
              <p:blipFill>
                <a:blip r:embed="rId157"/>
                <a:stretch>
                  <a:fillRect/>
                </a:stretch>
              </p:blipFill>
              <p:spPr>
                <a:xfrm>
                  <a:off x="828164" y="5053708"/>
                  <a:ext cx="10260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">
              <p14:nvContentPartPr>
                <p14:cNvPr id="148" name="Freihand 147">
                  <a:extLst>
                    <a:ext uri="{FF2B5EF4-FFF2-40B4-BE49-F238E27FC236}">
                      <a16:creationId xmlns:a16="http://schemas.microsoft.com/office/drawing/2014/main" id="{8ABEF885-D48B-523B-6E13-7E03EEFD5F6B}"/>
                    </a:ext>
                  </a:extLst>
                </p14:cNvPr>
                <p14:cNvContentPartPr/>
                <p14:nvPr/>
              </p14:nvContentPartPr>
              <p14:xfrm>
                <a:off x="982964" y="5088988"/>
                <a:ext cx="94320" cy="113760"/>
              </p14:xfrm>
            </p:contentPart>
          </mc:Choice>
          <mc:Fallback xmlns="">
            <p:pic>
              <p:nvPicPr>
                <p:cNvPr id="148" name="Freihand 147">
                  <a:extLst>
                    <a:ext uri="{FF2B5EF4-FFF2-40B4-BE49-F238E27FC236}">
                      <a16:creationId xmlns:a16="http://schemas.microsoft.com/office/drawing/2014/main" id="{8ABEF885-D48B-523B-6E13-7E03EEFD5F6B}"/>
                    </a:ext>
                  </a:extLst>
                </p:cNvPr>
                <p:cNvPicPr/>
                <p:nvPr/>
              </p:nvPicPr>
              <p:blipFill>
                <a:blip r:embed="rId159"/>
                <a:stretch>
                  <a:fillRect/>
                </a:stretch>
              </p:blipFill>
              <p:spPr>
                <a:xfrm>
                  <a:off x="974324" y="5079988"/>
                  <a:ext cx="11196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">
              <p14:nvContentPartPr>
                <p14:cNvPr id="149" name="Freihand 148">
                  <a:extLst>
                    <a:ext uri="{FF2B5EF4-FFF2-40B4-BE49-F238E27FC236}">
                      <a16:creationId xmlns:a16="http://schemas.microsoft.com/office/drawing/2014/main" id="{02D4CF8B-FF6A-56FD-BFFB-887A9ACF934B}"/>
                    </a:ext>
                  </a:extLst>
                </p14:cNvPr>
                <p14:cNvContentPartPr/>
                <p14:nvPr/>
              </p14:nvContentPartPr>
              <p14:xfrm>
                <a:off x="1238564" y="4935268"/>
                <a:ext cx="24840" cy="32760"/>
              </p14:xfrm>
            </p:contentPart>
          </mc:Choice>
          <mc:Fallback xmlns="">
            <p:pic>
              <p:nvPicPr>
                <p:cNvPr id="149" name="Freihand 148">
                  <a:extLst>
                    <a:ext uri="{FF2B5EF4-FFF2-40B4-BE49-F238E27FC236}">
                      <a16:creationId xmlns:a16="http://schemas.microsoft.com/office/drawing/2014/main" id="{02D4CF8B-FF6A-56FD-BFFB-887A9ACF934B}"/>
                    </a:ext>
                  </a:extLst>
                </p:cNvPr>
                <p:cNvPicPr/>
                <p:nvPr/>
              </p:nvPicPr>
              <p:blipFill>
                <a:blip r:embed="rId161"/>
                <a:stretch>
                  <a:fillRect/>
                </a:stretch>
              </p:blipFill>
              <p:spPr>
                <a:xfrm>
                  <a:off x="1229924" y="4926268"/>
                  <a:ext cx="4248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">
              <p14:nvContentPartPr>
                <p14:cNvPr id="150" name="Freihand 149">
                  <a:extLst>
                    <a:ext uri="{FF2B5EF4-FFF2-40B4-BE49-F238E27FC236}">
                      <a16:creationId xmlns:a16="http://schemas.microsoft.com/office/drawing/2014/main" id="{A7215E94-154F-7A06-CA81-21367BDC3DBE}"/>
                    </a:ext>
                  </a:extLst>
                </p14:cNvPr>
                <p14:cNvContentPartPr/>
                <p14:nvPr/>
              </p14:nvContentPartPr>
              <p14:xfrm>
                <a:off x="1345484" y="4833748"/>
                <a:ext cx="144360" cy="143280"/>
              </p14:xfrm>
            </p:contentPart>
          </mc:Choice>
          <mc:Fallback xmlns="">
            <p:pic>
              <p:nvPicPr>
                <p:cNvPr id="150" name="Freihand 149">
                  <a:extLst>
                    <a:ext uri="{FF2B5EF4-FFF2-40B4-BE49-F238E27FC236}">
                      <a16:creationId xmlns:a16="http://schemas.microsoft.com/office/drawing/2014/main" id="{A7215E94-154F-7A06-CA81-21367BDC3DBE}"/>
                    </a:ext>
                  </a:extLst>
                </p:cNvPr>
                <p:cNvPicPr/>
                <p:nvPr/>
              </p:nvPicPr>
              <p:blipFill>
                <a:blip r:embed="rId163"/>
                <a:stretch>
                  <a:fillRect/>
                </a:stretch>
              </p:blipFill>
              <p:spPr>
                <a:xfrm>
                  <a:off x="1336484" y="4824748"/>
                  <a:ext cx="162000" cy="16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">
              <p14:nvContentPartPr>
                <p14:cNvPr id="151" name="Freihand 150">
                  <a:extLst>
                    <a:ext uri="{FF2B5EF4-FFF2-40B4-BE49-F238E27FC236}">
                      <a16:creationId xmlns:a16="http://schemas.microsoft.com/office/drawing/2014/main" id="{FBCAEA72-8D01-F268-1614-FB36E183E74E}"/>
                    </a:ext>
                  </a:extLst>
                </p14:cNvPr>
                <p14:cNvContentPartPr/>
                <p14:nvPr/>
              </p14:nvContentPartPr>
              <p14:xfrm>
                <a:off x="1543844" y="4821508"/>
                <a:ext cx="97560" cy="120240"/>
              </p14:xfrm>
            </p:contentPart>
          </mc:Choice>
          <mc:Fallback xmlns="">
            <p:pic>
              <p:nvPicPr>
                <p:cNvPr id="151" name="Freihand 150">
                  <a:extLst>
                    <a:ext uri="{FF2B5EF4-FFF2-40B4-BE49-F238E27FC236}">
                      <a16:creationId xmlns:a16="http://schemas.microsoft.com/office/drawing/2014/main" id="{FBCAEA72-8D01-F268-1614-FB36E183E74E}"/>
                    </a:ext>
                  </a:extLst>
                </p:cNvPr>
                <p:cNvPicPr/>
                <p:nvPr/>
              </p:nvPicPr>
              <p:blipFill>
                <a:blip r:embed="rId165"/>
                <a:stretch>
                  <a:fillRect/>
                </a:stretch>
              </p:blipFill>
              <p:spPr>
                <a:xfrm>
                  <a:off x="1535204" y="4812868"/>
                  <a:ext cx="115200" cy="13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">
              <p14:nvContentPartPr>
                <p14:cNvPr id="152" name="Freihand 151">
                  <a:extLst>
                    <a:ext uri="{FF2B5EF4-FFF2-40B4-BE49-F238E27FC236}">
                      <a16:creationId xmlns:a16="http://schemas.microsoft.com/office/drawing/2014/main" id="{35456FC0-DF5E-5A79-BBB1-0B331D455887}"/>
                    </a:ext>
                  </a:extLst>
                </p14:cNvPr>
                <p14:cNvContentPartPr/>
                <p14:nvPr/>
              </p14:nvContentPartPr>
              <p14:xfrm>
                <a:off x="1693964" y="4781908"/>
                <a:ext cx="83160" cy="154440"/>
              </p14:xfrm>
            </p:contentPart>
          </mc:Choice>
          <mc:Fallback xmlns="">
            <p:pic>
              <p:nvPicPr>
                <p:cNvPr id="152" name="Freihand 151">
                  <a:extLst>
                    <a:ext uri="{FF2B5EF4-FFF2-40B4-BE49-F238E27FC236}">
                      <a16:creationId xmlns:a16="http://schemas.microsoft.com/office/drawing/2014/main" id="{35456FC0-DF5E-5A79-BBB1-0B331D455887}"/>
                    </a:ext>
                  </a:extLst>
                </p:cNvPr>
                <p:cNvPicPr/>
                <p:nvPr/>
              </p:nvPicPr>
              <p:blipFill>
                <a:blip r:embed="rId167"/>
                <a:stretch>
                  <a:fillRect/>
                </a:stretch>
              </p:blipFill>
              <p:spPr>
                <a:xfrm>
                  <a:off x="1685324" y="4772908"/>
                  <a:ext cx="10080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">
              <p14:nvContentPartPr>
                <p14:cNvPr id="153" name="Freihand 152">
                  <a:extLst>
                    <a:ext uri="{FF2B5EF4-FFF2-40B4-BE49-F238E27FC236}">
                      <a16:creationId xmlns:a16="http://schemas.microsoft.com/office/drawing/2014/main" id="{278B31DE-F40F-AECB-F035-27EACEFDA141}"/>
                    </a:ext>
                  </a:extLst>
                </p14:cNvPr>
                <p14:cNvContentPartPr/>
                <p14:nvPr/>
              </p14:nvContentPartPr>
              <p14:xfrm>
                <a:off x="1819244" y="4876228"/>
                <a:ext cx="29520" cy="122040"/>
              </p14:xfrm>
            </p:contentPart>
          </mc:Choice>
          <mc:Fallback xmlns="">
            <p:pic>
              <p:nvPicPr>
                <p:cNvPr id="153" name="Freihand 152">
                  <a:extLst>
                    <a:ext uri="{FF2B5EF4-FFF2-40B4-BE49-F238E27FC236}">
                      <a16:creationId xmlns:a16="http://schemas.microsoft.com/office/drawing/2014/main" id="{278B31DE-F40F-AECB-F035-27EACEFDA141}"/>
                    </a:ext>
                  </a:extLst>
                </p:cNvPr>
                <p:cNvPicPr/>
                <p:nvPr/>
              </p:nvPicPr>
              <p:blipFill>
                <a:blip r:embed="rId169"/>
                <a:stretch>
                  <a:fillRect/>
                </a:stretch>
              </p:blipFill>
              <p:spPr>
                <a:xfrm>
                  <a:off x="1810604" y="4867588"/>
                  <a:ext cx="4716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">
              <p14:nvContentPartPr>
                <p14:cNvPr id="154" name="Freihand 153">
                  <a:extLst>
                    <a:ext uri="{FF2B5EF4-FFF2-40B4-BE49-F238E27FC236}">
                      <a16:creationId xmlns:a16="http://schemas.microsoft.com/office/drawing/2014/main" id="{9F65823A-03F1-E443-EB1B-75F228D1282B}"/>
                    </a:ext>
                  </a:extLst>
                </p14:cNvPr>
                <p14:cNvContentPartPr/>
                <p14:nvPr/>
              </p14:nvContentPartPr>
              <p14:xfrm>
                <a:off x="1898084" y="4782988"/>
                <a:ext cx="24480" cy="142560"/>
              </p14:xfrm>
            </p:contentPart>
          </mc:Choice>
          <mc:Fallback xmlns="">
            <p:pic>
              <p:nvPicPr>
                <p:cNvPr id="154" name="Freihand 153">
                  <a:extLst>
                    <a:ext uri="{FF2B5EF4-FFF2-40B4-BE49-F238E27FC236}">
                      <a16:creationId xmlns:a16="http://schemas.microsoft.com/office/drawing/2014/main" id="{9F65823A-03F1-E443-EB1B-75F228D1282B}"/>
                    </a:ext>
                  </a:extLst>
                </p:cNvPr>
                <p:cNvPicPr/>
                <p:nvPr/>
              </p:nvPicPr>
              <p:blipFill>
                <a:blip r:embed="rId171"/>
                <a:stretch>
                  <a:fillRect/>
                </a:stretch>
              </p:blipFill>
              <p:spPr>
                <a:xfrm>
                  <a:off x="1889444" y="4774348"/>
                  <a:ext cx="421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">
              <p14:nvContentPartPr>
                <p14:cNvPr id="155" name="Freihand 154">
                  <a:extLst>
                    <a:ext uri="{FF2B5EF4-FFF2-40B4-BE49-F238E27FC236}">
                      <a16:creationId xmlns:a16="http://schemas.microsoft.com/office/drawing/2014/main" id="{D6A376F1-3ECD-EA3B-96F8-4298A1D543D4}"/>
                    </a:ext>
                  </a:extLst>
                </p14:cNvPr>
                <p14:cNvContentPartPr/>
                <p14:nvPr/>
              </p14:nvContentPartPr>
              <p14:xfrm>
                <a:off x="1985564" y="4777948"/>
                <a:ext cx="75240" cy="158400"/>
              </p14:xfrm>
            </p:contentPart>
          </mc:Choice>
          <mc:Fallback xmlns="">
            <p:pic>
              <p:nvPicPr>
                <p:cNvPr id="155" name="Freihand 154">
                  <a:extLst>
                    <a:ext uri="{FF2B5EF4-FFF2-40B4-BE49-F238E27FC236}">
                      <a16:creationId xmlns:a16="http://schemas.microsoft.com/office/drawing/2014/main" id="{D6A376F1-3ECD-EA3B-96F8-4298A1D543D4}"/>
                    </a:ext>
                  </a:extLst>
                </p:cNvPr>
                <p:cNvPicPr/>
                <p:nvPr/>
              </p:nvPicPr>
              <p:blipFill>
                <a:blip r:embed="rId173"/>
                <a:stretch>
                  <a:fillRect/>
                </a:stretch>
              </p:blipFill>
              <p:spPr>
                <a:xfrm>
                  <a:off x="1976924" y="4769308"/>
                  <a:ext cx="9288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">
              <p14:nvContentPartPr>
                <p14:cNvPr id="156" name="Freihand 155">
                  <a:extLst>
                    <a:ext uri="{FF2B5EF4-FFF2-40B4-BE49-F238E27FC236}">
                      <a16:creationId xmlns:a16="http://schemas.microsoft.com/office/drawing/2014/main" id="{B78A0AAB-D955-A3B2-915F-55ECA2A237E8}"/>
                    </a:ext>
                  </a:extLst>
                </p14:cNvPr>
                <p14:cNvContentPartPr/>
                <p14:nvPr/>
              </p14:nvContentPartPr>
              <p14:xfrm>
                <a:off x="2154404" y="4849228"/>
                <a:ext cx="166320" cy="80280"/>
              </p14:xfrm>
            </p:contentPart>
          </mc:Choice>
          <mc:Fallback xmlns="">
            <p:pic>
              <p:nvPicPr>
                <p:cNvPr id="156" name="Freihand 155">
                  <a:extLst>
                    <a:ext uri="{FF2B5EF4-FFF2-40B4-BE49-F238E27FC236}">
                      <a16:creationId xmlns:a16="http://schemas.microsoft.com/office/drawing/2014/main" id="{B78A0AAB-D955-A3B2-915F-55ECA2A237E8}"/>
                    </a:ext>
                  </a:extLst>
                </p:cNvPr>
                <p:cNvPicPr/>
                <p:nvPr/>
              </p:nvPicPr>
              <p:blipFill>
                <a:blip r:embed="rId175"/>
                <a:stretch>
                  <a:fillRect/>
                </a:stretch>
              </p:blipFill>
              <p:spPr>
                <a:xfrm>
                  <a:off x="2145404" y="4840588"/>
                  <a:ext cx="1839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">
              <p14:nvContentPartPr>
                <p14:cNvPr id="158" name="Freihand 157">
                  <a:extLst>
                    <a:ext uri="{FF2B5EF4-FFF2-40B4-BE49-F238E27FC236}">
                      <a16:creationId xmlns:a16="http://schemas.microsoft.com/office/drawing/2014/main" id="{608B8E53-A0B5-61A5-4AC6-FC8BB8A7DFD6}"/>
                    </a:ext>
                  </a:extLst>
                </p14:cNvPr>
                <p14:cNvContentPartPr/>
                <p14:nvPr/>
              </p14:nvContentPartPr>
              <p14:xfrm>
                <a:off x="2384804" y="4761748"/>
                <a:ext cx="111600" cy="145080"/>
              </p14:xfrm>
            </p:contentPart>
          </mc:Choice>
          <mc:Fallback xmlns="">
            <p:pic>
              <p:nvPicPr>
                <p:cNvPr id="158" name="Freihand 157">
                  <a:extLst>
                    <a:ext uri="{FF2B5EF4-FFF2-40B4-BE49-F238E27FC236}">
                      <a16:creationId xmlns:a16="http://schemas.microsoft.com/office/drawing/2014/main" id="{608B8E53-A0B5-61A5-4AC6-FC8BB8A7DFD6}"/>
                    </a:ext>
                  </a:extLst>
                </p:cNvPr>
                <p:cNvPicPr/>
                <p:nvPr/>
              </p:nvPicPr>
              <p:blipFill>
                <a:blip r:embed="rId177"/>
                <a:stretch>
                  <a:fillRect/>
                </a:stretch>
              </p:blipFill>
              <p:spPr>
                <a:xfrm>
                  <a:off x="2375804" y="4752748"/>
                  <a:ext cx="129240" cy="162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">
              <p14:nvContentPartPr>
                <p14:cNvPr id="159" name="Freihand 158">
                  <a:extLst>
                    <a:ext uri="{FF2B5EF4-FFF2-40B4-BE49-F238E27FC236}">
                      <a16:creationId xmlns:a16="http://schemas.microsoft.com/office/drawing/2014/main" id="{52FFE345-4889-78C0-1C9D-023666336A39}"/>
                    </a:ext>
                  </a:extLst>
                </p14:cNvPr>
                <p14:cNvContentPartPr/>
                <p14:nvPr/>
              </p14:nvContentPartPr>
              <p14:xfrm>
                <a:off x="2548244" y="4735468"/>
                <a:ext cx="95760" cy="194400"/>
              </p14:xfrm>
            </p:contentPart>
          </mc:Choice>
          <mc:Fallback xmlns="">
            <p:pic>
              <p:nvPicPr>
                <p:cNvPr id="159" name="Freihand 158">
                  <a:extLst>
                    <a:ext uri="{FF2B5EF4-FFF2-40B4-BE49-F238E27FC236}">
                      <a16:creationId xmlns:a16="http://schemas.microsoft.com/office/drawing/2014/main" id="{52FFE345-4889-78C0-1C9D-023666336A39}"/>
                    </a:ext>
                  </a:extLst>
                </p:cNvPr>
                <p:cNvPicPr/>
                <p:nvPr/>
              </p:nvPicPr>
              <p:blipFill>
                <a:blip r:embed="rId179"/>
                <a:stretch>
                  <a:fillRect/>
                </a:stretch>
              </p:blipFill>
              <p:spPr>
                <a:xfrm>
                  <a:off x="2539604" y="4726828"/>
                  <a:ext cx="113400" cy="21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">
              <p14:nvContentPartPr>
                <p14:cNvPr id="160" name="Freihand 159">
                  <a:extLst>
                    <a:ext uri="{FF2B5EF4-FFF2-40B4-BE49-F238E27FC236}">
                      <a16:creationId xmlns:a16="http://schemas.microsoft.com/office/drawing/2014/main" id="{1536DB5B-A02E-AAF5-B7C1-7DDDDD907DBC}"/>
                    </a:ext>
                  </a:extLst>
                </p14:cNvPr>
                <p14:cNvContentPartPr/>
                <p14:nvPr/>
              </p14:nvContentPartPr>
              <p14:xfrm>
                <a:off x="2678204" y="4713148"/>
                <a:ext cx="108000" cy="163080"/>
              </p14:xfrm>
            </p:contentPart>
          </mc:Choice>
          <mc:Fallback xmlns="">
            <p:pic>
              <p:nvPicPr>
                <p:cNvPr id="160" name="Freihand 159">
                  <a:extLst>
                    <a:ext uri="{FF2B5EF4-FFF2-40B4-BE49-F238E27FC236}">
                      <a16:creationId xmlns:a16="http://schemas.microsoft.com/office/drawing/2014/main" id="{1536DB5B-A02E-AAF5-B7C1-7DDDDD907DBC}"/>
                    </a:ext>
                  </a:extLst>
                </p:cNvPr>
                <p:cNvPicPr/>
                <p:nvPr/>
              </p:nvPicPr>
              <p:blipFill>
                <a:blip r:embed="rId181"/>
                <a:stretch>
                  <a:fillRect/>
                </a:stretch>
              </p:blipFill>
              <p:spPr>
                <a:xfrm>
                  <a:off x="2669204" y="4704148"/>
                  <a:ext cx="12564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">
              <p14:nvContentPartPr>
                <p14:cNvPr id="161" name="Freihand 160">
                  <a:extLst>
                    <a:ext uri="{FF2B5EF4-FFF2-40B4-BE49-F238E27FC236}">
                      <a16:creationId xmlns:a16="http://schemas.microsoft.com/office/drawing/2014/main" id="{E359A66D-DC2C-9CDE-B9FF-7311DE6F8E98}"/>
                    </a:ext>
                  </a:extLst>
                </p14:cNvPr>
                <p14:cNvContentPartPr/>
                <p14:nvPr/>
              </p14:nvContentPartPr>
              <p14:xfrm>
                <a:off x="2762084" y="4766068"/>
                <a:ext cx="11880" cy="147960"/>
              </p14:xfrm>
            </p:contentPart>
          </mc:Choice>
          <mc:Fallback xmlns="">
            <p:pic>
              <p:nvPicPr>
                <p:cNvPr id="161" name="Freihand 160">
                  <a:extLst>
                    <a:ext uri="{FF2B5EF4-FFF2-40B4-BE49-F238E27FC236}">
                      <a16:creationId xmlns:a16="http://schemas.microsoft.com/office/drawing/2014/main" id="{E359A66D-DC2C-9CDE-B9FF-7311DE6F8E98}"/>
                    </a:ext>
                  </a:extLst>
                </p:cNvPr>
                <p:cNvPicPr/>
                <p:nvPr/>
              </p:nvPicPr>
              <p:blipFill>
                <a:blip r:embed="rId183"/>
                <a:stretch>
                  <a:fillRect/>
                </a:stretch>
              </p:blipFill>
              <p:spPr>
                <a:xfrm>
                  <a:off x="2753444" y="4757068"/>
                  <a:ext cx="29520" cy="16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">
              <p14:nvContentPartPr>
                <p14:cNvPr id="162" name="Freihand 161">
                  <a:extLst>
                    <a:ext uri="{FF2B5EF4-FFF2-40B4-BE49-F238E27FC236}">
                      <a16:creationId xmlns:a16="http://schemas.microsoft.com/office/drawing/2014/main" id="{4D15D4C9-B38F-3EF6-A1DB-68A556B8CC87}"/>
                    </a:ext>
                  </a:extLst>
                </p14:cNvPr>
                <p14:cNvContentPartPr/>
                <p14:nvPr/>
              </p14:nvContentPartPr>
              <p14:xfrm>
                <a:off x="2824364" y="4862908"/>
                <a:ext cx="16920" cy="114480"/>
              </p14:xfrm>
            </p:contentPart>
          </mc:Choice>
          <mc:Fallback xmlns="">
            <p:pic>
              <p:nvPicPr>
                <p:cNvPr id="162" name="Freihand 161">
                  <a:extLst>
                    <a:ext uri="{FF2B5EF4-FFF2-40B4-BE49-F238E27FC236}">
                      <a16:creationId xmlns:a16="http://schemas.microsoft.com/office/drawing/2014/main" id="{4D15D4C9-B38F-3EF6-A1DB-68A556B8CC87}"/>
                    </a:ext>
                  </a:extLst>
                </p:cNvPr>
                <p:cNvPicPr/>
                <p:nvPr/>
              </p:nvPicPr>
              <p:blipFill>
                <a:blip r:embed="rId185"/>
                <a:stretch>
                  <a:fillRect/>
                </a:stretch>
              </p:blipFill>
              <p:spPr>
                <a:xfrm>
                  <a:off x="2815724" y="4854268"/>
                  <a:ext cx="34560" cy="13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">
              <p14:nvContentPartPr>
                <p14:cNvPr id="164" name="Freihand 163">
                  <a:extLst>
                    <a:ext uri="{FF2B5EF4-FFF2-40B4-BE49-F238E27FC236}">
                      <a16:creationId xmlns:a16="http://schemas.microsoft.com/office/drawing/2014/main" id="{5A71E61E-4337-4E41-C479-6CD2450243BA}"/>
                    </a:ext>
                  </a:extLst>
                </p14:cNvPr>
                <p14:cNvContentPartPr/>
                <p14:nvPr/>
              </p14:nvContentPartPr>
              <p14:xfrm>
                <a:off x="2909684" y="4687228"/>
                <a:ext cx="97200" cy="135720"/>
              </p14:xfrm>
            </p:contentPart>
          </mc:Choice>
          <mc:Fallback xmlns="">
            <p:pic>
              <p:nvPicPr>
                <p:cNvPr id="164" name="Freihand 163">
                  <a:extLst>
                    <a:ext uri="{FF2B5EF4-FFF2-40B4-BE49-F238E27FC236}">
                      <a16:creationId xmlns:a16="http://schemas.microsoft.com/office/drawing/2014/main" id="{5A71E61E-4337-4E41-C479-6CD2450243BA}"/>
                    </a:ext>
                  </a:extLst>
                </p:cNvPr>
                <p:cNvPicPr/>
                <p:nvPr/>
              </p:nvPicPr>
              <p:blipFill>
                <a:blip r:embed="rId187"/>
                <a:stretch>
                  <a:fillRect/>
                </a:stretch>
              </p:blipFill>
              <p:spPr>
                <a:xfrm>
                  <a:off x="2901044" y="4678228"/>
                  <a:ext cx="11484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">
              <p14:nvContentPartPr>
                <p14:cNvPr id="165" name="Freihand 164">
                  <a:extLst>
                    <a:ext uri="{FF2B5EF4-FFF2-40B4-BE49-F238E27FC236}">
                      <a16:creationId xmlns:a16="http://schemas.microsoft.com/office/drawing/2014/main" id="{3D614046-1C5A-1AD3-5F5D-E5287E71183E}"/>
                    </a:ext>
                  </a:extLst>
                </p14:cNvPr>
                <p14:cNvContentPartPr/>
                <p14:nvPr/>
              </p14:nvContentPartPr>
              <p14:xfrm>
                <a:off x="2997524" y="4725748"/>
                <a:ext cx="8640" cy="143640"/>
              </p14:xfrm>
            </p:contentPart>
          </mc:Choice>
          <mc:Fallback xmlns="">
            <p:pic>
              <p:nvPicPr>
                <p:cNvPr id="165" name="Freihand 164">
                  <a:extLst>
                    <a:ext uri="{FF2B5EF4-FFF2-40B4-BE49-F238E27FC236}">
                      <a16:creationId xmlns:a16="http://schemas.microsoft.com/office/drawing/2014/main" id="{3D614046-1C5A-1AD3-5F5D-E5287E71183E}"/>
                    </a:ext>
                  </a:extLst>
                </p:cNvPr>
                <p:cNvPicPr/>
                <p:nvPr/>
              </p:nvPicPr>
              <p:blipFill>
                <a:blip r:embed="rId189"/>
                <a:stretch>
                  <a:fillRect/>
                </a:stretch>
              </p:blipFill>
              <p:spPr>
                <a:xfrm>
                  <a:off x="2988524" y="4717108"/>
                  <a:ext cx="26280" cy="16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">
              <p14:nvContentPartPr>
                <p14:cNvPr id="166" name="Freihand 165">
                  <a:extLst>
                    <a:ext uri="{FF2B5EF4-FFF2-40B4-BE49-F238E27FC236}">
                      <a16:creationId xmlns:a16="http://schemas.microsoft.com/office/drawing/2014/main" id="{3ACFFD4E-51C9-B52C-A1D4-874B4FC459E3}"/>
                    </a:ext>
                  </a:extLst>
                </p14:cNvPr>
                <p14:cNvContentPartPr/>
                <p14:nvPr/>
              </p14:nvContentPartPr>
              <p14:xfrm>
                <a:off x="3062324" y="4683628"/>
                <a:ext cx="164520" cy="194040"/>
              </p14:xfrm>
            </p:contentPart>
          </mc:Choice>
          <mc:Fallback xmlns="">
            <p:pic>
              <p:nvPicPr>
                <p:cNvPr id="166" name="Freihand 165">
                  <a:extLst>
                    <a:ext uri="{FF2B5EF4-FFF2-40B4-BE49-F238E27FC236}">
                      <a16:creationId xmlns:a16="http://schemas.microsoft.com/office/drawing/2014/main" id="{3ACFFD4E-51C9-B52C-A1D4-874B4FC459E3}"/>
                    </a:ext>
                  </a:extLst>
                </p:cNvPr>
                <p:cNvPicPr/>
                <p:nvPr/>
              </p:nvPicPr>
              <p:blipFill>
                <a:blip r:embed="rId191"/>
                <a:stretch>
                  <a:fillRect/>
                </a:stretch>
              </p:blipFill>
              <p:spPr>
                <a:xfrm>
                  <a:off x="3053684" y="4674628"/>
                  <a:ext cx="182160" cy="21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">
            <p14:nvContentPartPr>
              <p14:cNvPr id="168" name="Freihand 167">
                <a:extLst>
                  <a:ext uri="{FF2B5EF4-FFF2-40B4-BE49-F238E27FC236}">
                    <a16:creationId xmlns:a16="http://schemas.microsoft.com/office/drawing/2014/main" id="{92BB0D4E-8259-CB82-FCC7-80049C3CF9F9}"/>
                  </a:ext>
                </a:extLst>
              </p14:cNvPr>
              <p14:cNvContentPartPr/>
              <p14:nvPr/>
            </p14:nvContentPartPr>
            <p14:xfrm>
              <a:off x="6591764" y="2013148"/>
              <a:ext cx="273600" cy="12600"/>
            </p14:xfrm>
          </p:contentPart>
        </mc:Choice>
        <mc:Fallback xmlns="">
          <p:pic>
            <p:nvPicPr>
              <p:cNvPr id="168" name="Freihand 167">
                <a:extLst>
                  <a:ext uri="{FF2B5EF4-FFF2-40B4-BE49-F238E27FC236}">
                    <a16:creationId xmlns:a16="http://schemas.microsoft.com/office/drawing/2014/main" id="{92BB0D4E-8259-CB82-FCC7-80049C3CF9F9}"/>
                  </a:ext>
                </a:extLst>
              </p:cNvPr>
              <p:cNvPicPr/>
              <p:nvPr/>
            </p:nvPicPr>
            <p:blipFill>
              <a:blip r:embed="rId193"/>
              <a:stretch>
                <a:fillRect/>
              </a:stretch>
            </p:blipFill>
            <p:spPr>
              <a:xfrm>
                <a:off x="6582764" y="2004148"/>
                <a:ext cx="29124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4">
            <p14:nvContentPartPr>
              <p14:cNvPr id="169" name="Freihand 168">
                <a:extLst>
                  <a:ext uri="{FF2B5EF4-FFF2-40B4-BE49-F238E27FC236}">
                    <a16:creationId xmlns:a16="http://schemas.microsoft.com/office/drawing/2014/main" id="{B0577F0E-1C4D-88AC-BADB-CA8D6B84C474}"/>
                  </a:ext>
                </a:extLst>
              </p14:cNvPr>
              <p14:cNvContentPartPr/>
              <p14:nvPr/>
            </p14:nvContentPartPr>
            <p14:xfrm>
              <a:off x="466004" y="2412748"/>
              <a:ext cx="334800" cy="36720"/>
            </p14:xfrm>
          </p:contentPart>
        </mc:Choice>
        <mc:Fallback xmlns="">
          <p:pic>
            <p:nvPicPr>
              <p:cNvPr id="169" name="Freihand 168">
                <a:extLst>
                  <a:ext uri="{FF2B5EF4-FFF2-40B4-BE49-F238E27FC236}">
                    <a16:creationId xmlns:a16="http://schemas.microsoft.com/office/drawing/2014/main" id="{B0577F0E-1C4D-88AC-BADB-CA8D6B84C474}"/>
                  </a:ext>
                </a:extLst>
              </p:cNvPr>
              <p:cNvPicPr/>
              <p:nvPr/>
            </p:nvPicPr>
            <p:blipFill>
              <a:blip r:embed="rId195"/>
              <a:stretch>
                <a:fillRect/>
              </a:stretch>
            </p:blipFill>
            <p:spPr>
              <a:xfrm>
                <a:off x="457004" y="2403748"/>
                <a:ext cx="352440" cy="54360"/>
              </a:xfrm>
              <a:prstGeom prst="rect">
                <a:avLst/>
              </a:prstGeom>
            </p:spPr>
          </p:pic>
        </mc:Fallback>
      </mc:AlternateContent>
      <p:grpSp>
        <p:nvGrpSpPr>
          <p:cNvPr id="173" name="Gruppieren 172">
            <a:extLst>
              <a:ext uri="{FF2B5EF4-FFF2-40B4-BE49-F238E27FC236}">
                <a16:creationId xmlns:a16="http://schemas.microsoft.com/office/drawing/2014/main" id="{3A742915-A748-CCC3-6102-154A52B68E0E}"/>
              </a:ext>
            </a:extLst>
          </p:cNvPr>
          <p:cNvGrpSpPr/>
          <p:nvPr/>
        </p:nvGrpSpPr>
        <p:grpSpPr>
          <a:xfrm>
            <a:off x="54164" y="5525308"/>
            <a:ext cx="248760" cy="363600"/>
            <a:chOff x="54164" y="5525308"/>
            <a:chExt cx="248760" cy="363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96">
              <p14:nvContentPartPr>
                <p14:cNvPr id="170" name="Freihand 169">
                  <a:extLst>
                    <a:ext uri="{FF2B5EF4-FFF2-40B4-BE49-F238E27FC236}">
                      <a16:creationId xmlns:a16="http://schemas.microsoft.com/office/drawing/2014/main" id="{CFE39DFC-EC2C-5636-27CC-5004B8018DB4}"/>
                    </a:ext>
                  </a:extLst>
                </p14:cNvPr>
                <p14:cNvContentPartPr/>
                <p14:nvPr/>
              </p14:nvContentPartPr>
              <p14:xfrm>
                <a:off x="149924" y="5597668"/>
                <a:ext cx="76320" cy="154440"/>
              </p14:xfrm>
            </p:contentPart>
          </mc:Choice>
          <mc:Fallback xmlns="">
            <p:pic>
              <p:nvPicPr>
                <p:cNvPr id="170" name="Freihand 169">
                  <a:extLst>
                    <a:ext uri="{FF2B5EF4-FFF2-40B4-BE49-F238E27FC236}">
                      <a16:creationId xmlns:a16="http://schemas.microsoft.com/office/drawing/2014/main" id="{CFE39DFC-EC2C-5636-27CC-5004B8018DB4}"/>
                    </a:ext>
                  </a:extLst>
                </p:cNvPr>
                <p:cNvPicPr/>
                <p:nvPr/>
              </p:nvPicPr>
              <p:blipFill>
                <a:blip r:embed="rId197"/>
                <a:stretch>
                  <a:fillRect/>
                </a:stretch>
              </p:blipFill>
              <p:spPr>
                <a:xfrm>
                  <a:off x="140924" y="5588668"/>
                  <a:ext cx="93960" cy="17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8">
              <p14:nvContentPartPr>
                <p14:cNvPr id="171" name="Freihand 170">
                  <a:extLst>
                    <a:ext uri="{FF2B5EF4-FFF2-40B4-BE49-F238E27FC236}">
                      <a16:creationId xmlns:a16="http://schemas.microsoft.com/office/drawing/2014/main" id="{49661FD0-473B-F209-98F9-F0D5E2099547}"/>
                    </a:ext>
                  </a:extLst>
                </p14:cNvPr>
                <p14:cNvContentPartPr/>
                <p14:nvPr/>
              </p14:nvContentPartPr>
              <p14:xfrm>
                <a:off x="224444" y="5681908"/>
                <a:ext cx="14040" cy="108360"/>
              </p14:xfrm>
            </p:contentPart>
          </mc:Choice>
          <mc:Fallback xmlns="">
            <p:pic>
              <p:nvPicPr>
                <p:cNvPr id="171" name="Freihand 170">
                  <a:extLst>
                    <a:ext uri="{FF2B5EF4-FFF2-40B4-BE49-F238E27FC236}">
                      <a16:creationId xmlns:a16="http://schemas.microsoft.com/office/drawing/2014/main" id="{49661FD0-473B-F209-98F9-F0D5E2099547}"/>
                    </a:ext>
                  </a:extLst>
                </p:cNvPr>
                <p:cNvPicPr/>
                <p:nvPr/>
              </p:nvPicPr>
              <p:blipFill>
                <a:blip r:embed="rId199"/>
                <a:stretch>
                  <a:fillRect/>
                </a:stretch>
              </p:blipFill>
              <p:spPr>
                <a:xfrm>
                  <a:off x="215804" y="5672908"/>
                  <a:ext cx="3168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0">
              <p14:nvContentPartPr>
                <p14:cNvPr id="172" name="Freihand 171">
                  <a:extLst>
                    <a:ext uri="{FF2B5EF4-FFF2-40B4-BE49-F238E27FC236}">
                      <a16:creationId xmlns:a16="http://schemas.microsoft.com/office/drawing/2014/main" id="{E3DB42BA-B1F2-FFFB-F222-D933559E04C6}"/>
                    </a:ext>
                  </a:extLst>
                </p14:cNvPr>
                <p14:cNvContentPartPr/>
                <p14:nvPr/>
              </p14:nvContentPartPr>
              <p14:xfrm>
                <a:off x="54164" y="5525308"/>
                <a:ext cx="248760" cy="363600"/>
              </p14:xfrm>
            </p:contentPart>
          </mc:Choice>
          <mc:Fallback xmlns="">
            <p:pic>
              <p:nvPicPr>
                <p:cNvPr id="172" name="Freihand 171">
                  <a:extLst>
                    <a:ext uri="{FF2B5EF4-FFF2-40B4-BE49-F238E27FC236}">
                      <a16:creationId xmlns:a16="http://schemas.microsoft.com/office/drawing/2014/main" id="{E3DB42BA-B1F2-FFFB-F222-D933559E04C6}"/>
                    </a:ext>
                  </a:extLst>
                </p:cNvPr>
                <p:cNvPicPr/>
                <p:nvPr/>
              </p:nvPicPr>
              <p:blipFill>
                <a:blip r:embed="rId201"/>
                <a:stretch>
                  <a:fillRect/>
                </a:stretch>
              </p:blipFill>
              <p:spPr>
                <a:xfrm>
                  <a:off x="45164" y="5516308"/>
                  <a:ext cx="266400" cy="38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92" name="Gruppieren 191">
            <a:extLst>
              <a:ext uri="{FF2B5EF4-FFF2-40B4-BE49-F238E27FC236}">
                <a16:creationId xmlns:a16="http://schemas.microsoft.com/office/drawing/2014/main" id="{3007D1C7-31C2-8F26-6EA2-97C4632A996E}"/>
              </a:ext>
            </a:extLst>
          </p:cNvPr>
          <p:cNvGrpSpPr/>
          <p:nvPr/>
        </p:nvGrpSpPr>
        <p:grpSpPr>
          <a:xfrm>
            <a:off x="644564" y="5411188"/>
            <a:ext cx="1674000" cy="513000"/>
            <a:chOff x="644564" y="5411188"/>
            <a:chExt cx="1674000" cy="513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2">
              <p14:nvContentPartPr>
                <p14:cNvPr id="177" name="Freihand 176">
                  <a:extLst>
                    <a:ext uri="{FF2B5EF4-FFF2-40B4-BE49-F238E27FC236}">
                      <a16:creationId xmlns:a16="http://schemas.microsoft.com/office/drawing/2014/main" id="{59C34955-BA18-3072-21B1-89E585C43885}"/>
                    </a:ext>
                  </a:extLst>
                </p14:cNvPr>
                <p14:cNvContentPartPr/>
                <p14:nvPr/>
              </p14:nvContentPartPr>
              <p14:xfrm>
                <a:off x="644564" y="5460148"/>
                <a:ext cx="131040" cy="144360"/>
              </p14:xfrm>
            </p:contentPart>
          </mc:Choice>
          <mc:Fallback xmlns="">
            <p:pic>
              <p:nvPicPr>
                <p:cNvPr id="177" name="Freihand 176">
                  <a:extLst>
                    <a:ext uri="{FF2B5EF4-FFF2-40B4-BE49-F238E27FC236}">
                      <a16:creationId xmlns:a16="http://schemas.microsoft.com/office/drawing/2014/main" id="{59C34955-BA18-3072-21B1-89E585C43885}"/>
                    </a:ext>
                  </a:extLst>
                </p:cNvPr>
                <p:cNvPicPr/>
                <p:nvPr/>
              </p:nvPicPr>
              <p:blipFill>
                <a:blip r:embed="rId203"/>
                <a:stretch>
                  <a:fillRect/>
                </a:stretch>
              </p:blipFill>
              <p:spPr>
                <a:xfrm>
                  <a:off x="635564" y="5451508"/>
                  <a:ext cx="14868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4">
              <p14:nvContentPartPr>
                <p14:cNvPr id="178" name="Freihand 177">
                  <a:extLst>
                    <a:ext uri="{FF2B5EF4-FFF2-40B4-BE49-F238E27FC236}">
                      <a16:creationId xmlns:a16="http://schemas.microsoft.com/office/drawing/2014/main" id="{EE7D9341-85AE-B777-2FDE-177FA0E7DB5D}"/>
                    </a:ext>
                  </a:extLst>
                </p14:cNvPr>
                <p14:cNvContentPartPr/>
                <p14:nvPr/>
              </p14:nvContentPartPr>
              <p14:xfrm>
                <a:off x="847964" y="5446108"/>
                <a:ext cx="104040" cy="147600"/>
              </p14:xfrm>
            </p:contentPart>
          </mc:Choice>
          <mc:Fallback xmlns="">
            <p:pic>
              <p:nvPicPr>
                <p:cNvPr id="178" name="Freihand 177">
                  <a:extLst>
                    <a:ext uri="{FF2B5EF4-FFF2-40B4-BE49-F238E27FC236}">
                      <a16:creationId xmlns:a16="http://schemas.microsoft.com/office/drawing/2014/main" id="{EE7D9341-85AE-B777-2FDE-177FA0E7DB5D}"/>
                    </a:ext>
                  </a:extLst>
                </p:cNvPr>
                <p:cNvPicPr/>
                <p:nvPr/>
              </p:nvPicPr>
              <p:blipFill>
                <a:blip r:embed="rId205"/>
                <a:stretch>
                  <a:fillRect/>
                </a:stretch>
              </p:blipFill>
              <p:spPr>
                <a:xfrm>
                  <a:off x="838964" y="5437108"/>
                  <a:ext cx="12168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6">
              <p14:nvContentPartPr>
                <p14:cNvPr id="179" name="Freihand 178">
                  <a:extLst>
                    <a:ext uri="{FF2B5EF4-FFF2-40B4-BE49-F238E27FC236}">
                      <a16:creationId xmlns:a16="http://schemas.microsoft.com/office/drawing/2014/main" id="{53B18C1F-1148-E7C2-0EDC-A0C1C95B33A4}"/>
                    </a:ext>
                  </a:extLst>
                </p14:cNvPr>
                <p14:cNvContentPartPr/>
                <p14:nvPr/>
              </p14:nvContentPartPr>
              <p14:xfrm>
                <a:off x="1027964" y="5454388"/>
                <a:ext cx="44280" cy="142560"/>
              </p14:xfrm>
            </p:contentPart>
          </mc:Choice>
          <mc:Fallback xmlns="">
            <p:pic>
              <p:nvPicPr>
                <p:cNvPr id="179" name="Freihand 178">
                  <a:extLst>
                    <a:ext uri="{FF2B5EF4-FFF2-40B4-BE49-F238E27FC236}">
                      <a16:creationId xmlns:a16="http://schemas.microsoft.com/office/drawing/2014/main" id="{53B18C1F-1148-E7C2-0EDC-A0C1C95B33A4}"/>
                    </a:ext>
                  </a:extLst>
                </p:cNvPr>
                <p:cNvPicPr/>
                <p:nvPr/>
              </p:nvPicPr>
              <p:blipFill>
                <a:blip r:embed="rId207"/>
                <a:stretch>
                  <a:fillRect/>
                </a:stretch>
              </p:blipFill>
              <p:spPr>
                <a:xfrm>
                  <a:off x="1018964" y="5445388"/>
                  <a:ext cx="61920" cy="16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8">
              <p14:nvContentPartPr>
                <p14:cNvPr id="180" name="Freihand 179">
                  <a:extLst>
                    <a:ext uri="{FF2B5EF4-FFF2-40B4-BE49-F238E27FC236}">
                      <a16:creationId xmlns:a16="http://schemas.microsoft.com/office/drawing/2014/main" id="{943357D5-7DC6-F203-4D1A-E302EE286C76}"/>
                    </a:ext>
                  </a:extLst>
                </p14:cNvPr>
                <p14:cNvContentPartPr/>
                <p14:nvPr/>
              </p14:nvContentPartPr>
              <p14:xfrm>
                <a:off x="1152524" y="5544748"/>
                <a:ext cx="8640" cy="77040"/>
              </p14:xfrm>
            </p:contentPart>
          </mc:Choice>
          <mc:Fallback xmlns="">
            <p:pic>
              <p:nvPicPr>
                <p:cNvPr id="180" name="Freihand 179">
                  <a:extLst>
                    <a:ext uri="{FF2B5EF4-FFF2-40B4-BE49-F238E27FC236}">
                      <a16:creationId xmlns:a16="http://schemas.microsoft.com/office/drawing/2014/main" id="{943357D5-7DC6-F203-4D1A-E302EE286C76}"/>
                    </a:ext>
                  </a:extLst>
                </p:cNvPr>
                <p:cNvPicPr/>
                <p:nvPr/>
              </p:nvPicPr>
              <p:blipFill>
                <a:blip r:embed="rId209"/>
                <a:stretch>
                  <a:fillRect/>
                </a:stretch>
              </p:blipFill>
              <p:spPr>
                <a:xfrm>
                  <a:off x="1143884" y="5535748"/>
                  <a:ext cx="262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0">
              <p14:nvContentPartPr>
                <p14:cNvPr id="181" name="Freihand 180">
                  <a:extLst>
                    <a:ext uri="{FF2B5EF4-FFF2-40B4-BE49-F238E27FC236}">
                      <a16:creationId xmlns:a16="http://schemas.microsoft.com/office/drawing/2014/main" id="{93D8B34A-ECD6-6940-C529-75D9D1AB7CA9}"/>
                    </a:ext>
                  </a:extLst>
                </p14:cNvPr>
                <p14:cNvContentPartPr/>
                <p14:nvPr/>
              </p14:nvContentPartPr>
              <p14:xfrm>
                <a:off x="1278884" y="5436748"/>
                <a:ext cx="12960" cy="121680"/>
              </p14:xfrm>
            </p:contentPart>
          </mc:Choice>
          <mc:Fallback xmlns="">
            <p:pic>
              <p:nvPicPr>
                <p:cNvPr id="181" name="Freihand 180">
                  <a:extLst>
                    <a:ext uri="{FF2B5EF4-FFF2-40B4-BE49-F238E27FC236}">
                      <a16:creationId xmlns:a16="http://schemas.microsoft.com/office/drawing/2014/main" id="{93D8B34A-ECD6-6940-C529-75D9D1AB7CA9}"/>
                    </a:ext>
                  </a:extLst>
                </p:cNvPr>
                <p:cNvPicPr/>
                <p:nvPr/>
              </p:nvPicPr>
              <p:blipFill>
                <a:blip r:embed="rId211"/>
                <a:stretch>
                  <a:fillRect/>
                </a:stretch>
              </p:blipFill>
              <p:spPr>
                <a:xfrm>
                  <a:off x="1269884" y="5427748"/>
                  <a:ext cx="3060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2">
              <p14:nvContentPartPr>
                <p14:cNvPr id="182" name="Freihand 181">
                  <a:extLst>
                    <a:ext uri="{FF2B5EF4-FFF2-40B4-BE49-F238E27FC236}">
                      <a16:creationId xmlns:a16="http://schemas.microsoft.com/office/drawing/2014/main" id="{94F7F042-166E-35DE-DFE8-421E8AEA535F}"/>
                    </a:ext>
                  </a:extLst>
                </p14:cNvPr>
                <p14:cNvContentPartPr/>
                <p14:nvPr/>
              </p14:nvContentPartPr>
              <p14:xfrm>
                <a:off x="1345484" y="5417308"/>
                <a:ext cx="118440" cy="135720"/>
              </p14:xfrm>
            </p:contentPart>
          </mc:Choice>
          <mc:Fallback xmlns="">
            <p:pic>
              <p:nvPicPr>
                <p:cNvPr id="182" name="Freihand 181">
                  <a:extLst>
                    <a:ext uri="{FF2B5EF4-FFF2-40B4-BE49-F238E27FC236}">
                      <a16:creationId xmlns:a16="http://schemas.microsoft.com/office/drawing/2014/main" id="{94F7F042-166E-35DE-DFE8-421E8AEA535F}"/>
                    </a:ext>
                  </a:extLst>
                </p:cNvPr>
                <p:cNvPicPr/>
                <p:nvPr/>
              </p:nvPicPr>
              <p:blipFill>
                <a:blip r:embed="rId213"/>
                <a:stretch>
                  <a:fillRect/>
                </a:stretch>
              </p:blipFill>
              <p:spPr>
                <a:xfrm>
                  <a:off x="1336484" y="5408668"/>
                  <a:ext cx="13608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4">
              <p14:nvContentPartPr>
                <p14:cNvPr id="184" name="Freihand 183">
                  <a:extLst>
                    <a:ext uri="{FF2B5EF4-FFF2-40B4-BE49-F238E27FC236}">
                      <a16:creationId xmlns:a16="http://schemas.microsoft.com/office/drawing/2014/main" id="{7D98EABE-5D3F-6F0E-53BD-482112AAECB2}"/>
                    </a:ext>
                  </a:extLst>
                </p14:cNvPr>
                <p14:cNvContentPartPr/>
                <p14:nvPr/>
              </p14:nvContentPartPr>
              <p14:xfrm>
                <a:off x="1629884" y="5469868"/>
                <a:ext cx="123120" cy="12960"/>
              </p14:xfrm>
            </p:contentPart>
          </mc:Choice>
          <mc:Fallback xmlns="">
            <p:pic>
              <p:nvPicPr>
                <p:cNvPr id="184" name="Freihand 183">
                  <a:extLst>
                    <a:ext uri="{FF2B5EF4-FFF2-40B4-BE49-F238E27FC236}">
                      <a16:creationId xmlns:a16="http://schemas.microsoft.com/office/drawing/2014/main" id="{7D98EABE-5D3F-6F0E-53BD-482112AAECB2}"/>
                    </a:ext>
                  </a:extLst>
                </p:cNvPr>
                <p:cNvPicPr/>
                <p:nvPr/>
              </p:nvPicPr>
              <p:blipFill>
                <a:blip r:embed="rId215"/>
                <a:stretch>
                  <a:fillRect/>
                </a:stretch>
              </p:blipFill>
              <p:spPr>
                <a:xfrm>
                  <a:off x="1620884" y="5460868"/>
                  <a:ext cx="140760" cy="3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6">
              <p14:nvContentPartPr>
                <p14:cNvPr id="185" name="Freihand 184">
                  <a:extLst>
                    <a:ext uri="{FF2B5EF4-FFF2-40B4-BE49-F238E27FC236}">
                      <a16:creationId xmlns:a16="http://schemas.microsoft.com/office/drawing/2014/main" id="{930DAD4A-1C24-757E-8A96-4BF13DF8C1D7}"/>
                    </a:ext>
                  </a:extLst>
                </p14:cNvPr>
                <p14:cNvContentPartPr/>
                <p14:nvPr/>
              </p14:nvContentPartPr>
              <p14:xfrm>
                <a:off x="1836884" y="5430268"/>
                <a:ext cx="104400" cy="81000"/>
              </p14:xfrm>
            </p:contentPart>
          </mc:Choice>
          <mc:Fallback xmlns="">
            <p:pic>
              <p:nvPicPr>
                <p:cNvPr id="185" name="Freihand 184">
                  <a:extLst>
                    <a:ext uri="{FF2B5EF4-FFF2-40B4-BE49-F238E27FC236}">
                      <a16:creationId xmlns:a16="http://schemas.microsoft.com/office/drawing/2014/main" id="{930DAD4A-1C24-757E-8A96-4BF13DF8C1D7}"/>
                    </a:ext>
                  </a:extLst>
                </p:cNvPr>
                <p:cNvPicPr/>
                <p:nvPr/>
              </p:nvPicPr>
              <p:blipFill>
                <a:blip r:embed="rId217"/>
                <a:stretch>
                  <a:fillRect/>
                </a:stretch>
              </p:blipFill>
              <p:spPr>
                <a:xfrm>
                  <a:off x="1828244" y="5421268"/>
                  <a:ext cx="122040" cy="9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8">
              <p14:nvContentPartPr>
                <p14:cNvPr id="186" name="Freihand 185">
                  <a:extLst>
                    <a:ext uri="{FF2B5EF4-FFF2-40B4-BE49-F238E27FC236}">
                      <a16:creationId xmlns:a16="http://schemas.microsoft.com/office/drawing/2014/main" id="{A44A1AAE-1B87-B2CE-D7A1-D9E5654C88D5}"/>
                    </a:ext>
                  </a:extLst>
                </p14:cNvPr>
                <p14:cNvContentPartPr/>
                <p14:nvPr/>
              </p14:nvContentPartPr>
              <p14:xfrm>
                <a:off x="2002844" y="5411188"/>
                <a:ext cx="59760" cy="77760"/>
              </p14:xfrm>
            </p:contentPart>
          </mc:Choice>
          <mc:Fallback xmlns="">
            <p:pic>
              <p:nvPicPr>
                <p:cNvPr id="186" name="Freihand 185">
                  <a:extLst>
                    <a:ext uri="{FF2B5EF4-FFF2-40B4-BE49-F238E27FC236}">
                      <a16:creationId xmlns:a16="http://schemas.microsoft.com/office/drawing/2014/main" id="{A44A1AAE-1B87-B2CE-D7A1-D9E5654C88D5}"/>
                    </a:ext>
                  </a:extLst>
                </p:cNvPr>
                <p:cNvPicPr/>
                <p:nvPr/>
              </p:nvPicPr>
              <p:blipFill>
                <a:blip r:embed="rId219"/>
                <a:stretch>
                  <a:fillRect/>
                </a:stretch>
              </p:blipFill>
              <p:spPr>
                <a:xfrm>
                  <a:off x="1993844" y="5402548"/>
                  <a:ext cx="774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0">
              <p14:nvContentPartPr>
                <p14:cNvPr id="187" name="Freihand 186">
                  <a:extLst>
                    <a:ext uri="{FF2B5EF4-FFF2-40B4-BE49-F238E27FC236}">
                      <a16:creationId xmlns:a16="http://schemas.microsoft.com/office/drawing/2014/main" id="{B50F9EC2-BB16-DE85-68AF-6E2570501882}"/>
                    </a:ext>
                  </a:extLst>
                </p14:cNvPr>
                <p14:cNvContentPartPr/>
                <p14:nvPr/>
              </p14:nvContentPartPr>
              <p14:xfrm>
                <a:off x="2131004" y="5418388"/>
                <a:ext cx="91440" cy="81360"/>
              </p14:xfrm>
            </p:contentPart>
          </mc:Choice>
          <mc:Fallback xmlns="">
            <p:pic>
              <p:nvPicPr>
                <p:cNvPr id="187" name="Freihand 186">
                  <a:extLst>
                    <a:ext uri="{FF2B5EF4-FFF2-40B4-BE49-F238E27FC236}">
                      <a16:creationId xmlns:a16="http://schemas.microsoft.com/office/drawing/2014/main" id="{B50F9EC2-BB16-DE85-68AF-6E2570501882}"/>
                    </a:ext>
                  </a:extLst>
                </p:cNvPr>
                <p:cNvPicPr/>
                <p:nvPr/>
              </p:nvPicPr>
              <p:blipFill>
                <a:blip r:embed="rId221"/>
                <a:stretch>
                  <a:fillRect/>
                </a:stretch>
              </p:blipFill>
              <p:spPr>
                <a:xfrm>
                  <a:off x="2122364" y="5409388"/>
                  <a:ext cx="109080" cy="9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2">
              <p14:nvContentPartPr>
                <p14:cNvPr id="188" name="Freihand 187">
                  <a:extLst>
                    <a:ext uri="{FF2B5EF4-FFF2-40B4-BE49-F238E27FC236}">
                      <a16:creationId xmlns:a16="http://schemas.microsoft.com/office/drawing/2014/main" id="{C81EE938-5429-6F7A-8FC4-A8C794280690}"/>
                    </a:ext>
                  </a:extLst>
                </p14:cNvPr>
                <p14:cNvContentPartPr/>
                <p14:nvPr/>
              </p14:nvContentPartPr>
              <p14:xfrm>
                <a:off x="714764" y="5611348"/>
                <a:ext cx="1603800" cy="133200"/>
              </p14:xfrm>
            </p:contentPart>
          </mc:Choice>
          <mc:Fallback xmlns="">
            <p:pic>
              <p:nvPicPr>
                <p:cNvPr id="188" name="Freihand 187">
                  <a:extLst>
                    <a:ext uri="{FF2B5EF4-FFF2-40B4-BE49-F238E27FC236}">
                      <a16:creationId xmlns:a16="http://schemas.microsoft.com/office/drawing/2014/main" id="{C81EE938-5429-6F7A-8FC4-A8C794280690}"/>
                    </a:ext>
                  </a:extLst>
                </p:cNvPr>
                <p:cNvPicPr/>
                <p:nvPr/>
              </p:nvPicPr>
              <p:blipFill>
                <a:blip r:embed="rId223"/>
                <a:stretch>
                  <a:fillRect/>
                </a:stretch>
              </p:blipFill>
              <p:spPr>
                <a:xfrm>
                  <a:off x="706124" y="5602348"/>
                  <a:ext cx="1621440" cy="15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4">
              <p14:nvContentPartPr>
                <p14:cNvPr id="189" name="Freihand 188">
                  <a:extLst>
                    <a:ext uri="{FF2B5EF4-FFF2-40B4-BE49-F238E27FC236}">
                      <a16:creationId xmlns:a16="http://schemas.microsoft.com/office/drawing/2014/main" id="{BB636078-F316-E6EE-9561-ACA048E8F419}"/>
                    </a:ext>
                  </a:extLst>
                </p14:cNvPr>
                <p14:cNvContentPartPr/>
                <p14:nvPr/>
              </p14:nvContentPartPr>
              <p14:xfrm>
                <a:off x="1258364" y="5765428"/>
                <a:ext cx="111600" cy="158760"/>
              </p14:xfrm>
            </p:contentPart>
          </mc:Choice>
          <mc:Fallback xmlns="">
            <p:pic>
              <p:nvPicPr>
                <p:cNvPr id="189" name="Freihand 188">
                  <a:extLst>
                    <a:ext uri="{FF2B5EF4-FFF2-40B4-BE49-F238E27FC236}">
                      <a16:creationId xmlns:a16="http://schemas.microsoft.com/office/drawing/2014/main" id="{BB636078-F316-E6EE-9561-ACA048E8F419}"/>
                    </a:ext>
                  </a:extLst>
                </p:cNvPr>
                <p:cNvPicPr/>
                <p:nvPr/>
              </p:nvPicPr>
              <p:blipFill>
                <a:blip r:embed="rId225"/>
                <a:stretch>
                  <a:fillRect/>
                </a:stretch>
              </p:blipFill>
              <p:spPr>
                <a:xfrm>
                  <a:off x="1249364" y="5756788"/>
                  <a:ext cx="129240" cy="17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6">
              <p14:nvContentPartPr>
                <p14:cNvPr id="190" name="Freihand 189">
                  <a:extLst>
                    <a:ext uri="{FF2B5EF4-FFF2-40B4-BE49-F238E27FC236}">
                      <a16:creationId xmlns:a16="http://schemas.microsoft.com/office/drawing/2014/main" id="{15B535FE-8B73-CA87-A415-DBA6E34C74F2}"/>
                    </a:ext>
                  </a:extLst>
                </p14:cNvPr>
                <p14:cNvContentPartPr/>
                <p14:nvPr/>
              </p14:nvContentPartPr>
              <p14:xfrm>
                <a:off x="1468604" y="5783068"/>
                <a:ext cx="78840" cy="91800"/>
              </p14:xfrm>
            </p:contentPart>
          </mc:Choice>
          <mc:Fallback xmlns="">
            <p:pic>
              <p:nvPicPr>
                <p:cNvPr id="190" name="Freihand 189">
                  <a:extLst>
                    <a:ext uri="{FF2B5EF4-FFF2-40B4-BE49-F238E27FC236}">
                      <a16:creationId xmlns:a16="http://schemas.microsoft.com/office/drawing/2014/main" id="{15B535FE-8B73-CA87-A415-DBA6E34C74F2}"/>
                    </a:ext>
                  </a:extLst>
                </p:cNvPr>
                <p:cNvPicPr/>
                <p:nvPr/>
              </p:nvPicPr>
              <p:blipFill>
                <a:blip r:embed="rId227"/>
                <a:stretch>
                  <a:fillRect/>
                </a:stretch>
              </p:blipFill>
              <p:spPr>
                <a:xfrm>
                  <a:off x="1459964" y="5774428"/>
                  <a:ext cx="9648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8">
              <p14:nvContentPartPr>
                <p14:cNvPr id="191" name="Freihand 190">
                  <a:extLst>
                    <a:ext uri="{FF2B5EF4-FFF2-40B4-BE49-F238E27FC236}">
                      <a16:creationId xmlns:a16="http://schemas.microsoft.com/office/drawing/2014/main" id="{90551B98-4DC6-8E63-434E-8721AAD6F1E7}"/>
                    </a:ext>
                  </a:extLst>
                </p14:cNvPr>
                <p14:cNvContentPartPr/>
                <p14:nvPr/>
              </p14:nvContentPartPr>
              <p14:xfrm>
                <a:off x="1641764" y="5766868"/>
                <a:ext cx="100800" cy="93600"/>
              </p14:xfrm>
            </p:contentPart>
          </mc:Choice>
          <mc:Fallback xmlns="">
            <p:pic>
              <p:nvPicPr>
                <p:cNvPr id="191" name="Freihand 190">
                  <a:extLst>
                    <a:ext uri="{FF2B5EF4-FFF2-40B4-BE49-F238E27FC236}">
                      <a16:creationId xmlns:a16="http://schemas.microsoft.com/office/drawing/2014/main" id="{90551B98-4DC6-8E63-434E-8721AAD6F1E7}"/>
                    </a:ext>
                  </a:extLst>
                </p:cNvPr>
                <p:cNvPicPr/>
                <p:nvPr/>
              </p:nvPicPr>
              <p:blipFill>
                <a:blip r:embed="rId229"/>
                <a:stretch>
                  <a:fillRect/>
                </a:stretch>
              </p:blipFill>
              <p:spPr>
                <a:xfrm>
                  <a:off x="1632764" y="5757868"/>
                  <a:ext cx="118440" cy="111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02" name="Gruppieren 201">
            <a:extLst>
              <a:ext uri="{FF2B5EF4-FFF2-40B4-BE49-F238E27FC236}">
                <a16:creationId xmlns:a16="http://schemas.microsoft.com/office/drawing/2014/main" id="{385E637C-1B4B-1CB9-41D4-4E6BE08C2D76}"/>
              </a:ext>
            </a:extLst>
          </p:cNvPr>
          <p:cNvGrpSpPr/>
          <p:nvPr/>
        </p:nvGrpSpPr>
        <p:grpSpPr>
          <a:xfrm>
            <a:off x="2471204" y="5284108"/>
            <a:ext cx="961200" cy="372600"/>
            <a:chOff x="2471204" y="5284108"/>
            <a:chExt cx="961200" cy="372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30">
              <p14:nvContentPartPr>
                <p14:cNvPr id="193" name="Freihand 192">
                  <a:extLst>
                    <a:ext uri="{FF2B5EF4-FFF2-40B4-BE49-F238E27FC236}">
                      <a16:creationId xmlns:a16="http://schemas.microsoft.com/office/drawing/2014/main" id="{A18F4AC4-2320-10D3-823F-B1A72002CDE3}"/>
                    </a:ext>
                  </a:extLst>
                </p14:cNvPr>
                <p14:cNvContentPartPr/>
                <p14:nvPr/>
              </p14:nvContentPartPr>
              <p14:xfrm>
                <a:off x="2471204" y="5502628"/>
                <a:ext cx="120600" cy="6840"/>
              </p14:xfrm>
            </p:contentPart>
          </mc:Choice>
          <mc:Fallback xmlns="">
            <p:pic>
              <p:nvPicPr>
                <p:cNvPr id="193" name="Freihand 192">
                  <a:extLst>
                    <a:ext uri="{FF2B5EF4-FFF2-40B4-BE49-F238E27FC236}">
                      <a16:creationId xmlns:a16="http://schemas.microsoft.com/office/drawing/2014/main" id="{A18F4AC4-2320-10D3-823F-B1A72002CDE3}"/>
                    </a:ext>
                  </a:extLst>
                </p:cNvPr>
                <p:cNvPicPr/>
                <p:nvPr/>
              </p:nvPicPr>
              <p:blipFill>
                <a:blip r:embed="rId231"/>
                <a:stretch>
                  <a:fillRect/>
                </a:stretch>
              </p:blipFill>
              <p:spPr>
                <a:xfrm>
                  <a:off x="2462204" y="5493988"/>
                  <a:ext cx="138240" cy="2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2">
              <p14:nvContentPartPr>
                <p14:cNvPr id="194" name="Freihand 193">
                  <a:extLst>
                    <a:ext uri="{FF2B5EF4-FFF2-40B4-BE49-F238E27FC236}">
                      <a16:creationId xmlns:a16="http://schemas.microsoft.com/office/drawing/2014/main" id="{B4B8A80B-46F2-D5C2-B282-B9DFCC834FE9}"/>
                    </a:ext>
                  </a:extLst>
                </p14:cNvPr>
                <p14:cNvContentPartPr/>
                <p14:nvPr/>
              </p14:nvContentPartPr>
              <p14:xfrm>
                <a:off x="2498204" y="5562388"/>
                <a:ext cx="102240" cy="20160"/>
              </p14:xfrm>
            </p:contentPart>
          </mc:Choice>
          <mc:Fallback xmlns="">
            <p:pic>
              <p:nvPicPr>
                <p:cNvPr id="194" name="Freihand 193">
                  <a:extLst>
                    <a:ext uri="{FF2B5EF4-FFF2-40B4-BE49-F238E27FC236}">
                      <a16:creationId xmlns:a16="http://schemas.microsoft.com/office/drawing/2014/main" id="{B4B8A80B-46F2-D5C2-B282-B9DFCC834FE9}"/>
                    </a:ext>
                  </a:extLst>
                </p:cNvPr>
                <p:cNvPicPr/>
                <p:nvPr/>
              </p:nvPicPr>
              <p:blipFill>
                <a:blip r:embed="rId233"/>
                <a:stretch>
                  <a:fillRect/>
                </a:stretch>
              </p:blipFill>
              <p:spPr>
                <a:xfrm>
                  <a:off x="2489204" y="5553388"/>
                  <a:ext cx="11988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4">
              <p14:nvContentPartPr>
                <p14:cNvPr id="196" name="Freihand 195">
                  <a:extLst>
                    <a:ext uri="{FF2B5EF4-FFF2-40B4-BE49-F238E27FC236}">
                      <a16:creationId xmlns:a16="http://schemas.microsoft.com/office/drawing/2014/main" id="{110B7FBF-E577-EC75-1EBA-DE16EAED7531}"/>
                    </a:ext>
                  </a:extLst>
                </p14:cNvPr>
                <p14:cNvContentPartPr/>
                <p14:nvPr/>
              </p14:nvContentPartPr>
              <p14:xfrm>
                <a:off x="2753444" y="5355748"/>
                <a:ext cx="97560" cy="274320"/>
              </p14:xfrm>
            </p:contentPart>
          </mc:Choice>
          <mc:Fallback xmlns="">
            <p:pic>
              <p:nvPicPr>
                <p:cNvPr id="196" name="Freihand 195">
                  <a:extLst>
                    <a:ext uri="{FF2B5EF4-FFF2-40B4-BE49-F238E27FC236}">
                      <a16:creationId xmlns:a16="http://schemas.microsoft.com/office/drawing/2014/main" id="{110B7FBF-E577-EC75-1EBA-DE16EAED7531}"/>
                    </a:ext>
                  </a:extLst>
                </p:cNvPr>
                <p:cNvPicPr/>
                <p:nvPr/>
              </p:nvPicPr>
              <p:blipFill>
                <a:blip r:embed="rId235"/>
                <a:stretch>
                  <a:fillRect/>
                </a:stretch>
              </p:blipFill>
              <p:spPr>
                <a:xfrm>
                  <a:off x="2744444" y="5347108"/>
                  <a:ext cx="115200" cy="29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6">
              <p14:nvContentPartPr>
                <p14:cNvPr id="197" name="Freihand 196">
                  <a:extLst>
                    <a:ext uri="{FF2B5EF4-FFF2-40B4-BE49-F238E27FC236}">
                      <a16:creationId xmlns:a16="http://schemas.microsoft.com/office/drawing/2014/main" id="{FDEF91F1-DF24-1B52-31C8-AE7A4FBCD0B3}"/>
                    </a:ext>
                  </a:extLst>
                </p14:cNvPr>
                <p14:cNvContentPartPr/>
                <p14:nvPr/>
              </p14:nvContentPartPr>
              <p14:xfrm>
                <a:off x="2898164" y="5541148"/>
                <a:ext cx="7560" cy="115560"/>
              </p14:xfrm>
            </p:contentPart>
          </mc:Choice>
          <mc:Fallback xmlns="">
            <p:pic>
              <p:nvPicPr>
                <p:cNvPr id="197" name="Freihand 196">
                  <a:extLst>
                    <a:ext uri="{FF2B5EF4-FFF2-40B4-BE49-F238E27FC236}">
                      <a16:creationId xmlns:a16="http://schemas.microsoft.com/office/drawing/2014/main" id="{FDEF91F1-DF24-1B52-31C8-AE7A4FBCD0B3}"/>
                    </a:ext>
                  </a:extLst>
                </p:cNvPr>
                <p:cNvPicPr/>
                <p:nvPr/>
              </p:nvPicPr>
              <p:blipFill>
                <a:blip r:embed="rId237"/>
                <a:stretch>
                  <a:fillRect/>
                </a:stretch>
              </p:blipFill>
              <p:spPr>
                <a:xfrm>
                  <a:off x="2889524" y="5532508"/>
                  <a:ext cx="2520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8">
              <p14:nvContentPartPr>
                <p14:cNvPr id="198" name="Freihand 197">
                  <a:extLst>
                    <a:ext uri="{FF2B5EF4-FFF2-40B4-BE49-F238E27FC236}">
                      <a16:creationId xmlns:a16="http://schemas.microsoft.com/office/drawing/2014/main" id="{3F9DADF6-4ADA-2176-79EA-40EA3398BDCE}"/>
                    </a:ext>
                  </a:extLst>
                </p14:cNvPr>
                <p14:cNvContentPartPr/>
                <p14:nvPr/>
              </p14:nvContentPartPr>
              <p14:xfrm>
                <a:off x="2989604" y="5340988"/>
                <a:ext cx="164520" cy="186480"/>
              </p14:xfrm>
            </p:contentPart>
          </mc:Choice>
          <mc:Fallback xmlns="">
            <p:pic>
              <p:nvPicPr>
                <p:cNvPr id="198" name="Freihand 197">
                  <a:extLst>
                    <a:ext uri="{FF2B5EF4-FFF2-40B4-BE49-F238E27FC236}">
                      <a16:creationId xmlns:a16="http://schemas.microsoft.com/office/drawing/2014/main" id="{3F9DADF6-4ADA-2176-79EA-40EA3398BDCE}"/>
                    </a:ext>
                  </a:extLst>
                </p:cNvPr>
                <p:cNvPicPr/>
                <p:nvPr/>
              </p:nvPicPr>
              <p:blipFill>
                <a:blip r:embed="rId239"/>
                <a:stretch>
                  <a:fillRect/>
                </a:stretch>
              </p:blipFill>
              <p:spPr>
                <a:xfrm>
                  <a:off x="2980964" y="5332348"/>
                  <a:ext cx="182160" cy="20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0">
              <p14:nvContentPartPr>
                <p14:cNvPr id="199" name="Freihand 198">
                  <a:extLst>
                    <a:ext uri="{FF2B5EF4-FFF2-40B4-BE49-F238E27FC236}">
                      <a16:creationId xmlns:a16="http://schemas.microsoft.com/office/drawing/2014/main" id="{2E555271-08EC-BA3C-6AA8-037D30A5C673}"/>
                    </a:ext>
                  </a:extLst>
                </p14:cNvPr>
                <p14:cNvContentPartPr/>
                <p14:nvPr/>
              </p14:nvContentPartPr>
              <p14:xfrm>
                <a:off x="3283004" y="5335228"/>
                <a:ext cx="60480" cy="144720"/>
              </p14:xfrm>
            </p:contentPart>
          </mc:Choice>
          <mc:Fallback xmlns="">
            <p:pic>
              <p:nvPicPr>
                <p:cNvPr id="199" name="Freihand 198">
                  <a:extLst>
                    <a:ext uri="{FF2B5EF4-FFF2-40B4-BE49-F238E27FC236}">
                      <a16:creationId xmlns:a16="http://schemas.microsoft.com/office/drawing/2014/main" id="{2E555271-08EC-BA3C-6AA8-037D30A5C673}"/>
                    </a:ext>
                  </a:extLst>
                </p:cNvPr>
                <p:cNvPicPr/>
                <p:nvPr/>
              </p:nvPicPr>
              <p:blipFill>
                <a:blip r:embed="rId241"/>
                <a:stretch>
                  <a:fillRect/>
                </a:stretch>
              </p:blipFill>
              <p:spPr>
                <a:xfrm>
                  <a:off x="3274004" y="5326588"/>
                  <a:ext cx="7812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2">
              <p14:nvContentPartPr>
                <p14:cNvPr id="200" name="Freihand 199">
                  <a:extLst>
                    <a:ext uri="{FF2B5EF4-FFF2-40B4-BE49-F238E27FC236}">
                      <a16:creationId xmlns:a16="http://schemas.microsoft.com/office/drawing/2014/main" id="{6F54C76B-43A4-133C-35ED-701E90D65F8F}"/>
                    </a:ext>
                  </a:extLst>
                </p14:cNvPr>
                <p14:cNvContentPartPr/>
                <p14:nvPr/>
              </p14:nvContentPartPr>
              <p14:xfrm>
                <a:off x="3211364" y="5284108"/>
                <a:ext cx="53280" cy="97560"/>
              </p14:xfrm>
            </p:contentPart>
          </mc:Choice>
          <mc:Fallback xmlns="">
            <p:pic>
              <p:nvPicPr>
                <p:cNvPr id="200" name="Freihand 199">
                  <a:extLst>
                    <a:ext uri="{FF2B5EF4-FFF2-40B4-BE49-F238E27FC236}">
                      <a16:creationId xmlns:a16="http://schemas.microsoft.com/office/drawing/2014/main" id="{6F54C76B-43A4-133C-35ED-701E90D65F8F}"/>
                    </a:ext>
                  </a:extLst>
                </p:cNvPr>
                <p:cNvPicPr/>
                <p:nvPr/>
              </p:nvPicPr>
              <p:blipFill>
                <a:blip r:embed="rId243"/>
                <a:stretch>
                  <a:fillRect/>
                </a:stretch>
              </p:blipFill>
              <p:spPr>
                <a:xfrm>
                  <a:off x="3202364" y="5275108"/>
                  <a:ext cx="7092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4">
              <p14:nvContentPartPr>
                <p14:cNvPr id="201" name="Freihand 200">
                  <a:extLst>
                    <a:ext uri="{FF2B5EF4-FFF2-40B4-BE49-F238E27FC236}">
                      <a16:creationId xmlns:a16="http://schemas.microsoft.com/office/drawing/2014/main" id="{896451ED-41A9-D162-A3D2-89ED4EBE0D33}"/>
                    </a:ext>
                  </a:extLst>
                </p14:cNvPr>
                <p14:cNvContentPartPr/>
                <p14:nvPr/>
              </p14:nvContentPartPr>
              <p14:xfrm>
                <a:off x="3341684" y="5431708"/>
                <a:ext cx="90720" cy="65520"/>
              </p14:xfrm>
            </p:contentPart>
          </mc:Choice>
          <mc:Fallback xmlns="">
            <p:pic>
              <p:nvPicPr>
                <p:cNvPr id="201" name="Freihand 200">
                  <a:extLst>
                    <a:ext uri="{FF2B5EF4-FFF2-40B4-BE49-F238E27FC236}">
                      <a16:creationId xmlns:a16="http://schemas.microsoft.com/office/drawing/2014/main" id="{896451ED-41A9-D162-A3D2-89ED4EBE0D33}"/>
                    </a:ext>
                  </a:extLst>
                </p:cNvPr>
                <p:cNvPicPr/>
                <p:nvPr/>
              </p:nvPicPr>
              <p:blipFill>
                <a:blip r:embed="rId245"/>
                <a:stretch>
                  <a:fillRect/>
                </a:stretch>
              </p:blipFill>
              <p:spPr>
                <a:xfrm>
                  <a:off x="3333044" y="5422708"/>
                  <a:ext cx="108360" cy="83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246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CB09A0CC-C3F7-68F1-46F3-AF4B86C564C2}"/>
                  </a:ext>
                </a:extLst>
              </p14:cNvPr>
              <p14:cNvContentPartPr/>
              <p14:nvPr/>
            </p14:nvContentPartPr>
            <p14:xfrm>
              <a:off x="4738844" y="1851148"/>
              <a:ext cx="94680" cy="1782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CB09A0CC-C3F7-68F1-46F3-AF4B86C564C2}"/>
                  </a:ext>
                </a:extLst>
              </p:cNvPr>
              <p:cNvPicPr/>
              <p:nvPr/>
            </p:nvPicPr>
            <p:blipFill>
              <a:blip r:embed="rId247"/>
              <a:stretch>
                <a:fillRect/>
              </a:stretch>
            </p:blipFill>
            <p:spPr>
              <a:xfrm>
                <a:off x="4730204" y="1842508"/>
                <a:ext cx="11232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48">
            <p14:nvContentPartPr>
              <p14:cNvPr id="4" name="Freihand 3">
                <a:extLst>
                  <a:ext uri="{FF2B5EF4-FFF2-40B4-BE49-F238E27FC236}">
                    <a16:creationId xmlns:a16="http://schemas.microsoft.com/office/drawing/2014/main" id="{D6C3D71F-504E-EC44-3AD9-C6B6A0646351}"/>
                  </a:ext>
                </a:extLst>
              </p14:cNvPr>
              <p14:cNvContentPartPr/>
              <p14:nvPr/>
            </p14:nvContentPartPr>
            <p14:xfrm>
              <a:off x="4898324" y="1908388"/>
              <a:ext cx="101160" cy="143280"/>
            </p14:xfrm>
          </p:contentPart>
        </mc:Choice>
        <mc:Fallback xmlns="">
          <p:pic>
            <p:nvPicPr>
              <p:cNvPr id="4" name="Freihand 3">
                <a:extLst>
                  <a:ext uri="{FF2B5EF4-FFF2-40B4-BE49-F238E27FC236}">
                    <a16:creationId xmlns:a16="http://schemas.microsoft.com/office/drawing/2014/main" id="{D6C3D71F-504E-EC44-3AD9-C6B6A0646351}"/>
                  </a:ext>
                </a:extLst>
              </p:cNvPr>
              <p:cNvPicPr/>
              <p:nvPr/>
            </p:nvPicPr>
            <p:blipFill>
              <a:blip r:embed="rId249"/>
              <a:stretch>
                <a:fillRect/>
              </a:stretch>
            </p:blipFill>
            <p:spPr>
              <a:xfrm>
                <a:off x="4889324" y="1899388"/>
                <a:ext cx="118800" cy="16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0">
            <p14:nvContentPartPr>
              <p14:cNvPr id="5" name="Freihand 4">
                <a:extLst>
                  <a:ext uri="{FF2B5EF4-FFF2-40B4-BE49-F238E27FC236}">
                    <a16:creationId xmlns:a16="http://schemas.microsoft.com/office/drawing/2014/main" id="{CD00D8CC-C486-3657-8098-347C0D7CD5A8}"/>
                  </a:ext>
                </a:extLst>
              </p14:cNvPr>
              <p14:cNvContentPartPr/>
              <p14:nvPr/>
            </p14:nvContentPartPr>
            <p14:xfrm>
              <a:off x="5103164" y="1929268"/>
              <a:ext cx="87120" cy="99000"/>
            </p14:xfrm>
          </p:contentPart>
        </mc:Choice>
        <mc:Fallback xmlns="">
          <p:pic>
            <p:nvPicPr>
              <p:cNvPr id="5" name="Freihand 4">
                <a:extLst>
                  <a:ext uri="{FF2B5EF4-FFF2-40B4-BE49-F238E27FC236}">
                    <a16:creationId xmlns:a16="http://schemas.microsoft.com/office/drawing/2014/main" id="{CD00D8CC-C486-3657-8098-347C0D7CD5A8}"/>
                  </a:ext>
                </a:extLst>
              </p:cNvPr>
              <p:cNvPicPr/>
              <p:nvPr/>
            </p:nvPicPr>
            <p:blipFill>
              <a:blip r:embed="rId251"/>
              <a:stretch>
                <a:fillRect/>
              </a:stretch>
            </p:blipFill>
            <p:spPr>
              <a:xfrm>
                <a:off x="5094164" y="1920628"/>
                <a:ext cx="104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2">
            <p14:nvContentPartPr>
              <p14:cNvPr id="8" name="Freihand 7">
                <a:extLst>
                  <a:ext uri="{FF2B5EF4-FFF2-40B4-BE49-F238E27FC236}">
                    <a16:creationId xmlns:a16="http://schemas.microsoft.com/office/drawing/2014/main" id="{1875FB69-825F-0CEE-5F36-16B8091F9A7C}"/>
                  </a:ext>
                </a:extLst>
              </p14:cNvPr>
              <p14:cNvContentPartPr/>
              <p14:nvPr/>
            </p14:nvContentPartPr>
            <p14:xfrm>
              <a:off x="4652444" y="2190628"/>
              <a:ext cx="154080" cy="186480"/>
            </p14:xfrm>
          </p:contentPart>
        </mc:Choice>
        <mc:Fallback xmlns="">
          <p:pic>
            <p:nvPicPr>
              <p:cNvPr id="8" name="Freihand 7">
                <a:extLst>
                  <a:ext uri="{FF2B5EF4-FFF2-40B4-BE49-F238E27FC236}">
                    <a16:creationId xmlns:a16="http://schemas.microsoft.com/office/drawing/2014/main" id="{1875FB69-825F-0CEE-5F36-16B8091F9A7C}"/>
                  </a:ext>
                </a:extLst>
              </p:cNvPr>
              <p:cNvPicPr/>
              <p:nvPr/>
            </p:nvPicPr>
            <p:blipFill>
              <a:blip r:embed="rId253"/>
              <a:stretch>
                <a:fillRect/>
              </a:stretch>
            </p:blipFill>
            <p:spPr>
              <a:xfrm>
                <a:off x="4643444" y="2181628"/>
                <a:ext cx="171720" cy="204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4">
            <p14:nvContentPartPr>
              <p14:cNvPr id="9" name="Freihand 8">
                <a:extLst>
                  <a:ext uri="{FF2B5EF4-FFF2-40B4-BE49-F238E27FC236}">
                    <a16:creationId xmlns:a16="http://schemas.microsoft.com/office/drawing/2014/main" id="{E19F31BD-0F60-1DD9-B3C4-64BA04F4D462}"/>
                  </a:ext>
                </a:extLst>
              </p14:cNvPr>
              <p14:cNvContentPartPr/>
              <p14:nvPr/>
            </p14:nvContentPartPr>
            <p14:xfrm>
              <a:off x="4711844" y="2201068"/>
              <a:ext cx="156960" cy="12600"/>
            </p14:xfrm>
          </p:contentPart>
        </mc:Choice>
        <mc:Fallback xmlns="">
          <p:pic>
            <p:nvPicPr>
              <p:cNvPr id="9" name="Freihand 8">
                <a:extLst>
                  <a:ext uri="{FF2B5EF4-FFF2-40B4-BE49-F238E27FC236}">
                    <a16:creationId xmlns:a16="http://schemas.microsoft.com/office/drawing/2014/main" id="{E19F31BD-0F60-1DD9-B3C4-64BA04F4D462}"/>
                  </a:ext>
                </a:extLst>
              </p:cNvPr>
              <p:cNvPicPr/>
              <p:nvPr/>
            </p:nvPicPr>
            <p:blipFill>
              <a:blip r:embed="rId255"/>
              <a:stretch>
                <a:fillRect/>
              </a:stretch>
            </p:blipFill>
            <p:spPr>
              <a:xfrm>
                <a:off x="4702844" y="2192068"/>
                <a:ext cx="17460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6">
            <p14:nvContentPartPr>
              <p14:cNvPr id="12" name="Freihand 11">
                <a:extLst>
                  <a:ext uri="{FF2B5EF4-FFF2-40B4-BE49-F238E27FC236}">
                    <a16:creationId xmlns:a16="http://schemas.microsoft.com/office/drawing/2014/main" id="{F33B9B56-DB26-425B-81CC-75F436D2265C}"/>
                  </a:ext>
                </a:extLst>
              </p14:cNvPr>
              <p14:cNvContentPartPr/>
              <p14:nvPr/>
            </p14:nvContentPartPr>
            <p14:xfrm>
              <a:off x="4915604" y="2232748"/>
              <a:ext cx="147960" cy="128520"/>
            </p14:xfrm>
          </p:contentPart>
        </mc:Choice>
        <mc:Fallback xmlns="">
          <p:pic>
            <p:nvPicPr>
              <p:cNvPr id="12" name="Freihand 11">
                <a:extLst>
                  <a:ext uri="{FF2B5EF4-FFF2-40B4-BE49-F238E27FC236}">
                    <a16:creationId xmlns:a16="http://schemas.microsoft.com/office/drawing/2014/main" id="{F33B9B56-DB26-425B-81CC-75F436D2265C}"/>
                  </a:ext>
                </a:extLst>
              </p:cNvPr>
              <p:cNvPicPr/>
              <p:nvPr/>
            </p:nvPicPr>
            <p:blipFill>
              <a:blip r:embed="rId257"/>
              <a:stretch>
                <a:fillRect/>
              </a:stretch>
            </p:blipFill>
            <p:spPr>
              <a:xfrm>
                <a:off x="4906964" y="2224108"/>
                <a:ext cx="165600" cy="146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58">
            <p14:nvContentPartPr>
              <p14:cNvPr id="13" name="Freihand 12">
                <a:extLst>
                  <a:ext uri="{FF2B5EF4-FFF2-40B4-BE49-F238E27FC236}">
                    <a16:creationId xmlns:a16="http://schemas.microsoft.com/office/drawing/2014/main" id="{25BAF2F5-287F-431F-35BB-5A083A5DB194}"/>
                  </a:ext>
                </a:extLst>
              </p14:cNvPr>
              <p14:cNvContentPartPr/>
              <p14:nvPr/>
            </p14:nvContentPartPr>
            <p14:xfrm>
              <a:off x="5137364" y="2236708"/>
              <a:ext cx="127800" cy="106560"/>
            </p14:xfrm>
          </p:contentPart>
        </mc:Choice>
        <mc:Fallback xmlns="">
          <p:pic>
            <p:nvPicPr>
              <p:cNvPr id="13" name="Freihand 12">
                <a:extLst>
                  <a:ext uri="{FF2B5EF4-FFF2-40B4-BE49-F238E27FC236}">
                    <a16:creationId xmlns:a16="http://schemas.microsoft.com/office/drawing/2014/main" id="{25BAF2F5-287F-431F-35BB-5A083A5DB194}"/>
                  </a:ext>
                </a:extLst>
              </p:cNvPr>
              <p:cNvPicPr/>
              <p:nvPr/>
            </p:nvPicPr>
            <p:blipFill>
              <a:blip r:embed="rId259"/>
              <a:stretch>
                <a:fillRect/>
              </a:stretch>
            </p:blipFill>
            <p:spPr>
              <a:xfrm>
                <a:off x="5128724" y="2228068"/>
                <a:ext cx="145440" cy="12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0">
            <p14:nvContentPartPr>
              <p14:cNvPr id="15" name="Freihand 14">
                <a:extLst>
                  <a:ext uri="{FF2B5EF4-FFF2-40B4-BE49-F238E27FC236}">
                    <a16:creationId xmlns:a16="http://schemas.microsoft.com/office/drawing/2014/main" id="{43F9AC75-85D6-F036-7B9C-A0913703BACE}"/>
                  </a:ext>
                </a:extLst>
              </p14:cNvPr>
              <p14:cNvContentPartPr/>
              <p14:nvPr/>
            </p14:nvContentPartPr>
            <p14:xfrm>
              <a:off x="4955204" y="2248228"/>
              <a:ext cx="106200" cy="124200"/>
            </p14:xfrm>
          </p:contentPart>
        </mc:Choice>
        <mc:Fallback xmlns="">
          <p:pic>
            <p:nvPicPr>
              <p:cNvPr id="15" name="Freihand 14">
                <a:extLst>
                  <a:ext uri="{FF2B5EF4-FFF2-40B4-BE49-F238E27FC236}">
                    <a16:creationId xmlns:a16="http://schemas.microsoft.com/office/drawing/2014/main" id="{43F9AC75-85D6-F036-7B9C-A0913703BACE}"/>
                  </a:ext>
                </a:extLst>
              </p:cNvPr>
              <p:cNvPicPr/>
              <p:nvPr/>
            </p:nvPicPr>
            <p:blipFill>
              <a:blip r:embed="rId261"/>
              <a:stretch>
                <a:fillRect/>
              </a:stretch>
            </p:blipFill>
            <p:spPr>
              <a:xfrm>
                <a:off x="4946204" y="2239588"/>
                <a:ext cx="123840" cy="14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2">
            <p14:nvContentPartPr>
              <p14:cNvPr id="16" name="Freihand 15">
                <a:extLst>
                  <a:ext uri="{FF2B5EF4-FFF2-40B4-BE49-F238E27FC236}">
                    <a16:creationId xmlns:a16="http://schemas.microsoft.com/office/drawing/2014/main" id="{5E5F9954-DA4A-CDE2-211B-DC08EDE2DFA3}"/>
                  </a:ext>
                </a:extLst>
              </p14:cNvPr>
              <p14:cNvContentPartPr/>
              <p14:nvPr/>
            </p14:nvContentPartPr>
            <p14:xfrm>
              <a:off x="4679804" y="2520388"/>
              <a:ext cx="85320" cy="187560"/>
            </p14:xfrm>
          </p:contentPart>
        </mc:Choice>
        <mc:Fallback xmlns="">
          <p:pic>
            <p:nvPicPr>
              <p:cNvPr id="16" name="Freihand 15">
                <a:extLst>
                  <a:ext uri="{FF2B5EF4-FFF2-40B4-BE49-F238E27FC236}">
                    <a16:creationId xmlns:a16="http://schemas.microsoft.com/office/drawing/2014/main" id="{5E5F9954-DA4A-CDE2-211B-DC08EDE2DFA3}"/>
                  </a:ext>
                </a:extLst>
              </p:cNvPr>
              <p:cNvPicPr/>
              <p:nvPr/>
            </p:nvPicPr>
            <p:blipFill>
              <a:blip r:embed="rId263"/>
              <a:stretch>
                <a:fillRect/>
              </a:stretch>
            </p:blipFill>
            <p:spPr>
              <a:xfrm>
                <a:off x="4670804" y="2511748"/>
                <a:ext cx="102960" cy="205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4">
            <p14:nvContentPartPr>
              <p14:cNvPr id="17" name="Freihand 16">
                <a:extLst>
                  <a:ext uri="{FF2B5EF4-FFF2-40B4-BE49-F238E27FC236}">
                    <a16:creationId xmlns:a16="http://schemas.microsoft.com/office/drawing/2014/main" id="{090D0EAA-DA83-CC2E-D9AD-DD9EB2E40064}"/>
                  </a:ext>
                </a:extLst>
              </p14:cNvPr>
              <p14:cNvContentPartPr/>
              <p14:nvPr/>
            </p14:nvContentPartPr>
            <p14:xfrm>
              <a:off x="4914164" y="2544148"/>
              <a:ext cx="15840" cy="148680"/>
            </p14:xfrm>
          </p:contentPart>
        </mc:Choice>
        <mc:Fallback xmlns="">
          <p:pic>
            <p:nvPicPr>
              <p:cNvPr id="17" name="Freihand 16">
                <a:extLst>
                  <a:ext uri="{FF2B5EF4-FFF2-40B4-BE49-F238E27FC236}">
                    <a16:creationId xmlns:a16="http://schemas.microsoft.com/office/drawing/2014/main" id="{090D0EAA-DA83-CC2E-D9AD-DD9EB2E40064}"/>
                  </a:ext>
                </a:extLst>
              </p:cNvPr>
              <p:cNvPicPr/>
              <p:nvPr/>
            </p:nvPicPr>
            <p:blipFill>
              <a:blip r:embed="rId265"/>
              <a:stretch>
                <a:fillRect/>
              </a:stretch>
            </p:blipFill>
            <p:spPr>
              <a:xfrm>
                <a:off x="4905164" y="2535508"/>
                <a:ext cx="33480" cy="166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6">
            <p14:nvContentPartPr>
              <p14:cNvPr id="18" name="Freihand 17">
                <a:extLst>
                  <a:ext uri="{FF2B5EF4-FFF2-40B4-BE49-F238E27FC236}">
                    <a16:creationId xmlns:a16="http://schemas.microsoft.com/office/drawing/2014/main" id="{DC6BFBDE-5A11-CD3D-E3C5-79F13FD85D35}"/>
                  </a:ext>
                </a:extLst>
              </p14:cNvPr>
              <p14:cNvContentPartPr/>
              <p14:nvPr/>
            </p14:nvContentPartPr>
            <p14:xfrm>
              <a:off x="5119364" y="2569348"/>
              <a:ext cx="94680" cy="101160"/>
            </p14:xfrm>
          </p:contentPart>
        </mc:Choice>
        <mc:Fallback xmlns="">
          <p:pic>
            <p:nvPicPr>
              <p:cNvPr id="18" name="Freihand 17">
                <a:extLst>
                  <a:ext uri="{FF2B5EF4-FFF2-40B4-BE49-F238E27FC236}">
                    <a16:creationId xmlns:a16="http://schemas.microsoft.com/office/drawing/2014/main" id="{DC6BFBDE-5A11-CD3D-E3C5-79F13FD85D35}"/>
                  </a:ext>
                </a:extLst>
              </p:cNvPr>
              <p:cNvPicPr/>
              <p:nvPr/>
            </p:nvPicPr>
            <p:blipFill>
              <a:blip r:embed="rId267"/>
              <a:stretch>
                <a:fillRect/>
              </a:stretch>
            </p:blipFill>
            <p:spPr>
              <a:xfrm>
                <a:off x="5110724" y="2560708"/>
                <a:ext cx="112320" cy="118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68">
            <p14:nvContentPartPr>
              <p14:cNvPr id="19" name="Freihand 18">
                <a:extLst>
                  <a:ext uri="{FF2B5EF4-FFF2-40B4-BE49-F238E27FC236}">
                    <a16:creationId xmlns:a16="http://schemas.microsoft.com/office/drawing/2014/main" id="{31CDA34C-8E78-AD68-A2DF-4065A282531D}"/>
                  </a:ext>
                </a:extLst>
              </p14:cNvPr>
              <p14:cNvContentPartPr/>
              <p14:nvPr/>
            </p14:nvContentPartPr>
            <p14:xfrm>
              <a:off x="4700684" y="2818468"/>
              <a:ext cx="103680" cy="197280"/>
            </p14:xfrm>
          </p:contentPart>
        </mc:Choice>
        <mc:Fallback xmlns="">
          <p:pic>
            <p:nvPicPr>
              <p:cNvPr id="19" name="Freihand 18">
                <a:extLst>
                  <a:ext uri="{FF2B5EF4-FFF2-40B4-BE49-F238E27FC236}">
                    <a16:creationId xmlns:a16="http://schemas.microsoft.com/office/drawing/2014/main" id="{31CDA34C-8E78-AD68-A2DF-4065A282531D}"/>
                  </a:ext>
                </a:extLst>
              </p:cNvPr>
              <p:cNvPicPr/>
              <p:nvPr/>
            </p:nvPicPr>
            <p:blipFill>
              <a:blip r:embed="rId269"/>
              <a:stretch>
                <a:fillRect/>
              </a:stretch>
            </p:blipFill>
            <p:spPr>
              <a:xfrm>
                <a:off x="4692044" y="2809468"/>
                <a:ext cx="121320" cy="21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0">
            <p14:nvContentPartPr>
              <p14:cNvPr id="20" name="Freihand 19">
                <a:extLst>
                  <a:ext uri="{FF2B5EF4-FFF2-40B4-BE49-F238E27FC236}">
                    <a16:creationId xmlns:a16="http://schemas.microsoft.com/office/drawing/2014/main" id="{AC0F5CD3-B6E0-8CCF-FEEE-A51EB2EBAE36}"/>
                  </a:ext>
                </a:extLst>
              </p14:cNvPr>
              <p14:cNvContentPartPr/>
              <p14:nvPr/>
            </p14:nvContentPartPr>
            <p14:xfrm>
              <a:off x="4892924" y="2818108"/>
              <a:ext cx="85680" cy="216360"/>
            </p14:xfrm>
          </p:contentPart>
        </mc:Choice>
        <mc:Fallback xmlns="">
          <p:pic>
            <p:nvPicPr>
              <p:cNvPr id="20" name="Freihand 19">
                <a:extLst>
                  <a:ext uri="{FF2B5EF4-FFF2-40B4-BE49-F238E27FC236}">
                    <a16:creationId xmlns:a16="http://schemas.microsoft.com/office/drawing/2014/main" id="{AC0F5CD3-B6E0-8CCF-FEEE-A51EB2EBAE36}"/>
                  </a:ext>
                </a:extLst>
              </p:cNvPr>
              <p:cNvPicPr/>
              <p:nvPr/>
            </p:nvPicPr>
            <p:blipFill>
              <a:blip r:embed="rId271"/>
              <a:stretch>
                <a:fillRect/>
              </a:stretch>
            </p:blipFill>
            <p:spPr>
              <a:xfrm>
                <a:off x="4884284" y="2809468"/>
                <a:ext cx="103320" cy="23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2">
            <p14:nvContentPartPr>
              <p14:cNvPr id="21" name="Freihand 20">
                <a:extLst>
                  <a:ext uri="{FF2B5EF4-FFF2-40B4-BE49-F238E27FC236}">
                    <a16:creationId xmlns:a16="http://schemas.microsoft.com/office/drawing/2014/main" id="{5C3906CB-D70D-699C-58A8-66EE098BE074}"/>
                  </a:ext>
                </a:extLst>
              </p14:cNvPr>
              <p14:cNvContentPartPr/>
              <p14:nvPr/>
            </p14:nvContentPartPr>
            <p14:xfrm>
              <a:off x="5097764" y="2844388"/>
              <a:ext cx="146880" cy="181800"/>
            </p14:xfrm>
          </p:contentPart>
        </mc:Choice>
        <mc:Fallback xmlns="">
          <p:pic>
            <p:nvPicPr>
              <p:cNvPr id="21" name="Freihand 20">
                <a:extLst>
                  <a:ext uri="{FF2B5EF4-FFF2-40B4-BE49-F238E27FC236}">
                    <a16:creationId xmlns:a16="http://schemas.microsoft.com/office/drawing/2014/main" id="{5C3906CB-D70D-699C-58A8-66EE098BE074}"/>
                  </a:ext>
                </a:extLst>
              </p:cNvPr>
              <p:cNvPicPr/>
              <p:nvPr/>
            </p:nvPicPr>
            <p:blipFill>
              <a:blip r:embed="rId273"/>
              <a:stretch>
                <a:fillRect/>
              </a:stretch>
            </p:blipFill>
            <p:spPr>
              <a:xfrm>
                <a:off x="5089124" y="2835748"/>
                <a:ext cx="164520" cy="19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4">
            <p14:nvContentPartPr>
              <p14:cNvPr id="22" name="Freihand 21">
                <a:extLst>
                  <a:ext uri="{FF2B5EF4-FFF2-40B4-BE49-F238E27FC236}">
                    <a16:creationId xmlns:a16="http://schemas.microsoft.com/office/drawing/2014/main" id="{4C6CBB32-86F5-BE1F-AE21-ED82DCBD7DF3}"/>
                  </a:ext>
                </a:extLst>
              </p14:cNvPr>
              <p14:cNvContentPartPr/>
              <p14:nvPr/>
            </p14:nvContentPartPr>
            <p14:xfrm>
              <a:off x="5126564" y="2948788"/>
              <a:ext cx="124200" cy="10800"/>
            </p14:xfrm>
          </p:contentPart>
        </mc:Choice>
        <mc:Fallback xmlns="">
          <p:pic>
            <p:nvPicPr>
              <p:cNvPr id="22" name="Freihand 21">
                <a:extLst>
                  <a:ext uri="{FF2B5EF4-FFF2-40B4-BE49-F238E27FC236}">
                    <a16:creationId xmlns:a16="http://schemas.microsoft.com/office/drawing/2014/main" id="{4C6CBB32-86F5-BE1F-AE21-ED82DCBD7DF3}"/>
                  </a:ext>
                </a:extLst>
              </p:cNvPr>
              <p:cNvPicPr/>
              <p:nvPr/>
            </p:nvPicPr>
            <p:blipFill>
              <a:blip r:embed="rId275"/>
              <a:stretch>
                <a:fillRect/>
              </a:stretch>
            </p:blipFill>
            <p:spPr>
              <a:xfrm>
                <a:off x="5117924" y="2939788"/>
                <a:ext cx="141840" cy="2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6">
            <p14:nvContentPartPr>
              <p14:cNvPr id="25" name="Freihand 24">
                <a:extLst>
                  <a:ext uri="{FF2B5EF4-FFF2-40B4-BE49-F238E27FC236}">
                    <a16:creationId xmlns:a16="http://schemas.microsoft.com/office/drawing/2014/main" id="{FADBFB7C-0A5D-A686-B937-2ABB15B8BDF7}"/>
                  </a:ext>
                </a:extLst>
              </p14:cNvPr>
              <p14:cNvContentPartPr/>
              <p14:nvPr/>
            </p14:nvContentPartPr>
            <p14:xfrm>
              <a:off x="5280284" y="1869508"/>
              <a:ext cx="86400" cy="122760"/>
            </p14:xfrm>
          </p:contentPart>
        </mc:Choice>
        <mc:Fallback xmlns="">
          <p:pic>
            <p:nvPicPr>
              <p:cNvPr id="25" name="Freihand 24">
                <a:extLst>
                  <a:ext uri="{FF2B5EF4-FFF2-40B4-BE49-F238E27FC236}">
                    <a16:creationId xmlns:a16="http://schemas.microsoft.com/office/drawing/2014/main" id="{FADBFB7C-0A5D-A686-B937-2ABB15B8BDF7}"/>
                  </a:ext>
                </a:extLst>
              </p:cNvPr>
              <p:cNvPicPr/>
              <p:nvPr/>
            </p:nvPicPr>
            <p:blipFill>
              <a:blip r:embed="rId277"/>
              <a:stretch>
                <a:fillRect/>
              </a:stretch>
            </p:blipFill>
            <p:spPr>
              <a:xfrm>
                <a:off x="5271644" y="1860508"/>
                <a:ext cx="104040" cy="14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78">
            <p14:nvContentPartPr>
              <p14:cNvPr id="26" name="Freihand 25">
                <a:extLst>
                  <a:ext uri="{FF2B5EF4-FFF2-40B4-BE49-F238E27FC236}">
                    <a16:creationId xmlns:a16="http://schemas.microsoft.com/office/drawing/2014/main" id="{114E7E07-5E26-61CC-7A36-7008A3132F52}"/>
                  </a:ext>
                </a:extLst>
              </p14:cNvPr>
              <p14:cNvContentPartPr/>
              <p14:nvPr/>
            </p14:nvContentPartPr>
            <p14:xfrm>
              <a:off x="5227724" y="1792468"/>
              <a:ext cx="249120" cy="238320"/>
            </p14:xfrm>
          </p:contentPart>
        </mc:Choice>
        <mc:Fallback xmlns="">
          <p:pic>
            <p:nvPicPr>
              <p:cNvPr id="26" name="Freihand 25">
                <a:extLst>
                  <a:ext uri="{FF2B5EF4-FFF2-40B4-BE49-F238E27FC236}">
                    <a16:creationId xmlns:a16="http://schemas.microsoft.com/office/drawing/2014/main" id="{114E7E07-5E26-61CC-7A36-7008A3132F52}"/>
                  </a:ext>
                </a:extLst>
              </p:cNvPr>
              <p:cNvPicPr/>
              <p:nvPr/>
            </p:nvPicPr>
            <p:blipFill>
              <a:blip r:embed="rId279"/>
              <a:stretch>
                <a:fillRect/>
              </a:stretch>
            </p:blipFill>
            <p:spPr>
              <a:xfrm>
                <a:off x="5218724" y="1783468"/>
                <a:ext cx="266760" cy="255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0">
            <p14:nvContentPartPr>
              <p14:cNvPr id="120" name="Freihand 119">
                <a:extLst>
                  <a:ext uri="{FF2B5EF4-FFF2-40B4-BE49-F238E27FC236}">
                    <a16:creationId xmlns:a16="http://schemas.microsoft.com/office/drawing/2014/main" id="{C127BBF2-CEE3-D482-BF66-EE5010661ADF}"/>
                  </a:ext>
                </a:extLst>
              </p14:cNvPr>
              <p14:cNvContentPartPr/>
              <p14:nvPr/>
            </p14:nvContentPartPr>
            <p14:xfrm>
              <a:off x="5455244" y="2918188"/>
              <a:ext cx="134280" cy="111240"/>
            </p14:xfrm>
          </p:contentPart>
        </mc:Choice>
        <mc:Fallback xmlns="">
          <p:pic>
            <p:nvPicPr>
              <p:cNvPr id="120" name="Freihand 119">
                <a:extLst>
                  <a:ext uri="{FF2B5EF4-FFF2-40B4-BE49-F238E27FC236}">
                    <a16:creationId xmlns:a16="http://schemas.microsoft.com/office/drawing/2014/main" id="{C127BBF2-CEE3-D482-BF66-EE5010661ADF}"/>
                  </a:ext>
                </a:extLst>
              </p:cNvPr>
              <p:cNvPicPr/>
              <p:nvPr/>
            </p:nvPicPr>
            <p:blipFill>
              <a:blip r:embed="rId281"/>
              <a:stretch>
                <a:fillRect/>
              </a:stretch>
            </p:blipFill>
            <p:spPr>
              <a:xfrm>
                <a:off x="5446244" y="2909548"/>
                <a:ext cx="151920" cy="128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2">
            <p14:nvContentPartPr>
              <p14:cNvPr id="121" name="Freihand 120">
                <a:extLst>
                  <a:ext uri="{FF2B5EF4-FFF2-40B4-BE49-F238E27FC236}">
                    <a16:creationId xmlns:a16="http://schemas.microsoft.com/office/drawing/2014/main" id="{24B5B294-6280-98D6-4FD5-0682993345E6}"/>
                  </a:ext>
                </a:extLst>
              </p14:cNvPr>
              <p14:cNvContentPartPr/>
              <p14:nvPr/>
            </p14:nvContentPartPr>
            <p14:xfrm>
              <a:off x="5633804" y="2878948"/>
              <a:ext cx="55800" cy="137520"/>
            </p14:xfrm>
          </p:contentPart>
        </mc:Choice>
        <mc:Fallback xmlns="">
          <p:pic>
            <p:nvPicPr>
              <p:cNvPr id="121" name="Freihand 120">
                <a:extLst>
                  <a:ext uri="{FF2B5EF4-FFF2-40B4-BE49-F238E27FC236}">
                    <a16:creationId xmlns:a16="http://schemas.microsoft.com/office/drawing/2014/main" id="{24B5B294-6280-98D6-4FD5-0682993345E6}"/>
                  </a:ext>
                </a:extLst>
              </p:cNvPr>
              <p:cNvPicPr/>
              <p:nvPr/>
            </p:nvPicPr>
            <p:blipFill>
              <a:blip r:embed="rId283"/>
              <a:stretch>
                <a:fillRect/>
              </a:stretch>
            </p:blipFill>
            <p:spPr>
              <a:xfrm>
                <a:off x="5624804" y="2870308"/>
                <a:ext cx="73440" cy="15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4">
            <p14:nvContentPartPr>
              <p14:cNvPr id="122" name="Freihand 121">
                <a:extLst>
                  <a:ext uri="{FF2B5EF4-FFF2-40B4-BE49-F238E27FC236}">
                    <a16:creationId xmlns:a16="http://schemas.microsoft.com/office/drawing/2014/main" id="{8477FB68-0FD5-8815-543D-18E2FCB5105E}"/>
                  </a:ext>
                </a:extLst>
              </p14:cNvPr>
              <p14:cNvContentPartPr/>
              <p14:nvPr/>
            </p14:nvContentPartPr>
            <p14:xfrm>
              <a:off x="5733164" y="2890828"/>
              <a:ext cx="75600" cy="118800"/>
            </p14:xfrm>
          </p:contentPart>
        </mc:Choice>
        <mc:Fallback xmlns="">
          <p:pic>
            <p:nvPicPr>
              <p:cNvPr id="122" name="Freihand 121">
                <a:extLst>
                  <a:ext uri="{FF2B5EF4-FFF2-40B4-BE49-F238E27FC236}">
                    <a16:creationId xmlns:a16="http://schemas.microsoft.com/office/drawing/2014/main" id="{8477FB68-0FD5-8815-543D-18E2FCB5105E}"/>
                  </a:ext>
                </a:extLst>
              </p:cNvPr>
              <p:cNvPicPr/>
              <p:nvPr/>
            </p:nvPicPr>
            <p:blipFill>
              <a:blip r:embed="rId285"/>
              <a:stretch>
                <a:fillRect/>
              </a:stretch>
            </p:blipFill>
            <p:spPr>
              <a:xfrm>
                <a:off x="5724164" y="2881828"/>
                <a:ext cx="93240" cy="136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6">
            <p14:nvContentPartPr>
              <p14:cNvPr id="123" name="Freihand 122">
                <a:extLst>
                  <a:ext uri="{FF2B5EF4-FFF2-40B4-BE49-F238E27FC236}">
                    <a16:creationId xmlns:a16="http://schemas.microsoft.com/office/drawing/2014/main" id="{4511DF72-1445-1797-3260-4D77E309604C}"/>
                  </a:ext>
                </a:extLst>
              </p14:cNvPr>
              <p14:cNvContentPartPr/>
              <p14:nvPr/>
            </p14:nvContentPartPr>
            <p14:xfrm>
              <a:off x="5862404" y="2986228"/>
              <a:ext cx="14040" cy="102240"/>
            </p14:xfrm>
          </p:contentPart>
        </mc:Choice>
        <mc:Fallback xmlns="">
          <p:pic>
            <p:nvPicPr>
              <p:cNvPr id="123" name="Freihand 122">
                <a:extLst>
                  <a:ext uri="{FF2B5EF4-FFF2-40B4-BE49-F238E27FC236}">
                    <a16:creationId xmlns:a16="http://schemas.microsoft.com/office/drawing/2014/main" id="{4511DF72-1445-1797-3260-4D77E309604C}"/>
                  </a:ext>
                </a:extLst>
              </p:cNvPr>
              <p:cNvPicPr/>
              <p:nvPr/>
            </p:nvPicPr>
            <p:blipFill>
              <a:blip r:embed="rId287"/>
              <a:stretch>
                <a:fillRect/>
              </a:stretch>
            </p:blipFill>
            <p:spPr>
              <a:xfrm>
                <a:off x="5853404" y="2977228"/>
                <a:ext cx="31680" cy="119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88">
            <p14:nvContentPartPr>
              <p14:cNvPr id="125" name="Freihand 124">
                <a:extLst>
                  <a:ext uri="{FF2B5EF4-FFF2-40B4-BE49-F238E27FC236}">
                    <a16:creationId xmlns:a16="http://schemas.microsoft.com/office/drawing/2014/main" id="{3A11BBE9-5C96-EC58-B1F9-41E96750ED30}"/>
                  </a:ext>
                </a:extLst>
              </p14:cNvPr>
              <p14:cNvContentPartPr/>
              <p14:nvPr/>
            </p14:nvContentPartPr>
            <p14:xfrm>
              <a:off x="5953124" y="2880388"/>
              <a:ext cx="95760" cy="116280"/>
            </p14:xfrm>
          </p:contentPart>
        </mc:Choice>
        <mc:Fallback xmlns="">
          <p:pic>
            <p:nvPicPr>
              <p:cNvPr id="125" name="Freihand 124">
                <a:extLst>
                  <a:ext uri="{FF2B5EF4-FFF2-40B4-BE49-F238E27FC236}">
                    <a16:creationId xmlns:a16="http://schemas.microsoft.com/office/drawing/2014/main" id="{3A11BBE9-5C96-EC58-B1F9-41E96750ED30}"/>
                  </a:ext>
                </a:extLst>
              </p:cNvPr>
              <p:cNvPicPr/>
              <p:nvPr/>
            </p:nvPicPr>
            <p:blipFill>
              <a:blip r:embed="rId289"/>
              <a:stretch>
                <a:fillRect/>
              </a:stretch>
            </p:blipFill>
            <p:spPr>
              <a:xfrm>
                <a:off x="5944484" y="2871748"/>
                <a:ext cx="11340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0">
            <p14:nvContentPartPr>
              <p14:cNvPr id="126" name="Freihand 125">
                <a:extLst>
                  <a:ext uri="{FF2B5EF4-FFF2-40B4-BE49-F238E27FC236}">
                    <a16:creationId xmlns:a16="http://schemas.microsoft.com/office/drawing/2014/main" id="{F1594317-5724-8007-6ED7-757A2D3E765C}"/>
                  </a:ext>
                </a:extLst>
              </p14:cNvPr>
              <p14:cNvContentPartPr/>
              <p14:nvPr/>
            </p14:nvContentPartPr>
            <p14:xfrm>
              <a:off x="6103244" y="2863828"/>
              <a:ext cx="53280" cy="174600"/>
            </p14:xfrm>
          </p:contentPart>
        </mc:Choice>
        <mc:Fallback xmlns="">
          <p:pic>
            <p:nvPicPr>
              <p:cNvPr id="126" name="Freihand 125">
                <a:extLst>
                  <a:ext uri="{FF2B5EF4-FFF2-40B4-BE49-F238E27FC236}">
                    <a16:creationId xmlns:a16="http://schemas.microsoft.com/office/drawing/2014/main" id="{F1594317-5724-8007-6ED7-757A2D3E765C}"/>
                  </a:ext>
                </a:extLst>
              </p:cNvPr>
              <p:cNvPicPr/>
              <p:nvPr/>
            </p:nvPicPr>
            <p:blipFill>
              <a:blip r:embed="rId291"/>
              <a:stretch>
                <a:fillRect/>
              </a:stretch>
            </p:blipFill>
            <p:spPr>
              <a:xfrm>
                <a:off x="6094244" y="2855188"/>
                <a:ext cx="70920" cy="19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2">
            <p14:nvContentPartPr>
              <p14:cNvPr id="58" name="Freihand 57">
                <a:extLst>
                  <a:ext uri="{FF2B5EF4-FFF2-40B4-BE49-F238E27FC236}">
                    <a16:creationId xmlns:a16="http://schemas.microsoft.com/office/drawing/2014/main" id="{AC8F70B5-04A4-4C69-73E7-2CD0C309359F}"/>
                  </a:ext>
                </a:extLst>
              </p14:cNvPr>
              <p14:cNvContentPartPr/>
              <p14:nvPr/>
            </p14:nvContentPartPr>
            <p14:xfrm>
              <a:off x="6168764" y="2177668"/>
              <a:ext cx="66600" cy="84240"/>
            </p14:xfrm>
          </p:contentPart>
        </mc:Choice>
        <mc:Fallback xmlns="">
          <p:pic>
            <p:nvPicPr>
              <p:cNvPr id="58" name="Freihand 57">
                <a:extLst>
                  <a:ext uri="{FF2B5EF4-FFF2-40B4-BE49-F238E27FC236}">
                    <a16:creationId xmlns:a16="http://schemas.microsoft.com/office/drawing/2014/main" id="{AC8F70B5-04A4-4C69-73E7-2CD0C309359F}"/>
                  </a:ext>
                </a:extLst>
              </p:cNvPr>
              <p:cNvPicPr/>
              <p:nvPr/>
            </p:nvPicPr>
            <p:blipFill>
              <a:blip r:embed="rId293"/>
              <a:stretch>
                <a:fillRect/>
              </a:stretch>
            </p:blipFill>
            <p:spPr>
              <a:xfrm>
                <a:off x="6160124" y="2169028"/>
                <a:ext cx="84240" cy="101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4">
            <p14:nvContentPartPr>
              <p14:cNvPr id="59" name="Freihand 58">
                <a:extLst>
                  <a:ext uri="{FF2B5EF4-FFF2-40B4-BE49-F238E27FC236}">
                    <a16:creationId xmlns:a16="http://schemas.microsoft.com/office/drawing/2014/main" id="{D2B18FF4-9402-BED2-CE0F-5BED8D35D999}"/>
                  </a:ext>
                </a:extLst>
              </p14:cNvPr>
              <p14:cNvContentPartPr/>
              <p14:nvPr/>
            </p14:nvContentPartPr>
            <p14:xfrm>
              <a:off x="6107204" y="2126188"/>
              <a:ext cx="240480" cy="179640"/>
            </p14:xfrm>
          </p:contentPart>
        </mc:Choice>
        <mc:Fallback xmlns="">
          <p:pic>
            <p:nvPicPr>
              <p:cNvPr id="59" name="Freihand 58">
                <a:extLst>
                  <a:ext uri="{FF2B5EF4-FFF2-40B4-BE49-F238E27FC236}">
                    <a16:creationId xmlns:a16="http://schemas.microsoft.com/office/drawing/2014/main" id="{D2B18FF4-9402-BED2-CE0F-5BED8D35D999}"/>
                  </a:ext>
                </a:extLst>
              </p:cNvPr>
              <p:cNvPicPr/>
              <p:nvPr/>
            </p:nvPicPr>
            <p:blipFill>
              <a:blip r:embed="rId295"/>
              <a:stretch>
                <a:fillRect/>
              </a:stretch>
            </p:blipFill>
            <p:spPr>
              <a:xfrm>
                <a:off x="6098564" y="2117188"/>
                <a:ext cx="258120" cy="19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6">
            <p14:nvContentPartPr>
              <p14:cNvPr id="106" name="Freihand 105">
                <a:extLst>
                  <a:ext uri="{FF2B5EF4-FFF2-40B4-BE49-F238E27FC236}">
                    <a16:creationId xmlns:a16="http://schemas.microsoft.com/office/drawing/2014/main" id="{08A841F6-7705-6BD1-7ACC-0FB9FC34BE56}"/>
                  </a:ext>
                </a:extLst>
              </p14:cNvPr>
              <p14:cNvContentPartPr/>
              <p14:nvPr/>
            </p14:nvContentPartPr>
            <p14:xfrm>
              <a:off x="5430404" y="2278468"/>
              <a:ext cx="153720" cy="136800"/>
            </p14:xfrm>
          </p:contentPart>
        </mc:Choice>
        <mc:Fallback xmlns="">
          <p:pic>
            <p:nvPicPr>
              <p:cNvPr id="106" name="Freihand 105">
                <a:extLst>
                  <a:ext uri="{FF2B5EF4-FFF2-40B4-BE49-F238E27FC236}">
                    <a16:creationId xmlns:a16="http://schemas.microsoft.com/office/drawing/2014/main" id="{08A841F6-7705-6BD1-7ACC-0FB9FC34BE56}"/>
                  </a:ext>
                </a:extLst>
              </p:cNvPr>
              <p:cNvPicPr/>
              <p:nvPr/>
            </p:nvPicPr>
            <p:blipFill>
              <a:blip r:embed="rId297"/>
              <a:stretch>
                <a:fillRect/>
              </a:stretch>
            </p:blipFill>
            <p:spPr>
              <a:xfrm>
                <a:off x="5421404" y="2269828"/>
                <a:ext cx="171360" cy="154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298">
            <p14:nvContentPartPr>
              <p14:cNvPr id="107" name="Freihand 106">
                <a:extLst>
                  <a:ext uri="{FF2B5EF4-FFF2-40B4-BE49-F238E27FC236}">
                    <a16:creationId xmlns:a16="http://schemas.microsoft.com/office/drawing/2014/main" id="{F8C15272-9C3D-9886-BE57-69DAAC0429B8}"/>
                  </a:ext>
                </a:extLst>
              </p14:cNvPr>
              <p14:cNvContentPartPr/>
              <p14:nvPr/>
            </p14:nvContentPartPr>
            <p14:xfrm>
              <a:off x="5645684" y="2252908"/>
              <a:ext cx="69120" cy="116280"/>
            </p14:xfrm>
          </p:contentPart>
        </mc:Choice>
        <mc:Fallback xmlns="">
          <p:pic>
            <p:nvPicPr>
              <p:cNvPr id="107" name="Freihand 106">
                <a:extLst>
                  <a:ext uri="{FF2B5EF4-FFF2-40B4-BE49-F238E27FC236}">
                    <a16:creationId xmlns:a16="http://schemas.microsoft.com/office/drawing/2014/main" id="{F8C15272-9C3D-9886-BE57-69DAAC0429B8}"/>
                  </a:ext>
                </a:extLst>
              </p:cNvPr>
              <p:cNvPicPr/>
              <p:nvPr/>
            </p:nvPicPr>
            <p:blipFill>
              <a:blip r:embed="rId299"/>
              <a:stretch>
                <a:fillRect/>
              </a:stretch>
            </p:blipFill>
            <p:spPr>
              <a:xfrm>
                <a:off x="5636684" y="2243908"/>
                <a:ext cx="867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0">
            <p14:nvContentPartPr>
              <p14:cNvPr id="108" name="Freihand 107">
                <a:extLst>
                  <a:ext uri="{FF2B5EF4-FFF2-40B4-BE49-F238E27FC236}">
                    <a16:creationId xmlns:a16="http://schemas.microsoft.com/office/drawing/2014/main" id="{86075EFA-0A5D-5FC8-7EE7-A94F478489F4}"/>
                  </a:ext>
                </a:extLst>
              </p14:cNvPr>
              <p14:cNvContentPartPr/>
              <p14:nvPr/>
            </p14:nvContentPartPr>
            <p14:xfrm>
              <a:off x="5723444" y="2244988"/>
              <a:ext cx="52560" cy="120240"/>
            </p14:xfrm>
          </p:contentPart>
        </mc:Choice>
        <mc:Fallback xmlns="">
          <p:pic>
            <p:nvPicPr>
              <p:cNvPr id="108" name="Freihand 107">
                <a:extLst>
                  <a:ext uri="{FF2B5EF4-FFF2-40B4-BE49-F238E27FC236}">
                    <a16:creationId xmlns:a16="http://schemas.microsoft.com/office/drawing/2014/main" id="{86075EFA-0A5D-5FC8-7EE7-A94F478489F4}"/>
                  </a:ext>
                </a:extLst>
              </p:cNvPr>
              <p:cNvPicPr/>
              <p:nvPr/>
            </p:nvPicPr>
            <p:blipFill>
              <a:blip r:embed="rId301"/>
              <a:stretch>
                <a:fillRect/>
              </a:stretch>
            </p:blipFill>
            <p:spPr>
              <a:xfrm>
                <a:off x="5714444" y="2236348"/>
                <a:ext cx="70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2">
            <p14:nvContentPartPr>
              <p14:cNvPr id="109" name="Freihand 108">
                <a:extLst>
                  <a:ext uri="{FF2B5EF4-FFF2-40B4-BE49-F238E27FC236}">
                    <a16:creationId xmlns:a16="http://schemas.microsoft.com/office/drawing/2014/main" id="{D47FE2E9-DC88-0FF5-0717-26C380713650}"/>
                  </a:ext>
                </a:extLst>
              </p14:cNvPr>
              <p14:cNvContentPartPr/>
              <p14:nvPr/>
            </p14:nvContentPartPr>
            <p14:xfrm>
              <a:off x="5789684" y="2267668"/>
              <a:ext cx="108360" cy="163080"/>
            </p14:xfrm>
          </p:contentPart>
        </mc:Choice>
        <mc:Fallback xmlns="">
          <p:pic>
            <p:nvPicPr>
              <p:cNvPr id="109" name="Freihand 108">
                <a:extLst>
                  <a:ext uri="{FF2B5EF4-FFF2-40B4-BE49-F238E27FC236}">
                    <a16:creationId xmlns:a16="http://schemas.microsoft.com/office/drawing/2014/main" id="{D47FE2E9-DC88-0FF5-0717-26C380713650}"/>
                  </a:ext>
                </a:extLst>
              </p:cNvPr>
              <p:cNvPicPr/>
              <p:nvPr/>
            </p:nvPicPr>
            <p:blipFill>
              <a:blip r:embed="rId303"/>
              <a:stretch>
                <a:fillRect/>
              </a:stretch>
            </p:blipFill>
            <p:spPr>
              <a:xfrm>
                <a:off x="5780684" y="2258668"/>
                <a:ext cx="126000" cy="180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4">
            <p14:nvContentPartPr>
              <p14:cNvPr id="110" name="Freihand 109">
                <a:extLst>
                  <a:ext uri="{FF2B5EF4-FFF2-40B4-BE49-F238E27FC236}">
                    <a16:creationId xmlns:a16="http://schemas.microsoft.com/office/drawing/2014/main" id="{020F37CE-D8C2-F325-4599-45EDB18AA2F6}"/>
                  </a:ext>
                </a:extLst>
              </p14:cNvPr>
              <p14:cNvContentPartPr/>
              <p14:nvPr/>
            </p14:nvContentPartPr>
            <p14:xfrm>
              <a:off x="5925764" y="2255788"/>
              <a:ext cx="115560" cy="120240"/>
            </p14:xfrm>
          </p:contentPart>
        </mc:Choice>
        <mc:Fallback xmlns="">
          <p:pic>
            <p:nvPicPr>
              <p:cNvPr id="110" name="Freihand 109">
                <a:extLst>
                  <a:ext uri="{FF2B5EF4-FFF2-40B4-BE49-F238E27FC236}">
                    <a16:creationId xmlns:a16="http://schemas.microsoft.com/office/drawing/2014/main" id="{020F37CE-D8C2-F325-4599-45EDB18AA2F6}"/>
                  </a:ext>
                </a:extLst>
              </p:cNvPr>
              <p:cNvPicPr/>
              <p:nvPr/>
            </p:nvPicPr>
            <p:blipFill>
              <a:blip r:embed="rId305"/>
              <a:stretch>
                <a:fillRect/>
              </a:stretch>
            </p:blipFill>
            <p:spPr>
              <a:xfrm>
                <a:off x="5916764" y="2247148"/>
                <a:ext cx="133200" cy="137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6">
            <p14:nvContentPartPr>
              <p14:cNvPr id="112" name="Freihand 111">
                <a:extLst>
                  <a:ext uri="{FF2B5EF4-FFF2-40B4-BE49-F238E27FC236}">
                    <a16:creationId xmlns:a16="http://schemas.microsoft.com/office/drawing/2014/main" id="{B9012D3D-B2CE-3B02-9C8A-01042F822398}"/>
                  </a:ext>
                </a:extLst>
              </p14:cNvPr>
              <p14:cNvContentPartPr/>
              <p14:nvPr/>
            </p14:nvContentPartPr>
            <p14:xfrm>
              <a:off x="5466764" y="2579428"/>
              <a:ext cx="142920" cy="116280"/>
            </p14:xfrm>
          </p:contentPart>
        </mc:Choice>
        <mc:Fallback xmlns="">
          <p:pic>
            <p:nvPicPr>
              <p:cNvPr id="112" name="Freihand 111">
                <a:extLst>
                  <a:ext uri="{FF2B5EF4-FFF2-40B4-BE49-F238E27FC236}">
                    <a16:creationId xmlns:a16="http://schemas.microsoft.com/office/drawing/2014/main" id="{B9012D3D-B2CE-3B02-9C8A-01042F822398}"/>
                  </a:ext>
                </a:extLst>
              </p:cNvPr>
              <p:cNvPicPr/>
              <p:nvPr/>
            </p:nvPicPr>
            <p:blipFill>
              <a:blip r:embed="rId307"/>
              <a:stretch>
                <a:fillRect/>
              </a:stretch>
            </p:blipFill>
            <p:spPr>
              <a:xfrm>
                <a:off x="5457764" y="2570428"/>
                <a:ext cx="160560" cy="133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08">
            <p14:nvContentPartPr>
              <p14:cNvPr id="113" name="Freihand 112">
                <a:extLst>
                  <a:ext uri="{FF2B5EF4-FFF2-40B4-BE49-F238E27FC236}">
                    <a16:creationId xmlns:a16="http://schemas.microsoft.com/office/drawing/2014/main" id="{D45F8DAE-81A7-2236-7EFD-4D37D2411E08}"/>
                  </a:ext>
                </a:extLst>
              </p14:cNvPr>
              <p14:cNvContentPartPr/>
              <p14:nvPr/>
            </p14:nvContentPartPr>
            <p14:xfrm>
              <a:off x="5640284" y="2559268"/>
              <a:ext cx="78840" cy="146160"/>
            </p14:xfrm>
          </p:contentPart>
        </mc:Choice>
        <mc:Fallback xmlns="">
          <p:pic>
            <p:nvPicPr>
              <p:cNvPr id="113" name="Freihand 112">
                <a:extLst>
                  <a:ext uri="{FF2B5EF4-FFF2-40B4-BE49-F238E27FC236}">
                    <a16:creationId xmlns:a16="http://schemas.microsoft.com/office/drawing/2014/main" id="{D45F8DAE-81A7-2236-7EFD-4D37D2411E08}"/>
                  </a:ext>
                </a:extLst>
              </p:cNvPr>
              <p:cNvPicPr/>
              <p:nvPr/>
            </p:nvPicPr>
            <p:blipFill>
              <a:blip r:embed="rId309"/>
              <a:stretch>
                <a:fillRect/>
              </a:stretch>
            </p:blipFill>
            <p:spPr>
              <a:xfrm>
                <a:off x="5631284" y="2550268"/>
                <a:ext cx="96480" cy="16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0">
            <p14:nvContentPartPr>
              <p14:cNvPr id="114" name="Freihand 113">
                <a:extLst>
                  <a:ext uri="{FF2B5EF4-FFF2-40B4-BE49-F238E27FC236}">
                    <a16:creationId xmlns:a16="http://schemas.microsoft.com/office/drawing/2014/main" id="{7A465115-3105-8D33-63B0-28473B2A6ED1}"/>
                  </a:ext>
                </a:extLst>
              </p14:cNvPr>
              <p14:cNvContentPartPr/>
              <p14:nvPr/>
            </p14:nvContentPartPr>
            <p14:xfrm>
              <a:off x="5740364" y="2531188"/>
              <a:ext cx="72360" cy="175680"/>
            </p14:xfrm>
          </p:contentPart>
        </mc:Choice>
        <mc:Fallback xmlns="">
          <p:pic>
            <p:nvPicPr>
              <p:cNvPr id="114" name="Freihand 113">
                <a:extLst>
                  <a:ext uri="{FF2B5EF4-FFF2-40B4-BE49-F238E27FC236}">
                    <a16:creationId xmlns:a16="http://schemas.microsoft.com/office/drawing/2014/main" id="{7A465115-3105-8D33-63B0-28473B2A6ED1}"/>
                  </a:ext>
                </a:extLst>
              </p:cNvPr>
              <p:cNvPicPr/>
              <p:nvPr/>
            </p:nvPicPr>
            <p:blipFill>
              <a:blip r:embed="rId311"/>
              <a:stretch>
                <a:fillRect/>
              </a:stretch>
            </p:blipFill>
            <p:spPr>
              <a:xfrm>
                <a:off x="5731724" y="2522188"/>
                <a:ext cx="90000" cy="193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2">
            <p14:nvContentPartPr>
              <p14:cNvPr id="115" name="Freihand 114">
                <a:extLst>
                  <a:ext uri="{FF2B5EF4-FFF2-40B4-BE49-F238E27FC236}">
                    <a16:creationId xmlns:a16="http://schemas.microsoft.com/office/drawing/2014/main" id="{6FBA3ABA-1607-F7B0-EB7D-08E66530C1DA}"/>
                  </a:ext>
                </a:extLst>
              </p14:cNvPr>
              <p14:cNvContentPartPr/>
              <p14:nvPr/>
            </p14:nvContentPartPr>
            <p14:xfrm>
              <a:off x="5846564" y="2682748"/>
              <a:ext cx="13680" cy="54360"/>
            </p14:xfrm>
          </p:contentPart>
        </mc:Choice>
        <mc:Fallback xmlns="">
          <p:pic>
            <p:nvPicPr>
              <p:cNvPr id="115" name="Freihand 114">
                <a:extLst>
                  <a:ext uri="{FF2B5EF4-FFF2-40B4-BE49-F238E27FC236}">
                    <a16:creationId xmlns:a16="http://schemas.microsoft.com/office/drawing/2014/main" id="{6FBA3ABA-1607-F7B0-EB7D-08E66530C1DA}"/>
                  </a:ext>
                </a:extLst>
              </p:cNvPr>
              <p:cNvPicPr/>
              <p:nvPr/>
            </p:nvPicPr>
            <p:blipFill>
              <a:blip r:embed="rId313"/>
              <a:stretch>
                <a:fillRect/>
              </a:stretch>
            </p:blipFill>
            <p:spPr>
              <a:xfrm>
                <a:off x="5837564" y="2673748"/>
                <a:ext cx="31320" cy="7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4">
            <p14:nvContentPartPr>
              <p14:cNvPr id="117" name="Freihand 116">
                <a:extLst>
                  <a:ext uri="{FF2B5EF4-FFF2-40B4-BE49-F238E27FC236}">
                    <a16:creationId xmlns:a16="http://schemas.microsoft.com/office/drawing/2014/main" id="{C762CDB5-1F55-2AF4-8DFE-A9D2B8DEE55F}"/>
                  </a:ext>
                </a:extLst>
              </p14:cNvPr>
              <p14:cNvContentPartPr/>
              <p14:nvPr/>
            </p14:nvContentPartPr>
            <p14:xfrm>
              <a:off x="5923604" y="2530108"/>
              <a:ext cx="101160" cy="156240"/>
            </p14:xfrm>
          </p:contentPart>
        </mc:Choice>
        <mc:Fallback xmlns="">
          <p:pic>
            <p:nvPicPr>
              <p:cNvPr id="117" name="Freihand 116">
                <a:extLst>
                  <a:ext uri="{FF2B5EF4-FFF2-40B4-BE49-F238E27FC236}">
                    <a16:creationId xmlns:a16="http://schemas.microsoft.com/office/drawing/2014/main" id="{C762CDB5-1F55-2AF4-8DFE-A9D2B8DEE55F}"/>
                  </a:ext>
                </a:extLst>
              </p:cNvPr>
              <p:cNvPicPr/>
              <p:nvPr/>
            </p:nvPicPr>
            <p:blipFill>
              <a:blip r:embed="rId315"/>
              <a:stretch>
                <a:fillRect/>
              </a:stretch>
            </p:blipFill>
            <p:spPr>
              <a:xfrm>
                <a:off x="5914604" y="2521108"/>
                <a:ext cx="118800" cy="173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6">
            <p14:nvContentPartPr>
              <p14:cNvPr id="118" name="Freihand 117">
                <a:extLst>
                  <a:ext uri="{FF2B5EF4-FFF2-40B4-BE49-F238E27FC236}">
                    <a16:creationId xmlns:a16="http://schemas.microsoft.com/office/drawing/2014/main" id="{577280AC-18C0-DF75-270F-7EADA87158AA}"/>
                  </a:ext>
                </a:extLst>
              </p14:cNvPr>
              <p14:cNvContentPartPr/>
              <p14:nvPr/>
            </p14:nvContentPartPr>
            <p14:xfrm>
              <a:off x="6092084" y="2543428"/>
              <a:ext cx="74160" cy="172440"/>
            </p14:xfrm>
          </p:contentPart>
        </mc:Choice>
        <mc:Fallback xmlns="">
          <p:pic>
            <p:nvPicPr>
              <p:cNvPr id="118" name="Freihand 117">
                <a:extLst>
                  <a:ext uri="{FF2B5EF4-FFF2-40B4-BE49-F238E27FC236}">
                    <a16:creationId xmlns:a16="http://schemas.microsoft.com/office/drawing/2014/main" id="{577280AC-18C0-DF75-270F-7EADA87158AA}"/>
                  </a:ext>
                </a:extLst>
              </p:cNvPr>
              <p:cNvPicPr/>
              <p:nvPr/>
            </p:nvPicPr>
            <p:blipFill>
              <a:blip r:embed="rId317"/>
              <a:stretch>
                <a:fillRect/>
              </a:stretch>
            </p:blipFill>
            <p:spPr>
              <a:xfrm>
                <a:off x="6083444" y="2534788"/>
                <a:ext cx="91800" cy="19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18">
            <p14:nvContentPartPr>
              <p14:cNvPr id="128" name="Freihand 127">
                <a:extLst>
                  <a:ext uri="{FF2B5EF4-FFF2-40B4-BE49-F238E27FC236}">
                    <a16:creationId xmlns:a16="http://schemas.microsoft.com/office/drawing/2014/main" id="{DDB68911-5AEE-CCA0-5C3F-55477936AA96}"/>
                  </a:ext>
                </a:extLst>
              </p14:cNvPr>
              <p14:cNvContentPartPr/>
              <p14:nvPr/>
            </p14:nvContentPartPr>
            <p14:xfrm>
              <a:off x="6215564" y="2505628"/>
              <a:ext cx="91080" cy="91440"/>
            </p14:xfrm>
          </p:contentPart>
        </mc:Choice>
        <mc:Fallback xmlns="">
          <p:pic>
            <p:nvPicPr>
              <p:cNvPr id="128" name="Freihand 127">
                <a:extLst>
                  <a:ext uri="{FF2B5EF4-FFF2-40B4-BE49-F238E27FC236}">
                    <a16:creationId xmlns:a16="http://schemas.microsoft.com/office/drawing/2014/main" id="{DDB68911-5AEE-CCA0-5C3F-55477936AA96}"/>
                  </a:ext>
                </a:extLst>
              </p:cNvPr>
              <p:cNvPicPr/>
              <p:nvPr/>
            </p:nvPicPr>
            <p:blipFill>
              <a:blip r:embed="rId319"/>
              <a:stretch>
                <a:fillRect/>
              </a:stretch>
            </p:blipFill>
            <p:spPr>
              <a:xfrm>
                <a:off x="6206924" y="2496988"/>
                <a:ext cx="10872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0">
            <p14:nvContentPartPr>
              <p14:cNvPr id="129" name="Freihand 128">
                <a:extLst>
                  <a:ext uri="{FF2B5EF4-FFF2-40B4-BE49-F238E27FC236}">
                    <a16:creationId xmlns:a16="http://schemas.microsoft.com/office/drawing/2014/main" id="{9968EC3B-9D98-2AAA-7247-9CF2F5817B81}"/>
                  </a:ext>
                </a:extLst>
              </p14:cNvPr>
              <p14:cNvContentPartPr/>
              <p14:nvPr/>
            </p14:nvContentPartPr>
            <p14:xfrm>
              <a:off x="6183884" y="2462428"/>
              <a:ext cx="182160" cy="204120"/>
            </p14:xfrm>
          </p:contentPart>
        </mc:Choice>
        <mc:Fallback xmlns="">
          <p:pic>
            <p:nvPicPr>
              <p:cNvPr id="129" name="Freihand 128">
                <a:extLst>
                  <a:ext uri="{FF2B5EF4-FFF2-40B4-BE49-F238E27FC236}">
                    <a16:creationId xmlns:a16="http://schemas.microsoft.com/office/drawing/2014/main" id="{9968EC3B-9D98-2AAA-7247-9CF2F5817B81}"/>
                  </a:ext>
                </a:extLst>
              </p:cNvPr>
              <p:cNvPicPr/>
              <p:nvPr/>
            </p:nvPicPr>
            <p:blipFill>
              <a:blip r:embed="rId321"/>
              <a:stretch>
                <a:fillRect/>
              </a:stretch>
            </p:blipFill>
            <p:spPr>
              <a:xfrm>
                <a:off x="6174884" y="2453788"/>
                <a:ext cx="199800" cy="221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2">
            <p14:nvContentPartPr>
              <p14:cNvPr id="174" name="Freihand 173">
                <a:extLst>
                  <a:ext uri="{FF2B5EF4-FFF2-40B4-BE49-F238E27FC236}">
                    <a16:creationId xmlns:a16="http://schemas.microsoft.com/office/drawing/2014/main" id="{AC8727CB-8133-F189-B2F6-6304826CFD00}"/>
                  </a:ext>
                </a:extLst>
              </p14:cNvPr>
              <p14:cNvContentPartPr/>
              <p14:nvPr/>
            </p14:nvContentPartPr>
            <p14:xfrm>
              <a:off x="7093964" y="2176228"/>
              <a:ext cx="78840" cy="100800"/>
            </p14:xfrm>
          </p:contentPart>
        </mc:Choice>
        <mc:Fallback xmlns="">
          <p:pic>
            <p:nvPicPr>
              <p:cNvPr id="174" name="Freihand 173">
                <a:extLst>
                  <a:ext uri="{FF2B5EF4-FFF2-40B4-BE49-F238E27FC236}">
                    <a16:creationId xmlns:a16="http://schemas.microsoft.com/office/drawing/2014/main" id="{AC8727CB-8133-F189-B2F6-6304826CFD00}"/>
                  </a:ext>
                </a:extLst>
              </p:cNvPr>
              <p:cNvPicPr/>
              <p:nvPr/>
            </p:nvPicPr>
            <p:blipFill>
              <a:blip r:embed="rId323"/>
              <a:stretch>
                <a:fillRect/>
              </a:stretch>
            </p:blipFill>
            <p:spPr>
              <a:xfrm>
                <a:off x="7084964" y="2167228"/>
                <a:ext cx="96480" cy="118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4">
            <p14:nvContentPartPr>
              <p14:cNvPr id="175" name="Freihand 174">
                <a:extLst>
                  <a:ext uri="{FF2B5EF4-FFF2-40B4-BE49-F238E27FC236}">
                    <a16:creationId xmlns:a16="http://schemas.microsoft.com/office/drawing/2014/main" id="{E03A1F11-14F0-36B2-A36C-316B3306A9C1}"/>
                  </a:ext>
                </a:extLst>
              </p14:cNvPr>
              <p14:cNvContentPartPr/>
              <p14:nvPr/>
            </p14:nvContentPartPr>
            <p14:xfrm>
              <a:off x="7030244" y="2121508"/>
              <a:ext cx="188640" cy="183600"/>
            </p14:xfrm>
          </p:contentPart>
        </mc:Choice>
        <mc:Fallback xmlns="">
          <p:pic>
            <p:nvPicPr>
              <p:cNvPr id="175" name="Freihand 174">
                <a:extLst>
                  <a:ext uri="{FF2B5EF4-FFF2-40B4-BE49-F238E27FC236}">
                    <a16:creationId xmlns:a16="http://schemas.microsoft.com/office/drawing/2014/main" id="{E03A1F11-14F0-36B2-A36C-316B3306A9C1}"/>
                  </a:ext>
                </a:extLst>
              </p:cNvPr>
              <p:cNvPicPr/>
              <p:nvPr/>
            </p:nvPicPr>
            <p:blipFill>
              <a:blip r:embed="rId325"/>
              <a:stretch>
                <a:fillRect/>
              </a:stretch>
            </p:blipFill>
            <p:spPr>
              <a:xfrm>
                <a:off x="7021604" y="2112508"/>
                <a:ext cx="206280" cy="201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6">
            <p14:nvContentPartPr>
              <p14:cNvPr id="203" name="Freihand 202">
                <a:extLst>
                  <a:ext uri="{FF2B5EF4-FFF2-40B4-BE49-F238E27FC236}">
                    <a16:creationId xmlns:a16="http://schemas.microsoft.com/office/drawing/2014/main" id="{A0C3F8CB-EDFC-148C-5DE9-69C6E7ECBE65}"/>
                  </a:ext>
                </a:extLst>
              </p14:cNvPr>
              <p14:cNvContentPartPr/>
              <p14:nvPr/>
            </p14:nvContentPartPr>
            <p14:xfrm>
              <a:off x="6418964" y="2217628"/>
              <a:ext cx="125640" cy="180720"/>
            </p14:xfrm>
          </p:contentPart>
        </mc:Choice>
        <mc:Fallback xmlns="">
          <p:pic>
            <p:nvPicPr>
              <p:cNvPr id="203" name="Freihand 202">
                <a:extLst>
                  <a:ext uri="{FF2B5EF4-FFF2-40B4-BE49-F238E27FC236}">
                    <a16:creationId xmlns:a16="http://schemas.microsoft.com/office/drawing/2014/main" id="{A0C3F8CB-EDFC-148C-5DE9-69C6E7ECBE65}"/>
                  </a:ext>
                </a:extLst>
              </p:cNvPr>
              <p:cNvPicPr/>
              <p:nvPr/>
            </p:nvPicPr>
            <p:blipFill>
              <a:blip r:embed="rId327"/>
              <a:stretch>
                <a:fillRect/>
              </a:stretch>
            </p:blipFill>
            <p:spPr>
              <a:xfrm>
                <a:off x="6410324" y="2208628"/>
                <a:ext cx="143280" cy="198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28">
            <p14:nvContentPartPr>
              <p14:cNvPr id="204" name="Freihand 203">
                <a:extLst>
                  <a:ext uri="{FF2B5EF4-FFF2-40B4-BE49-F238E27FC236}">
                    <a16:creationId xmlns:a16="http://schemas.microsoft.com/office/drawing/2014/main" id="{95BF74C8-426A-18DB-4018-57D5658955EC}"/>
                  </a:ext>
                </a:extLst>
              </p14:cNvPr>
              <p14:cNvContentPartPr/>
              <p14:nvPr/>
            </p14:nvContentPartPr>
            <p14:xfrm>
              <a:off x="6555764" y="2348668"/>
              <a:ext cx="11520" cy="64440"/>
            </p14:xfrm>
          </p:contentPart>
        </mc:Choice>
        <mc:Fallback xmlns="">
          <p:pic>
            <p:nvPicPr>
              <p:cNvPr id="204" name="Freihand 203">
                <a:extLst>
                  <a:ext uri="{FF2B5EF4-FFF2-40B4-BE49-F238E27FC236}">
                    <a16:creationId xmlns:a16="http://schemas.microsoft.com/office/drawing/2014/main" id="{95BF74C8-426A-18DB-4018-57D5658955EC}"/>
                  </a:ext>
                </a:extLst>
              </p:cNvPr>
              <p:cNvPicPr/>
              <p:nvPr/>
            </p:nvPicPr>
            <p:blipFill>
              <a:blip r:embed="rId329"/>
              <a:stretch>
                <a:fillRect/>
              </a:stretch>
            </p:blipFill>
            <p:spPr>
              <a:xfrm>
                <a:off x="6546764" y="2339668"/>
                <a:ext cx="29160" cy="8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0">
            <p14:nvContentPartPr>
              <p14:cNvPr id="205" name="Freihand 204">
                <a:extLst>
                  <a:ext uri="{FF2B5EF4-FFF2-40B4-BE49-F238E27FC236}">
                    <a16:creationId xmlns:a16="http://schemas.microsoft.com/office/drawing/2014/main" id="{B7FBED8A-EEB8-3EAD-36D3-9F6E5E704086}"/>
                  </a:ext>
                </a:extLst>
              </p14:cNvPr>
              <p14:cNvContentPartPr/>
              <p14:nvPr/>
            </p14:nvContentPartPr>
            <p14:xfrm>
              <a:off x="6653324" y="2233468"/>
              <a:ext cx="27720" cy="120960"/>
            </p14:xfrm>
          </p:contentPart>
        </mc:Choice>
        <mc:Fallback xmlns="">
          <p:pic>
            <p:nvPicPr>
              <p:cNvPr id="205" name="Freihand 204">
                <a:extLst>
                  <a:ext uri="{FF2B5EF4-FFF2-40B4-BE49-F238E27FC236}">
                    <a16:creationId xmlns:a16="http://schemas.microsoft.com/office/drawing/2014/main" id="{B7FBED8A-EEB8-3EAD-36D3-9F6E5E704086}"/>
                  </a:ext>
                </a:extLst>
              </p:cNvPr>
              <p:cNvPicPr/>
              <p:nvPr/>
            </p:nvPicPr>
            <p:blipFill>
              <a:blip r:embed="rId331"/>
              <a:stretch>
                <a:fillRect/>
              </a:stretch>
            </p:blipFill>
            <p:spPr>
              <a:xfrm>
                <a:off x="6644684" y="2224828"/>
                <a:ext cx="45360" cy="138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2">
            <p14:nvContentPartPr>
              <p14:cNvPr id="206" name="Freihand 205">
                <a:extLst>
                  <a:ext uri="{FF2B5EF4-FFF2-40B4-BE49-F238E27FC236}">
                    <a16:creationId xmlns:a16="http://schemas.microsoft.com/office/drawing/2014/main" id="{18520452-E694-B412-84F7-05093E6AE3A8}"/>
                  </a:ext>
                </a:extLst>
              </p14:cNvPr>
              <p14:cNvContentPartPr/>
              <p14:nvPr/>
            </p14:nvContentPartPr>
            <p14:xfrm>
              <a:off x="6725324" y="2305108"/>
              <a:ext cx="164520" cy="57240"/>
            </p14:xfrm>
          </p:contentPart>
        </mc:Choice>
        <mc:Fallback xmlns="">
          <p:pic>
            <p:nvPicPr>
              <p:cNvPr id="206" name="Freihand 205">
                <a:extLst>
                  <a:ext uri="{FF2B5EF4-FFF2-40B4-BE49-F238E27FC236}">
                    <a16:creationId xmlns:a16="http://schemas.microsoft.com/office/drawing/2014/main" id="{18520452-E694-B412-84F7-05093E6AE3A8}"/>
                  </a:ext>
                </a:extLst>
              </p:cNvPr>
              <p:cNvPicPr/>
              <p:nvPr/>
            </p:nvPicPr>
            <p:blipFill>
              <a:blip r:embed="rId333"/>
              <a:stretch>
                <a:fillRect/>
              </a:stretch>
            </p:blipFill>
            <p:spPr>
              <a:xfrm>
                <a:off x="6716324" y="2296468"/>
                <a:ext cx="182160" cy="74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4">
            <p14:nvContentPartPr>
              <p14:cNvPr id="207" name="Freihand 206">
                <a:extLst>
                  <a:ext uri="{FF2B5EF4-FFF2-40B4-BE49-F238E27FC236}">
                    <a16:creationId xmlns:a16="http://schemas.microsoft.com/office/drawing/2014/main" id="{3DFD520E-476A-547A-F1D9-6072E26982D2}"/>
                  </a:ext>
                </a:extLst>
              </p14:cNvPr>
              <p14:cNvContentPartPr/>
              <p14:nvPr/>
            </p14:nvContentPartPr>
            <p14:xfrm>
              <a:off x="6813884" y="2206828"/>
              <a:ext cx="88920" cy="61200"/>
            </p14:xfrm>
          </p:contentPart>
        </mc:Choice>
        <mc:Fallback xmlns="">
          <p:pic>
            <p:nvPicPr>
              <p:cNvPr id="207" name="Freihand 206">
                <a:extLst>
                  <a:ext uri="{FF2B5EF4-FFF2-40B4-BE49-F238E27FC236}">
                    <a16:creationId xmlns:a16="http://schemas.microsoft.com/office/drawing/2014/main" id="{3DFD520E-476A-547A-F1D9-6072E26982D2}"/>
                  </a:ext>
                </a:extLst>
              </p:cNvPr>
              <p:cNvPicPr/>
              <p:nvPr/>
            </p:nvPicPr>
            <p:blipFill>
              <a:blip r:embed="rId335"/>
              <a:stretch>
                <a:fillRect/>
              </a:stretch>
            </p:blipFill>
            <p:spPr>
              <a:xfrm>
                <a:off x="6805244" y="2198188"/>
                <a:ext cx="106560" cy="78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6">
            <p14:nvContentPartPr>
              <p14:cNvPr id="208" name="Freihand 207">
                <a:extLst>
                  <a:ext uri="{FF2B5EF4-FFF2-40B4-BE49-F238E27FC236}">
                    <a16:creationId xmlns:a16="http://schemas.microsoft.com/office/drawing/2014/main" id="{01C67FA4-CBF0-561C-872E-C53953B3BD7D}"/>
                  </a:ext>
                </a:extLst>
              </p14:cNvPr>
              <p14:cNvContentPartPr/>
              <p14:nvPr/>
            </p14:nvContentPartPr>
            <p14:xfrm>
              <a:off x="6922604" y="2304028"/>
              <a:ext cx="42120" cy="76680"/>
            </p14:xfrm>
          </p:contentPart>
        </mc:Choice>
        <mc:Fallback xmlns="">
          <p:pic>
            <p:nvPicPr>
              <p:cNvPr id="208" name="Freihand 207">
                <a:extLst>
                  <a:ext uri="{FF2B5EF4-FFF2-40B4-BE49-F238E27FC236}">
                    <a16:creationId xmlns:a16="http://schemas.microsoft.com/office/drawing/2014/main" id="{01C67FA4-CBF0-561C-872E-C53953B3BD7D}"/>
                  </a:ext>
                </a:extLst>
              </p:cNvPr>
              <p:cNvPicPr/>
              <p:nvPr/>
            </p:nvPicPr>
            <p:blipFill>
              <a:blip r:embed="rId337"/>
              <a:stretch>
                <a:fillRect/>
              </a:stretch>
            </p:blipFill>
            <p:spPr>
              <a:xfrm>
                <a:off x="6913604" y="2295388"/>
                <a:ext cx="5976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38">
            <p14:nvContentPartPr>
              <p14:cNvPr id="209" name="Freihand 208">
                <a:extLst>
                  <a:ext uri="{FF2B5EF4-FFF2-40B4-BE49-F238E27FC236}">
                    <a16:creationId xmlns:a16="http://schemas.microsoft.com/office/drawing/2014/main" id="{0A0C44E9-3157-5435-BECC-CDF0898B8A93}"/>
                  </a:ext>
                </a:extLst>
              </p14:cNvPr>
              <p14:cNvContentPartPr/>
              <p14:nvPr/>
            </p14:nvContentPartPr>
            <p14:xfrm>
              <a:off x="6671324" y="2212228"/>
              <a:ext cx="97560" cy="117000"/>
            </p14:xfrm>
          </p:contentPart>
        </mc:Choice>
        <mc:Fallback xmlns="">
          <p:pic>
            <p:nvPicPr>
              <p:cNvPr id="209" name="Freihand 208">
                <a:extLst>
                  <a:ext uri="{FF2B5EF4-FFF2-40B4-BE49-F238E27FC236}">
                    <a16:creationId xmlns:a16="http://schemas.microsoft.com/office/drawing/2014/main" id="{0A0C44E9-3157-5435-BECC-CDF0898B8A93}"/>
                  </a:ext>
                </a:extLst>
              </p:cNvPr>
              <p:cNvPicPr/>
              <p:nvPr/>
            </p:nvPicPr>
            <p:blipFill>
              <a:blip r:embed="rId339"/>
              <a:stretch>
                <a:fillRect/>
              </a:stretch>
            </p:blipFill>
            <p:spPr>
              <a:xfrm>
                <a:off x="6662684" y="2203228"/>
                <a:ext cx="115200" cy="134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0">
            <p14:nvContentPartPr>
              <p14:cNvPr id="211" name="Freihand 210">
                <a:extLst>
                  <a:ext uri="{FF2B5EF4-FFF2-40B4-BE49-F238E27FC236}">
                    <a16:creationId xmlns:a16="http://schemas.microsoft.com/office/drawing/2014/main" id="{0DD1CB49-840C-1F13-9B4E-7530CD403EBD}"/>
                  </a:ext>
                </a:extLst>
              </p14:cNvPr>
              <p14:cNvContentPartPr/>
              <p14:nvPr/>
            </p14:nvContentPartPr>
            <p14:xfrm>
              <a:off x="6418244" y="2547388"/>
              <a:ext cx="115200" cy="154440"/>
            </p14:xfrm>
          </p:contentPart>
        </mc:Choice>
        <mc:Fallback xmlns="">
          <p:pic>
            <p:nvPicPr>
              <p:cNvPr id="211" name="Freihand 210">
                <a:extLst>
                  <a:ext uri="{FF2B5EF4-FFF2-40B4-BE49-F238E27FC236}">
                    <a16:creationId xmlns:a16="http://schemas.microsoft.com/office/drawing/2014/main" id="{0DD1CB49-840C-1F13-9B4E-7530CD403EBD}"/>
                  </a:ext>
                </a:extLst>
              </p:cNvPr>
              <p:cNvPicPr/>
              <p:nvPr/>
            </p:nvPicPr>
            <p:blipFill>
              <a:blip r:embed="rId341"/>
              <a:stretch>
                <a:fillRect/>
              </a:stretch>
            </p:blipFill>
            <p:spPr>
              <a:xfrm>
                <a:off x="6409244" y="2538748"/>
                <a:ext cx="132840" cy="172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2">
            <p14:nvContentPartPr>
              <p14:cNvPr id="212" name="Freihand 211">
                <a:extLst>
                  <a:ext uri="{FF2B5EF4-FFF2-40B4-BE49-F238E27FC236}">
                    <a16:creationId xmlns:a16="http://schemas.microsoft.com/office/drawing/2014/main" id="{33462749-C94A-F303-02D3-5EB76E505C06}"/>
                  </a:ext>
                </a:extLst>
              </p14:cNvPr>
              <p14:cNvContentPartPr/>
              <p14:nvPr/>
            </p14:nvContentPartPr>
            <p14:xfrm>
              <a:off x="6588164" y="2536228"/>
              <a:ext cx="86400" cy="147600"/>
            </p14:xfrm>
          </p:contentPart>
        </mc:Choice>
        <mc:Fallback xmlns="">
          <p:pic>
            <p:nvPicPr>
              <p:cNvPr id="212" name="Freihand 211">
                <a:extLst>
                  <a:ext uri="{FF2B5EF4-FFF2-40B4-BE49-F238E27FC236}">
                    <a16:creationId xmlns:a16="http://schemas.microsoft.com/office/drawing/2014/main" id="{33462749-C94A-F303-02D3-5EB76E505C06}"/>
                  </a:ext>
                </a:extLst>
              </p:cNvPr>
              <p:cNvPicPr/>
              <p:nvPr/>
            </p:nvPicPr>
            <p:blipFill>
              <a:blip r:embed="rId343"/>
              <a:stretch>
                <a:fillRect/>
              </a:stretch>
            </p:blipFill>
            <p:spPr>
              <a:xfrm>
                <a:off x="6579524" y="2527228"/>
                <a:ext cx="104040" cy="165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4">
            <p14:nvContentPartPr>
              <p14:cNvPr id="213" name="Freihand 212">
                <a:extLst>
                  <a:ext uri="{FF2B5EF4-FFF2-40B4-BE49-F238E27FC236}">
                    <a16:creationId xmlns:a16="http://schemas.microsoft.com/office/drawing/2014/main" id="{4D8EFB40-F622-BA1B-0546-20A688086655}"/>
                  </a:ext>
                </a:extLst>
              </p14:cNvPr>
              <p14:cNvContentPartPr/>
              <p14:nvPr/>
            </p14:nvContentPartPr>
            <p14:xfrm>
              <a:off x="6612284" y="2607508"/>
              <a:ext cx="80280" cy="21960"/>
            </p14:xfrm>
          </p:contentPart>
        </mc:Choice>
        <mc:Fallback xmlns="">
          <p:pic>
            <p:nvPicPr>
              <p:cNvPr id="213" name="Freihand 212">
                <a:extLst>
                  <a:ext uri="{FF2B5EF4-FFF2-40B4-BE49-F238E27FC236}">
                    <a16:creationId xmlns:a16="http://schemas.microsoft.com/office/drawing/2014/main" id="{4D8EFB40-F622-BA1B-0546-20A688086655}"/>
                  </a:ext>
                </a:extLst>
              </p:cNvPr>
              <p:cNvPicPr/>
              <p:nvPr/>
            </p:nvPicPr>
            <p:blipFill>
              <a:blip r:embed="rId345"/>
              <a:stretch>
                <a:fillRect/>
              </a:stretch>
            </p:blipFill>
            <p:spPr>
              <a:xfrm>
                <a:off x="6603644" y="2598868"/>
                <a:ext cx="97920" cy="39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6">
            <p14:nvContentPartPr>
              <p14:cNvPr id="214" name="Freihand 213">
                <a:extLst>
                  <a:ext uri="{FF2B5EF4-FFF2-40B4-BE49-F238E27FC236}">
                    <a16:creationId xmlns:a16="http://schemas.microsoft.com/office/drawing/2014/main" id="{835C7FB7-0559-4874-7938-97A3FF6E991E}"/>
                  </a:ext>
                </a:extLst>
              </p14:cNvPr>
              <p14:cNvContentPartPr/>
              <p14:nvPr/>
            </p14:nvContentPartPr>
            <p14:xfrm>
              <a:off x="6721004" y="2660068"/>
              <a:ext cx="8640" cy="87480"/>
            </p14:xfrm>
          </p:contentPart>
        </mc:Choice>
        <mc:Fallback xmlns="">
          <p:pic>
            <p:nvPicPr>
              <p:cNvPr id="214" name="Freihand 213">
                <a:extLst>
                  <a:ext uri="{FF2B5EF4-FFF2-40B4-BE49-F238E27FC236}">
                    <a16:creationId xmlns:a16="http://schemas.microsoft.com/office/drawing/2014/main" id="{835C7FB7-0559-4874-7938-97A3FF6E991E}"/>
                  </a:ext>
                </a:extLst>
              </p:cNvPr>
              <p:cNvPicPr/>
              <p:nvPr/>
            </p:nvPicPr>
            <p:blipFill>
              <a:blip r:embed="rId347"/>
              <a:stretch>
                <a:fillRect/>
              </a:stretch>
            </p:blipFill>
            <p:spPr>
              <a:xfrm>
                <a:off x="6712004" y="2651068"/>
                <a:ext cx="2628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48">
            <p14:nvContentPartPr>
              <p14:cNvPr id="215" name="Freihand 214">
                <a:extLst>
                  <a:ext uri="{FF2B5EF4-FFF2-40B4-BE49-F238E27FC236}">
                    <a16:creationId xmlns:a16="http://schemas.microsoft.com/office/drawing/2014/main" id="{29585CF0-23CB-49D5-6CCC-F0C86A3ED9A0}"/>
                  </a:ext>
                </a:extLst>
              </p14:cNvPr>
              <p14:cNvContentPartPr/>
              <p14:nvPr/>
            </p14:nvContentPartPr>
            <p14:xfrm>
              <a:off x="6775004" y="2561788"/>
              <a:ext cx="72720" cy="153360"/>
            </p14:xfrm>
          </p:contentPart>
        </mc:Choice>
        <mc:Fallback xmlns="">
          <p:pic>
            <p:nvPicPr>
              <p:cNvPr id="215" name="Freihand 214">
                <a:extLst>
                  <a:ext uri="{FF2B5EF4-FFF2-40B4-BE49-F238E27FC236}">
                    <a16:creationId xmlns:a16="http://schemas.microsoft.com/office/drawing/2014/main" id="{29585CF0-23CB-49D5-6CCC-F0C86A3ED9A0}"/>
                  </a:ext>
                </a:extLst>
              </p:cNvPr>
              <p:cNvPicPr/>
              <p:nvPr/>
            </p:nvPicPr>
            <p:blipFill>
              <a:blip r:embed="rId349"/>
              <a:stretch>
                <a:fillRect/>
              </a:stretch>
            </p:blipFill>
            <p:spPr>
              <a:xfrm>
                <a:off x="6766004" y="2553148"/>
                <a:ext cx="90360" cy="171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0">
            <p14:nvContentPartPr>
              <p14:cNvPr id="216" name="Freihand 215">
                <a:extLst>
                  <a:ext uri="{FF2B5EF4-FFF2-40B4-BE49-F238E27FC236}">
                    <a16:creationId xmlns:a16="http://schemas.microsoft.com/office/drawing/2014/main" id="{E724BF35-2274-A249-EB6B-EFEF9E93AF45}"/>
                  </a:ext>
                </a:extLst>
              </p14:cNvPr>
              <p14:cNvContentPartPr/>
              <p14:nvPr/>
            </p14:nvContentPartPr>
            <p14:xfrm>
              <a:off x="6887684" y="2576188"/>
              <a:ext cx="213840" cy="132120"/>
            </p14:xfrm>
          </p:contentPart>
        </mc:Choice>
        <mc:Fallback xmlns="">
          <p:pic>
            <p:nvPicPr>
              <p:cNvPr id="216" name="Freihand 215">
                <a:extLst>
                  <a:ext uri="{FF2B5EF4-FFF2-40B4-BE49-F238E27FC236}">
                    <a16:creationId xmlns:a16="http://schemas.microsoft.com/office/drawing/2014/main" id="{E724BF35-2274-A249-EB6B-EFEF9E93AF45}"/>
                  </a:ext>
                </a:extLst>
              </p:cNvPr>
              <p:cNvPicPr/>
              <p:nvPr/>
            </p:nvPicPr>
            <p:blipFill>
              <a:blip r:embed="rId351"/>
              <a:stretch>
                <a:fillRect/>
              </a:stretch>
            </p:blipFill>
            <p:spPr>
              <a:xfrm>
                <a:off x="6878684" y="2567548"/>
                <a:ext cx="231480" cy="149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2">
            <p14:nvContentPartPr>
              <p14:cNvPr id="217" name="Freihand 216">
                <a:extLst>
                  <a:ext uri="{FF2B5EF4-FFF2-40B4-BE49-F238E27FC236}">
                    <a16:creationId xmlns:a16="http://schemas.microsoft.com/office/drawing/2014/main" id="{939FF162-1CFD-F6C0-0A2E-0E7A8110CD5E}"/>
                  </a:ext>
                </a:extLst>
              </p14:cNvPr>
              <p14:cNvContentPartPr/>
              <p14:nvPr/>
            </p14:nvContentPartPr>
            <p14:xfrm>
              <a:off x="6975884" y="2527588"/>
              <a:ext cx="86040" cy="65520"/>
            </p14:xfrm>
          </p:contentPart>
        </mc:Choice>
        <mc:Fallback xmlns="">
          <p:pic>
            <p:nvPicPr>
              <p:cNvPr id="217" name="Freihand 216">
                <a:extLst>
                  <a:ext uri="{FF2B5EF4-FFF2-40B4-BE49-F238E27FC236}">
                    <a16:creationId xmlns:a16="http://schemas.microsoft.com/office/drawing/2014/main" id="{939FF162-1CFD-F6C0-0A2E-0E7A8110CD5E}"/>
                  </a:ext>
                </a:extLst>
              </p:cNvPr>
              <p:cNvPicPr/>
              <p:nvPr/>
            </p:nvPicPr>
            <p:blipFill>
              <a:blip r:embed="rId353"/>
              <a:stretch>
                <a:fillRect/>
              </a:stretch>
            </p:blipFill>
            <p:spPr>
              <a:xfrm>
                <a:off x="6967244" y="2518948"/>
                <a:ext cx="103680" cy="83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4">
            <p14:nvContentPartPr>
              <p14:cNvPr id="218" name="Freihand 217">
                <a:extLst>
                  <a:ext uri="{FF2B5EF4-FFF2-40B4-BE49-F238E27FC236}">
                    <a16:creationId xmlns:a16="http://schemas.microsoft.com/office/drawing/2014/main" id="{ECC3222F-1119-952D-36FD-9774FEE9D9A9}"/>
                  </a:ext>
                </a:extLst>
              </p14:cNvPr>
              <p14:cNvContentPartPr/>
              <p14:nvPr/>
            </p14:nvContentPartPr>
            <p14:xfrm>
              <a:off x="7122404" y="2658268"/>
              <a:ext cx="42840" cy="70560"/>
            </p14:xfrm>
          </p:contentPart>
        </mc:Choice>
        <mc:Fallback xmlns="">
          <p:pic>
            <p:nvPicPr>
              <p:cNvPr id="218" name="Freihand 217">
                <a:extLst>
                  <a:ext uri="{FF2B5EF4-FFF2-40B4-BE49-F238E27FC236}">
                    <a16:creationId xmlns:a16="http://schemas.microsoft.com/office/drawing/2014/main" id="{ECC3222F-1119-952D-36FD-9774FEE9D9A9}"/>
                  </a:ext>
                </a:extLst>
              </p:cNvPr>
              <p:cNvPicPr/>
              <p:nvPr/>
            </p:nvPicPr>
            <p:blipFill>
              <a:blip r:embed="rId355"/>
              <a:stretch>
                <a:fillRect/>
              </a:stretch>
            </p:blipFill>
            <p:spPr>
              <a:xfrm>
                <a:off x="7113404" y="2649268"/>
                <a:ext cx="6048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6">
            <p14:nvContentPartPr>
              <p14:cNvPr id="220" name="Freihand 219">
                <a:extLst>
                  <a:ext uri="{FF2B5EF4-FFF2-40B4-BE49-F238E27FC236}">
                    <a16:creationId xmlns:a16="http://schemas.microsoft.com/office/drawing/2014/main" id="{3C064BE5-1859-B7E1-93A2-26EC9DC53F42}"/>
                  </a:ext>
                </a:extLst>
              </p14:cNvPr>
              <p14:cNvContentPartPr/>
              <p14:nvPr/>
            </p14:nvContentPartPr>
            <p14:xfrm>
              <a:off x="6376124" y="2899108"/>
              <a:ext cx="103320" cy="126720"/>
            </p14:xfrm>
          </p:contentPart>
        </mc:Choice>
        <mc:Fallback xmlns="">
          <p:pic>
            <p:nvPicPr>
              <p:cNvPr id="220" name="Freihand 219">
                <a:extLst>
                  <a:ext uri="{FF2B5EF4-FFF2-40B4-BE49-F238E27FC236}">
                    <a16:creationId xmlns:a16="http://schemas.microsoft.com/office/drawing/2014/main" id="{3C064BE5-1859-B7E1-93A2-26EC9DC53F42}"/>
                  </a:ext>
                </a:extLst>
              </p:cNvPr>
              <p:cNvPicPr/>
              <p:nvPr/>
            </p:nvPicPr>
            <p:blipFill>
              <a:blip r:embed="rId357"/>
              <a:stretch>
                <a:fillRect/>
              </a:stretch>
            </p:blipFill>
            <p:spPr>
              <a:xfrm>
                <a:off x="6367484" y="2890108"/>
                <a:ext cx="120960" cy="14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58">
            <p14:nvContentPartPr>
              <p14:cNvPr id="221" name="Freihand 220">
                <a:extLst>
                  <a:ext uri="{FF2B5EF4-FFF2-40B4-BE49-F238E27FC236}">
                    <a16:creationId xmlns:a16="http://schemas.microsoft.com/office/drawing/2014/main" id="{F9054841-DDC0-259E-845C-C9196EC3A65F}"/>
                  </a:ext>
                </a:extLst>
              </p14:cNvPr>
              <p14:cNvContentPartPr/>
              <p14:nvPr/>
            </p14:nvContentPartPr>
            <p14:xfrm>
              <a:off x="6531644" y="2841148"/>
              <a:ext cx="97200" cy="137160"/>
            </p14:xfrm>
          </p:contentPart>
        </mc:Choice>
        <mc:Fallback xmlns="">
          <p:pic>
            <p:nvPicPr>
              <p:cNvPr id="221" name="Freihand 220">
                <a:extLst>
                  <a:ext uri="{FF2B5EF4-FFF2-40B4-BE49-F238E27FC236}">
                    <a16:creationId xmlns:a16="http://schemas.microsoft.com/office/drawing/2014/main" id="{F9054841-DDC0-259E-845C-C9196EC3A65F}"/>
                  </a:ext>
                </a:extLst>
              </p:cNvPr>
              <p:cNvPicPr/>
              <p:nvPr/>
            </p:nvPicPr>
            <p:blipFill>
              <a:blip r:embed="rId359"/>
              <a:stretch>
                <a:fillRect/>
              </a:stretch>
            </p:blipFill>
            <p:spPr>
              <a:xfrm>
                <a:off x="6523004" y="2832508"/>
                <a:ext cx="114840" cy="154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0">
            <p14:nvContentPartPr>
              <p14:cNvPr id="222" name="Freihand 221">
                <a:extLst>
                  <a:ext uri="{FF2B5EF4-FFF2-40B4-BE49-F238E27FC236}">
                    <a16:creationId xmlns:a16="http://schemas.microsoft.com/office/drawing/2014/main" id="{8A9F131E-F5A3-D595-1882-A0DEB8C688CD}"/>
                  </a:ext>
                </a:extLst>
              </p14:cNvPr>
              <p14:cNvContentPartPr/>
              <p14:nvPr/>
            </p14:nvContentPartPr>
            <p14:xfrm>
              <a:off x="6587084" y="2888668"/>
              <a:ext cx="95760" cy="178200"/>
            </p14:xfrm>
          </p:contentPart>
        </mc:Choice>
        <mc:Fallback xmlns="">
          <p:pic>
            <p:nvPicPr>
              <p:cNvPr id="222" name="Freihand 221">
                <a:extLst>
                  <a:ext uri="{FF2B5EF4-FFF2-40B4-BE49-F238E27FC236}">
                    <a16:creationId xmlns:a16="http://schemas.microsoft.com/office/drawing/2014/main" id="{8A9F131E-F5A3-D595-1882-A0DEB8C688CD}"/>
                  </a:ext>
                </a:extLst>
              </p:cNvPr>
              <p:cNvPicPr/>
              <p:nvPr/>
            </p:nvPicPr>
            <p:blipFill>
              <a:blip r:embed="rId361"/>
              <a:stretch>
                <a:fillRect/>
              </a:stretch>
            </p:blipFill>
            <p:spPr>
              <a:xfrm>
                <a:off x="6578084" y="2880028"/>
                <a:ext cx="113400" cy="195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2">
            <p14:nvContentPartPr>
              <p14:cNvPr id="223" name="Freihand 222">
                <a:extLst>
                  <a:ext uri="{FF2B5EF4-FFF2-40B4-BE49-F238E27FC236}">
                    <a16:creationId xmlns:a16="http://schemas.microsoft.com/office/drawing/2014/main" id="{30FCE7AF-CE8C-7E18-664B-765887901278}"/>
                  </a:ext>
                </a:extLst>
              </p14:cNvPr>
              <p14:cNvContentPartPr/>
              <p14:nvPr/>
            </p14:nvContentPartPr>
            <p14:xfrm>
              <a:off x="6720284" y="2878228"/>
              <a:ext cx="76320" cy="124560"/>
            </p14:xfrm>
          </p:contentPart>
        </mc:Choice>
        <mc:Fallback xmlns="">
          <p:pic>
            <p:nvPicPr>
              <p:cNvPr id="223" name="Freihand 222">
                <a:extLst>
                  <a:ext uri="{FF2B5EF4-FFF2-40B4-BE49-F238E27FC236}">
                    <a16:creationId xmlns:a16="http://schemas.microsoft.com/office/drawing/2014/main" id="{30FCE7AF-CE8C-7E18-664B-765887901278}"/>
                  </a:ext>
                </a:extLst>
              </p:cNvPr>
              <p:cNvPicPr/>
              <p:nvPr/>
            </p:nvPicPr>
            <p:blipFill>
              <a:blip r:embed="rId363"/>
              <a:stretch>
                <a:fillRect/>
              </a:stretch>
            </p:blipFill>
            <p:spPr>
              <a:xfrm>
                <a:off x="6711284" y="2869588"/>
                <a:ext cx="93960" cy="142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4">
            <p14:nvContentPartPr>
              <p14:cNvPr id="224" name="Freihand 223">
                <a:extLst>
                  <a:ext uri="{FF2B5EF4-FFF2-40B4-BE49-F238E27FC236}">
                    <a16:creationId xmlns:a16="http://schemas.microsoft.com/office/drawing/2014/main" id="{19CF073B-EFFD-427C-2779-BA500F569FFC}"/>
                  </a:ext>
                </a:extLst>
              </p14:cNvPr>
              <p14:cNvContentPartPr/>
              <p14:nvPr/>
            </p14:nvContentPartPr>
            <p14:xfrm>
              <a:off x="6837284" y="2964628"/>
              <a:ext cx="40680" cy="48240"/>
            </p14:xfrm>
          </p:contentPart>
        </mc:Choice>
        <mc:Fallback xmlns="">
          <p:pic>
            <p:nvPicPr>
              <p:cNvPr id="224" name="Freihand 223">
                <a:extLst>
                  <a:ext uri="{FF2B5EF4-FFF2-40B4-BE49-F238E27FC236}">
                    <a16:creationId xmlns:a16="http://schemas.microsoft.com/office/drawing/2014/main" id="{19CF073B-EFFD-427C-2779-BA500F569FFC}"/>
                  </a:ext>
                </a:extLst>
              </p:cNvPr>
              <p:cNvPicPr/>
              <p:nvPr/>
            </p:nvPicPr>
            <p:blipFill>
              <a:blip r:embed="rId365"/>
              <a:stretch>
                <a:fillRect/>
              </a:stretch>
            </p:blipFill>
            <p:spPr>
              <a:xfrm>
                <a:off x="6828284" y="2955988"/>
                <a:ext cx="58320" cy="658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6">
            <p14:nvContentPartPr>
              <p14:cNvPr id="225" name="Freihand 224">
                <a:extLst>
                  <a:ext uri="{FF2B5EF4-FFF2-40B4-BE49-F238E27FC236}">
                    <a16:creationId xmlns:a16="http://schemas.microsoft.com/office/drawing/2014/main" id="{22396A4A-8C01-0A4C-F6DF-D30D3FE1694F}"/>
                  </a:ext>
                </a:extLst>
              </p14:cNvPr>
              <p14:cNvContentPartPr/>
              <p14:nvPr/>
            </p14:nvContentPartPr>
            <p14:xfrm>
              <a:off x="6829364" y="2856268"/>
              <a:ext cx="87840" cy="171720"/>
            </p14:xfrm>
          </p:contentPart>
        </mc:Choice>
        <mc:Fallback xmlns="">
          <p:pic>
            <p:nvPicPr>
              <p:cNvPr id="225" name="Freihand 224">
                <a:extLst>
                  <a:ext uri="{FF2B5EF4-FFF2-40B4-BE49-F238E27FC236}">
                    <a16:creationId xmlns:a16="http://schemas.microsoft.com/office/drawing/2014/main" id="{22396A4A-8C01-0A4C-F6DF-D30D3FE1694F}"/>
                  </a:ext>
                </a:extLst>
              </p:cNvPr>
              <p:cNvPicPr/>
              <p:nvPr/>
            </p:nvPicPr>
            <p:blipFill>
              <a:blip r:embed="rId367"/>
              <a:stretch>
                <a:fillRect/>
              </a:stretch>
            </p:blipFill>
            <p:spPr>
              <a:xfrm>
                <a:off x="6820364" y="2847268"/>
                <a:ext cx="105480" cy="189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68">
            <p14:nvContentPartPr>
              <p14:cNvPr id="226" name="Freihand 225">
                <a:extLst>
                  <a:ext uri="{FF2B5EF4-FFF2-40B4-BE49-F238E27FC236}">
                    <a16:creationId xmlns:a16="http://schemas.microsoft.com/office/drawing/2014/main" id="{B3B2FAA5-3808-8E9B-F345-72B5E2D4066D}"/>
                  </a:ext>
                </a:extLst>
              </p14:cNvPr>
              <p14:cNvContentPartPr/>
              <p14:nvPr/>
            </p14:nvContentPartPr>
            <p14:xfrm>
              <a:off x="7013324" y="2885788"/>
              <a:ext cx="87840" cy="127080"/>
            </p14:xfrm>
          </p:contentPart>
        </mc:Choice>
        <mc:Fallback xmlns="">
          <p:pic>
            <p:nvPicPr>
              <p:cNvPr id="226" name="Freihand 225">
                <a:extLst>
                  <a:ext uri="{FF2B5EF4-FFF2-40B4-BE49-F238E27FC236}">
                    <a16:creationId xmlns:a16="http://schemas.microsoft.com/office/drawing/2014/main" id="{B3B2FAA5-3808-8E9B-F345-72B5E2D4066D}"/>
                  </a:ext>
                </a:extLst>
              </p:cNvPr>
              <p:cNvPicPr/>
              <p:nvPr/>
            </p:nvPicPr>
            <p:blipFill>
              <a:blip r:embed="rId369"/>
              <a:stretch>
                <a:fillRect/>
              </a:stretch>
            </p:blipFill>
            <p:spPr>
              <a:xfrm>
                <a:off x="7004684" y="2876788"/>
                <a:ext cx="105480" cy="144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0">
            <p14:nvContentPartPr>
              <p14:cNvPr id="227" name="Freihand 226">
                <a:extLst>
                  <a:ext uri="{FF2B5EF4-FFF2-40B4-BE49-F238E27FC236}">
                    <a16:creationId xmlns:a16="http://schemas.microsoft.com/office/drawing/2014/main" id="{7EA4A479-1A7A-4FD1-A063-F95EBF2C6940}"/>
                  </a:ext>
                </a:extLst>
              </p14:cNvPr>
              <p14:cNvContentPartPr/>
              <p14:nvPr/>
            </p14:nvContentPartPr>
            <p14:xfrm>
              <a:off x="6957164" y="2814508"/>
              <a:ext cx="101520" cy="107640"/>
            </p14:xfrm>
          </p:contentPart>
        </mc:Choice>
        <mc:Fallback xmlns="">
          <p:pic>
            <p:nvPicPr>
              <p:cNvPr id="227" name="Freihand 226">
                <a:extLst>
                  <a:ext uri="{FF2B5EF4-FFF2-40B4-BE49-F238E27FC236}">
                    <a16:creationId xmlns:a16="http://schemas.microsoft.com/office/drawing/2014/main" id="{7EA4A479-1A7A-4FD1-A063-F95EBF2C6940}"/>
                  </a:ext>
                </a:extLst>
              </p:cNvPr>
              <p:cNvPicPr/>
              <p:nvPr/>
            </p:nvPicPr>
            <p:blipFill>
              <a:blip r:embed="rId371"/>
              <a:stretch>
                <a:fillRect/>
              </a:stretch>
            </p:blipFill>
            <p:spPr>
              <a:xfrm>
                <a:off x="6948524" y="2805508"/>
                <a:ext cx="119160" cy="125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2">
            <p14:nvContentPartPr>
              <p14:cNvPr id="228" name="Freihand 227">
                <a:extLst>
                  <a:ext uri="{FF2B5EF4-FFF2-40B4-BE49-F238E27FC236}">
                    <a16:creationId xmlns:a16="http://schemas.microsoft.com/office/drawing/2014/main" id="{A0AB2714-DBC0-60F3-E98F-7524B4391081}"/>
                  </a:ext>
                </a:extLst>
              </p14:cNvPr>
              <p14:cNvContentPartPr/>
              <p14:nvPr/>
            </p14:nvContentPartPr>
            <p14:xfrm>
              <a:off x="7090004" y="2986588"/>
              <a:ext cx="66600" cy="65880"/>
            </p14:xfrm>
          </p:contentPart>
        </mc:Choice>
        <mc:Fallback xmlns="">
          <p:pic>
            <p:nvPicPr>
              <p:cNvPr id="228" name="Freihand 227">
                <a:extLst>
                  <a:ext uri="{FF2B5EF4-FFF2-40B4-BE49-F238E27FC236}">
                    <a16:creationId xmlns:a16="http://schemas.microsoft.com/office/drawing/2014/main" id="{A0AB2714-DBC0-60F3-E98F-7524B4391081}"/>
                  </a:ext>
                </a:extLst>
              </p:cNvPr>
              <p:cNvPicPr/>
              <p:nvPr/>
            </p:nvPicPr>
            <p:blipFill>
              <a:blip r:embed="rId373"/>
              <a:stretch>
                <a:fillRect/>
              </a:stretch>
            </p:blipFill>
            <p:spPr>
              <a:xfrm>
                <a:off x="7081364" y="2977588"/>
                <a:ext cx="8424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4">
            <p14:nvContentPartPr>
              <p14:cNvPr id="230" name="Freihand 229">
                <a:extLst>
                  <a:ext uri="{FF2B5EF4-FFF2-40B4-BE49-F238E27FC236}">
                    <a16:creationId xmlns:a16="http://schemas.microsoft.com/office/drawing/2014/main" id="{24200972-76C8-FCCF-3723-7291227EC9B2}"/>
                  </a:ext>
                </a:extLst>
              </p14:cNvPr>
              <p14:cNvContentPartPr/>
              <p14:nvPr/>
            </p14:nvContentPartPr>
            <p14:xfrm>
              <a:off x="7131044" y="2475388"/>
              <a:ext cx="72720" cy="74520"/>
            </p14:xfrm>
          </p:contentPart>
        </mc:Choice>
        <mc:Fallback xmlns="">
          <p:pic>
            <p:nvPicPr>
              <p:cNvPr id="230" name="Freihand 229">
                <a:extLst>
                  <a:ext uri="{FF2B5EF4-FFF2-40B4-BE49-F238E27FC236}">
                    <a16:creationId xmlns:a16="http://schemas.microsoft.com/office/drawing/2014/main" id="{24200972-76C8-FCCF-3723-7291227EC9B2}"/>
                  </a:ext>
                </a:extLst>
              </p:cNvPr>
              <p:cNvPicPr/>
              <p:nvPr/>
            </p:nvPicPr>
            <p:blipFill>
              <a:blip r:embed="rId375"/>
              <a:stretch>
                <a:fillRect/>
              </a:stretch>
            </p:blipFill>
            <p:spPr>
              <a:xfrm>
                <a:off x="7122044" y="2466388"/>
                <a:ext cx="90360" cy="92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6">
            <p14:nvContentPartPr>
              <p14:cNvPr id="231" name="Freihand 230">
                <a:extLst>
                  <a:ext uri="{FF2B5EF4-FFF2-40B4-BE49-F238E27FC236}">
                    <a16:creationId xmlns:a16="http://schemas.microsoft.com/office/drawing/2014/main" id="{2C01E36D-8AE5-B357-1F32-8A68841ED068}"/>
                  </a:ext>
                </a:extLst>
              </p14:cNvPr>
              <p14:cNvContentPartPr/>
              <p14:nvPr/>
            </p14:nvContentPartPr>
            <p14:xfrm>
              <a:off x="4908404" y="2382868"/>
              <a:ext cx="2404800" cy="1067760"/>
            </p14:xfrm>
          </p:contentPart>
        </mc:Choice>
        <mc:Fallback xmlns="">
          <p:pic>
            <p:nvPicPr>
              <p:cNvPr id="231" name="Freihand 230">
                <a:extLst>
                  <a:ext uri="{FF2B5EF4-FFF2-40B4-BE49-F238E27FC236}">
                    <a16:creationId xmlns:a16="http://schemas.microsoft.com/office/drawing/2014/main" id="{2C01E36D-8AE5-B357-1F32-8A68841ED068}"/>
                  </a:ext>
                </a:extLst>
              </p:cNvPr>
              <p:cNvPicPr/>
              <p:nvPr/>
            </p:nvPicPr>
            <p:blipFill>
              <a:blip r:embed="rId377"/>
              <a:stretch>
                <a:fillRect/>
              </a:stretch>
            </p:blipFill>
            <p:spPr>
              <a:xfrm>
                <a:off x="4899764" y="2374228"/>
                <a:ext cx="2422440" cy="1085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378">
            <p14:nvContentPartPr>
              <p14:cNvPr id="232" name="Freihand 231">
                <a:extLst>
                  <a:ext uri="{FF2B5EF4-FFF2-40B4-BE49-F238E27FC236}">
                    <a16:creationId xmlns:a16="http://schemas.microsoft.com/office/drawing/2014/main" id="{A3F276A6-0D20-3B76-9C51-95BAA701A179}"/>
                  </a:ext>
                </a:extLst>
              </p14:cNvPr>
              <p14:cNvContentPartPr/>
              <p14:nvPr/>
            </p14:nvContentPartPr>
            <p14:xfrm>
              <a:off x="4766924" y="3215908"/>
              <a:ext cx="340920" cy="317160"/>
            </p14:xfrm>
          </p:contentPart>
        </mc:Choice>
        <mc:Fallback xmlns="">
          <p:pic>
            <p:nvPicPr>
              <p:cNvPr id="232" name="Freihand 231">
                <a:extLst>
                  <a:ext uri="{FF2B5EF4-FFF2-40B4-BE49-F238E27FC236}">
                    <a16:creationId xmlns:a16="http://schemas.microsoft.com/office/drawing/2014/main" id="{A3F276A6-0D20-3B76-9C51-95BAA701A179}"/>
                  </a:ext>
                </a:extLst>
              </p:cNvPr>
              <p:cNvPicPr/>
              <p:nvPr/>
            </p:nvPicPr>
            <p:blipFill>
              <a:blip r:embed="rId379"/>
              <a:stretch>
                <a:fillRect/>
              </a:stretch>
            </p:blipFill>
            <p:spPr>
              <a:xfrm>
                <a:off x="4757924" y="3207268"/>
                <a:ext cx="358560" cy="334800"/>
              </a:xfrm>
              <a:prstGeom prst="rect">
                <a:avLst/>
              </a:prstGeom>
            </p:spPr>
          </p:pic>
        </mc:Fallback>
      </mc:AlternateContent>
      <p:grpSp>
        <p:nvGrpSpPr>
          <p:cNvPr id="260" name="Gruppieren 259">
            <a:extLst>
              <a:ext uri="{FF2B5EF4-FFF2-40B4-BE49-F238E27FC236}">
                <a16:creationId xmlns:a16="http://schemas.microsoft.com/office/drawing/2014/main" id="{812C3CFA-DAE3-8B3E-F44B-9ED613A805BE}"/>
              </a:ext>
            </a:extLst>
          </p:cNvPr>
          <p:cNvGrpSpPr/>
          <p:nvPr/>
        </p:nvGrpSpPr>
        <p:grpSpPr>
          <a:xfrm>
            <a:off x="5291444" y="3213028"/>
            <a:ext cx="1945080" cy="673920"/>
            <a:chOff x="5291444" y="3213028"/>
            <a:chExt cx="1945080" cy="673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80">
              <p14:nvContentPartPr>
                <p14:cNvPr id="234" name="Freihand 233">
                  <a:extLst>
                    <a:ext uri="{FF2B5EF4-FFF2-40B4-BE49-F238E27FC236}">
                      <a16:creationId xmlns:a16="http://schemas.microsoft.com/office/drawing/2014/main" id="{4CEE0AEC-51D0-0E6F-AE46-DCE102C206DE}"/>
                    </a:ext>
                  </a:extLst>
                </p14:cNvPr>
                <p14:cNvContentPartPr/>
                <p14:nvPr/>
              </p14:nvContentPartPr>
              <p14:xfrm>
                <a:off x="5291444" y="3304108"/>
                <a:ext cx="138600" cy="142920"/>
              </p14:xfrm>
            </p:contentPart>
          </mc:Choice>
          <mc:Fallback xmlns="">
            <p:pic>
              <p:nvPicPr>
                <p:cNvPr id="234" name="Freihand 233">
                  <a:extLst>
                    <a:ext uri="{FF2B5EF4-FFF2-40B4-BE49-F238E27FC236}">
                      <a16:creationId xmlns:a16="http://schemas.microsoft.com/office/drawing/2014/main" id="{4CEE0AEC-51D0-0E6F-AE46-DCE102C206DE}"/>
                    </a:ext>
                  </a:extLst>
                </p:cNvPr>
                <p:cNvPicPr/>
                <p:nvPr/>
              </p:nvPicPr>
              <p:blipFill>
                <a:blip r:embed="rId381"/>
                <a:stretch>
                  <a:fillRect/>
                </a:stretch>
              </p:blipFill>
              <p:spPr>
                <a:xfrm>
                  <a:off x="5282444" y="3295468"/>
                  <a:ext cx="15624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2">
              <p14:nvContentPartPr>
                <p14:cNvPr id="235" name="Freihand 234">
                  <a:extLst>
                    <a:ext uri="{FF2B5EF4-FFF2-40B4-BE49-F238E27FC236}">
                      <a16:creationId xmlns:a16="http://schemas.microsoft.com/office/drawing/2014/main" id="{52F4DE80-C403-2652-1E39-46CA048AFA2C}"/>
                    </a:ext>
                  </a:extLst>
                </p14:cNvPr>
                <p14:cNvContentPartPr/>
                <p14:nvPr/>
              </p14:nvContentPartPr>
              <p14:xfrm>
                <a:off x="5533004" y="3283948"/>
                <a:ext cx="105840" cy="146520"/>
              </p14:xfrm>
            </p:contentPart>
          </mc:Choice>
          <mc:Fallback xmlns="">
            <p:pic>
              <p:nvPicPr>
                <p:cNvPr id="235" name="Freihand 234">
                  <a:extLst>
                    <a:ext uri="{FF2B5EF4-FFF2-40B4-BE49-F238E27FC236}">
                      <a16:creationId xmlns:a16="http://schemas.microsoft.com/office/drawing/2014/main" id="{52F4DE80-C403-2652-1E39-46CA048AFA2C}"/>
                    </a:ext>
                  </a:extLst>
                </p:cNvPr>
                <p:cNvPicPr/>
                <p:nvPr/>
              </p:nvPicPr>
              <p:blipFill>
                <a:blip r:embed="rId383"/>
                <a:stretch>
                  <a:fillRect/>
                </a:stretch>
              </p:blipFill>
              <p:spPr>
                <a:xfrm>
                  <a:off x="5524364" y="3275308"/>
                  <a:ext cx="123480" cy="16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4">
              <p14:nvContentPartPr>
                <p14:cNvPr id="236" name="Freihand 235">
                  <a:extLst>
                    <a:ext uri="{FF2B5EF4-FFF2-40B4-BE49-F238E27FC236}">
                      <a16:creationId xmlns:a16="http://schemas.microsoft.com/office/drawing/2014/main" id="{4338D3CE-421D-4659-91FF-4F85D51A3633}"/>
                    </a:ext>
                  </a:extLst>
                </p14:cNvPr>
                <p14:cNvContentPartPr/>
                <p14:nvPr/>
              </p14:nvContentPartPr>
              <p14:xfrm>
                <a:off x="5703644" y="3245788"/>
                <a:ext cx="65880" cy="123120"/>
              </p14:xfrm>
            </p:contentPart>
          </mc:Choice>
          <mc:Fallback xmlns="">
            <p:pic>
              <p:nvPicPr>
                <p:cNvPr id="236" name="Freihand 235">
                  <a:extLst>
                    <a:ext uri="{FF2B5EF4-FFF2-40B4-BE49-F238E27FC236}">
                      <a16:creationId xmlns:a16="http://schemas.microsoft.com/office/drawing/2014/main" id="{4338D3CE-421D-4659-91FF-4F85D51A3633}"/>
                    </a:ext>
                  </a:extLst>
                </p:cNvPr>
                <p:cNvPicPr/>
                <p:nvPr/>
              </p:nvPicPr>
              <p:blipFill>
                <a:blip r:embed="rId385"/>
                <a:stretch>
                  <a:fillRect/>
                </a:stretch>
              </p:blipFill>
              <p:spPr>
                <a:xfrm>
                  <a:off x="5695004" y="3237148"/>
                  <a:ext cx="835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6">
              <p14:nvContentPartPr>
                <p14:cNvPr id="237" name="Freihand 236">
                  <a:extLst>
                    <a:ext uri="{FF2B5EF4-FFF2-40B4-BE49-F238E27FC236}">
                      <a16:creationId xmlns:a16="http://schemas.microsoft.com/office/drawing/2014/main" id="{4587F778-5129-11D7-AC3B-60A8A095D309}"/>
                    </a:ext>
                  </a:extLst>
                </p14:cNvPr>
                <p14:cNvContentPartPr/>
                <p14:nvPr/>
              </p14:nvContentPartPr>
              <p14:xfrm>
                <a:off x="5774924" y="3335068"/>
                <a:ext cx="11880" cy="36000"/>
              </p14:xfrm>
            </p:contentPart>
          </mc:Choice>
          <mc:Fallback xmlns="">
            <p:pic>
              <p:nvPicPr>
                <p:cNvPr id="237" name="Freihand 236">
                  <a:extLst>
                    <a:ext uri="{FF2B5EF4-FFF2-40B4-BE49-F238E27FC236}">
                      <a16:creationId xmlns:a16="http://schemas.microsoft.com/office/drawing/2014/main" id="{4587F778-5129-11D7-AC3B-60A8A095D309}"/>
                    </a:ext>
                  </a:extLst>
                </p:cNvPr>
                <p:cNvPicPr/>
                <p:nvPr/>
              </p:nvPicPr>
              <p:blipFill>
                <a:blip r:embed="rId387"/>
                <a:stretch>
                  <a:fillRect/>
                </a:stretch>
              </p:blipFill>
              <p:spPr>
                <a:xfrm>
                  <a:off x="5765924" y="3326068"/>
                  <a:ext cx="29520" cy="5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8">
              <p14:nvContentPartPr>
                <p14:cNvPr id="238" name="Freihand 237">
                  <a:extLst>
                    <a:ext uri="{FF2B5EF4-FFF2-40B4-BE49-F238E27FC236}">
                      <a16:creationId xmlns:a16="http://schemas.microsoft.com/office/drawing/2014/main" id="{E555B465-6326-7746-4194-A4686385496C}"/>
                    </a:ext>
                  </a:extLst>
                </p14:cNvPr>
                <p14:cNvContentPartPr/>
                <p14:nvPr/>
              </p14:nvContentPartPr>
              <p14:xfrm>
                <a:off x="5760884" y="3310228"/>
                <a:ext cx="20880" cy="112680"/>
              </p14:xfrm>
            </p:contentPart>
          </mc:Choice>
          <mc:Fallback xmlns="">
            <p:pic>
              <p:nvPicPr>
                <p:cNvPr id="238" name="Freihand 237">
                  <a:extLst>
                    <a:ext uri="{FF2B5EF4-FFF2-40B4-BE49-F238E27FC236}">
                      <a16:creationId xmlns:a16="http://schemas.microsoft.com/office/drawing/2014/main" id="{E555B465-6326-7746-4194-A4686385496C}"/>
                    </a:ext>
                  </a:extLst>
                </p:cNvPr>
                <p:cNvPicPr/>
                <p:nvPr/>
              </p:nvPicPr>
              <p:blipFill>
                <a:blip r:embed="rId389"/>
                <a:stretch>
                  <a:fillRect/>
                </a:stretch>
              </p:blipFill>
              <p:spPr>
                <a:xfrm>
                  <a:off x="5751884" y="3301228"/>
                  <a:ext cx="385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0">
              <p14:nvContentPartPr>
                <p14:cNvPr id="239" name="Freihand 238">
                  <a:extLst>
                    <a:ext uri="{FF2B5EF4-FFF2-40B4-BE49-F238E27FC236}">
                      <a16:creationId xmlns:a16="http://schemas.microsoft.com/office/drawing/2014/main" id="{C7C2C8FF-F7EC-A9F2-1626-D14749DDE693}"/>
                    </a:ext>
                  </a:extLst>
                </p14:cNvPr>
                <p14:cNvContentPartPr/>
                <p14:nvPr/>
              </p14:nvContentPartPr>
              <p14:xfrm>
                <a:off x="5830364" y="3363508"/>
                <a:ext cx="26640" cy="103320"/>
              </p14:xfrm>
            </p:contentPart>
          </mc:Choice>
          <mc:Fallback xmlns="">
            <p:pic>
              <p:nvPicPr>
                <p:cNvPr id="239" name="Freihand 238">
                  <a:extLst>
                    <a:ext uri="{FF2B5EF4-FFF2-40B4-BE49-F238E27FC236}">
                      <a16:creationId xmlns:a16="http://schemas.microsoft.com/office/drawing/2014/main" id="{C7C2C8FF-F7EC-A9F2-1626-D14749DDE693}"/>
                    </a:ext>
                  </a:extLst>
                </p:cNvPr>
                <p:cNvPicPr/>
                <p:nvPr/>
              </p:nvPicPr>
              <p:blipFill>
                <a:blip r:embed="rId391"/>
                <a:stretch>
                  <a:fillRect/>
                </a:stretch>
              </p:blipFill>
              <p:spPr>
                <a:xfrm>
                  <a:off x="5821724" y="3354868"/>
                  <a:ext cx="4428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2">
              <p14:nvContentPartPr>
                <p14:cNvPr id="240" name="Freihand 239">
                  <a:extLst>
                    <a:ext uri="{FF2B5EF4-FFF2-40B4-BE49-F238E27FC236}">
                      <a16:creationId xmlns:a16="http://schemas.microsoft.com/office/drawing/2014/main" id="{BA656891-3E38-F2BC-E5D9-625933311706}"/>
                    </a:ext>
                  </a:extLst>
                </p14:cNvPr>
                <p14:cNvContentPartPr/>
                <p14:nvPr/>
              </p14:nvContentPartPr>
              <p14:xfrm>
                <a:off x="5926124" y="3242908"/>
                <a:ext cx="95760" cy="100080"/>
              </p14:xfrm>
            </p:contentPart>
          </mc:Choice>
          <mc:Fallback xmlns="">
            <p:pic>
              <p:nvPicPr>
                <p:cNvPr id="240" name="Freihand 239">
                  <a:extLst>
                    <a:ext uri="{FF2B5EF4-FFF2-40B4-BE49-F238E27FC236}">
                      <a16:creationId xmlns:a16="http://schemas.microsoft.com/office/drawing/2014/main" id="{BA656891-3E38-F2BC-E5D9-625933311706}"/>
                    </a:ext>
                  </a:extLst>
                </p:cNvPr>
                <p:cNvPicPr/>
                <p:nvPr/>
              </p:nvPicPr>
              <p:blipFill>
                <a:blip r:embed="rId393"/>
                <a:stretch>
                  <a:fillRect/>
                </a:stretch>
              </p:blipFill>
              <p:spPr>
                <a:xfrm>
                  <a:off x="5917484" y="3234268"/>
                  <a:ext cx="11340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4">
              <p14:nvContentPartPr>
                <p14:cNvPr id="242" name="Freihand 241">
                  <a:extLst>
                    <a:ext uri="{FF2B5EF4-FFF2-40B4-BE49-F238E27FC236}">
                      <a16:creationId xmlns:a16="http://schemas.microsoft.com/office/drawing/2014/main" id="{861A2C14-6ED6-C194-CEF5-C0DE5744B328}"/>
                    </a:ext>
                  </a:extLst>
                </p14:cNvPr>
                <p14:cNvContentPartPr/>
                <p14:nvPr/>
              </p14:nvContentPartPr>
              <p14:xfrm>
                <a:off x="5909564" y="3243628"/>
                <a:ext cx="131040" cy="184680"/>
              </p14:xfrm>
            </p:contentPart>
          </mc:Choice>
          <mc:Fallback xmlns="">
            <p:pic>
              <p:nvPicPr>
                <p:cNvPr id="242" name="Freihand 241">
                  <a:extLst>
                    <a:ext uri="{FF2B5EF4-FFF2-40B4-BE49-F238E27FC236}">
                      <a16:creationId xmlns:a16="http://schemas.microsoft.com/office/drawing/2014/main" id="{861A2C14-6ED6-C194-CEF5-C0DE5744B328}"/>
                    </a:ext>
                  </a:extLst>
                </p:cNvPr>
                <p:cNvPicPr/>
                <p:nvPr/>
              </p:nvPicPr>
              <p:blipFill>
                <a:blip r:embed="rId395"/>
                <a:stretch>
                  <a:fillRect/>
                </a:stretch>
              </p:blipFill>
              <p:spPr>
                <a:xfrm>
                  <a:off x="5900924" y="3234988"/>
                  <a:ext cx="148680" cy="20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6">
              <p14:nvContentPartPr>
                <p14:cNvPr id="243" name="Freihand 242">
                  <a:extLst>
                    <a:ext uri="{FF2B5EF4-FFF2-40B4-BE49-F238E27FC236}">
                      <a16:creationId xmlns:a16="http://schemas.microsoft.com/office/drawing/2014/main" id="{6E129B22-597F-F3FF-397C-FF01052EADDD}"/>
                    </a:ext>
                  </a:extLst>
                </p14:cNvPr>
                <p14:cNvContentPartPr/>
                <p14:nvPr/>
              </p14:nvContentPartPr>
              <p14:xfrm>
                <a:off x="6143564" y="3330748"/>
                <a:ext cx="96120" cy="14760"/>
              </p14:xfrm>
            </p:contentPart>
          </mc:Choice>
          <mc:Fallback xmlns="">
            <p:pic>
              <p:nvPicPr>
                <p:cNvPr id="243" name="Freihand 242">
                  <a:extLst>
                    <a:ext uri="{FF2B5EF4-FFF2-40B4-BE49-F238E27FC236}">
                      <a16:creationId xmlns:a16="http://schemas.microsoft.com/office/drawing/2014/main" id="{6E129B22-597F-F3FF-397C-FF01052EADDD}"/>
                    </a:ext>
                  </a:extLst>
                </p:cNvPr>
                <p:cNvPicPr/>
                <p:nvPr/>
              </p:nvPicPr>
              <p:blipFill>
                <a:blip r:embed="rId397"/>
                <a:stretch>
                  <a:fillRect/>
                </a:stretch>
              </p:blipFill>
              <p:spPr>
                <a:xfrm>
                  <a:off x="6134564" y="3321748"/>
                  <a:ext cx="113760" cy="32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8">
              <p14:nvContentPartPr>
                <p14:cNvPr id="245" name="Freihand 244">
                  <a:extLst>
                    <a:ext uri="{FF2B5EF4-FFF2-40B4-BE49-F238E27FC236}">
                      <a16:creationId xmlns:a16="http://schemas.microsoft.com/office/drawing/2014/main" id="{94EC694A-35F9-4756-2AD0-7594160E5B8D}"/>
                    </a:ext>
                  </a:extLst>
                </p14:cNvPr>
                <p14:cNvContentPartPr/>
                <p14:nvPr/>
              </p14:nvContentPartPr>
              <p14:xfrm>
                <a:off x="6355604" y="3253348"/>
                <a:ext cx="114120" cy="124200"/>
              </p14:xfrm>
            </p:contentPart>
          </mc:Choice>
          <mc:Fallback xmlns="">
            <p:pic>
              <p:nvPicPr>
                <p:cNvPr id="245" name="Freihand 244">
                  <a:extLst>
                    <a:ext uri="{FF2B5EF4-FFF2-40B4-BE49-F238E27FC236}">
                      <a16:creationId xmlns:a16="http://schemas.microsoft.com/office/drawing/2014/main" id="{94EC694A-35F9-4756-2AD0-7594160E5B8D}"/>
                    </a:ext>
                  </a:extLst>
                </p:cNvPr>
                <p:cNvPicPr/>
                <p:nvPr/>
              </p:nvPicPr>
              <p:blipFill>
                <a:blip r:embed="rId399"/>
                <a:stretch>
                  <a:fillRect/>
                </a:stretch>
              </p:blipFill>
              <p:spPr>
                <a:xfrm>
                  <a:off x="6346964" y="3244348"/>
                  <a:ext cx="13176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0">
              <p14:nvContentPartPr>
                <p14:cNvPr id="246" name="Freihand 245">
                  <a:extLst>
                    <a:ext uri="{FF2B5EF4-FFF2-40B4-BE49-F238E27FC236}">
                      <a16:creationId xmlns:a16="http://schemas.microsoft.com/office/drawing/2014/main" id="{BF113D8D-1690-1902-8ED5-5085D01CB305}"/>
                    </a:ext>
                  </a:extLst>
                </p14:cNvPr>
                <p14:cNvContentPartPr/>
                <p14:nvPr/>
              </p14:nvContentPartPr>
              <p14:xfrm>
                <a:off x="6529484" y="3252268"/>
                <a:ext cx="74160" cy="114120"/>
              </p14:xfrm>
            </p:contentPart>
          </mc:Choice>
          <mc:Fallback xmlns="">
            <p:pic>
              <p:nvPicPr>
                <p:cNvPr id="246" name="Freihand 245">
                  <a:extLst>
                    <a:ext uri="{FF2B5EF4-FFF2-40B4-BE49-F238E27FC236}">
                      <a16:creationId xmlns:a16="http://schemas.microsoft.com/office/drawing/2014/main" id="{BF113D8D-1690-1902-8ED5-5085D01CB305}"/>
                    </a:ext>
                  </a:extLst>
                </p:cNvPr>
                <p:cNvPicPr/>
                <p:nvPr/>
              </p:nvPicPr>
              <p:blipFill>
                <a:blip r:embed="rId401"/>
                <a:stretch>
                  <a:fillRect/>
                </a:stretch>
              </p:blipFill>
              <p:spPr>
                <a:xfrm>
                  <a:off x="6520844" y="3243628"/>
                  <a:ext cx="9180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2">
              <p14:nvContentPartPr>
                <p14:cNvPr id="247" name="Freihand 246">
                  <a:extLst>
                    <a:ext uri="{FF2B5EF4-FFF2-40B4-BE49-F238E27FC236}">
                      <a16:creationId xmlns:a16="http://schemas.microsoft.com/office/drawing/2014/main" id="{8D9B44F7-7F0E-B606-B267-34C1ED5764A4}"/>
                    </a:ext>
                  </a:extLst>
                </p14:cNvPr>
                <p14:cNvContentPartPr/>
                <p14:nvPr/>
              </p14:nvContentPartPr>
              <p14:xfrm>
                <a:off x="6680684" y="3326068"/>
                <a:ext cx="18720" cy="38520"/>
              </p14:xfrm>
            </p:contentPart>
          </mc:Choice>
          <mc:Fallback xmlns="">
            <p:pic>
              <p:nvPicPr>
                <p:cNvPr id="247" name="Freihand 246">
                  <a:extLst>
                    <a:ext uri="{FF2B5EF4-FFF2-40B4-BE49-F238E27FC236}">
                      <a16:creationId xmlns:a16="http://schemas.microsoft.com/office/drawing/2014/main" id="{8D9B44F7-7F0E-B606-B267-34C1ED5764A4}"/>
                    </a:ext>
                  </a:extLst>
                </p:cNvPr>
                <p:cNvPicPr/>
                <p:nvPr/>
              </p:nvPicPr>
              <p:blipFill>
                <a:blip r:embed="rId403"/>
                <a:stretch>
                  <a:fillRect/>
                </a:stretch>
              </p:blipFill>
              <p:spPr>
                <a:xfrm>
                  <a:off x="6671684" y="3317428"/>
                  <a:ext cx="3636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4">
              <p14:nvContentPartPr>
                <p14:cNvPr id="248" name="Freihand 247">
                  <a:extLst>
                    <a:ext uri="{FF2B5EF4-FFF2-40B4-BE49-F238E27FC236}">
                      <a16:creationId xmlns:a16="http://schemas.microsoft.com/office/drawing/2014/main" id="{DD014CC5-9802-0B0D-FA47-9F8B1403901C}"/>
                    </a:ext>
                  </a:extLst>
                </p14:cNvPr>
                <p14:cNvContentPartPr/>
                <p14:nvPr/>
              </p14:nvContentPartPr>
              <p14:xfrm>
                <a:off x="6640724" y="3215548"/>
                <a:ext cx="122760" cy="178920"/>
              </p14:xfrm>
            </p:contentPart>
          </mc:Choice>
          <mc:Fallback xmlns="">
            <p:pic>
              <p:nvPicPr>
                <p:cNvPr id="248" name="Freihand 247">
                  <a:extLst>
                    <a:ext uri="{FF2B5EF4-FFF2-40B4-BE49-F238E27FC236}">
                      <a16:creationId xmlns:a16="http://schemas.microsoft.com/office/drawing/2014/main" id="{DD014CC5-9802-0B0D-FA47-9F8B1403901C}"/>
                    </a:ext>
                  </a:extLst>
                </p:cNvPr>
                <p:cNvPicPr/>
                <p:nvPr/>
              </p:nvPicPr>
              <p:blipFill>
                <a:blip r:embed="rId405"/>
                <a:stretch>
                  <a:fillRect/>
                </a:stretch>
              </p:blipFill>
              <p:spPr>
                <a:xfrm>
                  <a:off x="6632084" y="3206908"/>
                  <a:ext cx="140400" cy="19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6">
              <p14:nvContentPartPr>
                <p14:cNvPr id="249" name="Freihand 248">
                  <a:extLst>
                    <a:ext uri="{FF2B5EF4-FFF2-40B4-BE49-F238E27FC236}">
                      <a16:creationId xmlns:a16="http://schemas.microsoft.com/office/drawing/2014/main" id="{B93FAF27-FF28-29C8-1F68-7ABB87750F0E}"/>
                    </a:ext>
                  </a:extLst>
                </p14:cNvPr>
                <p14:cNvContentPartPr/>
                <p14:nvPr/>
              </p14:nvContentPartPr>
              <p14:xfrm>
                <a:off x="6838364" y="3326428"/>
                <a:ext cx="12960" cy="135720"/>
              </p14:xfrm>
            </p:contentPart>
          </mc:Choice>
          <mc:Fallback xmlns="">
            <p:pic>
              <p:nvPicPr>
                <p:cNvPr id="249" name="Freihand 248">
                  <a:extLst>
                    <a:ext uri="{FF2B5EF4-FFF2-40B4-BE49-F238E27FC236}">
                      <a16:creationId xmlns:a16="http://schemas.microsoft.com/office/drawing/2014/main" id="{B93FAF27-FF28-29C8-1F68-7ABB87750F0E}"/>
                    </a:ext>
                  </a:extLst>
                </p:cNvPr>
                <p:cNvPicPr/>
                <p:nvPr/>
              </p:nvPicPr>
              <p:blipFill>
                <a:blip r:embed="rId407"/>
                <a:stretch>
                  <a:fillRect/>
                </a:stretch>
              </p:blipFill>
              <p:spPr>
                <a:xfrm>
                  <a:off x="6829364" y="3317428"/>
                  <a:ext cx="30600" cy="15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8">
              <p14:nvContentPartPr>
                <p14:cNvPr id="250" name="Freihand 249">
                  <a:extLst>
                    <a:ext uri="{FF2B5EF4-FFF2-40B4-BE49-F238E27FC236}">
                      <a16:creationId xmlns:a16="http://schemas.microsoft.com/office/drawing/2014/main" id="{1770017A-EEC1-3441-44C6-19192D9C48D8}"/>
                    </a:ext>
                  </a:extLst>
                </p14:cNvPr>
                <p14:cNvContentPartPr/>
                <p14:nvPr/>
              </p14:nvContentPartPr>
              <p14:xfrm>
                <a:off x="6970124" y="3231388"/>
                <a:ext cx="14760" cy="113400"/>
              </p14:xfrm>
            </p:contentPart>
          </mc:Choice>
          <mc:Fallback xmlns="">
            <p:pic>
              <p:nvPicPr>
                <p:cNvPr id="250" name="Freihand 249">
                  <a:extLst>
                    <a:ext uri="{FF2B5EF4-FFF2-40B4-BE49-F238E27FC236}">
                      <a16:creationId xmlns:a16="http://schemas.microsoft.com/office/drawing/2014/main" id="{1770017A-EEC1-3441-44C6-19192D9C48D8}"/>
                    </a:ext>
                  </a:extLst>
                </p:cNvPr>
                <p:cNvPicPr/>
                <p:nvPr/>
              </p:nvPicPr>
              <p:blipFill>
                <a:blip r:embed="rId409"/>
                <a:stretch>
                  <a:fillRect/>
                </a:stretch>
              </p:blipFill>
              <p:spPr>
                <a:xfrm>
                  <a:off x="6961124" y="3222748"/>
                  <a:ext cx="3240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0">
              <p14:nvContentPartPr>
                <p14:cNvPr id="251" name="Freihand 250">
                  <a:extLst>
                    <a:ext uri="{FF2B5EF4-FFF2-40B4-BE49-F238E27FC236}">
                      <a16:creationId xmlns:a16="http://schemas.microsoft.com/office/drawing/2014/main" id="{10BDDEB9-D86B-7683-B02D-D50F0DC19A92}"/>
                    </a:ext>
                  </a:extLst>
                </p14:cNvPr>
                <p14:cNvContentPartPr/>
                <p14:nvPr/>
              </p14:nvContentPartPr>
              <p14:xfrm>
                <a:off x="7065884" y="3213028"/>
                <a:ext cx="93600" cy="145800"/>
              </p14:xfrm>
            </p:contentPart>
          </mc:Choice>
          <mc:Fallback xmlns="">
            <p:pic>
              <p:nvPicPr>
                <p:cNvPr id="251" name="Freihand 250">
                  <a:extLst>
                    <a:ext uri="{FF2B5EF4-FFF2-40B4-BE49-F238E27FC236}">
                      <a16:creationId xmlns:a16="http://schemas.microsoft.com/office/drawing/2014/main" id="{10BDDEB9-D86B-7683-B02D-D50F0DC19A92}"/>
                    </a:ext>
                  </a:extLst>
                </p:cNvPr>
                <p:cNvPicPr/>
                <p:nvPr/>
              </p:nvPicPr>
              <p:blipFill>
                <a:blip r:embed="rId411"/>
                <a:stretch>
                  <a:fillRect/>
                </a:stretch>
              </p:blipFill>
              <p:spPr>
                <a:xfrm>
                  <a:off x="7056884" y="3204028"/>
                  <a:ext cx="11124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2">
              <p14:nvContentPartPr>
                <p14:cNvPr id="253" name="Freihand 252">
                  <a:extLst>
                    <a:ext uri="{FF2B5EF4-FFF2-40B4-BE49-F238E27FC236}">
                      <a16:creationId xmlns:a16="http://schemas.microsoft.com/office/drawing/2014/main" id="{FC049373-4C5B-CB76-383D-1BA8F219A012}"/>
                    </a:ext>
                  </a:extLst>
                </p14:cNvPr>
                <p14:cNvContentPartPr/>
                <p14:nvPr/>
              </p14:nvContentPartPr>
              <p14:xfrm>
                <a:off x="5339324" y="3523708"/>
                <a:ext cx="1897200" cy="32760"/>
              </p14:xfrm>
            </p:contentPart>
          </mc:Choice>
          <mc:Fallback xmlns="">
            <p:pic>
              <p:nvPicPr>
                <p:cNvPr id="253" name="Freihand 252">
                  <a:extLst>
                    <a:ext uri="{FF2B5EF4-FFF2-40B4-BE49-F238E27FC236}">
                      <a16:creationId xmlns:a16="http://schemas.microsoft.com/office/drawing/2014/main" id="{FC049373-4C5B-CB76-383D-1BA8F219A012}"/>
                    </a:ext>
                  </a:extLst>
                </p:cNvPr>
                <p:cNvPicPr/>
                <p:nvPr/>
              </p:nvPicPr>
              <p:blipFill>
                <a:blip r:embed="rId413"/>
                <a:stretch>
                  <a:fillRect/>
                </a:stretch>
              </p:blipFill>
              <p:spPr>
                <a:xfrm>
                  <a:off x="5330684" y="3515068"/>
                  <a:ext cx="1914840" cy="50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4">
              <p14:nvContentPartPr>
                <p14:cNvPr id="254" name="Freihand 253">
                  <a:extLst>
                    <a:ext uri="{FF2B5EF4-FFF2-40B4-BE49-F238E27FC236}">
                      <a16:creationId xmlns:a16="http://schemas.microsoft.com/office/drawing/2014/main" id="{A5AF2259-EBB3-5E62-BA78-53570FA94DB6}"/>
                    </a:ext>
                  </a:extLst>
                </p14:cNvPr>
                <p14:cNvContentPartPr/>
                <p14:nvPr/>
              </p14:nvContentPartPr>
              <p14:xfrm>
                <a:off x="5830364" y="3657988"/>
                <a:ext cx="119160" cy="118080"/>
              </p14:xfrm>
            </p:contentPart>
          </mc:Choice>
          <mc:Fallback xmlns="">
            <p:pic>
              <p:nvPicPr>
                <p:cNvPr id="254" name="Freihand 253">
                  <a:extLst>
                    <a:ext uri="{FF2B5EF4-FFF2-40B4-BE49-F238E27FC236}">
                      <a16:creationId xmlns:a16="http://schemas.microsoft.com/office/drawing/2014/main" id="{A5AF2259-EBB3-5E62-BA78-53570FA94DB6}"/>
                    </a:ext>
                  </a:extLst>
                </p:cNvPr>
                <p:cNvPicPr/>
                <p:nvPr/>
              </p:nvPicPr>
              <p:blipFill>
                <a:blip r:embed="rId415"/>
                <a:stretch>
                  <a:fillRect/>
                </a:stretch>
              </p:blipFill>
              <p:spPr>
                <a:xfrm>
                  <a:off x="5821364" y="3649348"/>
                  <a:ext cx="13680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6">
              <p14:nvContentPartPr>
                <p14:cNvPr id="255" name="Freihand 254">
                  <a:extLst>
                    <a:ext uri="{FF2B5EF4-FFF2-40B4-BE49-F238E27FC236}">
                      <a16:creationId xmlns:a16="http://schemas.microsoft.com/office/drawing/2014/main" id="{1F11769A-1915-93CD-CA68-0F7B531D4260}"/>
                    </a:ext>
                  </a:extLst>
                </p14:cNvPr>
                <p14:cNvContentPartPr/>
                <p14:nvPr/>
              </p14:nvContentPartPr>
              <p14:xfrm>
                <a:off x="6045284" y="3668428"/>
                <a:ext cx="78480" cy="101520"/>
              </p14:xfrm>
            </p:contentPart>
          </mc:Choice>
          <mc:Fallback xmlns="">
            <p:pic>
              <p:nvPicPr>
                <p:cNvPr id="255" name="Freihand 254">
                  <a:extLst>
                    <a:ext uri="{FF2B5EF4-FFF2-40B4-BE49-F238E27FC236}">
                      <a16:creationId xmlns:a16="http://schemas.microsoft.com/office/drawing/2014/main" id="{1F11769A-1915-93CD-CA68-0F7B531D4260}"/>
                    </a:ext>
                  </a:extLst>
                </p:cNvPr>
                <p:cNvPicPr/>
                <p:nvPr/>
              </p:nvPicPr>
              <p:blipFill>
                <a:blip r:embed="rId417"/>
                <a:stretch>
                  <a:fillRect/>
                </a:stretch>
              </p:blipFill>
              <p:spPr>
                <a:xfrm>
                  <a:off x="6036644" y="3659788"/>
                  <a:ext cx="96120" cy="11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8">
              <p14:nvContentPartPr>
                <p14:cNvPr id="256" name="Freihand 255">
                  <a:extLst>
                    <a:ext uri="{FF2B5EF4-FFF2-40B4-BE49-F238E27FC236}">
                      <a16:creationId xmlns:a16="http://schemas.microsoft.com/office/drawing/2014/main" id="{B6C081E4-AB64-C9D9-3727-FAF04F20A76C}"/>
                    </a:ext>
                  </a:extLst>
                </p14:cNvPr>
                <p14:cNvContentPartPr/>
                <p14:nvPr/>
              </p14:nvContentPartPr>
              <p14:xfrm>
                <a:off x="6198284" y="3634228"/>
                <a:ext cx="119160" cy="139680"/>
              </p14:xfrm>
            </p:contentPart>
          </mc:Choice>
          <mc:Fallback xmlns="">
            <p:pic>
              <p:nvPicPr>
                <p:cNvPr id="256" name="Freihand 255">
                  <a:extLst>
                    <a:ext uri="{FF2B5EF4-FFF2-40B4-BE49-F238E27FC236}">
                      <a16:creationId xmlns:a16="http://schemas.microsoft.com/office/drawing/2014/main" id="{B6C081E4-AB64-C9D9-3727-FAF04F20A76C}"/>
                    </a:ext>
                  </a:extLst>
                </p:cNvPr>
                <p:cNvPicPr/>
                <p:nvPr/>
              </p:nvPicPr>
              <p:blipFill>
                <a:blip r:embed="rId419"/>
                <a:stretch>
                  <a:fillRect/>
                </a:stretch>
              </p:blipFill>
              <p:spPr>
                <a:xfrm>
                  <a:off x="6189284" y="3625588"/>
                  <a:ext cx="1368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0">
              <p14:nvContentPartPr>
                <p14:cNvPr id="257" name="Freihand 256">
                  <a:extLst>
                    <a:ext uri="{FF2B5EF4-FFF2-40B4-BE49-F238E27FC236}">
                      <a16:creationId xmlns:a16="http://schemas.microsoft.com/office/drawing/2014/main" id="{38538E07-69D8-0824-26AE-D5CCEEA50E80}"/>
                    </a:ext>
                  </a:extLst>
                </p14:cNvPr>
                <p14:cNvContentPartPr/>
                <p14:nvPr/>
              </p14:nvContentPartPr>
              <p14:xfrm>
                <a:off x="6367844" y="3749428"/>
                <a:ext cx="19080" cy="137520"/>
              </p14:xfrm>
            </p:contentPart>
          </mc:Choice>
          <mc:Fallback xmlns="">
            <p:pic>
              <p:nvPicPr>
                <p:cNvPr id="257" name="Freihand 256">
                  <a:extLst>
                    <a:ext uri="{FF2B5EF4-FFF2-40B4-BE49-F238E27FC236}">
                      <a16:creationId xmlns:a16="http://schemas.microsoft.com/office/drawing/2014/main" id="{38538E07-69D8-0824-26AE-D5CCEEA50E80}"/>
                    </a:ext>
                  </a:extLst>
                </p:cNvPr>
                <p:cNvPicPr/>
                <p:nvPr/>
              </p:nvPicPr>
              <p:blipFill>
                <a:blip r:embed="rId421"/>
                <a:stretch>
                  <a:fillRect/>
                </a:stretch>
              </p:blipFill>
              <p:spPr>
                <a:xfrm>
                  <a:off x="6358844" y="3740428"/>
                  <a:ext cx="36720" cy="15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2">
              <p14:nvContentPartPr>
                <p14:cNvPr id="258" name="Freihand 257">
                  <a:extLst>
                    <a:ext uri="{FF2B5EF4-FFF2-40B4-BE49-F238E27FC236}">
                      <a16:creationId xmlns:a16="http://schemas.microsoft.com/office/drawing/2014/main" id="{ACC3B70C-C7EE-67AE-A98E-A560B08BEB3F}"/>
                    </a:ext>
                  </a:extLst>
                </p14:cNvPr>
                <p14:cNvContentPartPr/>
                <p14:nvPr/>
              </p14:nvContentPartPr>
              <p14:xfrm>
                <a:off x="6507164" y="3657988"/>
                <a:ext cx="22320" cy="105480"/>
              </p14:xfrm>
            </p:contentPart>
          </mc:Choice>
          <mc:Fallback xmlns="">
            <p:pic>
              <p:nvPicPr>
                <p:cNvPr id="258" name="Freihand 257">
                  <a:extLst>
                    <a:ext uri="{FF2B5EF4-FFF2-40B4-BE49-F238E27FC236}">
                      <a16:creationId xmlns:a16="http://schemas.microsoft.com/office/drawing/2014/main" id="{ACC3B70C-C7EE-67AE-A98E-A560B08BEB3F}"/>
                    </a:ext>
                  </a:extLst>
                </p:cNvPr>
                <p:cNvPicPr/>
                <p:nvPr/>
              </p:nvPicPr>
              <p:blipFill>
                <a:blip r:embed="rId423"/>
                <a:stretch>
                  <a:fillRect/>
                </a:stretch>
              </p:blipFill>
              <p:spPr>
                <a:xfrm>
                  <a:off x="6498524" y="3649348"/>
                  <a:ext cx="399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4">
              <p14:nvContentPartPr>
                <p14:cNvPr id="259" name="Freihand 258">
                  <a:extLst>
                    <a:ext uri="{FF2B5EF4-FFF2-40B4-BE49-F238E27FC236}">
                      <a16:creationId xmlns:a16="http://schemas.microsoft.com/office/drawing/2014/main" id="{8993E850-2EBB-0248-0695-371D47797E0B}"/>
                    </a:ext>
                  </a:extLst>
                </p14:cNvPr>
                <p14:cNvContentPartPr/>
                <p14:nvPr/>
              </p14:nvContentPartPr>
              <p14:xfrm>
                <a:off x="6588164" y="3653668"/>
                <a:ext cx="88560" cy="123840"/>
              </p14:xfrm>
            </p:contentPart>
          </mc:Choice>
          <mc:Fallback xmlns="">
            <p:pic>
              <p:nvPicPr>
                <p:cNvPr id="259" name="Freihand 258">
                  <a:extLst>
                    <a:ext uri="{FF2B5EF4-FFF2-40B4-BE49-F238E27FC236}">
                      <a16:creationId xmlns:a16="http://schemas.microsoft.com/office/drawing/2014/main" id="{8993E850-2EBB-0248-0695-371D47797E0B}"/>
                    </a:ext>
                  </a:extLst>
                </p:cNvPr>
                <p:cNvPicPr/>
                <p:nvPr/>
              </p:nvPicPr>
              <p:blipFill>
                <a:blip r:embed="rId425"/>
                <a:stretch>
                  <a:fillRect/>
                </a:stretch>
              </p:blipFill>
              <p:spPr>
                <a:xfrm>
                  <a:off x="6579164" y="3645028"/>
                  <a:ext cx="106200" cy="141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75" name="Gruppieren 274">
            <a:extLst>
              <a:ext uri="{FF2B5EF4-FFF2-40B4-BE49-F238E27FC236}">
                <a16:creationId xmlns:a16="http://schemas.microsoft.com/office/drawing/2014/main" id="{D9F8B5A7-1C94-675D-2B45-270C454D7D0F}"/>
              </a:ext>
            </a:extLst>
          </p:cNvPr>
          <p:cNvGrpSpPr/>
          <p:nvPr/>
        </p:nvGrpSpPr>
        <p:grpSpPr>
          <a:xfrm>
            <a:off x="7366124" y="3279628"/>
            <a:ext cx="1120320" cy="351000"/>
            <a:chOff x="7366124" y="3279628"/>
            <a:chExt cx="1120320" cy="351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26">
              <p14:nvContentPartPr>
                <p14:cNvPr id="261" name="Freihand 260">
                  <a:extLst>
                    <a:ext uri="{FF2B5EF4-FFF2-40B4-BE49-F238E27FC236}">
                      <a16:creationId xmlns:a16="http://schemas.microsoft.com/office/drawing/2014/main" id="{18B3A7D3-E727-1F98-7DB9-0B5634660E64}"/>
                    </a:ext>
                  </a:extLst>
                </p14:cNvPr>
                <p14:cNvContentPartPr/>
                <p14:nvPr/>
              </p14:nvContentPartPr>
              <p14:xfrm>
                <a:off x="7366124" y="3494188"/>
                <a:ext cx="159120" cy="10440"/>
              </p14:xfrm>
            </p:contentPart>
          </mc:Choice>
          <mc:Fallback xmlns="">
            <p:pic>
              <p:nvPicPr>
                <p:cNvPr id="261" name="Freihand 260">
                  <a:extLst>
                    <a:ext uri="{FF2B5EF4-FFF2-40B4-BE49-F238E27FC236}">
                      <a16:creationId xmlns:a16="http://schemas.microsoft.com/office/drawing/2014/main" id="{18B3A7D3-E727-1F98-7DB9-0B5634660E64}"/>
                    </a:ext>
                  </a:extLst>
                </p:cNvPr>
                <p:cNvPicPr/>
                <p:nvPr/>
              </p:nvPicPr>
              <p:blipFill>
                <a:blip r:embed="rId427"/>
                <a:stretch>
                  <a:fillRect/>
                </a:stretch>
              </p:blipFill>
              <p:spPr>
                <a:xfrm>
                  <a:off x="7357124" y="3485548"/>
                  <a:ext cx="17676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8">
              <p14:nvContentPartPr>
                <p14:cNvPr id="262" name="Freihand 261">
                  <a:extLst>
                    <a:ext uri="{FF2B5EF4-FFF2-40B4-BE49-F238E27FC236}">
                      <a16:creationId xmlns:a16="http://schemas.microsoft.com/office/drawing/2014/main" id="{F2A9F28A-819E-27AF-B618-E4AA2D70241B}"/>
                    </a:ext>
                  </a:extLst>
                </p14:cNvPr>
                <p14:cNvContentPartPr/>
                <p14:nvPr/>
              </p14:nvContentPartPr>
              <p14:xfrm>
                <a:off x="7371164" y="3553228"/>
                <a:ext cx="159120" cy="15120"/>
              </p14:xfrm>
            </p:contentPart>
          </mc:Choice>
          <mc:Fallback xmlns="">
            <p:pic>
              <p:nvPicPr>
                <p:cNvPr id="262" name="Freihand 261">
                  <a:extLst>
                    <a:ext uri="{FF2B5EF4-FFF2-40B4-BE49-F238E27FC236}">
                      <a16:creationId xmlns:a16="http://schemas.microsoft.com/office/drawing/2014/main" id="{F2A9F28A-819E-27AF-B618-E4AA2D70241B}"/>
                    </a:ext>
                  </a:extLst>
                </p:cNvPr>
                <p:cNvPicPr/>
                <p:nvPr/>
              </p:nvPicPr>
              <p:blipFill>
                <a:blip r:embed="rId429"/>
                <a:stretch>
                  <a:fillRect/>
                </a:stretch>
              </p:blipFill>
              <p:spPr>
                <a:xfrm>
                  <a:off x="7362164" y="3544228"/>
                  <a:ext cx="176760" cy="32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0">
              <p14:nvContentPartPr>
                <p14:cNvPr id="263" name="Freihand 262">
                  <a:extLst>
                    <a:ext uri="{FF2B5EF4-FFF2-40B4-BE49-F238E27FC236}">
                      <a16:creationId xmlns:a16="http://schemas.microsoft.com/office/drawing/2014/main" id="{5DAFC3EC-E423-96D7-5926-DD13F896B7AE}"/>
                    </a:ext>
                  </a:extLst>
                </p14:cNvPr>
                <p14:cNvContentPartPr/>
                <p14:nvPr/>
              </p14:nvContentPartPr>
              <p14:xfrm>
                <a:off x="7640444" y="3404908"/>
                <a:ext cx="5400" cy="155880"/>
              </p14:xfrm>
            </p:contentPart>
          </mc:Choice>
          <mc:Fallback xmlns="">
            <p:pic>
              <p:nvPicPr>
                <p:cNvPr id="263" name="Freihand 262">
                  <a:extLst>
                    <a:ext uri="{FF2B5EF4-FFF2-40B4-BE49-F238E27FC236}">
                      <a16:creationId xmlns:a16="http://schemas.microsoft.com/office/drawing/2014/main" id="{5DAFC3EC-E423-96D7-5926-DD13F896B7AE}"/>
                    </a:ext>
                  </a:extLst>
                </p:cNvPr>
                <p:cNvPicPr/>
                <p:nvPr/>
              </p:nvPicPr>
              <p:blipFill>
                <a:blip r:embed="rId431"/>
                <a:stretch>
                  <a:fillRect/>
                </a:stretch>
              </p:blipFill>
              <p:spPr>
                <a:xfrm>
                  <a:off x="7631804" y="3396268"/>
                  <a:ext cx="23040" cy="17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2">
              <p14:nvContentPartPr>
                <p14:cNvPr id="264" name="Freihand 263">
                  <a:extLst>
                    <a:ext uri="{FF2B5EF4-FFF2-40B4-BE49-F238E27FC236}">
                      <a16:creationId xmlns:a16="http://schemas.microsoft.com/office/drawing/2014/main" id="{13A96784-646C-4F81-B09F-FC5936775F81}"/>
                    </a:ext>
                  </a:extLst>
                </p14:cNvPr>
                <p14:cNvContentPartPr/>
                <p14:nvPr/>
              </p14:nvContentPartPr>
              <p14:xfrm>
                <a:off x="7716044" y="3364948"/>
                <a:ext cx="125280" cy="165960"/>
              </p14:xfrm>
            </p:contentPart>
          </mc:Choice>
          <mc:Fallback xmlns="">
            <p:pic>
              <p:nvPicPr>
                <p:cNvPr id="264" name="Freihand 263">
                  <a:extLst>
                    <a:ext uri="{FF2B5EF4-FFF2-40B4-BE49-F238E27FC236}">
                      <a16:creationId xmlns:a16="http://schemas.microsoft.com/office/drawing/2014/main" id="{13A96784-646C-4F81-B09F-FC5936775F81}"/>
                    </a:ext>
                  </a:extLst>
                </p:cNvPr>
                <p:cNvPicPr/>
                <p:nvPr/>
              </p:nvPicPr>
              <p:blipFill>
                <a:blip r:embed="rId433"/>
                <a:stretch>
                  <a:fillRect/>
                </a:stretch>
              </p:blipFill>
              <p:spPr>
                <a:xfrm>
                  <a:off x="7707404" y="3356308"/>
                  <a:ext cx="142920" cy="18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4">
              <p14:nvContentPartPr>
                <p14:cNvPr id="265" name="Freihand 264">
                  <a:extLst>
                    <a:ext uri="{FF2B5EF4-FFF2-40B4-BE49-F238E27FC236}">
                      <a16:creationId xmlns:a16="http://schemas.microsoft.com/office/drawing/2014/main" id="{CA52EB41-D97F-C04C-19E9-636D96C58234}"/>
                    </a:ext>
                  </a:extLst>
                </p14:cNvPr>
                <p14:cNvContentPartPr/>
                <p14:nvPr/>
              </p14:nvContentPartPr>
              <p14:xfrm>
                <a:off x="7723964" y="3471148"/>
                <a:ext cx="118440" cy="3240"/>
              </p14:xfrm>
            </p:contentPart>
          </mc:Choice>
          <mc:Fallback xmlns="">
            <p:pic>
              <p:nvPicPr>
                <p:cNvPr id="265" name="Freihand 264">
                  <a:extLst>
                    <a:ext uri="{FF2B5EF4-FFF2-40B4-BE49-F238E27FC236}">
                      <a16:creationId xmlns:a16="http://schemas.microsoft.com/office/drawing/2014/main" id="{CA52EB41-D97F-C04C-19E9-636D96C58234}"/>
                    </a:ext>
                  </a:extLst>
                </p:cNvPr>
                <p:cNvPicPr/>
                <p:nvPr/>
              </p:nvPicPr>
              <p:blipFill>
                <a:blip r:embed="rId435"/>
                <a:stretch>
                  <a:fillRect/>
                </a:stretch>
              </p:blipFill>
              <p:spPr>
                <a:xfrm>
                  <a:off x="7714964" y="3462148"/>
                  <a:ext cx="136080" cy="2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6">
              <p14:nvContentPartPr>
                <p14:cNvPr id="267" name="Freihand 266">
                  <a:extLst>
                    <a:ext uri="{FF2B5EF4-FFF2-40B4-BE49-F238E27FC236}">
                      <a16:creationId xmlns:a16="http://schemas.microsoft.com/office/drawing/2014/main" id="{242CFE60-06F1-D7D8-A3D5-A9B9E0BE6D2B}"/>
                    </a:ext>
                  </a:extLst>
                </p14:cNvPr>
                <p14:cNvContentPartPr/>
                <p14:nvPr/>
              </p14:nvContentPartPr>
              <p14:xfrm>
                <a:off x="7870484" y="3498868"/>
                <a:ext cx="13680" cy="131760"/>
              </p14:xfrm>
            </p:contentPart>
          </mc:Choice>
          <mc:Fallback xmlns="">
            <p:pic>
              <p:nvPicPr>
                <p:cNvPr id="267" name="Freihand 266">
                  <a:extLst>
                    <a:ext uri="{FF2B5EF4-FFF2-40B4-BE49-F238E27FC236}">
                      <a16:creationId xmlns:a16="http://schemas.microsoft.com/office/drawing/2014/main" id="{242CFE60-06F1-D7D8-A3D5-A9B9E0BE6D2B}"/>
                    </a:ext>
                  </a:extLst>
                </p:cNvPr>
                <p:cNvPicPr/>
                <p:nvPr/>
              </p:nvPicPr>
              <p:blipFill>
                <a:blip r:embed="rId437"/>
                <a:stretch>
                  <a:fillRect/>
                </a:stretch>
              </p:blipFill>
              <p:spPr>
                <a:xfrm>
                  <a:off x="7861484" y="3489868"/>
                  <a:ext cx="3132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8">
              <p14:nvContentPartPr>
                <p14:cNvPr id="268" name="Freihand 267">
                  <a:extLst>
                    <a:ext uri="{FF2B5EF4-FFF2-40B4-BE49-F238E27FC236}">
                      <a16:creationId xmlns:a16="http://schemas.microsoft.com/office/drawing/2014/main" id="{94A88B2A-6C5F-1719-0587-728F6B8BC557}"/>
                    </a:ext>
                  </a:extLst>
                </p14:cNvPr>
                <p14:cNvContentPartPr/>
                <p14:nvPr/>
              </p14:nvContentPartPr>
              <p14:xfrm>
                <a:off x="7953644" y="3365308"/>
                <a:ext cx="94320" cy="155520"/>
              </p14:xfrm>
            </p:contentPart>
          </mc:Choice>
          <mc:Fallback xmlns="">
            <p:pic>
              <p:nvPicPr>
                <p:cNvPr id="268" name="Freihand 267">
                  <a:extLst>
                    <a:ext uri="{FF2B5EF4-FFF2-40B4-BE49-F238E27FC236}">
                      <a16:creationId xmlns:a16="http://schemas.microsoft.com/office/drawing/2014/main" id="{94A88B2A-6C5F-1719-0587-728F6B8BC557}"/>
                    </a:ext>
                  </a:extLst>
                </p:cNvPr>
                <p:cNvPicPr/>
                <p:nvPr/>
              </p:nvPicPr>
              <p:blipFill>
                <a:blip r:embed="rId439"/>
                <a:stretch>
                  <a:fillRect/>
                </a:stretch>
              </p:blipFill>
              <p:spPr>
                <a:xfrm>
                  <a:off x="7944644" y="3356308"/>
                  <a:ext cx="111960" cy="17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0">
              <p14:nvContentPartPr>
                <p14:cNvPr id="269" name="Freihand 268">
                  <a:extLst>
                    <a:ext uri="{FF2B5EF4-FFF2-40B4-BE49-F238E27FC236}">
                      <a16:creationId xmlns:a16="http://schemas.microsoft.com/office/drawing/2014/main" id="{AC165529-D9E8-8BE4-3AF9-87D830373B8F}"/>
                    </a:ext>
                  </a:extLst>
                </p14:cNvPr>
                <p14:cNvContentPartPr/>
                <p14:nvPr/>
              </p14:nvContentPartPr>
              <p14:xfrm>
                <a:off x="8118524" y="3366028"/>
                <a:ext cx="81360" cy="112320"/>
              </p14:xfrm>
            </p:contentPart>
          </mc:Choice>
          <mc:Fallback xmlns="">
            <p:pic>
              <p:nvPicPr>
                <p:cNvPr id="269" name="Freihand 268">
                  <a:extLst>
                    <a:ext uri="{FF2B5EF4-FFF2-40B4-BE49-F238E27FC236}">
                      <a16:creationId xmlns:a16="http://schemas.microsoft.com/office/drawing/2014/main" id="{AC165529-D9E8-8BE4-3AF9-87D830373B8F}"/>
                    </a:ext>
                  </a:extLst>
                </p:cNvPr>
                <p:cNvPicPr/>
                <p:nvPr/>
              </p:nvPicPr>
              <p:blipFill>
                <a:blip r:embed="rId441"/>
                <a:stretch>
                  <a:fillRect/>
                </a:stretch>
              </p:blipFill>
              <p:spPr>
                <a:xfrm>
                  <a:off x="8109524" y="3357028"/>
                  <a:ext cx="99000" cy="129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2">
              <p14:nvContentPartPr>
                <p14:cNvPr id="271" name="Freihand 270">
                  <a:extLst>
                    <a:ext uri="{FF2B5EF4-FFF2-40B4-BE49-F238E27FC236}">
                      <a16:creationId xmlns:a16="http://schemas.microsoft.com/office/drawing/2014/main" id="{D135C07D-8814-9A3A-C8FC-C8264393ACD0}"/>
                    </a:ext>
                  </a:extLst>
                </p14:cNvPr>
                <p14:cNvContentPartPr/>
                <p14:nvPr/>
              </p14:nvContentPartPr>
              <p14:xfrm>
                <a:off x="8168204" y="3351628"/>
                <a:ext cx="22680" cy="175320"/>
              </p14:xfrm>
            </p:contentPart>
          </mc:Choice>
          <mc:Fallback xmlns="">
            <p:pic>
              <p:nvPicPr>
                <p:cNvPr id="271" name="Freihand 270">
                  <a:extLst>
                    <a:ext uri="{FF2B5EF4-FFF2-40B4-BE49-F238E27FC236}">
                      <a16:creationId xmlns:a16="http://schemas.microsoft.com/office/drawing/2014/main" id="{D135C07D-8814-9A3A-C8FC-C8264393ACD0}"/>
                    </a:ext>
                  </a:extLst>
                </p:cNvPr>
                <p:cNvPicPr/>
                <p:nvPr/>
              </p:nvPicPr>
              <p:blipFill>
                <a:blip r:embed="rId443"/>
                <a:stretch>
                  <a:fillRect/>
                </a:stretch>
              </p:blipFill>
              <p:spPr>
                <a:xfrm>
                  <a:off x="8159204" y="3342628"/>
                  <a:ext cx="40320" cy="19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4">
              <p14:nvContentPartPr>
                <p14:cNvPr id="272" name="Freihand 271">
                  <a:extLst>
                    <a:ext uri="{FF2B5EF4-FFF2-40B4-BE49-F238E27FC236}">
                      <a16:creationId xmlns:a16="http://schemas.microsoft.com/office/drawing/2014/main" id="{FE6A1649-3CE8-AD78-64C3-A5032957673B}"/>
                    </a:ext>
                  </a:extLst>
                </p14:cNvPr>
                <p14:cNvContentPartPr/>
                <p14:nvPr/>
              </p14:nvContentPartPr>
              <p14:xfrm>
                <a:off x="8320124" y="3349828"/>
                <a:ext cx="92520" cy="144720"/>
              </p14:xfrm>
            </p:contentPart>
          </mc:Choice>
          <mc:Fallback xmlns="">
            <p:pic>
              <p:nvPicPr>
                <p:cNvPr id="272" name="Freihand 271">
                  <a:extLst>
                    <a:ext uri="{FF2B5EF4-FFF2-40B4-BE49-F238E27FC236}">
                      <a16:creationId xmlns:a16="http://schemas.microsoft.com/office/drawing/2014/main" id="{FE6A1649-3CE8-AD78-64C3-A5032957673B}"/>
                    </a:ext>
                  </a:extLst>
                </p:cNvPr>
                <p:cNvPicPr/>
                <p:nvPr/>
              </p:nvPicPr>
              <p:blipFill>
                <a:blip r:embed="rId445"/>
                <a:stretch>
                  <a:fillRect/>
                </a:stretch>
              </p:blipFill>
              <p:spPr>
                <a:xfrm>
                  <a:off x="8311124" y="3341188"/>
                  <a:ext cx="110160" cy="16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6">
              <p14:nvContentPartPr>
                <p14:cNvPr id="273" name="Freihand 272">
                  <a:extLst>
                    <a:ext uri="{FF2B5EF4-FFF2-40B4-BE49-F238E27FC236}">
                      <a16:creationId xmlns:a16="http://schemas.microsoft.com/office/drawing/2014/main" id="{39338404-CFC5-C3F8-2992-AD9FBB6EBD46}"/>
                    </a:ext>
                  </a:extLst>
                </p14:cNvPr>
                <p14:cNvContentPartPr/>
                <p14:nvPr/>
              </p14:nvContentPartPr>
              <p14:xfrm>
                <a:off x="8257124" y="3279628"/>
                <a:ext cx="89280" cy="101880"/>
              </p14:xfrm>
            </p:contentPart>
          </mc:Choice>
          <mc:Fallback xmlns="">
            <p:pic>
              <p:nvPicPr>
                <p:cNvPr id="273" name="Freihand 272">
                  <a:extLst>
                    <a:ext uri="{FF2B5EF4-FFF2-40B4-BE49-F238E27FC236}">
                      <a16:creationId xmlns:a16="http://schemas.microsoft.com/office/drawing/2014/main" id="{39338404-CFC5-C3F8-2992-AD9FBB6EBD46}"/>
                    </a:ext>
                  </a:extLst>
                </p:cNvPr>
                <p:cNvPicPr/>
                <p:nvPr/>
              </p:nvPicPr>
              <p:blipFill>
                <a:blip r:embed="rId447"/>
                <a:stretch>
                  <a:fillRect/>
                </a:stretch>
              </p:blipFill>
              <p:spPr>
                <a:xfrm>
                  <a:off x="8248484" y="3270988"/>
                  <a:ext cx="1069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8">
              <p14:nvContentPartPr>
                <p14:cNvPr id="274" name="Freihand 273">
                  <a:extLst>
                    <a:ext uri="{FF2B5EF4-FFF2-40B4-BE49-F238E27FC236}">
                      <a16:creationId xmlns:a16="http://schemas.microsoft.com/office/drawing/2014/main" id="{B8A913A6-CF72-2CD0-FC02-F813CCC7FC46}"/>
                    </a:ext>
                  </a:extLst>
                </p14:cNvPr>
                <p14:cNvContentPartPr/>
                <p14:nvPr/>
              </p14:nvContentPartPr>
              <p14:xfrm>
                <a:off x="8362604" y="3468268"/>
                <a:ext cx="123840" cy="69480"/>
              </p14:xfrm>
            </p:contentPart>
          </mc:Choice>
          <mc:Fallback xmlns="">
            <p:pic>
              <p:nvPicPr>
                <p:cNvPr id="274" name="Freihand 273">
                  <a:extLst>
                    <a:ext uri="{FF2B5EF4-FFF2-40B4-BE49-F238E27FC236}">
                      <a16:creationId xmlns:a16="http://schemas.microsoft.com/office/drawing/2014/main" id="{B8A913A6-CF72-2CD0-FC02-F813CCC7FC46}"/>
                    </a:ext>
                  </a:extLst>
                </p:cNvPr>
                <p:cNvPicPr/>
                <p:nvPr/>
              </p:nvPicPr>
              <p:blipFill>
                <a:blip r:embed="rId449"/>
                <a:stretch>
                  <a:fillRect/>
                </a:stretch>
              </p:blipFill>
              <p:spPr>
                <a:xfrm>
                  <a:off x="8353604" y="3459628"/>
                  <a:ext cx="141480" cy="871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50">
            <p14:nvContentPartPr>
              <p14:cNvPr id="276" name="Freihand 275">
                <a:extLst>
                  <a:ext uri="{FF2B5EF4-FFF2-40B4-BE49-F238E27FC236}">
                    <a16:creationId xmlns:a16="http://schemas.microsoft.com/office/drawing/2014/main" id="{59CB71A4-1D24-CC23-104F-58E351972E15}"/>
                  </a:ext>
                </a:extLst>
              </p14:cNvPr>
              <p14:cNvContentPartPr/>
              <p14:nvPr/>
            </p14:nvContentPartPr>
            <p14:xfrm>
              <a:off x="7294484" y="1072108"/>
              <a:ext cx="851400" cy="618120"/>
            </p14:xfrm>
          </p:contentPart>
        </mc:Choice>
        <mc:Fallback xmlns="">
          <p:pic>
            <p:nvPicPr>
              <p:cNvPr id="276" name="Freihand 275">
                <a:extLst>
                  <a:ext uri="{FF2B5EF4-FFF2-40B4-BE49-F238E27FC236}">
                    <a16:creationId xmlns:a16="http://schemas.microsoft.com/office/drawing/2014/main" id="{59CB71A4-1D24-CC23-104F-58E351972E15}"/>
                  </a:ext>
                </a:extLst>
              </p:cNvPr>
              <p:cNvPicPr/>
              <p:nvPr/>
            </p:nvPicPr>
            <p:blipFill>
              <a:blip r:embed="rId451"/>
              <a:stretch>
                <a:fillRect/>
              </a:stretch>
            </p:blipFill>
            <p:spPr>
              <a:xfrm>
                <a:off x="7285484" y="1063468"/>
                <a:ext cx="869040" cy="635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2">
            <p14:nvContentPartPr>
              <p14:cNvPr id="277" name="Freihand 276">
                <a:extLst>
                  <a:ext uri="{FF2B5EF4-FFF2-40B4-BE49-F238E27FC236}">
                    <a16:creationId xmlns:a16="http://schemas.microsoft.com/office/drawing/2014/main" id="{4F777D95-43AC-0DB6-E4E3-93975A939006}"/>
                  </a:ext>
                </a:extLst>
              </p14:cNvPr>
              <p14:cNvContentPartPr/>
              <p14:nvPr/>
            </p14:nvContentPartPr>
            <p14:xfrm>
              <a:off x="8137604" y="1468108"/>
              <a:ext cx="844200" cy="324360"/>
            </p14:xfrm>
          </p:contentPart>
        </mc:Choice>
        <mc:Fallback xmlns="">
          <p:pic>
            <p:nvPicPr>
              <p:cNvPr id="277" name="Freihand 276">
                <a:extLst>
                  <a:ext uri="{FF2B5EF4-FFF2-40B4-BE49-F238E27FC236}">
                    <a16:creationId xmlns:a16="http://schemas.microsoft.com/office/drawing/2014/main" id="{4F777D95-43AC-0DB6-E4E3-93975A939006}"/>
                  </a:ext>
                </a:extLst>
              </p:cNvPr>
              <p:cNvPicPr/>
              <p:nvPr/>
            </p:nvPicPr>
            <p:blipFill>
              <a:blip r:embed="rId453"/>
              <a:stretch>
                <a:fillRect/>
              </a:stretch>
            </p:blipFill>
            <p:spPr>
              <a:xfrm>
                <a:off x="8128964" y="1459108"/>
                <a:ext cx="861840" cy="342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4">
            <p14:nvContentPartPr>
              <p14:cNvPr id="278" name="Freihand 277">
                <a:extLst>
                  <a:ext uri="{FF2B5EF4-FFF2-40B4-BE49-F238E27FC236}">
                    <a16:creationId xmlns:a16="http://schemas.microsoft.com/office/drawing/2014/main" id="{4433BC3F-A8AE-7C7F-1401-7BA77FD32878}"/>
                  </a:ext>
                </a:extLst>
              </p14:cNvPr>
              <p14:cNvContentPartPr/>
              <p14:nvPr/>
            </p14:nvContentPartPr>
            <p14:xfrm>
              <a:off x="8332004" y="2047708"/>
              <a:ext cx="434160" cy="43560"/>
            </p14:xfrm>
          </p:contentPart>
        </mc:Choice>
        <mc:Fallback xmlns="">
          <p:pic>
            <p:nvPicPr>
              <p:cNvPr id="278" name="Freihand 277">
                <a:extLst>
                  <a:ext uri="{FF2B5EF4-FFF2-40B4-BE49-F238E27FC236}">
                    <a16:creationId xmlns:a16="http://schemas.microsoft.com/office/drawing/2014/main" id="{4433BC3F-A8AE-7C7F-1401-7BA77FD32878}"/>
                  </a:ext>
                </a:extLst>
              </p:cNvPr>
              <p:cNvPicPr/>
              <p:nvPr/>
            </p:nvPicPr>
            <p:blipFill>
              <a:blip r:embed="rId455"/>
              <a:stretch>
                <a:fillRect/>
              </a:stretch>
            </p:blipFill>
            <p:spPr>
              <a:xfrm>
                <a:off x="8323364" y="2038708"/>
                <a:ext cx="45180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56">
            <p14:nvContentPartPr>
              <p14:cNvPr id="279" name="Freihand 278">
                <a:extLst>
                  <a:ext uri="{FF2B5EF4-FFF2-40B4-BE49-F238E27FC236}">
                    <a16:creationId xmlns:a16="http://schemas.microsoft.com/office/drawing/2014/main" id="{C5D4940B-F018-5C15-EE72-D89EEEFCB842}"/>
                  </a:ext>
                </a:extLst>
              </p14:cNvPr>
              <p14:cNvContentPartPr/>
              <p14:nvPr/>
            </p14:nvContentPartPr>
            <p14:xfrm>
              <a:off x="7281164" y="1073908"/>
              <a:ext cx="830520" cy="564480"/>
            </p14:xfrm>
          </p:contentPart>
        </mc:Choice>
        <mc:Fallback xmlns="">
          <p:pic>
            <p:nvPicPr>
              <p:cNvPr id="279" name="Freihand 278">
                <a:extLst>
                  <a:ext uri="{FF2B5EF4-FFF2-40B4-BE49-F238E27FC236}">
                    <a16:creationId xmlns:a16="http://schemas.microsoft.com/office/drawing/2014/main" id="{C5D4940B-F018-5C15-EE72-D89EEEFCB842}"/>
                  </a:ext>
                </a:extLst>
              </p:cNvPr>
              <p:cNvPicPr/>
              <p:nvPr/>
            </p:nvPicPr>
            <p:blipFill>
              <a:blip r:embed="rId457"/>
              <a:stretch>
                <a:fillRect/>
              </a:stretch>
            </p:blipFill>
            <p:spPr>
              <a:xfrm>
                <a:off x="7272524" y="1065268"/>
                <a:ext cx="848160" cy="582120"/>
              </a:xfrm>
              <a:prstGeom prst="rect">
                <a:avLst/>
              </a:prstGeom>
            </p:spPr>
          </p:pic>
        </mc:Fallback>
      </mc:AlternateContent>
      <p:grpSp>
        <p:nvGrpSpPr>
          <p:cNvPr id="60" name="Gruppieren 59">
            <a:extLst>
              <a:ext uri="{FF2B5EF4-FFF2-40B4-BE49-F238E27FC236}">
                <a16:creationId xmlns:a16="http://schemas.microsoft.com/office/drawing/2014/main" id="{5EEF9B50-9A2E-46D7-A3FD-AED5A692A65A}"/>
              </a:ext>
            </a:extLst>
          </p:cNvPr>
          <p:cNvGrpSpPr/>
          <p:nvPr/>
        </p:nvGrpSpPr>
        <p:grpSpPr>
          <a:xfrm>
            <a:off x="1005678" y="919839"/>
            <a:ext cx="3393360" cy="728640"/>
            <a:chOff x="1005678" y="919839"/>
            <a:chExt cx="3393360" cy="728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58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FDC84B88-66FE-44C3-8B2A-D322049F6B38}"/>
                    </a:ext>
                  </a:extLst>
                </p14:cNvPr>
                <p14:cNvContentPartPr/>
                <p14:nvPr/>
              </p14:nvContentPartPr>
              <p14:xfrm>
                <a:off x="1005678" y="1026759"/>
                <a:ext cx="3393360" cy="62172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FDC84B88-66FE-44C3-8B2A-D322049F6B38}"/>
                    </a:ext>
                  </a:extLst>
                </p:cNvPr>
                <p:cNvPicPr/>
                <p:nvPr/>
              </p:nvPicPr>
              <p:blipFill>
                <a:blip r:embed="rId459"/>
                <a:stretch>
                  <a:fillRect/>
                </a:stretch>
              </p:blipFill>
              <p:spPr>
                <a:xfrm>
                  <a:off x="1001358" y="1022439"/>
                  <a:ext cx="3402000" cy="63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0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A1056D54-9BD3-439E-9C68-787D51EB0A94}"/>
                    </a:ext>
                  </a:extLst>
                </p14:cNvPr>
                <p14:cNvContentPartPr/>
                <p14:nvPr/>
              </p14:nvContentPartPr>
              <p14:xfrm>
                <a:off x="1659438" y="919839"/>
                <a:ext cx="76320" cy="54540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A1056D54-9BD3-439E-9C68-787D51EB0A94}"/>
                    </a:ext>
                  </a:extLst>
                </p:cNvPr>
                <p:cNvPicPr/>
                <p:nvPr/>
              </p:nvPicPr>
              <p:blipFill>
                <a:blip r:embed="rId461"/>
                <a:stretch>
                  <a:fillRect/>
                </a:stretch>
              </p:blipFill>
              <p:spPr>
                <a:xfrm>
                  <a:off x="1655118" y="915519"/>
                  <a:ext cx="84960" cy="55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2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518E40D2-386A-4ADF-967B-6502FF7ED257}"/>
                    </a:ext>
                  </a:extLst>
                </p14:cNvPr>
                <p14:cNvContentPartPr/>
                <p14:nvPr/>
              </p14:nvContentPartPr>
              <p14:xfrm>
                <a:off x="1592478" y="1315119"/>
                <a:ext cx="218520" cy="25704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518E40D2-386A-4ADF-967B-6502FF7ED257}"/>
                    </a:ext>
                  </a:extLst>
                </p:cNvPr>
                <p:cNvPicPr/>
                <p:nvPr/>
              </p:nvPicPr>
              <p:blipFill>
                <a:blip r:embed="rId463"/>
                <a:stretch>
                  <a:fillRect/>
                </a:stretch>
              </p:blipFill>
              <p:spPr>
                <a:xfrm>
                  <a:off x="1588158" y="1310799"/>
                  <a:ext cx="227160" cy="26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4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356902FE-7731-442E-B653-334AAB486A63}"/>
                    </a:ext>
                  </a:extLst>
                </p14:cNvPr>
                <p14:cNvContentPartPr/>
                <p14:nvPr/>
              </p14:nvContentPartPr>
              <p14:xfrm>
                <a:off x="2617398" y="961599"/>
                <a:ext cx="43560" cy="51300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356902FE-7731-442E-B653-334AAB486A63}"/>
                    </a:ext>
                  </a:extLst>
                </p:cNvPr>
                <p:cNvPicPr/>
                <p:nvPr/>
              </p:nvPicPr>
              <p:blipFill>
                <a:blip r:embed="rId465"/>
                <a:stretch>
                  <a:fillRect/>
                </a:stretch>
              </p:blipFill>
              <p:spPr>
                <a:xfrm>
                  <a:off x="2613078" y="957279"/>
                  <a:ext cx="52200" cy="52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6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BFD7BCEE-3637-4DB7-83FC-DFC7E04C61D0}"/>
                    </a:ext>
                  </a:extLst>
                </p14:cNvPr>
                <p14:cNvContentPartPr/>
                <p14:nvPr/>
              </p14:nvContentPartPr>
              <p14:xfrm>
                <a:off x="2554038" y="1370559"/>
                <a:ext cx="310680" cy="24984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BFD7BCEE-3637-4DB7-83FC-DFC7E04C61D0}"/>
                    </a:ext>
                  </a:extLst>
                </p:cNvPr>
                <p:cNvPicPr/>
                <p:nvPr/>
              </p:nvPicPr>
              <p:blipFill>
                <a:blip r:embed="rId467"/>
                <a:stretch>
                  <a:fillRect/>
                </a:stretch>
              </p:blipFill>
              <p:spPr>
                <a:xfrm>
                  <a:off x="2549718" y="1366239"/>
                  <a:ext cx="319320" cy="25848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16" name="Gruppieren 115">
            <a:extLst>
              <a:ext uri="{FF2B5EF4-FFF2-40B4-BE49-F238E27FC236}">
                <a16:creationId xmlns:a16="http://schemas.microsoft.com/office/drawing/2014/main" id="{572471BD-E8DE-4657-B4EC-91A84D5ACEB5}"/>
              </a:ext>
            </a:extLst>
          </p:cNvPr>
          <p:cNvGrpSpPr/>
          <p:nvPr/>
        </p:nvGrpSpPr>
        <p:grpSpPr>
          <a:xfrm>
            <a:off x="3456198" y="955839"/>
            <a:ext cx="1067400" cy="628920"/>
            <a:chOff x="3456198" y="955839"/>
            <a:chExt cx="1067400" cy="62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68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55921B6-37FB-4900-8F36-AE90695B7F3A}"/>
                    </a:ext>
                  </a:extLst>
                </p14:cNvPr>
                <p14:cNvContentPartPr/>
                <p14:nvPr/>
              </p14:nvContentPartPr>
              <p14:xfrm>
                <a:off x="3520998" y="955839"/>
                <a:ext cx="59760" cy="49068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55921B6-37FB-4900-8F36-AE90695B7F3A}"/>
                    </a:ext>
                  </a:extLst>
                </p:cNvPr>
                <p:cNvPicPr/>
                <p:nvPr/>
              </p:nvPicPr>
              <p:blipFill>
                <a:blip r:embed="rId469"/>
                <a:stretch>
                  <a:fillRect/>
                </a:stretch>
              </p:blipFill>
              <p:spPr>
                <a:xfrm>
                  <a:off x="3516678" y="951519"/>
                  <a:ext cx="68400" cy="49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0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BEB26FF-FA6E-43CC-B2C9-0E2A37A6DA31}"/>
                    </a:ext>
                  </a:extLst>
                </p14:cNvPr>
                <p14:cNvContentPartPr/>
                <p14:nvPr/>
              </p14:nvContentPartPr>
              <p14:xfrm>
                <a:off x="3456198" y="1294599"/>
                <a:ext cx="223560" cy="2480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BEB26FF-FA6E-43CC-B2C9-0E2A37A6DA31}"/>
                    </a:ext>
                  </a:extLst>
                </p:cNvPr>
                <p:cNvPicPr/>
                <p:nvPr/>
              </p:nvPicPr>
              <p:blipFill>
                <a:blip r:embed="rId471"/>
                <a:stretch>
                  <a:fillRect/>
                </a:stretch>
              </p:blipFill>
              <p:spPr>
                <a:xfrm>
                  <a:off x="3451878" y="1290279"/>
                  <a:ext cx="232200" cy="25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2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21D939FF-D418-48A5-ACC0-FD54AF849736}"/>
                    </a:ext>
                  </a:extLst>
                </p14:cNvPr>
                <p14:cNvContentPartPr/>
                <p14:nvPr/>
              </p14:nvContentPartPr>
              <p14:xfrm>
                <a:off x="4372398" y="964119"/>
                <a:ext cx="44280" cy="51768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21D939FF-D418-48A5-ACC0-FD54AF849736}"/>
                    </a:ext>
                  </a:extLst>
                </p:cNvPr>
                <p:cNvPicPr/>
                <p:nvPr/>
              </p:nvPicPr>
              <p:blipFill>
                <a:blip r:embed="rId473"/>
                <a:stretch>
                  <a:fillRect/>
                </a:stretch>
              </p:blipFill>
              <p:spPr>
                <a:xfrm>
                  <a:off x="4368078" y="959799"/>
                  <a:ext cx="52920" cy="52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4">
              <p14:nvContentPartPr>
                <p14:cNvPr id="105" name="Freihand 104">
                  <a:extLst>
                    <a:ext uri="{FF2B5EF4-FFF2-40B4-BE49-F238E27FC236}">
                      <a16:creationId xmlns:a16="http://schemas.microsoft.com/office/drawing/2014/main" id="{A6825075-1595-4ED4-98CD-D38A5457D2DC}"/>
                    </a:ext>
                  </a:extLst>
                </p14:cNvPr>
                <p14:cNvContentPartPr/>
                <p14:nvPr/>
              </p14:nvContentPartPr>
              <p14:xfrm>
                <a:off x="4217958" y="1368039"/>
                <a:ext cx="143640" cy="198720"/>
              </p14:xfrm>
            </p:contentPart>
          </mc:Choice>
          <mc:Fallback xmlns="">
            <p:pic>
              <p:nvPicPr>
                <p:cNvPr id="105" name="Freihand 104">
                  <a:extLst>
                    <a:ext uri="{FF2B5EF4-FFF2-40B4-BE49-F238E27FC236}">
                      <a16:creationId xmlns:a16="http://schemas.microsoft.com/office/drawing/2014/main" id="{A6825075-1595-4ED4-98CD-D38A5457D2DC}"/>
                    </a:ext>
                  </a:extLst>
                </p:cNvPr>
                <p:cNvPicPr/>
                <p:nvPr/>
              </p:nvPicPr>
              <p:blipFill>
                <a:blip r:embed="rId475"/>
                <a:stretch>
                  <a:fillRect/>
                </a:stretch>
              </p:blipFill>
              <p:spPr>
                <a:xfrm>
                  <a:off x="4213638" y="1363719"/>
                  <a:ext cx="152280" cy="20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6">
              <p14:nvContentPartPr>
                <p14:cNvPr id="111" name="Freihand 110">
                  <a:extLst>
                    <a:ext uri="{FF2B5EF4-FFF2-40B4-BE49-F238E27FC236}">
                      <a16:creationId xmlns:a16="http://schemas.microsoft.com/office/drawing/2014/main" id="{2839D04C-F204-4D97-994E-FFC76B2F549E}"/>
                    </a:ext>
                  </a:extLst>
                </p14:cNvPr>
                <p14:cNvContentPartPr/>
                <p14:nvPr/>
              </p14:nvContentPartPr>
              <p14:xfrm>
                <a:off x="4228758" y="1298919"/>
                <a:ext cx="294840" cy="285840"/>
              </p14:xfrm>
            </p:contentPart>
          </mc:Choice>
          <mc:Fallback xmlns="">
            <p:pic>
              <p:nvPicPr>
                <p:cNvPr id="111" name="Freihand 110">
                  <a:extLst>
                    <a:ext uri="{FF2B5EF4-FFF2-40B4-BE49-F238E27FC236}">
                      <a16:creationId xmlns:a16="http://schemas.microsoft.com/office/drawing/2014/main" id="{2839D04C-F204-4D97-994E-FFC76B2F549E}"/>
                    </a:ext>
                  </a:extLst>
                </p:cNvPr>
                <p:cNvPicPr/>
                <p:nvPr/>
              </p:nvPicPr>
              <p:blipFill>
                <a:blip r:embed="rId477"/>
                <a:stretch>
                  <a:fillRect/>
                </a:stretch>
              </p:blipFill>
              <p:spPr>
                <a:xfrm>
                  <a:off x="4224438" y="1294599"/>
                  <a:ext cx="303480" cy="2944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78">
            <p14:nvContentPartPr>
              <p14:cNvPr id="119" name="Freihand 118">
                <a:extLst>
                  <a:ext uri="{FF2B5EF4-FFF2-40B4-BE49-F238E27FC236}">
                    <a16:creationId xmlns:a16="http://schemas.microsoft.com/office/drawing/2014/main" id="{8E929D58-4181-44D6-98C3-AE088DB050D4}"/>
                  </a:ext>
                </a:extLst>
              </p14:cNvPr>
              <p14:cNvContentPartPr/>
              <p14:nvPr/>
            </p14:nvContentPartPr>
            <p14:xfrm>
              <a:off x="4654638" y="2076519"/>
              <a:ext cx="641520" cy="65160"/>
            </p14:xfrm>
          </p:contentPart>
        </mc:Choice>
        <mc:Fallback xmlns="">
          <p:pic>
            <p:nvPicPr>
              <p:cNvPr id="119" name="Freihand 118">
                <a:extLst>
                  <a:ext uri="{FF2B5EF4-FFF2-40B4-BE49-F238E27FC236}">
                    <a16:creationId xmlns:a16="http://schemas.microsoft.com/office/drawing/2014/main" id="{8E929D58-4181-44D6-98C3-AE088DB050D4}"/>
                  </a:ext>
                </a:extLst>
              </p:cNvPr>
              <p:cNvPicPr/>
              <p:nvPr/>
            </p:nvPicPr>
            <p:blipFill>
              <a:blip r:embed="rId479"/>
              <a:stretch>
                <a:fillRect/>
              </a:stretch>
            </p:blipFill>
            <p:spPr>
              <a:xfrm>
                <a:off x="4650318" y="2072199"/>
                <a:ext cx="650160" cy="7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0">
            <p14:nvContentPartPr>
              <p14:cNvPr id="124" name="Freihand 123">
                <a:extLst>
                  <a:ext uri="{FF2B5EF4-FFF2-40B4-BE49-F238E27FC236}">
                    <a16:creationId xmlns:a16="http://schemas.microsoft.com/office/drawing/2014/main" id="{E95A2FC6-B865-45B8-8A8D-4C0F7EB5C749}"/>
                  </a:ext>
                </a:extLst>
              </p14:cNvPr>
              <p14:cNvContentPartPr/>
              <p14:nvPr/>
            </p14:nvContentPartPr>
            <p14:xfrm>
              <a:off x="377118" y="2103519"/>
              <a:ext cx="553320" cy="62280"/>
            </p14:xfrm>
          </p:contentPart>
        </mc:Choice>
        <mc:Fallback xmlns="">
          <p:pic>
            <p:nvPicPr>
              <p:cNvPr id="124" name="Freihand 123">
                <a:extLst>
                  <a:ext uri="{FF2B5EF4-FFF2-40B4-BE49-F238E27FC236}">
                    <a16:creationId xmlns:a16="http://schemas.microsoft.com/office/drawing/2014/main" id="{E95A2FC6-B865-45B8-8A8D-4C0F7EB5C749}"/>
                  </a:ext>
                </a:extLst>
              </p:cNvPr>
              <p:cNvPicPr/>
              <p:nvPr/>
            </p:nvPicPr>
            <p:blipFill>
              <a:blip r:embed="rId481"/>
              <a:stretch>
                <a:fillRect/>
              </a:stretch>
            </p:blipFill>
            <p:spPr>
              <a:xfrm>
                <a:off x="372798" y="2099199"/>
                <a:ext cx="561960" cy="70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2">
            <p14:nvContentPartPr>
              <p14:cNvPr id="127" name="Freihand 126">
                <a:extLst>
                  <a:ext uri="{FF2B5EF4-FFF2-40B4-BE49-F238E27FC236}">
                    <a16:creationId xmlns:a16="http://schemas.microsoft.com/office/drawing/2014/main" id="{80EA75D7-844D-4D94-98AD-71B34BF25F87}"/>
                  </a:ext>
                </a:extLst>
              </p14:cNvPr>
              <p14:cNvContentPartPr/>
              <p14:nvPr/>
            </p14:nvContentPartPr>
            <p14:xfrm>
              <a:off x="5681718" y="2096679"/>
              <a:ext cx="447120" cy="24480"/>
            </p14:xfrm>
          </p:contentPart>
        </mc:Choice>
        <mc:Fallback xmlns="">
          <p:pic>
            <p:nvPicPr>
              <p:cNvPr id="127" name="Freihand 126">
                <a:extLst>
                  <a:ext uri="{FF2B5EF4-FFF2-40B4-BE49-F238E27FC236}">
                    <a16:creationId xmlns:a16="http://schemas.microsoft.com/office/drawing/2014/main" id="{80EA75D7-844D-4D94-98AD-71B34BF25F87}"/>
                  </a:ext>
                </a:extLst>
              </p:cNvPr>
              <p:cNvPicPr/>
              <p:nvPr/>
            </p:nvPicPr>
            <p:blipFill>
              <a:blip r:embed="rId483"/>
              <a:stretch>
                <a:fillRect/>
              </a:stretch>
            </p:blipFill>
            <p:spPr>
              <a:xfrm>
                <a:off x="5677398" y="2092359"/>
                <a:ext cx="455760" cy="33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4">
            <p14:nvContentPartPr>
              <p14:cNvPr id="130" name="Freihand 129">
                <a:extLst>
                  <a:ext uri="{FF2B5EF4-FFF2-40B4-BE49-F238E27FC236}">
                    <a16:creationId xmlns:a16="http://schemas.microsoft.com/office/drawing/2014/main" id="{AEAB9048-C75D-46E6-89C5-AFF5F4ED7B48}"/>
                  </a:ext>
                </a:extLst>
              </p14:cNvPr>
              <p14:cNvContentPartPr/>
              <p14:nvPr/>
            </p14:nvContentPartPr>
            <p14:xfrm>
              <a:off x="4709718" y="2423919"/>
              <a:ext cx="510480" cy="13320"/>
            </p14:xfrm>
          </p:contentPart>
        </mc:Choice>
        <mc:Fallback xmlns="">
          <p:pic>
            <p:nvPicPr>
              <p:cNvPr id="130" name="Freihand 129">
                <a:extLst>
                  <a:ext uri="{FF2B5EF4-FFF2-40B4-BE49-F238E27FC236}">
                    <a16:creationId xmlns:a16="http://schemas.microsoft.com/office/drawing/2014/main" id="{AEAB9048-C75D-46E6-89C5-AFF5F4ED7B48}"/>
                  </a:ext>
                </a:extLst>
              </p:cNvPr>
              <p:cNvPicPr/>
              <p:nvPr/>
            </p:nvPicPr>
            <p:blipFill>
              <a:blip r:embed="rId485"/>
              <a:stretch>
                <a:fillRect/>
              </a:stretch>
            </p:blipFill>
            <p:spPr>
              <a:xfrm>
                <a:off x="4705398" y="2419599"/>
                <a:ext cx="519120" cy="21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6">
            <p14:nvContentPartPr>
              <p14:cNvPr id="157" name="Freihand 156">
                <a:extLst>
                  <a:ext uri="{FF2B5EF4-FFF2-40B4-BE49-F238E27FC236}">
                    <a16:creationId xmlns:a16="http://schemas.microsoft.com/office/drawing/2014/main" id="{499EB9B0-2CD2-4649-B3A5-A9CE3E80356B}"/>
                  </a:ext>
                </a:extLst>
              </p14:cNvPr>
              <p14:cNvContentPartPr/>
              <p14:nvPr/>
            </p14:nvContentPartPr>
            <p14:xfrm>
              <a:off x="4711878" y="2080119"/>
              <a:ext cx="503280" cy="29520"/>
            </p14:xfrm>
          </p:contentPart>
        </mc:Choice>
        <mc:Fallback xmlns="">
          <p:pic>
            <p:nvPicPr>
              <p:cNvPr id="157" name="Freihand 156">
                <a:extLst>
                  <a:ext uri="{FF2B5EF4-FFF2-40B4-BE49-F238E27FC236}">
                    <a16:creationId xmlns:a16="http://schemas.microsoft.com/office/drawing/2014/main" id="{499EB9B0-2CD2-4649-B3A5-A9CE3E80356B}"/>
                  </a:ext>
                </a:extLst>
              </p:cNvPr>
              <p:cNvPicPr/>
              <p:nvPr/>
            </p:nvPicPr>
            <p:blipFill>
              <a:blip r:embed="rId487"/>
              <a:stretch>
                <a:fillRect/>
              </a:stretch>
            </p:blipFill>
            <p:spPr>
              <a:xfrm>
                <a:off x="4707558" y="2075799"/>
                <a:ext cx="511920" cy="38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88">
            <p14:nvContentPartPr>
              <p14:cNvPr id="163" name="Freihand 162">
                <a:extLst>
                  <a:ext uri="{FF2B5EF4-FFF2-40B4-BE49-F238E27FC236}">
                    <a16:creationId xmlns:a16="http://schemas.microsoft.com/office/drawing/2014/main" id="{1C95A46E-CA55-41DF-B2EB-FC75A605416C}"/>
                  </a:ext>
                </a:extLst>
              </p14:cNvPr>
              <p14:cNvContentPartPr/>
              <p14:nvPr/>
            </p14:nvContentPartPr>
            <p14:xfrm>
              <a:off x="5659398" y="2110359"/>
              <a:ext cx="456120" cy="50040"/>
            </p14:xfrm>
          </p:contentPart>
        </mc:Choice>
        <mc:Fallback xmlns="">
          <p:pic>
            <p:nvPicPr>
              <p:cNvPr id="163" name="Freihand 162">
                <a:extLst>
                  <a:ext uri="{FF2B5EF4-FFF2-40B4-BE49-F238E27FC236}">
                    <a16:creationId xmlns:a16="http://schemas.microsoft.com/office/drawing/2014/main" id="{1C95A46E-CA55-41DF-B2EB-FC75A605416C}"/>
                  </a:ext>
                </a:extLst>
              </p:cNvPr>
              <p:cNvPicPr/>
              <p:nvPr/>
            </p:nvPicPr>
            <p:blipFill>
              <a:blip r:embed="rId489"/>
              <a:stretch>
                <a:fillRect/>
              </a:stretch>
            </p:blipFill>
            <p:spPr>
              <a:xfrm>
                <a:off x="5655078" y="2106039"/>
                <a:ext cx="464760" cy="5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0">
            <p14:nvContentPartPr>
              <p14:cNvPr id="176" name="Freihand 175">
                <a:extLst>
                  <a:ext uri="{FF2B5EF4-FFF2-40B4-BE49-F238E27FC236}">
                    <a16:creationId xmlns:a16="http://schemas.microsoft.com/office/drawing/2014/main" id="{28E65AFF-324D-487B-951B-781F2E38B008}"/>
                  </a:ext>
                </a:extLst>
              </p14:cNvPr>
              <p14:cNvContentPartPr/>
              <p14:nvPr/>
            </p14:nvContentPartPr>
            <p14:xfrm>
              <a:off x="6434838" y="2419959"/>
              <a:ext cx="475920" cy="23040"/>
            </p14:xfrm>
          </p:contentPart>
        </mc:Choice>
        <mc:Fallback xmlns="">
          <p:pic>
            <p:nvPicPr>
              <p:cNvPr id="176" name="Freihand 175">
                <a:extLst>
                  <a:ext uri="{FF2B5EF4-FFF2-40B4-BE49-F238E27FC236}">
                    <a16:creationId xmlns:a16="http://schemas.microsoft.com/office/drawing/2014/main" id="{28E65AFF-324D-487B-951B-781F2E38B008}"/>
                  </a:ext>
                </a:extLst>
              </p:cNvPr>
              <p:cNvPicPr/>
              <p:nvPr/>
            </p:nvPicPr>
            <p:blipFill>
              <a:blip r:embed="rId491"/>
              <a:stretch>
                <a:fillRect/>
              </a:stretch>
            </p:blipFill>
            <p:spPr>
              <a:xfrm>
                <a:off x="6430518" y="2415639"/>
                <a:ext cx="484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2">
            <p14:nvContentPartPr>
              <p14:cNvPr id="183" name="Freihand 182">
                <a:extLst>
                  <a:ext uri="{FF2B5EF4-FFF2-40B4-BE49-F238E27FC236}">
                    <a16:creationId xmlns:a16="http://schemas.microsoft.com/office/drawing/2014/main" id="{D507E3C3-5B57-47AA-B746-4099DED8DE6F}"/>
                  </a:ext>
                </a:extLst>
              </p14:cNvPr>
              <p14:cNvContentPartPr/>
              <p14:nvPr/>
            </p14:nvContentPartPr>
            <p14:xfrm>
              <a:off x="5543118" y="2372439"/>
              <a:ext cx="468360" cy="56520"/>
            </p14:xfrm>
          </p:contentPart>
        </mc:Choice>
        <mc:Fallback xmlns="">
          <p:pic>
            <p:nvPicPr>
              <p:cNvPr id="183" name="Freihand 182">
                <a:extLst>
                  <a:ext uri="{FF2B5EF4-FFF2-40B4-BE49-F238E27FC236}">
                    <a16:creationId xmlns:a16="http://schemas.microsoft.com/office/drawing/2014/main" id="{D507E3C3-5B57-47AA-B746-4099DED8DE6F}"/>
                  </a:ext>
                </a:extLst>
              </p:cNvPr>
              <p:cNvPicPr/>
              <p:nvPr/>
            </p:nvPicPr>
            <p:blipFill>
              <a:blip r:embed="rId493"/>
              <a:stretch>
                <a:fillRect/>
              </a:stretch>
            </p:blipFill>
            <p:spPr>
              <a:xfrm>
                <a:off x="5538798" y="2368119"/>
                <a:ext cx="477000" cy="65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494">
            <p14:nvContentPartPr>
              <p14:cNvPr id="195" name="Freihand 194">
                <a:extLst>
                  <a:ext uri="{FF2B5EF4-FFF2-40B4-BE49-F238E27FC236}">
                    <a16:creationId xmlns:a16="http://schemas.microsoft.com/office/drawing/2014/main" id="{8917F42D-FB16-4B50-A6BA-E10AC910C86C}"/>
                  </a:ext>
                </a:extLst>
              </p14:cNvPr>
              <p14:cNvContentPartPr/>
              <p14:nvPr/>
            </p14:nvContentPartPr>
            <p14:xfrm>
              <a:off x="7236918" y="1505559"/>
              <a:ext cx="854640" cy="46080"/>
            </p14:xfrm>
          </p:contentPart>
        </mc:Choice>
        <mc:Fallback xmlns="">
          <p:pic>
            <p:nvPicPr>
              <p:cNvPr id="195" name="Freihand 194">
                <a:extLst>
                  <a:ext uri="{FF2B5EF4-FFF2-40B4-BE49-F238E27FC236}">
                    <a16:creationId xmlns:a16="http://schemas.microsoft.com/office/drawing/2014/main" id="{8917F42D-FB16-4B50-A6BA-E10AC910C86C}"/>
                  </a:ext>
                </a:extLst>
              </p:cNvPr>
              <p:cNvPicPr/>
              <p:nvPr/>
            </p:nvPicPr>
            <p:blipFill>
              <a:blip r:embed="rId495"/>
              <a:stretch>
                <a:fillRect/>
              </a:stretch>
            </p:blipFill>
            <p:spPr>
              <a:xfrm>
                <a:off x="7232598" y="1501239"/>
                <a:ext cx="863280" cy="54720"/>
              </a:xfrm>
              <a:prstGeom prst="rect">
                <a:avLst/>
              </a:prstGeom>
            </p:spPr>
          </p:pic>
        </mc:Fallback>
      </mc:AlternateContent>
      <p:grpSp>
        <p:nvGrpSpPr>
          <p:cNvPr id="229" name="Gruppieren 228">
            <a:extLst>
              <a:ext uri="{FF2B5EF4-FFF2-40B4-BE49-F238E27FC236}">
                <a16:creationId xmlns:a16="http://schemas.microsoft.com/office/drawing/2014/main" id="{A4151B72-763D-49E4-94BA-69B15B477588}"/>
              </a:ext>
            </a:extLst>
          </p:cNvPr>
          <p:cNvGrpSpPr/>
          <p:nvPr/>
        </p:nvGrpSpPr>
        <p:grpSpPr>
          <a:xfrm>
            <a:off x="364878" y="1731639"/>
            <a:ext cx="585360" cy="437760"/>
            <a:chOff x="364878" y="1731639"/>
            <a:chExt cx="585360" cy="437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96">
              <p14:nvContentPartPr>
                <p14:cNvPr id="210" name="Freihand 209">
                  <a:extLst>
                    <a:ext uri="{FF2B5EF4-FFF2-40B4-BE49-F238E27FC236}">
                      <a16:creationId xmlns:a16="http://schemas.microsoft.com/office/drawing/2014/main" id="{43DED2EF-27D1-4AA7-B5AC-C7FA6C609344}"/>
                    </a:ext>
                  </a:extLst>
                </p14:cNvPr>
                <p14:cNvContentPartPr/>
                <p14:nvPr/>
              </p14:nvContentPartPr>
              <p14:xfrm>
                <a:off x="420318" y="2115399"/>
                <a:ext cx="350640" cy="52560"/>
              </p14:xfrm>
            </p:contentPart>
          </mc:Choice>
          <mc:Fallback xmlns="">
            <p:pic>
              <p:nvPicPr>
                <p:cNvPr id="210" name="Freihand 209">
                  <a:extLst>
                    <a:ext uri="{FF2B5EF4-FFF2-40B4-BE49-F238E27FC236}">
                      <a16:creationId xmlns:a16="http://schemas.microsoft.com/office/drawing/2014/main" id="{43DED2EF-27D1-4AA7-B5AC-C7FA6C609344}"/>
                    </a:ext>
                  </a:extLst>
                </p:cNvPr>
                <p:cNvPicPr/>
                <p:nvPr/>
              </p:nvPicPr>
              <p:blipFill>
                <a:blip r:embed="rId497"/>
                <a:stretch>
                  <a:fillRect/>
                </a:stretch>
              </p:blipFill>
              <p:spPr>
                <a:xfrm>
                  <a:off x="415998" y="2111079"/>
                  <a:ext cx="359280" cy="6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8">
              <p14:nvContentPartPr>
                <p14:cNvPr id="219" name="Freihand 218">
                  <a:extLst>
                    <a:ext uri="{FF2B5EF4-FFF2-40B4-BE49-F238E27FC236}">
                      <a16:creationId xmlns:a16="http://schemas.microsoft.com/office/drawing/2014/main" id="{82BC1A07-84CA-41D0-80B4-F3F4CB3AFA02}"/>
                    </a:ext>
                  </a:extLst>
                </p14:cNvPr>
                <p14:cNvContentPartPr/>
                <p14:nvPr/>
              </p14:nvContentPartPr>
              <p14:xfrm>
                <a:off x="364878" y="1731639"/>
                <a:ext cx="585360" cy="437760"/>
              </p14:xfrm>
            </p:contentPart>
          </mc:Choice>
          <mc:Fallback xmlns="">
            <p:pic>
              <p:nvPicPr>
                <p:cNvPr id="219" name="Freihand 218">
                  <a:extLst>
                    <a:ext uri="{FF2B5EF4-FFF2-40B4-BE49-F238E27FC236}">
                      <a16:creationId xmlns:a16="http://schemas.microsoft.com/office/drawing/2014/main" id="{82BC1A07-84CA-41D0-80B4-F3F4CB3AFA02}"/>
                    </a:ext>
                  </a:extLst>
                </p:cNvPr>
                <p:cNvPicPr/>
                <p:nvPr/>
              </p:nvPicPr>
              <p:blipFill>
                <a:blip r:embed="rId499"/>
                <a:stretch>
                  <a:fillRect/>
                </a:stretch>
              </p:blipFill>
              <p:spPr>
                <a:xfrm>
                  <a:off x="360558" y="1727319"/>
                  <a:ext cx="594000" cy="4464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00">
            <p14:nvContentPartPr>
              <p14:cNvPr id="233" name="Freihand 232">
                <a:extLst>
                  <a:ext uri="{FF2B5EF4-FFF2-40B4-BE49-F238E27FC236}">
                    <a16:creationId xmlns:a16="http://schemas.microsoft.com/office/drawing/2014/main" id="{DA52727B-ED19-437A-8080-9BE3B59062A7}"/>
                  </a:ext>
                </a:extLst>
              </p14:cNvPr>
              <p14:cNvContentPartPr/>
              <p14:nvPr/>
            </p14:nvContentPartPr>
            <p14:xfrm>
              <a:off x="7455798" y="1972479"/>
              <a:ext cx="360360" cy="41760"/>
            </p14:xfrm>
          </p:contentPart>
        </mc:Choice>
        <mc:Fallback xmlns="">
          <p:pic>
            <p:nvPicPr>
              <p:cNvPr id="233" name="Freihand 232">
                <a:extLst>
                  <a:ext uri="{FF2B5EF4-FFF2-40B4-BE49-F238E27FC236}">
                    <a16:creationId xmlns:a16="http://schemas.microsoft.com/office/drawing/2014/main" id="{DA52727B-ED19-437A-8080-9BE3B59062A7}"/>
                  </a:ext>
                </a:extLst>
              </p:cNvPr>
              <p:cNvPicPr/>
              <p:nvPr/>
            </p:nvPicPr>
            <p:blipFill>
              <a:blip r:embed="rId501"/>
              <a:stretch>
                <a:fillRect/>
              </a:stretch>
            </p:blipFill>
            <p:spPr>
              <a:xfrm>
                <a:off x="7451478" y="1968159"/>
                <a:ext cx="369000" cy="50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2">
            <p14:nvContentPartPr>
              <p14:cNvPr id="241" name="Freihand 240">
                <a:extLst>
                  <a:ext uri="{FF2B5EF4-FFF2-40B4-BE49-F238E27FC236}">
                    <a16:creationId xmlns:a16="http://schemas.microsoft.com/office/drawing/2014/main" id="{B800E2A7-77FD-4628-A61A-2A4EFD3C99DF}"/>
                  </a:ext>
                </a:extLst>
              </p14:cNvPr>
              <p14:cNvContentPartPr/>
              <p14:nvPr/>
            </p14:nvContentPartPr>
            <p14:xfrm>
              <a:off x="8360838" y="2059959"/>
              <a:ext cx="367200" cy="27360"/>
            </p14:xfrm>
          </p:contentPart>
        </mc:Choice>
        <mc:Fallback xmlns="">
          <p:pic>
            <p:nvPicPr>
              <p:cNvPr id="241" name="Freihand 240">
                <a:extLst>
                  <a:ext uri="{FF2B5EF4-FFF2-40B4-BE49-F238E27FC236}">
                    <a16:creationId xmlns:a16="http://schemas.microsoft.com/office/drawing/2014/main" id="{B800E2A7-77FD-4628-A61A-2A4EFD3C99DF}"/>
                  </a:ext>
                </a:extLst>
              </p:cNvPr>
              <p:cNvPicPr/>
              <p:nvPr/>
            </p:nvPicPr>
            <p:blipFill>
              <a:blip r:embed="rId503"/>
              <a:stretch>
                <a:fillRect/>
              </a:stretch>
            </p:blipFill>
            <p:spPr>
              <a:xfrm>
                <a:off x="8356518" y="2055639"/>
                <a:ext cx="375840" cy="36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4">
            <p14:nvContentPartPr>
              <p14:cNvPr id="244" name="Freihand 243">
                <a:extLst>
                  <a:ext uri="{FF2B5EF4-FFF2-40B4-BE49-F238E27FC236}">
                    <a16:creationId xmlns:a16="http://schemas.microsoft.com/office/drawing/2014/main" id="{A1CFD12A-4E08-440A-B589-702994A69EC4}"/>
                  </a:ext>
                </a:extLst>
              </p14:cNvPr>
              <p14:cNvContentPartPr/>
              <p14:nvPr/>
            </p14:nvContentPartPr>
            <p14:xfrm>
              <a:off x="8354718" y="2074719"/>
              <a:ext cx="354960" cy="34560"/>
            </p14:xfrm>
          </p:contentPart>
        </mc:Choice>
        <mc:Fallback xmlns="">
          <p:pic>
            <p:nvPicPr>
              <p:cNvPr id="244" name="Freihand 243">
                <a:extLst>
                  <a:ext uri="{FF2B5EF4-FFF2-40B4-BE49-F238E27FC236}">
                    <a16:creationId xmlns:a16="http://schemas.microsoft.com/office/drawing/2014/main" id="{A1CFD12A-4E08-440A-B589-702994A69EC4}"/>
                  </a:ext>
                </a:extLst>
              </p:cNvPr>
              <p:cNvPicPr/>
              <p:nvPr/>
            </p:nvPicPr>
            <p:blipFill>
              <a:blip r:embed="rId505"/>
              <a:stretch>
                <a:fillRect/>
              </a:stretch>
            </p:blipFill>
            <p:spPr>
              <a:xfrm>
                <a:off x="8350398" y="2070399"/>
                <a:ext cx="363600" cy="4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6">
            <p14:nvContentPartPr>
              <p14:cNvPr id="283" name="Freihand 282">
                <a:extLst>
                  <a:ext uri="{FF2B5EF4-FFF2-40B4-BE49-F238E27FC236}">
                    <a16:creationId xmlns:a16="http://schemas.microsoft.com/office/drawing/2014/main" id="{73300D02-2471-44B7-A690-D1F1F89F496B}"/>
                  </a:ext>
                </a:extLst>
              </p14:cNvPr>
              <p14:cNvContentPartPr/>
              <p14:nvPr/>
            </p14:nvContentPartPr>
            <p14:xfrm>
              <a:off x="478278" y="2439759"/>
              <a:ext cx="345240" cy="32400"/>
            </p14:xfrm>
          </p:contentPart>
        </mc:Choice>
        <mc:Fallback xmlns="">
          <p:pic>
            <p:nvPicPr>
              <p:cNvPr id="283" name="Freihand 282">
                <a:extLst>
                  <a:ext uri="{FF2B5EF4-FFF2-40B4-BE49-F238E27FC236}">
                    <a16:creationId xmlns:a16="http://schemas.microsoft.com/office/drawing/2014/main" id="{73300D02-2471-44B7-A690-D1F1F89F496B}"/>
                  </a:ext>
                </a:extLst>
              </p:cNvPr>
              <p:cNvPicPr/>
              <p:nvPr/>
            </p:nvPicPr>
            <p:blipFill>
              <a:blip r:embed="rId507"/>
              <a:stretch>
                <a:fillRect/>
              </a:stretch>
            </p:blipFill>
            <p:spPr>
              <a:xfrm>
                <a:off x="473958" y="2435439"/>
                <a:ext cx="353880" cy="41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08">
            <p14:nvContentPartPr>
              <p14:cNvPr id="284" name="Freihand 283">
                <a:extLst>
                  <a:ext uri="{FF2B5EF4-FFF2-40B4-BE49-F238E27FC236}">
                    <a16:creationId xmlns:a16="http://schemas.microsoft.com/office/drawing/2014/main" id="{9B8F34B5-85C0-47C4-94F8-98C525178277}"/>
                  </a:ext>
                </a:extLst>
              </p14:cNvPr>
              <p14:cNvContentPartPr/>
              <p14:nvPr/>
            </p14:nvContentPartPr>
            <p14:xfrm>
              <a:off x="2183958" y="2399079"/>
              <a:ext cx="339120" cy="52560"/>
            </p14:xfrm>
          </p:contentPart>
        </mc:Choice>
        <mc:Fallback xmlns="">
          <p:pic>
            <p:nvPicPr>
              <p:cNvPr id="284" name="Freihand 283">
                <a:extLst>
                  <a:ext uri="{FF2B5EF4-FFF2-40B4-BE49-F238E27FC236}">
                    <a16:creationId xmlns:a16="http://schemas.microsoft.com/office/drawing/2014/main" id="{9B8F34B5-85C0-47C4-94F8-98C525178277}"/>
                  </a:ext>
                </a:extLst>
              </p:cNvPr>
              <p:cNvPicPr/>
              <p:nvPr/>
            </p:nvPicPr>
            <p:blipFill>
              <a:blip r:embed="rId509"/>
              <a:stretch>
                <a:fillRect/>
              </a:stretch>
            </p:blipFill>
            <p:spPr>
              <a:xfrm>
                <a:off x="2179638" y="2394759"/>
                <a:ext cx="347760" cy="61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0">
            <p14:nvContentPartPr>
              <p14:cNvPr id="285" name="Freihand 284">
                <a:extLst>
                  <a:ext uri="{FF2B5EF4-FFF2-40B4-BE49-F238E27FC236}">
                    <a16:creationId xmlns:a16="http://schemas.microsoft.com/office/drawing/2014/main" id="{81885403-44F3-47DA-A5FA-CF380DB09CCC}"/>
                  </a:ext>
                </a:extLst>
              </p14:cNvPr>
              <p14:cNvContentPartPr/>
              <p14:nvPr/>
            </p14:nvContentPartPr>
            <p14:xfrm>
              <a:off x="1373238" y="2066439"/>
              <a:ext cx="412200" cy="31680"/>
            </p14:xfrm>
          </p:contentPart>
        </mc:Choice>
        <mc:Fallback xmlns="">
          <p:pic>
            <p:nvPicPr>
              <p:cNvPr id="285" name="Freihand 284">
                <a:extLst>
                  <a:ext uri="{FF2B5EF4-FFF2-40B4-BE49-F238E27FC236}">
                    <a16:creationId xmlns:a16="http://schemas.microsoft.com/office/drawing/2014/main" id="{81885403-44F3-47DA-A5FA-CF380DB09CCC}"/>
                  </a:ext>
                </a:extLst>
              </p:cNvPr>
              <p:cNvPicPr/>
              <p:nvPr/>
            </p:nvPicPr>
            <p:blipFill>
              <a:blip r:embed="rId511"/>
              <a:stretch>
                <a:fillRect/>
              </a:stretch>
            </p:blipFill>
            <p:spPr>
              <a:xfrm>
                <a:off x="1368918" y="2062119"/>
                <a:ext cx="420840" cy="4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2">
            <p14:nvContentPartPr>
              <p14:cNvPr id="286" name="Freihand 285">
                <a:extLst>
                  <a:ext uri="{FF2B5EF4-FFF2-40B4-BE49-F238E27FC236}">
                    <a16:creationId xmlns:a16="http://schemas.microsoft.com/office/drawing/2014/main" id="{2335976A-F0F6-45F6-9D7A-BEF44FB59AD0}"/>
                  </a:ext>
                </a:extLst>
              </p14:cNvPr>
              <p14:cNvContentPartPr/>
              <p14:nvPr/>
            </p14:nvContentPartPr>
            <p14:xfrm>
              <a:off x="3936078" y="2430759"/>
              <a:ext cx="375120" cy="79560"/>
            </p14:xfrm>
          </p:contentPart>
        </mc:Choice>
        <mc:Fallback xmlns="">
          <p:pic>
            <p:nvPicPr>
              <p:cNvPr id="286" name="Freihand 285">
                <a:extLst>
                  <a:ext uri="{FF2B5EF4-FFF2-40B4-BE49-F238E27FC236}">
                    <a16:creationId xmlns:a16="http://schemas.microsoft.com/office/drawing/2014/main" id="{2335976A-F0F6-45F6-9D7A-BEF44FB59AD0}"/>
                  </a:ext>
                </a:extLst>
              </p:cNvPr>
              <p:cNvPicPr/>
              <p:nvPr/>
            </p:nvPicPr>
            <p:blipFill>
              <a:blip r:embed="rId513"/>
              <a:stretch>
                <a:fillRect/>
              </a:stretch>
            </p:blipFill>
            <p:spPr>
              <a:xfrm>
                <a:off x="3931758" y="2426439"/>
                <a:ext cx="38376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14">
            <p14:nvContentPartPr>
              <p14:cNvPr id="287" name="Freihand 286">
                <a:extLst>
                  <a:ext uri="{FF2B5EF4-FFF2-40B4-BE49-F238E27FC236}">
                    <a16:creationId xmlns:a16="http://schemas.microsoft.com/office/drawing/2014/main" id="{D56EF6EA-99D4-45CE-9900-D95495DE91C8}"/>
                  </a:ext>
                </a:extLst>
              </p14:cNvPr>
              <p14:cNvContentPartPr/>
              <p14:nvPr/>
            </p14:nvContentPartPr>
            <p14:xfrm>
              <a:off x="3115278" y="2122599"/>
              <a:ext cx="321480" cy="43200"/>
            </p14:xfrm>
          </p:contentPart>
        </mc:Choice>
        <mc:Fallback xmlns="">
          <p:pic>
            <p:nvPicPr>
              <p:cNvPr id="287" name="Freihand 286">
                <a:extLst>
                  <a:ext uri="{FF2B5EF4-FFF2-40B4-BE49-F238E27FC236}">
                    <a16:creationId xmlns:a16="http://schemas.microsoft.com/office/drawing/2014/main" id="{D56EF6EA-99D4-45CE-9900-D95495DE91C8}"/>
                  </a:ext>
                </a:extLst>
              </p:cNvPr>
              <p:cNvPicPr/>
              <p:nvPr/>
            </p:nvPicPr>
            <p:blipFill>
              <a:blip r:embed="rId515"/>
              <a:stretch>
                <a:fillRect/>
              </a:stretch>
            </p:blipFill>
            <p:spPr>
              <a:xfrm>
                <a:off x="3110958" y="2118279"/>
                <a:ext cx="330120" cy="51840"/>
              </a:xfrm>
              <a:prstGeom prst="rect">
                <a:avLst/>
              </a:prstGeom>
            </p:spPr>
          </p:pic>
        </mc:Fallback>
      </mc:AlternateContent>
      <p:grpSp>
        <p:nvGrpSpPr>
          <p:cNvPr id="328" name="Gruppieren 327">
            <a:extLst>
              <a:ext uri="{FF2B5EF4-FFF2-40B4-BE49-F238E27FC236}">
                <a16:creationId xmlns:a16="http://schemas.microsoft.com/office/drawing/2014/main" id="{8CC6B669-DCC0-459A-BC57-A38BE1BC9D43}"/>
              </a:ext>
            </a:extLst>
          </p:cNvPr>
          <p:cNvGrpSpPr/>
          <p:nvPr/>
        </p:nvGrpSpPr>
        <p:grpSpPr>
          <a:xfrm>
            <a:off x="7388838" y="2514279"/>
            <a:ext cx="397080" cy="197280"/>
            <a:chOff x="7388838" y="2514279"/>
            <a:chExt cx="39708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16">
              <p14:nvContentPartPr>
                <p14:cNvPr id="319" name="Freihand 318">
                  <a:extLst>
                    <a:ext uri="{FF2B5EF4-FFF2-40B4-BE49-F238E27FC236}">
                      <a16:creationId xmlns:a16="http://schemas.microsoft.com/office/drawing/2014/main" id="{4C9F3E27-8A24-4A48-BE64-903FA09762C6}"/>
                    </a:ext>
                  </a:extLst>
                </p14:cNvPr>
                <p14:cNvContentPartPr/>
                <p14:nvPr/>
              </p14:nvContentPartPr>
              <p14:xfrm>
                <a:off x="7388838" y="2568279"/>
                <a:ext cx="88560" cy="143280"/>
              </p14:xfrm>
            </p:contentPart>
          </mc:Choice>
          <mc:Fallback xmlns="">
            <p:pic>
              <p:nvPicPr>
                <p:cNvPr id="319" name="Freihand 318">
                  <a:extLst>
                    <a:ext uri="{FF2B5EF4-FFF2-40B4-BE49-F238E27FC236}">
                      <a16:creationId xmlns:a16="http://schemas.microsoft.com/office/drawing/2014/main" id="{4C9F3E27-8A24-4A48-BE64-903FA09762C6}"/>
                    </a:ext>
                  </a:extLst>
                </p:cNvPr>
                <p:cNvPicPr/>
                <p:nvPr/>
              </p:nvPicPr>
              <p:blipFill>
                <a:blip r:embed="rId517"/>
                <a:stretch>
                  <a:fillRect/>
                </a:stretch>
              </p:blipFill>
              <p:spPr>
                <a:xfrm>
                  <a:off x="7384518" y="2563959"/>
                  <a:ext cx="97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8">
              <p14:nvContentPartPr>
                <p14:cNvPr id="320" name="Freihand 319">
                  <a:extLst>
                    <a:ext uri="{FF2B5EF4-FFF2-40B4-BE49-F238E27FC236}">
                      <a16:creationId xmlns:a16="http://schemas.microsoft.com/office/drawing/2014/main" id="{C90A2E1C-31A2-43BC-8D45-3CB4DFF19610}"/>
                    </a:ext>
                  </a:extLst>
                </p14:cNvPr>
                <p14:cNvContentPartPr/>
                <p14:nvPr/>
              </p14:nvContentPartPr>
              <p14:xfrm>
                <a:off x="7407198" y="2514279"/>
                <a:ext cx="141120" cy="33480"/>
              </p14:xfrm>
            </p:contentPart>
          </mc:Choice>
          <mc:Fallback xmlns="">
            <p:pic>
              <p:nvPicPr>
                <p:cNvPr id="320" name="Freihand 319">
                  <a:extLst>
                    <a:ext uri="{FF2B5EF4-FFF2-40B4-BE49-F238E27FC236}">
                      <a16:creationId xmlns:a16="http://schemas.microsoft.com/office/drawing/2014/main" id="{C90A2E1C-31A2-43BC-8D45-3CB4DFF19610}"/>
                    </a:ext>
                  </a:extLst>
                </p:cNvPr>
                <p:cNvPicPr/>
                <p:nvPr/>
              </p:nvPicPr>
              <p:blipFill>
                <a:blip r:embed="rId519"/>
                <a:stretch>
                  <a:fillRect/>
                </a:stretch>
              </p:blipFill>
              <p:spPr>
                <a:xfrm>
                  <a:off x="7402878" y="2509959"/>
                  <a:ext cx="149760" cy="4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0">
              <p14:nvContentPartPr>
                <p14:cNvPr id="321" name="Freihand 320">
                  <a:extLst>
                    <a:ext uri="{FF2B5EF4-FFF2-40B4-BE49-F238E27FC236}">
                      <a16:creationId xmlns:a16="http://schemas.microsoft.com/office/drawing/2014/main" id="{EA1B1885-3888-4725-95F6-CDC4581C9E1C}"/>
                    </a:ext>
                  </a:extLst>
                </p14:cNvPr>
                <p14:cNvContentPartPr/>
                <p14:nvPr/>
              </p14:nvContentPartPr>
              <p14:xfrm>
                <a:off x="7554438" y="2527599"/>
                <a:ext cx="91080" cy="150840"/>
              </p14:xfrm>
            </p:contentPart>
          </mc:Choice>
          <mc:Fallback xmlns="">
            <p:pic>
              <p:nvPicPr>
                <p:cNvPr id="321" name="Freihand 320">
                  <a:extLst>
                    <a:ext uri="{FF2B5EF4-FFF2-40B4-BE49-F238E27FC236}">
                      <a16:creationId xmlns:a16="http://schemas.microsoft.com/office/drawing/2014/main" id="{EA1B1885-3888-4725-95F6-CDC4581C9E1C}"/>
                    </a:ext>
                  </a:extLst>
                </p:cNvPr>
                <p:cNvPicPr/>
                <p:nvPr/>
              </p:nvPicPr>
              <p:blipFill>
                <a:blip r:embed="rId521"/>
                <a:stretch>
                  <a:fillRect/>
                </a:stretch>
              </p:blipFill>
              <p:spPr>
                <a:xfrm>
                  <a:off x="7550118" y="2523279"/>
                  <a:ext cx="9972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2">
              <p14:nvContentPartPr>
                <p14:cNvPr id="322" name="Freihand 321">
                  <a:extLst>
                    <a:ext uri="{FF2B5EF4-FFF2-40B4-BE49-F238E27FC236}">
                      <a16:creationId xmlns:a16="http://schemas.microsoft.com/office/drawing/2014/main" id="{46999F02-3CBF-4C92-846F-6991089D65B6}"/>
                    </a:ext>
                  </a:extLst>
                </p14:cNvPr>
                <p14:cNvContentPartPr/>
                <p14:nvPr/>
              </p14:nvContentPartPr>
              <p14:xfrm>
                <a:off x="7707798" y="2565039"/>
                <a:ext cx="78120" cy="88200"/>
              </p14:xfrm>
            </p:contentPart>
          </mc:Choice>
          <mc:Fallback xmlns="">
            <p:pic>
              <p:nvPicPr>
                <p:cNvPr id="322" name="Freihand 321">
                  <a:extLst>
                    <a:ext uri="{FF2B5EF4-FFF2-40B4-BE49-F238E27FC236}">
                      <a16:creationId xmlns:a16="http://schemas.microsoft.com/office/drawing/2014/main" id="{46999F02-3CBF-4C92-846F-6991089D65B6}"/>
                    </a:ext>
                  </a:extLst>
                </p:cNvPr>
                <p:cNvPicPr/>
                <p:nvPr/>
              </p:nvPicPr>
              <p:blipFill>
                <a:blip r:embed="rId523"/>
                <a:stretch>
                  <a:fillRect/>
                </a:stretch>
              </p:blipFill>
              <p:spPr>
                <a:xfrm>
                  <a:off x="7703478" y="2560719"/>
                  <a:ext cx="86760" cy="9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7" name="Gruppieren 326">
            <a:extLst>
              <a:ext uri="{FF2B5EF4-FFF2-40B4-BE49-F238E27FC236}">
                <a16:creationId xmlns:a16="http://schemas.microsoft.com/office/drawing/2014/main" id="{69245F9F-4ABA-4E90-8718-87C2836DA4E3}"/>
              </a:ext>
            </a:extLst>
          </p:cNvPr>
          <p:cNvGrpSpPr/>
          <p:nvPr/>
        </p:nvGrpSpPr>
        <p:grpSpPr>
          <a:xfrm>
            <a:off x="7380918" y="2843319"/>
            <a:ext cx="496440" cy="195840"/>
            <a:chOff x="7380918" y="2843319"/>
            <a:chExt cx="496440" cy="195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24">
              <p14:nvContentPartPr>
                <p14:cNvPr id="323" name="Freihand 322">
                  <a:extLst>
                    <a:ext uri="{FF2B5EF4-FFF2-40B4-BE49-F238E27FC236}">
                      <a16:creationId xmlns:a16="http://schemas.microsoft.com/office/drawing/2014/main" id="{76FD27D3-FB1F-467C-8BC1-042ED00136A4}"/>
                    </a:ext>
                  </a:extLst>
                </p14:cNvPr>
                <p14:cNvContentPartPr/>
                <p14:nvPr/>
              </p14:nvContentPartPr>
              <p14:xfrm>
                <a:off x="7380918" y="2862039"/>
                <a:ext cx="93960" cy="167400"/>
              </p14:xfrm>
            </p:contentPart>
          </mc:Choice>
          <mc:Fallback xmlns="">
            <p:pic>
              <p:nvPicPr>
                <p:cNvPr id="323" name="Freihand 322">
                  <a:extLst>
                    <a:ext uri="{FF2B5EF4-FFF2-40B4-BE49-F238E27FC236}">
                      <a16:creationId xmlns:a16="http://schemas.microsoft.com/office/drawing/2014/main" id="{76FD27D3-FB1F-467C-8BC1-042ED00136A4}"/>
                    </a:ext>
                  </a:extLst>
                </p:cNvPr>
                <p:cNvPicPr/>
                <p:nvPr/>
              </p:nvPicPr>
              <p:blipFill>
                <a:blip r:embed="rId525"/>
                <a:stretch>
                  <a:fillRect/>
                </a:stretch>
              </p:blipFill>
              <p:spPr>
                <a:xfrm>
                  <a:off x="7376598" y="2857719"/>
                  <a:ext cx="10260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6">
              <p14:nvContentPartPr>
                <p14:cNvPr id="324" name="Freihand 323">
                  <a:extLst>
                    <a:ext uri="{FF2B5EF4-FFF2-40B4-BE49-F238E27FC236}">
                      <a16:creationId xmlns:a16="http://schemas.microsoft.com/office/drawing/2014/main" id="{FBEEF5E5-05E2-4E08-A647-7EF474F28C34}"/>
                    </a:ext>
                  </a:extLst>
                </p14:cNvPr>
                <p14:cNvContentPartPr/>
                <p14:nvPr/>
              </p14:nvContentPartPr>
              <p14:xfrm>
                <a:off x="7557318" y="2880759"/>
                <a:ext cx="78840" cy="158400"/>
              </p14:xfrm>
            </p:contentPart>
          </mc:Choice>
          <mc:Fallback xmlns="">
            <p:pic>
              <p:nvPicPr>
                <p:cNvPr id="324" name="Freihand 323">
                  <a:extLst>
                    <a:ext uri="{FF2B5EF4-FFF2-40B4-BE49-F238E27FC236}">
                      <a16:creationId xmlns:a16="http://schemas.microsoft.com/office/drawing/2014/main" id="{FBEEF5E5-05E2-4E08-A647-7EF474F28C34}"/>
                    </a:ext>
                  </a:extLst>
                </p:cNvPr>
                <p:cNvPicPr/>
                <p:nvPr/>
              </p:nvPicPr>
              <p:blipFill>
                <a:blip r:embed="rId527"/>
                <a:stretch>
                  <a:fillRect/>
                </a:stretch>
              </p:blipFill>
              <p:spPr>
                <a:xfrm>
                  <a:off x="7552998" y="2876439"/>
                  <a:ext cx="87480" cy="16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8">
              <p14:nvContentPartPr>
                <p14:cNvPr id="325" name="Freihand 324">
                  <a:extLst>
                    <a:ext uri="{FF2B5EF4-FFF2-40B4-BE49-F238E27FC236}">
                      <a16:creationId xmlns:a16="http://schemas.microsoft.com/office/drawing/2014/main" id="{B4DEF871-CDE4-4D83-A9A1-9F0C1D86C98E}"/>
                    </a:ext>
                  </a:extLst>
                </p14:cNvPr>
                <p14:cNvContentPartPr/>
                <p14:nvPr/>
              </p14:nvContentPartPr>
              <p14:xfrm>
                <a:off x="7562358" y="2856999"/>
                <a:ext cx="125640" cy="28080"/>
              </p14:xfrm>
            </p:contentPart>
          </mc:Choice>
          <mc:Fallback xmlns="">
            <p:pic>
              <p:nvPicPr>
                <p:cNvPr id="325" name="Freihand 324">
                  <a:extLst>
                    <a:ext uri="{FF2B5EF4-FFF2-40B4-BE49-F238E27FC236}">
                      <a16:creationId xmlns:a16="http://schemas.microsoft.com/office/drawing/2014/main" id="{B4DEF871-CDE4-4D83-A9A1-9F0C1D86C98E}"/>
                    </a:ext>
                  </a:extLst>
                </p:cNvPr>
                <p:cNvPicPr/>
                <p:nvPr/>
              </p:nvPicPr>
              <p:blipFill>
                <a:blip r:embed="rId529"/>
                <a:stretch>
                  <a:fillRect/>
                </a:stretch>
              </p:blipFill>
              <p:spPr>
                <a:xfrm>
                  <a:off x="7558038" y="2852679"/>
                  <a:ext cx="13428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0">
              <p14:nvContentPartPr>
                <p14:cNvPr id="326" name="Freihand 325">
                  <a:extLst>
                    <a:ext uri="{FF2B5EF4-FFF2-40B4-BE49-F238E27FC236}">
                      <a16:creationId xmlns:a16="http://schemas.microsoft.com/office/drawing/2014/main" id="{02D76E39-6FDC-417D-A363-57141E1973CB}"/>
                    </a:ext>
                  </a:extLst>
                </p14:cNvPr>
                <p14:cNvContentPartPr/>
                <p14:nvPr/>
              </p14:nvContentPartPr>
              <p14:xfrm>
                <a:off x="7765038" y="2843319"/>
                <a:ext cx="112320" cy="174960"/>
              </p14:xfrm>
            </p:contentPart>
          </mc:Choice>
          <mc:Fallback xmlns="">
            <p:pic>
              <p:nvPicPr>
                <p:cNvPr id="326" name="Freihand 325">
                  <a:extLst>
                    <a:ext uri="{FF2B5EF4-FFF2-40B4-BE49-F238E27FC236}">
                      <a16:creationId xmlns:a16="http://schemas.microsoft.com/office/drawing/2014/main" id="{02D76E39-6FDC-417D-A363-57141E1973CB}"/>
                    </a:ext>
                  </a:extLst>
                </p:cNvPr>
                <p:cNvPicPr/>
                <p:nvPr/>
              </p:nvPicPr>
              <p:blipFill>
                <a:blip r:embed="rId531"/>
                <a:stretch>
                  <a:fillRect/>
                </a:stretch>
              </p:blipFill>
              <p:spPr>
                <a:xfrm>
                  <a:off x="7760718" y="2838999"/>
                  <a:ext cx="120960" cy="18360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32">
            <p14:nvContentPartPr>
              <p14:cNvPr id="337" name="Freihand 336">
                <a:extLst>
                  <a:ext uri="{FF2B5EF4-FFF2-40B4-BE49-F238E27FC236}">
                    <a16:creationId xmlns:a16="http://schemas.microsoft.com/office/drawing/2014/main" id="{77B6347E-BD06-4A51-B848-39AD420A67AB}"/>
                  </a:ext>
                </a:extLst>
              </p14:cNvPr>
              <p14:cNvContentPartPr/>
              <p14:nvPr/>
            </p14:nvContentPartPr>
            <p14:xfrm>
              <a:off x="8210718" y="1823439"/>
              <a:ext cx="682560" cy="315720"/>
            </p14:xfrm>
          </p:contentPart>
        </mc:Choice>
        <mc:Fallback xmlns="">
          <p:pic>
            <p:nvPicPr>
              <p:cNvPr id="337" name="Freihand 336">
                <a:extLst>
                  <a:ext uri="{FF2B5EF4-FFF2-40B4-BE49-F238E27FC236}">
                    <a16:creationId xmlns:a16="http://schemas.microsoft.com/office/drawing/2014/main" id="{77B6347E-BD06-4A51-B848-39AD420A67AB}"/>
                  </a:ext>
                </a:extLst>
              </p:cNvPr>
              <p:cNvPicPr/>
              <p:nvPr/>
            </p:nvPicPr>
            <p:blipFill>
              <a:blip r:embed="rId533"/>
              <a:stretch>
                <a:fillRect/>
              </a:stretch>
            </p:blipFill>
            <p:spPr>
              <a:xfrm>
                <a:off x="8206398" y="1819119"/>
                <a:ext cx="691200" cy="324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34">
            <p14:nvContentPartPr>
              <p14:cNvPr id="343" name="Freihand 342">
                <a:extLst>
                  <a:ext uri="{FF2B5EF4-FFF2-40B4-BE49-F238E27FC236}">
                    <a16:creationId xmlns:a16="http://schemas.microsoft.com/office/drawing/2014/main" id="{4A3741DC-B513-4D17-B285-272C7C5852E6}"/>
                  </a:ext>
                </a:extLst>
              </p14:cNvPr>
              <p14:cNvContentPartPr/>
              <p14:nvPr/>
            </p14:nvContentPartPr>
            <p14:xfrm>
              <a:off x="4809078" y="4756719"/>
              <a:ext cx="50760" cy="33120"/>
            </p14:xfrm>
          </p:contentPart>
        </mc:Choice>
        <mc:Fallback xmlns="">
          <p:pic>
            <p:nvPicPr>
              <p:cNvPr id="343" name="Freihand 342">
                <a:extLst>
                  <a:ext uri="{FF2B5EF4-FFF2-40B4-BE49-F238E27FC236}">
                    <a16:creationId xmlns:a16="http://schemas.microsoft.com/office/drawing/2014/main" id="{4A3741DC-B513-4D17-B285-272C7C5852E6}"/>
                  </a:ext>
                </a:extLst>
              </p:cNvPr>
              <p:cNvPicPr/>
              <p:nvPr/>
            </p:nvPicPr>
            <p:blipFill>
              <a:blip r:embed="rId535"/>
              <a:stretch>
                <a:fillRect/>
              </a:stretch>
            </p:blipFill>
            <p:spPr>
              <a:xfrm>
                <a:off x="4804758" y="4752399"/>
                <a:ext cx="59400" cy="41760"/>
              </a:xfrm>
              <a:prstGeom prst="rect">
                <a:avLst/>
              </a:prstGeom>
            </p:spPr>
          </p:pic>
        </mc:Fallback>
      </mc:AlternateContent>
      <p:grpSp>
        <p:nvGrpSpPr>
          <p:cNvPr id="345" name="Gruppieren 344">
            <a:extLst>
              <a:ext uri="{FF2B5EF4-FFF2-40B4-BE49-F238E27FC236}">
                <a16:creationId xmlns:a16="http://schemas.microsoft.com/office/drawing/2014/main" id="{A0065B65-A76A-4807-A86C-E1061A5F1B1E}"/>
              </a:ext>
            </a:extLst>
          </p:cNvPr>
          <p:cNvGrpSpPr/>
          <p:nvPr/>
        </p:nvGrpSpPr>
        <p:grpSpPr>
          <a:xfrm>
            <a:off x="7221078" y="2103519"/>
            <a:ext cx="625320" cy="329040"/>
            <a:chOff x="7221078" y="2103519"/>
            <a:chExt cx="625320" cy="329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36">
              <p14:nvContentPartPr>
                <p14:cNvPr id="252" name="Freihand 251">
                  <a:extLst>
                    <a:ext uri="{FF2B5EF4-FFF2-40B4-BE49-F238E27FC236}">
                      <a16:creationId xmlns:a16="http://schemas.microsoft.com/office/drawing/2014/main" id="{A17C8077-4B58-4380-9B17-AAD9246FADE7}"/>
                    </a:ext>
                  </a:extLst>
                </p14:cNvPr>
                <p14:cNvContentPartPr/>
                <p14:nvPr/>
              </p14:nvContentPartPr>
              <p14:xfrm>
                <a:off x="7299198" y="2164359"/>
                <a:ext cx="56160" cy="87480"/>
              </p14:xfrm>
            </p:contentPart>
          </mc:Choice>
          <mc:Fallback xmlns="">
            <p:pic>
              <p:nvPicPr>
                <p:cNvPr id="252" name="Freihand 251">
                  <a:extLst>
                    <a:ext uri="{FF2B5EF4-FFF2-40B4-BE49-F238E27FC236}">
                      <a16:creationId xmlns:a16="http://schemas.microsoft.com/office/drawing/2014/main" id="{A17C8077-4B58-4380-9B17-AAD9246FADE7}"/>
                    </a:ext>
                  </a:extLst>
                </p:cNvPr>
                <p:cNvPicPr/>
                <p:nvPr/>
              </p:nvPicPr>
              <p:blipFill>
                <a:blip r:embed="rId537"/>
                <a:stretch>
                  <a:fillRect/>
                </a:stretch>
              </p:blipFill>
              <p:spPr>
                <a:xfrm>
                  <a:off x="7294878" y="2160039"/>
                  <a:ext cx="6480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8">
              <p14:nvContentPartPr>
                <p14:cNvPr id="266" name="Freihand 265">
                  <a:extLst>
                    <a:ext uri="{FF2B5EF4-FFF2-40B4-BE49-F238E27FC236}">
                      <a16:creationId xmlns:a16="http://schemas.microsoft.com/office/drawing/2014/main" id="{AA859565-FDA3-49D4-BAD8-62013305F88A}"/>
                    </a:ext>
                  </a:extLst>
                </p14:cNvPr>
                <p14:cNvContentPartPr/>
                <p14:nvPr/>
              </p14:nvContentPartPr>
              <p14:xfrm>
                <a:off x="7221078" y="2103519"/>
                <a:ext cx="195480" cy="161280"/>
              </p14:xfrm>
            </p:contentPart>
          </mc:Choice>
          <mc:Fallback xmlns="">
            <p:pic>
              <p:nvPicPr>
                <p:cNvPr id="266" name="Freihand 265">
                  <a:extLst>
                    <a:ext uri="{FF2B5EF4-FFF2-40B4-BE49-F238E27FC236}">
                      <a16:creationId xmlns:a16="http://schemas.microsoft.com/office/drawing/2014/main" id="{AA859565-FDA3-49D4-BAD8-62013305F88A}"/>
                    </a:ext>
                  </a:extLst>
                </p:cNvPr>
                <p:cNvPicPr/>
                <p:nvPr/>
              </p:nvPicPr>
              <p:blipFill>
                <a:blip r:embed="rId539"/>
                <a:stretch>
                  <a:fillRect/>
                </a:stretch>
              </p:blipFill>
              <p:spPr>
                <a:xfrm>
                  <a:off x="7216758" y="2099199"/>
                  <a:ext cx="20412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0">
              <p14:nvContentPartPr>
                <p14:cNvPr id="314" name="Freihand 313">
                  <a:extLst>
                    <a:ext uri="{FF2B5EF4-FFF2-40B4-BE49-F238E27FC236}">
                      <a16:creationId xmlns:a16="http://schemas.microsoft.com/office/drawing/2014/main" id="{33427C55-DE86-429B-958D-9637986C2824}"/>
                    </a:ext>
                  </a:extLst>
                </p14:cNvPr>
                <p14:cNvContentPartPr/>
                <p14:nvPr/>
              </p14:nvContentPartPr>
              <p14:xfrm>
                <a:off x="7426278" y="2245359"/>
                <a:ext cx="88560" cy="148680"/>
              </p14:xfrm>
            </p:contentPart>
          </mc:Choice>
          <mc:Fallback xmlns="">
            <p:pic>
              <p:nvPicPr>
                <p:cNvPr id="314" name="Freihand 313">
                  <a:extLst>
                    <a:ext uri="{FF2B5EF4-FFF2-40B4-BE49-F238E27FC236}">
                      <a16:creationId xmlns:a16="http://schemas.microsoft.com/office/drawing/2014/main" id="{33427C55-DE86-429B-958D-9637986C2824}"/>
                    </a:ext>
                  </a:extLst>
                </p:cNvPr>
                <p:cNvPicPr/>
                <p:nvPr/>
              </p:nvPicPr>
              <p:blipFill>
                <a:blip r:embed="rId541"/>
                <a:stretch>
                  <a:fillRect/>
                </a:stretch>
              </p:blipFill>
              <p:spPr>
                <a:xfrm>
                  <a:off x="7421958" y="2241039"/>
                  <a:ext cx="9720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2">
              <p14:nvContentPartPr>
                <p14:cNvPr id="315" name="Freihand 314">
                  <a:extLst>
                    <a:ext uri="{FF2B5EF4-FFF2-40B4-BE49-F238E27FC236}">
                      <a16:creationId xmlns:a16="http://schemas.microsoft.com/office/drawing/2014/main" id="{B23251DC-B937-4F3A-B516-DA6FF172A561}"/>
                    </a:ext>
                  </a:extLst>
                </p14:cNvPr>
                <p14:cNvContentPartPr/>
                <p14:nvPr/>
              </p14:nvContentPartPr>
              <p14:xfrm>
                <a:off x="7445358" y="2225919"/>
                <a:ext cx="117360" cy="24480"/>
              </p14:xfrm>
            </p:contentPart>
          </mc:Choice>
          <mc:Fallback xmlns="">
            <p:pic>
              <p:nvPicPr>
                <p:cNvPr id="315" name="Freihand 314">
                  <a:extLst>
                    <a:ext uri="{FF2B5EF4-FFF2-40B4-BE49-F238E27FC236}">
                      <a16:creationId xmlns:a16="http://schemas.microsoft.com/office/drawing/2014/main" id="{B23251DC-B937-4F3A-B516-DA6FF172A561}"/>
                    </a:ext>
                  </a:extLst>
                </p:cNvPr>
                <p:cNvPicPr/>
                <p:nvPr/>
              </p:nvPicPr>
              <p:blipFill>
                <a:blip r:embed="rId543"/>
                <a:stretch>
                  <a:fillRect/>
                </a:stretch>
              </p:blipFill>
              <p:spPr>
                <a:xfrm>
                  <a:off x="7441038" y="2221599"/>
                  <a:ext cx="12600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4">
              <p14:nvContentPartPr>
                <p14:cNvPr id="316" name="Freihand 315">
                  <a:extLst>
                    <a:ext uri="{FF2B5EF4-FFF2-40B4-BE49-F238E27FC236}">
                      <a16:creationId xmlns:a16="http://schemas.microsoft.com/office/drawing/2014/main" id="{E03A8653-A3C7-4289-834E-5DC1A5A1882A}"/>
                    </a:ext>
                  </a:extLst>
                </p14:cNvPr>
                <p14:cNvContentPartPr/>
                <p14:nvPr/>
              </p14:nvContentPartPr>
              <p14:xfrm>
                <a:off x="7599078" y="2245719"/>
                <a:ext cx="90720" cy="124560"/>
              </p14:xfrm>
            </p:contentPart>
          </mc:Choice>
          <mc:Fallback xmlns="">
            <p:pic>
              <p:nvPicPr>
                <p:cNvPr id="316" name="Freihand 315">
                  <a:extLst>
                    <a:ext uri="{FF2B5EF4-FFF2-40B4-BE49-F238E27FC236}">
                      <a16:creationId xmlns:a16="http://schemas.microsoft.com/office/drawing/2014/main" id="{E03A8653-A3C7-4289-834E-5DC1A5A1882A}"/>
                    </a:ext>
                  </a:extLst>
                </p:cNvPr>
                <p:cNvPicPr/>
                <p:nvPr/>
              </p:nvPicPr>
              <p:blipFill>
                <a:blip r:embed="rId545"/>
                <a:stretch>
                  <a:fillRect/>
                </a:stretch>
              </p:blipFill>
              <p:spPr>
                <a:xfrm>
                  <a:off x="7594758" y="2241399"/>
                  <a:ext cx="99360" cy="13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6">
              <p14:nvContentPartPr>
                <p14:cNvPr id="317" name="Freihand 316">
                  <a:extLst>
                    <a:ext uri="{FF2B5EF4-FFF2-40B4-BE49-F238E27FC236}">
                      <a16:creationId xmlns:a16="http://schemas.microsoft.com/office/drawing/2014/main" id="{4E9C0548-F602-43BA-B09F-333B7F5DFF14}"/>
                    </a:ext>
                  </a:extLst>
                </p14:cNvPr>
                <p14:cNvContentPartPr/>
                <p14:nvPr/>
              </p14:nvContentPartPr>
              <p14:xfrm>
                <a:off x="7747758" y="2248959"/>
                <a:ext cx="98640" cy="112680"/>
              </p14:xfrm>
            </p:contentPart>
          </mc:Choice>
          <mc:Fallback xmlns="">
            <p:pic>
              <p:nvPicPr>
                <p:cNvPr id="317" name="Freihand 316">
                  <a:extLst>
                    <a:ext uri="{FF2B5EF4-FFF2-40B4-BE49-F238E27FC236}">
                      <a16:creationId xmlns:a16="http://schemas.microsoft.com/office/drawing/2014/main" id="{4E9C0548-F602-43BA-B09F-333B7F5DFF14}"/>
                    </a:ext>
                  </a:extLst>
                </p:cNvPr>
                <p:cNvPicPr/>
                <p:nvPr/>
              </p:nvPicPr>
              <p:blipFill>
                <a:blip r:embed="rId547"/>
                <a:stretch>
                  <a:fillRect/>
                </a:stretch>
              </p:blipFill>
              <p:spPr>
                <a:xfrm>
                  <a:off x="7743438" y="2244639"/>
                  <a:ext cx="1072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8">
              <p14:nvContentPartPr>
                <p14:cNvPr id="344" name="Freihand 343">
                  <a:extLst>
                    <a:ext uri="{FF2B5EF4-FFF2-40B4-BE49-F238E27FC236}">
                      <a16:creationId xmlns:a16="http://schemas.microsoft.com/office/drawing/2014/main" id="{A9AEB286-5D64-4196-896B-6ABEC2530F0E}"/>
                    </a:ext>
                  </a:extLst>
                </p14:cNvPr>
                <p14:cNvContentPartPr/>
                <p14:nvPr/>
              </p14:nvContentPartPr>
              <p14:xfrm>
                <a:off x="7385958" y="2412039"/>
                <a:ext cx="443520" cy="20520"/>
              </p14:xfrm>
            </p:contentPart>
          </mc:Choice>
          <mc:Fallback xmlns="">
            <p:pic>
              <p:nvPicPr>
                <p:cNvPr id="344" name="Freihand 343">
                  <a:extLst>
                    <a:ext uri="{FF2B5EF4-FFF2-40B4-BE49-F238E27FC236}">
                      <a16:creationId xmlns:a16="http://schemas.microsoft.com/office/drawing/2014/main" id="{A9AEB286-5D64-4196-896B-6ABEC2530F0E}"/>
                    </a:ext>
                  </a:extLst>
                </p:cNvPr>
                <p:cNvPicPr/>
                <p:nvPr/>
              </p:nvPicPr>
              <p:blipFill>
                <a:blip r:embed="rId549"/>
                <a:stretch>
                  <a:fillRect/>
                </a:stretch>
              </p:blipFill>
              <p:spPr>
                <a:xfrm>
                  <a:off x="7381638" y="2407719"/>
                  <a:ext cx="452160" cy="2916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50">
            <p14:nvContentPartPr>
              <p14:cNvPr id="352" name="Freihand 351">
                <a:extLst>
                  <a:ext uri="{FF2B5EF4-FFF2-40B4-BE49-F238E27FC236}">
                    <a16:creationId xmlns:a16="http://schemas.microsoft.com/office/drawing/2014/main" id="{430E959F-350F-4B88-BA86-3D65A14F90C9}"/>
                  </a:ext>
                </a:extLst>
              </p14:cNvPr>
              <p14:cNvContentPartPr/>
              <p14:nvPr/>
            </p14:nvContentPartPr>
            <p14:xfrm>
              <a:off x="4605678" y="1782759"/>
              <a:ext cx="656280" cy="361080"/>
            </p14:xfrm>
          </p:contentPart>
        </mc:Choice>
        <mc:Fallback xmlns="">
          <p:pic>
            <p:nvPicPr>
              <p:cNvPr id="352" name="Freihand 351">
                <a:extLst>
                  <a:ext uri="{FF2B5EF4-FFF2-40B4-BE49-F238E27FC236}">
                    <a16:creationId xmlns:a16="http://schemas.microsoft.com/office/drawing/2014/main" id="{430E959F-350F-4B88-BA86-3D65A14F90C9}"/>
                  </a:ext>
                </a:extLst>
              </p:cNvPr>
              <p:cNvPicPr/>
              <p:nvPr/>
            </p:nvPicPr>
            <p:blipFill>
              <a:blip r:embed="rId551"/>
              <a:stretch>
                <a:fillRect/>
              </a:stretch>
            </p:blipFill>
            <p:spPr>
              <a:xfrm>
                <a:off x="4601358" y="1778439"/>
                <a:ext cx="664920" cy="369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52">
            <p14:nvContentPartPr>
              <p14:cNvPr id="456" name="Freihand 455">
                <a:extLst>
                  <a:ext uri="{FF2B5EF4-FFF2-40B4-BE49-F238E27FC236}">
                    <a16:creationId xmlns:a16="http://schemas.microsoft.com/office/drawing/2014/main" id="{1600091A-232F-4FB1-9A05-4DCFE7213618}"/>
                  </a:ext>
                </a:extLst>
              </p14:cNvPr>
              <p14:cNvContentPartPr/>
              <p14:nvPr/>
            </p14:nvContentPartPr>
            <p14:xfrm>
              <a:off x="9203238" y="2008839"/>
              <a:ext cx="317880" cy="12600"/>
            </p14:xfrm>
          </p:contentPart>
        </mc:Choice>
        <mc:Fallback xmlns="">
          <p:pic>
            <p:nvPicPr>
              <p:cNvPr id="456" name="Freihand 455">
                <a:extLst>
                  <a:ext uri="{FF2B5EF4-FFF2-40B4-BE49-F238E27FC236}">
                    <a16:creationId xmlns:a16="http://schemas.microsoft.com/office/drawing/2014/main" id="{1600091A-232F-4FB1-9A05-4DCFE7213618}"/>
                  </a:ext>
                </a:extLst>
              </p:cNvPr>
              <p:cNvPicPr/>
              <p:nvPr/>
            </p:nvPicPr>
            <p:blipFill>
              <a:blip r:embed="rId553"/>
              <a:stretch>
                <a:fillRect/>
              </a:stretch>
            </p:blipFill>
            <p:spPr>
              <a:xfrm>
                <a:off x="9198918" y="2004519"/>
                <a:ext cx="326520" cy="21240"/>
              </a:xfrm>
              <a:prstGeom prst="rect">
                <a:avLst/>
              </a:prstGeom>
            </p:spPr>
          </p:pic>
        </mc:Fallback>
      </mc:AlternateContent>
      <p:grpSp>
        <p:nvGrpSpPr>
          <p:cNvPr id="568" name="Gruppieren 567">
            <a:extLst>
              <a:ext uri="{FF2B5EF4-FFF2-40B4-BE49-F238E27FC236}">
                <a16:creationId xmlns:a16="http://schemas.microsoft.com/office/drawing/2014/main" id="{3F3D1591-14D9-464F-AF76-0E1ABB633FCD}"/>
              </a:ext>
            </a:extLst>
          </p:cNvPr>
          <p:cNvGrpSpPr/>
          <p:nvPr/>
        </p:nvGrpSpPr>
        <p:grpSpPr>
          <a:xfrm>
            <a:off x="6398838" y="2437959"/>
            <a:ext cx="684000" cy="736920"/>
            <a:chOff x="6398838" y="2437959"/>
            <a:chExt cx="684000" cy="736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54">
              <p14:nvContentPartPr>
                <p14:cNvPr id="561" name="Freihand 560">
                  <a:extLst>
                    <a:ext uri="{FF2B5EF4-FFF2-40B4-BE49-F238E27FC236}">
                      <a16:creationId xmlns:a16="http://schemas.microsoft.com/office/drawing/2014/main" id="{2DC58205-4871-46DA-A3BD-DE933B757E58}"/>
                    </a:ext>
                  </a:extLst>
                </p14:cNvPr>
                <p14:cNvContentPartPr/>
                <p14:nvPr/>
              </p14:nvContentPartPr>
              <p14:xfrm>
                <a:off x="6408558" y="2437959"/>
                <a:ext cx="507240" cy="32040"/>
              </p14:xfrm>
            </p:contentPart>
          </mc:Choice>
          <mc:Fallback xmlns="">
            <p:pic>
              <p:nvPicPr>
                <p:cNvPr id="561" name="Freihand 560">
                  <a:extLst>
                    <a:ext uri="{FF2B5EF4-FFF2-40B4-BE49-F238E27FC236}">
                      <a16:creationId xmlns:a16="http://schemas.microsoft.com/office/drawing/2014/main" id="{2DC58205-4871-46DA-A3BD-DE933B757E58}"/>
                    </a:ext>
                  </a:extLst>
                </p:cNvPr>
                <p:cNvPicPr/>
                <p:nvPr/>
              </p:nvPicPr>
              <p:blipFill>
                <a:blip r:embed="rId555"/>
                <a:stretch>
                  <a:fillRect/>
                </a:stretch>
              </p:blipFill>
              <p:spPr>
                <a:xfrm>
                  <a:off x="6404238" y="2433639"/>
                  <a:ext cx="515880" cy="40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6">
              <p14:nvContentPartPr>
                <p14:cNvPr id="562" name="Freihand 561">
                  <a:extLst>
                    <a:ext uri="{FF2B5EF4-FFF2-40B4-BE49-F238E27FC236}">
                      <a16:creationId xmlns:a16="http://schemas.microsoft.com/office/drawing/2014/main" id="{5D111939-193D-46B0-BE7B-13995A460F38}"/>
                    </a:ext>
                  </a:extLst>
                </p14:cNvPr>
                <p14:cNvContentPartPr/>
                <p14:nvPr/>
              </p14:nvContentPartPr>
              <p14:xfrm>
                <a:off x="6409638" y="2451639"/>
                <a:ext cx="673200" cy="305280"/>
              </p14:xfrm>
            </p:contentPart>
          </mc:Choice>
          <mc:Fallback xmlns="">
            <p:pic>
              <p:nvPicPr>
                <p:cNvPr id="562" name="Freihand 561">
                  <a:extLst>
                    <a:ext uri="{FF2B5EF4-FFF2-40B4-BE49-F238E27FC236}">
                      <a16:creationId xmlns:a16="http://schemas.microsoft.com/office/drawing/2014/main" id="{5D111939-193D-46B0-BE7B-13995A460F38}"/>
                    </a:ext>
                  </a:extLst>
                </p:cNvPr>
                <p:cNvPicPr/>
                <p:nvPr/>
              </p:nvPicPr>
              <p:blipFill>
                <a:blip r:embed="rId557"/>
                <a:stretch>
                  <a:fillRect/>
                </a:stretch>
              </p:blipFill>
              <p:spPr>
                <a:xfrm>
                  <a:off x="6405318" y="2447319"/>
                  <a:ext cx="681840" cy="31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8">
              <p14:nvContentPartPr>
                <p14:cNvPr id="563" name="Freihand 562">
                  <a:extLst>
                    <a:ext uri="{FF2B5EF4-FFF2-40B4-BE49-F238E27FC236}">
                      <a16:creationId xmlns:a16="http://schemas.microsoft.com/office/drawing/2014/main" id="{571D6634-7060-4A58-8B75-7EA5EC6EA123}"/>
                    </a:ext>
                  </a:extLst>
                </p14:cNvPr>
                <p14:cNvContentPartPr/>
                <p14:nvPr/>
              </p14:nvContentPartPr>
              <p14:xfrm>
                <a:off x="6398838" y="2760159"/>
                <a:ext cx="585360" cy="414720"/>
              </p14:xfrm>
            </p:contentPart>
          </mc:Choice>
          <mc:Fallback xmlns="">
            <p:pic>
              <p:nvPicPr>
                <p:cNvPr id="563" name="Freihand 562">
                  <a:extLst>
                    <a:ext uri="{FF2B5EF4-FFF2-40B4-BE49-F238E27FC236}">
                      <a16:creationId xmlns:a16="http://schemas.microsoft.com/office/drawing/2014/main" id="{571D6634-7060-4A58-8B75-7EA5EC6EA123}"/>
                    </a:ext>
                  </a:extLst>
                </p:cNvPr>
                <p:cNvPicPr/>
                <p:nvPr/>
              </p:nvPicPr>
              <p:blipFill>
                <a:blip r:embed="rId559"/>
                <a:stretch>
                  <a:fillRect/>
                </a:stretch>
              </p:blipFill>
              <p:spPr>
                <a:xfrm>
                  <a:off x="6394518" y="2755839"/>
                  <a:ext cx="594000" cy="4233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2" name="Gruppieren 571">
            <a:extLst>
              <a:ext uri="{FF2B5EF4-FFF2-40B4-BE49-F238E27FC236}">
                <a16:creationId xmlns:a16="http://schemas.microsoft.com/office/drawing/2014/main" id="{FECE1370-3453-4547-BCBE-4A93CEEF05E7}"/>
              </a:ext>
            </a:extLst>
          </p:cNvPr>
          <p:cNvGrpSpPr/>
          <p:nvPr/>
        </p:nvGrpSpPr>
        <p:grpSpPr>
          <a:xfrm>
            <a:off x="10008558" y="1886799"/>
            <a:ext cx="455400" cy="137160"/>
            <a:chOff x="10008558" y="1886799"/>
            <a:chExt cx="455400" cy="1371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0">
              <p14:nvContentPartPr>
                <p14:cNvPr id="569" name="Freihand 568">
                  <a:extLst>
                    <a:ext uri="{FF2B5EF4-FFF2-40B4-BE49-F238E27FC236}">
                      <a16:creationId xmlns:a16="http://schemas.microsoft.com/office/drawing/2014/main" id="{79CB02BB-9924-4605-8912-65F667C8F93F}"/>
                    </a:ext>
                  </a:extLst>
                </p14:cNvPr>
                <p14:cNvContentPartPr/>
                <p14:nvPr/>
              </p14:nvContentPartPr>
              <p14:xfrm>
                <a:off x="10008558" y="1907319"/>
                <a:ext cx="124920" cy="116640"/>
              </p14:xfrm>
            </p:contentPart>
          </mc:Choice>
          <mc:Fallback xmlns="">
            <p:pic>
              <p:nvPicPr>
                <p:cNvPr id="569" name="Freihand 568">
                  <a:extLst>
                    <a:ext uri="{FF2B5EF4-FFF2-40B4-BE49-F238E27FC236}">
                      <a16:creationId xmlns:a16="http://schemas.microsoft.com/office/drawing/2014/main" id="{79CB02BB-9924-4605-8912-65F667C8F93F}"/>
                    </a:ext>
                  </a:extLst>
                </p:cNvPr>
                <p:cNvPicPr/>
                <p:nvPr/>
              </p:nvPicPr>
              <p:blipFill>
                <a:blip r:embed="rId561"/>
                <a:stretch>
                  <a:fillRect/>
                </a:stretch>
              </p:blipFill>
              <p:spPr>
                <a:xfrm>
                  <a:off x="10004238" y="1902999"/>
                  <a:ext cx="13356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2">
              <p14:nvContentPartPr>
                <p14:cNvPr id="570" name="Freihand 569">
                  <a:extLst>
                    <a:ext uri="{FF2B5EF4-FFF2-40B4-BE49-F238E27FC236}">
                      <a16:creationId xmlns:a16="http://schemas.microsoft.com/office/drawing/2014/main" id="{B14C2A8B-1AFD-4C0C-AEB8-6D919CD5F1F1}"/>
                    </a:ext>
                  </a:extLst>
                </p14:cNvPr>
                <p14:cNvContentPartPr/>
                <p14:nvPr/>
              </p14:nvContentPartPr>
              <p14:xfrm>
                <a:off x="10188558" y="1915599"/>
                <a:ext cx="90360" cy="100800"/>
              </p14:xfrm>
            </p:contentPart>
          </mc:Choice>
          <mc:Fallback xmlns="">
            <p:pic>
              <p:nvPicPr>
                <p:cNvPr id="570" name="Freihand 569">
                  <a:extLst>
                    <a:ext uri="{FF2B5EF4-FFF2-40B4-BE49-F238E27FC236}">
                      <a16:creationId xmlns:a16="http://schemas.microsoft.com/office/drawing/2014/main" id="{B14C2A8B-1AFD-4C0C-AEB8-6D919CD5F1F1}"/>
                    </a:ext>
                  </a:extLst>
                </p:cNvPr>
                <p:cNvPicPr/>
                <p:nvPr/>
              </p:nvPicPr>
              <p:blipFill>
                <a:blip r:embed="rId563"/>
                <a:stretch>
                  <a:fillRect/>
                </a:stretch>
              </p:blipFill>
              <p:spPr>
                <a:xfrm>
                  <a:off x="10184238" y="1911279"/>
                  <a:ext cx="990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4">
              <p14:nvContentPartPr>
                <p14:cNvPr id="571" name="Freihand 570">
                  <a:extLst>
                    <a:ext uri="{FF2B5EF4-FFF2-40B4-BE49-F238E27FC236}">
                      <a16:creationId xmlns:a16="http://schemas.microsoft.com/office/drawing/2014/main" id="{B7C95AEE-0585-4FA0-88BD-72AD5F9AB889}"/>
                    </a:ext>
                  </a:extLst>
                </p14:cNvPr>
                <p14:cNvContentPartPr/>
                <p14:nvPr/>
              </p14:nvContentPartPr>
              <p14:xfrm>
                <a:off x="10348758" y="1886799"/>
                <a:ext cx="115200" cy="115200"/>
              </p14:xfrm>
            </p:contentPart>
          </mc:Choice>
          <mc:Fallback xmlns="">
            <p:pic>
              <p:nvPicPr>
                <p:cNvPr id="571" name="Freihand 570">
                  <a:extLst>
                    <a:ext uri="{FF2B5EF4-FFF2-40B4-BE49-F238E27FC236}">
                      <a16:creationId xmlns:a16="http://schemas.microsoft.com/office/drawing/2014/main" id="{B7C95AEE-0585-4FA0-88BD-72AD5F9AB889}"/>
                    </a:ext>
                  </a:extLst>
                </p:cNvPr>
                <p:cNvPicPr/>
                <p:nvPr/>
              </p:nvPicPr>
              <p:blipFill>
                <a:blip r:embed="rId565"/>
                <a:stretch>
                  <a:fillRect/>
                </a:stretch>
              </p:blipFill>
              <p:spPr>
                <a:xfrm>
                  <a:off x="10344438" y="1882479"/>
                  <a:ext cx="123840" cy="123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75" name="Gruppieren 574">
            <a:extLst>
              <a:ext uri="{FF2B5EF4-FFF2-40B4-BE49-F238E27FC236}">
                <a16:creationId xmlns:a16="http://schemas.microsoft.com/office/drawing/2014/main" id="{202AF06B-4821-4D54-9DE7-C056996C5E5B}"/>
              </a:ext>
            </a:extLst>
          </p:cNvPr>
          <p:cNvGrpSpPr/>
          <p:nvPr/>
        </p:nvGrpSpPr>
        <p:grpSpPr>
          <a:xfrm>
            <a:off x="9814878" y="1817679"/>
            <a:ext cx="162720" cy="154080"/>
            <a:chOff x="9814878" y="1817679"/>
            <a:chExt cx="162720" cy="1540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66">
              <p14:nvContentPartPr>
                <p14:cNvPr id="573" name="Freihand 572">
                  <a:extLst>
                    <a:ext uri="{FF2B5EF4-FFF2-40B4-BE49-F238E27FC236}">
                      <a16:creationId xmlns:a16="http://schemas.microsoft.com/office/drawing/2014/main" id="{80AAE24D-97B1-41BF-A9E3-BCE213E2F968}"/>
                    </a:ext>
                  </a:extLst>
                </p14:cNvPr>
                <p14:cNvContentPartPr/>
                <p14:nvPr/>
              </p14:nvContentPartPr>
              <p14:xfrm>
                <a:off x="9876438" y="1846839"/>
                <a:ext cx="61200" cy="83880"/>
              </p14:xfrm>
            </p:contentPart>
          </mc:Choice>
          <mc:Fallback xmlns="">
            <p:pic>
              <p:nvPicPr>
                <p:cNvPr id="573" name="Freihand 572">
                  <a:extLst>
                    <a:ext uri="{FF2B5EF4-FFF2-40B4-BE49-F238E27FC236}">
                      <a16:creationId xmlns:a16="http://schemas.microsoft.com/office/drawing/2014/main" id="{80AAE24D-97B1-41BF-A9E3-BCE213E2F968}"/>
                    </a:ext>
                  </a:extLst>
                </p:cNvPr>
                <p:cNvPicPr/>
                <p:nvPr/>
              </p:nvPicPr>
              <p:blipFill>
                <a:blip r:embed="rId567"/>
                <a:stretch>
                  <a:fillRect/>
                </a:stretch>
              </p:blipFill>
              <p:spPr>
                <a:xfrm>
                  <a:off x="9872118" y="1842519"/>
                  <a:ext cx="698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8">
              <p14:nvContentPartPr>
                <p14:cNvPr id="574" name="Freihand 573">
                  <a:extLst>
                    <a:ext uri="{FF2B5EF4-FFF2-40B4-BE49-F238E27FC236}">
                      <a16:creationId xmlns:a16="http://schemas.microsoft.com/office/drawing/2014/main" id="{E3BCAB9A-6B6D-49C5-A949-3D9C1A6C77D4}"/>
                    </a:ext>
                  </a:extLst>
                </p14:cNvPr>
                <p14:cNvContentPartPr/>
                <p14:nvPr/>
              </p14:nvContentPartPr>
              <p14:xfrm>
                <a:off x="9814878" y="1817679"/>
                <a:ext cx="162720" cy="154080"/>
              </p14:xfrm>
            </p:contentPart>
          </mc:Choice>
          <mc:Fallback xmlns="">
            <p:pic>
              <p:nvPicPr>
                <p:cNvPr id="574" name="Freihand 573">
                  <a:extLst>
                    <a:ext uri="{FF2B5EF4-FFF2-40B4-BE49-F238E27FC236}">
                      <a16:creationId xmlns:a16="http://schemas.microsoft.com/office/drawing/2014/main" id="{E3BCAB9A-6B6D-49C5-A949-3D9C1A6C77D4}"/>
                    </a:ext>
                  </a:extLst>
                </p:cNvPr>
                <p:cNvPicPr/>
                <p:nvPr/>
              </p:nvPicPr>
              <p:blipFill>
                <a:blip r:embed="rId569"/>
                <a:stretch>
                  <a:fillRect/>
                </a:stretch>
              </p:blipFill>
              <p:spPr>
                <a:xfrm>
                  <a:off x="9810558" y="1813359"/>
                  <a:ext cx="171360" cy="1627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0">
            <p14:nvContentPartPr>
              <p14:cNvPr id="576" name="Freihand 575">
                <a:extLst>
                  <a:ext uri="{FF2B5EF4-FFF2-40B4-BE49-F238E27FC236}">
                    <a16:creationId xmlns:a16="http://schemas.microsoft.com/office/drawing/2014/main" id="{CDE6F50B-E33F-4186-8C84-526049E85404}"/>
                  </a:ext>
                </a:extLst>
              </p14:cNvPr>
              <p14:cNvContentPartPr/>
              <p14:nvPr/>
            </p14:nvContentPartPr>
            <p14:xfrm>
              <a:off x="8249238" y="2088399"/>
              <a:ext cx="447120" cy="38160"/>
            </p14:xfrm>
          </p:contentPart>
        </mc:Choice>
        <mc:Fallback xmlns="">
          <p:pic>
            <p:nvPicPr>
              <p:cNvPr id="576" name="Freihand 575">
                <a:extLst>
                  <a:ext uri="{FF2B5EF4-FFF2-40B4-BE49-F238E27FC236}">
                    <a16:creationId xmlns:a16="http://schemas.microsoft.com/office/drawing/2014/main" id="{CDE6F50B-E33F-4186-8C84-526049E85404}"/>
                  </a:ext>
                </a:extLst>
              </p:cNvPr>
              <p:cNvPicPr/>
              <p:nvPr/>
            </p:nvPicPr>
            <p:blipFill>
              <a:blip r:embed="rId571"/>
              <a:stretch>
                <a:fillRect/>
              </a:stretch>
            </p:blipFill>
            <p:spPr>
              <a:xfrm>
                <a:off x="8244918" y="2084079"/>
                <a:ext cx="455760" cy="46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72">
            <p14:nvContentPartPr>
              <p14:cNvPr id="577" name="Freihand 576">
                <a:extLst>
                  <a:ext uri="{FF2B5EF4-FFF2-40B4-BE49-F238E27FC236}">
                    <a16:creationId xmlns:a16="http://schemas.microsoft.com/office/drawing/2014/main" id="{A339E26E-98DC-49E9-BFD8-B89D1DD20326}"/>
                  </a:ext>
                </a:extLst>
              </p14:cNvPr>
              <p14:cNvContentPartPr/>
              <p14:nvPr/>
            </p14:nvContentPartPr>
            <p14:xfrm>
              <a:off x="5638518" y="2080479"/>
              <a:ext cx="468360" cy="38520"/>
            </p14:xfrm>
          </p:contentPart>
        </mc:Choice>
        <mc:Fallback xmlns="">
          <p:pic>
            <p:nvPicPr>
              <p:cNvPr id="577" name="Freihand 576">
                <a:extLst>
                  <a:ext uri="{FF2B5EF4-FFF2-40B4-BE49-F238E27FC236}">
                    <a16:creationId xmlns:a16="http://schemas.microsoft.com/office/drawing/2014/main" id="{A339E26E-98DC-49E9-BFD8-B89D1DD20326}"/>
                  </a:ext>
                </a:extLst>
              </p:cNvPr>
              <p:cNvPicPr/>
              <p:nvPr/>
            </p:nvPicPr>
            <p:blipFill>
              <a:blip r:embed="rId573"/>
              <a:stretch>
                <a:fillRect/>
              </a:stretch>
            </p:blipFill>
            <p:spPr>
              <a:xfrm>
                <a:off x="5634198" y="2076159"/>
                <a:ext cx="477000" cy="47160"/>
              </a:xfrm>
              <a:prstGeom prst="rect">
                <a:avLst/>
              </a:prstGeom>
            </p:spPr>
          </p:pic>
        </mc:Fallback>
      </mc:AlternateContent>
      <p:grpSp>
        <p:nvGrpSpPr>
          <p:cNvPr id="584" name="Gruppieren 583">
            <a:extLst>
              <a:ext uri="{FF2B5EF4-FFF2-40B4-BE49-F238E27FC236}">
                <a16:creationId xmlns:a16="http://schemas.microsoft.com/office/drawing/2014/main" id="{F267245C-1EA1-4D6E-A1E8-94834F6709FB}"/>
              </a:ext>
            </a:extLst>
          </p:cNvPr>
          <p:cNvGrpSpPr/>
          <p:nvPr/>
        </p:nvGrpSpPr>
        <p:grpSpPr>
          <a:xfrm>
            <a:off x="4470678" y="6041199"/>
            <a:ext cx="238320" cy="309600"/>
            <a:chOff x="4470678" y="6041199"/>
            <a:chExt cx="238320" cy="3096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4">
              <p14:nvContentPartPr>
                <p14:cNvPr id="579" name="Freihand 578">
                  <a:extLst>
                    <a:ext uri="{FF2B5EF4-FFF2-40B4-BE49-F238E27FC236}">
                      <a16:creationId xmlns:a16="http://schemas.microsoft.com/office/drawing/2014/main" id="{D22B2816-4FA7-4BF0-A545-719A5D69A397}"/>
                    </a:ext>
                  </a:extLst>
                </p14:cNvPr>
                <p14:cNvContentPartPr/>
                <p14:nvPr/>
              </p14:nvContentPartPr>
              <p14:xfrm>
                <a:off x="4573278" y="6099159"/>
                <a:ext cx="91440" cy="151200"/>
              </p14:xfrm>
            </p:contentPart>
          </mc:Choice>
          <mc:Fallback xmlns="">
            <p:pic>
              <p:nvPicPr>
                <p:cNvPr id="579" name="Freihand 578">
                  <a:extLst>
                    <a:ext uri="{FF2B5EF4-FFF2-40B4-BE49-F238E27FC236}">
                      <a16:creationId xmlns:a16="http://schemas.microsoft.com/office/drawing/2014/main" id="{D22B2816-4FA7-4BF0-A545-719A5D69A397}"/>
                    </a:ext>
                  </a:extLst>
                </p:cNvPr>
                <p:cNvPicPr/>
                <p:nvPr/>
              </p:nvPicPr>
              <p:blipFill>
                <a:blip r:embed="rId575"/>
                <a:stretch>
                  <a:fillRect/>
                </a:stretch>
              </p:blipFill>
              <p:spPr>
                <a:xfrm>
                  <a:off x="4568958" y="6094839"/>
                  <a:ext cx="100080" cy="159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76">
              <p14:nvContentPartPr>
                <p14:cNvPr id="583" name="Freihand 582">
                  <a:extLst>
                    <a:ext uri="{FF2B5EF4-FFF2-40B4-BE49-F238E27FC236}">
                      <a16:creationId xmlns:a16="http://schemas.microsoft.com/office/drawing/2014/main" id="{0784F491-0B0D-49D1-8142-3DED026009DA}"/>
                    </a:ext>
                  </a:extLst>
                </p14:cNvPr>
                <p14:cNvContentPartPr/>
                <p14:nvPr/>
              </p14:nvContentPartPr>
              <p14:xfrm>
                <a:off x="4470678" y="6041199"/>
                <a:ext cx="238320" cy="309600"/>
              </p14:xfrm>
            </p:contentPart>
          </mc:Choice>
          <mc:Fallback xmlns="">
            <p:pic>
              <p:nvPicPr>
                <p:cNvPr id="583" name="Freihand 582">
                  <a:extLst>
                    <a:ext uri="{FF2B5EF4-FFF2-40B4-BE49-F238E27FC236}">
                      <a16:creationId xmlns:a16="http://schemas.microsoft.com/office/drawing/2014/main" id="{0784F491-0B0D-49D1-8142-3DED026009DA}"/>
                    </a:ext>
                  </a:extLst>
                </p:cNvPr>
                <p:cNvPicPr/>
                <p:nvPr/>
              </p:nvPicPr>
              <p:blipFill>
                <a:blip r:embed="rId577"/>
                <a:stretch>
                  <a:fillRect/>
                </a:stretch>
              </p:blipFill>
              <p:spPr>
                <a:xfrm>
                  <a:off x="4466358" y="6036879"/>
                  <a:ext cx="246960" cy="3182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578">
            <p14:nvContentPartPr>
              <p14:cNvPr id="606" name="Freihand 605">
                <a:extLst>
                  <a:ext uri="{FF2B5EF4-FFF2-40B4-BE49-F238E27FC236}">
                    <a16:creationId xmlns:a16="http://schemas.microsoft.com/office/drawing/2014/main" id="{CE4B4F48-8DFA-4E3D-BC03-6DC568ED661C}"/>
                  </a:ext>
                </a:extLst>
              </p14:cNvPr>
              <p14:cNvContentPartPr/>
              <p14:nvPr/>
            </p14:nvContentPartPr>
            <p14:xfrm>
              <a:off x="5466438" y="2415279"/>
              <a:ext cx="619560" cy="27720"/>
            </p14:xfrm>
          </p:contentPart>
        </mc:Choice>
        <mc:Fallback xmlns="">
          <p:pic>
            <p:nvPicPr>
              <p:cNvPr id="606" name="Freihand 605">
                <a:extLst>
                  <a:ext uri="{FF2B5EF4-FFF2-40B4-BE49-F238E27FC236}">
                    <a16:creationId xmlns:a16="http://schemas.microsoft.com/office/drawing/2014/main" id="{CE4B4F48-8DFA-4E3D-BC03-6DC568ED661C}"/>
                  </a:ext>
                </a:extLst>
              </p:cNvPr>
              <p:cNvPicPr/>
              <p:nvPr/>
            </p:nvPicPr>
            <p:blipFill>
              <a:blip r:embed="rId579"/>
              <a:stretch>
                <a:fillRect/>
              </a:stretch>
            </p:blipFill>
            <p:spPr>
              <a:xfrm>
                <a:off x="5462118" y="2410959"/>
                <a:ext cx="628200" cy="36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580">
            <p14:nvContentPartPr>
              <p14:cNvPr id="607" name="Freihand 606">
                <a:extLst>
                  <a:ext uri="{FF2B5EF4-FFF2-40B4-BE49-F238E27FC236}">
                    <a16:creationId xmlns:a16="http://schemas.microsoft.com/office/drawing/2014/main" id="{AFCD50A9-10E9-4B6F-A43F-DE44CEC90EDE}"/>
                  </a:ext>
                </a:extLst>
              </p14:cNvPr>
              <p14:cNvContentPartPr/>
              <p14:nvPr/>
            </p14:nvContentPartPr>
            <p14:xfrm>
              <a:off x="8252838" y="2407359"/>
              <a:ext cx="675360" cy="32760"/>
            </p14:xfrm>
          </p:contentPart>
        </mc:Choice>
        <mc:Fallback xmlns="">
          <p:pic>
            <p:nvPicPr>
              <p:cNvPr id="607" name="Freihand 606">
                <a:extLst>
                  <a:ext uri="{FF2B5EF4-FFF2-40B4-BE49-F238E27FC236}">
                    <a16:creationId xmlns:a16="http://schemas.microsoft.com/office/drawing/2014/main" id="{AFCD50A9-10E9-4B6F-A43F-DE44CEC90EDE}"/>
                  </a:ext>
                </a:extLst>
              </p:cNvPr>
              <p:cNvPicPr/>
              <p:nvPr/>
            </p:nvPicPr>
            <p:blipFill>
              <a:blip r:embed="rId581"/>
              <a:stretch>
                <a:fillRect/>
              </a:stretch>
            </p:blipFill>
            <p:spPr>
              <a:xfrm>
                <a:off x="8248518" y="2403039"/>
                <a:ext cx="684000" cy="41400"/>
              </a:xfrm>
              <a:prstGeom prst="rect">
                <a:avLst/>
              </a:prstGeom>
            </p:spPr>
          </p:pic>
        </mc:Fallback>
      </mc:AlternateContent>
      <p:grpSp>
        <p:nvGrpSpPr>
          <p:cNvPr id="641" name="Gruppieren 640">
            <a:extLst>
              <a:ext uri="{FF2B5EF4-FFF2-40B4-BE49-F238E27FC236}">
                <a16:creationId xmlns:a16="http://schemas.microsoft.com/office/drawing/2014/main" id="{ACC3CA70-4CF2-4CD7-A6EA-871FD970A0D8}"/>
              </a:ext>
            </a:extLst>
          </p:cNvPr>
          <p:cNvGrpSpPr/>
          <p:nvPr/>
        </p:nvGrpSpPr>
        <p:grpSpPr>
          <a:xfrm>
            <a:off x="8079318" y="2126199"/>
            <a:ext cx="2446292" cy="1056240"/>
            <a:chOff x="8079318" y="2126199"/>
            <a:chExt cx="2446292" cy="10562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82">
              <p14:nvContentPartPr>
                <p14:cNvPr id="441" name="Freihand 440">
                  <a:extLst>
                    <a:ext uri="{FF2B5EF4-FFF2-40B4-BE49-F238E27FC236}">
                      <a16:creationId xmlns:a16="http://schemas.microsoft.com/office/drawing/2014/main" id="{5D82F44D-DC34-4909-A853-15EDF52C922F}"/>
                    </a:ext>
                  </a:extLst>
                </p14:cNvPr>
                <p14:cNvContentPartPr/>
                <p14:nvPr/>
              </p14:nvContentPartPr>
              <p14:xfrm>
                <a:off x="8221158" y="2584839"/>
                <a:ext cx="110160" cy="132120"/>
              </p14:xfrm>
            </p:contentPart>
          </mc:Choice>
          <mc:Fallback xmlns="">
            <p:pic>
              <p:nvPicPr>
                <p:cNvPr id="441" name="Freihand 440">
                  <a:extLst>
                    <a:ext uri="{FF2B5EF4-FFF2-40B4-BE49-F238E27FC236}">
                      <a16:creationId xmlns:a16="http://schemas.microsoft.com/office/drawing/2014/main" id="{5D82F44D-DC34-4909-A853-15EDF52C922F}"/>
                    </a:ext>
                  </a:extLst>
                </p:cNvPr>
                <p:cNvPicPr/>
                <p:nvPr/>
              </p:nvPicPr>
              <p:blipFill>
                <a:blip r:embed="rId583"/>
                <a:stretch>
                  <a:fillRect/>
                </a:stretch>
              </p:blipFill>
              <p:spPr>
                <a:xfrm>
                  <a:off x="8216838" y="2580519"/>
                  <a:ext cx="1188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4">
              <p14:nvContentPartPr>
                <p14:cNvPr id="442" name="Freihand 441">
                  <a:extLst>
                    <a:ext uri="{FF2B5EF4-FFF2-40B4-BE49-F238E27FC236}">
                      <a16:creationId xmlns:a16="http://schemas.microsoft.com/office/drawing/2014/main" id="{5592E88D-5C82-4933-AA9B-99567F34AAB0}"/>
                    </a:ext>
                  </a:extLst>
                </p14:cNvPr>
                <p14:cNvContentPartPr/>
                <p14:nvPr/>
              </p14:nvContentPartPr>
              <p14:xfrm>
                <a:off x="8355078" y="2583399"/>
                <a:ext cx="95040" cy="102600"/>
              </p14:xfrm>
            </p:contentPart>
          </mc:Choice>
          <mc:Fallback xmlns="">
            <p:pic>
              <p:nvPicPr>
                <p:cNvPr id="442" name="Freihand 441">
                  <a:extLst>
                    <a:ext uri="{FF2B5EF4-FFF2-40B4-BE49-F238E27FC236}">
                      <a16:creationId xmlns:a16="http://schemas.microsoft.com/office/drawing/2014/main" id="{5592E88D-5C82-4933-AA9B-99567F34AAB0}"/>
                    </a:ext>
                  </a:extLst>
                </p:cNvPr>
                <p:cNvPicPr/>
                <p:nvPr/>
              </p:nvPicPr>
              <p:blipFill>
                <a:blip r:embed="rId585"/>
                <a:stretch>
                  <a:fillRect/>
                </a:stretch>
              </p:blipFill>
              <p:spPr>
                <a:xfrm>
                  <a:off x="8350758" y="2579079"/>
                  <a:ext cx="1036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6">
              <p14:nvContentPartPr>
                <p14:cNvPr id="443" name="Freihand 442">
                  <a:extLst>
                    <a:ext uri="{FF2B5EF4-FFF2-40B4-BE49-F238E27FC236}">
                      <a16:creationId xmlns:a16="http://schemas.microsoft.com/office/drawing/2014/main" id="{1F52D9F9-EADD-49F9-AF34-2D84BF16BDEF}"/>
                    </a:ext>
                  </a:extLst>
                </p14:cNvPr>
                <p14:cNvContentPartPr/>
                <p14:nvPr/>
              </p14:nvContentPartPr>
              <p14:xfrm>
                <a:off x="8478918" y="2566479"/>
                <a:ext cx="109080" cy="104760"/>
              </p14:xfrm>
            </p:contentPart>
          </mc:Choice>
          <mc:Fallback xmlns="">
            <p:pic>
              <p:nvPicPr>
                <p:cNvPr id="443" name="Freihand 442">
                  <a:extLst>
                    <a:ext uri="{FF2B5EF4-FFF2-40B4-BE49-F238E27FC236}">
                      <a16:creationId xmlns:a16="http://schemas.microsoft.com/office/drawing/2014/main" id="{1F52D9F9-EADD-49F9-AF34-2D84BF16BDEF}"/>
                    </a:ext>
                  </a:extLst>
                </p:cNvPr>
                <p:cNvPicPr/>
                <p:nvPr/>
              </p:nvPicPr>
              <p:blipFill>
                <a:blip r:embed="rId587"/>
                <a:stretch>
                  <a:fillRect/>
                </a:stretch>
              </p:blipFill>
              <p:spPr>
                <a:xfrm>
                  <a:off x="8474598" y="2562159"/>
                  <a:ext cx="1177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8">
              <p14:nvContentPartPr>
                <p14:cNvPr id="444" name="Freihand 443">
                  <a:extLst>
                    <a:ext uri="{FF2B5EF4-FFF2-40B4-BE49-F238E27FC236}">
                      <a16:creationId xmlns:a16="http://schemas.microsoft.com/office/drawing/2014/main" id="{00CCEA22-E734-4867-8314-79BE8FBB3B88}"/>
                    </a:ext>
                  </a:extLst>
                </p14:cNvPr>
                <p14:cNvContentPartPr/>
                <p14:nvPr/>
              </p14:nvContentPartPr>
              <p14:xfrm>
                <a:off x="8578278" y="2661519"/>
                <a:ext cx="28080" cy="93240"/>
              </p14:xfrm>
            </p:contentPart>
          </mc:Choice>
          <mc:Fallback xmlns="">
            <p:pic>
              <p:nvPicPr>
                <p:cNvPr id="444" name="Freihand 443">
                  <a:extLst>
                    <a:ext uri="{FF2B5EF4-FFF2-40B4-BE49-F238E27FC236}">
                      <a16:creationId xmlns:a16="http://schemas.microsoft.com/office/drawing/2014/main" id="{00CCEA22-E734-4867-8314-79BE8FBB3B88}"/>
                    </a:ext>
                  </a:extLst>
                </p:cNvPr>
                <p:cNvPicPr/>
                <p:nvPr/>
              </p:nvPicPr>
              <p:blipFill>
                <a:blip r:embed="rId589"/>
                <a:stretch>
                  <a:fillRect/>
                </a:stretch>
              </p:blipFill>
              <p:spPr>
                <a:xfrm>
                  <a:off x="8573958" y="2657199"/>
                  <a:ext cx="36720" cy="10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0">
              <p14:nvContentPartPr>
                <p14:cNvPr id="446" name="Freihand 445">
                  <a:extLst>
                    <a:ext uri="{FF2B5EF4-FFF2-40B4-BE49-F238E27FC236}">
                      <a16:creationId xmlns:a16="http://schemas.microsoft.com/office/drawing/2014/main" id="{8BC2A5DF-E3D6-42A3-9472-D01CF7E19D31}"/>
                    </a:ext>
                  </a:extLst>
                </p14:cNvPr>
                <p14:cNvContentPartPr/>
                <p14:nvPr/>
              </p14:nvContentPartPr>
              <p14:xfrm>
                <a:off x="8658918" y="2552079"/>
                <a:ext cx="84600" cy="104760"/>
              </p14:xfrm>
            </p:contentPart>
          </mc:Choice>
          <mc:Fallback xmlns="">
            <p:pic>
              <p:nvPicPr>
                <p:cNvPr id="446" name="Freihand 445">
                  <a:extLst>
                    <a:ext uri="{FF2B5EF4-FFF2-40B4-BE49-F238E27FC236}">
                      <a16:creationId xmlns:a16="http://schemas.microsoft.com/office/drawing/2014/main" id="{8BC2A5DF-E3D6-42A3-9472-D01CF7E19D31}"/>
                    </a:ext>
                  </a:extLst>
                </p:cNvPr>
                <p:cNvPicPr/>
                <p:nvPr/>
              </p:nvPicPr>
              <p:blipFill>
                <a:blip r:embed="rId591"/>
                <a:stretch>
                  <a:fillRect/>
                </a:stretch>
              </p:blipFill>
              <p:spPr>
                <a:xfrm>
                  <a:off x="8654598" y="2547759"/>
                  <a:ext cx="9324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2">
              <p14:nvContentPartPr>
                <p14:cNvPr id="447" name="Freihand 446">
                  <a:extLst>
                    <a:ext uri="{FF2B5EF4-FFF2-40B4-BE49-F238E27FC236}">
                      <a16:creationId xmlns:a16="http://schemas.microsoft.com/office/drawing/2014/main" id="{5CDE954E-89D5-48B7-94D4-F1CEABC1C9F4}"/>
                    </a:ext>
                  </a:extLst>
                </p14:cNvPr>
                <p14:cNvContentPartPr/>
                <p14:nvPr/>
              </p14:nvContentPartPr>
              <p14:xfrm>
                <a:off x="8749278" y="2564319"/>
                <a:ext cx="84600" cy="123120"/>
              </p14:xfrm>
            </p:contentPart>
          </mc:Choice>
          <mc:Fallback xmlns="">
            <p:pic>
              <p:nvPicPr>
                <p:cNvPr id="447" name="Freihand 446">
                  <a:extLst>
                    <a:ext uri="{FF2B5EF4-FFF2-40B4-BE49-F238E27FC236}">
                      <a16:creationId xmlns:a16="http://schemas.microsoft.com/office/drawing/2014/main" id="{5CDE954E-89D5-48B7-94D4-F1CEABC1C9F4}"/>
                    </a:ext>
                  </a:extLst>
                </p:cNvPr>
                <p:cNvPicPr/>
                <p:nvPr/>
              </p:nvPicPr>
              <p:blipFill>
                <a:blip r:embed="rId593"/>
                <a:stretch>
                  <a:fillRect/>
                </a:stretch>
              </p:blipFill>
              <p:spPr>
                <a:xfrm>
                  <a:off x="8744958" y="2559999"/>
                  <a:ext cx="932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4">
              <p14:nvContentPartPr>
                <p14:cNvPr id="448" name="Freihand 447">
                  <a:extLst>
                    <a:ext uri="{FF2B5EF4-FFF2-40B4-BE49-F238E27FC236}">
                      <a16:creationId xmlns:a16="http://schemas.microsoft.com/office/drawing/2014/main" id="{C6B9FDB4-F364-4C5A-9190-3BCE2FE7DE2B}"/>
                    </a:ext>
                  </a:extLst>
                </p14:cNvPr>
                <p14:cNvContentPartPr/>
                <p14:nvPr/>
              </p14:nvContentPartPr>
              <p14:xfrm>
                <a:off x="8159598" y="2906679"/>
                <a:ext cx="104040" cy="123840"/>
              </p14:xfrm>
            </p:contentPart>
          </mc:Choice>
          <mc:Fallback xmlns="">
            <p:pic>
              <p:nvPicPr>
                <p:cNvPr id="448" name="Freihand 447">
                  <a:extLst>
                    <a:ext uri="{FF2B5EF4-FFF2-40B4-BE49-F238E27FC236}">
                      <a16:creationId xmlns:a16="http://schemas.microsoft.com/office/drawing/2014/main" id="{C6B9FDB4-F364-4C5A-9190-3BCE2FE7DE2B}"/>
                    </a:ext>
                  </a:extLst>
                </p:cNvPr>
                <p:cNvPicPr/>
                <p:nvPr/>
              </p:nvPicPr>
              <p:blipFill>
                <a:blip r:embed="rId595"/>
                <a:stretch>
                  <a:fillRect/>
                </a:stretch>
              </p:blipFill>
              <p:spPr>
                <a:xfrm>
                  <a:off x="8155278" y="2902359"/>
                  <a:ext cx="112680" cy="132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6">
              <p14:nvContentPartPr>
                <p14:cNvPr id="449" name="Freihand 448">
                  <a:extLst>
                    <a:ext uri="{FF2B5EF4-FFF2-40B4-BE49-F238E27FC236}">
                      <a16:creationId xmlns:a16="http://schemas.microsoft.com/office/drawing/2014/main" id="{8A80E245-84CB-4C69-8256-6E1B90ADC136}"/>
                    </a:ext>
                  </a:extLst>
                </p14:cNvPr>
                <p14:cNvContentPartPr/>
                <p14:nvPr/>
              </p14:nvContentPartPr>
              <p14:xfrm>
                <a:off x="8279838" y="2901639"/>
                <a:ext cx="88200" cy="111960"/>
              </p14:xfrm>
            </p:contentPart>
          </mc:Choice>
          <mc:Fallback xmlns="">
            <p:pic>
              <p:nvPicPr>
                <p:cNvPr id="449" name="Freihand 448">
                  <a:extLst>
                    <a:ext uri="{FF2B5EF4-FFF2-40B4-BE49-F238E27FC236}">
                      <a16:creationId xmlns:a16="http://schemas.microsoft.com/office/drawing/2014/main" id="{8A80E245-84CB-4C69-8256-6E1B90ADC136}"/>
                    </a:ext>
                  </a:extLst>
                </p:cNvPr>
                <p:cNvPicPr/>
                <p:nvPr/>
              </p:nvPicPr>
              <p:blipFill>
                <a:blip r:embed="rId597"/>
                <a:stretch>
                  <a:fillRect/>
                </a:stretch>
              </p:blipFill>
              <p:spPr>
                <a:xfrm>
                  <a:off x="8275518" y="2897319"/>
                  <a:ext cx="968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8">
              <p14:nvContentPartPr>
                <p14:cNvPr id="450" name="Freihand 449">
                  <a:extLst>
                    <a:ext uri="{FF2B5EF4-FFF2-40B4-BE49-F238E27FC236}">
                      <a16:creationId xmlns:a16="http://schemas.microsoft.com/office/drawing/2014/main" id="{8C7298A1-6C5B-4E39-8507-D6A9E144FC86}"/>
                    </a:ext>
                  </a:extLst>
                </p14:cNvPr>
                <p14:cNvContentPartPr/>
                <p14:nvPr/>
              </p14:nvContentPartPr>
              <p14:xfrm>
                <a:off x="8408358" y="2905599"/>
                <a:ext cx="77760" cy="124200"/>
              </p14:xfrm>
            </p:contentPart>
          </mc:Choice>
          <mc:Fallback xmlns="">
            <p:pic>
              <p:nvPicPr>
                <p:cNvPr id="450" name="Freihand 449">
                  <a:extLst>
                    <a:ext uri="{FF2B5EF4-FFF2-40B4-BE49-F238E27FC236}">
                      <a16:creationId xmlns:a16="http://schemas.microsoft.com/office/drawing/2014/main" id="{8C7298A1-6C5B-4E39-8507-D6A9E144FC86}"/>
                    </a:ext>
                  </a:extLst>
                </p:cNvPr>
                <p:cNvPicPr/>
                <p:nvPr/>
              </p:nvPicPr>
              <p:blipFill>
                <a:blip r:embed="rId599"/>
                <a:stretch>
                  <a:fillRect/>
                </a:stretch>
              </p:blipFill>
              <p:spPr>
                <a:xfrm>
                  <a:off x="8404038" y="2901279"/>
                  <a:ext cx="8640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0">
              <p14:nvContentPartPr>
                <p14:cNvPr id="451" name="Freihand 450">
                  <a:extLst>
                    <a:ext uri="{FF2B5EF4-FFF2-40B4-BE49-F238E27FC236}">
                      <a16:creationId xmlns:a16="http://schemas.microsoft.com/office/drawing/2014/main" id="{FB63B357-283F-4BF7-9E09-0E62DA5D7FD4}"/>
                    </a:ext>
                  </a:extLst>
                </p14:cNvPr>
                <p14:cNvContentPartPr/>
                <p14:nvPr/>
              </p14:nvContentPartPr>
              <p14:xfrm>
                <a:off x="8545878" y="2983359"/>
                <a:ext cx="9720" cy="87120"/>
              </p14:xfrm>
            </p:contentPart>
          </mc:Choice>
          <mc:Fallback xmlns="">
            <p:pic>
              <p:nvPicPr>
                <p:cNvPr id="451" name="Freihand 450">
                  <a:extLst>
                    <a:ext uri="{FF2B5EF4-FFF2-40B4-BE49-F238E27FC236}">
                      <a16:creationId xmlns:a16="http://schemas.microsoft.com/office/drawing/2014/main" id="{FB63B357-283F-4BF7-9E09-0E62DA5D7FD4}"/>
                    </a:ext>
                  </a:extLst>
                </p:cNvPr>
                <p:cNvPicPr/>
                <p:nvPr/>
              </p:nvPicPr>
              <p:blipFill>
                <a:blip r:embed="rId601"/>
                <a:stretch>
                  <a:fillRect/>
                </a:stretch>
              </p:blipFill>
              <p:spPr>
                <a:xfrm>
                  <a:off x="8541558" y="2979039"/>
                  <a:ext cx="1836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2">
              <p14:nvContentPartPr>
                <p14:cNvPr id="452" name="Freihand 451">
                  <a:extLst>
                    <a:ext uri="{FF2B5EF4-FFF2-40B4-BE49-F238E27FC236}">
                      <a16:creationId xmlns:a16="http://schemas.microsoft.com/office/drawing/2014/main" id="{314A1BD7-BE9A-4A48-92E9-4F1393FE8679}"/>
                    </a:ext>
                  </a:extLst>
                </p14:cNvPr>
                <p14:cNvContentPartPr/>
                <p14:nvPr/>
              </p14:nvContentPartPr>
              <p14:xfrm>
                <a:off x="8598438" y="2897319"/>
                <a:ext cx="81360" cy="156600"/>
              </p14:xfrm>
            </p:contentPart>
          </mc:Choice>
          <mc:Fallback xmlns="">
            <p:pic>
              <p:nvPicPr>
                <p:cNvPr id="452" name="Freihand 451">
                  <a:extLst>
                    <a:ext uri="{FF2B5EF4-FFF2-40B4-BE49-F238E27FC236}">
                      <a16:creationId xmlns:a16="http://schemas.microsoft.com/office/drawing/2014/main" id="{314A1BD7-BE9A-4A48-92E9-4F1393FE8679}"/>
                    </a:ext>
                  </a:extLst>
                </p:cNvPr>
                <p:cNvPicPr/>
                <p:nvPr/>
              </p:nvPicPr>
              <p:blipFill>
                <a:blip r:embed="rId603"/>
                <a:stretch>
                  <a:fillRect/>
                </a:stretch>
              </p:blipFill>
              <p:spPr>
                <a:xfrm>
                  <a:off x="8594118" y="2892999"/>
                  <a:ext cx="90000" cy="16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4">
              <p14:nvContentPartPr>
                <p14:cNvPr id="453" name="Freihand 452">
                  <a:extLst>
                    <a:ext uri="{FF2B5EF4-FFF2-40B4-BE49-F238E27FC236}">
                      <a16:creationId xmlns:a16="http://schemas.microsoft.com/office/drawing/2014/main" id="{6C1285A2-5687-48F0-AEF4-7043A6BE319C}"/>
                    </a:ext>
                  </a:extLst>
                </p14:cNvPr>
                <p14:cNvContentPartPr/>
                <p14:nvPr/>
              </p14:nvContentPartPr>
              <p14:xfrm>
                <a:off x="8734518" y="2907759"/>
                <a:ext cx="112320" cy="159840"/>
              </p14:xfrm>
            </p:contentPart>
          </mc:Choice>
          <mc:Fallback xmlns="">
            <p:pic>
              <p:nvPicPr>
                <p:cNvPr id="453" name="Freihand 452">
                  <a:extLst>
                    <a:ext uri="{FF2B5EF4-FFF2-40B4-BE49-F238E27FC236}">
                      <a16:creationId xmlns:a16="http://schemas.microsoft.com/office/drawing/2014/main" id="{6C1285A2-5687-48F0-AEF4-7043A6BE319C}"/>
                    </a:ext>
                  </a:extLst>
                </p:cNvPr>
                <p:cNvPicPr/>
                <p:nvPr/>
              </p:nvPicPr>
              <p:blipFill>
                <a:blip r:embed="rId605"/>
                <a:stretch>
                  <a:fillRect/>
                </a:stretch>
              </p:blipFill>
              <p:spPr>
                <a:xfrm>
                  <a:off x="8730198" y="2903439"/>
                  <a:ext cx="120960" cy="16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6">
              <p14:nvContentPartPr>
                <p14:cNvPr id="329" name="Freihand 328">
                  <a:extLst>
                    <a:ext uri="{FF2B5EF4-FFF2-40B4-BE49-F238E27FC236}">
                      <a16:creationId xmlns:a16="http://schemas.microsoft.com/office/drawing/2014/main" id="{E62F0C5B-0FF3-4C15-817D-264F3B70AA4E}"/>
                    </a:ext>
                  </a:extLst>
                </p14:cNvPr>
                <p14:cNvContentPartPr/>
                <p14:nvPr/>
              </p14:nvContentPartPr>
              <p14:xfrm>
                <a:off x="8140518" y="2185959"/>
                <a:ext cx="96120" cy="93960"/>
              </p14:xfrm>
            </p:contentPart>
          </mc:Choice>
          <mc:Fallback xmlns="">
            <p:pic>
              <p:nvPicPr>
                <p:cNvPr id="329" name="Freihand 328">
                  <a:extLst>
                    <a:ext uri="{FF2B5EF4-FFF2-40B4-BE49-F238E27FC236}">
                      <a16:creationId xmlns:a16="http://schemas.microsoft.com/office/drawing/2014/main" id="{E62F0C5B-0FF3-4C15-817D-264F3B70AA4E}"/>
                    </a:ext>
                  </a:extLst>
                </p:cNvPr>
                <p:cNvPicPr/>
                <p:nvPr/>
              </p:nvPicPr>
              <p:blipFill>
                <a:blip r:embed="rId607"/>
                <a:stretch>
                  <a:fillRect/>
                </a:stretch>
              </p:blipFill>
              <p:spPr>
                <a:xfrm>
                  <a:off x="8136198" y="2181639"/>
                  <a:ext cx="1047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8">
              <p14:nvContentPartPr>
                <p14:cNvPr id="330" name="Freihand 329">
                  <a:extLst>
                    <a:ext uri="{FF2B5EF4-FFF2-40B4-BE49-F238E27FC236}">
                      <a16:creationId xmlns:a16="http://schemas.microsoft.com/office/drawing/2014/main" id="{AE64646A-D6A3-427C-BAB7-EB02641E7163}"/>
                    </a:ext>
                  </a:extLst>
                </p14:cNvPr>
                <p14:cNvContentPartPr/>
                <p14:nvPr/>
              </p14:nvContentPartPr>
              <p14:xfrm>
                <a:off x="8152398" y="2220519"/>
                <a:ext cx="92880" cy="11880"/>
              </p14:xfrm>
            </p:contentPart>
          </mc:Choice>
          <mc:Fallback xmlns="">
            <p:pic>
              <p:nvPicPr>
                <p:cNvPr id="330" name="Freihand 329">
                  <a:extLst>
                    <a:ext uri="{FF2B5EF4-FFF2-40B4-BE49-F238E27FC236}">
                      <a16:creationId xmlns:a16="http://schemas.microsoft.com/office/drawing/2014/main" id="{AE64646A-D6A3-427C-BAB7-EB02641E7163}"/>
                    </a:ext>
                  </a:extLst>
                </p:cNvPr>
                <p:cNvPicPr/>
                <p:nvPr/>
              </p:nvPicPr>
              <p:blipFill>
                <a:blip r:embed="rId609"/>
                <a:stretch>
                  <a:fillRect/>
                </a:stretch>
              </p:blipFill>
              <p:spPr>
                <a:xfrm>
                  <a:off x="8148078" y="2216199"/>
                  <a:ext cx="10152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0">
              <p14:nvContentPartPr>
                <p14:cNvPr id="331" name="Freihand 330">
                  <a:extLst>
                    <a:ext uri="{FF2B5EF4-FFF2-40B4-BE49-F238E27FC236}">
                      <a16:creationId xmlns:a16="http://schemas.microsoft.com/office/drawing/2014/main" id="{F427EAF5-3FD1-44F9-9084-BC9BEB6C4F9E}"/>
                    </a:ext>
                  </a:extLst>
                </p14:cNvPr>
                <p14:cNvContentPartPr/>
                <p14:nvPr/>
              </p14:nvContentPartPr>
              <p14:xfrm>
                <a:off x="8079318" y="2146359"/>
                <a:ext cx="208800" cy="165960"/>
              </p14:xfrm>
            </p:contentPart>
          </mc:Choice>
          <mc:Fallback xmlns="">
            <p:pic>
              <p:nvPicPr>
                <p:cNvPr id="331" name="Freihand 330">
                  <a:extLst>
                    <a:ext uri="{FF2B5EF4-FFF2-40B4-BE49-F238E27FC236}">
                      <a16:creationId xmlns:a16="http://schemas.microsoft.com/office/drawing/2014/main" id="{F427EAF5-3FD1-44F9-9084-BC9BEB6C4F9E}"/>
                    </a:ext>
                  </a:extLst>
                </p:cNvPr>
                <p:cNvPicPr/>
                <p:nvPr/>
              </p:nvPicPr>
              <p:blipFill>
                <a:blip r:embed="rId611"/>
                <a:stretch>
                  <a:fillRect/>
                </a:stretch>
              </p:blipFill>
              <p:spPr>
                <a:xfrm>
                  <a:off x="8074998" y="2142039"/>
                  <a:ext cx="217440" cy="17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2">
              <p14:nvContentPartPr>
                <p14:cNvPr id="425" name="Freihand 424">
                  <a:extLst>
                    <a:ext uri="{FF2B5EF4-FFF2-40B4-BE49-F238E27FC236}">
                      <a16:creationId xmlns:a16="http://schemas.microsoft.com/office/drawing/2014/main" id="{FBC8DF7D-667E-4ED9-9547-E00EBF92DE6A}"/>
                    </a:ext>
                  </a:extLst>
                </p14:cNvPr>
                <p14:cNvContentPartPr/>
                <p14:nvPr/>
              </p14:nvContentPartPr>
              <p14:xfrm>
                <a:off x="8274438" y="2244279"/>
                <a:ext cx="118080" cy="133200"/>
              </p14:xfrm>
            </p:contentPart>
          </mc:Choice>
          <mc:Fallback xmlns="">
            <p:pic>
              <p:nvPicPr>
                <p:cNvPr id="425" name="Freihand 424">
                  <a:extLst>
                    <a:ext uri="{FF2B5EF4-FFF2-40B4-BE49-F238E27FC236}">
                      <a16:creationId xmlns:a16="http://schemas.microsoft.com/office/drawing/2014/main" id="{FBC8DF7D-667E-4ED9-9547-E00EBF92DE6A}"/>
                    </a:ext>
                  </a:extLst>
                </p:cNvPr>
                <p:cNvPicPr/>
                <p:nvPr/>
              </p:nvPicPr>
              <p:blipFill>
                <a:blip r:embed="rId613"/>
                <a:stretch>
                  <a:fillRect/>
                </a:stretch>
              </p:blipFill>
              <p:spPr>
                <a:xfrm>
                  <a:off x="8270118" y="2239959"/>
                  <a:ext cx="126720" cy="14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4">
              <p14:nvContentPartPr>
                <p14:cNvPr id="426" name="Freihand 425">
                  <a:extLst>
                    <a:ext uri="{FF2B5EF4-FFF2-40B4-BE49-F238E27FC236}">
                      <a16:creationId xmlns:a16="http://schemas.microsoft.com/office/drawing/2014/main" id="{F55D6EE0-36AF-4F3B-8F00-EDA236B3F0A5}"/>
                    </a:ext>
                  </a:extLst>
                </p14:cNvPr>
                <p14:cNvContentPartPr/>
                <p14:nvPr/>
              </p14:nvContentPartPr>
              <p14:xfrm>
                <a:off x="8413758" y="2237439"/>
                <a:ext cx="93960" cy="115560"/>
              </p14:xfrm>
            </p:contentPart>
          </mc:Choice>
          <mc:Fallback xmlns="">
            <p:pic>
              <p:nvPicPr>
                <p:cNvPr id="426" name="Freihand 425">
                  <a:extLst>
                    <a:ext uri="{FF2B5EF4-FFF2-40B4-BE49-F238E27FC236}">
                      <a16:creationId xmlns:a16="http://schemas.microsoft.com/office/drawing/2014/main" id="{F55D6EE0-36AF-4F3B-8F00-EDA236B3F0A5}"/>
                    </a:ext>
                  </a:extLst>
                </p:cNvPr>
                <p:cNvPicPr/>
                <p:nvPr/>
              </p:nvPicPr>
              <p:blipFill>
                <a:blip r:embed="rId615"/>
                <a:stretch>
                  <a:fillRect/>
                </a:stretch>
              </p:blipFill>
              <p:spPr>
                <a:xfrm>
                  <a:off x="8409438" y="2233119"/>
                  <a:ext cx="102600" cy="124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6">
              <p14:nvContentPartPr>
                <p14:cNvPr id="427" name="Freihand 426">
                  <a:extLst>
                    <a:ext uri="{FF2B5EF4-FFF2-40B4-BE49-F238E27FC236}">
                      <a16:creationId xmlns:a16="http://schemas.microsoft.com/office/drawing/2014/main" id="{C03F3847-16DE-43B2-882C-1F5FF2065717}"/>
                    </a:ext>
                  </a:extLst>
                </p14:cNvPr>
                <p14:cNvContentPartPr/>
                <p14:nvPr/>
              </p14:nvContentPartPr>
              <p14:xfrm>
                <a:off x="8519958" y="2222319"/>
                <a:ext cx="63000" cy="115920"/>
              </p14:xfrm>
            </p:contentPart>
          </mc:Choice>
          <mc:Fallback xmlns="">
            <p:pic>
              <p:nvPicPr>
                <p:cNvPr id="427" name="Freihand 426">
                  <a:extLst>
                    <a:ext uri="{FF2B5EF4-FFF2-40B4-BE49-F238E27FC236}">
                      <a16:creationId xmlns:a16="http://schemas.microsoft.com/office/drawing/2014/main" id="{C03F3847-16DE-43B2-882C-1F5FF2065717}"/>
                    </a:ext>
                  </a:extLst>
                </p:cNvPr>
                <p:cNvPicPr/>
                <p:nvPr/>
              </p:nvPicPr>
              <p:blipFill>
                <a:blip r:embed="rId617"/>
                <a:stretch>
                  <a:fillRect/>
                </a:stretch>
              </p:blipFill>
              <p:spPr>
                <a:xfrm>
                  <a:off x="8515638" y="2217999"/>
                  <a:ext cx="716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18">
              <p14:nvContentPartPr>
                <p14:cNvPr id="428" name="Freihand 427">
                  <a:extLst>
                    <a:ext uri="{FF2B5EF4-FFF2-40B4-BE49-F238E27FC236}">
                      <a16:creationId xmlns:a16="http://schemas.microsoft.com/office/drawing/2014/main" id="{D2E99AEF-D625-4816-B3FD-E14C6C2FA537}"/>
                    </a:ext>
                  </a:extLst>
                </p14:cNvPr>
                <p14:cNvContentPartPr/>
                <p14:nvPr/>
              </p14:nvContentPartPr>
              <p14:xfrm>
                <a:off x="8550918" y="2279199"/>
                <a:ext cx="36720" cy="100080"/>
              </p14:xfrm>
            </p:contentPart>
          </mc:Choice>
          <mc:Fallback xmlns="">
            <p:pic>
              <p:nvPicPr>
                <p:cNvPr id="428" name="Freihand 427">
                  <a:extLst>
                    <a:ext uri="{FF2B5EF4-FFF2-40B4-BE49-F238E27FC236}">
                      <a16:creationId xmlns:a16="http://schemas.microsoft.com/office/drawing/2014/main" id="{D2E99AEF-D625-4816-B3FD-E14C6C2FA537}"/>
                    </a:ext>
                  </a:extLst>
                </p:cNvPr>
                <p:cNvPicPr/>
                <p:nvPr/>
              </p:nvPicPr>
              <p:blipFill>
                <a:blip r:embed="rId619"/>
                <a:stretch>
                  <a:fillRect/>
                </a:stretch>
              </p:blipFill>
              <p:spPr>
                <a:xfrm>
                  <a:off x="8546598" y="2274879"/>
                  <a:ext cx="4536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0">
              <p14:nvContentPartPr>
                <p14:cNvPr id="429" name="Freihand 428">
                  <a:extLst>
                    <a:ext uri="{FF2B5EF4-FFF2-40B4-BE49-F238E27FC236}">
                      <a16:creationId xmlns:a16="http://schemas.microsoft.com/office/drawing/2014/main" id="{16622A69-5F61-4637-8252-6CA8FB051736}"/>
                    </a:ext>
                  </a:extLst>
                </p14:cNvPr>
                <p14:cNvContentPartPr/>
                <p14:nvPr/>
              </p14:nvContentPartPr>
              <p14:xfrm>
                <a:off x="8614278" y="2338599"/>
                <a:ext cx="10440" cy="59400"/>
              </p14:xfrm>
            </p:contentPart>
          </mc:Choice>
          <mc:Fallback xmlns="">
            <p:pic>
              <p:nvPicPr>
                <p:cNvPr id="429" name="Freihand 428">
                  <a:extLst>
                    <a:ext uri="{FF2B5EF4-FFF2-40B4-BE49-F238E27FC236}">
                      <a16:creationId xmlns:a16="http://schemas.microsoft.com/office/drawing/2014/main" id="{16622A69-5F61-4637-8252-6CA8FB051736}"/>
                    </a:ext>
                  </a:extLst>
                </p:cNvPr>
                <p:cNvPicPr/>
                <p:nvPr/>
              </p:nvPicPr>
              <p:blipFill>
                <a:blip r:embed="rId621"/>
                <a:stretch>
                  <a:fillRect/>
                </a:stretch>
              </p:blipFill>
              <p:spPr>
                <a:xfrm>
                  <a:off x="8609958" y="2334279"/>
                  <a:ext cx="1908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2">
              <p14:nvContentPartPr>
                <p14:cNvPr id="430" name="Freihand 429">
                  <a:extLst>
                    <a:ext uri="{FF2B5EF4-FFF2-40B4-BE49-F238E27FC236}">
                      <a16:creationId xmlns:a16="http://schemas.microsoft.com/office/drawing/2014/main" id="{8A5AB8AB-A732-4C30-993F-C061AC983F1F}"/>
                    </a:ext>
                  </a:extLst>
                </p14:cNvPr>
                <p14:cNvContentPartPr/>
                <p14:nvPr/>
              </p14:nvContentPartPr>
              <p14:xfrm>
                <a:off x="8669718" y="2249319"/>
                <a:ext cx="91080" cy="105480"/>
              </p14:xfrm>
            </p:contentPart>
          </mc:Choice>
          <mc:Fallback xmlns="">
            <p:pic>
              <p:nvPicPr>
                <p:cNvPr id="430" name="Freihand 429">
                  <a:extLst>
                    <a:ext uri="{FF2B5EF4-FFF2-40B4-BE49-F238E27FC236}">
                      <a16:creationId xmlns:a16="http://schemas.microsoft.com/office/drawing/2014/main" id="{8A5AB8AB-A732-4C30-993F-C061AC983F1F}"/>
                    </a:ext>
                  </a:extLst>
                </p:cNvPr>
                <p:cNvPicPr/>
                <p:nvPr/>
              </p:nvPicPr>
              <p:blipFill>
                <a:blip r:embed="rId623"/>
                <a:stretch>
                  <a:fillRect/>
                </a:stretch>
              </p:blipFill>
              <p:spPr>
                <a:xfrm>
                  <a:off x="8665398" y="2244999"/>
                  <a:ext cx="9972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4">
              <p14:nvContentPartPr>
                <p14:cNvPr id="431" name="Freihand 430">
                  <a:extLst>
                    <a:ext uri="{FF2B5EF4-FFF2-40B4-BE49-F238E27FC236}">
                      <a16:creationId xmlns:a16="http://schemas.microsoft.com/office/drawing/2014/main" id="{12F3538D-05AF-445E-94D6-691A4A3D8468}"/>
                    </a:ext>
                  </a:extLst>
                </p14:cNvPr>
                <p14:cNvContentPartPr/>
                <p14:nvPr/>
              </p14:nvContentPartPr>
              <p14:xfrm>
                <a:off x="8785638" y="2225559"/>
                <a:ext cx="104760" cy="154800"/>
              </p14:xfrm>
            </p:contentPart>
          </mc:Choice>
          <mc:Fallback xmlns="">
            <p:pic>
              <p:nvPicPr>
                <p:cNvPr id="431" name="Freihand 430">
                  <a:extLst>
                    <a:ext uri="{FF2B5EF4-FFF2-40B4-BE49-F238E27FC236}">
                      <a16:creationId xmlns:a16="http://schemas.microsoft.com/office/drawing/2014/main" id="{12F3538D-05AF-445E-94D6-691A4A3D8468}"/>
                    </a:ext>
                  </a:extLst>
                </p:cNvPr>
                <p:cNvPicPr/>
                <p:nvPr/>
              </p:nvPicPr>
              <p:blipFill>
                <a:blip r:embed="rId625"/>
                <a:stretch>
                  <a:fillRect/>
                </a:stretch>
              </p:blipFill>
              <p:spPr>
                <a:xfrm>
                  <a:off x="8781318" y="2221239"/>
                  <a:ext cx="11340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6">
              <p14:nvContentPartPr>
                <p14:cNvPr id="457" name="Freihand 456">
                  <a:extLst>
                    <a:ext uri="{FF2B5EF4-FFF2-40B4-BE49-F238E27FC236}">
                      <a16:creationId xmlns:a16="http://schemas.microsoft.com/office/drawing/2014/main" id="{47DF341A-D943-40CB-A235-7AAED2DD87FA}"/>
                    </a:ext>
                  </a:extLst>
                </p14:cNvPr>
                <p14:cNvContentPartPr/>
                <p14:nvPr/>
              </p14:nvContentPartPr>
              <p14:xfrm>
                <a:off x="9000918" y="2176239"/>
                <a:ext cx="81720" cy="120240"/>
              </p14:xfrm>
            </p:contentPart>
          </mc:Choice>
          <mc:Fallback xmlns="">
            <p:pic>
              <p:nvPicPr>
                <p:cNvPr id="457" name="Freihand 456">
                  <a:extLst>
                    <a:ext uri="{FF2B5EF4-FFF2-40B4-BE49-F238E27FC236}">
                      <a16:creationId xmlns:a16="http://schemas.microsoft.com/office/drawing/2014/main" id="{47DF341A-D943-40CB-A235-7AAED2DD87FA}"/>
                    </a:ext>
                  </a:extLst>
                </p:cNvPr>
                <p:cNvPicPr/>
                <p:nvPr/>
              </p:nvPicPr>
              <p:blipFill>
                <a:blip r:embed="rId627"/>
                <a:stretch>
                  <a:fillRect/>
                </a:stretch>
              </p:blipFill>
              <p:spPr>
                <a:xfrm>
                  <a:off x="8996598" y="2171919"/>
                  <a:ext cx="90360" cy="128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8">
              <p14:nvContentPartPr>
                <p14:cNvPr id="458" name="Freihand 457">
                  <a:extLst>
                    <a:ext uri="{FF2B5EF4-FFF2-40B4-BE49-F238E27FC236}">
                      <a16:creationId xmlns:a16="http://schemas.microsoft.com/office/drawing/2014/main" id="{6EC0168B-5D1D-44E6-8024-7993583A89DA}"/>
                    </a:ext>
                  </a:extLst>
                </p14:cNvPr>
                <p14:cNvContentPartPr/>
                <p14:nvPr/>
              </p14:nvContentPartPr>
              <p14:xfrm>
                <a:off x="8933598" y="2133039"/>
                <a:ext cx="175680" cy="212400"/>
              </p14:xfrm>
            </p:contentPart>
          </mc:Choice>
          <mc:Fallback xmlns="">
            <p:pic>
              <p:nvPicPr>
                <p:cNvPr id="458" name="Freihand 457">
                  <a:extLst>
                    <a:ext uri="{FF2B5EF4-FFF2-40B4-BE49-F238E27FC236}">
                      <a16:creationId xmlns:a16="http://schemas.microsoft.com/office/drawing/2014/main" id="{6EC0168B-5D1D-44E6-8024-7993583A89DA}"/>
                    </a:ext>
                  </a:extLst>
                </p:cNvPr>
                <p:cNvPicPr/>
                <p:nvPr/>
              </p:nvPicPr>
              <p:blipFill>
                <a:blip r:embed="rId629"/>
                <a:stretch>
                  <a:fillRect/>
                </a:stretch>
              </p:blipFill>
              <p:spPr>
                <a:xfrm>
                  <a:off x="8929278" y="2128719"/>
                  <a:ext cx="18432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0">
              <p14:nvContentPartPr>
                <p14:cNvPr id="460" name="Freihand 459">
                  <a:extLst>
                    <a:ext uri="{FF2B5EF4-FFF2-40B4-BE49-F238E27FC236}">
                      <a16:creationId xmlns:a16="http://schemas.microsoft.com/office/drawing/2014/main" id="{0B931173-2E6A-4AA7-BFEF-CE375EC3719D}"/>
                    </a:ext>
                  </a:extLst>
                </p14:cNvPr>
                <p14:cNvContentPartPr/>
                <p14:nvPr/>
              </p14:nvContentPartPr>
              <p14:xfrm>
                <a:off x="9195318" y="2214039"/>
                <a:ext cx="97920" cy="98640"/>
              </p14:xfrm>
            </p:contentPart>
          </mc:Choice>
          <mc:Fallback xmlns="">
            <p:pic>
              <p:nvPicPr>
                <p:cNvPr id="460" name="Freihand 459">
                  <a:extLst>
                    <a:ext uri="{FF2B5EF4-FFF2-40B4-BE49-F238E27FC236}">
                      <a16:creationId xmlns:a16="http://schemas.microsoft.com/office/drawing/2014/main" id="{0B931173-2E6A-4AA7-BFEF-CE375EC3719D}"/>
                    </a:ext>
                  </a:extLst>
                </p:cNvPr>
                <p:cNvPicPr/>
                <p:nvPr/>
              </p:nvPicPr>
              <p:blipFill>
                <a:blip r:embed="rId631"/>
                <a:stretch>
                  <a:fillRect/>
                </a:stretch>
              </p:blipFill>
              <p:spPr>
                <a:xfrm>
                  <a:off x="9190998" y="2209719"/>
                  <a:ext cx="106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2">
              <p14:nvContentPartPr>
                <p14:cNvPr id="461" name="Freihand 460">
                  <a:extLst>
                    <a:ext uri="{FF2B5EF4-FFF2-40B4-BE49-F238E27FC236}">
                      <a16:creationId xmlns:a16="http://schemas.microsoft.com/office/drawing/2014/main" id="{6816CA39-5854-4068-9A92-B3D7D0E1D8CB}"/>
                    </a:ext>
                  </a:extLst>
                </p14:cNvPr>
                <p14:cNvContentPartPr/>
                <p14:nvPr/>
              </p14:nvContentPartPr>
              <p14:xfrm>
                <a:off x="9260838" y="2261919"/>
                <a:ext cx="36000" cy="78120"/>
              </p14:xfrm>
            </p:contentPart>
          </mc:Choice>
          <mc:Fallback xmlns="">
            <p:pic>
              <p:nvPicPr>
                <p:cNvPr id="461" name="Freihand 460">
                  <a:extLst>
                    <a:ext uri="{FF2B5EF4-FFF2-40B4-BE49-F238E27FC236}">
                      <a16:creationId xmlns:a16="http://schemas.microsoft.com/office/drawing/2014/main" id="{6816CA39-5854-4068-9A92-B3D7D0E1D8CB}"/>
                    </a:ext>
                  </a:extLst>
                </p:cNvPr>
                <p:cNvPicPr/>
                <p:nvPr/>
              </p:nvPicPr>
              <p:blipFill>
                <a:blip r:embed="rId633"/>
                <a:stretch>
                  <a:fillRect/>
                </a:stretch>
              </p:blipFill>
              <p:spPr>
                <a:xfrm>
                  <a:off x="9256518" y="2257599"/>
                  <a:ext cx="4464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4">
              <p14:nvContentPartPr>
                <p14:cNvPr id="462" name="Freihand 461">
                  <a:extLst>
                    <a:ext uri="{FF2B5EF4-FFF2-40B4-BE49-F238E27FC236}">
                      <a16:creationId xmlns:a16="http://schemas.microsoft.com/office/drawing/2014/main" id="{10141086-6A00-4F58-9EF9-7B5F02B43B9A}"/>
                    </a:ext>
                  </a:extLst>
                </p14:cNvPr>
                <p14:cNvContentPartPr/>
                <p14:nvPr/>
              </p14:nvContentPartPr>
              <p14:xfrm>
                <a:off x="9311598" y="2331399"/>
                <a:ext cx="6840" cy="63720"/>
              </p14:xfrm>
            </p:contentPart>
          </mc:Choice>
          <mc:Fallback xmlns="">
            <p:pic>
              <p:nvPicPr>
                <p:cNvPr id="462" name="Freihand 461">
                  <a:extLst>
                    <a:ext uri="{FF2B5EF4-FFF2-40B4-BE49-F238E27FC236}">
                      <a16:creationId xmlns:a16="http://schemas.microsoft.com/office/drawing/2014/main" id="{10141086-6A00-4F58-9EF9-7B5F02B43B9A}"/>
                    </a:ext>
                  </a:extLst>
                </p:cNvPr>
                <p:cNvPicPr/>
                <p:nvPr/>
              </p:nvPicPr>
              <p:blipFill>
                <a:blip r:embed="rId635"/>
                <a:stretch>
                  <a:fillRect/>
                </a:stretch>
              </p:blipFill>
              <p:spPr>
                <a:xfrm>
                  <a:off x="9307278" y="2327079"/>
                  <a:ext cx="1548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6">
              <p14:nvContentPartPr>
                <p14:cNvPr id="463" name="Freihand 462">
                  <a:extLst>
                    <a:ext uri="{FF2B5EF4-FFF2-40B4-BE49-F238E27FC236}">
                      <a16:creationId xmlns:a16="http://schemas.microsoft.com/office/drawing/2014/main" id="{3F934E75-3D9D-4E96-BDD5-531D2631F859}"/>
                    </a:ext>
                  </a:extLst>
                </p14:cNvPr>
                <p14:cNvContentPartPr/>
                <p14:nvPr/>
              </p14:nvContentPartPr>
              <p14:xfrm>
                <a:off x="9365598" y="2253639"/>
                <a:ext cx="55080" cy="77760"/>
              </p14:xfrm>
            </p:contentPart>
          </mc:Choice>
          <mc:Fallback xmlns="">
            <p:pic>
              <p:nvPicPr>
                <p:cNvPr id="463" name="Freihand 462">
                  <a:extLst>
                    <a:ext uri="{FF2B5EF4-FFF2-40B4-BE49-F238E27FC236}">
                      <a16:creationId xmlns:a16="http://schemas.microsoft.com/office/drawing/2014/main" id="{3F934E75-3D9D-4E96-BDD5-531D2631F859}"/>
                    </a:ext>
                  </a:extLst>
                </p:cNvPr>
                <p:cNvPicPr/>
                <p:nvPr/>
              </p:nvPicPr>
              <p:blipFill>
                <a:blip r:embed="rId637"/>
                <a:stretch>
                  <a:fillRect/>
                </a:stretch>
              </p:blipFill>
              <p:spPr>
                <a:xfrm>
                  <a:off x="9361278" y="2249319"/>
                  <a:ext cx="63720" cy="8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8">
              <p14:nvContentPartPr>
                <p14:cNvPr id="464" name="Freihand 463">
                  <a:extLst>
                    <a:ext uri="{FF2B5EF4-FFF2-40B4-BE49-F238E27FC236}">
                      <a16:creationId xmlns:a16="http://schemas.microsoft.com/office/drawing/2014/main" id="{304DC861-32E5-4F19-972F-A475AFFBF697}"/>
                    </a:ext>
                  </a:extLst>
                </p14:cNvPr>
                <p14:cNvContentPartPr/>
                <p14:nvPr/>
              </p14:nvContentPartPr>
              <p14:xfrm>
                <a:off x="9442278" y="2236359"/>
                <a:ext cx="73800" cy="115920"/>
              </p14:xfrm>
            </p:contentPart>
          </mc:Choice>
          <mc:Fallback xmlns="">
            <p:pic>
              <p:nvPicPr>
                <p:cNvPr id="464" name="Freihand 463">
                  <a:extLst>
                    <a:ext uri="{FF2B5EF4-FFF2-40B4-BE49-F238E27FC236}">
                      <a16:creationId xmlns:a16="http://schemas.microsoft.com/office/drawing/2014/main" id="{304DC861-32E5-4F19-972F-A475AFFBF697}"/>
                    </a:ext>
                  </a:extLst>
                </p:cNvPr>
                <p:cNvPicPr/>
                <p:nvPr/>
              </p:nvPicPr>
              <p:blipFill>
                <a:blip r:embed="rId639"/>
                <a:stretch>
                  <a:fillRect/>
                </a:stretch>
              </p:blipFill>
              <p:spPr>
                <a:xfrm>
                  <a:off x="9437958" y="2232039"/>
                  <a:ext cx="8244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0">
              <p14:nvContentPartPr>
                <p14:cNvPr id="465" name="Freihand 464">
                  <a:extLst>
                    <a:ext uri="{FF2B5EF4-FFF2-40B4-BE49-F238E27FC236}">
                      <a16:creationId xmlns:a16="http://schemas.microsoft.com/office/drawing/2014/main" id="{E0103316-A094-4A6E-8062-51D342D2D2AA}"/>
                    </a:ext>
                  </a:extLst>
                </p14:cNvPr>
                <p14:cNvContentPartPr/>
                <p14:nvPr/>
              </p14:nvContentPartPr>
              <p14:xfrm>
                <a:off x="9584838" y="2258679"/>
                <a:ext cx="63000" cy="86040"/>
              </p14:xfrm>
            </p:contentPart>
          </mc:Choice>
          <mc:Fallback xmlns="">
            <p:pic>
              <p:nvPicPr>
                <p:cNvPr id="465" name="Freihand 464">
                  <a:extLst>
                    <a:ext uri="{FF2B5EF4-FFF2-40B4-BE49-F238E27FC236}">
                      <a16:creationId xmlns:a16="http://schemas.microsoft.com/office/drawing/2014/main" id="{E0103316-A094-4A6E-8062-51D342D2D2AA}"/>
                    </a:ext>
                  </a:extLst>
                </p:cNvPr>
                <p:cNvPicPr/>
                <p:nvPr/>
              </p:nvPicPr>
              <p:blipFill>
                <a:blip r:embed="rId641"/>
                <a:stretch>
                  <a:fillRect/>
                </a:stretch>
              </p:blipFill>
              <p:spPr>
                <a:xfrm>
                  <a:off x="9580518" y="2254359"/>
                  <a:ext cx="7164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2">
              <p14:nvContentPartPr>
                <p14:cNvPr id="466" name="Freihand 465">
                  <a:extLst>
                    <a:ext uri="{FF2B5EF4-FFF2-40B4-BE49-F238E27FC236}">
                      <a16:creationId xmlns:a16="http://schemas.microsoft.com/office/drawing/2014/main" id="{A7DF96ED-179A-4A9C-8EB4-A06CCF14A1CE}"/>
                    </a:ext>
                  </a:extLst>
                </p14:cNvPr>
                <p14:cNvContentPartPr/>
                <p14:nvPr/>
              </p14:nvContentPartPr>
              <p14:xfrm>
                <a:off x="9535158" y="2205759"/>
                <a:ext cx="70920" cy="53640"/>
              </p14:xfrm>
            </p:contentPart>
          </mc:Choice>
          <mc:Fallback xmlns="">
            <p:pic>
              <p:nvPicPr>
                <p:cNvPr id="466" name="Freihand 465">
                  <a:extLst>
                    <a:ext uri="{FF2B5EF4-FFF2-40B4-BE49-F238E27FC236}">
                      <a16:creationId xmlns:a16="http://schemas.microsoft.com/office/drawing/2014/main" id="{A7DF96ED-179A-4A9C-8EB4-A06CCF14A1CE}"/>
                    </a:ext>
                  </a:extLst>
                </p:cNvPr>
                <p:cNvPicPr/>
                <p:nvPr/>
              </p:nvPicPr>
              <p:blipFill>
                <a:blip r:embed="rId643"/>
                <a:stretch>
                  <a:fillRect/>
                </a:stretch>
              </p:blipFill>
              <p:spPr>
                <a:xfrm>
                  <a:off x="9530838" y="2201439"/>
                  <a:ext cx="7956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4">
              <p14:nvContentPartPr>
                <p14:cNvPr id="467" name="Freihand 466">
                  <a:extLst>
                    <a:ext uri="{FF2B5EF4-FFF2-40B4-BE49-F238E27FC236}">
                      <a16:creationId xmlns:a16="http://schemas.microsoft.com/office/drawing/2014/main" id="{24A0AA55-0910-45B7-B87D-68A18C81234D}"/>
                    </a:ext>
                  </a:extLst>
                </p14:cNvPr>
                <p14:cNvContentPartPr/>
                <p14:nvPr/>
              </p14:nvContentPartPr>
              <p14:xfrm>
                <a:off x="9610398" y="2312319"/>
                <a:ext cx="61200" cy="69120"/>
              </p14:xfrm>
            </p:contentPart>
          </mc:Choice>
          <mc:Fallback xmlns="">
            <p:pic>
              <p:nvPicPr>
                <p:cNvPr id="467" name="Freihand 466">
                  <a:extLst>
                    <a:ext uri="{FF2B5EF4-FFF2-40B4-BE49-F238E27FC236}">
                      <a16:creationId xmlns:a16="http://schemas.microsoft.com/office/drawing/2014/main" id="{24A0AA55-0910-45B7-B87D-68A18C81234D}"/>
                    </a:ext>
                  </a:extLst>
                </p:cNvPr>
                <p:cNvPicPr/>
                <p:nvPr/>
              </p:nvPicPr>
              <p:blipFill>
                <a:blip r:embed="rId645"/>
                <a:stretch>
                  <a:fillRect/>
                </a:stretch>
              </p:blipFill>
              <p:spPr>
                <a:xfrm>
                  <a:off x="9606078" y="2307999"/>
                  <a:ext cx="69840" cy="77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6">
              <p14:nvContentPartPr>
                <p14:cNvPr id="543" name="Freihand 542">
                  <a:extLst>
                    <a:ext uri="{FF2B5EF4-FFF2-40B4-BE49-F238E27FC236}">
                      <a16:creationId xmlns:a16="http://schemas.microsoft.com/office/drawing/2014/main" id="{46C50E0A-9C62-4C75-A9C3-70161EF7DDD2}"/>
                    </a:ext>
                  </a:extLst>
                </p14:cNvPr>
                <p14:cNvContentPartPr/>
                <p14:nvPr/>
              </p14:nvContentPartPr>
              <p14:xfrm>
                <a:off x="9098478" y="2555319"/>
                <a:ext cx="137520" cy="122400"/>
              </p14:xfrm>
            </p:contentPart>
          </mc:Choice>
          <mc:Fallback xmlns="">
            <p:pic>
              <p:nvPicPr>
                <p:cNvPr id="543" name="Freihand 542">
                  <a:extLst>
                    <a:ext uri="{FF2B5EF4-FFF2-40B4-BE49-F238E27FC236}">
                      <a16:creationId xmlns:a16="http://schemas.microsoft.com/office/drawing/2014/main" id="{46C50E0A-9C62-4C75-A9C3-70161EF7DDD2}"/>
                    </a:ext>
                  </a:extLst>
                </p:cNvPr>
                <p:cNvPicPr/>
                <p:nvPr/>
              </p:nvPicPr>
              <p:blipFill>
                <a:blip r:embed="rId647"/>
                <a:stretch>
                  <a:fillRect/>
                </a:stretch>
              </p:blipFill>
              <p:spPr>
                <a:xfrm>
                  <a:off x="9094158" y="2550999"/>
                  <a:ext cx="146160" cy="13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8">
              <p14:nvContentPartPr>
                <p14:cNvPr id="544" name="Freihand 543">
                  <a:extLst>
                    <a:ext uri="{FF2B5EF4-FFF2-40B4-BE49-F238E27FC236}">
                      <a16:creationId xmlns:a16="http://schemas.microsoft.com/office/drawing/2014/main" id="{5FC83707-9559-499E-AD82-93892EB4DD06}"/>
                    </a:ext>
                  </a:extLst>
                </p14:cNvPr>
                <p14:cNvContentPartPr/>
                <p14:nvPr/>
              </p14:nvContentPartPr>
              <p14:xfrm>
                <a:off x="9125478" y="2624799"/>
                <a:ext cx="151560" cy="95040"/>
              </p14:xfrm>
            </p:contentPart>
          </mc:Choice>
          <mc:Fallback xmlns="">
            <p:pic>
              <p:nvPicPr>
                <p:cNvPr id="544" name="Freihand 543">
                  <a:extLst>
                    <a:ext uri="{FF2B5EF4-FFF2-40B4-BE49-F238E27FC236}">
                      <a16:creationId xmlns:a16="http://schemas.microsoft.com/office/drawing/2014/main" id="{5FC83707-9559-499E-AD82-93892EB4DD06}"/>
                    </a:ext>
                  </a:extLst>
                </p:cNvPr>
                <p:cNvPicPr/>
                <p:nvPr/>
              </p:nvPicPr>
              <p:blipFill>
                <a:blip r:embed="rId649"/>
                <a:stretch>
                  <a:fillRect/>
                </a:stretch>
              </p:blipFill>
              <p:spPr>
                <a:xfrm>
                  <a:off x="9121158" y="2620479"/>
                  <a:ext cx="16020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0">
              <p14:nvContentPartPr>
                <p14:cNvPr id="545" name="Freihand 544">
                  <a:extLst>
                    <a:ext uri="{FF2B5EF4-FFF2-40B4-BE49-F238E27FC236}">
                      <a16:creationId xmlns:a16="http://schemas.microsoft.com/office/drawing/2014/main" id="{D1268718-8995-48D9-B04D-573438AD34E5}"/>
                    </a:ext>
                  </a:extLst>
                </p14:cNvPr>
                <p14:cNvContentPartPr/>
                <p14:nvPr/>
              </p14:nvContentPartPr>
              <p14:xfrm>
                <a:off x="9352638" y="2552439"/>
                <a:ext cx="77400" cy="115200"/>
              </p14:xfrm>
            </p:contentPart>
          </mc:Choice>
          <mc:Fallback xmlns="">
            <p:pic>
              <p:nvPicPr>
                <p:cNvPr id="545" name="Freihand 544">
                  <a:extLst>
                    <a:ext uri="{FF2B5EF4-FFF2-40B4-BE49-F238E27FC236}">
                      <a16:creationId xmlns:a16="http://schemas.microsoft.com/office/drawing/2014/main" id="{D1268718-8995-48D9-B04D-573438AD34E5}"/>
                    </a:ext>
                  </a:extLst>
                </p:cNvPr>
                <p:cNvPicPr/>
                <p:nvPr/>
              </p:nvPicPr>
              <p:blipFill>
                <a:blip r:embed="rId651"/>
                <a:stretch>
                  <a:fillRect/>
                </a:stretch>
              </p:blipFill>
              <p:spPr>
                <a:xfrm>
                  <a:off x="9348318" y="2548119"/>
                  <a:ext cx="8604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2">
              <p14:nvContentPartPr>
                <p14:cNvPr id="546" name="Freihand 545">
                  <a:extLst>
                    <a:ext uri="{FF2B5EF4-FFF2-40B4-BE49-F238E27FC236}">
                      <a16:creationId xmlns:a16="http://schemas.microsoft.com/office/drawing/2014/main" id="{A38B66D2-CE2B-4B12-9D24-81F35867B935}"/>
                    </a:ext>
                  </a:extLst>
                </p14:cNvPr>
                <p14:cNvContentPartPr/>
                <p14:nvPr/>
              </p14:nvContentPartPr>
              <p14:xfrm>
                <a:off x="9454878" y="2561439"/>
                <a:ext cx="111240" cy="154800"/>
              </p14:xfrm>
            </p:contentPart>
          </mc:Choice>
          <mc:Fallback xmlns="">
            <p:pic>
              <p:nvPicPr>
                <p:cNvPr id="546" name="Freihand 545">
                  <a:extLst>
                    <a:ext uri="{FF2B5EF4-FFF2-40B4-BE49-F238E27FC236}">
                      <a16:creationId xmlns:a16="http://schemas.microsoft.com/office/drawing/2014/main" id="{A38B66D2-CE2B-4B12-9D24-81F35867B935}"/>
                    </a:ext>
                  </a:extLst>
                </p:cNvPr>
                <p:cNvPicPr/>
                <p:nvPr/>
              </p:nvPicPr>
              <p:blipFill>
                <a:blip r:embed="rId653"/>
                <a:stretch>
                  <a:fillRect/>
                </a:stretch>
              </p:blipFill>
              <p:spPr>
                <a:xfrm>
                  <a:off x="9450558" y="2557119"/>
                  <a:ext cx="119880" cy="16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4">
              <p14:nvContentPartPr>
                <p14:cNvPr id="553" name="Freihand 552">
                  <a:extLst>
                    <a:ext uri="{FF2B5EF4-FFF2-40B4-BE49-F238E27FC236}">
                      <a16:creationId xmlns:a16="http://schemas.microsoft.com/office/drawing/2014/main" id="{E566F8EA-E134-40EB-8E33-0A5DB5DECF3C}"/>
                    </a:ext>
                  </a:extLst>
                </p14:cNvPr>
                <p14:cNvContentPartPr/>
                <p14:nvPr/>
              </p14:nvContentPartPr>
              <p14:xfrm>
                <a:off x="9674478" y="2603199"/>
                <a:ext cx="50040" cy="101520"/>
              </p14:xfrm>
            </p:contentPart>
          </mc:Choice>
          <mc:Fallback xmlns="">
            <p:pic>
              <p:nvPicPr>
                <p:cNvPr id="553" name="Freihand 552">
                  <a:extLst>
                    <a:ext uri="{FF2B5EF4-FFF2-40B4-BE49-F238E27FC236}">
                      <a16:creationId xmlns:a16="http://schemas.microsoft.com/office/drawing/2014/main" id="{E566F8EA-E134-40EB-8E33-0A5DB5DECF3C}"/>
                    </a:ext>
                  </a:extLst>
                </p:cNvPr>
                <p:cNvPicPr/>
                <p:nvPr/>
              </p:nvPicPr>
              <p:blipFill>
                <a:blip r:embed="rId655"/>
                <a:stretch>
                  <a:fillRect/>
                </a:stretch>
              </p:blipFill>
              <p:spPr>
                <a:xfrm>
                  <a:off x="9670158" y="2598879"/>
                  <a:ext cx="586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6">
              <p14:nvContentPartPr>
                <p14:cNvPr id="554" name="Freihand 553">
                  <a:extLst>
                    <a:ext uri="{FF2B5EF4-FFF2-40B4-BE49-F238E27FC236}">
                      <a16:creationId xmlns:a16="http://schemas.microsoft.com/office/drawing/2014/main" id="{8799628C-3465-4E92-BFAC-7D42554D754A}"/>
                    </a:ext>
                  </a:extLst>
                </p14:cNvPr>
                <p14:cNvContentPartPr/>
                <p14:nvPr/>
              </p14:nvContentPartPr>
              <p14:xfrm>
                <a:off x="9599238" y="2546679"/>
                <a:ext cx="73800" cy="48960"/>
              </p14:xfrm>
            </p:contentPart>
          </mc:Choice>
          <mc:Fallback xmlns="">
            <p:pic>
              <p:nvPicPr>
                <p:cNvPr id="554" name="Freihand 553">
                  <a:extLst>
                    <a:ext uri="{FF2B5EF4-FFF2-40B4-BE49-F238E27FC236}">
                      <a16:creationId xmlns:a16="http://schemas.microsoft.com/office/drawing/2014/main" id="{8799628C-3465-4E92-BFAC-7D42554D754A}"/>
                    </a:ext>
                  </a:extLst>
                </p:cNvPr>
                <p:cNvPicPr/>
                <p:nvPr/>
              </p:nvPicPr>
              <p:blipFill>
                <a:blip r:embed="rId657"/>
                <a:stretch>
                  <a:fillRect/>
                </a:stretch>
              </p:blipFill>
              <p:spPr>
                <a:xfrm>
                  <a:off x="9594918" y="2542359"/>
                  <a:ext cx="8244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8">
              <p14:nvContentPartPr>
                <p14:cNvPr id="555" name="Freihand 554">
                  <a:extLst>
                    <a:ext uri="{FF2B5EF4-FFF2-40B4-BE49-F238E27FC236}">
                      <a16:creationId xmlns:a16="http://schemas.microsoft.com/office/drawing/2014/main" id="{00A22C7A-F465-477F-BCE3-2B07C877D75A}"/>
                    </a:ext>
                  </a:extLst>
                </p14:cNvPr>
                <p14:cNvContentPartPr/>
                <p14:nvPr/>
              </p14:nvContentPartPr>
              <p14:xfrm>
                <a:off x="9699318" y="2669439"/>
                <a:ext cx="87840" cy="77040"/>
              </p14:xfrm>
            </p:contentPart>
          </mc:Choice>
          <mc:Fallback xmlns="">
            <p:pic>
              <p:nvPicPr>
                <p:cNvPr id="555" name="Freihand 554">
                  <a:extLst>
                    <a:ext uri="{FF2B5EF4-FFF2-40B4-BE49-F238E27FC236}">
                      <a16:creationId xmlns:a16="http://schemas.microsoft.com/office/drawing/2014/main" id="{00A22C7A-F465-477F-BCE3-2B07C877D75A}"/>
                    </a:ext>
                  </a:extLst>
                </p:cNvPr>
                <p:cNvPicPr/>
                <p:nvPr/>
              </p:nvPicPr>
              <p:blipFill>
                <a:blip r:embed="rId659"/>
                <a:stretch>
                  <a:fillRect/>
                </a:stretch>
              </p:blipFill>
              <p:spPr>
                <a:xfrm>
                  <a:off x="9694998" y="2665119"/>
                  <a:ext cx="9648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0">
              <p14:nvContentPartPr>
                <p14:cNvPr id="547" name="Freihand 546">
                  <a:extLst>
                    <a:ext uri="{FF2B5EF4-FFF2-40B4-BE49-F238E27FC236}">
                      <a16:creationId xmlns:a16="http://schemas.microsoft.com/office/drawing/2014/main" id="{9E2D70AC-6058-41C2-8225-BFC93CD8A337}"/>
                    </a:ext>
                  </a:extLst>
                </p14:cNvPr>
                <p14:cNvContentPartPr/>
                <p14:nvPr/>
              </p14:nvContentPartPr>
              <p14:xfrm>
                <a:off x="9113598" y="2883279"/>
                <a:ext cx="113760" cy="132480"/>
              </p14:xfrm>
            </p:contentPart>
          </mc:Choice>
          <mc:Fallback xmlns="">
            <p:pic>
              <p:nvPicPr>
                <p:cNvPr id="547" name="Freihand 546">
                  <a:extLst>
                    <a:ext uri="{FF2B5EF4-FFF2-40B4-BE49-F238E27FC236}">
                      <a16:creationId xmlns:a16="http://schemas.microsoft.com/office/drawing/2014/main" id="{9E2D70AC-6058-41C2-8225-BFC93CD8A337}"/>
                    </a:ext>
                  </a:extLst>
                </p:cNvPr>
                <p:cNvPicPr/>
                <p:nvPr/>
              </p:nvPicPr>
              <p:blipFill>
                <a:blip r:embed="rId661"/>
                <a:stretch>
                  <a:fillRect/>
                </a:stretch>
              </p:blipFill>
              <p:spPr>
                <a:xfrm>
                  <a:off x="9109278" y="2878959"/>
                  <a:ext cx="12240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2">
              <p14:nvContentPartPr>
                <p14:cNvPr id="548" name="Freihand 547">
                  <a:extLst>
                    <a:ext uri="{FF2B5EF4-FFF2-40B4-BE49-F238E27FC236}">
                      <a16:creationId xmlns:a16="http://schemas.microsoft.com/office/drawing/2014/main" id="{FBABCE5D-34DC-4456-9E4A-691F8AF66F8A}"/>
                    </a:ext>
                  </a:extLst>
                </p14:cNvPr>
                <p14:cNvContentPartPr/>
                <p14:nvPr/>
              </p14:nvContentPartPr>
              <p14:xfrm>
                <a:off x="9117558" y="2954919"/>
                <a:ext cx="123120" cy="10800"/>
              </p14:xfrm>
            </p:contentPart>
          </mc:Choice>
          <mc:Fallback xmlns="">
            <p:pic>
              <p:nvPicPr>
                <p:cNvPr id="548" name="Freihand 547">
                  <a:extLst>
                    <a:ext uri="{FF2B5EF4-FFF2-40B4-BE49-F238E27FC236}">
                      <a16:creationId xmlns:a16="http://schemas.microsoft.com/office/drawing/2014/main" id="{FBABCE5D-34DC-4456-9E4A-691F8AF66F8A}"/>
                    </a:ext>
                  </a:extLst>
                </p:cNvPr>
                <p:cNvPicPr/>
                <p:nvPr/>
              </p:nvPicPr>
              <p:blipFill>
                <a:blip r:embed="rId663"/>
                <a:stretch>
                  <a:fillRect/>
                </a:stretch>
              </p:blipFill>
              <p:spPr>
                <a:xfrm>
                  <a:off x="9113238" y="2950599"/>
                  <a:ext cx="13176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4">
              <p14:nvContentPartPr>
                <p14:cNvPr id="549" name="Freihand 548">
                  <a:extLst>
                    <a:ext uri="{FF2B5EF4-FFF2-40B4-BE49-F238E27FC236}">
                      <a16:creationId xmlns:a16="http://schemas.microsoft.com/office/drawing/2014/main" id="{920A3D77-A706-4B2D-8C3E-2E3097E019D8}"/>
                    </a:ext>
                  </a:extLst>
                </p14:cNvPr>
                <p14:cNvContentPartPr/>
                <p14:nvPr/>
              </p14:nvContentPartPr>
              <p14:xfrm>
                <a:off x="9271998" y="3008199"/>
                <a:ext cx="9000" cy="53640"/>
              </p14:xfrm>
            </p:contentPart>
          </mc:Choice>
          <mc:Fallback xmlns="">
            <p:pic>
              <p:nvPicPr>
                <p:cNvPr id="549" name="Freihand 548">
                  <a:extLst>
                    <a:ext uri="{FF2B5EF4-FFF2-40B4-BE49-F238E27FC236}">
                      <a16:creationId xmlns:a16="http://schemas.microsoft.com/office/drawing/2014/main" id="{920A3D77-A706-4B2D-8C3E-2E3097E019D8}"/>
                    </a:ext>
                  </a:extLst>
                </p:cNvPr>
                <p:cNvPicPr/>
                <p:nvPr/>
              </p:nvPicPr>
              <p:blipFill>
                <a:blip r:embed="rId665"/>
                <a:stretch>
                  <a:fillRect/>
                </a:stretch>
              </p:blipFill>
              <p:spPr>
                <a:xfrm>
                  <a:off x="9267678" y="3003879"/>
                  <a:ext cx="1764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6">
              <p14:nvContentPartPr>
                <p14:cNvPr id="550" name="Freihand 549">
                  <a:extLst>
                    <a:ext uri="{FF2B5EF4-FFF2-40B4-BE49-F238E27FC236}">
                      <a16:creationId xmlns:a16="http://schemas.microsoft.com/office/drawing/2014/main" id="{4137665D-1B2E-4B01-8330-B5F31C7A42F2}"/>
                    </a:ext>
                  </a:extLst>
                </p14:cNvPr>
                <p14:cNvContentPartPr/>
                <p14:nvPr/>
              </p14:nvContentPartPr>
              <p14:xfrm>
                <a:off x="9334638" y="2903439"/>
                <a:ext cx="102600" cy="91800"/>
              </p14:xfrm>
            </p:contentPart>
          </mc:Choice>
          <mc:Fallback xmlns="">
            <p:pic>
              <p:nvPicPr>
                <p:cNvPr id="550" name="Freihand 549">
                  <a:extLst>
                    <a:ext uri="{FF2B5EF4-FFF2-40B4-BE49-F238E27FC236}">
                      <a16:creationId xmlns:a16="http://schemas.microsoft.com/office/drawing/2014/main" id="{4137665D-1B2E-4B01-8330-B5F31C7A42F2}"/>
                    </a:ext>
                  </a:extLst>
                </p:cNvPr>
                <p:cNvPicPr/>
                <p:nvPr/>
              </p:nvPicPr>
              <p:blipFill>
                <a:blip r:embed="rId667"/>
                <a:stretch>
                  <a:fillRect/>
                </a:stretch>
              </p:blipFill>
              <p:spPr>
                <a:xfrm>
                  <a:off x="9330318" y="2899119"/>
                  <a:ext cx="1112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8">
              <p14:nvContentPartPr>
                <p14:cNvPr id="551" name="Freihand 550">
                  <a:extLst>
                    <a:ext uri="{FF2B5EF4-FFF2-40B4-BE49-F238E27FC236}">
                      <a16:creationId xmlns:a16="http://schemas.microsoft.com/office/drawing/2014/main" id="{3AA9742A-7B32-487F-85AD-817A513A8CAE}"/>
                    </a:ext>
                  </a:extLst>
                </p14:cNvPr>
                <p14:cNvContentPartPr/>
                <p14:nvPr/>
              </p14:nvContentPartPr>
              <p14:xfrm>
                <a:off x="9455598" y="2905239"/>
                <a:ext cx="93240" cy="102240"/>
              </p14:xfrm>
            </p:contentPart>
          </mc:Choice>
          <mc:Fallback xmlns="">
            <p:pic>
              <p:nvPicPr>
                <p:cNvPr id="551" name="Freihand 550">
                  <a:extLst>
                    <a:ext uri="{FF2B5EF4-FFF2-40B4-BE49-F238E27FC236}">
                      <a16:creationId xmlns:a16="http://schemas.microsoft.com/office/drawing/2014/main" id="{3AA9742A-7B32-487F-85AD-817A513A8CAE}"/>
                    </a:ext>
                  </a:extLst>
                </p:cNvPr>
                <p:cNvPicPr/>
                <p:nvPr/>
              </p:nvPicPr>
              <p:blipFill>
                <a:blip r:embed="rId669"/>
                <a:stretch>
                  <a:fillRect/>
                </a:stretch>
              </p:blipFill>
              <p:spPr>
                <a:xfrm>
                  <a:off x="9451278" y="2900919"/>
                  <a:ext cx="10188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0">
              <p14:nvContentPartPr>
                <p14:cNvPr id="552" name="Freihand 551">
                  <a:extLst>
                    <a:ext uri="{FF2B5EF4-FFF2-40B4-BE49-F238E27FC236}">
                      <a16:creationId xmlns:a16="http://schemas.microsoft.com/office/drawing/2014/main" id="{AE6C8C86-F18D-4586-8557-6166F0F74C13}"/>
                    </a:ext>
                  </a:extLst>
                </p14:cNvPr>
                <p14:cNvContentPartPr/>
                <p14:nvPr/>
              </p14:nvContentPartPr>
              <p14:xfrm>
                <a:off x="9459558" y="2867079"/>
                <a:ext cx="115920" cy="21600"/>
              </p14:xfrm>
            </p:contentPart>
          </mc:Choice>
          <mc:Fallback xmlns="">
            <p:pic>
              <p:nvPicPr>
                <p:cNvPr id="552" name="Freihand 551">
                  <a:extLst>
                    <a:ext uri="{FF2B5EF4-FFF2-40B4-BE49-F238E27FC236}">
                      <a16:creationId xmlns:a16="http://schemas.microsoft.com/office/drawing/2014/main" id="{AE6C8C86-F18D-4586-8557-6166F0F74C13}"/>
                    </a:ext>
                  </a:extLst>
                </p:cNvPr>
                <p:cNvPicPr/>
                <p:nvPr/>
              </p:nvPicPr>
              <p:blipFill>
                <a:blip r:embed="rId671"/>
                <a:stretch>
                  <a:fillRect/>
                </a:stretch>
              </p:blipFill>
              <p:spPr>
                <a:xfrm>
                  <a:off x="9455238" y="2862759"/>
                  <a:ext cx="124560" cy="30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2">
              <p14:nvContentPartPr>
                <p14:cNvPr id="556" name="Freihand 555">
                  <a:extLst>
                    <a:ext uri="{FF2B5EF4-FFF2-40B4-BE49-F238E27FC236}">
                      <a16:creationId xmlns:a16="http://schemas.microsoft.com/office/drawing/2014/main" id="{91DA13AE-4FC2-4180-A1AF-982EC4EEF4C6}"/>
                    </a:ext>
                  </a:extLst>
                </p14:cNvPr>
                <p14:cNvContentPartPr/>
                <p14:nvPr/>
              </p14:nvContentPartPr>
              <p14:xfrm>
                <a:off x="9657558" y="2924319"/>
                <a:ext cx="59040" cy="84240"/>
              </p14:xfrm>
            </p:contentPart>
          </mc:Choice>
          <mc:Fallback xmlns="">
            <p:pic>
              <p:nvPicPr>
                <p:cNvPr id="556" name="Freihand 555">
                  <a:extLst>
                    <a:ext uri="{FF2B5EF4-FFF2-40B4-BE49-F238E27FC236}">
                      <a16:creationId xmlns:a16="http://schemas.microsoft.com/office/drawing/2014/main" id="{91DA13AE-4FC2-4180-A1AF-982EC4EEF4C6}"/>
                    </a:ext>
                  </a:extLst>
                </p:cNvPr>
                <p:cNvPicPr/>
                <p:nvPr/>
              </p:nvPicPr>
              <p:blipFill>
                <a:blip r:embed="rId673"/>
                <a:stretch>
                  <a:fillRect/>
                </a:stretch>
              </p:blipFill>
              <p:spPr>
                <a:xfrm>
                  <a:off x="9653238" y="2919999"/>
                  <a:ext cx="6768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4">
              <p14:nvContentPartPr>
                <p14:cNvPr id="557" name="Freihand 556">
                  <a:extLst>
                    <a:ext uri="{FF2B5EF4-FFF2-40B4-BE49-F238E27FC236}">
                      <a16:creationId xmlns:a16="http://schemas.microsoft.com/office/drawing/2014/main" id="{98460245-F565-46E4-8154-9692DF3C68C0}"/>
                    </a:ext>
                  </a:extLst>
                </p14:cNvPr>
                <p14:cNvContentPartPr/>
                <p14:nvPr/>
              </p14:nvContentPartPr>
              <p14:xfrm>
                <a:off x="9586998" y="2862399"/>
                <a:ext cx="96120" cy="59760"/>
              </p14:xfrm>
            </p:contentPart>
          </mc:Choice>
          <mc:Fallback xmlns="">
            <p:pic>
              <p:nvPicPr>
                <p:cNvPr id="557" name="Freihand 556">
                  <a:extLst>
                    <a:ext uri="{FF2B5EF4-FFF2-40B4-BE49-F238E27FC236}">
                      <a16:creationId xmlns:a16="http://schemas.microsoft.com/office/drawing/2014/main" id="{98460245-F565-46E4-8154-9692DF3C68C0}"/>
                    </a:ext>
                  </a:extLst>
                </p:cNvPr>
                <p:cNvPicPr/>
                <p:nvPr/>
              </p:nvPicPr>
              <p:blipFill>
                <a:blip r:embed="rId675"/>
                <a:stretch>
                  <a:fillRect/>
                </a:stretch>
              </p:blipFill>
              <p:spPr>
                <a:xfrm>
                  <a:off x="9582678" y="2858079"/>
                  <a:ext cx="104760" cy="6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6">
              <p14:nvContentPartPr>
                <p14:cNvPr id="558" name="Freihand 557">
                  <a:extLst>
                    <a:ext uri="{FF2B5EF4-FFF2-40B4-BE49-F238E27FC236}">
                      <a16:creationId xmlns:a16="http://schemas.microsoft.com/office/drawing/2014/main" id="{DC7B6FE8-4FA3-44EF-8F9C-55C32638E708}"/>
                    </a:ext>
                  </a:extLst>
                </p14:cNvPr>
                <p14:cNvContentPartPr/>
                <p14:nvPr/>
              </p14:nvContentPartPr>
              <p14:xfrm>
                <a:off x="9690318" y="2996679"/>
                <a:ext cx="116280" cy="75960"/>
              </p14:xfrm>
            </p:contentPart>
          </mc:Choice>
          <mc:Fallback xmlns="">
            <p:pic>
              <p:nvPicPr>
                <p:cNvPr id="558" name="Freihand 557">
                  <a:extLst>
                    <a:ext uri="{FF2B5EF4-FFF2-40B4-BE49-F238E27FC236}">
                      <a16:creationId xmlns:a16="http://schemas.microsoft.com/office/drawing/2014/main" id="{DC7B6FE8-4FA3-44EF-8F9C-55C32638E708}"/>
                    </a:ext>
                  </a:extLst>
                </p:cNvPr>
                <p:cNvPicPr/>
                <p:nvPr/>
              </p:nvPicPr>
              <p:blipFill>
                <a:blip r:embed="rId677"/>
                <a:stretch>
                  <a:fillRect/>
                </a:stretch>
              </p:blipFill>
              <p:spPr>
                <a:xfrm>
                  <a:off x="9685998" y="2992359"/>
                  <a:ext cx="124920" cy="84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8">
              <p14:nvContentPartPr>
                <p14:cNvPr id="564" name="Freihand 563">
                  <a:extLst>
                    <a:ext uri="{FF2B5EF4-FFF2-40B4-BE49-F238E27FC236}">
                      <a16:creationId xmlns:a16="http://schemas.microsoft.com/office/drawing/2014/main" id="{16ED4342-8953-46BC-859F-986D1A7A4A8D}"/>
                    </a:ext>
                  </a:extLst>
                </p14:cNvPr>
                <p14:cNvContentPartPr/>
                <p14:nvPr/>
              </p14:nvContentPartPr>
              <p14:xfrm>
                <a:off x="9076518" y="2141679"/>
                <a:ext cx="618840" cy="369720"/>
              </p14:xfrm>
            </p:contentPart>
          </mc:Choice>
          <mc:Fallback xmlns="">
            <p:pic>
              <p:nvPicPr>
                <p:cNvPr id="564" name="Freihand 563">
                  <a:extLst>
                    <a:ext uri="{FF2B5EF4-FFF2-40B4-BE49-F238E27FC236}">
                      <a16:creationId xmlns:a16="http://schemas.microsoft.com/office/drawing/2014/main" id="{16ED4342-8953-46BC-859F-986D1A7A4A8D}"/>
                    </a:ext>
                  </a:extLst>
                </p:cNvPr>
                <p:cNvPicPr/>
                <p:nvPr/>
              </p:nvPicPr>
              <p:blipFill>
                <a:blip r:embed="rId679"/>
                <a:stretch>
                  <a:fillRect/>
                </a:stretch>
              </p:blipFill>
              <p:spPr>
                <a:xfrm>
                  <a:off x="9072198" y="2137359"/>
                  <a:ext cx="627480" cy="37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0">
              <p14:nvContentPartPr>
                <p14:cNvPr id="565" name="Freihand 564">
                  <a:extLst>
                    <a:ext uri="{FF2B5EF4-FFF2-40B4-BE49-F238E27FC236}">
                      <a16:creationId xmlns:a16="http://schemas.microsoft.com/office/drawing/2014/main" id="{BE61206F-9BE0-4063-A7E3-E759A17CAB5D}"/>
                    </a:ext>
                  </a:extLst>
                </p14:cNvPr>
                <p14:cNvContentPartPr/>
                <p14:nvPr/>
              </p14:nvContentPartPr>
              <p14:xfrm>
                <a:off x="9021798" y="2466399"/>
                <a:ext cx="681480" cy="368280"/>
              </p14:xfrm>
            </p:contentPart>
          </mc:Choice>
          <mc:Fallback xmlns="">
            <p:pic>
              <p:nvPicPr>
                <p:cNvPr id="565" name="Freihand 564">
                  <a:extLst>
                    <a:ext uri="{FF2B5EF4-FFF2-40B4-BE49-F238E27FC236}">
                      <a16:creationId xmlns:a16="http://schemas.microsoft.com/office/drawing/2014/main" id="{BE61206F-9BE0-4063-A7E3-E759A17CAB5D}"/>
                    </a:ext>
                  </a:extLst>
                </p:cNvPr>
                <p:cNvPicPr/>
                <p:nvPr/>
              </p:nvPicPr>
              <p:blipFill>
                <a:blip r:embed="rId681"/>
                <a:stretch>
                  <a:fillRect/>
                </a:stretch>
              </p:blipFill>
              <p:spPr>
                <a:xfrm>
                  <a:off x="9017478" y="2462079"/>
                  <a:ext cx="690120" cy="376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2">
              <p14:nvContentPartPr>
                <p14:cNvPr id="566" name="Freihand 565">
                  <a:extLst>
                    <a:ext uri="{FF2B5EF4-FFF2-40B4-BE49-F238E27FC236}">
                      <a16:creationId xmlns:a16="http://schemas.microsoft.com/office/drawing/2014/main" id="{9908A8FE-27EC-47DE-952D-33C1EDF038DC}"/>
                    </a:ext>
                  </a:extLst>
                </p14:cNvPr>
                <p14:cNvContentPartPr/>
                <p14:nvPr/>
              </p14:nvContentPartPr>
              <p14:xfrm>
                <a:off x="9058518" y="2778879"/>
                <a:ext cx="795240" cy="403560"/>
              </p14:xfrm>
            </p:contentPart>
          </mc:Choice>
          <mc:Fallback xmlns="">
            <p:pic>
              <p:nvPicPr>
                <p:cNvPr id="566" name="Freihand 565">
                  <a:extLst>
                    <a:ext uri="{FF2B5EF4-FFF2-40B4-BE49-F238E27FC236}">
                      <a16:creationId xmlns:a16="http://schemas.microsoft.com/office/drawing/2014/main" id="{9908A8FE-27EC-47DE-952D-33C1EDF038DC}"/>
                    </a:ext>
                  </a:extLst>
                </p:cNvPr>
                <p:cNvPicPr/>
                <p:nvPr/>
              </p:nvPicPr>
              <p:blipFill>
                <a:blip r:embed="rId683"/>
                <a:stretch>
                  <a:fillRect/>
                </a:stretch>
              </p:blipFill>
              <p:spPr>
                <a:xfrm>
                  <a:off x="9054198" y="2774559"/>
                  <a:ext cx="803880" cy="41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4">
              <p14:nvContentPartPr>
                <p14:cNvPr id="602" name="Freihand 601">
                  <a:extLst>
                    <a:ext uri="{FF2B5EF4-FFF2-40B4-BE49-F238E27FC236}">
                      <a16:creationId xmlns:a16="http://schemas.microsoft.com/office/drawing/2014/main" id="{E6B3BAEE-B773-4341-8796-0A16845D2B61}"/>
                    </a:ext>
                  </a:extLst>
                </p14:cNvPr>
                <p14:cNvContentPartPr/>
                <p14:nvPr/>
              </p14:nvContentPartPr>
              <p14:xfrm>
                <a:off x="9839718" y="2187759"/>
                <a:ext cx="60840" cy="70560"/>
              </p14:xfrm>
            </p:contentPart>
          </mc:Choice>
          <mc:Fallback xmlns="">
            <p:pic>
              <p:nvPicPr>
                <p:cNvPr id="602" name="Freihand 601">
                  <a:extLst>
                    <a:ext uri="{FF2B5EF4-FFF2-40B4-BE49-F238E27FC236}">
                      <a16:creationId xmlns:a16="http://schemas.microsoft.com/office/drawing/2014/main" id="{E6B3BAEE-B773-4341-8796-0A16845D2B61}"/>
                    </a:ext>
                  </a:extLst>
                </p:cNvPr>
                <p:cNvPicPr/>
                <p:nvPr/>
              </p:nvPicPr>
              <p:blipFill>
                <a:blip r:embed="rId685"/>
                <a:stretch>
                  <a:fillRect/>
                </a:stretch>
              </p:blipFill>
              <p:spPr>
                <a:xfrm>
                  <a:off x="9835398" y="2183439"/>
                  <a:ext cx="6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6">
              <p14:nvContentPartPr>
                <p14:cNvPr id="603" name="Freihand 602">
                  <a:extLst>
                    <a:ext uri="{FF2B5EF4-FFF2-40B4-BE49-F238E27FC236}">
                      <a16:creationId xmlns:a16="http://schemas.microsoft.com/office/drawing/2014/main" id="{5A42D23E-B2A3-47FF-853A-3B223442CC16}"/>
                    </a:ext>
                  </a:extLst>
                </p14:cNvPr>
                <p14:cNvContentPartPr/>
                <p14:nvPr/>
              </p14:nvContentPartPr>
              <p14:xfrm>
                <a:off x="9918918" y="2178759"/>
                <a:ext cx="46440" cy="66960"/>
              </p14:xfrm>
            </p:contentPart>
          </mc:Choice>
          <mc:Fallback xmlns="">
            <p:pic>
              <p:nvPicPr>
                <p:cNvPr id="603" name="Freihand 602">
                  <a:extLst>
                    <a:ext uri="{FF2B5EF4-FFF2-40B4-BE49-F238E27FC236}">
                      <a16:creationId xmlns:a16="http://schemas.microsoft.com/office/drawing/2014/main" id="{5A42D23E-B2A3-47FF-853A-3B223442CC16}"/>
                    </a:ext>
                  </a:extLst>
                </p:cNvPr>
                <p:cNvPicPr/>
                <p:nvPr/>
              </p:nvPicPr>
              <p:blipFill>
                <a:blip r:embed="rId687"/>
                <a:stretch>
                  <a:fillRect/>
                </a:stretch>
              </p:blipFill>
              <p:spPr>
                <a:xfrm>
                  <a:off x="9914598" y="2174439"/>
                  <a:ext cx="5508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8">
              <p14:nvContentPartPr>
                <p14:cNvPr id="604" name="Freihand 603">
                  <a:extLst>
                    <a:ext uri="{FF2B5EF4-FFF2-40B4-BE49-F238E27FC236}">
                      <a16:creationId xmlns:a16="http://schemas.microsoft.com/office/drawing/2014/main" id="{20B8100B-3B82-458F-86FC-604C2FA5764F}"/>
                    </a:ext>
                  </a:extLst>
                </p14:cNvPr>
                <p14:cNvContentPartPr/>
                <p14:nvPr/>
              </p14:nvContentPartPr>
              <p14:xfrm>
                <a:off x="9815598" y="2126199"/>
                <a:ext cx="197640" cy="159480"/>
              </p14:xfrm>
            </p:contentPart>
          </mc:Choice>
          <mc:Fallback xmlns="">
            <p:pic>
              <p:nvPicPr>
                <p:cNvPr id="604" name="Freihand 603">
                  <a:extLst>
                    <a:ext uri="{FF2B5EF4-FFF2-40B4-BE49-F238E27FC236}">
                      <a16:creationId xmlns:a16="http://schemas.microsoft.com/office/drawing/2014/main" id="{20B8100B-3B82-458F-86FC-604C2FA5764F}"/>
                    </a:ext>
                  </a:extLst>
                </p:cNvPr>
                <p:cNvPicPr/>
                <p:nvPr/>
              </p:nvPicPr>
              <p:blipFill>
                <a:blip r:embed="rId689"/>
                <a:stretch>
                  <a:fillRect/>
                </a:stretch>
              </p:blipFill>
              <p:spPr>
                <a:xfrm>
                  <a:off x="9811278" y="2121879"/>
                  <a:ext cx="206280" cy="168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0">
              <p14:nvContentPartPr>
                <p14:cNvPr id="635" name="Freihand 634">
                  <a:extLst>
                    <a:ext uri="{FF2B5EF4-FFF2-40B4-BE49-F238E27FC236}">
                      <a16:creationId xmlns:a16="http://schemas.microsoft.com/office/drawing/2014/main" id="{1D7AFF2E-AE4B-4A0C-A565-E590CF301A63}"/>
                    </a:ext>
                  </a:extLst>
                </p14:cNvPr>
                <p14:cNvContentPartPr/>
                <p14:nvPr/>
              </p14:nvContentPartPr>
              <p14:xfrm>
                <a:off x="9966890" y="2230531"/>
                <a:ext cx="117000" cy="142560"/>
              </p14:xfrm>
            </p:contentPart>
          </mc:Choice>
          <mc:Fallback xmlns="">
            <p:pic>
              <p:nvPicPr>
                <p:cNvPr id="635" name="Freihand 634">
                  <a:extLst>
                    <a:ext uri="{FF2B5EF4-FFF2-40B4-BE49-F238E27FC236}">
                      <a16:creationId xmlns:a16="http://schemas.microsoft.com/office/drawing/2014/main" id="{1D7AFF2E-AE4B-4A0C-A565-E590CF301A63}"/>
                    </a:ext>
                  </a:extLst>
                </p:cNvPr>
                <p:cNvPicPr/>
                <p:nvPr/>
              </p:nvPicPr>
              <p:blipFill>
                <a:blip r:embed="rId691"/>
                <a:stretch>
                  <a:fillRect/>
                </a:stretch>
              </p:blipFill>
              <p:spPr>
                <a:xfrm>
                  <a:off x="9962570" y="2226211"/>
                  <a:ext cx="1256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2">
              <p14:nvContentPartPr>
                <p14:cNvPr id="636" name="Freihand 635">
                  <a:extLst>
                    <a:ext uri="{FF2B5EF4-FFF2-40B4-BE49-F238E27FC236}">
                      <a16:creationId xmlns:a16="http://schemas.microsoft.com/office/drawing/2014/main" id="{3E6BFFDC-C535-4FFF-B31C-597E8D6476C7}"/>
                    </a:ext>
                  </a:extLst>
                </p14:cNvPr>
                <p14:cNvContentPartPr/>
                <p14:nvPr/>
              </p14:nvContentPartPr>
              <p14:xfrm>
                <a:off x="10110890" y="2263291"/>
                <a:ext cx="87120" cy="87480"/>
              </p14:xfrm>
            </p:contentPart>
          </mc:Choice>
          <mc:Fallback xmlns="">
            <p:pic>
              <p:nvPicPr>
                <p:cNvPr id="636" name="Freihand 635">
                  <a:extLst>
                    <a:ext uri="{FF2B5EF4-FFF2-40B4-BE49-F238E27FC236}">
                      <a16:creationId xmlns:a16="http://schemas.microsoft.com/office/drawing/2014/main" id="{3E6BFFDC-C535-4FFF-B31C-597E8D6476C7}"/>
                    </a:ext>
                  </a:extLst>
                </p:cNvPr>
                <p:cNvPicPr/>
                <p:nvPr/>
              </p:nvPicPr>
              <p:blipFill>
                <a:blip r:embed="rId693"/>
                <a:stretch>
                  <a:fillRect/>
                </a:stretch>
              </p:blipFill>
              <p:spPr>
                <a:xfrm>
                  <a:off x="10106570" y="2258971"/>
                  <a:ext cx="9576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4">
              <p14:nvContentPartPr>
                <p14:cNvPr id="637" name="Freihand 636">
                  <a:extLst>
                    <a:ext uri="{FF2B5EF4-FFF2-40B4-BE49-F238E27FC236}">
                      <a16:creationId xmlns:a16="http://schemas.microsoft.com/office/drawing/2014/main" id="{E0B1EEB3-C824-4645-83FE-0D1544247CEC}"/>
                    </a:ext>
                  </a:extLst>
                </p14:cNvPr>
                <p14:cNvContentPartPr/>
                <p14:nvPr/>
              </p14:nvContentPartPr>
              <p14:xfrm>
                <a:off x="10211330" y="2255011"/>
                <a:ext cx="79560" cy="104760"/>
              </p14:xfrm>
            </p:contentPart>
          </mc:Choice>
          <mc:Fallback xmlns="">
            <p:pic>
              <p:nvPicPr>
                <p:cNvPr id="637" name="Freihand 636">
                  <a:extLst>
                    <a:ext uri="{FF2B5EF4-FFF2-40B4-BE49-F238E27FC236}">
                      <a16:creationId xmlns:a16="http://schemas.microsoft.com/office/drawing/2014/main" id="{E0B1EEB3-C824-4645-83FE-0D1544247CEC}"/>
                    </a:ext>
                  </a:extLst>
                </p:cNvPr>
                <p:cNvPicPr/>
                <p:nvPr/>
              </p:nvPicPr>
              <p:blipFill>
                <a:blip r:embed="rId695"/>
                <a:stretch>
                  <a:fillRect/>
                </a:stretch>
              </p:blipFill>
              <p:spPr>
                <a:xfrm>
                  <a:off x="10207010" y="2250691"/>
                  <a:ext cx="8820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6">
              <p14:nvContentPartPr>
                <p14:cNvPr id="638" name="Freihand 637">
                  <a:extLst>
                    <a:ext uri="{FF2B5EF4-FFF2-40B4-BE49-F238E27FC236}">
                      <a16:creationId xmlns:a16="http://schemas.microsoft.com/office/drawing/2014/main" id="{A40E97F5-0280-4CB9-A5F0-19EADD43996F}"/>
                    </a:ext>
                  </a:extLst>
                </p14:cNvPr>
                <p14:cNvContentPartPr/>
                <p14:nvPr/>
              </p14:nvContentPartPr>
              <p14:xfrm>
                <a:off x="10283330" y="2353651"/>
                <a:ext cx="24840" cy="68400"/>
              </p14:xfrm>
            </p:contentPart>
          </mc:Choice>
          <mc:Fallback xmlns="">
            <p:pic>
              <p:nvPicPr>
                <p:cNvPr id="638" name="Freihand 637">
                  <a:extLst>
                    <a:ext uri="{FF2B5EF4-FFF2-40B4-BE49-F238E27FC236}">
                      <a16:creationId xmlns:a16="http://schemas.microsoft.com/office/drawing/2014/main" id="{A40E97F5-0280-4CB9-A5F0-19EADD43996F}"/>
                    </a:ext>
                  </a:extLst>
                </p:cNvPr>
                <p:cNvPicPr/>
                <p:nvPr/>
              </p:nvPicPr>
              <p:blipFill>
                <a:blip r:embed="rId697"/>
                <a:stretch>
                  <a:fillRect/>
                </a:stretch>
              </p:blipFill>
              <p:spPr>
                <a:xfrm>
                  <a:off x="10279010" y="2349331"/>
                  <a:ext cx="33480" cy="77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8">
              <p14:nvContentPartPr>
                <p14:cNvPr id="639" name="Freihand 638">
                  <a:extLst>
                    <a:ext uri="{FF2B5EF4-FFF2-40B4-BE49-F238E27FC236}">
                      <a16:creationId xmlns:a16="http://schemas.microsoft.com/office/drawing/2014/main" id="{8DC24888-9829-4C2F-88FA-7DEDED90378E}"/>
                    </a:ext>
                  </a:extLst>
                </p14:cNvPr>
                <p14:cNvContentPartPr/>
                <p14:nvPr/>
              </p14:nvContentPartPr>
              <p14:xfrm>
                <a:off x="10346330" y="2276251"/>
                <a:ext cx="82800" cy="113400"/>
              </p14:xfrm>
            </p:contentPart>
          </mc:Choice>
          <mc:Fallback xmlns="">
            <p:pic>
              <p:nvPicPr>
                <p:cNvPr id="639" name="Freihand 638">
                  <a:extLst>
                    <a:ext uri="{FF2B5EF4-FFF2-40B4-BE49-F238E27FC236}">
                      <a16:creationId xmlns:a16="http://schemas.microsoft.com/office/drawing/2014/main" id="{8DC24888-9829-4C2F-88FA-7DEDED90378E}"/>
                    </a:ext>
                  </a:extLst>
                </p:cNvPr>
                <p:cNvPicPr/>
                <p:nvPr/>
              </p:nvPicPr>
              <p:blipFill>
                <a:blip r:embed="rId699"/>
                <a:stretch>
                  <a:fillRect/>
                </a:stretch>
              </p:blipFill>
              <p:spPr>
                <a:xfrm>
                  <a:off x="10342010" y="2271931"/>
                  <a:ext cx="91440" cy="12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0">
              <p14:nvContentPartPr>
                <p14:cNvPr id="640" name="Freihand 639">
                  <a:extLst>
                    <a:ext uri="{FF2B5EF4-FFF2-40B4-BE49-F238E27FC236}">
                      <a16:creationId xmlns:a16="http://schemas.microsoft.com/office/drawing/2014/main" id="{1E02AD90-ED03-4C59-9F4E-A1E1E28C6DBF}"/>
                    </a:ext>
                  </a:extLst>
                </p14:cNvPr>
                <p14:cNvContentPartPr/>
                <p14:nvPr/>
              </p14:nvContentPartPr>
              <p14:xfrm>
                <a:off x="10473050" y="2279131"/>
                <a:ext cx="52560" cy="83880"/>
              </p14:xfrm>
            </p:contentPart>
          </mc:Choice>
          <mc:Fallback xmlns="">
            <p:pic>
              <p:nvPicPr>
                <p:cNvPr id="640" name="Freihand 639">
                  <a:extLst>
                    <a:ext uri="{FF2B5EF4-FFF2-40B4-BE49-F238E27FC236}">
                      <a16:creationId xmlns:a16="http://schemas.microsoft.com/office/drawing/2014/main" id="{1E02AD90-ED03-4C59-9F4E-A1E1E28C6DBF}"/>
                    </a:ext>
                  </a:extLst>
                </p:cNvPr>
                <p:cNvPicPr/>
                <p:nvPr/>
              </p:nvPicPr>
              <p:blipFill>
                <a:blip r:embed="rId701"/>
                <a:stretch>
                  <a:fillRect/>
                </a:stretch>
              </p:blipFill>
              <p:spPr>
                <a:xfrm>
                  <a:off x="10468730" y="2274811"/>
                  <a:ext cx="61200" cy="92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0" name="Gruppieren 649">
            <a:extLst>
              <a:ext uri="{FF2B5EF4-FFF2-40B4-BE49-F238E27FC236}">
                <a16:creationId xmlns:a16="http://schemas.microsoft.com/office/drawing/2014/main" id="{C9D5CA46-FB70-425F-9F9D-0F7593837327}"/>
              </a:ext>
            </a:extLst>
          </p:cNvPr>
          <p:cNvGrpSpPr/>
          <p:nvPr/>
        </p:nvGrpSpPr>
        <p:grpSpPr>
          <a:xfrm>
            <a:off x="9937010" y="2580091"/>
            <a:ext cx="591480" cy="170640"/>
            <a:chOff x="9937010" y="2580091"/>
            <a:chExt cx="591480" cy="1706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02">
              <p14:nvContentPartPr>
                <p14:cNvPr id="642" name="Freihand 641">
                  <a:extLst>
                    <a:ext uri="{FF2B5EF4-FFF2-40B4-BE49-F238E27FC236}">
                      <a16:creationId xmlns:a16="http://schemas.microsoft.com/office/drawing/2014/main" id="{76C1DCD0-74F1-46CA-91AD-9F0FF25A46D9}"/>
                    </a:ext>
                  </a:extLst>
                </p14:cNvPr>
                <p14:cNvContentPartPr/>
                <p14:nvPr/>
              </p14:nvContentPartPr>
              <p14:xfrm>
                <a:off x="9937010" y="2597371"/>
                <a:ext cx="96480" cy="123120"/>
              </p14:xfrm>
            </p:contentPart>
          </mc:Choice>
          <mc:Fallback xmlns="">
            <p:pic>
              <p:nvPicPr>
                <p:cNvPr id="642" name="Freihand 641">
                  <a:extLst>
                    <a:ext uri="{FF2B5EF4-FFF2-40B4-BE49-F238E27FC236}">
                      <a16:creationId xmlns:a16="http://schemas.microsoft.com/office/drawing/2014/main" id="{76C1DCD0-74F1-46CA-91AD-9F0FF25A46D9}"/>
                    </a:ext>
                  </a:extLst>
                </p:cNvPr>
                <p:cNvPicPr/>
                <p:nvPr/>
              </p:nvPicPr>
              <p:blipFill>
                <a:blip r:embed="rId703"/>
                <a:stretch>
                  <a:fillRect/>
                </a:stretch>
              </p:blipFill>
              <p:spPr>
                <a:xfrm>
                  <a:off x="9932690" y="2593051"/>
                  <a:ext cx="1051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4">
              <p14:nvContentPartPr>
                <p14:cNvPr id="643" name="Freihand 642">
                  <a:extLst>
                    <a:ext uri="{FF2B5EF4-FFF2-40B4-BE49-F238E27FC236}">
                      <a16:creationId xmlns:a16="http://schemas.microsoft.com/office/drawing/2014/main" id="{50B410F4-CBE4-4D52-AB67-6FC7C3B42631}"/>
                    </a:ext>
                  </a:extLst>
                </p14:cNvPr>
                <p14:cNvContentPartPr/>
                <p14:nvPr/>
              </p14:nvContentPartPr>
              <p14:xfrm>
                <a:off x="10064090" y="2585131"/>
                <a:ext cx="103680" cy="135000"/>
              </p14:xfrm>
            </p:contentPart>
          </mc:Choice>
          <mc:Fallback xmlns="">
            <p:pic>
              <p:nvPicPr>
                <p:cNvPr id="643" name="Freihand 642">
                  <a:extLst>
                    <a:ext uri="{FF2B5EF4-FFF2-40B4-BE49-F238E27FC236}">
                      <a16:creationId xmlns:a16="http://schemas.microsoft.com/office/drawing/2014/main" id="{50B410F4-CBE4-4D52-AB67-6FC7C3B42631}"/>
                    </a:ext>
                  </a:extLst>
                </p:cNvPr>
                <p:cNvPicPr/>
                <p:nvPr/>
              </p:nvPicPr>
              <p:blipFill>
                <a:blip r:embed="rId705"/>
                <a:stretch>
                  <a:fillRect/>
                </a:stretch>
              </p:blipFill>
              <p:spPr>
                <a:xfrm>
                  <a:off x="10059770" y="2580811"/>
                  <a:ext cx="112320" cy="143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6">
              <p14:nvContentPartPr>
                <p14:cNvPr id="645" name="Freihand 644">
                  <a:extLst>
                    <a:ext uri="{FF2B5EF4-FFF2-40B4-BE49-F238E27FC236}">
                      <a16:creationId xmlns:a16="http://schemas.microsoft.com/office/drawing/2014/main" id="{900F0CFA-E8F2-4CA8-A073-2B4BD6AACBB2}"/>
                    </a:ext>
                  </a:extLst>
                </p14:cNvPr>
                <p14:cNvContentPartPr/>
                <p14:nvPr/>
              </p14:nvContentPartPr>
              <p14:xfrm>
                <a:off x="10191170" y="2583691"/>
                <a:ext cx="81720" cy="133920"/>
              </p14:xfrm>
            </p:contentPart>
          </mc:Choice>
          <mc:Fallback xmlns="">
            <p:pic>
              <p:nvPicPr>
                <p:cNvPr id="645" name="Freihand 644">
                  <a:extLst>
                    <a:ext uri="{FF2B5EF4-FFF2-40B4-BE49-F238E27FC236}">
                      <a16:creationId xmlns:a16="http://schemas.microsoft.com/office/drawing/2014/main" id="{900F0CFA-E8F2-4CA8-A073-2B4BD6AACBB2}"/>
                    </a:ext>
                  </a:extLst>
                </p:cNvPr>
                <p:cNvPicPr/>
                <p:nvPr/>
              </p:nvPicPr>
              <p:blipFill>
                <a:blip r:embed="rId707"/>
                <a:stretch>
                  <a:fillRect/>
                </a:stretch>
              </p:blipFill>
              <p:spPr>
                <a:xfrm>
                  <a:off x="10186850" y="2579371"/>
                  <a:ext cx="90360" cy="14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8">
              <p14:nvContentPartPr>
                <p14:cNvPr id="646" name="Freihand 645">
                  <a:extLst>
                    <a:ext uri="{FF2B5EF4-FFF2-40B4-BE49-F238E27FC236}">
                      <a16:creationId xmlns:a16="http://schemas.microsoft.com/office/drawing/2014/main" id="{C5885ECC-279A-4F45-8175-99BE29076069}"/>
                    </a:ext>
                  </a:extLst>
                </p14:cNvPr>
                <p14:cNvContentPartPr/>
                <p14:nvPr/>
              </p14:nvContentPartPr>
              <p14:xfrm>
                <a:off x="10275410" y="2685211"/>
                <a:ext cx="34200" cy="65520"/>
              </p14:xfrm>
            </p:contentPart>
          </mc:Choice>
          <mc:Fallback xmlns="">
            <p:pic>
              <p:nvPicPr>
                <p:cNvPr id="646" name="Freihand 645">
                  <a:extLst>
                    <a:ext uri="{FF2B5EF4-FFF2-40B4-BE49-F238E27FC236}">
                      <a16:creationId xmlns:a16="http://schemas.microsoft.com/office/drawing/2014/main" id="{C5885ECC-279A-4F45-8175-99BE29076069}"/>
                    </a:ext>
                  </a:extLst>
                </p:cNvPr>
                <p:cNvPicPr/>
                <p:nvPr/>
              </p:nvPicPr>
              <p:blipFill>
                <a:blip r:embed="rId709"/>
                <a:stretch>
                  <a:fillRect/>
                </a:stretch>
              </p:blipFill>
              <p:spPr>
                <a:xfrm>
                  <a:off x="10271090" y="2680891"/>
                  <a:ext cx="4284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0">
              <p14:nvContentPartPr>
                <p14:cNvPr id="648" name="Freihand 647">
                  <a:extLst>
                    <a:ext uri="{FF2B5EF4-FFF2-40B4-BE49-F238E27FC236}">
                      <a16:creationId xmlns:a16="http://schemas.microsoft.com/office/drawing/2014/main" id="{5807ED47-1031-4217-BF7D-2E5843EA1570}"/>
                    </a:ext>
                  </a:extLst>
                </p14:cNvPr>
                <p14:cNvContentPartPr/>
                <p14:nvPr/>
              </p14:nvContentPartPr>
              <p14:xfrm>
                <a:off x="10363610" y="2580091"/>
                <a:ext cx="86040" cy="118080"/>
              </p14:xfrm>
            </p:contentPart>
          </mc:Choice>
          <mc:Fallback xmlns="">
            <p:pic>
              <p:nvPicPr>
                <p:cNvPr id="648" name="Freihand 647">
                  <a:extLst>
                    <a:ext uri="{FF2B5EF4-FFF2-40B4-BE49-F238E27FC236}">
                      <a16:creationId xmlns:a16="http://schemas.microsoft.com/office/drawing/2014/main" id="{5807ED47-1031-4217-BF7D-2E5843EA1570}"/>
                    </a:ext>
                  </a:extLst>
                </p:cNvPr>
                <p:cNvPicPr/>
                <p:nvPr/>
              </p:nvPicPr>
              <p:blipFill>
                <a:blip r:embed="rId711"/>
                <a:stretch>
                  <a:fillRect/>
                </a:stretch>
              </p:blipFill>
              <p:spPr>
                <a:xfrm>
                  <a:off x="10359290" y="2575771"/>
                  <a:ext cx="9468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2">
              <p14:nvContentPartPr>
                <p14:cNvPr id="649" name="Freihand 648">
                  <a:extLst>
                    <a:ext uri="{FF2B5EF4-FFF2-40B4-BE49-F238E27FC236}">
                      <a16:creationId xmlns:a16="http://schemas.microsoft.com/office/drawing/2014/main" id="{4DBF6D34-71E0-4544-8E93-FC37180EF1B5}"/>
                    </a:ext>
                  </a:extLst>
                </p14:cNvPr>
                <p14:cNvContentPartPr/>
                <p14:nvPr/>
              </p14:nvContentPartPr>
              <p14:xfrm>
                <a:off x="10465850" y="2593411"/>
                <a:ext cx="62640" cy="87120"/>
              </p14:xfrm>
            </p:contentPart>
          </mc:Choice>
          <mc:Fallback xmlns="">
            <p:pic>
              <p:nvPicPr>
                <p:cNvPr id="649" name="Freihand 648">
                  <a:extLst>
                    <a:ext uri="{FF2B5EF4-FFF2-40B4-BE49-F238E27FC236}">
                      <a16:creationId xmlns:a16="http://schemas.microsoft.com/office/drawing/2014/main" id="{4DBF6D34-71E0-4544-8E93-FC37180EF1B5}"/>
                    </a:ext>
                  </a:extLst>
                </p:cNvPr>
                <p:cNvPicPr/>
                <p:nvPr/>
              </p:nvPicPr>
              <p:blipFill>
                <a:blip r:embed="rId713"/>
                <a:stretch>
                  <a:fillRect/>
                </a:stretch>
              </p:blipFill>
              <p:spPr>
                <a:xfrm>
                  <a:off x="10461530" y="2589091"/>
                  <a:ext cx="71280" cy="957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58" name="Gruppieren 657">
            <a:extLst>
              <a:ext uri="{FF2B5EF4-FFF2-40B4-BE49-F238E27FC236}">
                <a16:creationId xmlns:a16="http://schemas.microsoft.com/office/drawing/2014/main" id="{0608C217-F323-40F4-9E51-1C2D1B780399}"/>
              </a:ext>
            </a:extLst>
          </p:cNvPr>
          <p:cNvGrpSpPr/>
          <p:nvPr/>
        </p:nvGrpSpPr>
        <p:grpSpPr>
          <a:xfrm>
            <a:off x="9944570" y="2883211"/>
            <a:ext cx="645120" cy="170280"/>
            <a:chOff x="9944570" y="2883211"/>
            <a:chExt cx="645120" cy="170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14">
              <p14:nvContentPartPr>
                <p14:cNvPr id="651" name="Freihand 650">
                  <a:extLst>
                    <a:ext uri="{FF2B5EF4-FFF2-40B4-BE49-F238E27FC236}">
                      <a16:creationId xmlns:a16="http://schemas.microsoft.com/office/drawing/2014/main" id="{1CE63243-EFE7-49A7-870A-2854289B8B0E}"/>
                    </a:ext>
                  </a:extLst>
                </p14:cNvPr>
                <p14:cNvContentPartPr/>
                <p14:nvPr/>
              </p14:nvContentPartPr>
              <p14:xfrm>
                <a:off x="9944570" y="2890411"/>
                <a:ext cx="118800" cy="157320"/>
              </p14:xfrm>
            </p:contentPart>
          </mc:Choice>
          <mc:Fallback xmlns="">
            <p:pic>
              <p:nvPicPr>
                <p:cNvPr id="651" name="Freihand 650">
                  <a:extLst>
                    <a:ext uri="{FF2B5EF4-FFF2-40B4-BE49-F238E27FC236}">
                      <a16:creationId xmlns:a16="http://schemas.microsoft.com/office/drawing/2014/main" id="{1CE63243-EFE7-49A7-870A-2854289B8B0E}"/>
                    </a:ext>
                  </a:extLst>
                </p:cNvPr>
                <p:cNvPicPr/>
                <p:nvPr/>
              </p:nvPicPr>
              <p:blipFill>
                <a:blip r:embed="rId715"/>
                <a:stretch>
                  <a:fillRect/>
                </a:stretch>
              </p:blipFill>
              <p:spPr>
                <a:xfrm>
                  <a:off x="9940250" y="2886091"/>
                  <a:ext cx="127440" cy="16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6">
              <p14:nvContentPartPr>
                <p14:cNvPr id="652" name="Freihand 651">
                  <a:extLst>
                    <a:ext uri="{FF2B5EF4-FFF2-40B4-BE49-F238E27FC236}">
                      <a16:creationId xmlns:a16="http://schemas.microsoft.com/office/drawing/2014/main" id="{D19CF3DD-0096-4AB1-A5B1-E6B87A98FC39}"/>
                    </a:ext>
                  </a:extLst>
                </p14:cNvPr>
                <p14:cNvContentPartPr/>
                <p14:nvPr/>
              </p14:nvContentPartPr>
              <p14:xfrm>
                <a:off x="10069850" y="2899051"/>
                <a:ext cx="93240" cy="131400"/>
              </p14:xfrm>
            </p:contentPart>
          </mc:Choice>
          <mc:Fallback xmlns="">
            <p:pic>
              <p:nvPicPr>
                <p:cNvPr id="652" name="Freihand 651">
                  <a:extLst>
                    <a:ext uri="{FF2B5EF4-FFF2-40B4-BE49-F238E27FC236}">
                      <a16:creationId xmlns:a16="http://schemas.microsoft.com/office/drawing/2014/main" id="{D19CF3DD-0096-4AB1-A5B1-E6B87A98FC39}"/>
                    </a:ext>
                  </a:extLst>
                </p:cNvPr>
                <p:cNvPicPr/>
                <p:nvPr/>
              </p:nvPicPr>
              <p:blipFill>
                <a:blip r:embed="rId717"/>
                <a:stretch>
                  <a:fillRect/>
                </a:stretch>
              </p:blipFill>
              <p:spPr>
                <a:xfrm>
                  <a:off x="10065530" y="2894731"/>
                  <a:ext cx="1018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18">
              <p14:nvContentPartPr>
                <p14:cNvPr id="653" name="Freihand 652">
                  <a:extLst>
                    <a:ext uri="{FF2B5EF4-FFF2-40B4-BE49-F238E27FC236}">
                      <a16:creationId xmlns:a16="http://schemas.microsoft.com/office/drawing/2014/main" id="{10C3DB72-80B6-4447-8840-2C2D9437B4CE}"/>
                    </a:ext>
                  </a:extLst>
                </p14:cNvPr>
                <p14:cNvContentPartPr/>
                <p14:nvPr/>
              </p14:nvContentPartPr>
              <p14:xfrm>
                <a:off x="10168850" y="2909851"/>
                <a:ext cx="99360" cy="143640"/>
              </p14:xfrm>
            </p:contentPart>
          </mc:Choice>
          <mc:Fallback xmlns="">
            <p:pic>
              <p:nvPicPr>
                <p:cNvPr id="653" name="Freihand 652">
                  <a:extLst>
                    <a:ext uri="{FF2B5EF4-FFF2-40B4-BE49-F238E27FC236}">
                      <a16:creationId xmlns:a16="http://schemas.microsoft.com/office/drawing/2014/main" id="{10C3DB72-80B6-4447-8840-2C2D9437B4CE}"/>
                    </a:ext>
                  </a:extLst>
                </p:cNvPr>
                <p:cNvPicPr/>
                <p:nvPr/>
              </p:nvPicPr>
              <p:blipFill>
                <a:blip r:embed="rId719"/>
                <a:stretch>
                  <a:fillRect/>
                </a:stretch>
              </p:blipFill>
              <p:spPr>
                <a:xfrm>
                  <a:off x="10164530" y="2905531"/>
                  <a:ext cx="108000" cy="15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0">
              <p14:nvContentPartPr>
                <p14:cNvPr id="654" name="Freihand 653">
                  <a:extLst>
                    <a:ext uri="{FF2B5EF4-FFF2-40B4-BE49-F238E27FC236}">
                      <a16:creationId xmlns:a16="http://schemas.microsoft.com/office/drawing/2014/main" id="{AA65D149-A9C5-4916-876D-36A75AA79C99}"/>
                    </a:ext>
                  </a:extLst>
                </p14:cNvPr>
                <p14:cNvContentPartPr/>
                <p14:nvPr/>
              </p14:nvContentPartPr>
              <p14:xfrm>
                <a:off x="10272170" y="3007411"/>
                <a:ext cx="13320" cy="45360"/>
              </p14:xfrm>
            </p:contentPart>
          </mc:Choice>
          <mc:Fallback xmlns="">
            <p:pic>
              <p:nvPicPr>
                <p:cNvPr id="654" name="Freihand 653">
                  <a:extLst>
                    <a:ext uri="{FF2B5EF4-FFF2-40B4-BE49-F238E27FC236}">
                      <a16:creationId xmlns:a16="http://schemas.microsoft.com/office/drawing/2014/main" id="{AA65D149-A9C5-4916-876D-36A75AA79C99}"/>
                    </a:ext>
                  </a:extLst>
                </p:cNvPr>
                <p:cNvPicPr/>
                <p:nvPr/>
              </p:nvPicPr>
              <p:blipFill>
                <a:blip r:embed="rId721"/>
                <a:stretch>
                  <a:fillRect/>
                </a:stretch>
              </p:blipFill>
              <p:spPr>
                <a:xfrm>
                  <a:off x="10267850" y="3003091"/>
                  <a:ext cx="21960" cy="5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2">
              <p14:nvContentPartPr>
                <p14:cNvPr id="655" name="Freihand 654">
                  <a:extLst>
                    <a:ext uri="{FF2B5EF4-FFF2-40B4-BE49-F238E27FC236}">
                      <a16:creationId xmlns:a16="http://schemas.microsoft.com/office/drawing/2014/main" id="{2F024817-DD2A-4C94-A31C-7AA888FB8F87}"/>
                    </a:ext>
                  </a:extLst>
                </p14:cNvPr>
                <p14:cNvContentPartPr/>
                <p14:nvPr/>
              </p14:nvContentPartPr>
              <p14:xfrm>
                <a:off x="10323290" y="2907691"/>
                <a:ext cx="91440" cy="141120"/>
              </p14:xfrm>
            </p:contentPart>
          </mc:Choice>
          <mc:Fallback xmlns="">
            <p:pic>
              <p:nvPicPr>
                <p:cNvPr id="655" name="Freihand 654">
                  <a:extLst>
                    <a:ext uri="{FF2B5EF4-FFF2-40B4-BE49-F238E27FC236}">
                      <a16:creationId xmlns:a16="http://schemas.microsoft.com/office/drawing/2014/main" id="{2F024817-DD2A-4C94-A31C-7AA888FB8F87}"/>
                    </a:ext>
                  </a:extLst>
                </p:cNvPr>
                <p:cNvPicPr/>
                <p:nvPr/>
              </p:nvPicPr>
              <p:blipFill>
                <a:blip r:embed="rId723"/>
                <a:stretch>
                  <a:fillRect/>
                </a:stretch>
              </p:blipFill>
              <p:spPr>
                <a:xfrm>
                  <a:off x="10318970" y="2903371"/>
                  <a:ext cx="1000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4">
              <p14:nvContentPartPr>
                <p14:cNvPr id="656" name="Freihand 655">
                  <a:extLst>
                    <a:ext uri="{FF2B5EF4-FFF2-40B4-BE49-F238E27FC236}">
                      <a16:creationId xmlns:a16="http://schemas.microsoft.com/office/drawing/2014/main" id="{117472FD-6554-47B8-ADD6-55A8EA90E578}"/>
                    </a:ext>
                  </a:extLst>
                </p14:cNvPr>
                <p14:cNvContentPartPr/>
                <p14:nvPr/>
              </p14:nvContentPartPr>
              <p14:xfrm>
                <a:off x="10340930" y="2900131"/>
                <a:ext cx="83520" cy="27360"/>
              </p14:xfrm>
            </p:contentPart>
          </mc:Choice>
          <mc:Fallback xmlns="">
            <p:pic>
              <p:nvPicPr>
                <p:cNvPr id="656" name="Freihand 655">
                  <a:extLst>
                    <a:ext uri="{FF2B5EF4-FFF2-40B4-BE49-F238E27FC236}">
                      <a16:creationId xmlns:a16="http://schemas.microsoft.com/office/drawing/2014/main" id="{117472FD-6554-47B8-ADD6-55A8EA90E578}"/>
                    </a:ext>
                  </a:extLst>
                </p:cNvPr>
                <p:cNvPicPr/>
                <p:nvPr/>
              </p:nvPicPr>
              <p:blipFill>
                <a:blip r:embed="rId725"/>
                <a:stretch>
                  <a:fillRect/>
                </a:stretch>
              </p:blipFill>
              <p:spPr>
                <a:xfrm>
                  <a:off x="10336610" y="2895811"/>
                  <a:ext cx="92160" cy="3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6">
              <p14:nvContentPartPr>
                <p14:cNvPr id="657" name="Freihand 656">
                  <a:extLst>
                    <a:ext uri="{FF2B5EF4-FFF2-40B4-BE49-F238E27FC236}">
                      <a16:creationId xmlns:a16="http://schemas.microsoft.com/office/drawing/2014/main" id="{06BC26F3-C07F-4B2C-A852-8D7323FB9A3A}"/>
                    </a:ext>
                  </a:extLst>
                </p14:cNvPr>
                <p14:cNvContentPartPr/>
                <p14:nvPr/>
              </p14:nvContentPartPr>
              <p14:xfrm>
                <a:off x="10455770" y="2883211"/>
                <a:ext cx="133920" cy="157680"/>
              </p14:xfrm>
            </p:contentPart>
          </mc:Choice>
          <mc:Fallback xmlns="">
            <p:pic>
              <p:nvPicPr>
                <p:cNvPr id="657" name="Freihand 656">
                  <a:extLst>
                    <a:ext uri="{FF2B5EF4-FFF2-40B4-BE49-F238E27FC236}">
                      <a16:creationId xmlns:a16="http://schemas.microsoft.com/office/drawing/2014/main" id="{06BC26F3-C07F-4B2C-A852-8D7323FB9A3A}"/>
                    </a:ext>
                  </a:extLst>
                </p:cNvPr>
                <p:cNvPicPr/>
                <p:nvPr/>
              </p:nvPicPr>
              <p:blipFill>
                <a:blip r:embed="rId727"/>
                <a:stretch>
                  <a:fillRect/>
                </a:stretch>
              </p:blipFill>
              <p:spPr>
                <a:xfrm>
                  <a:off x="10451450" y="2878891"/>
                  <a:ext cx="142560" cy="166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70" name="Gruppieren 669">
            <a:extLst>
              <a:ext uri="{FF2B5EF4-FFF2-40B4-BE49-F238E27FC236}">
                <a16:creationId xmlns:a16="http://schemas.microsoft.com/office/drawing/2014/main" id="{60FE7B31-C72A-4AA7-B333-0A6E72250B5A}"/>
              </a:ext>
            </a:extLst>
          </p:cNvPr>
          <p:cNvGrpSpPr/>
          <p:nvPr/>
        </p:nvGrpSpPr>
        <p:grpSpPr>
          <a:xfrm>
            <a:off x="10735850" y="2179771"/>
            <a:ext cx="745560" cy="217440"/>
            <a:chOff x="10735850" y="2179771"/>
            <a:chExt cx="745560" cy="217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28">
              <p14:nvContentPartPr>
                <p14:cNvPr id="659" name="Freihand 658">
                  <a:extLst>
                    <a:ext uri="{FF2B5EF4-FFF2-40B4-BE49-F238E27FC236}">
                      <a16:creationId xmlns:a16="http://schemas.microsoft.com/office/drawing/2014/main" id="{8DBD70E6-600C-40E1-8312-1ABEEA6C21AB}"/>
                    </a:ext>
                  </a:extLst>
                </p14:cNvPr>
                <p14:cNvContentPartPr/>
                <p14:nvPr/>
              </p14:nvContentPartPr>
              <p14:xfrm>
                <a:off x="10824050" y="2254291"/>
                <a:ext cx="87480" cy="110880"/>
              </p14:xfrm>
            </p:contentPart>
          </mc:Choice>
          <mc:Fallback xmlns="">
            <p:pic>
              <p:nvPicPr>
                <p:cNvPr id="659" name="Freihand 658">
                  <a:extLst>
                    <a:ext uri="{FF2B5EF4-FFF2-40B4-BE49-F238E27FC236}">
                      <a16:creationId xmlns:a16="http://schemas.microsoft.com/office/drawing/2014/main" id="{8DBD70E6-600C-40E1-8312-1ABEEA6C21AB}"/>
                    </a:ext>
                  </a:extLst>
                </p:cNvPr>
                <p:cNvPicPr/>
                <p:nvPr/>
              </p:nvPicPr>
              <p:blipFill>
                <a:blip r:embed="rId729"/>
                <a:stretch>
                  <a:fillRect/>
                </a:stretch>
              </p:blipFill>
              <p:spPr>
                <a:xfrm>
                  <a:off x="10819730" y="2249971"/>
                  <a:ext cx="9612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0">
              <p14:nvContentPartPr>
                <p14:cNvPr id="660" name="Freihand 659">
                  <a:extLst>
                    <a:ext uri="{FF2B5EF4-FFF2-40B4-BE49-F238E27FC236}">
                      <a16:creationId xmlns:a16="http://schemas.microsoft.com/office/drawing/2014/main" id="{1CE4B65C-25FD-436C-A43D-2EC1EDF28757}"/>
                    </a:ext>
                  </a:extLst>
                </p14:cNvPr>
                <p14:cNvContentPartPr/>
                <p14:nvPr/>
              </p14:nvContentPartPr>
              <p14:xfrm>
                <a:off x="10937450" y="2325931"/>
                <a:ext cx="12600" cy="71280"/>
              </p14:xfrm>
            </p:contentPart>
          </mc:Choice>
          <mc:Fallback xmlns="">
            <p:pic>
              <p:nvPicPr>
                <p:cNvPr id="660" name="Freihand 659">
                  <a:extLst>
                    <a:ext uri="{FF2B5EF4-FFF2-40B4-BE49-F238E27FC236}">
                      <a16:creationId xmlns:a16="http://schemas.microsoft.com/office/drawing/2014/main" id="{1CE4B65C-25FD-436C-A43D-2EC1EDF28757}"/>
                    </a:ext>
                  </a:extLst>
                </p:cNvPr>
                <p:cNvPicPr/>
                <p:nvPr/>
              </p:nvPicPr>
              <p:blipFill>
                <a:blip r:embed="rId731"/>
                <a:stretch>
                  <a:fillRect/>
                </a:stretch>
              </p:blipFill>
              <p:spPr>
                <a:xfrm>
                  <a:off x="10933130" y="2321611"/>
                  <a:ext cx="2124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2">
              <p14:nvContentPartPr>
                <p14:cNvPr id="662" name="Freihand 661">
                  <a:extLst>
                    <a:ext uri="{FF2B5EF4-FFF2-40B4-BE49-F238E27FC236}">
                      <a16:creationId xmlns:a16="http://schemas.microsoft.com/office/drawing/2014/main" id="{098264DF-09C9-4A94-AC86-828B05A9BC03}"/>
                    </a:ext>
                  </a:extLst>
                </p14:cNvPr>
                <p14:cNvContentPartPr/>
                <p14:nvPr/>
              </p14:nvContentPartPr>
              <p14:xfrm>
                <a:off x="11019890" y="2233411"/>
                <a:ext cx="86400" cy="109440"/>
              </p14:xfrm>
            </p:contentPart>
          </mc:Choice>
          <mc:Fallback xmlns="">
            <p:pic>
              <p:nvPicPr>
                <p:cNvPr id="662" name="Freihand 661">
                  <a:extLst>
                    <a:ext uri="{FF2B5EF4-FFF2-40B4-BE49-F238E27FC236}">
                      <a16:creationId xmlns:a16="http://schemas.microsoft.com/office/drawing/2014/main" id="{098264DF-09C9-4A94-AC86-828B05A9BC03}"/>
                    </a:ext>
                  </a:extLst>
                </p:cNvPr>
                <p:cNvPicPr/>
                <p:nvPr/>
              </p:nvPicPr>
              <p:blipFill>
                <a:blip r:embed="rId733"/>
                <a:stretch>
                  <a:fillRect/>
                </a:stretch>
              </p:blipFill>
              <p:spPr>
                <a:xfrm>
                  <a:off x="11015570" y="2229091"/>
                  <a:ext cx="9504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4">
              <p14:nvContentPartPr>
                <p14:cNvPr id="663" name="Freihand 662">
                  <a:extLst>
                    <a:ext uri="{FF2B5EF4-FFF2-40B4-BE49-F238E27FC236}">
                      <a16:creationId xmlns:a16="http://schemas.microsoft.com/office/drawing/2014/main" id="{4BC6F531-8D40-4BB4-B055-8F2EFAA138FA}"/>
                    </a:ext>
                  </a:extLst>
                </p14:cNvPr>
                <p14:cNvContentPartPr/>
                <p14:nvPr/>
              </p14:nvContentPartPr>
              <p14:xfrm>
                <a:off x="11139770" y="2250691"/>
                <a:ext cx="72360" cy="110880"/>
              </p14:xfrm>
            </p:contentPart>
          </mc:Choice>
          <mc:Fallback xmlns="">
            <p:pic>
              <p:nvPicPr>
                <p:cNvPr id="663" name="Freihand 662">
                  <a:extLst>
                    <a:ext uri="{FF2B5EF4-FFF2-40B4-BE49-F238E27FC236}">
                      <a16:creationId xmlns:a16="http://schemas.microsoft.com/office/drawing/2014/main" id="{4BC6F531-8D40-4BB4-B055-8F2EFAA138FA}"/>
                    </a:ext>
                  </a:extLst>
                </p:cNvPr>
                <p:cNvPicPr/>
                <p:nvPr/>
              </p:nvPicPr>
              <p:blipFill>
                <a:blip r:embed="rId735"/>
                <a:stretch>
                  <a:fillRect/>
                </a:stretch>
              </p:blipFill>
              <p:spPr>
                <a:xfrm>
                  <a:off x="11135450" y="2246371"/>
                  <a:ext cx="8100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6">
              <p14:nvContentPartPr>
                <p14:cNvPr id="664" name="Freihand 663">
                  <a:extLst>
                    <a:ext uri="{FF2B5EF4-FFF2-40B4-BE49-F238E27FC236}">
                      <a16:creationId xmlns:a16="http://schemas.microsoft.com/office/drawing/2014/main" id="{F068408C-E136-4E6B-8C9F-6F91DDE01480}"/>
                    </a:ext>
                  </a:extLst>
                </p14:cNvPr>
                <p14:cNvContentPartPr/>
                <p14:nvPr/>
              </p14:nvContentPartPr>
              <p14:xfrm>
                <a:off x="11332370" y="2265091"/>
                <a:ext cx="51480" cy="95760"/>
              </p14:xfrm>
            </p:contentPart>
          </mc:Choice>
          <mc:Fallback xmlns="">
            <p:pic>
              <p:nvPicPr>
                <p:cNvPr id="664" name="Freihand 663">
                  <a:extLst>
                    <a:ext uri="{FF2B5EF4-FFF2-40B4-BE49-F238E27FC236}">
                      <a16:creationId xmlns:a16="http://schemas.microsoft.com/office/drawing/2014/main" id="{F068408C-E136-4E6B-8C9F-6F91DDE01480}"/>
                    </a:ext>
                  </a:extLst>
                </p:cNvPr>
                <p:cNvPicPr/>
                <p:nvPr/>
              </p:nvPicPr>
              <p:blipFill>
                <a:blip r:embed="rId737"/>
                <a:stretch>
                  <a:fillRect/>
                </a:stretch>
              </p:blipFill>
              <p:spPr>
                <a:xfrm>
                  <a:off x="11328050" y="2260771"/>
                  <a:ext cx="60120" cy="10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38">
              <p14:nvContentPartPr>
                <p14:cNvPr id="665" name="Freihand 664">
                  <a:extLst>
                    <a:ext uri="{FF2B5EF4-FFF2-40B4-BE49-F238E27FC236}">
                      <a16:creationId xmlns:a16="http://schemas.microsoft.com/office/drawing/2014/main" id="{F0BC335F-32F0-453B-9830-B844BB454374}"/>
                    </a:ext>
                  </a:extLst>
                </p14:cNvPr>
                <p14:cNvContentPartPr/>
                <p14:nvPr/>
              </p14:nvContentPartPr>
              <p14:xfrm>
                <a:off x="11254970" y="2196331"/>
                <a:ext cx="73800" cy="71640"/>
              </p14:xfrm>
            </p:contentPart>
          </mc:Choice>
          <mc:Fallback xmlns="">
            <p:pic>
              <p:nvPicPr>
                <p:cNvPr id="665" name="Freihand 664">
                  <a:extLst>
                    <a:ext uri="{FF2B5EF4-FFF2-40B4-BE49-F238E27FC236}">
                      <a16:creationId xmlns:a16="http://schemas.microsoft.com/office/drawing/2014/main" id="{F0BC335F-32F0-453B-9830-B844BB454374}"/>
                    </a:ext>
                  </a:extLst>
                </p:cNvPr>
                <p:cNvPicPr/>
                <p:nvPr/>
              </p:nvPicPr>
              <p:blipFill>
                <a:blip r:embed="rId739"/>
                <a:stretch>
                  <a:fillRect/>
                </a:stretch>
              </p:blipFill>
              <p:spPr>
                <a:xfrm>
                  <a:off x="11250650" y="2192011"/>
                  <a:ext cx="82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0">
              <p14:nvContentPartPr>
                <p14:cNvPr id="666" name="Freihand 665">
                  <a:extLst>
                    <a:ext uri="{FF2B5EF4-FFF2-40B4-BE49-F238E27FC236}">
                      <a16:creationId xmlns:a16="http://schemas.microsoft.com/office/drawing/2014/main" id="{BC67BF84-3811-4920-8D2D-4FC2BAF311EA}"/>
                    </a:ext>
                  </a:extLst>
                </p14:cNvPr>
                <p14:cNvContentPartPr/>
                <p14:nvPr/>
              </p14:nvContentPartPr>
              <p14:xfrm>
                <a:off x="11380610" y="2298931"/>
                <a:ext cx="100800" cy="63360"/>
              </p14:xfrm>
            </p:contentPart>
          </mc:Choice>
          <mc:Fallback xmlns="">
            <p:pic>
              <p:nvPicPr>
                <p:cNvPr id="666" name="Freihand 665">
                  <a:extLst>
                    <a:ext uri="{FF2B5EF4-FFF2-40B4-BE49-F238E27FC236}">
                      <a16:creationId xmlns:a16="http://schemas.microsoft.com/office/drawing/2014/main" id="{BC67BF84-3811-4920-8D2D-4FC2BAF311EA}"/>
                    </a:ext>
                  </a:extLst>
                </p:cNvPr>
                <p:cNvPicPr/>
                <p:nvPr/>
              </p:nvPicPr>
              <p:blipFill>
                <a:blip r:embed="rId741"/>
                <a:stretch>
                  <a:fillRect/>
                </a:stretch>
              </p:blipFill>
              <p:spPr>
                <a:xfrm>
                  <a:off x="11376290" y="2294611"/>
                  <a:ext cx="109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2">
              <p14:nvContentPartPr>
                <p14:cNvPr id="668" name="Freihand 667">
                  <a:extLst>
                    <a:ext uri="{FF2B5EF4-FFF2-40B4-BE49-F238E27FC236}">
                      <a16:creationId xmlns:a16="http://schemas.microsoft.com/office/drawing/2014/main" id="{30C70BBC-06ED-4168-9491-F5F1D01AA76A}"/>
                    </a:ext>
                  </a:extLst>
                </p14:cNvPr>
                <p14:cNvContentPartPr/>
                <p14:nvPr/>
              </p14:nvContentPartPr>
              <p14:xfrm>
                <a:off x="10735850" y="2190931"/>
                <a:ext cx="62640" cy="45720"/>
              </p14:xfrm>
            </p:contentPart>
          </mc:Choice>
          <mc:Fallback xmlns="">
            <p:pic>
              <p:nvPicPr>
                <p:cNvPr id="668" name="Freihand 667">
                  <a:extLst>
                    <a:ext uri="{FF2B5EF4-FFF2-40B4-BE49-F238E27FC236}">
                      <a16:creationId xmlns:a16="http://schemas.microsoft.com/office/drawing/2014/main" id="{30C70BBC-06ED-4168-9491-F5F1D01AA76A}"/>
                    </a:ext>
                  </a:extLst>
                </p:cNvPr>
                <p:cNvPicPr/>
                <p:nvPr/>
              </p:nvPicPr>
              <p:blipFill>
                <a:blip r:embed="rId743"/>
                <a:stretch>
                  <a:fillRect/>
                </a:stretch>
              </p:blipFill>
              <p:spPr>
                <a:xfrm>
                  <a:off x="10731530" y="2186611"/>
                  <a:ext cx="71280" cy="5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4">
              <p14:nvContentPartPr>
                <p14:cNvPr id="669" name="Freihand 668">
                  <a:extLst>
                    <a:ext uri="{FF2B5EF4-FFF2-40B4-BE49-F238E27FC236}">
                      <a16:creationId xmlns:a16="http://schemas.microsoft.com/office/drawing/2014/main" id="{80351D33-FCD4-4BF8-BC79-A8E62B765234}"/>
                    </a:ext>
                  </a:extLst>
                </p14:cNvPr>
                <p14:cNvContentPartPr/>
                <p14:nvPr/>
              </p14:nvContentPartPr>
              <p14:xfrm>
                <a:off x="10812170" y="2179771"/>
                <a:ext cx="45720" cy="55800"/>
              </p14:xfrm>
            </p:contentPart>
          </mc:Choice>
          <mc:Fallback xmlns="">
            <p:pic>
              <p:nvPicPr>
                <p:cNvPr id="669" name="Freihand 668">
                  <a:extLst>
                    <a:ext uri="{FF2B5EF4-FFF2-40B4-BE49-F238E27FC236}">
                      <a16:creationId xmlns:a16="http://schemas.microsoft.com/office/drawing/2014/main" id="{80351D33-FCD4-4BF8-BC79-A8E62B765234}"/>
                    </a:ext>
                  </a:extLst>
                </p:cNvPr>
                <p:cNvPicPr/>
                <p:nvPr/>
              </p:nvPicPr>
              <p:blipFill>
                <a:blip r:embed="rId745"/>
                <a:stretch>
                  <a:fillRect/>
                </a:stretch>
              </p:blipFill>
              <p:spPr>
                <a:xfrm>
                  <a:off x="10807850" y="2175451"/>
                  <a:ext cx="54360" cy="64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98" name="Gruppieren 697">
            <a:extLst>
              <a:ext uri="{FF2B5EF4-FFF2-40B4-BE49-F238E27FC236}">
                <a16:creationId xmlns:a16="http://schemas.microsoft.com/office/drawing/2014/main" id="{FA12B42D-0C92-40D0-9229-80E32B41008B}"/>
              </a:ext>
            </a:extLst>
          </p:cNvPr>
          <p:cNvGrpSpPr/>
          <p:nvPr/>
        </p:nvGrpSpPr>
        <p:grpSpPr>
          <a:xfrm>
            <a:off x="8722730" y="3211531"/>
            <a:ext cx="2714760" cy="349200"/>
            <a:chOff x="8722730" y="3211531"/>
            <a:chExt cx="2714760" cy="34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46">
              <p14:nvContentPartPr>
                <p14:cNvPr id="671" name="Freihand 670">
                  <a:extLst>
                    <a:ext uri="{FF2B5EF4-FFF2-40B4-BE49-F238E27FC236}">
                      <a16:creationId xmlns:a16="http://schemas.microsoft.com/office/drawing/2014/main" id="{E76568B4-AE0C-4498-AF34-5C0EF999645C}"/>
                    </a:ext>
                  </a:extLst>
                </p14:cNvPr>
                <p14:cNvContentPartPr/>
                <p14:nvPr/>
              </p14:nvContentPartPr>
              <p14:xfrm>
                <a:off x="8777450" y="3302611"/>
                <a:ext cx="97200" cy="89280"/>
              </p14:xfrm>
            </p:contentPart>
          </mc:Choice>
          <mc:Fallback xmlns="">
            <p:pic>
              <p:nvPicPr>
                <p:cNvPr id="671" name="Freihand 670">
                  <a:extLst>
                    <a:ext uri="{FF2B5EF4-FFF2-40B4-BE49-F238E27FC236}">
                      <a16:creationId xmlns:a16="http://schemas.microsoft.com/office/drawing/2014/main" id="{E76568B4-AE0C-4498-AF34-5C0EF999645C}"/>
                    </a:ext>
                  </a:extLst>
                </p:cNvPr>
                <p:cNvPicPr/>
                <p:nvPr/>
              </p:nvPicPr>
              <p:blipFill>
                <a:blip r:embed="rId747"/>
                <a:stretch>
                  <a:fillRect/>
                </a:stretch>
              </p:blipFill>
              <p:spPr>
                <a:xfrm>
                  <a:off x="8773130" y="3298291"/>
                  <a:ext cx="1058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8">
              <p14:nvContentPartPr>
                <p14:cNvPr id="672" name="Freihand 671">
                  <a:extLst>
                    <a:ext uri="{FF2B5EF4-FFF2-40B4-BE49-F238E27FC236}">
                      <a16:creationId xmlns:a16="http://schemas.microsoft.com/office/drawing/2014/main" id="{E0EA8D87-9A02-4910-8304-5D71671588AC}"/>
                    </a:ext>
                  </a:extLst>
                </p14:cNvPr>
                <p14:cNvContentPartPr/>
                <p14:nvPr/>
              </p14:nvContentPartPr>
              <p14:xfrm>
                <a:off x="8899490" y="3304411"/>
                <a:ext cx="72720" cy="81720"/>
              </p14:xfrm>
            </p:contentPart>
          </mc:Choice>
          <mc:Fallback xmlns="">
            <p:pic>
              <p:nvPicPr>
                <p:cNvPr id="672" name="Freihand 671">
                  <a:extLst>
                    <a:ext uri="{FF2B5EF4-FFF2-40B4-BE49-F238E27FC236}">
                      <a16:creationId xmlns:a16="http://schemas.microsoft.com/office/drawing/2014/main" id="{E0EA8D87-9A02-4910-8304-5D71671588AC}"/>
                    </a:ext>
                  </a:extLst>
                </p:cNvPr>
                <p:cNvPicPr/>
                <p:nvPr/>
              </p:nvPicPr>
              <p:blipFill>
                <a:blip r:embed="rId749"/>
                <a:stretch>
                  <a:fillRect/>
                </a:stretch>
              </p:blipFill>
              <p:spPr>
                <a:xfrm>
                  <a:off x="8895170" y="3300091"/>
                  <a:ext cx="81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0">
              <p14:nvContentPartPr>
                <p14:cNvPr id="673" name="Freihand 672">
                  <a:extLst>
                    <a:ext uri="{FF2B5EF4-FFF2-40B4-BE49-F238E27FC236}">
                      <a16:creationId xmlns:a16="http://schemas.microsoft.com/office/drawing/2014/main" id="{83D30290-86DF-4056-897A-4F422EBE8A73}"/>
                    </a:ext>
                  </a:extLst>
                </p14:cNvPr>
                <p14:cNvContentPartPr/>
                <p14:nvPr/>
              </p14:nvContentPartPr>
              <p14:xfrm>
                <a:off x="8722730" y="3211531"/>
                <a:ext cx="318240" cy="292680"/>
              </p14:xfrm>
            </p:contentPart>
          </mc:Choice>
          <mc:Fallback xmlns="">
            <p:pic>
              <p:nvPicPr>
                <p:cNvPr id="673" name="Freihand 672">
                  <a:extLst>
                    <a:ext uri="{FF2B5EF4-FFF2-40B4-BE49-F238E27FC236}">
                      <a16:creationId xmlns:a16="http://schemas.microsoft.com/office/drawing/2014/main" id="{83D30290-86DF-4056-897A-4F422EBE8A73}"/>
                    </a:ext>
                  </a:extLst>
                </p:cNvPr>
                <p:cNvPicPr/>
                <p:nvPr/>
              </p:nvPicPr>
              <p:blipFill>
                <a:blip r:embed="rId751"/>
                <a:stretch>
                  <a:fillRect/>
                </a:stretch>
              </p:blipFill>
              <p:spPr>
                <a:xfrm>
                  <a:off x="8718410" y="3207211"/>
                  <a:ext cx="326880" cy="30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2">
              <p14:nvContentPartPr>
                <p14:cNvPr id="675" name="Freihand 674">
                  <a:extLst>
                    <a:ext uri="{FF2B5EF4-FFF2-40B4-BE49-F238E27FC236}">
                      <a16:creationId xmlns:a16="http://schemas.microsoft.com/office/drawing/2014/main" id="{CED4006C-CBC1-4204-8BC1-C8D04A4D8379}"/>
                    </a:ext>
                  </a:extLst>
                </p14:cNvPr>
                <p14:cNvContentPartPr/>
                <p14:nvPr/>
              </p14:nvContentPartPr>
              <p14:xfrm>
                <a:off x="9192530" y="3273091"/>
                <a:ext cx="116280" cy="107280"/>
              </p14:xfrm>
            </p:contentPart>
          </mc:Choice>
          <mc:Fallback xmlns="">
            <p:pic>
              <p:nvPicPr>
                <p:cNvPr id="675" name="Freihand 674">
                  <a:extLst>
                    <a:ext uri="{FF2B5EF4-FFF2-40B4-BE49-F238E27FC236}">
                      <a16:creationId xmlns:a16="http://schemas.microsoft.com/office/drawing/2014/main" id="{CED4006C-CBC1-4204-8BC1-C8D04A4D8379}"/>
                    </a:ext>
                  </a:extLst>
                </p:cNvPr>
                <p:cNvPicPr/>
                <p:nvPr/>
              </p:nvPicPr>
              <p:blipFill>
                <a:blip r:embed="rId753"/>
                <a:stretch>
                  <a:fillRect/>
                </a:stretch>
              </p:blipFill>
              <p:spPr>
                <a:xfrm>
                  <a:off x="9188210" y="3268771"/>
                  <a:ext cx="124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4">
              <p14:nvContentPartPr>
                <p14:cNvPr id="676" name="Freihand 675">
                  <a:extLst>
                    <a:ext uri="{FF2B5EF4-FFF2-40B4-BE49-F238E27FC236}">
                      <a16:creationId xmlns:a16="http://schemas.microsoft.com/office/drawing/2014/main" id="{0D1AC5AD-C142-4EDF-AC82-FCFD11FB4374}"/>
                    </a:ext>
                  </a:extLst>
                </p14:cNvPr>
                <p14:cNvContentPartPr/>
                <p14:nvPr/>
              </p14:nvContentPartPr>
              <p14:xfrm>
                <a:off x="9368570" y="3276331"/>
                <a:ext cx="83520" cy="109440"/>
              </p14:xfrm>
            </p:contentPart>
          </mc:Choice>
          <mc:Fallback xmlns="">
            <p:pic>
              <p:nvPicPr>
                <p:cNvPr id="676" name="Freihand 675">
                  <a:extLst>
                    <a:ext uri="{FF2B5EF4-FFF2-40B4-BE49-F238E27FC236}">
                      <a16:creationId xmlns:a16="http://schemas.microsoft.com/office/drawing/2014/main" id="{0D1AC5AD-C142-4EDF-AC82-FCFD11FB4374}"/>
                    </a:ext>
                  </a:extLst>
                </p:cNvPr>
                <p:cNvPicPr/>
                <p:nvPr/>
              </p:nvPicPr>
              <p:blipFill>
                <a:blip r:embed="rId755"/>
                <a:stretch>
                  <a:fillRect/>
                </a:stretch>
              </p:blipFill>
              <p:spPr>
                <a:xfrm>
                  <a:off x="9364250" y="3272011"/>
                  <a:ext cx="9216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6">
              <p14:nvContentPartPr>
                <p14:cNvPr id="677" name="Freihand 676">
                  <a:extLst>
                    <a:ext uri="{FF2B5EF4-FFF2-40B4-BE49-F238E27FC236}">
                      <a16:creationId xmlns:a16="http://schemas.microsoft.com/office/drawing/2014/main" id="{68A21983-29AC-41F2-BC23-221B1A2E291A}"/>
                    </a:ext>
                  </a:extLst>
                </p14:cNvPr>
                <p14:cNvContentPartPr/>
                <p14:nvPr/>
              </p14:nvContentPartPr>
              <p14:xfrm>
                <a:off x="9492050" y="3250051"/>
                <a:ext cx="102240" cy="110880"/>
              </p14:xfrm>
            </p:contentPart>
          </mc:Choice>
          <mc:Fallback xmlns="">
            <p:pic>
              <p:nvPicPr>
                <p:cNvPr id="677" name="Freihand 676">
                  <a:extLst>
                    <a:ext uri="{FF2B5EF4-FFF2-40B4-BE49-F238E27FC236}">
                      <a16:creationId xmlns:a16="http://schemas.microsoft.com/office/drawing/2014/main" id="{68A21983-29AC-41F2-BC23-221B1A2E291A}"/>
                    </a:ext>
                  </a:extLst>
                </p:cNvPr>
                <p:cNvPicPr/>
                <p:nvPr/>
              </p:nvPicPr>
              <p:blipFill>
                <a:blip r:embed="rId757"/>
                <a:stretch>
                  <a:fillRect/>
                </a:stretch>
              </p:blipFill>
              <p:spPr>
                <a:xfrm>
                  <a:off x="9487730" y="3245731"/>
                  <a:ext cx="1108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58">
              <p14:nvContentPartPr>
                <p14:cNvPr id="678" name="Freihand 677">
                  <a:extLst>
                    <a:ext uri="{FF2B5EF4-FFF2-40B4-BE49-F238E27FC236}">
                      <a16:creationId xmlns:a16="http://schemas.microsoft.com/office/drawing/2014/main" id="{D40CA61F-8DEC-4852-8BDA-A4BC72A7B4EF}"/>
                    </a:ext>
                  </a:extLst>
                </p14:cNvPr>
                <p14:cNvContentPartPr/>
                <p14:nvPr/>
              </p14:nvContentPartPr>
              <p14:xfrm>
                <a:off x="9634970" y="3364171"/>
                <a:ext cx="19800" cy="56880"/>
              </p14:xfrm>
            </p:contentPart>
          </mc:Choice>
          <mc:Fallback xmlns="">
            <p:pic>
              <p:nvPicPr>
                <p:cNvPr id="678" name="Freihand 677">
                  <a:extLst>
                    <a:ext uri="{FF2B5EF4-FFF2-40B4-BE49-F238E27FC236}">
                      <a16:creationId xmlns:a16="http://schemas.microsoft.com/office/drawing/2014/main" id="{D40CA61F-8DEC-4852-8BDA-A4BC72A7B4EF}"/>
                    </a:ext>
                  </a:extLst>
                </p:cNvPr>
                <p:cNvPicPr/>
                <p:nvPr/>
              </p:nvPicPr>
              <p:blipFill>
                <a:blip r:embed="rId759"/>
                <a:stretch>
                  <a:fillRect/>
                </a:stretch>
              </p:blipFill>
              <p:spPr>
                <a:xfrm>
                  <a:off x="9630650" y="3359851"/>
                  <a:ext cx="284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0">
              <p14:nvContentPartPr>
                <p14:cNvPr id="679" name="Freihand 678">
                  <a:extLst>
                    <a:ext uri="{FF2B5EF4-FFF2-40B4-BE49-F238E27FC236}">
                      <a16:creationId xmlns:a16="http://schemas.microsoft.com/office/drawing/2014/main" id="{0FFDF6F1-784F-474C-BE69-79F55A6A273B}"/>
                    </a:ext>
                  </a:extLst>
                </p14:cNvPr>
                <p14:cNvContentPartPr/>
                <p14:nvPr/>
              </p14:nvContentPartPr>
              <p14:xfrm>
                <a:off x="9697250" y="3272371"/>
                <a:ext cx="91800" cy="122760"/>
              </p14:xfrm>
            </p:contentPart>
          </mc:Choice>
          <mc:Fallback xmlns="">
            <p:pic>
              <p:nvPicPr>
                <p:cNvPr id="679" name="Freihand 678">
                  <a:extLst>
                    <a:ext uri="{FF2B5EF4-FFF2-40B4-BE49-F238E27FC236}">
                      <a16:creationId xmlns:a16="http://schemas.microsoft.com/office/drawing/2014/main" id="{0FFDF6F1-784F-474C-BE69-79F55A6A273B}"/>
                    </a:ext>
                  </a:extLst>
                </p:cNvPr>
                <p:cNvPicPr/>
                <p:nvPr/>
              </p:nvPicPr>
              <p:blipFill>
                <a:blip r:embed="rId761"/>
                <a:stretch>
                  <a:fillRect/>
                </a:stretch>
              </p:blipFill>
              <p:spPr>
                <a:xfrm>
                  <a:off x="9692930" y="3268051"/>
                  <a:ext cx="100440" cy="13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2">
              <p14:nvContentPartPr>
                <p14:cNvPr id="680" name="Freihand 679">
                  <a:extLst>
                    <a:ext uri="{FF2B5EF4-FFF2-40B4-BE49-F238E27FC236}">
                      <a16:creationId xmlns:a16="http://schemas.microsoft.com/office/drawing/2014/main" id="{85290D43-6F0C-4ECD-801C-9812A2993840}"/>
                    </a:ext>
                  </a:extLst>
                </p14:cNvPr>
                <p14:cNvContentPartPr/>
                <p14:nvPr/>
              </p14:nvContentPartPr>
              <p14:xfrm>
                <a:off x="9811010" y="3282811"/>
                <a:ext cx="82080" cy="105120"/>
              </p14:xfrm>
            </p:contentPart>
          </mc:Choice>
          <mc:Fallback xmlns="">
            <p:pic>
              <p:nvPicPr>
                <p:cNvPr id="680" name="Freihand 679">
                  <a:extLst>
                    <a:ext uri="{FF2B5EF4-FFF2-40B4-BE49-F238E27FC236}">
                      <a16:creationId xmlns:a16="http://schemas.microsoft.com/office/drawing/2014/main" id="{85290D43-6F0C-4ECD-801C-9812A2993840}"/>
                    </a:ext>
                  </a:extLst>
                </p:cNvPr>
                <p:cNvPicPr/>
                <p:nvPr/>
              </p:nvPicPr>
              <p:blipFill>
                <a:blip r:embed="rId763"/>
                <a:stretch>
                  <a:fillRect/>
                </a:stretch>
              </p:blipFill>
              <p:spPr>
                <a:xfrm>
                  <a:off x="9806690" y="3278491"/>
                  <a:ext cx="9072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4">
              <p14:nvContentPartPr>
                <p14:cNvPr id="681" name="Freihand 680">
                  <a:extLst>
                    <a:ext uri="{FF2B5EF4-FFF2-40B4-BE49-F238E27FC236}">
                      <a16:creationId xmlns:a16="http://schemas.microsoft.com/office/drawing/2014/main" id="{F4298969-B536-480A-A5D1-884E45A4911F}"/>
                    </a:ext>
                  </a:extLst>
                </p14:cNvPr>
                <p14:cNvContentPartPr/>
                <p14:nvPr/>
              </p14:nvContentPartPr>
              <p14:xfrm>
                <a:off x="9955010" y="3326731"/>
                <a:ext cx="78840" cy="20880"/>
              </p14:xfrm>
            </p:contentPart>
          </mc:Choice>
          <mc:Fallback xmlns="">
            <p:pic>
              <p:nvPicPr>
                <p:cNvPr id="681" name="Freihand 680">
                  <a:extLst>
                    <a:ext uri="{FF2B5EF4-FFF2-40B4-BE49-F238E27FC236}">
                      <a16:creationId xmlns:a16="http://schemas.microsoft.com/office/drawing/2014/main" id="{F4298969-B536-480A-A5D1-884E45A4911F}"/>
                    </a:ext>
                  </a:extLst>
                </p:cNvPr>
                <p:cNvPicPr/>
                <p:nvPr/>
              </p:nvPicPr>
              <p:blipFill>
                <a:blip r:embed="rId765"/>
                <a:stretch>
                  <a:fillRect/>
                </a:stretch>
              </p:blipFill>
              <p:spPr>
                <a:xfrm>
                  <a:off x="9950690" y="3322411"/>
                  <a:ext cx="87480" cy="2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6">
              <p14:nvContentPartPr>
                <p14:cNvPr id="682" name="Freihand 681">
                  <a:extLst>
                    <a:ext uri="{FF2B5EF4-FFF2-40B4-BE49-F238E27FC236}">
                      <a16:creationId xmlns:a16="http://schemas.microsoft.com/office/drawing/2014/main" id="{938B05C7-650E-4A93-8120-18DBC42E2141}"/>
                    </a:ext>
                  </a:extLst>
                </p14:cNvPr>
                <p14:cNvContentPartPr/>
                <p14:nvPr/>
              </p14:nvContentPartPr>
              <p14:xfrm>
                <a:off x="10096490" y="3246451"/>
                <a:ext cx="126000" cy="117000"/>
              </p14:xfrm>
            </p:contentPart>
          </mc:Choice>
          <mc:Fallback xmlns="">
            <p:pic>
              <p:nvPicPr>
                <p:cNvPr id="682" name="Freihand 681">
                  <a:extLst>
                    <a:ext uri="{FF2B5EF4-FFF2-40B4-BE49-F238E27FC236}">
                      <a16:creationId xmlns:a16="http://schemas.microsoft.com/office/drawing/2014/main" id="{938B05C7-650E-4A93-8120-18DBC42E2141}"/>
                    </a:ext>
                  </a:extLst>
                </p:cNvPr>
                <p:cNvPicPr/>
                <p:nvPr/>
              </p:nvPicPr>
              <p:blipFill>
                <a:blip r:embed="rId767"/>
                <a:stretch>
                  <a:fillRect/>
                </a:stretch>
              </p:blipFill>
              <p:spPr>
                <a:xfrm>
                  <a:off x="10092170" y="3242131"/>
                  <a:ext cx="134640" cy="125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8">
              <p14:nvContentPartPr>
                <p14:cNvPr id="683" name="Freihand 682">
                  <a:extLst>
                    <a:ext uri="{FF2B5EF4-FFF2-40B4-BE49-F238E27FC236}">
                      <a16:creationId xmlns:a16="http://schemas.microsoft.com/office/drawing/2014/main" id="{350374C2-04B4-419E-B420-55ABC1F21DC4}"/>
                    </a:ext>
                  </a:extLst>
                </p14:cNvPr>
                <p14:cNvContentPartPr/>
                <p14:nvPr/>
              </p14:nvContentPartPr>
              <p14:xfrm>
                <a:off x="10250930" y="3272371"/>
                <a:ext cx="92160" cy="67320"/>
              </p14:xfrm>
            </p:contentPart>
          </mc:Choice>
          <mc:Fallback xmlns="">
            <p:pic>
              <p:nvPicPr>
                <p:cNvPr id="683" name="Freihand 682">
                  <a:extLst>
                    <a:ext uri="{FF2B5EF4-FFF2-40B4-BE49-F238E27FC236}">
                      <a16:creationId xmlns:a16="http://schemas.microsoft.com/office/drawing/2014/main" id="{350374C2-04B4-419E-B420-55ABC1F21DC4}"/>
                    </a:ext>
                  </a:extLst>
                </p:cNvPr>
                <p:cNvPicPr/>
                <p:nvPr/>
              </p:nvPicPr>
              <p:blipFill>
                <a:blip r:embed="rId769"/>
                <a:stretch>
                  <a:fillRect/>
                </a:stretch>
              </p:blipFill>
              <p:spPr>
                <a:xfrm>
                  <a:off x="10246610" y="3268051"/>
                  <a:ext cx="100800" cy="75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0">
              <p14:nvContentPartPr>
                <p14:cNvPr id="684" name="Freihand 683">
                  <a:extLst>
                    <a:ext uri="{FF2B5EF4-FFF2-40B4-BE49-F238E27FC236}">
                      <a16:creationId xmlns:a16="http://schemas.microsoft.com/office/drawing/2014/main" id="{8A783CAE-C61D-411A-A143-BB14133AAE86}"/>
                    </a:ext>
                  </a:extLst>
                </p14:cNvPr>
                <p14:cNvContentPartPr/>
                <p14:nvPr/>
              </p14:nvContentPartPr>
              <p14:xfrm>
                <a:off x="10373330" y="3256531"/>
                <a:ext cx="122760" cy="82800"/>
              </p14:xfrm>
            </p:contentPart>
          </mc:Choice>
          <mc:Fallback xmlns="">
            <p:pic>
              <p:nvPicPr>
                <p:cNvPr id="684" name="Freihand 683">
                  <a:extLst>
                    <a:ext uri="{FF2B5EF4-FFF2-40B4-BE49-F238E27FC236}">
                      <a16:creationId xmlns:a16="http://schemas.microsoft.com/office/drawing/2014/main" id="{8A783CAE-C61D-411A-A143-BB14133AAE86}"/>
                    </a:ext>
                  </a:extLst>
                </p:cNvPr>
                <p:cNvPicPr/>
                <p:nvPr/>
              </p:nvPicPr>
              <p:blipFill>
                <a:blip r:embed="rId771"/>
                <a:stretch>
                  <a:fillRect/>
                </a:stretch>
              </p:blipFill>
              <p:spPr>
                <a:xfrm>
                  <a:off x="10369010" y="3252211"/>
                  <a:ext cx="13140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2">
              <p14:nvContentPartPr>
                <p14:cNvPr id="685" name="Freihand 684">
                  <a:extLst>
                    <a:ext uri="{FF2B5EF4-FFF2-40B4-BE49-F238E27FC236}">
                      <a16:creationId xmlns:a16="http://schemas.microsoft.com/office/drawing/2014/main" id="{05F38B89-0895-485F-82B8-BDA8EF8AAD45}"/>
                    </a:ext>
                  </a:extLst>
                </p14:cNvPr>
                <p14:cNvContentPartPr/>
                <p14:nvPr/>
              </p14:nvContentPartPr>
              <p14:xfrm>
                <a:off x="9251570" y="3401251"/>
                <a:ext cx="1212840" cy="91800"/>
              </p14:xfrm>
            </p:contentPart>
          </mc:Choice>
          <mc:Fallback xmlns="">
            <p:pic>
              <p:nvPicPr>
                <p:cNvPr id="685" name="Freihand 684">
                  <a:extLst>
                    <a:ext uri="{FF2B5EF4-FFF2-40B4-BE49-F238E27FC236}">
                      <a16:creationId xmlns:a16="http://schemas.microsoft.com/office/drawing/2014/main" id="{05F38B89-0895-485F-82B8-BDA8EF8AAD45}"/>
                    </a:ext>
                  </a:extLst>
                </p:cNvPr>
                <p:cNvPicPr/>
                <p:nvPr/>
              </p:nvPicPr>
              <p:blipFill>
                <a:blip r:embed="rId773"/>
                <a:stretch>
                  <a:fillRect/>
                </a:stretch>
              </p:blipFill>
              <p:spPr>
                <a:xfrm>
                  <a:off x="9247250" y="3396931"/>
                  <a:ext cx="122148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4">
              <p14:nvContentPartPr>
                <p14:cNvPr id="686" name="Freihand 685">
                  <a:extLst>
                    <a:ext uri="{FF2B5EF4-FFF2-40B4-BE49-F238E27FC236}">
                      <a16:creationId xmlns:a16="http://schemas.microsoft.com/office/drawing/2014/main" id="{BA7E5B6C-57A0-450D-A441-20FBACA57239}"/>
                    </a:ext>
                  </a:extLst>
                </p14:cNvPr>
                <p14:cNvContentPartPr/>
                <p14:nvPr/>
              </p14:nvContentPartPr>
              <p14:xfrm>
                <a:off x="9739370" y="3462811"/>
                <a:ext cx="105840" cy="97920"/>
              </p14:xfrm>
            </p:contentPart>
          </mc:Choice>
          <mc:Fallback xmlns="">
            <p:pic>
              <p:nvPicPr>
                <p:cNvPr id="686" name="Freihand 685">
                  <a:extLst>
                    <a:ext uri="{FF2B5EF4-FFF2-40B4-BE49-F238E27FC236}">
                      <a16:creationId xmlns:a16="http://schemas.microsoft.com/office/drawing/2014/main" id="{BA7E5B6C-57A0-450D-A441-20FBACA57239}"/>
                    </a:ext>
                  </a:extLst>
                </p:cNvPr>
                <p:cNvPicPr/>
                <p:nvPr/>
              </p:nvPicPr>
              <p:blipFill>
                <a:blip r:embed="rId775"/>
                <a:stretch>
                  <a:fillRect/>
                </a:stretch>
              </p:blipFill>
              <p:spPr>
                <a:xfrm>
                  <a:off x="9735050" y="3458491"/>
                  <a:ext cx="1144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6">
              <p14:nvContentPartPr>
                <p14:cNvPr id="687" name="Freihand 686">
                  <a:extLst>
                    <a:ext uri="{FF2B5EF4-FFF2-40B4-BE49-F238E27FC236}">
                      <a16:creationId xmlns:a16="http://schemas.microsoft.com/office/drawing/2014/main" id="{32E4A02D-A0EF-4276-B5F6-5C5FACC83051}"/>
                    </a:ext>
                  </a:extLst>
                </p14:cNvPr>
                <p14:cNvContentPartPr/>
                <p14:nvPr/>
              </p14:nvContentPartPr>
              <p14:xfrm>
                <a:off x="9885890" y="3475771"/>
                <a:ext cx="99000" cy="71640"/>
              </p14:xfrm>
            </p:contentPart>
          </mc:Choice>
          <mc:Fallback xmlns="">
            <p:pic>
              <p:nvPicPr>
                <p:cNvPr id="687" name="Freihand 686">
                  <a:extLst>
                    <a:ext uri="{FF2B5EF4-FFF2-40B4-BE49-F238E27FC236}">
                      <a16:creationId xmlns:a16="http://schemas.microsoft.com/office/drawing/2014/main" id="{32E4A02D-A0EF-4276-B5F6-5C5FACC83051}"/>
                    </a:ext>
                  </a:extLst>
                </p:cNvPr>
                <p:cNvPicPr/>
                <p:nvPr/>
              </p:nvPicPr>
              <p:blipFill>
                <a:blip r:embed="rId777"/>
                <a:stretch>
                  <a:fillRect/>
                </a:stretch>
              </p:blipFill>
              <p:spPr>
                <a:xfrm>
                  <a:off x="9881570" y="3471451"/>
                  <a:ext cx="1076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78">
              <p14:nvContentPartPr>
                <p14:cNvPr id="688" name="Freihand 687">
                  <a:extLst>
                    <a:ext uri="{FF2B5EF4-FFF2-40B4-BE49-F238E27FC236}">
                      <a16:creationId xmlns:a16="http://schemas.microsoft.com/office/drawing/2014/main" id="{2C53CD21-F3C0-45A5-A912-BA56DD50D9BD}"/>
                    </a:ext>
                  </a:extLst>
                </p14:cNvPr>
                <p14:cNvContentPartPr/>
                <p14:nvPr/>
              </p14:nvContentPartPr>
              <p14:xfrm>
                <a:off x="10008290" y="3471811"/>
                <a:ext cx="121680" cy="70200"/>
              </p14:xfrm>
            </p:contentPart>
          </mc:Choice>
          <mc:Fallback xmlns="">
            <p:pic>
              <p:nvPicPr>
                <p:cNvPr id="688" name="Freihand 687">
                  <a:extLst>
                    <a:ext uri="{FF2B5EF4-FFF2-40B4-BE49-F238E27FC236}">
                      <a16:creationId xmlns:a16="http://schemas.microsoft.com/office/drawing/2014/main" id="{2C53CD21-F3C0-45A5-A912-BA56DD50D9BD}"/>
                    </a:ext>
                  </a:extLst>
                </p:cNvPr>
                <p:cNvPicPr/>
                <p:nvPr/>
              </p:nvPicPr>
              <p:blipFill>
                <a:blip r:embed="rId779"/>
                <a:stretch>
                  <a:fillRect/>
                </a:stretch>
              </p:blipFill>
              <p:spPr>
                <a:xfrm>
                  <a:off x="10003970" y="3467491"/>
                  <a:ext cx="130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0">
              <p14:nvContentPartPr>
                <p14:cNvPr id="689" name="Freihand 688">
                  <a:extLst>
                    <a:ext uri="{FF2B5EF4-FFF2-40B4-BE49-F238E27FC236}">
                      <a16:creationId xmlns:a16="http://schemas.microsoft.com/office/drawing/2014/main" id="{AD9D3CE3-C465-4EA2-B2E7-713DC8DB94AF}"/>
                    </a:ext>
                  </a:extLst>
                </p14:cNvPr>
                <p14:cNvContentPartPr/>
                <p14:nvPr/>
              </p14:nvContentPartPr>
              <p14:xfrm>
                <a:off x="10591130" y="3383611"/>
                <a:ext cx="102240" cy="7560"/>
              </p14:xfrm>
            </p:contentPart>
          </mc:Choice>
          <mc:Fallback xmlns="">
            <p:pic>
              <p:nvPicPr>
                <p:cNvPr id="689" name="Freihand 688">
                  <a:extLst>
                    <a:ext uri="{FF2B5EF4-FFF2-40B4-BE49-F238E27FC236}">
                      <a16:creationId xmlns:a16="http://schemas.microsoft.com/office/drawing/2014/main" id="{AD9D3CE3-C465-4EA2-B2E7-713DC8DB94AF}"/>
                    </a:ext>
                  </a:extLst>
                </p:cNvPr>
                <p:cNvPicPr/>
                <p:nvPr/>
              </p:nvPicPr>
              <p:blipFill>
                <a:blip r:embed="rId781"/>
                <a:stretch>
                  <a:fillRect/>
                </a:stretch>
              </p:blipFill>
              <p:spPr>
                <a:xfrm>
                  <a:off x="10586810" y="3379291"/>
                  <a:ext cx="1108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2">
              <p14:nvContentPartPr>
                <p14:cNvPr id="690" name="Freihand 689">
                  <a:extLst>
                    <a:ext uri="{FF2B5EF4-FFF2-40B4-BE49-F238E27FC236}">
                      <a16:creationId xmlns:a16="http://schemas.microsoft.com/office/drawing/2014/main" id="{4BCA229E-1C2A-4BFF-A24E-515CD21AD38D}"/>
                    </a:ext>
                  </a:extLst>
                </p14:cNvPr>
                <p14:cNvContentPartPr/>
                <p14:nvPr/>
              </p14:nvContentPartPr>
              <p14:xfrm>
                <a:off x="10566650" y="3428611"/>
                <a:ext cx="124920" cy="16560"/>
              </p14:xfrm>
            </p:contentPart>
          </mc:Choice>
          <mc:Fallback xmlns="">
            <p:pic>
              <p:nvPicPr>
                <p:cNvPr id="690" name="Freihand 689">
                  <a:extLst>
                    <a:ext uri="{FF2B5EF4-FFF2-40B4-BE49-F238E27FC236}">
                      <a16:creationId xmlns:a16="http://schemas.microsoft.com/office/drawing/2014/main" id="{4BCA229E-1C2A-4BFF-A24E-515CD21AD38D}"/>
                    </a:ext>
                  </a:extLst>
                </p:cNvPr>
                <p:cNvPicPr/>
                <p:nvPr/>
              </p:nvPicPr>
              <p:blipFill>
                <a:blip r:embed="rId783"/>
                <a:stretch>
                  <a:fillRect/>
                </a:stretch>
              </p:blipFill>
              <p:spPr>
                <a:xfrm>
                  <a:off x="10562330" y="3424291"/>
                  <a:ext cx="133560" cy="2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4">
              <p14:nvContentPartPr>
                <p14:cNvPr id="691" name="Freihand 690">
                  <a:extLst>
                    <a:ext uri="{FF2B5EF4-FFF2-40B4-BE49-F238E27FC236}">
                      <a16:creationId xmlns:a16="http://schemas.microsoft.com/office/drawing/2014/main" id="{638A1331-296B-4AD5-A618-BCC14904568D}"/>
                    </a:ext>
                  </a:extLst>
                </p14:cNvPr>
                <p14:cNvContentPartPr/>
                <p14:nvPr/>
              </p14:nvContentPartPr>
              <p14:xfrm>
                <a:off x="10780850" y="3287491"/>
                <a:ext cx="136440" cy="124200"/>
              </p14:xfrm>
            </p:contentPart>
          </mc:Choice>
          <mc:Fallback xmlns="">
            <p:pic>
              <p:nvPicPr>
                <p:cNvPr id="691" name="Freihand 690">
                  <a:extLst>
                    <a:ext uri="{FF2B5EF4-FFF2-40B4-BE49-F238E27FC236}">
                      <a16:creationId xmlns:a16="http://schemas.microsoft.com/office/drawing/2014/main" id="{638A1331-296B-4AD5-A618-BCC14904568D}"/>
                    </a:ext>
                  </a:extLst>
                </p:cNvPr>
                <p:cNvPicPr/>
                <p:nvPr/>
              </p:nvPicPr>
              <p:blipFill>
                <a:blip r:embed="rId785"/>
                <a:stretch>
                  <a:fillRect/>
                </a:stretch>
              </p:blipFill>
              <p:spPr>
                <a:xfrm>
                  <a:off x="10776530" y="3283171"/>
                  <a:ext cx="14508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6">
              <p14:nvContentPartPr>
                <p14:cNvPr id="692" name="Freihand 691">
                  <a:extLst>
                    <a:ext uri="{FF2B5EF4-FFF2-40B4-BE49-F238E27FC236}">
                      <a16:creationId xmlns:a16="http://schemas.microsoft.com/office/drawing/2014/main" id="{DFDE92E8-93B0-4531-B671-08EFBE15430E}"/>
                    </a:ext>
                  </a:extLst>
                </p14:cNvPr>
                <p14:cNvContentPartPr/>
                <p14:nvPr/>
              </p14:nvContentPartPr>
              <p14:xfrm>
                <a:off x="10928450" y="3379651"/>
                <a:ext cx="21240" cy="66240"/>
              </p14:xfrm>
            </p:contentPart>
          </mc:Choice>
          <mc:Fallback xmlns="">
            <p:pic>
              <p:nvPicPr>
                <p:cNvPr id="692" name="Freihand 691">
                  <a:extLst>
                    <a:ext uri="{FF2B5EF4-FFF2-40B4-BE49-F238E27FC236}">
                      <a16:creationId xmlns:a16="http://schemas.microsoft.com/office/drawing/2014/main" id="{DFDE92E8-93B0-4531-B671-08EFBE15430E}"/>
                    </a:ext>
                  </a:extLst>
                </p:cNvPr>
                <p:cNvPicPr/>
                <p:nvPr/>
              </p:nvPicPr>
              <p:blipFill>
                <a:blip r:embed="rId787"/>
                <a:stretch>
                  <a:fillRect/>
                </a:stretch>
              </p:blipFill>
              <p:spPr>
                <a:xfrm>
                  <a:off x="10924130" y="3375331"/>
                  <a:ext cx="2988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8">
              <p14:nvContentPartPr>
                <p14:cNvPr id="693" name="Freihand 692">
                  <a:extLst>
                    <a:ext uri="{FF2B5EF4-FFF2-40B4-BE49-F238E27FC236}">
                      <a16:creationId xmlns:a16="http://schemas.microsoft.com/office/drawing/2014/main" id="{0F0897BB-BC3E-43A8-8BA4-8346629266E5}"/>
                    </a:ext>
                  </a:extLst>
                </p14:cNvPr>
                <p14:cNvContentPartPr/>
                <p14:nvPr/>
              </p14:nvContentPartPr>
              <p14:xfrm>
                <a:off x="11011250" y="3277771"/>
                <a:ext cx="88200" cy="132840"/>
              </p14:xfrm>
            </p:contentPart>
          </mc:Choice>
          <mc:Fallback xmlns="">
            <p:pic>
              <p:nvPicPr>
                <p:cNvPr id="693" name="Freihand 692">
                  <a:extLst>
                    <a:ext uri="{FF2B5EF4-FFF2-40B4-BE49-F238E27FC236}">
                      <a16:creationId xmlns:a16="http://schemas.microsoft.com/office/drawing/2014/main" id="{0F0897BB-BC3E-43A8-8BA4-8346629266E5}"/>
                    </a:ext>
                  </a:extLst>
                </p:cNvPr>
                <p:cNvPicPr/>
                <p:nvPr/>
              </p:nvPicPr>
              <p:blipFill>
                <a:blip r:embed="rId789"/>
                <a:stretch>
                  <a:fillRect/>
                </a:stretch>
              </p:blipFill>
              <p:spPr>
                <a:xfrm>
                  <a:off x="11006930" y="3273451"/>
                  <a:ext cx="9684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0">
              <p14:nvContentPartPr>
                <p14:cNvPr id="694" name="Freihand 693">
                  <a:extLst>
                    <a:ext uri="{FF2B5EF4-FFF2-40B4-BE49-F238E27FC236}">
                      <a16:creationId xmlns:a16="http://schemas.microsoft.com/office/drawing/2014/main" id="{A7C9F826-FFDC-4CCA-BF8A-41C8A27286C2}"/>
                    </a:ext>
                  </a:extLst>
                </p14:cNvPr>
                <p14:cNvContentPartPr/>
                <p14:nvPr/>
              </p14:nvContentPartPr>
              <p14:xfrm>
                <a:off x="11150210" y="3275251"/>
                <a:ext cx="82080" cy="104400"/>
              </p14:xfrm>
            </p:contentPart>
          </mc:Choice>
          <mc:Fallback xmlns="">
            <p:pic>
              <p:nvPicPr>
                <p:cNvPr id="694" name="Freihand 693">
                  <a:extLst>
                    <a:ext uri="{FF2B5EF4-FFF2-40B4-BE49-F238E27FC236}">
                      <a16:creationId xmlns:a16="http://schemas.microsoft.com/office/drawing/2014/main" id="{A7C9F826-FFDC-4CCA-BF8A-41C8A27286C2}"/>
                    </a:ext>
                  </a:extLst>
                </p:cNvPr>
                <p:cNvPicPr/>
                <p:nvPr/>
              </p:nvPicPr>
              <p:blipFill>
                <a:blip r:embed="rId791"/>
                <a:stretch>
                  <a:fillRect/>
                </a:stretch>
              </p:blipFill>
              <p:spPr>
                <a:xfrm>
                  <a:off x="11145890" y="3270931"/>
                  <a:ext cx="90720" cy="11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2">
              <p14:nvContentPartPr>
                <p14:cNvPr id="695" name="Freihand 694">
                  <a:extLst>
                    <a:ext uri="{FF2B5EF4-FFF2-40B4-BE49-F238E27FC236}">
                      <a16:creationId xmlns:a16="http://schemas.microsoft.com/office/drawing/2014/main" id="{10331266-FB38-4878-96ED-1545F92C621E}"/>
                    </a:ext>
                  </a:extLst>
                </p14:cNvPr>
                <p14:cNvContentPartPr/>
                <p14:nvPr/>
              </p14:nvContentPartPr>
              <p14:xfrm>
                <a:off x="11341730" y="3263371"/>
                <a:ext cx="95040" cy="97560"/>
              </p14:xfrm>
            </p:contentPart>
          </mc:Choice>
          <mc:Fallback xmlns="">
            <p:pic>
              <p:nvPicPr>
                <p:cNvPr id="695" name="Freihand 694">
                  <a:extLst>
                    <a:ext uri="{FF2B5EF4-FFF2-40B4-BE49-F238E27FC236}">
                      <a16:creationId xmlns:a16="http://schemas.microsoft.com/office/drawing/2014/main" id="{10331266-FB38-4878-96ED-1545F92C621E}"/>
                    </a:ext>
                  </a:extLst>
                </p:cNvPr>
                <p:cNvPicPr/>
                <p:nvPr/>
              </p:nvPicPr>
              <p:blipFill>
                <a:blip r:embed="rId793"/>
                <a:stretch>
                  <a:fillRect/>
                </a:stretch>
              </p:blipFill>
              <p:spPr>
                <a:xfrm>
                  <a:off x="11337410" y="3259051"/>
                  <a:ext cx="10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4">
              <p14:nvContentPartPr>
                <p14:cNvPr id="696" name="Freihand 695">
                  <a:extLst>
                    <a:ext uri="{FF2B5EF4-FFF2-40B4-BE49-F238E27FC236}">
                      <a16:creationId xmlns:a16="http://schemas.microsoft.com/office/drawing/2014/main" id="{0ECD0911-76B6-4ACA-A3F6-282C533F8AFD}"/>
                    </a:ext>
                  </a:extLst>
                </p14:cNvPr>
                <p14:cNvContentPartPr/>
                <p14:nvPr/>
              </p14:nvContentPartPr>
              <p14:xfrm>
                <a:off x="11263250" y="3212971"/>
                <a:ext cx="70560" cy="78840"/>
              </p14:xfrm>
            </p:contentPart>
          </mc:Choice>
          <mc:Fallback xmlns="">
            <p:pic>
              <p:nvPicPr>
                <p:cNvPr id="696" name="Freihand 695">
                  <a:extLst>
                    <a:ext uri="{FF2B5EF4-FFF2-40B4-BE49-F238E27FC236}">
                      <a16:creationId xmlns:a16="http://schemas.microsoft.com/office/drawing/2014/main" id="{0ECD0911-76B6-4ACA-A3F6-282C533F8AFD}"/>
                    </a:ext>
                  </a:extLst>
                </p:cNvPr>
                <p:cNvPicPr/>
                <p:nvPr/>
              </p:nvPicPr>
              <p:blipFill>
                <a:blip r:embed="rId795"/>
                <a:stretch>
                  <a:fillRect/>
                </a:stretch>
              </p:blipFill>
              <p:spPr>
                <a:xfrm>
                  <a:off x="11258930" y="3208651"/>
                  <a:ext cx="7920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96">
              <p14:nvContentPartPr>
                <p14:cNvPr id="697" name="Freihand 696">
                  <a:extLst>
                    <a:ext uri="{FF2B5EF4-FFF2-40B4-BE49-F238E27FC236}">
                      <a16:creationId xmlns:a16="http://schemas.microsoft.com/office/drawing/2014/main" id="{6F9B13BB-125E-471B-A3CC-A9CA1314DBE0}"/>
                    </a:ext>
                  </a:extLst>
                </p14:cNvPr>
                <p14:cNvContentPartPr/>
                <p14:nvPr/>
              </p14:nvContentPartPr>
              <p14:xfrm>
                <a:off x="11366570" y="3317731"/>
                <a:ext cx="70920" cy="63000"/>
              </p14:xfrm>
            </p:contentPart>
          </mc:Choice>
          <mc:Fallback xmlns="">
            <p:pic>
              <p:nvPicPr>
                <p:cNvPr id="697" name="Freihand 696">
                  <a:extLst>
                    <a:ext uri="{FF2B5EF4-FFF2-40B4-BE49-F238E27FC236}">
                      <a16:creationId xmlns:a16="http://schemas.microsoft.com/office/drawing/2014/main" id="{6F9B13BB-125E-471B-A3CC-A9CA1314DBE0}"/>
                    </a:ext>
                  </a:extLst>
                </p:cNvPr>
                <p:cNvPicPr/>
                <p:nvPr/>
              </p:nvPicPr>
              <p:blipFill>
                <a:blip r:embed="rId797"/>
                <a:stretch>
                  <a:fillRect/>
                </a:stretch>
              </p:blipFill>
              <p:spPr>
                <a:xfrm>
                  <a:off x="11362250" y="3313411"/>
                  <a:ext cx="79560" cy="71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1" name="Gruppieren 710">
            <a:extLst>
              <a:ext uri="{FF2B5EF4-FFF2-40B4-BE49-F238E27FC236}">
                <a16:creationId xmlns:a16="http://schemas.microsoft.com/office/drawing/2014/main" id="{D83AFC2F-2783-4824-8E94-7CCD57ACE92F}"/>
              </a:ext>
            </a:extLst>
          </p:cNvPr>
          <p:cNvGrpSpPr/>
          <p:nvPr/>
        </p:nvGrpSpPr>
        <p:grpSpPr>
          <a:xfrm>
            <a:off x="10869770" y="2539771"/>
            <a:ext cx="649440" cy="191520"/>
            <a:chOff x="10869770" y="2539771"/>
            <a:chExt cx="649440" cy="1915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798">
              <p14:nvContentPartPr>
                <p14:cNvPr id="699" name="Freihand 698">
                  <a:extLst>
                    <a:ext uri="{FF2B5EF4-FFF2-40B4-BE49-F238E27FC236}">
                      <a16:creationId xmlns:a16="http://schemas.microsoft.com/office/drawing/2014/main" id="{042D3146-1840-4864-B0BF-A2381B1EAD73}"/>
                    </a:ext>
                  </a:extLst>
                </p14:cNvPr>
                <p14:cNvContentPartPr/>
                <p14:nvPr/>
              </p14:nvContentPartPr>
              <p14:xfrm>
                <a:off x="10869770" y="2546251"/>
                <a:ext cx="106200" cy="153360"/>
              </p14:xfrm>
            </p:contentPart>
          </mc:Choice>
          <mc:Fallback xmlns="">
            <p:pic>
              <p:nvPicPr>
                <p:cNvPr id="699" name="Freihand 698">
                  <a:extLst>
                    <a:ext uri="{FF2B5EF4-FFF2-40B4-BE49-F238E27FC236}">
                      <a16:creationId xmlns:a16="http://schemas.microsoft.com/office/drawing/2014/main" id="{042D3146-1840-4864-B0BF-A2381B1EAD73}"/>
                    </a:ext>
                  </a:extLst>
                </p:cNvPr>
                <p:cNvPicPr/>
                <p:nvPr/>
              </p:nvPicPr>
              <p:blipFill>
                <a:blip r:embed="rId799"/>
                <a:stretch>
                  <a:fillRect/>
                </a:stretch>
              </p:blipFill>
              <p:spPr>
                <a:xfrm>
                  <a:off x="10865450" y="2541931"/>
                  <a:ext cx="11484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0">
              <p14:nvContentPartPr>
                <p14:cNvPr id="700" name="Freihand 699">
                  <a:extLst>
                    <a:ext uri="{FF2B5EF4-FFF2-40B4-BE49-F238E27FC236}">
                      <a16:creationId xmlns:a16="http://schemas.microsoft.com/office/drawing/2014/main" id="{F0350EDD-5BA7-441F-B480-E56E4A6568DC}"/>
                    </a:ext>
                  </a:extLst>
                </p14:cNvPr>
                <p14:cNvContentPartPr/>
                <p14:nvPr/>
              </p14:nvContentPartPr>
              <p14:xfrm>
                <a:off x="10982810" y="2652091"/>
                <a:ext cx="9360" cy="56880"/>
              </p14:xfrm>
            </p:contentPart>
          </mc:Choice>
          <mc:Fallback xmlns="">
            <p:pic>
              <p:nvPicPr>
                <p:cNvPr id="700" name="Freihand 699">
                  <a:extLst>
                    <a:ext uri="{FF2B5EF4-FFF2-40B4-BE49-F238E27FC236}">
                      <a16:creationId xmlns:a16="http://schemas.microsoft.com/office/drawing/2014/main" id="{F0350EDD-5BA7-441F-B480-E56E4A6568DC}"/>
                    </a:ext>
                  </a:extLst>
                </p:cNvPr>
                <p:cNvPicPr/>
                <p:nvPr/>
              </p:nvPicPr>
              <p:blipFill>
                <a:blip r:embed="rId801"/>
                <a:stretch>
                  <a:fillRect/>
                </a:stretch>
              </p:blipFill>
              <p:spPr>
                <a:xfrm>
                  <a:off x="10978490" y="2647771"/>
                  <a:ext cx="1800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2">
              <p14:nvContentPartPr>
                <p14:cNvPr id="701" name="Freihand 700">
                  <a:extLst>
                    <a:ext uri="{FF2B5EF4-FFF2-40B4-BE49-F238E27FC236}">
                      <a16:creationId xmlns:a16="http://schemas.microsoft.com/office/drawing/2014/main" id="{C82138AC-5458-48DB-AEF7-1A1F18E6C805}"/>
                    </a:ext>
                  </a:extLst>
                </p14:cNvPr>
                <p14:cNvContentPartPr/>
                <p14:nvPr/>
              </p14:nvContentPartPr>
              <p14:xfrm>
                <a:off x="11053730" y="2539771"/>
                <a:ext cx="82800" cy="155160"/>
              </p14:xfrm>
            </p:contentPart>
          </mc:Choice>
          <mc:Fallback xmlns="">
            <p:pic>
              <p:nvPicPr>
                <p:cNvPr id="701" name="Freihand 700">
                  <a:extLst>
                    <a:ext uri="{FF2B5EF4-FFF2-40B4-BE49-F238E27FC236}">
                      <a16:creationId xmlns:a16="http://schemas.microsoft.com/office/drawing/2014/main" id="{C82138AC-5458-48DB-AEF7-1A1F18E6C805}"/>
                    </a:ext>
                  </a:extLst>
                </p:cNvPr>
                <p:cNvPicPr/>
                <p:nvPr/>
              </p:nvPicPr>
              <p:blipFill>
                <a:blip r:embed="rId803"/>
                <a:stretch>
                  <a:fillRect/>
                </a:stretch>
              </p:blipFill>
              <p:spPr>
                <a:xfrm>
                  <a:off x="11049410" y="2535451"/>
                  <a:ext cx="9144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4">
              <p14:nvContentPartPr>
                <p14:cNvPr id="702" name="Freihand 701">
                  <a:extLst>
                    <a:ext uri="{FF2B5EF4-FFF2-40B4-BE49-F238E27FC236}">
                      <a16:creationId xmlns:a16="http://schemas.microsoft.com/office/drawing/2014/main" id="{F14B27AB-9726-4390-AD97-B6811CF39FFA}"/>
                    </a:ext>
                  </a:extLst>
                </p14:cNvPr>
                <p14:cNvContentPartPr/>
                <p14:nvPr/>
              </p14:nvContentPartPr>
              <p14:xfrm>
                <a:off x="11169290" y="2549131"/>
                <a:ext cx="68400" cy="132120"/>
              </p14:xfrm>
            </p:contentPart>
          </mc:Choice>
          <mc:Fallback xmlns="">
            <p:pic>
              <p:nvPicPr>
                <p:cNvPr id="702" name="Freihand 701">
                  <a:extLst>
                    <a:ext uri="{FF2B5EF4-FFF2-40B4-BE49-F238E27FC236}">
                      <a16:creationId xmlns:a16="http://schemas.microsoft.com/office/drawing/2014/main" id="{F14B27AB-9726-4390-AD97-B6811CF39FFA}"/>
                    </a:ext>
                  </a:extLst>
                </p:cNvPr>
                <p:cNvPicPr/>
                <p:nvPr/>
              </p:nvPicPr>
              <p:blipFill>
                <a:blip r:embed="rId805"/>
                <a:stretch>
                  <a:fillRect/>
                </a:stretch>
              </p:blipFill>
              <p:spPr>
                <a:xfrm>
                  <a:off x="11164970" y="2544811"/>
                  <a:ext cx="7704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6">
              <p14:nvContentPartPr>
                <p14:cNvPr id="708" name="Freihand 707">
                  <a:extLst>
                    <a:ext uri="{FF2B5EF4-FFF2-40B4-BE49-F238E27FC236}">
                      <a16:creationId xmlns:a16="http://schemas.microsoft.com/office/drawing/2014/main" id="{3A0C0557-1EB5-4F77-8669-77B810485337}"/>
                    </a:ext>
                  </a:extLst>
                </p14:cNvPr>
                <p14:cNvContentPartPr/>
                <p14:nvPr/>
              </p14:nvContentPartPr>
              <p14:xfrm>
                <a:off x="11405090" y="2636971"/>
                <a:ext cx="73800" cy="85680"/>
              </p14:xfrm>
            </p:contentPart>
          </mc:Choice>
          <mc:Fallback xmlns="">
            <p:pic>
              <p:nvPicPr>
                <p:cNvPr id="708" name="Freihand 707">
                  <a:extLst>
                    <a:ext uri="{FF2B5EF4-FFF2-40B4-BE49-F238E27FC236}">
                      <a16:creationId xmlns:a16="http://schemas.microsoft.com/office/drawing/2014/main" id="{3A0C0557-1EB5-4F77-8669-77B810485337}"/>
                    </a:ext>
                  </a:extLst>
                </p:cNvPr>
                <p:cNvPicPr/>
                <p:nvPr/>
              </p:nvPicPr>
              <p:blipFill>
                <a:blip r:embed="rId807"/>
                <a:stretch>
                  <a:fillRect/>
                </a:stretch>
              </p:blipFill>
              <p:spPr>
                <a:xfrm>
                  <a:off x="11400770" y="2632651"/>
                  <a:ext cx="824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08">
              <p14:nvContentPartPr>
                <p14:cNvPr id="709" name="Freihand 708">
                  <a:extLst>
                    <a:ext uri="{FF2B5EF4-FFF2-40B4-BE49-F238E27FC236}">
                      <a16:creationId xmlns:a16="http://schemas.microsoft.com/office/drawing/2014/main" id="{969926FD-F41A-4325-A5AB-C26FEC3EA134}"/>
                    </a:ext>
                  </a:extLst>
                </p14:cNvPr>
                <p14:cNvContentPartPr/>
                <p14:nvPr/>
              </p14:nvContentPartPr>
              <p14:xfrm>
                <a:off x="11329850" y="2558491"/>
                <a:ext cx="101880" cy="68760"/>
              </p14:xfrm>
            </p:contentPart>
          </mc:Choice>
          <mc:Fallback xmlns="">
            <p:pic>
              <p:nvPicPr>
                <p:cNvPr id="709" name="Freihand 708">
                  <a:extLst>
                    <a:ext uri="{FF2B5EF4-FFF2-40B4-BE49-F238E27FC236}">
                      <a16:creationId xmlns:a16="http://schemas.microsoft.com/office/drawing/2014/main" id="{969926FD-F41A-4325-A5AB-C26FEC3EA134}"/>
                    </a:ext>
                  </a:extLst>
                </p:cNvPr>
                <p:cNvPicPr/>
                <p:nvPr/>
              </p:nvPicPr>
              <p:blipFill>
                <a:blip r:embed="rId809"/>
                <a:stretch>
                  <a:fillRect/>
                </a:stretch>
              </p:blipFill>
              <p:spPr>
                <a:xfrm>
                  <a:off x="11325530" y="2554171"/>
                  <a:ext cx="1105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0">
              <p14:nvContentPartPr>
                <p14:cNvPr id="710" name="Freihand 709">
                  <a:extLst>
                    <a:ext uri="{FF2B5EF4-FFF2-40B4-BE49-F238E27FC236}">
                      <a16:creationId xmlns:a16="http://schemas.microsoft.com/office/drawing/2014/main" id="{1A651502-2188-4E3C-BBE0-D8204DA48075}"/>
                    </a:ext>
                  </a:extLst>
                </p14:cNvPr>
                <p14:cNvContentPartPr/>
                <p14:nvPr/>
              </p14:nvContentPartPr>
              <p14:xfrm>
                <a:off x="11455490" y="2694211"/>
                <a:ext cx="63720" cy="37080"/>
              </p14:xfrm>
            </p:contentPart>
          </mc:Choice>
          <mc:Fallback xmlns="">
            <p:pic>
              <p:nvPicPr>
                <p:cNvPr id="710" name="Freihand 709">
                  <a:extLst>
                    <a:ext uri="{FF2B5EF4-FFF2-40B4-BE49-F238E27FC236}">
                      <a16:creationId xmlns:a16="http://schemas.microsoft.com/office/drawing/2014/main" id="{1A651502-2188-4E3C-BBE0-D8204DA48075}"/>
                    </a:ext>
                  </a:extLst>
                </p:cNvPr>
                <p:cNvPicPr/>
                <p:nvPr/>
              </p:nvPicPr>
              <p:blipFill>
                <a:blip r:embed="rId811"/>
                <a:stretch>
                  <a:fillRect/>
                </a:stretch>
              </p:blipFill>
              <p:spPr>
                <a:xfrm>
                  <a:off x="11451170" y="2689891"/>
                  <a:ext cx="72360" cy="45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16" name="Gruppieren 715">
            <a:extLst>
              <a:ext uri="{FF2B5EF4-FFF2-40B4-BE49-F238E27FC236}">
                <a16:creationId xmlns:a16="http://schemas.microsoft.com/office/drawing/2014/main" id="{19C6E29B-F538-49CB-8FF6-0D0DB963B760}"/>
              </a:ext>
            </a:extLst>
          </p:cNvPr>
          <p:cNvGrpSpPr/>
          <p:nvPr/>
        </p:nvGrpSpPr>
        <p:grpSpPr>
          <a:xfrm>
            <a:off x="10804610" y="2868091"/>
            <a:ext cx="730800" cy="197280"/>
            <a:chOff x="10804610" y="2868091"/>
            <a:chExt cx="730800" cy="197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12">
              <p14:nvContentPartPr>
                <p14:cNvPr id="703" name="Freihand 702">
                  <a:extLst>
                    <a:ext uri="{FF2B5EF4-FFF2-40B4-BE49-F238E27FC236}">
                      <a16:creationId xmlns:a16="http://schemas.microsoft.com/office/drawing/2014/main" id="{F54434C7-11AA-494F-98C7-25611D9FF159}"/>
                    </a:ext>
                  </a:extLst>
                </p14:cNvPr>
                <p14:cNvContentPartPr/>
                <p14:nvPr/>
              </p14:nvContentPartPr>
              <p14:xfrm>
                <a:off x="10804610" y="2897251"/>
                <a:ext cx="103680" cy="137880"/>
              </p14:xfrm>
            </p:contentPart>
          </mc:Choice>
          <mc:Fallback xmlns="">
            <p:pic>
              <p:nvPicPr>
                <p:cNvPr id="703" name="Freihand 702">
                  <a:extLst>
                    <a:ext uri="{FF2B5EF4-FFF2-40B4-BE49-F238E27FC236}">
                      <a16:creationId xmlns:a16="http://schemas.microsoft.com/office/drawing/2014/main" id="{F54434C7-11AA-494F-98C7-25611D9FF159}"/>
                    </a:ext>
                  </a:extLst>
                </p:cNvPr>
                <p:cNvPicPr/>
                <p:nvPr/>
              </p:nvPicPr>
              <p:blipFill>
                <a:blip r:embed="rId813"/>
                <a:stretch>
                  <a:fillRect/>
                </a:stretch>
              </p:blipFill>
              <p:spPr>
                <a:xfrm>
                  <a:off x="10800290" y="2892931"/>
                  <a:ext cx="11232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4">
              <p14:nvContentPartPr>
                <p14:cNvPr id="704" name="Freihand 703">
                  <a:extLst>
                    <a:ext uri="{FF2B5EF4-FFF2-40B4-BE49-F238E27FC236}">
                      <a16:creationId xmlns:a16="http://schemas.microsoft.com/office/drawing/2014/main" id="{C057C3B5-1450-4621-987D-0D0F32B0C027}"/>
                    </a:ext>
                  </a:extLst>
                </p14:cNvPr>
                <p14:cNvContentPartPr/>
                <p14:nvPr/>
              </p14:nvContentPartPr>
              <p14:xfrm>
                <a:off x="10924490" y="2995531"/>
                <a:ext cx="13320" cy="54000"/>
              </p14:xfrm>
            </p:contentPart>
          </mc:Choice>
          <mc:Fallback xmlns="">
            <p:pic>
              <p:nvPicPr>
                <p:cNvPr id="704" name="Freihand 703">
                  <a:extLst>
                    <a:ext uri="{FF2B5EF4-FFF2-40B4-BE49-F238E27FC236}">
                      <a16:creationId xmlns:a16="http://schemas.microsoft.com/office/drawing/2014/main" id="{C057C3B5-1450-4621-987D-0D0F32B0C027}"/>
                    </a:ext>
                  </a:extLst>
                </p:cNvPr>
                <p:cNvPicPr/>
                <p:nvPr/>
              </p:nvPicPr>
              <p:blipFill>
                <a:blip r:embed="rId815"/>
                <a:stretch>
                  <a:fillRect/>
                </a:stretch>
              </p:blipFill>
              <p:spPr>
                <a:xfrm>
                  <a:off x="10920170" y="2991211"/>
                  <a:ext cx="2196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6">
              <p14:nvContentPartPr>
                <p14:cNvPr id="705" name="Freihand 704">
                  <a:extLst>
                    <a:ext uri="{FF2B5EF4-FFF2-40B4-BE49-F238E27FC236}">
                      <a16:creationId xmlns:a16="http://schemas.microsoft.com/office/drawing/2014/main" id="{762CA160-A0BF-4D25-9FD1-6989DF022D4B}"/>
                    </a:ext>
                  </a:extLst>
                </p14:cNvPr>
                <p14:cNvContentPartPr/>
                <p14:nvPr/>
              </p14:nvContentPartPr>
              <p14:xfrm>
                <a:off x="10990010" y="2871331"/>
                <a:ext cx="108000" cy="160920"/>
              </p14:xfrm>
            </p:contentPart>
          </mc:Choice>
          <mc:Fallback xmlns="">
            <p:pic>
              <p:nvPicPr>
                <p:cNvPr id="705" name="Freihand 704">
                  <a:extLst>
                    <a:ext uri="{FF2B5EF4-FFF2-40B4-BE49-F238E27FC236}">
                      <a16:creationId xmlns:a16="http://schemas.microsoft.com/office/drawing/2014/main" id="{762CA160-A0BF-4D25-9FD1-6989DF022D4B}"/>
                    </a:ext>
                  </a:extLst>
                </p:cNvPr>
                <p:cNvPicPr/>
                <p:nvPr/>
              </p:nvPicPr>
              <p:blipFill>
                <a:blip r:embed="rId817"/>
                <a:stretch>
                  <a:fillRect/>
                </a:stretch>
              </p:blipFill>
              <p:spPr>
                <a:xfrm>
                  <a:off x="10985690" y="2867011"/>
                  <a:ext cx="11664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18">
              <p14:nvContentPartPr>
                <p14:cNvPr id="706" name="Freihand 705">
                  <a:extLst>
                    <a:ext uri="{FF2B5EF4-FFF2-40B4-BE49-F238E27FC236}">
                      <a16:creationId xmlns:a16="http://schemas.microsoft.com/office/drawing/2014/main" id="{520CC98E-0A2B-470B-9D71-CFF7DA433783}"/>
                    </a:ext>
                  </a:extLst>
                </p14:cNvPr>
                <p14:cNvContentPartPr/>
                <p14:nvPr/>
              </p14:nvContentPartPr>
              <p14:xfrm>
                <a:off x="11130770" y="2882131"/>
                <a:ext cx="69480" cy="109440"/>
              </p14:xfrm>
            </p:contentPart>
          </mc:Choice>
          <mc:Fallback xmlns="">
            <p:pic>
              <p:nvPicPr>
                <p:cNvPr id="706" name="Freihand 705">
                  <a:extLst>
                    <a:ext uri="{FF2B5EF4-FFF2-40B4-BE49-F238E27FC236}">
                      <a16:creationId xmlns:a16="http://schemas.microsoft.com/office/drawing/2014/main" id="{520CC98E-0A2B-470B-9D71-CFF7DA433783}"/>
                    </a:ext>
                  </a:extLst>
                </p:cNvPr>
                <p:cNvPicPr/>
                <p:nvPr/>
              </p:nvPicPr>
              <p:blipFill>
                <a:blip r:embed="rId819"/>
                <a:stretch>
                  <a:fillRect/>
                </a:stretch>
              </p:blipFill>
              <p:spPr>
                <a:xfrm>
                  <a:off x="11126450" y="2877811"/>
                  <a:ext cx="78120" cy="11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0">
              <p14:nvContentPartPr>
                <p14:cNvPr id="707" name="Freihand 706">
                  <a:extLst>
                    <a:ext uri="{FF2B5EF4-FFF2-40B4-BE49-F238E27FC236}">
                      <a16:creationId xmlns:a16="http://schemas.microsoft.com/office/drawing/2014/main" id="{CF28C5FB-45DF-47D5-AFCD-20E9E9A2388D}"/>
                    </a:ext>
                  </a:extLst>
                </p14:cNvPr>
                <p14:cNvContentPartPr/>
                <p14:nvPr/>
              </p14:nvContentPartPr>
              <p14:xfrm>
                <a:off x="11175410" y="2939371"/>
                <a:ext cx="26280" cy="86760"/>
              </p14:xfrm>
            </p:contentPart>
          </mc:Choice>
          <mc:Fallback xmlns="">
            <p:pic>
              <p:nvPicPr>
                <p:cNvPr id="707" name="Freihand 706">
                  <a:extLst>
                    <a:ext uri="{FF2B5EF4-FFF2-40B4-BE49-F238E27FC236}">
                      <a16:creationId xmlns:a16="http://schemas.microsoft.com/office/drawing/2014/main" id="{CF28C5FB-45DF-47D5-AFCD-20E9E9A2388D}"/>
                    </a:ext>
                  </a:extLst>
                </p:cNvPr>
                <p:cNvPicPr/>
                <p:nvPr/>
              </p:nvPicPr>
              <p:blipFill>
                <a:blip r:embed="rId821"/>
                <a:stretch>
                  <a:fillRect/>
                </a:stretch>
              </p:blipFill>
              <p:spPr>
                <a:xfrm>
                  <a:off x="11171090" y="2935051"/>
                  <a:ext cx="349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2">
              <p14:nvContentPartPr>
                <p14:cNvPr id="713" name="Freihand 712">
                  <a:extLst>
                    <a:ext uri="{FF2B5EF4-FFF2-40B4-BE49-F238E27FC236}">
                      <a16:creationId xmlns:a16="http://schemas.microsoft.com/office/drawing/2014/main" id="{1C1161D6-B42E-4081-A627-72FAB3BE0EF5}"/>
                    </a:ext>
                  </a:extLst>
                </p14:cNvPr>
                <p14:cNvContentPartPr/>
                <p14:nvPr/>
              </p14:nvContentPartPr>
              <p14:xfrm>
                <a:off x="11396450" y="2925691"/>
                <a:ext cx="84600" cy="105120"/>
              </p14:xfrm>
            </p:contentPart>
          </mc:Choice>
          <mc:Fallback xmlns="">
            <p:pic>
              <p:nvPicPr>
                <p:cNvPr id="713" name="Freihand 712">
                  <a:extLst>
                    <a:ext uri="{FF2B5EF4-FFF2-40B4-BE49-F238E27FC236}">
                      <a16:creationId xmlns:a16="http://schemas.microsoft.com/office/drawing/2014/main" id="{1C1161D6-B42E-4081-A627-72FAB3BE0EF5}"/>
                    </a:ext>
                  </a:extLst>
                </p:cNvPr>
                <p:cNvPicPr/>
                <p:nvPr/>
              </p:nvPicPr>
              <p:blipFill>
                <a:blip r:embed="rId823"/>
                <a:stretch>
                  <a:fillRect/>
                </a:stretch>
              </p:blipFill>
              <p:spPr>
                <a:xfrm>
                  <a:off x="11392130" y="2921371"/>
                  <a:ext cx="93240" cy="113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4">
              <p14:nvContentPartPr>
                <p14:cNvPr id="714" name="Freihand 713">
                  <a:extLst>
                    <a:ext uri="{FF2B5EF4-FFF2-40B4-BE49-F238E27FC236}">
                      <a16:creationId xmlns:a16="http://schemas.microsoft.com/office/drawing/2014/main" id="{2C6FF865-FBE4-43BB-AD01-5B9A6675350C}"/>
                    </a:ext>
                  </a:extLst>
                </p14:cNvPr>
                <p14:cNvContentPartPr/>
                <p14:nvPr/>
              </p14:nvContentPartPr>
              <p14:xfrm>
                <a:off x="11298530" y="2868091"/>
                <a:ext cx="98280" cy="68760"/>
              </p14:xfrm>
            </p:contentPart>
          </mc:Choice>
          <mc:Fallback xmlns="">
            <p:pic>
              <p:nvPicPr>
                <p:cNvPr id="714" name="Freihand 713">
                  <a:extLst>
                    <a:ext uri="{FF2B5EF4-FFF2-40B4-BE49-F238E27FC236}">
                      <a16:creationId xmlns:a16="http://schemas.microsoft.com/office/drawing/2014/main" id="{2C6FF865-FBE4-43BB-AD01-5B9A6675350C}"/>
                    </a:ext>
                  </a:extLst>
                </p:cNvPr>
                <p:cNvPicPr/>
                <p:nvPr/>
              </p:nvPicPr>
              <p:blipFill>
                <a:blip r:embed="rId825"/>
                <a:stretch>
                  <a:fillRect/>
                </a:stretch>
              </p:blipFill>
              <p:spPr>
                <a:xfrm>
                  <a:off x="11294210" y="2863771"/>
                  <a:ext cx="10692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6">
              <p14:nvContentPartPr>
                <p14:cNvPr id="715" name="Freihand 714">
                  <a:extLst>
                    <a:ext uri="{FF2B5EF4-FFF2-40B4-BE49-F238E27FC236}">
                      <a16:creationId xmlns:a16="http://schemas.microsoft.com/office/drawing/2014/main" id="{32954B22-DBD6-4EBF-B04F-0B67AF5B098C}"/>
                    </a:ext>
                  </a:extLst>
                </p14:cNvPr>
                <p14:cNvContentPartPr/>
                <p14:nvPr/>
              </p14:nvContentPartPr>
              <p14:xfrm>
                <a:off x="11459090" y="3003451"/>
                <a:ext cx="76320" cy="61920"/>
              </p14:xfrm>
            </p:contentPart>
          </mc:Choice>
          <mc:Fallback xmlns="">
            <p:pic>
              <p:nvPicPr>
                <p:cNvPr id="715" name="Freihand 714">
                  <a:extLst>
                    <a:ext uri="{FF2B5EF4-FFF2-40B4-BE49-F238E27FC236}">
                      <a16:creationId xmlns:a16="http://schemas.microsoft.com/office/drawing/2014/main" id="{32954B22-DBD6-4EBF-B04F-0B67AF5B098C}"/>
                    </a:ext>
                  </a:extLst>
                </p:cNvPr>
                <p:cNvPicPr/>
                <p:nvPr/>
              </p:nvPicPr>
              <p:blipFill>
                <a:blip r:embed="rId827"/>
                <a:stretch>
                  <a:fillRect/>
                </a:stretch>
              </p:blipFill>
              <p:spPr>
                <a:xfrm>
                  <a:off x="11454770" y="2999131"/>
                  <a:ext cx="84960" cy="70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20" name="Gruppieren 719">
            <a:extLst>
              <a:ext uri="{FF2B5EF4-FFF2-40B4-BE49-F238E27FC236}">
                <a16:creationId xmlns:a16="http://schemas.microsoft.com/office/drawing/2014/main" id="{E51A8416-591A-4E30-A1B4-E29B4FB60A53}"/>
              </a:ext>
            </a:extLst>
          </p:cNvPr>
          <p:cNvGrpSpPr/>
          <p:nvPr/>
        </p:nvGrpSpPr>
        <p:grpSpPr>
          <a:xfrm>
            <a:off x="2380518" y="3944851"/>
            <a:ext cx="6309092" cy="2816708"/>
            <a:chOff x="2380518" y="3944851"/>
            <a:chExt cx="6309092" cy="2816708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28">
              <p14:nvContentPartPr>
                <p14:cNvPr id="280" name="Freihand 279">
                  <a:extLst>
                    <a:ext uri="{FF2B5EF4-FFF2-40B4-BE49-F238E27FC236}">
                      <a16:creationId xmlns:a16="http://schemas.microsoft.com/office/drawing/2014/main" id="{4BF50EFC-6BB2-4046-8BC0-44034BC33D1A}"/>
                    </a:ext>
                  </a:extLst>
                </p14:cNvPr>
                <p14:cNvContentPartPr/>
                <p14:nvPr/>
              </p14:nvContentPartPr>
              <p14:xfrm>
                <a:off x="4425678" y="4297719"/>
                <a:ext cx="99720" cy="177840"/>
              </p14:xfrm>
            </p:contentPart>
          </mc:Choice>
          <mc:Fallback xmlns="">
            <p:pic>
              <p:nvPicPr>
                <p:cNvPr id="280" name="Freihand 279">
                  <a:extLst>
                    <a:ext uri="{FF2B5EF4-FFF2-40B4-BE49-F238E27FC236}">
                      <a16:creationId xmlns:a16="http://schemas.microsoft.com/office/drawing/2014/main" id="{4BF50EFC-6BB2-4046-8BC0-44034BC33D1A}"/>
                    </a:ext>
                  </a:extLst>
                </p:cNvPr>
                <p:cNvPicPr/>
                <p:nvPr/>
              </p:nvPicPr>
              <p:blipFill>
                <a:blip r:embed="rId829"/>
                <a:stretch>
                  <a:fillRect/>
                </a:stretch>
              </p:blipFill>
              <p:spPr>
                <a:xfrm>
                  <a:off x="4421358" y="4293399"/>
                  <a:ext cx="108360" cy="18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0">
              <p14:nvContentPartPr>
                <p14:cNvPr id="281" name="Freihand 280">
                  <a:extLst>
                    <a:ext uri="{FF2B5EF4-FFF2-40B4-BE49-F238E27FC236}">
                      <a16:creationId xmlns:a16="http://schemas.microsoft.com/office/drawing/2014/main" id="{CD719A70-76B8-44E0-8E55-3AF93653CFC3}"/>
                    </a:ext>
                  </a:extLst>
                </p14:cNvPr>
                <p14:cNvContentPartPr/>
                <p14:nvPr/>
              </p14:nvContentPartPr>
              <p14:xfrm>
                <a:off x="4339278" y="4225719"/>
                <a:ext cx="253800" cy="296640"/>
              </p14:xfrm>
            </p:contentPart>
          </mc:Choice>
          <mc:Fallback xmlns="">
            <p:pic>
              <p:nvPicPr>
                <p:cNvPr id="281" name="Freihand 280">
                  <a:extLst>
                    <a:ext uri="{FF2B5EF4-FFF2-40B4-BE49-F238E27FC236}">
                      <a16:creationId xmlns:a16="http://schemas.microsoft.com/office/drawing/2014/main" id="{CD719A70-76B8-44E0-8E55-3AF93653CFC3}"/>
                    </a:ext>
                  </a:extLst>
                </p:cNvPr>
                <p:cNvPicPr/>
                <p:nvPr/>
              </p:nvPicPr>
              <p:blipFill>
                <a:blip r:embed="rId831"/>
                <a:stretch>
                  <a:fillRect/>
                </a:stretch>
              </p:blipFill>
              <p:spPr>
                <a:xfrm>
                  <a:off x="4334958" y="4221399"/>
                  <a:ext cx="262440" cy="30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2">
              <p14:nvContentPartPr>
                <p14:cNvPr id="288" name="Freihand 287">
                  <a:extLst>
                    <a:ext uri="{FF2B5EF4-FFF2-40B4-BE49-F238E27FC236}">
                      <a16:creationId xmlns:a16="http://schemas.microsoft.com/office/drawing/2014/main" id="{0D61159C-6C15-47ED-8B97-F2AB628CC973}"/>
                    </a:ext>
                  </a:extLst>
                </p14:cNvPr>
                <p14:cNvContentPartPr/>
                <p14:nvPr/>
              </p14:nvContentPartPr>
              <p14:xfrm>
                <a:off x="4710078" y="4299159"/>
                <a:ext cx="110880" cy="127800"/>
              </p14:xfrm>
            </p:contentPart>
          </mc:Choice>
          <mc:Fallback xmlns="">
            <p:pic>
              <p:nvPicPr>
                <p:cNvPr id="288" name="Freihand 287">
                  <a:extLst>
                    <a:ext uri="{FF2B5EF4-FFF2-40B4-BE49-F238E27FC236}">
                      <a16:creationId xmlns:a16="http://schemas.microsoft.com/office/drawing/2014/main" id="{0D61159C-6C15-47ED-8B97-F2AB628CC973}"/>
                    </a:ext>
                  </a:extLst>
                </p:cNvPr>
                <p:cNvPicPr/>
                <p:nvPr/>
              </p:nvPicPr>
              <p:blipFill>
                <a:blip r:embed="rId833"/>
                <a:stretch>
                  <a:fillRect/>
                </a:stretch>
              </p:blipFill>
              <p:spPr>
                <a:xfrm>
                  <a:off x="4705758" y="4294839"/>
                  <a:ext cx="1195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4">
              <p14:nvContentPartPr>
                <p14:cNvPr id="289" name="Freihand 288">
                  <a:extLst>
                    <a:ext uri="{FF2B5EF4-FFF2-40B4-BE49-F238E27FC236}">
                      <a16:creationId xmlns:a16="http://schemas.microsoft.com/office/drawing/2014/main" id="{542B7D3F-5112-46A3-AC02-CD33FC434C03}"/>
                    </a:ext>
                  </a:extLst>
                </p14:cNvPr>
                <p14:cNvContentPartPr/>
                <p14:nvPr/>
              </p14:nvContentPartPr>
              <p14:xfrm>
                <a:off x="4863078" y="4414359"/>
                <a:ext cx="18360" cy="80640"/>
              </p14:xfrm>
            </p:contentPart>
          </mc:Choice>
          <mc:Fallback xmlns="">
            <p:pic>
              <p:nvPicPr>
                <p:cNvPr id="289" name="Freihand 288">
                  <a:extLst>
                    <a:ext uri="{FF2B5EF4-FFF2-40B4-BE49-F238E27FC236}">
                      <a16:creationId xmlns:a16="http://schemas.microsoft.com/office/drawing/2014/main" id="{542B7D3F-5112-46A3-AC02-CD33FC434C03}"/>
                    </a:ext>
                  </a:extLst>
                </p:cNvPr>
                <p:cNvPicPr/>
                <p:nvPr/>
              </p:nvPicPr>
              <p:blipFill>
                <a:blip r:embed="rId835"/>
                <a:stretch>
                  <a:fillRect/>
                </a:stretch>
              </p:blipFill>
              <p:spPr>
                <a:xfrm>
                  <a:off x="4858758" y="4410039"/>
                  <a:ext cx="270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6">
              <p14:nvContentPartPr>
                <p14:cNvPr id="290" name="Freihand 289">
                  <a:extLst>
                    <a:ext uri="{FF2B5EF4-FFF2-40B4-BE49-F238E27FC236}">
                      <a16:creationId xmlns:a16="http://schemas.microsoft.com/office/drawing/2014/main" id="{F474E8CD-5D90-41A8-9D2F-7C42BE7FB7D1}"/>
                    </a:ext>
                  </a:extLst>
                </p14:cNvPr>
                <p14:cNvContentPartPr/>
                <p14:nvPr/>
              </p14:nvContentPartPr>
              <p14:xfrm>
                <a:off x="4901598" y="4306719"/>
                <a:ext cx="91800" cy="157680"/>
              </p14:xfrm>
            </p:contentPart>
          </mc:Choice>
          <mc:Fallback xmlns="">
            <p:pic>
              <p:nvPicPr>
                <p:cNvPr id="290" name="Freihand 289">
                  <a:extLst>
                    <a:ext uri="{FF2B5EF4-FFF2-40B4-BE49-F238E27FC236}">
                      <a16:creationId xmlns:a16="http://schemas.microsoft.com/office/drawing/2014/main" id="{F474E8CD-5D90-41A8-9D2F-7C42BE7FB7D1}"/>
                    </a:ext>
                  </a:extLst>
                </p:cNvPr>
                <p:cNvPicPr/>
                <p:nvPr/>
              </p:nvPicPr>
              <p:blipFill>
                <a:blip r:embed="rId837"/>
                <a:stretch>
                  <a:fillRect/>
                </a:stretch>
              </p:blipFill>
              <p:spPr>
                <a:xfrm>
                  <a:off x="4897278" y="4302399"/>
                  <a:ext cx="100440" cy="16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38">
              <p14:nvContentPartPr>
                <p14:cNvPr id="292" name="Freihand 291">
                  <a:extLst>
                    <a:ext uri="{FF2B5EF4-FFF2-40B4-BE49-F238E27FC236}">
                      <a16:creationId xmlns:a16="http://schemas.microsoft.com/office/drawing/2014/main" id="{DBCAF3F1-06F7-4379-9F68-C2EB079FC11A}"/>
                    </a:ext>
                  </a:extLst>
                </p14:cNvPr>
                <p14:cNvContentPartPr/>
                <p14:nvPr/>
              </p14:nvContentPartPr>
              <p14:xfrm>
                <a:off x="5065758" y="4362879"/>
                <a:ext cx="36000" cy="24840"/>
              </p14:xfrm>
            </p:contentPart>
          </mc:Choice>
          <mc:Fallback xmlns="">
            <p:pic>
              <p:nvPicPr>
                <p:cNvPr id="292" name="Freihand 291">
                  <a:extLst>
                    <a:ext uri="{FF2B5EF4-FFF2-40B4-BE49-F238E27FC236}">
                      <a16:creationId xmlns:a16="http://schemas.microsoft.com/office/drawing/2014/main" id="{DBCAF3F1-06F7-4379-9F68-C2EB079FC11A}"/>
                    </a:ext>
                  </a:extLst>
                </p:cNvPr>
                <p:cNvPicPr/>
                <p:nvPr/>
              </p:nvPicPr>
              <p:blipFill>
                <a:blip r:embed="rId839"/>
                <a:stretch>
                  <a:fillRect/>
                </a:stretch>
              </p:blipFill>
              <p:spPr>
                <a:xfrm>
                  <a:off x="5061438" y="4358559"/>
                  <a:ext cx="44640" cy="33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0">
              <p14:nvContentPartPr>
                <p14:cNvPr id="293" name="Freihand 292">
                  <a:extLst>
                    <a:ext uri="{FF2B5EF4-FFF2-40B4-BE49-F238E27FC236}">
                      <a16:creationId xmlns:a16="http://schemas.microsoft.com/office/drawing/2014/main" id="{152B2DF8-89F9-4F41-98A2-9F06EBB16066}"/>
                    </a:ext>
                  </a:extLst>
                </p14:cNvPr>
                <p14:cNvContentPartPr/>
                <p14:nvPr/>
              </p14:nvContentPartPr>
              <p14:xfrm>
                <a:off x="5112558" y="4308879"/>
                <a:ext cx="129240" cy="117720"/>
              </p14:xfrm>
            </p:contentPart>
          </mc:Choice>
          <mc:Fallback xmlns="">
            <p:pic>
              <p:nvPicPr>
                <p:cNvPr id="293" name="Freihand 292">
                  <a:extLst>
                    <a:ext uri="{FF2B5EF4-FFF2-40B4-BE49-F238E27FC236}">
                      <a16:creationId xmlns:a16="http://schemas.microsoft.com/office/drawing/2014/main" id="{152B2DF8-89F9-4F41-98A2-9F06EBB16066}"/>
                    </a:ext>
                  </a:extLst>
                </p:cNvPr>
                <p:cNvPicPr/>
                <p:nvPr/>
              </p:nvPicPr>
              <p:blipFill>
                <a:blip r:embed="rId841"/>
                <a:stretch>
                  <a:fillRect/>
                </a:stretch>
              </p:blipFill>
              <p:spPr>
                <a:xfrm>
                  <a:off x="5108238" y="4304559"/>
                  <a:ext cx="13788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2">
              <p14:nvContentPartPr>
                <p14:cNvPr id="294" name="Freihand 293">
                  <a:extLst>
                    <a:ext uri="{FF2B5EF4-FFF2-40B4-BE49-F238E27FC236}">
                      <a16:creationId xmlns:a16="http://schemas.microsoft.com/office/drawing/2014/main" id="{E55A666D-8B7E-47F2-A2A9-92A7583930F0}"/>
                    </a:ext>
                  </a:extLst>
                </p14:cNvPr>
                <p14:cNvContentPartPr/>
                <p14:nvPr/>
              </p14:nvContentPartPr>
              <p14:xfrm>
                <a:off x="5271318" y="4320039"/>
                <a:ext cx="83520" cy="86040"/>
              </p14:xfrm>
            </p:contentPart>
          </mc:Choice>
          <mc:Fallback xmlns="">
            <p:pic>
              <p:nvPicPr>
                <p:cNvPr id="294" name="Freihand 293">
                  <a:extLst>
                    <a:ext uri="{FF2B5EF4-FFF2-40B4-BE49-F238E27FC236}">
                      <a16:creationId xmlns:a16="http://schemas.microsoft.com/office/drawing/2014/main" id="{E55A666D-8B7E-47F2-A2A9-92A7583930F0}"/>
                    </a:ext>
                  </a:extLst>
                </p:cNvPr>
                <p:cNvPicPr/>
                <p:nvPr/>
              </p:nvPicPr>
              <p:blipFill>
                <a:blip r:embed="rId843"/>
                <a:stretch>
                  <a:fillRect/>
                </a:stretch>
              </p:blipFill>
              <p:spPr>
                <a:xfrm>
                  <a:off x="5266998" y="4315719"/>
                  <a:ext cx="9216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4">
              <p14:nvContentPartPr>
                <p14:cNvPr id="295" name="Freihand 294">
                  <a:extLst>
                    <a:ext uri="{FF2B5EF4-FFF2-40B4-BE49-F238E27FC236}">
                      <a16:creationId xmlns:a16="http://schemas.microsoft.com/office/drawing/2014/main" id="{9934FC8B-1EF4-450B-BB25-F302B95C69AE}"/>
                    </a:ext>
                  </a:extLst>
                </p14:cNvPr>
                <p14:cNvContentPartPr/>
                <p14:nvPr/>
              </p14:nvContentPartPr>
              <p14:xfrm>
                <a:off x="5372478" y="4327959"/>
                <a:ext cx="77400" cy="78480"/>
              </p14:xfrm>
            </p:contentPart>
          </mc:Choice>
          <mc:Fallback xmlns="">
            <p:pic>
              <p:nvPicPr>
                <p:cNvPr id="295" name="Freihand 294">
                  <a:extLst>
                    <a:ext uri="{FF2B5EF4-FFF2-40B4-BE49-F238E27FC236}">
                      <a16:creationId xmlns:a16="http://schemas.microsoft.com/office/drawing/2014/main" id="{9934FC8B-1EF4-450B-BB25-F302B95C69AE}"/>
                    </a:ext>
                  </a:extLst>
                </p:cNvPr>
                <p:cNvPicPr/>
                <p:nvPr/>
              </p:nvPicPr>
              <p:blipFill>
                <a:blip r:embed="rId845"/>
                <a:stretch>
                  <a:fillRect/>
                </a:stretch>
              </p:blipFill>
              <p:spPr>
                <a:xfrm>
                  <a:off x="5368158" y="4323639"/>
                  <a:ext cx="86040" cy="8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6">
              <p14:nvContentPartPr>
                <p14:cNvPr id="296" name="Freihand 295">
                  <a:extLst>
                    <a:ext uri="{FF2B5EF4-FFF2-40B4-BE49-F238E27FC236}">
                      <a16:creationId xmlns:a16="http://schemas.microsoft.com/office/drawing/2014/main" id="{E05898D2-F2E6-403E-86F6-EB4759687B06}"/>
                    </a:ext>
                  </a:extLst>
                </p14:cNvPr>
                <p14:cNvContentPartPr/>
                <p14:nvPr/>
              </p14:nvContentPartPr>
              <p14:xfrm>
                <a:off x="5558238" y="4330839"/>
                <a:ext cx="10440" cy="98640"/>
              </p14:xfrm>
            </p:contentPart>
          </mc:Choice>
          <mc:Fallback xmlns="">
            <p:pic>
              <p:nvPicPr>
                <p:cNvPr id="296" name="Freihand 295">
                  <a:extLst>
                    <a:ext uri="{FF2B5EF4-FFF2-40B4-BE49-F238E27FC236}">
                      <a16:creationId xmlns:a16="http://schemas.microsoft.com/office/drawing/2014/main" id="{E05898D2-F2E6-403E-86F6-EB4759687B06}"/>
                    </a:ext>
                  </a:extLst>
                </p:cNvPr>
                <p:cNvPicPr/>
                <p:nvPr/>
              </p:nvPicPr>
              <p:blipFill>
                <a:blip r:embed="rId847"/>
                <a:stretch>
                  <a:fillRect/>
                </a:stretch>
              </p:blipFill>
              <p:spPr>
                <a:xfrm>
                  <a:off x="5553918" y="4326519"/>
                  <a:ext cx="1908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8">
              <p14:nvContentPartPr>
                <p14:cNvPr id="297" name="Freihand 296">
                  <a:extLst>
                    <a:ext uri="{FF2B5EF4-FFF2-40B4-BE49-F238E27FC236}">
                      <a16:creationId xmlns:a16="http://schemas.microsoft.com/office/drawing/2014/main" id="{7A8DCA99-2E2E-400B-89A0-DFA75C6FF955}"/>
                    </a:ext>
                  </a:extLst>
                </p14:cNvPr>
                <p14:cNvContentPartPr/>
                <p14:nvPr/>
              </p14:nvContentPartPr>
              <p14:xfrm>
                <a:off x="5499918" y="4342719"/>
                <a:ext cx="108000" cy="13320"/>
              </p14:xfrm>
            </p:contentPart>
          </mc:Choice>
          <mc:Fallback xmlns="">
            <p:pic>
              <p:nvPicPr>
                <p:cNvPr id="297" name="Freihand 296">
                  <a:extLst>
                    <a:ext uri="{FF2B5EF4-FFF2-40B4-BE49-F238E27FC236}">
                      <a16:creationId xmlns:a16="http://schemas.microsoft.com/office/drawing/2014/main" id="{7A8DCA99-2E2E-400B-89A0-DFA75C6FF955}"/>
                    </a:ext>
                  </a:extLst>
                </p:cNvPr>
                <p:cNvPicPr/>
                <p:nvPr/>
              </p:nvPicPr>
              <p:blipFill>
                <a:blip r:embed="rId849"/>
                <a:stretch>
                  <a:fillRect/>
                </a:stretch>
              </p:blipFill>
              <p:spPr>
                <a:xfrm>
                  <a:off x="5495598" y="4338399"/>
                  <a:ext cx="116640" cy="2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0">
              <p14:nvContentPartPr>
                <p14:cNvPr id="299" name="Freihand 298">
                  <a:extLst>
                    <a:ext uri="{FF2B5EF4-FFF2-40B4-BE49-F238E27FC236}">
                      <a16:creationId xmlns:a16="http://schemas.microsoft.com/office/drawing/2014/main" id="{AC84147E-5A61-4D47-91C8-FB0D20D30E6D}"/>
                    </a:ext>
                  </a:extLst>
                </p14:cNvPr>
                <p14:cNvContentPartPr/>
                <p14:nvPr/>
              </p14:nvContentPartPr>
              <p14:xfrm>
                <a:off x="5703678" y="4289439"/>
                <a:ext cx="101160" cy="117360"/>
              </p14:xfrm>
            </p:contentPart>
          </mc:Choice>
          <mc:Fallback xmlns="">
            <p:pic>
              <p:nvPicPr>
                <p:cNvPr id="299" name="Freihand 298">
                  <a:extLst>
                    <a:ext uri="{FF2B5EF4-FFF2-40B4-BE49-F238E27FC236}">
                      <a16:creationId xmlns:a16="http://schemas.microsoft.com/office/drawing/2014/main" id="{AC84147E-5A61-4D47-91C8-FB0D20D30E6D}"/>
                    </a:ext>
                  </a:extLst>
                </p:cNvPr>
                <p:cNvPicPr/>
                <p:nvPr/>
              </p:nvPicPr>
              <p:blipFill>
                <a:blip r:embed="rId851"/>
                <a:stretch>
                  <a:fillRect/>
                </a:stretch>
              </p:blipFill>
              <p:spPr>
                <a:xfrm>
                  <a:off x="5699358" y="4285119"/>
                  <a:ext cx="10980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2">
              <p14:nvContentPartPr>
                <p14:cNvPr id="301" name="Freihand 300">
                  <a:extLst>
                    <a:ext uri="{FF2B5EF4-FFF2-40B4-BE49-F238E27FC236}">
                      <a16:creationId xmlns:a16="http://schemas.microsoft.com/office/drawing/2014/main" id="{589E5BD3-FD1B-4FAB-9186-2B841C63D391}"/>
                    </a:ext>
                  </a:extLst>
                </p14:cNvPr>
                <p14:cNvContentPartPr/>
                <p14:nvPr/>
              </p14:nvContentPartPr>
              <p14:xfrm>
                <a:off x="5850558" y="4356399"/>
                <a:ext cx="5760" cy="3960"/>
              </p14:xfrm>
            </p:contentPart>
          </mc:Choice>
          <mc:Fallback xmlns="">
            <p:pic>
              <p:nvPicPr>
                <p:cNvPr id="301" name="Freihand 300">
                  <a:extLst>
                    <a:ext uri="{FF2B5EF4-FFF2-40B4-BE49-F238E27FC236}">
                      <a16:creationId xmlns:a16="http://schemas.microsoft.com/office/drawing/2014/main" id="{589E5BD3-FD1B-4FAB-9186-2B841C63D391}"/>
                    </a:ext>
                  </a:extLst>
                </p:cNvPr>
                <p:cNvPicPr/>
                <p:nvPr/>
              </p:nvPicPr>
              <p:blipFill>
                <a:blip r:embed="rId853"/>
                <a:stretch>
                  <a:fillRect/>
                </a:stretch>
              </p:blipFill>
              <p:spPr>
                <a:xfrm>
                  <a:off x="5846238" y="4352079"/>
                  <a:ext cx="1440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4">
              <p14:nvContentPartPr>
                <p14:cNvPr id="302" name="Freihand 301">
                  <a:extLst>
                    <a:ext uri="{FF2B5EF4-FFF2-40B4-BE49-F238E27FC236}">
                      <a16:creationId xmlns:a16="http://schemas.microsoft.com/office/drawing/2014/main" id="{31117451-BC5C-4341-B344-0AD099F2B679}"/>
                    </a:ext>
                  </a:extLst>
                </p14:cNvPr>
                <p14:cNvContentPartPr/>
                <p14:nvPr/>
              </p14:nvContentPartPr>
              <p14:xfrm>
                <a:off x="5896998" y="4276839"/>
                <a:ext cx="77400" cy="146160"/>
              </p14:xfrm>
            </p:contentPart>
          </mc:Choice>
          <mc:Fallback xmlns="">
            <p:pic>
              <p:nvPicPr>
                <p:cNvPr id="302" name="Freihand 301">
                  <a:extLst>
                    <a:ext uri="{FF2B5EF4-FFF2-40B4-BE49-F238E27FC236}">
                      <a16:creationId xmlns:a16="http://schemas.microsoft.com/office/drawing/2014/main" id="{31117451-BC5C-4341-B344-0AD099F2B679}"/>
                    </a:ext>
                  </a:extLst>
                </p:cNvPr>
                <p:cNvPicPr/>
                <p:nvPr/>
              </p:nvPicPr>
              <p:blipFill>
                <a:blip r:embed="rId855"/>
                <a:stretch>
                  <a:fillRect/>
                </a:stretch>
              </p:blipFill>
              <p:spPr>
                <a:xfrm>
                  <a:off x="5892678" y="4272519"/>
                  <a:ext cx="8604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6">
              <p14:nvContentPartPr>
                <p14:cNvPr id="303" name="Freihand 302">
                  <a:extLst>
                    <a:ext uri="{FF2B5EF4-FFF2-40B4-BE49-F238E27FC236}">
                      <a16:creationId xmlns:a16="http://schemas.microsoft.com/office/drawing/2014/main" id="{3D08A150-8B09-49C4-B0B8-0C329174174E}"/>
                    </a:ext>
                  </a:extLst>
                </p14:cNvPr>
                <p14:cNvContentPartPr/>
                <p14:nvPr/>
              </p14:nvContentPartPr>
              <p14:xfrm>
                <a:off x="6011118" y="4280439"/>
                <a:ext cx="87840" cy="108720"/>
              </p14:xfrm>
            </p:contentPart>
          </mc:Choice>
          <mc:Fallback xmlns="">
            <p:pic>
              <p:nvPicPr>
                <p:cNvPr id="303" name="Freihand 302">
                  <a:extLst>
                    <a:ext uri="{FF2B5EF4-FFF2-40B4-BE49-F238E27FC236}">
                      <a16:creationId xmlns:a16="http://schemas.microsoft.com/office/drawing/2014/main" id="{3D08A150-8B09-49C4-B0B8-0C329174174E}"/>
                    </a:ext>
                  </a:extLst>
                </p:cNvPr>
                <p:cNvPicPr/>
                <p:nvPr/>
              </p:nvPicPr>
              <p:blipFill>
                <a:blip r:embed="rId857"/>
                <a:stretch>
                  <a:fillRect/>
                </a:stretch>
              </p:blipFill>
              <p:spPr>
                <a:xfrm>
                  <a:off x="6006798" y="4276119"/>
                  <a:ext cx="9648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58">
              <p14:nvContentPartPr>
                <p14:cNvPr id="304" name="Freihand 303">
                  <a:extLst>
                    <a:ext uri="{FF2B5EF4-FFF2-40B4-BE49-F238E27FC236}">
                      <a16:creationId xmlns:a16="http://schemas.microsoft.com/office/drawing/2014/main" id="{DC440302-DA74-45BF-8061-2C803A0AEFE2}"/>
                    </a:ext>
                  </a:extLst>
                </p14:cNvPr>
                <p14:cNvContentPartPr/>
                <p14:nvPr/>
              </p14:nvContentPartPr>
              <p14:xfrm>
                <a:off x="6118758" y="4294839"/>
                <a:ext cx="97560" cy="104040"/>
              </p14:xfrm>
            </p:contentPart>
          </mc:Choice>
          <mc:Fallback xmlns="">
            <p:pic>
              <p:nvPicPr>
                <p:cNvPr id="304" name="Freihand 303">
                  <a:extLst>
                    <a:ext uri="{FF2B5EF4-FFF2-40B4-BE49-F238E27FC236}">
                      <a16:creationId xmlns:a16="http://schemas.microsoft.com/office/drawing/2014/main" id="{DC440302-DA74-45BF-8061-2C803A0AEFE2}"/>
                    </a:ext>
                  </a:extLst>
                </p:cNvPr>
                <p:cNvPicPr/>
                <p:nvPr/>
              </p:nvPicPr>
              <p:blipFill>
                <a:blip r:embed="rId859"/>
                <a:stretch>
                  <a:fillRect/>
                </a:stretch>
              </p:blipFill>
              <p:spPr>
                <a:xfrm>
                  <a:off x="6114438" y="4290519"/>
                  <a:ext cx="1062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0">
              <p14:nvContentPartPr>
                <p14:cNvPr id="306" name="Freihand 305">
                  <a:extLst>
                    <a:ext uri="{FF2B5EF4-FFF2-40B4-BE49-F238E27FC236}">
                      <a16:creationId xmlns:a16="http://schemas.microsoft.com/office/drawing/2014/main" id="{ADEA5F7B-E570-4D62-A972-9CED47EE1AFA}"/>
                    </a:ext>
                  </a:extLst>
                </p14:cNvPr>
                <p14:cNvContentPartPr/>
                <p14:nvPr/>
              </p14:nvContentPartPr>
              <p14:xfrm>
                <a:off x="6256638" y="4321479"/>
                <a:ext cx="170640" cy="2160"/>
              </p14:xfrm>
            </p:contentPart>
          </mc:Choice>
          <mc:Fallback xmlns="">
            <p:pic>
              <p:nvPicPr>
                <p:cNvPr id="306" name="Freihand 305">
                  <a:extLst>
                    <a:ext uri="{FF2B5EF4-FFF2-40B4-BE49-F238E27FC236}">
                      <a16:creationId xmlns:a16="http://schemas.microsoft.com/office/drawing/2014/main" id="{ADEA5F7B-E570-4D62-A972-9CED47EE1AFA}"/>
                    </a:ext>
                  </a:extLst>
                </p:cNvPr>
                <p:cNvPicPr/>
                <p:nvPr/>
              </p:nvPicPr>
              <p:blipFill>
                <a:blip r:embed="rId861"/>
                <a:stretch>
                  <a:fillRect/>
                </a:stretch>
              </p:blipFill>
              <p:spPr>
                <a:xfrm>
                  <a:off x="6252318" y="4317159"/>
                  <a:ext cx="17928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2">
              <p14:nvContentPartPr>
                <p14:cNvPr id="307" name="Freihand 306">
                  <a:extLst>
                    <a:ext uri="{FF2B5EF4-FFF2-40B4-BE49-F238E27FC236}">
                      <a16:creationId xmlns:a16="http://schemas.microsoft.com/office/drawing/2014/main" id="{47913AC3-FD29-4585-BE5F-46913BB3A969}"/>
                    </a:ext>
                  </a:extLst>
                </p14:cNvPr>
                <p14:cNvContentPartPr/>
                <p14:nvPr/>
              </p14:nvContentPartPr>
              <p14:xfrm>
                <a:off x="6289038" y="4352799"/>
                <a:ext cx="115200" cy="19800"/>
              </p14:xfrm>
            </p:contentPart>
          </mc:Choice>
          <mc:Fallback xmlns="">
            <p:pic>
              <p:nvPicPr>
                <p:cNvPr id="307" name="Freihand 306">
                  <a:extLst>
                    <a:ext uri="{FF2B5EF4-FFF2-40B4-BE49-F238E27FC236}">
                      <a16:creationId xmlns:a16="http://schemas.microsoft.com/office/drawing/2014/main" id="{47913AC3-FD29-4585-BE5F-46913BB3A969}"/>
                    </a:ext>
                  </a:extLst>
                </p:cNvPr>
                <p:cNvPicPr/>
                <p:nvPr/>
              </p:nvPicPr>
              <p:blipFill>
                <a:blip r:embed="rId863"/>
                <a:stretch>
                  <a:fillRect/>
                </a:stretch>
              </p:blipFill>
              <p:spPr>
                <a:xfrm>
                  <a:off x="6284718" y="4348479"/>
                  <a:ext cx="123840" cy="2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4">
              <p14:nvContentPartPr>
                <p14:cNvPr id="309" name="Freihand 308">
                  <a:extLst>
                    <a:ext uri="{FF2B5EF4-FFF2-40B4-BE49-F238E27FC236}">
                      <a16:creationId xmlns:a16="http://schemas.microsoft.com/office/drawing/2014/main" id="{24F822B1-E4C3-4A10-B6F8-55DEFC31A98E}"/>
                    </a:ext>
                  </a:extLst>
                </p14:cNvPr>
                <p14:cNvContentPartPr/>
                <p14:nvPr/>
              </p14:nvContentPartPr>
              <p14:xfrm>
                <a:off x="6467598" y="4217079"/>
                <a:ext cx="117720" cy="168480"/>
              </p14:xfrm>
            </p:contentPart>
          </mc:Choice>
          <mc:Fallback xmlns="">
            <p:pic>
              <p:nvPicPr>
                <p:cNvPr id="309" name="Freihand 308">
                  <a:extLst>
                    <a:ext uri="{FF2B5EF4-FFF2-40B4-BE49-F238E27FC236}">
                      <a16:creationId xmlns:a16="http://schemas.microsoft.com/office/drawing/2014/main" id="{24F822B1-E4C3-4A10-B6F8-55DEFC31A98E}"/>
                    </a:ext>
                  </a:extLst>
                </p:cNvPr>
                <p:cNvPicPr/>
                <p:nvPr/>
              </p:nvPicPr>
              <p:blipFill>
                <a:blip r:embed="rId865"/>
                <a:stretch>
                  <a:fillRect/>
                </a:stretch>
              </p:blipFill>
              <p:spPr>
                <a:xfrm>
                  <a:off x="6463278" y="4212759"/>
                  <a:ext cx="1263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6">
              <p14:nvContentPartPr>
                <p14:cNvPr id="310" name="Freihand 309">
                  <a:extLst>
                    <a:ext uri="{FF2B5EF4-FFF2-40B4-BE49-F238E27FC236}">
                      <a16:creationId xmlns:a16="http://schemas.microsoft.com/office/drawing/2014/main" id="{BDAE2B60-3C05-48C6-9981-B2B4729216B7}"/>
                    </a:ext>
                  </a:extLst>
                </p14:cNvPr>
                <p14:cNvContentPartPr/>
                <p14:nvPr/>
              </p14:nvContentPartPr>
              <p14:xfrm>
                <a:off x="6472278" y="4204479"/>
                <a:ext cx="190440" cy="43560"/>
              </p14:xfrm>
            </p:contentPart>
          </mc:Choice>
          <mc:Fallback xmlns="">
            <p:pic>
              <p:nvPicPr>
                <p:cNvPr id="310" name="Freihand 309">
                  <a:extLst>
                    <a:ext uri="{FF2B5EF4-FFF2-40B4-BE49-F238E27FC236}">
                      <a16:creationId xmlns:a16="http://schemas.microsoft.com/office/drawing/2014/main" id="{BDAE2B60-3C05-48C6-9981-B2B4729216B7}"/>
                    </a:ext>
                  </a:extLst>
                </p:cNvPr>
                <p:cNvPicPr/>
                <p:nvPr/>
              </p:nvPicPr>
              <p:blipFill>
                <a:blip r:embed="rId867"/>
                <a:stretch>
                  <a:fillRect/>
                </a:stretch>
              </p:blipFill>
              <p:spPr>
                <a:xfrm>
                  <a:off x="6467958" y="4200159"/>
                  <a:ext cx="19908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8">
              <p14:nvContentPartPr>
                <p14:cNvPr id="311" name="Freihand 310">
                  <a:extLst>
                    <a:ext uri="{FF2B5EF4-FFF2-40B4-BE49-F238E27FC236}">
                      <a16:creationId xmlns:a16="http://schemas.microsoft.com/office/drawing/2014/main" id="{5EA808E1-BEEC-4225-BB87-C28A42AA8A0A}"/>
                    </a:ext>
                  </a:extLst>
                </p14:cNvPr>
                <p14:cNvContentPartPr/>
                <p14:nvPr/>
              </p14:nvContentPartPr>
              <p14:xfrm>
                <a:off x="6654078" y="4226079"/>
                <a:ext cx="126360" cy="149760"/>
              </p14:xfrm>
            </p:contentPart>
          </mc:Choice>
          <mc:Fallback xmlns="">
            <p:pic>
              <p:nvPicPr>
                <p:cNvPr id="311" name="Freihand 310">
                  <a:extLst>
                    <a:ext uri="{FF2B5EF4-FFF2-40B4-BE49-F238E27FC236}">
                      <a16:creationId xmlns:a16="http://schemas.microsoft.com/office/drawing/2014/main" id="{5EA808E1-BEEC-4225-BB87-C28A42AA8A0A}"/>
                    </a:ext>
                  </a:extLst>
                </p:cNvPr>
                <p:cNvPicPr/>
                <p:nvPr/>
              </p:nvPicPr>
              <p:blipFill>
                <a:blip r:embed="rId869"/>
                <a:stretch>
                  <a:fillRect/>
                </a:stretch>
              </p:blipFill>
              <p:spPr>
                <a:xfrm>
                  <a:off x="6649758" y="4221759"/>
                  <a:ext cx="1350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0">
              <p14:nvContentPartPr>
                <p14:cNvPr id="312" name="Freihand 311">
                  <a:extLst>
                    <a:ext uri="{FF2B5EF4-FFF2-40B4-BE49-F238E27FC236}">
                      <a16:creationId xmlns:a16="http://schemas.microsoft.com/office/drawing/2014/main" id="{2DA51916-3438-4981-A819-EF308DD1020C}"/>
                    </a:ext>
                  </a:extLst>
                </p14:cNvPr>
                <p14:cNvContentPartPr/>
                <p14:nvPr/>
              </p14:nvContentPartPr>
              <p14:xfrm>
                <a:off x="6813198" y="4224279"/>
                <a:ext cx="135360" cy="127440"/>
              </p14:xfrm>
            </p:contentPart>
          </mc:Choice>
          <mc:Fallback xmlns="">
            <p:pic>
              <p:nvPicPr>
                <p:cNvPr id="312" name="Freihand 311">
                  <a:extLst>
                    <a:ext uri="{FF2B5EF4-FFF2-40B4-BE49-F238E27FC236}">
                      <a16:creationId xmlns:a16="http://schemas.microsoft.com/office/drawing/2014/main" id="{2DA51916-3438-4981-A819-EF308DD1020C}"/>
                    </a:ext>
                  </a:extLst>
                </p:cNvPr>
                <p:cNvPicPr/>
                <p:nvPr/>
              </p:nvPicPr>
              <p:blipFill>
                <a:blip r:embed="rId871"/>
                <a:stretch>
                  <a:fillRect/>
                </a:stretch>
              </p:blipFill>
              <p:spPr>
                <a:xfrm>
                  <a:off x="6808878" y="4219959"/>
                  <a:ext cx="144000" cy="136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2">
              <p14:nvContentPartPr>
                <p14:cNvPr id="339" name="Freihand 338">
                  <a:extLst>
                    <a:ext uri="{FF2B5EF4-FFF2-40B4-BE49-F238E27FC236}">
                      <a16:creationId xmlns:a16="http://schemas.microsoft.com/office/drawing/2014/main" id="{B600A24B-AD32-4932-A206-3F3FFE0CC86F}"/>
                    </a:ext>
                  </a:extLst>
                </p14:cNvPr>
                <p14:cNvContentPartPr/>
                <p14:nvPr/>
              </p14:nvContentPartPr>
              <p14:xfrm>
                <a:off x="4183758" y="4713879"/>
                <a:ext cx="149760" cy="137880"/>
              </p14:xfrm>
            </p:contentPart>
          </mc:Choice>
          <mc:Fallback xmlns="">
            <p:pic>
              <p:nvPicPr>
                <p:cNvPr id="339" name="Freihand 338">
                  <a:extLst>
                    <a:ext uri="{FF2B5EF4-FFF2-40B4-BE49-F238E27FC236}">
                      <a16:creationId xmlns:a16="http://schemas.microsoft.com/office/drawing/2014/main" id="{B600A24B-AD32-4932-A206-3F3FFE0CC86F}"/>
                    </a:ext>
                  </a:extLst>
                </p:cNvPr>
                <p:cNvPicPr/>
                <p:nvPr/>
              </p:nvPicPr>
              <p:blipFill>
                <a:blip r:embed="rId873"/>
                <a:stretch>
                  <a:fillRect/>
                </a:stretch>
              </p:blipFill>
              <p:spPr>
                <a:xfrm>
                  <a:off x="4179438" y="4709559"/>
                  <a:ext cx="158400" cy="146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4">
              <p14:nvContentPartPr>
                <p14:cNvPr id="340" name="Freihand 339">
                  <a:extLst>
                    <a:ext uri="{FF2B5EF4-FFF2-40B4-BE49-F238E27FC236}">
                      <a16:creationId xmlns:a16="http://schemas.microsoft.com/office/drawing/2014/main" id="{379C298A-6B33-4B1A-B080-4DFBE5A1C073}"/>
                    </a:ext>
                  </a:extLst>
                </p14:cNvPr>
                <p14:cNvContentPartPr/>
                <p14:nvPr/>
              </p14:nvContentPartPr>
              <p14:xfrm>
                <a:off x="4398318" y="4726479"/>
                <a:ext cx="101160" cy="105480"/>
              </p14:xfrm>
            </p:contentPart>
          </mc:Choice>
          <mc:Fallback xmlns="">
            <p:pic>
              <p:nvPicPr>
                <p:cNvPr id="340" name="Freihand 339">
                  <a:extLst>
                    <a:ext uri="{FF2B5EF4-FFF2-40B4-BE49-F238E27FC236}">
                      <a16:creationId xmlns:a16="http://schemas.microsoft.com/office/drawing/2014/main" id="{379C298A-6B33-4B1A-B080-4DFBE5A1C073}"/>
                    </a:ext>
                  </a:extLst>
                </p:cNvPr>
                <p:cNvPicPr/>
                <p:nvPr/>
              </p:nvPicPr>
              <p:blipFill>
                <a:blip r:embed="rId875"/>
                <a:stretch>
                  <a:fillRect/>
                </a:stretch>
              </p:blipFill>
              <p:spPr>
                <a:xfrm>
                  <a:off x="4393998" y="4722159"/>
                  <a:ext cx="10980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6">
              <p14:nvContentPartPr>
                <p14:cNvPr id="341" name="Freihand 340">
                  <a:extLst>
                    <a:ext uri="{FF2B5EF4-FFF2-40B4-BE49-F238E27FC236}">
                      <a16:creationId xmlns:a16="http://schemas.microsoft.com/office/drawing/2014/main" id="{1BC303BF-15A3-44C4-AC6C-610BEBAE74BC}"/>
                    </a:ext>
                  </a:extLst>
                </p14:cNvPr>
                <p14:cNvContentPartPr/>
                <p14:nvPr/>
              </p14:nvContentPartPr>
              <p14:xfrm>
                <a:off x="4552398" y="4746639"/>
                <a:ext cx="119160" cy="86400"/>
              </p14:xfrm>
            </p:contentPart>
          </mc:Choice>
          <mc:Fallback xmlns="">
            <p:pic>
              <p:nvPicPr>
                <p:cNvPr id="341" name="Freihand 340">
                  <a:extLst>
                    <a:ext uri="{FF2B5EF4-FFF2-40B4-BE49-F238E27FC236}">
                      <a16:creationId xmlns:a16="http://schemas.microsoft.com/office/drawing/2014/main" id="{1BC303BF-15A3-44C4-AC6C-610BEBAE74BC}"/>
                    </a:ext>
                  </a:extLst>
                </p:cNvPr>
                <p:cNvPicPr/>
                <p:nvPr/>
              </p:nvPicPr>
              <p:blipFill>
                <a:blip r:embed="rId877"/>
                <a:stretch>
                  <a:fillRect/>
                </a:stretch>
              </p:blipFill>
              <p:spPr>
                <a:xfrm>
                  <a:off x="4548078" y="4742319"/>
                  <a:ext cx="1278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78">
              <p14:nvContentPartPr>
                <p14:cNvPr id="346" name="Freihand 345">
                  <a:extLst>
                    <a:ext uri="{FF2B5EF4-FFF2-40B4-BE49-F238E27FC236}">
                      <a16:creationId xmlns:a16="http://schemas.microsoft.com/office/drawing/2014/main" id="{BF747A09-819C-4572-8C2B-F2856C8CB3B9}"/>
                    </a:ext>
                  </a:extLst>
                </p14:cNvPr>
                <p14:cNvContentPartPr/>
                <p14:nvPr/>
              </p14:nvContentPartPr>
              <p14:xfrm>
                <a:off x="4997718" y="4627839"/>
                <a:ext cx="78840" cy="131400"/>
              </p14:xfrm>
            </p:contentPart>
          </mc:Choice>
          <mc:Fallback xmlns="">
            <p:pic>
              <p:nvPicPr>
                <p:cNvPr id="346" name="Freihand 345">
                  <a:extLst>
                    <a:ext uri="{FF2B5EF4-FFF2-40B4-BE49-F238E27FC236}">
                      <a16:creationId xmlns:a16="http://schemas.microsoft.com/office/drawing/2014/main" id="{BF747A09-819C-4572-8C2B-F2856C8CB3B9}"/>
                    </a:ext>
                  </a:extLst>
                </p:cNvPr>
                <p:cNvPicPr/>
                <p:nvPr/>
              </p:nvPicPr>
              <p:blipFill>
                <a:blip r:embed="rId879"/>
                <a:stretch>
                  <a:fillRect/>
                </a:stretch>
              </p:blipFill>
              <p:spPr>
                <a:xfrm>
                  <a:off x="4993398" y="4623519"/>
                  <a:ext cx="8748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0">
              <p14:nvContentPartPr>
                <p14:cNvPr id="347" name="Freihand 346">
                  <a:extLst>
                    <a:ext uri="{FF2B5EF4-FFF2-40B4-BE49-F238E27FC236}">
                      <a16:creationId xmlns:a16="http://schemas.microsoft.com/office/drawing/2014/main" id="{486A7533-5580-4564-A46B-991CF84D0A46}"/>
                    </a:ext>
                  </a:extLst>
                </p14:cNvPr>
                <p14:cNvContentPartPr/>
                <p14:nvPr/>
              </p14:nvContentPartPr>
              <p14:xfrm>
                <a:off x="5011038" y="4607319"/>
                <a:ext cx="103320" cy="4680"/>
              </p14:xfrm>
            </p:contentPart>
          </mc:Choice>
          <mc:Fallback xmlns="">
            <p:pic>
              <p:nvPicPr>
                <p:cNvPr id="347" name="Freihand 346">
                  <a:extLst>
                    <a:ext uri="{FF2B5EF4-FFF2-40B4-BE49-F238E27FC236}">
                      <a16:creationId xmlns:a16="http://schemas.microsoft.com/office/drawing/2014/main" id="{486A7533-5580-4564-A46B-991CF84D0A46}"/>
                    </a:ext>
                  </a:extLst>
                </p:cNvPr>
                <p:cNvPicPr/>
                <p:nvPr/>
              </p:nvPicPr>
              <p:blipFill>
                <a:blip r:embed="rId881"/>
                <a:stretch>
                  <a:fillRect/>
                </a:stretch>
              </p:blipFill>
              <p:spPr>
                <a:xfrm>
                  <a:off x="5006718" y="4602999"/>
                  <a:ext cx="111960" cy="1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2">
              <p14:nvContentPartPr>
                <p14:cNvPr id="348" name="Freihand 347">
                  <a:extLst>
                    <a:ext uri="{FF2B5EF4-FFF2-40B4-BE49-F238E27FC236}">
                      <a16:creationId xmlns:a16="http://schemas.microsoft.com/office/drawing/2014/main" id="{6AA447F9-7CF9-49F0-AC83-8E8AD80A3C4D}"/>
                    </a:ext>
                  </a:extLst>
                </p14:cNvPr>
                <p14:cNvContentPartPr/>
                <p14:nvPr/>
              </p14:nvContentPartPr>
              <p14:xfrm>
                <a:off x="5159358" y="4616319"/>
                <a:ext cx="81000" cy="101880"/>
              </p14:xfrm>
            </p:contentPart>
          </mc:Choice>
          <mc:Fallback xmlns="">
            <p:pic>
              <p:nvPicPr>
                <p:cNvPr id="348" name="Freihand 347">
                  <a:extLst>
                    <a:ext uri="{FF2B5EF4-FFF2-40B4-BE49-F238E27FC236}">
                      <a16:creationId xmlns:a16="http://schemas.microsoft.com/office/drawing/2014/main" id="{6AA447F9-7CF9-49F0-AC83-8E8AD80A3C4D}"/>
                    </a:ext>
                  </a:extLst>
                </p:cNvPr>
                <p:cNvPicPr/>
                <p:nvPr/>
              </p:nvPicPr>
              <p:blipFill>
                <a:blip r:embed="rId883"/>
                <a:stretch>
                  <a:fillRect/>
                </a:stretch>
              </p:blipFill>
              <p:spPr>
                <a:xfrm>
                  <a:off x="5155038" y="4611999"/>
                  <a:ext cx="8964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4">
              <p14:nvContentPartPr>
                <p14:cNvPr id="349" name="Freihand 348">
                  <a:extLst>
                    <a:ext uri="{FF2B5EF4-FFF2-40B4-BE49-F238E27FC236}">
                      <a16:creationId xmlns:a16="http://schemas.microsoft.com/office/drawing/2014/main" id="{72FFA53F-DC19-4378-8657-B820EA3EC5CF}"/>
                    </a:ext>
                  </a:extLst>
                </p14:cNvPr>
                <p14:cNvContentPartPr/>
                <p14:nvPr/>
              </p14:nvContentPartPr>
              <p14:xfrm>
                <a:off x="5290038" y="4623879"/>
                <a:ext cx="87480" cy="93600"/>
              </p14:xfrm>
            </p:contentPart>
          </mc:Choice>
          <mc:Fallback xmlns="">
            <p:pic>
              <p:nvPicPr>
                <p:cNvPr id="349" name="Freihand 348">
                  <a:extLst>
                    <a:ext uri="{FF2B5EF4-FFF2-40B4-BE49-F238E27FC236}">
                      <a16:creationId xmlns:a16="http://schemas.microsoft.com/office/drawing/2014/main" id="{72FFA53F-DC19-4378-8657-B820EA3EC5CF}"/>
                    </a:ext>
                  </a:extLst>
                </p:cNvPr>
                <p:cNvPicPr/>
                <p:nvPr/>
              </p:nvPicPr>
              <p:blipFill>
                <a:blip r:embed="rId885"/>
                <a:stretch>
                  <a:fillRect/>
                </a:stretch>
              </p:blipFill>
              <p:spPr>
                <a:xfrm>
                  <a:off x="5285718" y="4619559"/>
                  <a:ext cx="9612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6">
              <p14:nvContentPartPr>
                <p14:cNvPr id="350" name="Freihand 349">
                  <a:extLst>
                    <a:ext uri="{FF2B5EF4-FFF2-40B4-BE49-F238E27FC236}">
                      <a16:creationId xmlns:a16="http://schemas.microsoft.com/office/drawing/2014/main" id="{4B923EAB-A2E1-4761-908C-52EC3495E6BC}"/>
                    </a:ext>
                  </a:extLst>
                </p14:cNvPr>
                <p14:cNvContentPartPr/>
                <p14:nvPr/>
              </p14:nvContentPartPr>
              <p14:xfrm>
                <a:off x="4918518" y="4779039"/>
                <a:ext cx="514800" cy="32400"/>
              </p14:xfrm>
            </p:contentPart>
          </mc:Choice>
          <mc:Fallback xmlns="">
            <p:pic>
              <p:nvPicPr>
                <p:cNvPr id="350" name="Freihand 349">
                  <a:extLst>
                    <a:ext uri="{FF2B5EF4-FFF2-40B4-BE49-F238E27FC236}">
                      <a16:creationId xmlns:a16="http://schemas.microsoft.com/office/drawing/2014/main" id="{4B923EAB-A2E1-4761-908C-52EC3495E6BC}"/>
                    </a:ext>
                  </a:extLst>
                </p:cNvPr>
                <p:cNvPicPr/>
                <p:nvPr/>
              </p:nvPicPr>
              <p:blipFill>
                <a:blip r:embed="rId887"/>
                <a:stretch>
                  <a:fillRect/>
                </a:stretch>
              </p:blipFill>
              <p:spPr>
                <a:xfrm>
                  <a:off x="4914198" y="4774719"/>
                  <a:ext cx="523440" cy="4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8">
              <p14:nvContentPartPr>
                <p14:cNvPr id="358" name="Freihand 357">
                  <a:extLst>
                    <a:ext uri="{FF2B5EF4-FFF2-40B4-BE49-F238E27FC236}">
                      <a16:creationId xmlns:a16="http://schemas.microsoft.com/office/drawing/2014/main" id="{33D29FF9-3821-42E6-8CF1-40AD0EC1FBB7}"/>
                    </a:ext>
                  </a:extLst>
                </p14:cNvPr>
                <p14:cNvContentPartPr/>
                <p14:nvPr/>
              </p14:nvContentPartPr>
              <p14:xfrm>
                <a:off x="5396598" y="4586799"/>
                <a:ext cx="110880" cy="33120"/>
              </p14:xfrm>
            </p:contentPart>
          </mc:Choice>
          <mc:Fallback xmlns="">
            <p:pic>
              <p:nvPicPr>
                <p:cNvPr id="358" name="Freihand 357">
                  <a:extLst>
                    <a:ext uri="{FF2B5EF4-FFF2-40B4-BE49-F238E27FC236}">
                      <a16:creationId xmlns:a16="http://schemas.microsoft.com/office/drawing/2014/main" id="{33D29FF9-3821-42E6-8CF1-40AD0EC1FBB7}"/>
                    </a:ext>
                  </a:extLst>
                </p:cNvPr>
                <p:cNvPicPr/>
                <p:nvPr/>
              </p:nvPicPr>
              <p:blipFill>
                <a:blip r:embed="rId889"/>
                <a:stretch>
                  <a:fillRect/>
                </a:stretch>
              </p:blipFill>
              <p:spPr>
                <a:xfrm>
                  <a:off x="5392278" y="4582479"/>
                  <a:ext cx="119520" cy="4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0">
              <p14:nvContentPartPr>
                <p14:cNvPr id="359" name="Freihand 358">
                  <a:extLst>
                    <a:ext uri="{FF2B5EF4-FFF2-40B4-BE49-F238E27FC236}">
                      <a16:creationId xmlns:a16="http://schemas.microsoft.com/office/drawing/2014/main" id="{2014D67A-A2BB-48B4-A41B-F016A3C1CAA8}"/>
                    </a:ext>
                  </a:extLst>
                </p14:cNvPr>
                <p14:cNvContentPartPr/>
                <p14:nvPr/>
              </p14:nvContentPartPr>
              <p14:xfrm>
                <a:off x="5560398" y="4521999"/>
                <a:ext cx="102600" cy="77400"/>
              </p14:xfrm>
            </p:contentPart>
          </mc:Choice>
          <mc:Fallback xmlns="">
            <p:pic>
              <p:nvPicPr>
                <p:cNvPr id="359" name="Freihand 358">
                  <a:extLst>
                    <a:ext uri="{FF2B5EF4-FFF2-40B4-BE49-F238E27FC236}">
                      <a16:creationId xmlns:a16="http://schemas.microsoft.com/office/drawing/2014/main" id="{2014D67A-A2BB-48B4-A41B-F016A3C1CAA8}"/>
                    </a:ext>
                  </a:extLst>
                </p:cNvPr>
                <p:cNvPicPr/>
                <p:nvPr/>
              </p:nvPicPr>
              <p:blipFill>
                <a:blip r:embed="rId891"/>
                <a:stretch>
                  <a:fillRect/>
                </a:stretch>
              </p:blipFill>
              <p:spPr>
                <a:xfrm>
                  <a:off x="5556078" y="4517679"/>
                  <a:ext cx="111240" cy="8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2">
              <p14:nvContentPartPr>
                <p14:cNvPr id="360" name="Freihand 359">
                  <a:extLst>
                    <a:ext uri="{FF2B5EF4-FFF2-40B4-BE49-F238E27FC236}">
                      <a16:creationId xmlns:a16="http://schemas.microsoft.com/office/drawing/2014/main" id="{E2410444-7895-463A-8BF8-33029A6C70B1}"/>
                    </a:ext>
                  </a:extLst>
                </p14:cNvPr>
                <p14:cNvContentPartPr/>
                <p14:nvPr/>
              </p14:nvContentPartPr>
              <p14:xfrm>
                <a:off x="5655438" y="4534599"/>
                <a:ext cx="82440" cy="50760"/>
              </p14:xfrm>
            </p:contentPart>
          </mc:Choice>
          <mc:Fallback xmlns="">
            <p:pic>
              <p:nvPicPr>
                <p:cNvPr id="360" name="Freihand 359">
                  <a:extLst>
                    <a:ext uri="{FF2B5EF4-FFF2-40B4-BE49-F238E27FC236}">
                      <a16:creationId xmlns:a16="http://schemas.microsoft.com/office/drawing/2014/main" id="{E2410444-7895-463A-8BF8-33029A6C70B1}"/>
                    </a:ext>
                  </a:extLst>
                </p:cNvPr>
                <p:cNvPicPr/>
                <p:nvPr/>
              </p:nvPicPr>
              <p:blipFill>
                <a:blip r:embed="rId893"/>
                <a:stretch>
                  <a:fillRect/>
                </a:stretch>
              </p:blipFill>
              <p:spPr>
                <a:xfrm>
                  <a:off x="5651118" y="4530279"/>
                  <a:ext cx="9108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4">
              <p14:nvContentPartPr>
                <p14:cNvPr id="361" name="Freihand 360">
                  <a:extLst>
                    <a:ext uri="{FF2B5EF4-FFF2-40B4-BE49-F238E27FC236}">
                      <a16:creationId xmlns:a16="http://schemas.microsoft.com/office/drawing/2014/main" id="{8E05CDA7-CB27-4B17-B7D6-5378C2F9D341}"/>
                    </a:ext>
                  </a:extLst>
                </p14:cNvPr>
                <p14:cNvContentPartPr/>
                <p14:nvPr/>
              </p14:nvContentPartPr>
              <p14:xfrm>
                <a:off x="5752998" y="4474119"/>
                <a:ext cx="18000" cy="118080"/>
              </p14:xfrm>
            </p:contentPart>
          </mc:Choice>
          <mc:Fallback xmlns="">
            <p:pic>
              <p:nvPicPr>
                <p:cNvPr id="361" name="Freihand 360">
                  <a:extLst>
                    <a:ext uri="{FF2B5EF4-FFF2-40B4-BE49-F238E27FC236}">
                      <a16:creationId xmlns:a16="http://schemas.microsoft.com/office/drawing/2014/main" id="{8E05CDA7-CB27-4B17-B7D6-5378C2F9D341}"/>
                    </a:ext>
                  </a:extLst>
                </p:cNvPr>
                <p:cNvPicPr/>
                <p:nvPr/>
              </p:nvPicPr>
              <p:blipFill>
                <a:blip r:embed="rId895"/>
                <a:stretch>
                  <a:fillRect/>
                </a:stretch>
              </p:blipFill>
              <p:spPr>
                <a:xfrm>
                  <a:off x="5748678" y="4469799"/>
                  <a:ext cx="2664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6">
              <p14:nvContentPartPr>
                <p14:cNvPr id="362" name="Freihand 361">
                  <a:extLst>
                    <a:ext uri="{FF2B5EF4-FFF2-40B4-BE49-F238E27FC236}">
                      <a16:creationId xmlns:a16="http://schemas.microsoft.com/office/drawing/2014/main" id="{F8E4E606-B5A2-491B-917C-58F20AF4816B}"/>
                    </a:ext>
                  </a:extLst>
                </p14:cNvPr>
                <p14:cNvContentPartPr/>
                <p14:nvPr/>
              </p14:nvContentPartPr>
              <p14:xfrm>
                <a:off x="5857758" y="4529199"/>
                <a:ext cx="360" cy="360"/>
              </p14:xfrm>
            </p:contentPart>
          </mc:Choice>
          <mc:Fallback xmlns="">
            <p:pic>
              <p:nvPicPr>
                <p:cNvPr id="362" name="Freihand 361">
                  <a:extLst>
                    <a:ext uri="{FF2B5EF4-FFF2-40B4-BE49-F238E27FC236}">
                      <a16:creationId xmlns:a16="http://schemas.microsoft.com/office/drawing/2014/main" id="{F8E4E606-B5A2-491B-917C-58F20AF4816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853438" y="452487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98">
              <p14:nvContentPartPr>
                <p14:cNvPr id="363" name="Freihand 362">
                  <a:extLst>
                    <a:ext uri="{FF2B5EF4-FFF2-40B4-BE49-F238E27FC236}">
                      <a16:creationId xmlns:a16="http://schemas.microsoft.com/office/drawing/2014/main" id="{345A195B-995D-41A8-9FD5-F41E0A51DD4A}"/>
                    </a:ext>
                  </a:extLst>
                </p14:cNvPr>
                <p14:cNvContentPartPr/>
                <p14:nvPr/>
              </p14:nvContentPartPr>
              <p14:xfrm>
                <a:off x="5787918" y="4482759"/>
                <a:ext cx="123120" cy="101880"/>
              </p14:xfrm>
            </p:contentPart>
          </mc:Choice>
          <mc:Fallback xmlns="">
            <p:pic>
              <p:nvPicPr>
                <p:cNvPr id="363" name="Freihand 362">
                  <a:extLst>
                    <a:ext uri="{FF2B5EF4-FFF2-40B4-BE49-F238E27FC236}">
                      <a16:creationId xmlns:a16="http://schemas.microsoft.com/office/drawing/2014/main" id="{345A195B-995D-41A8-9FD5-F41E0A51DD4A}"/>
                    </a:ext>
                  </a:extLst>
                </p:cNvPr>
                <p:cNvPicPr/>
                <p:nvPr/>
              </p:nvPicPr>
              <p:blipFill>
                <a:blip r:embed="rId899"/>
                <a:stretch>
                  <a:fillRect/>
                </a:stretch>
              </p:blipFill>
              <p:spPr>
                <a:xfrm>
                  <a:off x="5783598" y="4478439"/>
                  <a:ext cx="131760" cy="11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0">
              <p14:nvContentPartPr>
                <p14:cNvPr id="364" name="Freihand 363">
                  <a:extLst>
                    <a:ext uri="{FF2B5EF4-FFF2-40B4-BE49-F238E27FC236}">
                      <a16:creationId xmlns:a16="http://schemas.microsoft.com/office/drawing/2014/main" id="{D329DFFC-F809-448E-AE1D-1C785E94F444}"/>
                    </a:ext>
                  </a:extLst>
                </p14:cNvPr>
                <p14:cNvContentPartPr/>
                <p14:nvPr/>
              </p14:nvContentPartPr>
              <p14:xfrm>
                <a:off x="5936238" y="4502559"/>
                <a:ext cx="12960" cy="68760"/>
              </p14:xfrm>
            </p:contentPart>
          </mc:Choice>
          <mc:Fallback xmlns="">
            <p:pic>
              <p:nvPicPr>
                <p:cNvPr id="364" name="Freihand 363">
                  <a:extLst>
                    <a:ext uri="{FF2B5EF4-FFF2-40B4-BE49-F238E27FC236}">
                      <a16:creationId xmlns:a16="http://schemas.microsoft.com/office/drawing/2014/main" id="{D329DFFC-F809-448E-AE1D-1C785E94F444}"/>
                    </a:ext>
                  </a:extLst>
                </p:cNvPr>
                <p:cNvPicPr/>
                <p:nvPr/>
              </p:nvPicPr>
              <p:blipFill>
                <a:blip r:embed="rId901"/>
                <a:stretch>
                  <a:fillRect/>
                </a:stretch>
              </p:blipFill>
              <p:spPr>
                <a:xfrm>
                  <a:off x="5931918" y="4498239"/>
                  <a:ext cx="2160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2">
              <p14:nvContentPartPr>
                <p14:cNvPr id="365" name="Freihand 364">
                  <a:extLst>
                    <a:ext uri="{FF2B5EF4-FFF2-40B4-BE49-F238E27FC236}">
                      <a16:creationId xmlns:a16="http://schemas.microsoft.com/office/drawing/2014/main" id="{C6C5512C-9759-400B-8366-75F4E767D152}"/>
                    </a:ext>
                  </a:extLst>
                </p14:cNvPr>
                <p14:cNvContentPartPr/>
                <p14:nvPr/>
              </p14:nvContentPartPr>
              <p14:xfrm>
                <a:off x="5859198" y="4482759"/>
                <a:ext cx="158760" cy="85680"/>
              </p14:xfrm>
            </p:contentPart>
          </mc:Choice>
          <mc:Fallback xmlns="">
            <p:pic>
              <p:nvPicPr>
                <p:cNvPr id="365" name="Freihand 364">
                  <a:extLst>
                    <a:ext uri="{FF2B5EF4-FFF2-40B4-BE49-F238E27FC236}">
                      <a16:creationId xmlns:a16="http://schemas.microsoft.com/office/drawing/2014/main" id="{C6C5512C-9759-400B-8366-75F4E767D152}"/>
                    </a:ext>
                  </a:extLst>
                </p:cNvPr>
                <p:cNvPicPr/>
                <p:nvPr/>
              </p:nvPicPr>
              <p:blipFill>
                <a:blip r:embed="rId903"/>
                <a:stretch>
                  <a:fillRect/>
                </a:stretch>
              </p:blipFill>
              <p:spPr>
                <a:xfrm>
                  <a:off x="5854878" y="4478439"/>
                  <a:ext cx="1674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4">
              <p14:nvContentPartPr>
                <p14:cNvPr id="366" name="Freihand 365">
                  <a:extLst>
                    <a:ext uri="{FF2B5EF4-FFF2-40B4-BE49-F238E27FC236}">
                      <a16:creationId xmlns:a16="http://schemas.microsoft.com/office/drawing/2014/main" id="{C0E77BAB-0668-48BE-A4D7-36C9DEC8807C}"/>
                    </a:ext>
                  </a:extLst>
                </p14:cNvPr>
                <p14:cNvContentPartPr/>
                <p14:nvPr/>
              </p14:nvContentPartPr>
              <p14:xfrm>
                <a:off x="5936238" y="4450719"/>
                <a:ext cx="136800" cy="67680"/>
              </p14:xfrm>
            </p:contentPart>
          </mc:Choice>
          <mc:Fallback xmlns="">
            <p:pic>
              <p:nvPicPr>
                <p:cNvPr id="366" name="Freihand 365">
                  <a:extLst>
                    <a:ext uri="{FF2B5EF4-FFF2-40B4-BE49-F238E27FC236}">
                      <a16:creationId xmlns:a16="http://schemas.microsoft.com/office/drawing/2014/main" id="{C0E77BAB-0668-48BE-A4D7-36C9DEC8807C}"/>
                    </a:ext>
                  </a:extLst>
                </p:cNvPr>
                <p:cNvPicPr/>
                <p:nvPr/>
              </p:nvPicPr>
              <p:blipFill>
                <a:blip r:embed="rId905"/>
                <a:stretch>
                  <a:fillRect/>
                </a:stretch>
              </p:blipFill>
              <p:spPr>
                <a:xfrm>
                  <a:off x="5931918" y="4446399"/>
                  <a:ext cx="14544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6">
              <p14:nvContentPartPr>
                <p14:cNvPr id="368" name="Freihand 367">
                  <a:extLst>
                    <a:ext uri="{FF2B5EF4-FFF2-40B4-BE49-F238E27FC236}">
                      <a16:creationId xmlns:a16="http://schemas.microsoft.com/office/drawing/2014/main" id="{A17301B5-8994-4BB5-A45C-AC1EE76E90AA}"/>
                    </a:ext>
                  </a:extLst>
                </p14:cNvPr>
                <p14:cNvContentPartPr/>
                <p14:nvPr/>
              </p14:nvContentPartPr>
              <p14:xfrm>
                <a:off x="6080238" y="4446399"/>
                <a:ext cx="63360" cy="111240"/>
              </p14:xfrm>
            </p:contentPart>
          </mc:Choice>
          <mc:Fallback xmlns="">
            <p:pic>
              <p:nvPicPr>
                <p:cNvPr id="368" name="Freihand 367">
                  <a:extLst>
                    <a:ext uri="{FF2B5EF4-FFF2-40B4-BE49-F238E27FC236}">
                      <a16:creationId xmlns:a16="http://schemas.microsoft.com/office/drawing/2014/main" id="{A17301B5-8994-4BB5-A45C-AC1EE76E90AA}"/>
                    </a:ext>
                  </a:extLst>
                </p:cNvPr>
                <p:cNvPicPr/>
                <p:nvPr/>
              </p:nvPicPr>
              <p:blipFill>
                <a:blip r:embed="rId907"/>
                <a:stretch>
                  <a:fillRect/>
                </a:stretch>
              </p:blipFill>
              <p:spPr>
                <a:xfrm>
                  <a:off x="6075918" y="4442079"/>
                  <a:ext cx="7200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8">
              <p14:nvContentPartPr>
                <p14:cNvPr id="369" name="Freihand 368">
                  <a:extLst>
                    <a:ext uri="{FF2B5EF4-FFF2-40B4-BE49-F238E27FC236}">
                      <a16:creationId xmlns:a16="http://schemas.microsoft.com/office/drawing/2014/main" id="{0F41ABB5-9928-4DFA-B9B9-73528E4569FA}"/>
                    </a:ext>
                  </a:extLst>
                </p14:cNvPr>
                <p14:cNvContentPartPr/>
                <p14:nvPr/>
              </p14:nvContentPartPr>
              <p14:xfrm>
                <a:off x="6150078" y="4471239"/>
                <a:ext cx="70200" cy="51840"/>
              </p14:xfrm>
            </p:contentPart>
          </mc:Choice>
          <mc:Fallback xmlns="">
            <p:pic>
              <p:nvPicPr>
                <p:cNvPr id="369" name="Freihand 368">
                  <a:extLst>
                    <a:ext uri="{FF2B5EF4-FFF2-40B4-BE49-F238E27FC236}">
                      <a16:creationId xmlns:a16="http://schemas.microsoft.com/office/drawing/2014/main" id="{0F41ABB5-9928-4DFA-B9B9-73528E4569FA}"/>
                    </a:ext>
                  </a:extLst>
                </p:cNvPr>
                <p:cNvPicPr/>
                <p:nvPr/>
              </p:nvPicPr>
              <p:blipFill>
                <a:blip r:embed="rId909"/>
                <a:stretch>
                  <a:fillRect/>
                </a:stretch>
              </p:blipFill>
              <p:spPr>
                <a:xfrm>
                  <a:off x="6145758" y="4466919"/>
                  <a:ext cx="7884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0">
              <p14:nvContentPartPr>
                <p14:cNvPr id="370" name="Freihand 369">
                  <a:extLst>
                    <a:ext uri="{FF2B5EF4-FFF2-40B4-BE49-F238E27FC236}">
                      <a16:creationId xmlns:a16="http://schemas.microsoft.com/office/drawing/2014/main" id="{CEDFC02A-1CB6-4F18-B5E7-D587F64E29E2}"/>
                    </a:ext>
                  </a:extLst>
                </p14:cNvPr>
                <p14:cNvContentPartPr/>
                <p14:nvPr/>
              </p14:nvContentPartPr>
              <p14:xfrm>
                <a:off x="6219558" y="4475199"/>
                <a:ext cx="69120" cy="44280"/>
              </p14:xfrm>
            </p:contentPart>
          </mc:Choice>
          <mc:Fallback xmlns="">
            <p:pic>
              <p:nvPicPr>
                <p:cNvPr id="370" name="Freihand 369">
                  <a:extLst>
                    <a:ext uri="{FF2B5EF4-FFF2-40B4-BE49-F238E27FC236}">
                      <a16:creationId xmlns:a16="http://schemas.microsoft.com/office/drawing/2014/main" id="{CEDFC02A-1CB6-4F18-B5E7-D587F64E29E2}"/>
                    </a:ext>
                  </a:extLst>
                </p:cNvPr>
                <p:cNvPicPr/>
                <p:nvPr/>
              </p:nvPicPr>
              <p:blipFill>
                <a:blip r:embed="rId911"/>
                <a:stretch>
                  <a:fillRect/>
                </a:stretch>
              </p:blipFill>
              <p:spPr>
                <a:xfrm>
                  <a:off x="6215238" y="4470879"/>
                  <a:ext cx="7776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2">
              <p14:nvContentPartPr>
                <p14:cNvPr id="371" name="Freihand 370">
                  <a:extLst>
                    <a:ext uri="{FF2B5EF4-FFF2-40B4-BE49-F238E27FC236}">
                      <a16:creationId xmlns:a16="http://schemas.microsoft.com/office/drawing/2014/main" id="{8A333387-36EF-4A45-822E-64D07F74E172}"/>
                    </a:ext>
                  </a:extLst>
                </p14:cNvPr>
                <p14:cNvContentPartPr/>
                <p14:nvPr/>
              </p14:nvContentPartPr>
              <p14:xfrm>
                <a:off x="6321438" y="4469799"/>
                <a:ext cx="15120" cy="52920"/>
              </p14:xfrm>
            </p:contentPart>
          </mc:Choice>
          <mc:Fallback xmlns="">
            <p:pic>
              <p:nvPicPr>
                <p:cNvPr id="371" name="Freihand 370">
                  <a:extLst>
                    <a:ext uri="{FF2B5EF4-FFF2-40B4-BE49-F238E27FC236}">
                      <a16:creationId xmlns:a16="http://schemas.microsoft.com/office/drawing/2014/main" id="{8A333387-36EF-4A45-822E-64D07F74E172}"/>
                    </a:ext>
                  </a:extLst>
                </p:cNvPr>
                <p:cNvPicPr/>
                <p:nvPr/>
              </p:nvPicPr>
              <p:blipFill>
                <a:blip r:embed="rId913"/>
                <a:stretch>
                  <a:fillRect/>
                </a:stretch>
              </p:blipFill>
              <p:spPr>
                <a:xfrm>
                  <a:off x="6317118" y="4465479"/>
                  <a:ext cx="23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4">
              <p14:nvContentPartPr>
                <p14:cNvPr id="372" name="Freihand 371">
                  <a:extLst>
                    <a:ext uri="{FF2B5EF4-FFF2-40B4-BE49-F238E27FC236}">
                      <a16:creationId xmlns:a16="http://schemas.microsoft.com/office/drawing/2014/main" id="{B708FB55-D3C2-414C-8D92-C011A62EBAD6}"/>
                    </a:ext>
                  </a:extLst>
                </p14:cNvPr>
                <p14:cNvContentPartPr/>
                <p14:nvPr/>
              </p14:nvContentPartPr>
              <p14:xfrm>
                <a:off x="6361398" y="4431999"/>
                <a:ext cx="77040" cy="83880"/>
              </p14:xfrm>
            </p:contentPart>
          </mc:Choice>
          <mc:Fallback xmlns="">
            <p:pic>
              <p:nvPicPr>
                <p:cNvPr id="372" name="Freihand 371">
                  <a:extLst>
                    <a:ext uri="{FF2B5EF4-FFF2-40B4-BE49-F238E27FC236}">
                      <a16:creationId xmlns:a16="http://schemas.microsoft.com/office/drawing/2014/main" id="{B708FB55-D3C2-414C-8D92-C011A62EBAD6}"/>
                    </a:ext>
                  </a:extLst>
                </p:cNvPr>
                <p:cNvPicPr/>
                <p:nvPr/>
              </p:nvPicPr>
              <p:blipFill>
                <a:blip r:embed="rId915"/>
                <a:stretch>
                  <a:fillRect/>
                </a:stretch>
              </p:blipFill>
              <p:spPr>
                <a:xfrm>
                  <a:off x="6357078" y="4427679"/>
                  <a:ext cx="8568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6">
              <p14:nvContentPartPr>
                <p14:cNvPr id="373" name="Freihand 372">
                  <a:extLst>
                    <a:ext uri="{FF2B5EF4-FFF2-40B4-BE49-F238E27FC236}">
                      <a16:creationId xmlns:a16="http://schemas.microsoft.com/office/drawing/2014/main" id="{FE8D1319-1FD2-4EFE-B137-38D8D2BBFC28}"/>
                    </a:ext>
                  </a:extLst>
                </p14:cNvPr>
                <p14:cNvContentPartPr/>
                <p14:nvPr/>
              </p14:nvContentPartPr>
              <p14:xfrm>
                <a:off x="6362118" y="4414719"/>
                <a:ext cx="104760" cy="133560"/>
              </p14:xfrm>
            </p:contentPart>
          </mc:Choice>
          <mc:Fallback xmlns="">
            <p:pic>
              <p:nvPicPr>
                <p:cNvPr id="373" name="Freihand 372">
                  <a:extLst>
                    <a:ext uri="{FF2B5EF4-FFF2-40B4-BE49-F238E27FC236}">
                      <a16:creationId xmlns:a16="http://schemas.microsoft.com/office/drawing/2014/main" id="{FE8D1319-1FD2-4EFE-B137-38D8D2BBFC28}"/>
                    </a:ext>
                  </a:extLst>
                </p:cNvPr>
                <p:cNvPicPr/>
                <p:nvPr/>
              </p:nvPicPr>
              <p:blipFill>
                <a:blip r:embed="rId917"/>
                <a:stretch>
                  <a:fillRect/>
                </a:stretch>
              </p:blipFill>
              <p:spPr>
                <a:xfrm>
                  <a:off x="6357798" y="4410399"/>
                  <a:ext cx="11340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18">
              <p14:nvContentPartPr>
                <p14:cNvPr id="353" name="Freihand 352">
                  <a:extLst>
                    <a:ext uri="{FF2B5EF4-FFF2-40B4-BE49-F238E27FC236}">
                      <a16:creationId xmlns:a16="http://schemas.microsoft.com/office/drawing/2014/main" id="{1DDE43FB-6368-4E40-9818-0209422AAC86}"/>
                    </a:ext>
                  </a:extLst>
                </p14:cNvPr>
                <p14:cNvContentPartPr/>
                <p14:nvPr/>
              </p14:nvContentPartPr>
              <p14:xfrm>
                <a:off x="4966758" y="4878759"/>
                <a:ext cx="94680" cy="98640"/>
              </p14:xfrm>
            </p:contentPart>
          </mc:Choice>
          <mc:Fallback xmlns="">
            <p:pic>
              <p:nvPicPr>
                <p:cNvPr id="353" name="Freihand 352">
                  <a:extLst>
                    <a:ext uri="{FF2B5EF4-FFF2-40B4-BE49-F238E27FC236}">
                      <a16:creationId xmlns:a16="http://schemas.microsoft.com/office/drawing/2014/main" id="{1DDE43FB-6368-4E40-9818-0209422AAC86}"/>
                    </a:ext>
                  </a:extLst>
                </p:cNvPr>
                <p:cNvPicPr/>
                <p:nvPr/>
              </p:nvPicPr>
              <p:blipFill>
                <a:blip r:embed="rId919"/>
                <a:stretch>
                  <a:fillRect/>
                </a:stretch>
              </p:blipFill>
              <p:spPr>
                <a:xfrm>
                  <a:off x="4962438" y="4874439"/>
                  <a:ext cx="10332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0">
              <p14:nvContentPartPr>
                <p14:cNvPr id="354" name="Freihand 353">
                  <a:extLst>
                    <a:ext uri="{FF2B5EF4-FFF2-40B4-BE49-F238E27FC236}">
                      <a16:creationId xmlns:a16="http://schemas.microsoft.com/office/drawing/2014/main" id="{0CC31F32-FF07-4B39-82DF-20CA7C865D05}"/>
                    </a:ext>
                  </a:extLst>
                </p14:cNvPr>
                <p14:cNvContentPartPr/>
                <p14:nvPr/>
              </p14:nvContentPartPr>
              <p14:xfrm>
                <a:off x="5014638" y="4923039"/>
                <a:ext cx="38880" cy="108360"/>
              </p14:xfrm>
            </p:contentPart>
          </mc:Choice>
          <mc:Fallback xmlns="">
            <p:pic>
              <p:nvPicPr>
                <p:cNvPr id="354" name="Freihand 353">
                  <a:extLst>
                    <a:ext uri="{FF2B5EF4-FFF2-40B4-BE49-F238E27FC236}">
                      <a16:creationId xmlns:a16="http://schemas.microsoft.com/office/drawing/2014/main" id="{0CC31F32-FF07-4B39-82DF-20CA7C865D05}"/>
                    </a:ext>
                  </a:extLst>
                </p:cNvPr>
                <p:cNvPicPr/>
                <p:nvPr/>
              </p:nvPicPr>
              <p:blipFill>
                <a:blip r:embed="rId921"/>
                <a:stretch>
                  <a:fillRect/>
                </a:stretch>
              </p:blipFill>
              <p:spPr>
                <a:xfrm>
                  <a:off x="5010318" y="4918719"/>
                  <a:ext cx="4752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2">
              <p14:nvContentPartPr>
                <p14:cNvPr id="355" name="Freihand 354">
                  <a:extLst>
                    <a:ext uri="{FF2B5EF4-FFF2-40B4-BE49-F238E27FC236}">
                      <a16:creationId xmlns:a16="http://schemas.microsoft.com/office/drawing/2014/main" id="{E5069C03-A9C6-4E97-846E-E87BD1F922CA}"/>
                    </a:ext>
                  </a:extLst>
                </p14:cNvPr>
                <p14:cNvContentPartPr/>
                <p14:nvPr/>
              </p14:nvContentPartPr>
              <p14:xfrm>
                <a:off x="5074398" y="4900719"/>
                <a:ext cx="91440" cy="112680"/>
              </p14:xfrm>
            </p:contentPart>
          </mc:Choice>
          <mc:Fallback xmlns="">
            <p:pic>
              <p:nvPicPr>
                <p:cNvPr id="355" name="Freihand 354">
                  <a:extLst>
                    <a:ext uri="{FF2B5EF4-FFF2-40B4-BE49-F238E27FC236}">
                      <a16:creationId xmlns:a16="http://schemas.microsoft.com/office/drawing/2014/main" id="{E5069C03-A9C6-4E97-846E-E87BD1F922CA}"/>
                    </a:ext>
                  </a:extLst>
                </p:cNvPr>
                <p:cNvPicPr/>
                <p:nvPr/>
              </p:nvPicPr>
              <p:blipFill>
                <a:blip r:embed="rId923"/>
                <a:stretch>
                  <a:fillRect/>
                </a:stretch>
              </p:blipFill>
              <p:spPr>
                <a:xfrm>
                  <a:off x="5070078" y="4896399"/>
                  <a:ext cx="1000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4">
              <p14:nvContentPartPr>
                <p14:cNvPr id="356" name="Freihand 355">
                  <a:extLst>
                    <a:ext uri="{FF2B5EF4-FFF2-40B4-BE49-F238E27FC236}">
                      <a16:creationId xmlns:a16="http://schemas.microsoft.com/office/drawing/2014/main" id="{FCF994BB-BB61-47DB-93DC-4013F8141FFA}"/>
                    </a:ext>
                  </a:extLst>
                </p14:cNvPr>
                <p14:cNvContentPartPr/>
                <p14:nvPr/>
              </p14:nvContentPartPr>
              <p14:xfrm>
                <a:off x="5220558" y="4915479"/>
                <a:ext cx="84960" cy="74520"/>
              </p14:xfrm>
            </p:contentPart>
          </mc:Choice>
          <mc:Fallback xmlns="">
            <p:pic>
              <p:nvPicPr>
                <p:cNvPr id="356" name="Freihand 355">
                  <a:extLst>
                    <a:ext uri="{FF2B5EF4-FFF2-40B4-BE49-F238E27FC236}">
                      <a16:creationId xmlns:a16="http://schemas.microsoft.com/office/drawing/2014/main" id="{FCF994BB-BB61-47DB-93DC-4013F8141FFA}"/>
                    </a:ext>
                  </a:extLst>
                </p:cNvPr>
                <p:cNvPicPr/>
                <p:nvPr/>
              </p:nvPicPr>
              <p:blipFill>
                <a:blip r:embed="rId925"/>
                <a:stretch>
                  <a:fillRect/>
                </a:stretch>
              </p:blipFill>
              <p:spPr>
                <a:xfrm>
                  <a:off x="5216238" y="4911159"/>
                  <a:ext cx="93600" cy="83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6">
              <p14:nvContentPartPr>
                <p14:cNvPr id="375" name="Freihand 374">
                  <a:extLst>
                    <a:ext uri="{FF2B5EF4-FFF2-40B4-BE49-F238E27FC236}">
                      <a16:creationId xmlns:a16="http://schemas.microsoft.com/office/drawing/2014/main" id="{0C79AF72-E447-46F7-A423-D8CAFC73BBA5}"/>
                    </a:ext>
                  </a:extLst>
                </p14:cNvPr>
                <p14:cNvContentPartPr/>
                <p14:nvPr/>
              </p14:nvContentPartPr>
              <p14:xfrm>
                <a:off x="4771278" y="5063439"/>
                <a:ext cx="190440" cy="60480"/>
              </p14:xfrm>
            </p:contentPart>
          </mc:Choice>
          <mc:Fallback xmlns="">
            <p:pic>
              <p:nvPicPr>
                <p:cNvPr id="375" name="Freihand 374">
                  <a:extLst>
                    <a:ext uri="{FF2B5EF4-FFF2-40B4-BE49-F238E27FC236}">
                      <a16:creationId xmlns:a16="http://schemas.microsoft.com/office/drawing/2014/main" id="{0C79AF72-E447-46F7-A423-D8CAFC73BBA5}"/>
                    </a:ext>
                  </a:extLst>
                </p:cNvPr>
                <p:cNvPicPr/>
                <p:nvPr/>
              </p:nvPicPr>
              <p:blipFill>
                <a:blip r:embed="rId927"/>
                <a:stretch>
                  <a:fillRect/>
                </a:stretch>
              </p:blipFill>
              <p:spPr>
                <a:xfrm>
                  <a:off x="4766958" y="5059119"/>
                  <a:ext cx="19908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8">
              <p14:nvContentPartPr>
                <p14:cNvPr id="377" name="Freihand 376">
                  <a:extLst>
                    <a:ext uri="{FF2B5EF4-FFF2-40B4-BE49-F238E27FC236}">
                      <a16:creationId xmlns:a16="http://schemas.microsoft.com/office/drawing/2014/main" id="{5C51BE19-B79D-4224-BD5A-5613039FEF75}"/>
                    </a:ext>
                  </a:extLst>
                </p14:cNvPr>
                <p14:cNvContentPartPr/>
                <p14:nvPr/>
              </p14:nvContentPartPr>
              <p14:xfrm>
                <a:off x="4037958" y="5183319"/>
                <a:ext cx="5040" cy="360"/>
              </p14:xfrm>
            </p:contentPart>
          </mc:Choice>
          <mc:Fallback xmlns="">
            <p:pic>
              <p:nvPicPr>
                <p:cNvPr id="377" name="Freihand 376">
                  <a:extLst>
                    <a:ext uri="{FF2B5EF4-FFF2-40B4-BE49-F238E27FC236}">
                      <a16:creationId xmlns:a16="http://schemas.microsoft.com/office/drawing/2014/main" id="{5C51BE19-B79D-4224-BD5A-5613039FEF75}"/>
                    </a:ext>
                  </a:extLst>
                </p:cNvPr>
                <p:cNvPicPr/>
                <p:nvPr/>
              </p:nvPicPr>
              <p:blipFill>
                <a:blip r:embed="rId929"/>
                <a:stretch>
                  <a:fillRect/>
                </a:stretch>
              </p:blipFill>
              <p:spPr>
                <a:xfrm>
                  <a:off x="4033638" y="5178999"/>
                  <a:ext cx="136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0">
              <p14:nvContentPartPr>
                <p14:cNvPr id="378" name="Freihand 377">
                  <a:extLst>
                    <a:ext uri="{FF2B5EF4-FFF2-40B4-BE49-F238E27FC236}">
                      <a16:creationId xmlns:a16="http://schemas.microsoft.com/office/drawing/2014/main" id="{4CEC9C23-0140-4ADC-9A89-D8108709A3ED}"/>
                    </a:ext>
                  </a:extLst>
                </p14:cNvPr>
                <p14:cNvContentPartPr/>
                <p14:nvPr/>
              </p14:nvContentPartPr>
              <p14:xfrm>
                <a:off x="3968478" y="5161359"/>
                <a:ext cx="82800" cy="84240"/>
              </p14:xfrm>
            </p:contentPart>
          </mc:Choice>
          <mc:Fallback xmlns="">
            <p:pic>
              <p:nvPicPr>
                <p:cNvPr id="378" name="Freihand 377">
                  <a:extLst>
                    <a:ext uri="{FF2B5EF4-FFF2-40B4-BE49-F238E27FC236}">
                      <a16:creationId xmlns:a16="http://schemas.microsoft.com/office/drawing/2014/main" id="{4CEC9C23-0140-4ADC-9A89-D8108709A3ED}"/>
                    </a:ext>
                  </a:extLst>
                </p:cNvPr>
                <p:cNvPicPr/>
                <p:nvPr/>
              </p:nvPicPr>
              <p:blipFill>
                <a:blip r:embed="rId931"/>
                <a:stretch>
                  <a:fillRect/>
                </a:stretch>
              </p:blipFill>
              <p:spPr>
                <a:xfrm>
                  <a:off x="3964158" y="5157039"/>
                  <a:ext cx="91440" cy="92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2">
              <p14:nvContentPartPr>
                <p14:cNvPr id="379" name="Freihand 378">
                  <a:extLst>
                    <a:ext uri="{FF2B5EF4-FFF2-40B4-BE49-F238E27FC236}">
                      <a16:creationId xmlns:a16="http://schemas.microsoft.com/office/drawing/2014/main" id="{B698A531-3409-4F6D-B101-9F0F00ECF0D5}"/>
                    </a:ext>
                  </a:extLst>
                </p14:cNvPr>
                <p14:cNvContentPartPr/>
                <p14:nvPr/>
              </p14:nvContentPartPr>
              <p14:xfrm>
                <a:off x="4082598" y="5177559"/>
                <a:ext cx="188280" cy="48600"/>
              </p14:xfrm>
            </p:contentPart>
          </mc:Choice>
          <mc:Fallback xmlns="">
            <p:pic>
              <p:nvPicPr>
                <p:cNvPr id="379" name="Freihand 378">
                  <a:extLst>
                    <a:ext uri="{FF2B5EF4-FFF2-40B4-BE49-F238E27FC236}">
                      <a16:creationId xmlns:a16="http://schemas.microsoft.com/office/drawing/2014/main" id="{B698A531-3409-4F6D-B101-9F0F00ECF0D5}"/>
                    </a:ext>
                  </a:extLst>
                </p:cNvPr>
                <p:cNvPicPr/>
                <p:nvPr/>
              </p:nvPicPr>
              <p:blipFill>
                <a:blip r:embed="rId933"/>
                <a:stretch>
                  <a:fillRect/>
                </a:stretch>
              </p:blipFill>
              <p:spPr>
                <a:xfrm>
                  <a:off x="4078278" y="5173239"/>
                  <a:ext cx="1969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4">
              <p14:nvContentPartPr>
                <p14:cNvPr id="380" name="Freihand 379">
                  <a:extLst>
                    <a:ext uri="{FF2B5EF4-FFF2-40B4-BE49-F238E27FC236}">
                      <a16:creationId xmlns:a16="http://schemas.microsoft.com/office/drawing/2014/main" id="{D71C6F8E-DC25-4CA4-8EB1-70FBA9A3B7BA}"/>
                    </a:ext>
                  </a:extLst>
                </p14:cNvPr>
                <p14:cNvContentPartPr/>
                <p14:nvPr/>
              </p14:nvContentPartPr>
              <p14:xfrm>
                <a:off x="4294638" y="5188719"/>
                <a:ext cx="65880" cy="36720"/>
              </p14:xfrm>
            </p:contentPart>
          </mc:Choice>
          <mc:Fallback xmlns="">
            <p:pic>
              <p:nvPicPr>
                <p:cNvPr id="380" name="Freihand 379">
                  <a:extLst>
                    <a:ext uri="{FF2B5EF4-FFF2-40B4-BE49-F238E27FC236}">
                      <a16:creationId xmlns:a16="http://schemas.microsoft.com/office/drawing/2014/main" id="{D71C6F8E-DC25-4CA4-8EB1-70FBA9A3B7BA}"/>
                    </a:ext>
                  </a:extLst>
                </p:cNvPr>
                <p:cNvPicPr/>
                <p:nvPr/>
              </p:nvPicPr>
              <p:blipFill>
                <a:blip r:embed="rId935"/>
                <a:stretch>
                  <a:fillRect/>
                </a:stretch>
              </p:blipFill>
              <p:spPr>
                <a:xfrm>
                  <a:off x="4290318" y="5184399"/>
                  <a:ext cx="74520" cy="4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6">
              <p14:nvContentPartPr>
                <p14:cNvPr id="381" name="Freihand 380">
                  <a:extLst>
                    <a:ext uri="{FF2B5EF4-FFF2-40B4-BE49-F238E27FC236}">
                      <a16:creationId xmlns:a16="http://schemas.microsoft.com/office/drawing/2014/main" id="{4B735DAB-0286-42FD-9F5C-BD365B606F90}"/>
                    </a:ext>
                  </a:extLst>
                </p14:cNvPr>
                <p14:cNvContentPartPr/>
                <p14:nvPr/>
              </p14:nvContentPartPr>
              <p14:xfrm>
                <a:off x="4361238" y="5156679"/>
                <a:ext cx="11520" cy="5040"/>
              </p14:xfrm>
            </p:contentPart>
          </mc:Choice>
          <mc:Fallback xmlns="">
            <p:pic>
              <p:nvPicPr>
                <p:cNvPr id="381" name="Freihand 380">
                  <a:extLst>
                    <a:ext uri="{FF2B5EF4-FFF2-40B4-BE49-F238E27FC236}">
                      <a16:creationId xmlns:a16="http://schemas.microsoft.com/office/drawing/2014/main" id="{4B735DAB-0286-42FD-9F5C-BD365B606F90}"/>
                    </a:ext>
                  </a:extLst>
                </p:cNvPr>
                <p:cNvPicPr/>
                <p:nvPr/>
              </p:nvPicPr>
              <p:blipFill>
                <a:blip r:embed="rId937"/>
                <a:stretch>
                  <a:fillRect/>
                </a:stretch>
              </p:blipFill>
              <p:spPr>
                <a:xfrm>
                  <a:off x="4356918" y="5152359"/>
                  <a:ext cx="20160" cy="1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38">
              <p14:nvContentPartPr>
                <p14:cNvPr id="382" name="Freihand 381">
                  <a:extLst>
                    <a:ext uri="{FF2B5EF4-FFF2-40B4-BE49-F238E27FC236}">
                      <a16:creationId xmlns:a16="http://schemas.microsoft.com/office/drawing/2014/main" id="{C4C320D9-1B03-4BF1-860A-C8609592CEE3}"/>
                    </a:ext>
                  </a:extLst>
                </p14:cNvPr>
                <p14:cNvContentPartPr/>
                <p14:nvPr/>
              </p14:nvContentPartPr>
              <p14:xfrm>
                <a:off x="4388598" y="5115279"/>
                <a:ext cx="181080" cy="101520"/>
              </p14:xfrm>
            </p:contentPart>
          </mc:Choice>
          <mc:Fallback xmlns="">
            <p:pic>
              <p:nvPicPr>
                <p:cNvPr id="382" name="Freihand 381">
                  <a:extLst>
                    <a:ext uri="{FF2B5EF4-FFF2-40B4-BE49-F238E27FC236}">
                      <a16:creationId xmlns:a16="http://schemas.microsoft.com/office/drawing/2014/main" id="{C4C320D9-1B03-4BF1-860A-C8609592CEE3}"/>
                    </a:ext>
                  </a:extLst>
                </p:cNvPr>
                <p:cNvPicPr/>
                <p:nvPr/>
              </p:nvPicPr>
              <p:blipFill>
                <a:blip r:embed="rId939"/>
                <a:stretch>
                  <a:fillRect/>
                </a:stretch>
              </p:blipFill>
              <p:spPr>
                <a:xfrm>
                  <a:off x="4384278" y="5110959"/>
                  <a:ext cx="18972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0">
              <p14:nvContentPartPr>
                <p14:cNvPr id="383" name="Freihand 382">
                  <a:extLst>
                    <a:ext uri="{FF2B5EF4-FFF2-40B4-BE49-F238E27FC236}">
                      <a16:creationId xmlns:a16="http://schemas.microsoft.com/office/drawing/2014/main" id="{9D6C72A7-47FA-44F5-B0B8-B6FA34DD4514}"/>
                    </a:ext>
                  </a:extLst>
                </p14:cNvPr>
                <p14:cNvContentPartPr/>
                <p14:nvPr/>
              </p14:nvContentPartPr>
              <p14:xfrm>
                <a:off x="4602438" y="5121399"/>
                <a:ext cx="106560" cy="97920"/>
              </p14:xfrm>
            </p:contentPart>
          </mc:Choice>
          <mc:Fallback xmlns="">
            <p:pic>
              <p:nvPicPr>
                <p:cNvPr id="383" name="Freihand 382">
                  <a:extLst>
                    <a:ext uri="{FF2B5EF4-FFF2-40B4-BE49-F238E27FC236}">
                      <a16:creationId xmlns:a16="http://schemas.microsoft.com/office/drawing/2014/main" id="{9D6C72A7-47FA-44F5-B0B8-B6FA34DD4514}"/>
                    </a:ext>
                  </a:extLst>
                </p:cNvPr>
                <p:cNvPicPr/>
                <p:nvPr/>
              </p:nvPicPr>
              <p:blipFill>
                <a:blip r:embed="rId941"/>
                <a:stretch>
                  <a:fillRect/>
                </a:stretch>
              </p:blipFill>
              <p:spPr>
                <a:xfrm>
                  <a:off x="4598118" y="5117079"/>
                  <a:ext cx="1152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2">
              <p14:nvContentPartPr>
                <p14:cNvPr id="384" name="Freihand 383">
                  <a:extLst>
                    <a:ext uri="{FF2B5EF4-FFF2-40B4-BE49-F238E27FC236}">
                      <a16:creationId xmlns:a16="http://schemas.microsoft.com/office/drawing/2014/main" id="{222AB2FD-D475-4C2B-8D95-1F640E5CD31D}"/>
                    </a:ext>
                  </a:extLst>
                </p14:cNvPr>
                <p14:cNvContentPartPr/>
                <p14:nvPr/>
              </p14:nvContentPartPr>
              <p14:xfrm>
                <a:off x="4765878" y="5159559"/>
                <a:ext cx="10800" cy="48600"/>
              </p14:xfrm>
            </p:contentPart>
          </mc:Choice>
          <mc:Fallback xmlns="">
            <p:pic>
              <p:nvPicPr>
                <p:cNvPr id="384" name="Freihand 383">
                  <a:extLst>
                    <a:ext uri="{FF2B5EF4-FFF2-40B4-BE49-F238E27FC236}">
                      <a16:creationId xmlns:a16="http://schemas.microsoft.com/office/drawing/2014/main" id="{222AB2FD-D475-4C2B-8D95-1F640E5CD31D}"/>
                    </a:ext>
                  </a:extLst>
                </p:cNvPr>
                <p:cNvPicPr/>
                <p:nvPr/>
              </p:nvPicPr>
              <p:blipFill>
                <a:blip r:embed="rId943"/>
                <a:stretch>
                  <a:fillRect/>
                </a:stretch>
              </p:blipFill>
              <p:spPr>
                <a:xfrm>
                  <a:off x="4761558" y="5155239"/>
                  <a:ext cx="1944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4">
              <p14:nvContentPartPr>
                <p14:cNvPr id="385" name="Freihand 384">
                  <a:extLst>
                    <a:ext uri="{FF2B5EF4-FFF2-40B4-BE49-F238E27FC236}">
                      <a16:creationId xmlns:a16="http://schemas.microsoft.com/office/drawing/2014/main" id="{2FAACD38-8B8F-45A9-BB94-377BF2734B1D}"/>
                    </a:ext>
                  </a:extLst>
                </p14:cNvPr>
                <p14:cNvContentPartPr/>
                <p14:nvPr/>
              </p14:nvContentPartPr>
              <p14:xfrm>
                <a:off x="4689918" y="5132559"/>
                <a:ext cx="107280" cy="82800"/>
              </p14:xfrm>
            </p:contentPart>
          </mc:Choice>
          <mc:Fallback xmlns="">
            <p:pic>
              <p:nvPicPr>
                <p:cNvPr id="385" name="Freihand 384">
                  <a:extLst>
                    <a:ext uri="{FF2B5EF4-FFF2-40B4-BE49-F238E27FC236}">
                      <a16:creationId xmlns:a16="http://schemas.microsoft.com/office/drawing/2014/main" id="{2FAACD38-8B8F-45A9-BB94-377BF2734B1D}"/>
                    </a:ext>
                  </a:extLst>
                </p:cNvPr>
                <p:cNvPicPr/>
                <p:nvPr/>
              </p:nvPicPr>
              <p:blipFill>
                <a:blip r:embed="rId945"/>
                <a:stretch>
                  <a:fillRect/>
                </a:stretch>
              </p:blipFill>
              <p:spPr>
                <a:xfrm>
                  <a:off x="4685598" y="5128239"/>
                  <a:ext cx="1159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6">
              <p14:nvContentPartPr>
                <p14:cNvPr id="386" name="Freihand 385">
                  <a:extLst>
                    <a:ext uri="{FF2B5EF4-FFF2-40B4-BE49-F238E27FC236}">
                      <a16:creationId xmlns:a16="http://schemas.microsoft.com/office/drawing/2014/main" id="{E5CD2899-ABEA-46BC-900A-7C27327F9F77}"/>
                    </a:ext>
                  </a:extLst>
                </p14:cNvPr>
                <p14:cNvContentPartPr/>
                <p14:nvPr/>
              </p14:nvContentPartPr>
              <p14:xfrm>
                <a:off x="4754718" y="5106999"/>
                <a:ext cx="117720" cy="109800"/>
              </p14:xfrm>
            </p:contentPart>
          </mc:Choice>
          <mc:Fallback xmlns="">
            <p:pic>
              <p:nvPicPr>
                <p:cNvPr id="386" name="Freihand 385">
                  <a:extLst>
                    <a:ext uri="{FF2B5EF4-FFF2-40B4-BE49-F238E27FC236}">
                      <a16:creationId xmlns:a16="http://schemas.microsoft.com/office/drawing/2014/main" id="{E5CD2899-ABEA-46BC-900A-7C27327F9F77}"/>
                    </a:ext>
                  </a:extLst>
                </p:cNvPr>
                <p:cNvPicPr/>
                <p:nvPr/>
              </p:nvPicPr>
              <p:blipFill>
                <a:blip r:embed="rId947"/>
                <a:stretch>
                  <a:fillRect/>
                </a:stretch>
              </p:blipFill>
              <p:spPr>
                <a:xfrm>
                  <a:off x="4750398" y="5102679"/>
                  <a:ext cx="12636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8">
              <p14:nvContentPartPr>
                <p14:cNvPr id="387" name="Freihand 386">
                  <a:extLst>
                    <a:ext uri="{FF2B5EF4-FFF2-40B4-BE49-F238E27FC236}">
                      <a16:creationId xmlns:a16="http://schemas.microsoft.com/office/drawing/2014/main" id="{DFD06829-7051-4614-B436-35536D6053C9}"/>
                    </a:ext>
                  </a:extLst>
                </p14:cNvPr>
                <p14:cNvContentPartPr/>
                <p14:nvPr/>
              </p14:nvContentPartPr>
              <p14:xfrm>
                <a:off x="4871718" y="5102319"/>
                <a:ext cx="79560" cy="101520"/>
              </p14:xfrm>
            </p:contentPart>
          </mc:Choice>
          <mc:Fallback xmlns="">
            <p:pic>
              <p:nvPicPr>
                <p:cNvPr id="387" name="Freihand 386">
                  <a:extLst>
                    <a:ext uri="{FF2B5EF4-FFF2-40B4-BE49-F238E27FC236}">
                      <a16:creationId xmlns:a16="http://schemas.microsoft.com/office/drawing/2014/main" id="{DFD06829-7051-4614-B436-35536D6053C9}"/>
                    </a:ext>
                  </a:extLst>
                </p:cNvPr>
                <p:cNvPicPr/>
                <p:nvPr/>
              </p:nvPicPr>
              <p:blipFill>
                <a:blip r:embed="rId949"/>
                <a:stretch>
                  <a:fillRect/>
                </a:stretch>
              </p:blipFill>
              <p:spPr>
                <a:xfrm>
                  <a:off x="4867398" y="5097999"/>
                  <a:ext cx="8820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0">
              <p14:nvContentPartPr>
                <p14:cNvPr id="388" name="Freihand 387">
                  <a:extLst>
                    <a:ext uri="{FF2B5EF4-FFF2-40B4-BE49-F238E27FC236}">
                      <a16:creationId xmlns:a16="http://schemas.microsoft.com/office/drawing/2014/main" id="{623A14D9-A48C-4C99-936E-E6AD2A10DD59}"/>
                    </a:ext>
                  </a:extLst>
                </p14:cNvPr>
                <p14:cNvContentPartPr/>
                <p14:nvPr/>
              </p14:nvContentPartPr>
              <p14:xfrm>
                <a:off x="4952718" y="5119239"/>
                <a:ext cx="83520" cy="51840"/>
              </p14:xfrm>
            </p:contentPart>
          </mc:Choice>
          <mc:Fallback xmlns="">
            <p:pic>
              <p:nvPicPr>
                <p:cNvPr id="388" name="Freihand 387">
                  <a:extLst>
                    <a:ext uri="{FF2B5EF4-FFF2-40B4-BE49-F238E27FC236}">
                      <a16:creationId xmlns:a16="http://schemas.microsoft.com/office/drawing/2014/main" id="{623A14D9-A48C-4C99-936E-E6AD2A10DD59}"/>
                    </a:ext>
                  </a:extLst>
                </p:cNvPr>
                <p:cNvPicPr/>
                <p:nvPr/>
              </p:nvPicPr>
              <p:blipFill>
                <a:blip r:embed="rId951"/>
                <a:stretch>
                  <a:fillRect/>
                </a:stretch>
              </p:blipFill>
              <p:spPr>
                <a:xfrm>
                  <a:off x="4948398" y="5114919"/>
                  <a:ext cx="92160" cy="60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2">
              <p14:nvContentPartPr>
                <p14:cNvPr id="389" name="Freihand 388">
                  <a:extLst>
                    <a:ext uri="{FF2B5EF4-FFF2-40B4-BE49-F238E27FC236}">
                      <a16:creationId xmlns:a16="http://schemas.microsoft.com/office/drawing/2014/main" id="{AB65D436-2D81-4619-87A3-ABD5B119CDCF}"/>
                    </a:ext>
                  </a:extLst>
                </p14:cNvPr>
                <p14:cNvContentPartPr/>
                <p14:nvPr/>
              </p14:nvContentPartPr>
              <p14:xfrm>
                <a:off x="5020758" y="5110959"/>
                <a:ext cx="80280" cy="57960"/>
              </p14:xfrm>
            </p:contentPart>
          </mc:Choice>
          <mc:Fallback xmlns="">
            <p:pic>
              <p:nvPicPr>
                <p:cNvPr id="389" name="Freihand 388">
                  <a:extLst>
                    <a:ext uri="{FF2B5EF4-FFF2-40B4-BE49-F238E27FC236}">
                      <a16:creationId xmlns:a16="http://schemas.microsoft.com/office/drawing/2014/main" id="{AB65D436-2D81-4619-87A3-ABD5B119CDCF}"/>
                    </a:ext>
                  </a:extLst>
                </p:cNvPr>
                <p:cNvPicPr/>
                <p:nvPr/>
              </p:nvPicPr>
              <p:blipFill>
                <a:blip r:embed="rId953"/>
                <a:stretch>
                  <a:fillRect/>
                </a:stretch>
              </p:blipFill>
              <p:spPr>
                <a:xfrm>
                  <a:off x="5016438" y="5106639"/>
                  <a:ext cx="88920" cy="66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4">
              <p14:nvContentPartPr>
                <p14:cNvPr id="390" name="Freihand 389">
                  <a:extLst>
                    <a:ext uri="{FF2B5EF4-FFF2-40B4-BE49-F238E27FC236}">
                      <a16:creationId xmlns:a16="http://schemas.microsoft.com/office/drawing/2014/main" id="{63DBCC39-A95D-4EB1-B7D3-68F865BFDC7A}"/>
                    </a:ext>
                  </a:extLst>
                </p14:cNvPr>
                <p14:cNvContentPartPr/>
                <p14:nvPr/>
              </p14:nvContentPartPr>
              <p14:xfrm>
                <a:off x="5113638" y="5095119"/>
                <a:ext cx="24120" cy="75240"/>
              </p14:xfrm>
            </p:contentPart>
          </mc:Choice>
          <mc:Fallback xmlns="">
            <p:pic>
              <p:nvPicPr>
                <p:cNvPr id="390" name="Freihand 389">
                  <a:extLst>
                    <a:ext uri="{FF2B5EF4-FFF2-40B4-BE49-F238E27FC236}">
                      <a16:creationId xmlns:a16="http://schemas.microsoft.com/office/drawing/2014/main" id="{63DBCC39-A95D-4EB1-B7D3-68F865BFDC7A}"/>
                    </a:ext>
                  </a:extLst>
                </p:cNvPr>
                <p:cNvPicPr/>
                <p:nvPr/>
              </p:nvPicPr>
              <p:blipFill>
                <a:blip r:embed="rId955"/>
                <a:stretch>
                  <a:fillRect/>
                </a:stretch>
              </p:blipFill>
              <p:spPr>
                <a:xfrm>
                  <a:off x="5109318" y="5090799"/>
                  <a:ext cx="3276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6">
              <p14:nvContentPartPr>
                <p14:cNvPr id="391" name="Freihand 390">
                  <a:extLst>
                    <a:ext uri="{FF2B5EF4-FFF2-40B4-BE49-F238E27FC236}">
                      <a16:creationId xmlns:a16="http://schemas.microsoft.com/office/drawing/2014/main" id="{162BA10C-37F7-4B8C-BCDF-F8D23B810DA1}"/>
                    </a:ext>
                  </a:extLst>
                </p14:cNvPr>
                <p14:cNvContentPartPr/>
                <p14:nvPr/>
              </p14:nvContentPartPr>
              <p14:xfrm>
                <a:off x="5173038" y="5108079"/>
                <a:ext cx="57960" cy="53640"/>
              </p14:xfrm>
            </p:contentPart>
          </mc:Choice>
          <mc:Fallback xmlns="">
            <p:pic>
              <p:nvPicPr>
                <p:cNvPr id="391" name="Freihand 390">
                  <a:extLst>
                    <a:ext uri="{FF2B5EF4-FFF2-40B4-BE49-F238E27FC236}">
                      <a16:creationId xmlns:a16="http://schemas.microsoft.com/office/drawing/2014/main" id="{162BA10C-37F7-4B8C-BCDF-F8D23B810DA1}"/>
                    </a:ext>
                  </a:extLst>
                </p:cNvPr>
                <p:cNvPicPr/>
                <p:nvPr/>
              </p:nvPicPr>
              <p:blipFill>
                <a:blip r:embed="rId957"/>
                <a:stretch>
                  <a:fillRect/>
                </a:stretch>
              </p:blipFill>
              <p:spPr>
                <a:xfrm>
                  <a:off x="5168718" y="5103759"/>
                  <a:ext cx="6660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58">
              <p14:nvContentPartPr>
                <p14:cNvPr id="393" name="Freihand 392">
                  <a:extLst>
                    <a:ext uri="{FF2B5EF4-FFF2-40B4-BE49-F238E27FC236}">
                      <a16:creationId xmlns:a16="http://schemas.microsoft.com/office/drawing/2014/main" id="{70B29212-5881-40AA-B9E6-3A9830F593FD}"/>
                    </a:ext>
                  </a:extLst>
                </p14:cNvPr>
                <p14:cNvContentPartPr/>
                <p14:nvPr/>
              </p14:nvContentPartPr>
              <p14:xfrm>
                <a:off x="5210838" y="5045799"/>
                <a:ext cx="75600" cy="139680"/>
              </p14:xfrm>
            </p:contentPart>
          </mc:Choice>
          <mc:Fallback xmlns="">
            <p:pic>
              <p:nvPicPr>
                <p:cNvPr id="393" name="Freihand 392">
                  <a:extLst>
                    <a:ext uri="{FF2B5EF4-FFF2-40B4-BE49-F238E27FC236}">
                      <a16:creationId xmlns:a16="http://schemas.microsoft.com/office/drawing/2014/main" id="{70B29212-5881-40AA-B9E6-3A9830F593FD}"/>
                    </a:ext>
                  </a:extLst>
                </p:cNvPr>
                <p:cNvPicPr/>
                <p:nvPr/>
              </p:nvPicPr>
              <p:blipFill>
                <a:blip r:embed="rId959"/>
                <a:stretch>
                  <a:fillRect/>
                </a:stretch>
              </p:blipFill>
              <p:spPr>
                <a:xfrm>
                  <a:off x="5206518" y="5041479"/>
                  <a:ext cx="84240" cy="14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0">
              <p14:nvContentPartPr>
                <p14:cNvPr id="333" name="Freihand 332">
                  <a:extLst>
                    <a:ext uri="{FF2B5EF4-FFF2-40B4-BE49-F238E27FC236}">
                      <a16:creationId xmlns:a16="http://schemas.microsoft.com/office/drawing/2014/main" id="{4D94ACE4-3648-445E-8164-A48004AFD3D5}"/>
                    </a:ext>
                  </a:extLst>
                </p14:cNvPr>
                <p14:cNvContentPartPr/>
                <p14:nvPr/>
              </p14:nvContentPartPr>
              <p14:xfrm>
                <a:off x="3693798" y="4675359"/>
                <a:ext cx="109080" cy="149760"/>
              </p14:xfrm>
            </p:contentPart>
          </mc:Choice>
          <mc:Fallback xmlns="">
            <p:pic>
              <p:nvPicPr>
                <p:cNvPr id="333" name="Freihand 332">
                  <a:extLst>
                    <a:ext uri="{FF2B5EF4-FFF2-40B4-BE49-F238E27FC236}">
                      <a16:creationId xmlns:a16="http://schemas.microsoft.com/office/drawing/2014/main" id="{4D94ACE4-3648-445E-8164-A48004AFD3D5}"/>
                    </a:ext>
                  </a:extLst>
                </p:cNvPr>
                <p:cNvPicPr/>
                <p:nvPr/>
              </p:nvPicPr>
              <p:blipFill>
                <a:blip r:embed="rId961"/>
                <a:stretch>
                  <a:fillRect/>
                </a:stretch>
              </p:blipFill>
              <p:spPr>
                <a:xfrm>
                  <a:off x="3689478" y="4671039"/>
                  <a:ext cx="11772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2">
              <p14:nvContentPartPr>
                <p14:cNvPr id="334" name="Freihand 333">
                  <a:extLst>
                    <a:ext uri="{FF2B5EF4-FFF2-40B4-BE49-F238E27FC236}">
                      <a16:creationId xmlns:a16="http://schemas.microsoft.com/office/drawing/2014/main" id="{78FDADCF-DAC1-4B8E-926C-A0537ABB4539}"/>
                    </a:ext>
                  </a:extLst>
                </p14:cNvPr>
                <p14:cNvContentPartPr/>
                <p14:nvPr/>
              </p14:nvContentPartPr>
              <p14:xfrm>
                <a:off x="3697758" y="4745919"/>
                <a:ext cx="96120" cy="29160"/>
              </p14:xfrm>
            </p:contentPart>
          </mc:Choice>
          <mc:Fallback xmlns="">
            <p:pic>
              <p:nvPicPr>
                <p:cNvPr id="334" name="Freihand 333">
                  <a:extLst>
                    <a:ext uri="{FF2B5EF4-FFF2-40B4-BE49-F238E27FC236}">
                      <a16:creationId xmlns:a16="http://schemas.microsoft.com/office/drawing/2014/main" id="{78FDADCF-DAC1-4B8E-926C-A0537ABB4539}"/>
                    </a:ext>
                  </a:extLst>
                </p:cNvPr>
                <p:cNvPicPr/>
                <p:nvPr/>
              </p:nvPicPr>
              <p:blipFill>
                <a:blip r:embed="rId963"/>
                <a:stretch>
                  <a:fillRect/>
                </a:stretch>
              </p:blipFill>
              <p:spPr>
                <a:xfrm>
                  <a:off x="3693438" y="4741599"/>
                  <a:ext cx="104760" cy="3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4">
              <p14:nvContentPartPr>
                <p14:cNvPr id="335" name="Freihand 334">
                  <a:extLst>
                    <a:ext uri="{FF2B5EF4-FFF2-40B4-BE49-F238E27FC236}">
                      <a16:creationId xmlns:a16="http://schemas.microsoft.com/office/drawing/2014/main" id="{733C6214-99B6-4C64-91F2-C141EAAC2D22}"/>
                    </a:ext>
                  </a:extLst>
                </p14:cNvPr>
                <p14:cNvContentPartPr/>
                <p14:nvPr/>
              </p14:nvContentPartPr>
              <p14:xfrm>
                <a:off x="3582558" y="4611999"/>
                <a:ext cx="274320" cy="270000"/>
              </p14:xfrm>
            </p:contentPart>
          </mc:Choice>
          <mc:Fallback xmlns="">
            <p:pic>
              <p:nvPicPr>
                <p:cNvPr id="335" name="Freihand 334">
                  <a:extLst>
                    <a:ext uri="{FF2B5EF4-FFF2-40B4-BE49-F238E27FC236}">
                      <a16:creationId xmlns:a16="http://schemas.microsoft.com/office/drawing/2014/main" id="{733C6214-99B6-4C64-91F2-C141EAAC2D22}"/>
                    </a:ext>
                  </a:extLst>
                </p:cNvPr>
                <p:cNvPicPr/>
                <p:nvPr/>
              </p:nvPicPr>
              <p:blipFill>
                <a:blip r:embed="rId965"/>
                <a:stretch>
                  <a:fillRect/>
                </a:stretch>
              </p:blipFill>
              <p:spPr>
                <a:xfrm>
                  <a:off x="3578238" y="4607679"/>
                  <a:ext cx="282960" cy="278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6">
              <p14:nvContentPartPr>
                <p14:cNvPr id="394" name="Freihand 393">
                  <a:extLst>
                    <a:ext uri="{FF2B5EF4-FFF2-40B4-BE49-F238E27FC236}">
                      <a16:creationId xmlns:a16="http://schemas.microsoft.com/office/drawing/2014/main" id="{4F35A051-BD7C-4492-8415-F46DA39CE4C7}"/>
                    </a:ext>
                  </a:extLst>
                </p14:cNvPr>
                <p14:cNvContentPartPr/>
                <p14:nvPr/>
              </p14:nvContentPartPr>
              <p14:xfrm>
                <a:off x="3884238" y="4885239"/>
                <a:ext cx="140400" cy="49320"/>
              </p14:xfrm>
            </p:contentPart>
          </mc:Choice>
          <mc:Fallback xmlns="">
            <p:pic>
              <p:nvPicPr>
                <p:cNvPr id="394" name="Freihand 393">
                  <a:extLst>
                    <a:ext uri="{FF2B5EF4-FFF2-40B4-BE49-F238E27FC236}">
                      <a16:creationId xmlns:a16="http://schemas.microsoft.com/office/drawing/2014/main" id="{4F35A051-BD7C-4492-8415-F46DA39CE4C7}"/>
                    </a:ext>
                  </a:extLst>
                </p:cNvPr>
                <p:cNvPicPr/>
                <p:nvPr/>
              </p:nvPicPr>
              <p:blipFill>
                <a:blip r:embed="rId967"/>
                <a:stretch>
                  <a:fillRect/>
                </a:stretch>
              </p:blipFill>
              <p:spPr>
                <a:xfrm>
                  <a:off x="3879918" y="4880919"/>
                  <a:ext cx="149040" cy="57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8">
              <p14:nvContentPartPr>
                <p14:cNvPr id="395" name="Freihand 394">
                  <a:extLst>
                    <a:ext uri="{FF2B5EF4-FFF2-40B4-BE49-F238E27FC236}">
                      <a16:creationId xmlns:a16="http://schemas.microsoft.com/office/drawing/2014/main" id="{A52E3650-EF90-4C03-A656-A247FCF86BFC}"/>
                    </a:ext>
                  </a:extLst>
                </p14:cNvPr>
                <p14:cNvContentPartPr/>
                <p14:nvPr/>
              </p14:nvContentPartPr>
              <p14:xfrm>
                <a:off x="4010958" y="4824039"/>
                <a:ext cx="130680" cy="106200"/>
              </p14:xfrm>
            </p:contentPart>
          </mc:Choice>
          <mc:Fallback xmlns="">
            <p:pic>
              <p:nvPicPr>
                <p:cNvPr id="395" name="Freihand 394">
                  <a:extLst>
                    <a:ext uri="{FF2B5EF4-FFF2-40B4-BE49-F238E27FC236}">
                      <a16:creationId xmlns:a16="http://schemas.microsoft.com/office/drawing/2014/main" id="{A52E3650-EF90-4C03-A656-A247FCF86BFC}"/>
                    </a:ext>
                  </a:extLst>
                </p:cNvPr>
                <p:cNvPicPr/>
                <p:nvPr/>
              </p:nvPicPr>
              <p:blipFill>
                <a:blip r:embed="rId969"/>
                <a:stretch>
                  <a:fillRect/>
                </a:stretch>
              </p:blipFill>
              <p:spPr>
                <a:xfrm>
                  <a:off x="4006638" y="4819719"/>
                  <a:ext cx="1393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0">
              <p14:nvContentPartPr>
                <p14:cNvPr id="398" name="Freihand 397">
                  <a:extLst>
                    <a:ext uri="{FF2B5EF4-FFF2-40B4-BE49-F238E27FC236}">
                      <a16:creationId xmlns:a16="http://schemas.microsoft.com/office/drawing/2014/main" id="{DBAF4E13-6692-49B1-9273-34C6059622BC}"/>
                    </a:ext>
                  </a:extLst>
                </p14:cNvPr>
                <p14:cNvContentPartPr/>
                <p14:nvPr/>
              </p14:nvContentPartPr>
              <p14:xfrm>
                <a:off x="3269718" y="4973799"/>
                <a:ext cx="18720" cy="86760"/>
              </p14:xfrm>
            </p:contentPart>
          </mc:Choice>
          <mc:Fallback xmlns="">
            <p:pic>
              <p:nvPicPr>
                <p:cNvPr id="398" name="Freihand 397">
                  <a:extLst>
                    <a:ext uri="{FF2B5EF4-FFF2-40B4-BE49-F238E27FC236}">
                      <a16:creationId xmlns:a16="http://schemas.microsoft.com/office/drawing/2014/main" id="{DBAF4E13-6692-49B1-9273-34C6059622BC}"/>
                    </a:ext>
                  </a:extLst>
                </p:cNvPr>
                <p:cNvPicPr/>
                <p:nvPr/>
              </p:nvPicPr>
              <p:blipFill>
                <a:blip r:embed="rId971"/>
                <a:stretch>
                  <a:fillRect/>
                </a:stretch>
              </p:blipFill>
              <p:spPr>
                <a:xfrm>
                  <a:off x="3265398" y="4969479"/>
                  <a:ext cx="2736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2">
              <p14:nvContentPartPr>
                <p14:cNvPr id="399" name="Freihand 398">
                  <a:extLst>
                    <a:ext uri="{FF2B5EF4-FFF2-40B4-BE49-F238E27FC236}">
                      <a16:creationId xmlns:a16="http://schemas.microsoft.com/office/drawing/2014/main" id="{5F26B48C-B2E1-48B4-BA38-42DC105386D8}"/>
                    </a:ext>
                  </a:extLst>
                </p14:cNvPr>
                <p14:cNvContentPartPr/>
                <p14:nvPr/>
              </p14:nvContentPartPr>
              <p14:xfrm>
                <a:off x="3204918" y="5019159"/>
                <a:ext cx="126360" cy="46440"/>
              </p14:xfrm>
            </p:contentPart>
          </mc:Choice>
          <mc:Fallback xmlns="">
            <p:pic>
              <p:nvPicPr>
                <p:cNvPr id="399" name="Freihand 398">
                  <a:extLst>
                    <a:ext uri="{FF2B5EF4-FFF2-40B4-BE49-F238E27FC236}">
                      <a16:creationId xmlns:a16="http://schemas.microsoft.com/office/drawing/2014/main" id="{5F26B48C-B2E1-48B4-BA38-42DC105386D8}"/>
                    </a:ext>
                  </a:extLst>
                </p:cNvPr>
                <p:cNvPicPr/>
                <p:nvPr/>
              </p:nvPicPr>
              <p:blipFill>
                <a:blip r:embed="rId973"/>
                <a:stretch>
                  <a:fillRect/>
                </a:stretch>
              </p:blipFill>
              <p:spPr>
                <a:xfrm>
                  <a:off x="3200598" y="5014839"/>
                  <a:ext cx="135000" cy="55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4">
              <p14:nvContentPartPr>
                <p14:cNvPr id="400" name="Freihand 399">
                  <a:extLst>
                    <a:ext uri="{FF2B5EF4-FFF2-40B4-BE49-F238E27FC236}">
                      <a16:creationId xmlns:a16="http://schemas.microsoft.com/office/drawing/2014/main" id="{1F7A5F4B-7627-45AD-A80B-27E1257F12F6}"/>
                    </a:ext>
                  </a:extLst>
                </p14:cNvPr>
                <p14:cNvContentPartPr/>
                <p14:nvPr/>
              </p14:nvContentPartPr>
              <p14:xfrm>
                <a:off x="3199518" y="4934919"/>
                <a:ext cx="117360" cy="31680"/>
              </p14:xfrm>
            </p:contentPart>
          </mc:Choice>
          <mc:Fallback xmlns="">
            <p:pic>
              <p:nvPicPr>
                <p:cNvPr id="400" name="Freihand 399">
                  <a:extLst>
                    <a:ext uri="{FF2B5EF4-FFF2-40B4-BE49-F238E27FC236}">
                      <a16:creationId xmlns:a16="http://schemas.microsoft.com/office/drawing/2014/main" id="{1F7A5F4B-7627-45AD-A80B-27E1257F12F6}"/>
                    </a:ext>
                  </a:extLst>
                </p:cNvPr>
                <p:cNvPicPr/>
                <p:nvPr/>
              </p:nvPicPr>
              <p:blipFill>
                <a:blip r:embed="rId975"/>
                <a:stretch>
                  <a:fillRect/>
                </a:stretch>
              </p:blipFill>
              <p:spPr>
                <a:xfrm>
                  <a:off x="3195198" y="4930599"/>
                  <a:ext cx="126000" cy="4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6">
              <p14:nvContentPartPr>
                <p14:cNvPr id="401" name="Freihand 400">
                  <a:extLst>
                    <a:ext uri="{FF2B5EF4-FFF2-40B4-BE49-F238E27FC236}">
                      <a16:creationId xmlns:a16="http://schemas.microsoft.com/office/drawing/2014/main" id="{5D2850D3-360E-48ED-84DC-6A9C2647C226}"/>
                    </a:ext>
                  </a:extLst>
                </p14:cNvPr>
                <p14:cNvContentPartPr/>
                <p14:nvPr/>
              </p14:nvContentPartPr>
              <p14:xfrm>
                <a:off x="3335238" y="4965519"/>
                <a:ext cx="98280" cy="37800"/>
              </p14:xfrm>
            </p:contentPart>
          </mc:Choice>
          <mc:Fallback xmlns="">
            <p:pic>
              <p:nvPicPr>
                <p:cNvPr id="401" name="Freihand 400">
                  <a:extLst>
                    <a:ext uri="{FF2B5EF4-FFF2-40B4-BE49-F238E27FC236}">
                      <a16:creationId xmlns:a16="http://schemas.microsoft.com/office/drawing/2014/main" id="{5D2850D3-360E-48ED-84DC-6A9C2647C226}"/>
                    </a:ext>
                  </a:extLst>
                </p:cNvPr>
                <p:cNvPicPr/>
                <p:nvPr/>
              </p:nvPicPr>
              <p:blipFill>
                <a:blip r:embed="rId977"/>
                <a:stretch>
                  <a:fillRect/>
                </a:stretch>
              </p:blipFill>
              <p:spPr>
                <a:xfrm>
                  <a:off x="3330918" y="4961199"/>
                  <a:ext cx="106920" cy="4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78">
              <p14:nvContentPartPr>
                <p14:cNvPr id="402" name="Freihand 401">
                  <a:extLst>
                    <a:ext uri="{FF2B5EF4-FFF2-40B4-BE49-F238E27FC236}">
                      <a16:creationId xmlns:a16="http://schemas.microsoft.com/office/drawing/2014/main" id="{62A95321-788F-412E-93EA-9B531B9B1669}"/>
                    </a:ext>
                  </a:extLst>
                </p14:cNvPr>
                <p14:cNvContentPartPr/>
                <p14:nvPr/>
              </p14:nvContentPartPr>
              <p14:xfrm>
                <a:off x="3434238" y="4927359"/>
                <a:ext cx="96120" cy="73440"/>
              </p14:xfrm>
            </p:contentPart>
          </mc:Choice>
          <mc:Fallback xmlns="">
            <p:pic>
              <p:nvPicPr>
                <p:cNvPr id="402" name="Freihand 401">
                  <a:extLst>
                    <a:ext uri="{FF2B5EF4-FFF2-40B4-BE49-F238E27FC236}">
                      <a16:creationId xmlns:a16="http://schemas.microsoft.com/office/drawing/2014/main" id="{62A95321-788F-412E-93EA-9B531B9B1669}"/>
                    </a:ext>
                  </a:extLst>
                </p:cNvPr>
                <p:cNvPicPr/>
                <p:nvPr/>
              </p:nvPicPr>
              <p:blipFill>
                <a:blip r:embed="rId979"/>
                <a:stretch>
                  <a:fillRect/>
                </a:stretch>
              </p:blipFill>
              <p:spPr>
                <a:xfrm>
                  <a:off x="3429918" y="4923039"/>
                  <a:ext cx="10476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0">
              <p14:nvContentPartPr>
                <p14:cNvPr id="403" name="Freihand 402">
                  <a:extLst>
                    <a:ext uri="{FF2B5EF4-FFF2-40B4-BE49-F238E27FC236}">
                      <a16:creationId xmlns:a16="http://schemas.microsoft.com/office/drawing/2014/main" id="{A263A632-174F-4833-AFA4-B17B1F3F91B3}"/>
                    </a:ext>
                  </a:extLst>
                </p14:cNvPr>
                <p14:cNvContentPartPr/>
                <p14:nvPr/>
              </p14:nvContentPartPr>
              <p14:xfrm>
                <a:off x="3543318" y="4961919"/>
                <a:ext cx="82080" cy="43200"/>
              </p14:xfrm>
            </p:contentPart>
          </mc:Choice>
          <mc:Fallback xmlns="">
            <p:pic>
              <p:nvPicPr>
                <p:cNvPr id="403" name="Freihand 402">
                  <a:extLst>
                    <a:ext uri="{FF2B5EF4-FFF2-40B4-BE49-F238E27FC236}">
                      <a16:creationId xmlns:a16="http://schemas.microsoft.com/office/drawing/2014/main" id="{A263A632-174F-4833-AFA4-B17B1F3F91B3}"/>
                    </a:ext>
                  </a:extLst>
                </p:cNvPr>
                <p:cNvPicPr/>
                <p:nvPr/>
              </p:nvPicPr>
              <p:blipFill>
                <a:blip r:embed="rId981"/>
                <a:stretch>
                  <a:fillRect/>
                </a:stretch>
              </p:blipFill>
              <p:spPr>
                <a:xfrm>
                  <a:off x="3538998" y="4957599"/>
                  <a:ext cx="90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2">
              <p14:nvContentPartPr>
                <p14:cNvPr id="404" name="Freihand 403">
                  <a:extLst>
                    <a:ext uri="{FF2B5EF4-FFF2-40B4-BE49-F238E27FC236}">
                      <a16:creationId xmlns:a16="http://schemas.microsoft.com/office/drawing/2014/main" id="{E44E0BE5-C09B-4418-917C-3DF03599775B}"/>
                    </a:ext>
                  </a:extLst>
                </p14:cNvPr>
                <p14:cNvContentPartPr/>
                <p14:nvPr/>
              </p14:nvContentPartPr>
              <p14:xfrm>
                <a:off x="3607038" y="4939239"/>
                <a:ext cx="82800" cy="79920"/>
              </p14:xfrm>
            </p:contentPart>
          </mc:Choice>
          <mc:Fallback xmlns="">
            <p:pic>
              <p:nvPicPr>
                <p:cNvPr id="404" name="Freihand 403">
                  <a:extLst>
                    <a:ext uri="{FF2B5EF4-FFF2-40B4-BE49-F238E27FC236}">
                      <a16:creationId xmlns:a16="http://schemas.microsoft.com/office/drawing/2014/main" id="{E44E0BE5-C09B-4418-917C-3DF03599775B}"/>
                    </a:ext>
                  </a:extLst>
                </p:cNvPr>
                <p:cNvPicPr/>
                <p:nvPr/>
              </p:nvPicPr>
              <p:blipFill>
                <a:blip r:embed="rId983"/>
                <a:stretch>
                  <a:fillRect/>
                </a:stretch>
              </p:blipFill>
              <p:spPr>
                <a:xfrm>
                  <a:off x="3602718" y="4934919"/>
                  <a:ext cx="9144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4">
              <p14:nvContentPartPr>
                <p14:cNvPr id="406" name="Freihand 405">
                  <a:extLst>
                    <a:ext uri="{FF2B5EF4-FFF2-40B4-BE49-F238E27FC236}">
                      <a16:creationId xmlns:a16="http://schemas.microsoft.com/office/drawing/2014/main" id="{321A85B1-4CAB-417E-91F6-6AC98800C1BC}"/>
                    </a:ext>
                  </a:extLst>
                </p14:cNvPr>
                <p14:cNvContentPartPr/>
                <p14:nvPr/>
              </p14:nvContentPartPr>
              <p14:xfrm>
                <a:off x="3233718" y="5097279"/>
                <a:ext cx="122400" cy="83880"/>
              </p14:xfrm>
            </p:contentPart>
          </mc:Choice>
          <mc:Fallback xmlns="">
            <p:pic>
              <p:nvPicPr>
                <p:cNvPr id="406" name="Freihand 405">
                  <a:extLst>
                    <a:ext uri="{FF2B5EF4-FFF2-40B4-BE49-F238E27FC236}">
                      <a16:creationId xmlns:a16="http://schemas.microsoft.com/office/drawing/2014/main" id="{321A85B1-4CAB-417E-91F6-6AC98800C1BC}"/>
                    </a:ext>
                  </a:extLst>
                </p:cNvPr>
                <p:cNvPicPr/>
                <p:nvPr/>
              </p:nvPicPr>
              <p:blipFill>
                <a:blip r:embed="rId985"/>
                <a:stretch>
                  <a:fillRect/>
                </a:stretch>
              </p:blipFill>
              <p:spPr>
                <a:xfrm>
                  <a:off x="3229398" y="5092959"/>
                  <a:ext cx="1310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6">
              <p14:nvContentPartPr>
                <p14:cNvPr id="407" name="Freihand 406">
                  <a:extLst>
                    <a:ext uri="{FF2B5EF4-FFF2-40B4-BE49-F238E27FC236}">
                      <a16:creationId xmlns:a16="http://schemas.microsoft.com/office/drawing/2014/main" id="{C754A3B0-D39A-4CDD-832D-E4E63DAB4893}"/>
                    </a:ext>
                  </a:extLst>
                </p14:cNvPr>
                <p14:cNvContentPartPr/>
                <p14:nvPr/>
              </p14:nvContentPartPr>
              <p14:xfrm>
                <a:off x="3356118" y="5097639"/>
                <a:ext cx="106200" cy="56520"/>
              </p14:xfrm>
            </p:contentPart>
          </mc:Choice>
          <mc:Fallback xmlns="">
            <p:pic>
              <p:nvPicPr>
                <p:cNvPr id="407" name="Freihand 406">
                  <a:extLst>
                    <a:ext uri="{FF2B5EF4-FFF2-40B4-BE49-F238E27FC236}">
                      <a16:creationId xmlns:a16="http://schemas.microsoft.com/office/drawing/2014/main" id="{C754A3B0-D39A-4CDD-832D-E4E63DAB4893}"/>
                    </a:ext>
                  </a:extLst>
                </p:cNvPr>
                <p:cNvPicPr/>
                <p:nvPr/>
              </p:nvPicPr>
              <p:blipFill>
                <a:blip r:embed="rId987"/>
                <a:stretch>
                  <a:fillRect/>
                </a:stretch>
              </p:blipFill>
              <p:spPr>
                <a:xfrm>
                  <a:off x="3351798" y="5093319"/>
                  <a:ext cx="1148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8">
              <p14:nvContentPartPr>
                <p14:cNvPr id="408" name="Freihand 407">
                  <a:extLst>
                    <a:ext uri="{FF2B5EF4-FFF2-40B4-BE49-F238E27FC236}">
                      <a16:creationId xmlns:a16="http://schemas.microsoft.com/office/drawing/2014/main" id="{FDE1F91C-2D3E-4F22-98EA-BE75D43F717C}"/>
                    </a:ext>
                  </a:extLst>
                </p14:cNvPr>
                <p14:cNvContentPartPr/>
                <p14:nvPr/>
              </p14:nvContentPartPr>
              <p14:xfrm>
                <a:off x="3455838" y="5036439"/>
                <a:ext cx="12240" cy="93600"/>
              </p14:xfrm>
            </p:contentPart>
          </mc:Choice>
          <mc:Fallback xmlns="">
            <p:pic>
              <p:nvPicPr>
                <p:cNvPr id="408" name="Freihand 407">
                  <a:extLst>
                    <a:ext uri="{FF2B5EF4-FFF2-40B4-BE49-F238E27FC236}">
                      <a16:creationId xmlns:a16="http://schemas.microsoft.com/office/drawing/2014/main" id="{FDE1F91C-2D3E-4F22-98EA-BE75D43F717C}"/>
                    </a:ext>
                  </a:extLst>
                </p:cNvPr>
                <p:cNvPicPr/>
                <p:nvPr/>
              </p:nvPicPr>
              <p:blipFill>
                <a:blip r:embed="rId989"/>
                <a:stretch>
                  <a:fillRect/>
                </a:stretch>
              </p:blipFill>
              <p:spPr>
                <a:xfrm>
                  <a:off x="3451518" y="5032119"/>
                  <a:ext cx="208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0">
              <p14:nvContentPartPr>
                <p14:cNvPr id="409" name="Freihand 408">
                  <a:extLst>
                    <a:ext uri="{FF2B5EF4-FFF2-40B4-BE49-F238E27FC236}">
                      <a16:creationId xmlns:a16="http://schemas.microsoft.com/office/drawing/2014/main" id="{BA25A230-ED59-4428-9FDF-01A3A8BC28EE}"/>
                    </a:ext>
                  </a:extLst>
                </p14:cNvPr>
                <p14:cNvContentPartPr/>
                <p14:nvPr/>
              </p14:nvContentPartPr>
              <p14:xfrm>
                <a:off x="3519918" y="5042559"/>
                <a:ext cx="86040" cy="86400"/>
              </p14:xfrm>
            </p:contentPart>
          </mc:Choice>
          <mc:Fallback xmlns="">
            <p:pic>
              <p:nvPicPr>
                <p:cNvPr id="409" name="Freihand 408">
                  <a:extLst>
                    <a:ext uri="{FF2B5EF4-FFF2-40B4-BE49-F238E27FC236}">
                      <a16:creationId xmlns:a16="http://schemas.microsoft.com/office/drawing/2014/main" id="{BA25A230-ED59-4428-9FDF-01A3A8BC28EE}"/>
                    </a:ext>
                  </a:extLst>
                </p:cNvPr>
                <p:cNvPicPr/>
                <p:nvPr/>
              </p:nvPicPr>
              <p:blipFill>
                <a:blip r:embed="rId991"/>
                <a:stretch>
                  <a:fillRect/>
                </a:stretch>
              </p:blipFill>
              <p:spPr>
                <a:xfrm>
                  <a:off x="3515598" y="5038239"/>
                  <a:ext cx="9468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2">
              <p14:nvContentPartPr>
                <p14:cNvPr id="410" name="Freihand 409">
                  <a:extLst>
                    <a:ext uri="{FF2B5EF4-FFF2-40B4-BE49-F238E27FC236}">
                      <a16:creationId xmlns:a16="http://schemas.microsoft.com/office/drawing/2014/main" id="{DDB762C9-A37F-4705-8680-B56E50310CCA}"/>
                    </a:ext>
                  </a:extLst>
                </p14:cNvPr>
                <p14:cNvContentPartPr/>
                <p14:nvPr/>
              </p14:nvContentPartPr>
              <p14:xfrm>
                <a:off x="3643398" y="5043999"/>
                <a:ext cx="7200" cy="63360"/>
              </p14:xfrm>
            </p:contentPart>
          </mc:Choice>
          <mc:Fallback xmlns="">
            <p:pic>
              <p:nvPicPr>
                <p:cNvPr id="410" name="Freihand 409">
                  <a:extLst>
                    <a:ext uri="{FF2B5EF4-FFF2-40B4-BE49-F238E27FC236}">
                      <a16:creationId xmlns:a16="http://schemas.microsoft.com/office/drawing/2014/main" id="{DDB762C9-A37F-4705-8680-B56E50310CCA}"/>
                    </a:ext>
                  </a:extLst>
                </p:cNvPr>
                <p:cNvPicPr/>
                <p:nvPr/>
              </p:nvPicPr>
              <p:blipFill>
                <a:blip r:embed="rId993"/>
                <a:stretch>
                  <a:fillRect/>
                </a:stretch>
              </p:blipFill>
              <p:spPr>
                <a:xfrm>
                  <a:off x="3639078" y="5039679"/>
                  <a:ext cx="158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4">
              <p14:nvContentPartPr>
                <p14:cNvPr id="411" name="Freihand 410">
                  <a:extLst>
                    <a:ext uri="{FF2B5EF4-FFF2-40B4-BE49-F238E27FC236}">
                      <a16:creationId xmlns:a16="http://schemas.microsoft.com/office/drawing/2014/main" id="{9A995DBA-DFD1-4A0A-B7EE-79C6A493C7A6}"/>
                    </a:ext>
                  </a:extLst>
                </p14:cNvPr>
                <p14:cNvContentPartPr/>
                <p14:nvPr/>
              </p14:nvContentPartPr>
              <p14:xfrm>
                <a:off x="3597678" y="5043999"/>
                <a:ext cx="108360" cy="72000"/>
              </p14:xfrm>
            </p:contentPart>
          </mc:Choice>
          <mc:Fallback xmlns="">
            <p:pic>
              <p:nvPicPr>
                <p:cNvPr id="411" name="Freihand 410">
                  <a:extLst>
                    <a:ext uri="{FF2B5EF4-FFF2-40B4-BE49-F238E27FC236}">
                      <a16:creationId xmlns:a16="http://schemas.microsoft.com/office/drawing/2014/main" id="{9A995DBA-DFD1-4A0A-B7EE-79C6A493C7A6}"/>
                    </a:ext>
                  </a:extLst>
                </p:cNvPr>
                <p:cNvPicPr/>
                <p:nvPr/>
              </p:nvPicPr>
              <p:blipFill>
                <a:blip r:embed="rId995"/>
                <a:stretch>
                  <a:fillRect/>
                </a:stretch>
              </p:blipFill>
              <p:spPr>
                <a:xfrm>
                  <a:off x="3593358" y="5039679"/>
                  <a:ext cx="1170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6">
              <p14:nvContentPartPr>
                <p14:cNvPr id="412" name="Freihand 411">
                  <a:extLst>
                    <a:ext uri="{FF2B5EF4-FFF2-40B4-BE49-F238E27FC236}">
                      <a16:creationId xmlns:a16="http://schemas.microsoft.com/office/drawing/2014/main" id="{21806BA1-8F8F-460A-B0C4-545E2FA1DA7E}"/>
                    </a:ext>
                  </a:extLst>
                </p14:cNvPr>
                <p14:cNvContentPartPr/>
                <p14:nvPr/>
              </p14:nvContentPartPr>
              <p14:xfrm>
                <a:off x="3727638" y="5026719"/>
                <a:ext cx="10800" cy="80640"/>
              </p14:xfrm>
            </p:contentPart>
          </mc:Choice>
          <mc:Fallback xmlns="">
            <p:pic>
              <p:nvPicPr>
                <p:cNvPr id="412" name="Freihand 411">
                  <a:extLst>
                    <a:ext uri="{FF2B5EF4-FFF2-40B4-BE49-F238E27FC236}">
                      <a16:creationId xmlns:a16="http://schemas.microsoft.com/office/drawing/2014/main" id="{21806BA1-8F8F-460A-B0C4-545E2FA1DA7E}"/>
                    </a:ext>
                  </a:extLst>
                </p:cNvPr>
                <p:cNvPicPr/>
                <p:nvPr/>
              </p:nvPicPr>
              <p:blipFill>
                <a:blip r:embed="rId997"/>
                <a:stretch>
                  <a:fillRect/>
                </a:stretch>
              </p:blipFill>
              <p:spPr>
                <a:xfrm>
                  <a:off x="3723318" y="5022399"/>
                  <a:ext cx="1944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98">
              <p14:nvContentPartPr>
                <p14:cNvPr id="413" name="Freihand 412">
                  <a:extLst>
                    <a:ext uri="{FF2B5EF4-FFF2-40B4-BE49-F238E27FC236}">
                      <a16:creationId xmlns:a16="http://schemas.microsoft.com/office/drawing/2014/main" id="{B3B2007E-26B3-4BF0-B66C-226C2000945E}"/>
                    </a:ext>
                  </a:extLst>
                </p14:cNvPr>
                <p14:cNvContentPartPr/>
                <p14:nvPr/>
              </p14:nvContentPartPr>
              <p14:xfrm>
                <a:off x="3679398" y="5004039"/>
                <a:ext cx="111600" cy="43200"/>
              </p14:xfrm>
            </p:contentPart>
          </mc:Choice>
          <mc:Fallback xmlns="">
            <p:pic>
              <p:nvPicPr>
                <p:cNvPr id="413" name="Freihand 412">
                  <a:extLst>
                    <a:ext uri="{FF2B5EF4-FFF2-40B4-BE49-F238E27FC236}">
                      <a16:creationId xmlns:a16="http://schemas.microsoft.com/office/drawing/2014/main" id="{B3B2007E-26B3-4BF0-B66C-226C2000945E}"/>
                    </a:ext>
                  </a:extLst>
                </p:cNvPr>
                <p:cNvPicPr/>
                <p:nvPr/>
              </p:nvPicPr>
              <p:blipFill>
                <a:blip r:embed="rId999"/>
                <a:stretch>
                  <a:fillRect/>
                </a:stretch>
              </p:blipFill>
              <p:spPr>
                <a:xfrm>
                  <a:off x="3675078" y="4999719"/>
                  <a:ext cx="12024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0">
              <p14:nvContentPartPr>
                <p14:cNvPr id="414" name="Freihand 413">
                  <a:extLst>
                    <a:ext uri="{FF2B5EF4-FFF2-40B4-BE49-F238E27FC236}">
                      <a16:creationId xmlns:a16="http://schemas.microsoft.com/office/drawing/2014/main" id="{18E3B29B-C1CE-4643-89B0-72C4026B7500}"/>
                    </a:ext>
                  </a:extLst>
                </p14:cNvPr>
                <p14:cNvContentPartPr/>
                <p14:nvPr/>
              </p14:nvContentPartPr>
              <p14:xfrm>
                <a:off x="3799638" y="4982439"/>
                <a:ext cx="68400" cy="108720"/>
              </p14:xfrm>
            </p:contentPart>
          </mc:Choice>
          <mc:Fallback xmlns="">
            <p:pic>
              <p:nvPicPr>
                <p:cNvPr id="414" name="Freihand 413">
                  <a:extLst>
                    <a:ext uri="{FF2B5EF4-FFF2-40B4-BE49-F238E27FC236}">
                      <a16:creationId xmlns:a16="http://schemas.microsoft.com/office/drawing/2014/main" id="{18E3B29B-C1CE-4643-89B0-72C4026B7500}"/>
                    </a:ext>
                  </a:extLst>
                </p:cNvPr>
                <p:cNvPicPr/>
                <p:nvPr/>
              </p:nvPicPr>
              <p:blipFill>
                <a:blip r:embed="rId1001"/>
                <a:stretch>
                  <a:fillRect/>
                </a:stretch>
              </p:blipFill>
              <p:spPr>
                <a:xfrm>
                  <a:off x="3795318" y="4978119"/>
                  <a:ext cx="77040" cy="11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2">
              <p14:nvContentPartPr>
                <p14:cNvPr id="415" name="Freihand 414">
                  <a:extLst>
                    <a:ext uri="{FF2B5EF4-FFF2-40B4-BE49-F238E27FC236}">
                      <a16:creationId xmlns:a16="http://schemas.microsoft.com/office/drawing/2014/main" id="{249B34CA-9CB8-4FC7-BA25-EB444C2C0BBC}"/>
                    </a:ext>
                  </a:extLst>
                </p14:cNvPr>
                <p14:cNvContentPartPr/>
                <p14:nvPr/>
              </p14:nvContentPartPr>
              <p14:xfrm>
                <a:off x="3864078" y="4996839"/>
                <a:ext cx="59400" cy="56160"/>
              </p14:xfrm>
            </p:contentPart>
          </mc:Choice>
          <mc:Fallback xmlns="">
            <p:pic>
              <p:nvPicPr>
                <p:cNvPr id="415" name="Freihand 414">
                  <a:extLst>
                    <a:ext uri="{FF2B5EF4-FFF2-40B4-BE49-F238E27FC236}">
                      <a16:creationId xmlns:a16="http://schemas.microsoft.com/office/drawing/2014/main" id="{249B34CA-9CB8-4FC7-BA25-EB444C2C0BBC}"/>
                    </a:ext>
                  </a:extLst>
                </p:cNvPr>
                <p:cNvPicPr/>
                <p:nvPr/>
              </p:nvPicPr>
              <p:blipFill>
                <a:blip r:embed="rId1003"/>
                <a:stretch>
                  <a:fillRect/>
                </a:stretch>
              </p:blipFill>
              <p:spPr>
                <a:xfrm>
                  <a:off x="3859758" y="4992519"/>
                  <a:ext cx="6804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4">
              <p14:nvContentPartPr>
                <p14:cNvPr id="416" name="Freihand 415">
                  <a:extLst>
                    <a:ext uri="{FF2B5EF4-FFF2-40B4-BE49-F238E27FC236}">
                      <a16:creationId xmlns:a16="http://schemas.microsoft.com/office/drawing/2014/main" id="{7DFBC873-ACEE-4137-9633-C78D2A56800A}"/>
                    </a:ext>
                  </a:extLst>
                </p14:cNvPr>
                <p14:cNvContentPartPr/>
                <p14:nvPr/>
              </p14:nvContentPartPr>
              <p14:xfrm>
                <a:off x="3923118" y="4991079"/>
                <a:ext cx="65880" cy="49680"/>
              </p14:xfrm>
            </p:contentPart>
          </mc:Choice>
          <mc:Fallback xmlns="">
            <p:pic>
              <p:nvPicPr>
                <p:cNvPr id="416" name="Freihand 415">
                  <a:extLst>
                    <a:ext uri="{FF2B5EF4-FFF2-40B4-BE49-F238E27FC236}">
                      <a16:creationId xmlns:a16="http://schemas.microsoft.com/office/drawing/2014/main" id="{7DFBC873-ACEE-4137-9633-C78D2A56800A}"/>
                    </a:ext>
                  </a:extLst>
                </p:cNvPr>
                <p:cNvPicPr/>
                <p:nvPr/>
              </p:nvPicPr>
              <p:blipFill>
                <a:blip r:embed="rId1005"/>
                <a:stretch>
                  <a:fillRect/>
                </a:stretch>
              </p:blipFill>
              <p:spPr>
                <a:xfrm>
                  <a:off x="3918798" y="4986759"/>
                  <a:ext cx="7452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6">
              <p14:nvContentPartPr>
                <p14:cNvPr id="417" name="Freihand 416">
                  <a:extLst>
                    <a:ext uri="{FF2B5EF4-FFF2-40B4-BE49-F238E27FC236}">
                      <a16:creationId xmlns:a16="http://schemas.microsoft.com/office/drawing/2014/main" id="{9C6CAF73-633B-4990-AACD-8F2264A5151D}"/>
                    </a:ext>
                  </a:extLst>
                </p14:cNvPr>
                <p14:cNvContentPartPr/>
                <p14:nvPr/>
              </p14:nvContentPartPr>
              <p14:xfrm>
                <a:off x="3991518" y="4979559"/>
                <a:ext cx="15480" cy="57240"/>
              </p14:xfrm>
            </p:contentPart>
          </mc:Choice>
          <mc:Fallback xmlns="">
            <p:pic>
              <p:nvPicPr>
                <p:cNvPr id="417" name="Freihand 416">
                  <a:extLst>
                    <a:ext uri="{FF2B5EF4-FFF2-40B4-BE49-F238E27FC236}">
                      <a16:creationId xmlns:a16="http://schemas.microsoft.com/office/drawing/2014/main" id="{9C6CAF73-633B-4990-AACD-8F2264A5151D}"/>
                    </a:ext>
                  </a:extLst>
                </p:cNvPr>
                <p:cNvPicPr/>
                <p:nvPr/>
              </p:nvPicPr>
              <p:blipFill>
                <a:blip r:embed="rId1007"/>
                <a:stretch>
                  <a:fillRect/>
                </a:stretch>
              </p:blipFill>
              <p:spPr>
                <a:xfrm>
                  <a:off x="3987198" y="4975239"/>
                  <a:ext cx="2412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8">
              <p14:nvContentPartPr>
                <p14:cNvPr id="418" name="Freihand 417">
                  <a:extLst>
                    <a:ext uri="{FF2B5EF4-FFF2-40B4-BE49-F238E27FC236}">
                      <a16:creationId xmlns:a16="http://schemas.microsoft.com/office/drawing/2014/main" id="{3690BFCF-468D-4CE5-8471-11DC62EF25A1}"/>
                    </a:ext>
                  </a:extLst>
                </p14:cNvPr>
                <p14:cNvContentPartPr/>
                <p14:nvPr/>
              </p14:nvContentPartPr>
              <p14:xfrm>
                <a:off x="4041918" y="4962279"/>
                <a:ext cx="54360" cy="66240"/>
              </p14:xfrm>
            </p:contentPart>
          </mc:Choice>
          <mc:Fallback xmlns="">
            <p:pic>
              <p:nvPicPr>
                <p:cNvPr id="418" name="Freihand 417">
                  <a:extLst>
                    <a:ext uri="{FF2B5EF4-FFF2-40B4-BE49-F238E27FC236}">
                      <a16:creationId xmlns:a16="http://schemas.microsoft.com/office/drawing/2014/main" id="{3690BFCF-468D-4CE5-8471-11DC62EF25A1}"/>
                    </a:ext>
                  </a:extLst>
                </p:cNvPr>
                <p:cNvPicPr/>
                <p:nvPr/>
              </p:nvPicPr>
              <p:blipFill>
                <a:blip r:embed="rId1009"/>
                <a:stretch>
                  <a:fillRect/>
                </a:stretch>
              </p:blipFill>
              <p:spPr>
                <a:xfrm>
                  <a:off x="4037598" y="4957959"/>
                  <a:ext cx="630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0">
              <p14:nvContentPartPr>
                <p14:cNvPr id="420" name="Freihand 419">
                  <a:extLst>
                    <a:ext uri="{FF2B5EF4-FFF2-40B4-BE49-F238E27FC236}">
                      <a16:creationId xmlns:a16="http://schemas.microsoft.com/office/drawing/2014/main" id="{382F725C-0D2E-4F18-BE04-12CFA6C3489E}"/>
                    </a:ext>
                  </a:extLst>
                </p14:cNvPr>
                <p14:cNvContentPartPr/>
                <p14:nvPr/>
              </p14:nvContentPartPr>
              <p14:xfrm>
                <a:off x="4079358" y="4929159"/>
                <a:ext cx="60120" cy="150120"/>
              </p14:xfrm>
            </p:contentPart>
          </mc:Choice>
          <mc:Fallback xmlns="">
            <p:pic>
              <p:nvPicPr>
                <p:cNvPr id="420" name="Freihand 419">
                  <a:extLst>
                    <a:ext uri="{FF2B5EF4-FFF2-40B4-BE49-F238E27FC236}">
                      <a16:creationId xmlns:a16="http://schemas.microsoft.com/office/drawing/2014/main" id="{382F725C-0D2E-4F18-BE04-12CFA6C3489E}"/>
                    </a:ext>
                  </a:extLst>
                </p:cNvPr>
                <p:cNvPicPr/>
                <p:nvPr/>
              </p:nvPicPr>
              <p:blipFill>
                <a:blip r:embed="rId1011"/>
                <a:stretch>
                  <a:fillRect/>
                </a:stretch>
              </p:blipFill>
              <p:spPr>
                <a:xfrm>
                  <a:off x="4075038" y="4924839"/>
                  <a:ext cx="687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2">
              <p14:nvContentPartPr>
                <p14:cNvPr id="422" name="Freihand 421">
                  <a:extLst>
                    <a:ext uri="{FF2B5EF4-FFF2-40B4-BE49-F238E27FC236}">
                      <a16:creationId xmlns:a16="http://schemas.microsoft.com/office/drawing/2014/main" id="{35B7A4C3-5389-4E1A-8590-D07069933343}"/>
                    </a:ext>
                  </a:extLst>
                </p14:cNvPr>
                <p14:cNvContentPartPr/>
                <p14:nvPr/>
              </p14:nvContentPartPr>
              <p14:xfrm>
                <a:off x="5593878" y="4803159"/>
                <a:ext cx="188640" cy="19080"/>
              </p14:xfrm>
            </p:contentPart>
          </mc:Choice>
          <mc:Fallback xmlns="">
            <p:pic>
              <p:nvPicPr>
                <p:cNvPr id="422" name="Freihand 421">
                  <a:extLst>
                    <a:ext uri="{FF2B5EF4-FFF2-40B4-BE49-F238E27FC236}">
                      <a16:creationId xmlns:a16="http://schemas.microsoft.com/office/drawing/2014/main" id="{35B7A4C3-5389-4E1A-8590-D07069933343}"/>
                    </a:ext>
                  </a:extLst>
                </p:cNvPr>
                <p:cNvPicPr/>
                <p:nvPr/>
              </p:nvPicPr>
              <p:blipFill>
                <a:blip r:embed="rId1013"/>
                <a:stretch>
                  <a:fillRect/>
                </a:stretch>
              </p:blipFill>
              <p:spPr>
                <a:xfrm>
                  <a:off x="5589558" y="4798839"/>
                  <a:ext cx="197280" cy="2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4">
              <p14:nvContentPartPr>
                <p14:cNvPr id="423" name="Freihand 422">
                  <a:extLst>
                    <a:ext uri="{FF2B5EF4-FFF2-40B4-BE49-F238E27FC236}">
                      <a16:creationId xmlns:a16="http://schemas.microsoft.com/office/drawing/2014/main" id="{4E8CE02F-F2F7-49F6-B7DB-CE4DE6FD35BE}"/>
                    </a:ext>
                  </a:extLst>
                </p14:cNvPr>
                <p14:cNvContentPartPr/>
                <p14:nvPr/>
              </p14:nvContentPartPr>
              <p14:xfrm>
                <a:off x="5636718" y="4844199"/>
                <a:ext cx="165240" cy="11520"/>
              </p14:xfrm>
            </p:contentPart>
          </mc:Choice>
          <mc:Fallback xmlns="">
            <p:pic>
              <p:nvPicPr>
                <p:cNvPr id="423" name="Freihand 422">
                  <a:extLst>
                    <a:ext uri="{FF2B5EF4-FFF2-40B4-BE49-F238E27FC236}">
                      <a16:creationId xmlns:a16="http://schemas.microsoft.com/office/drawing/2014/main" id="{4E8CE02F-F2F7-49F6-B7DB-CE4DE6FD35BE}"/>
                    </a:ext>
                  </a:extLst>
                </p:cNvPr>
                <p:cNvPicPr/>
                <p:nvPr/>
              </p:nvPicPr>
              <p:blipFill>
                <a:blip r:embed="rId1015"/>
                <a:stretch>
                  <a:fillRect/>
                </a:stretch>
              </p:blipFill>
              <p:spPr>
                <a:xfrm>
                  <a:off x="5632398" y="4839879"/>
                  <a:ext cx="17388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6">
              <p14:nvContentPartPr>
                <p14:cNvPr id="433" name="Freihand 432">
                  <a:extLst>
                    <a:ext uri="{FF2B5EF4-FFF2-40B4-BE49-F238E27FC236}">
                      <a16:creationId xmlns:a16="http://schemas.microsoft.com/office/drawing/2014/main" id="{1A62CC9B-5CDA-417F-AD66-41BCE0845AD4}"/>
                    </a:ext>
                  </a:extLst>
                </p14:cNvPr>
                <p14:cNvContentPartPr/>
                <p14:nvPr/>
              </p14:nvContentPartPr>
              <p14:xfrm>
                <a:off x="5871798" y="4730439"/>
                <a:ext cx="133200" cy="127080"/>
              </p14:xfrm>
            </p:contentPart>
          </mc:Choice>
          <mc:Fallback xmlns="">
            <p:pic>
              <p:nvPicPr>
                <p:cNvPr id="433" name="Freihand 432">
                  <a:extLst>
                    <a:ext uri="{FF2B5EF4-FFF2-40B4-BE49-F238E27FC236}">
                      <a16:creationId xmlns:a16="http://schemas.microsoft.com/office/drawing/2014/main" id="{1A62CC9B-5CDA-417F-AD66-41BCE0845AD4}"/>
                    </a:ext>
                  </a:extLst>
                </p:cNvPr>
                <p:cNvPicPr/>
                <p:nvPr/>
              </p:nvPicPr>
              <p:blipFill>
                <a:blip r:embed="rId1017"/>
                <a:stretch>
                  <a:fillRect/>
                </a:stretch>
              </p:blipFill>
              <p:spPr>
                <a:xfrm>
                  <a:off x="5867478" y="4726119"/>
                  <a:ext cx="141840" cy="135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18">
              <p14:nvContentPartPr>
                <p14:cNvPr id="434" name="Freihand 433">
                  <a:extLst>
                    <a:ext uri="{FF2B5EF4-FFF2-40B4-BE49-F238E27FC236}">
                      <a16:creationId xmlns:a16="http://schemas.microsoft.com/office/drawing/2014/main" id="{04FA18CF-6363-4F61-A2BE-291111B5BBC1}"/>
                    </a:ext>
                  </a:extLst>
                </p14:cNvPr>
                <p14:cNvContentPartPr/>
                <p14:nvPr/>
              </p14:nvContentPartPr>
              <p14:xfrm>
                <a:off x="6060078" y="4733679"/>
                <a:ext cx="81000" cy="111240"/>
              </p14:xfrm>
            </p:contentPart>
          </mc:Choice>
          <mc:Fallback xmlns="">
            <p:pic>
              <p:nvPicPr>
                <p:cNvPr id="434" name="Freihand 433">
                  <a:extLst>
                    <a:ext uri="{FF2B5EF4-FFF2-40B4-BE49-F238E27FC236}">
                      <a16:creationId xmlns:a16="http://schemas.microsoft.com/office/drawing/2014/main" id="{04FA18CF-6363-4F61-A2BE-291111B5BBC1}"/>
                    </a:ext>
                  </a:extLst>
                </p:cNvPr>
                <p:cNvPicPr/>
                <p:nvPr/>
              </p:nvPicPr>
              <p:blipFill>
                <a:blip r:embed="rId1019"/>
                <a:stretch>
                  <a:fillRect/>
                </a:stretch>
              </p:blipFill>
              <p:spPr>
                <a:xfrm>
                  <a:off x="6055758" y="4729359"/>
                  <a:ext cx="896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0">
              <p14:nvContentPartPr>
                <p14:cNvPr id="435" name="Freihand 434">
                  <a:extLst>
                    <a:ext uri="{FF2B5EF4-FFF2-40B4-BE49-F238E27FC236}">
                      <a16:creationId xmlns:a16="http://schemas.microsoft.com/office/drawing/2014/main" id="{99B7189E-F83B-49C1-8F3B-1F69C7032416}"/>
                    </a:ext>
                  </a:extLst>
                </p14:cNvPr>
                <p14:cNvContentPartPr/>
                <p14:nvPr/>
              </p14:nvContentPartPr>
              <p14:xfrm>
                <a:off x="6179238" y="4717839"/>
                <a:ext cx="84960" cy="100800"/>
              </p14:xfrm>
            </p:contentPart>
          </mc:Choice>
          <mc:Fallback xmlns="">
            <p:pic>
              <p:nvPicPr>
                <p:cNvPr id="435" name="Freihand 434">
                  <a:extLst>
                    <a:ext uri="{FF2B5EF4-FFF2-40B4-BE49-F238E27FC236}">
                      <a16:creationId xmlns:a16="http://schemas.microsoft.com/office/drawing/2014/main" id="{99B7189E-F83B-49C1-8F3B-1F69C7032416}"/>
                    </a:ext>
                  </a:extLst>
                </p:cNvPr>
                <p:cNvPicPr/>
                <p:nvPr/>
              </p:nvPicPr>
              <p:blipFill>
                <a:blip r:embed="rId1021"/>
                <a:stretch>
                  <a:fillRect/>
                </a:stretch>
              </p:blipFill>
              <p:spPr>
                <a:xfrm>
                  <a:off x="6174918" y="4713519"/>
                  <a:ext cx="9360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2">
              <p14:nvContentPartPr>
                <p14:cNvPr id="436" name="Freihand 435">
                  <a:extLst>
                    <a:ext uri="{FF2B5EF4-FFF2-40B4-BE49-F238E27FC236}">
                      <a16:creationId xmlns:a16="http://schemas.microsoft.com/office/drawing/2014/main" id="{3310E6EC-63AA-46E2-B658-CA4D635F1F87}"/>
                    </a:ext>
                  </a:extLst>
                </p14:cNvPr>
                <p14:cNvContentPartPr/>
                <p14:nvPr/>
              </p14:nvContentPartPr>
              <p14:xfrm>
                <a:off x="6233958" y="4753839"/>
                <a:ext cx="34200" cy="119520"/>
              </p14:xfrm>
            </p:contentPart>
          </mc:Choice>
          <mc:Fallback xmlns="">
            <p:pic>
              <p:nvPicPr>
                <p:cNvPr id="436" name="Freihand 435">
                  <a:extLst>
                    <a:ext uri="{FF2B5EF4-FFF2-40B4-BE49-F238E27FC236}">
                      <a16:creationId xmlns:a16="http://schemas.microsoft.com/office/drawing/2014/main" id="{3310E6EC-63AA-46E2-B658-CA4D635F1F87}"/>
                    </a:ext>
                  </a:extLst>
                </p:cNvPr>
                <p:cNvPicPr/>
                <p:nvPr/>
              </p:nvPicPr>
              <p:blipFill>
                <a:blip r:embed="rId1023"/>
                <a:stretch>
                  <a:fillRect/>
                </a:stretch>
              </p:blipFill>
              <p:spPr>
                <a:xfrm>
                  <a:off x="6229638" y="4749519"/>
                  <a:ext cx="4284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4">
              <p14:nvContentPartPr>
                <p14:cNvPr id="437" name="Freihand 436">
                  <a:extLst>
                    <a:ext uri="{FF2B5EF4-FFF2-40B4-BE49-F238E27FC236}">
                      <a16:creationId xmlns:a16="http://schemas.microsoft.com/office/drawing/2014/main" id="{29FB0824-81E5-43BB-AAA6-22470D2A4429}"/>
                    </a:ext>
                  </a:extLst>
                </p14:cNvPr>
                <p14:cNvContentPartPr/>
                <p14:nvPr/>
              </p14:nvContentPartPr>
              <p14:xfrm>
                <a:off x="6282918" y="4833039"/>
                <a:ext cx="18720" cy="61920"/>
              </p14:xfrm>
            </p:contentPart>
          </mc:Choice>
          <mc:Fallback xmlns="">
            <p:pic>
              <p:nvPicPr>
                <p:cNvPr id="437" name="Freihand 436">
                  <a:extLst>
                    <a:ext uri="{FF2B5EF4-FFF2-40B4-BE49-F238E27FC236}">
                      <a16:creationId xmlns:a16="http://schemas.microsoft.com/office/drawing/2014/main" id="{29FB0824-81E5-43BB-AAA6-22470D2A4429}"/>
                    </a:ext>
                  </a:extLst>
                </p:cNvPr>
                <p:cNvPicPr/>
                <p:nvPr/>
              </p:nvPicPr>
              <p:blipFill>
                <a:blip r:embed="rId1025"/>
                <a:stretch>
                  <a:fillRect/>
                </a:stretch>
              </p:blipFill>
              <p:spPr>
                <a:xfrm>
                  <a:off x="6278598" y="4828719"/>
                  <a:ext cx="2736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6">
              <p14:nvContentPartPr>
                <p14:cNvPr id="438" name="Freihand 437">
                  <a:extLst>
                    <a:ext uri="{FF2B5EF4-FFF2-40B4-BE49-F238E27FC236}">
                      <a16:creationId xmlns:a16="http://schemas.microsoft.com/office/drawing/2014/main" id="{71D2DCD7-50B9-484F-87FC-5AD8DE2C6CF1}"/>
                    </a:ext>
                  </a:extLst>
                </p14:cNvPr>
                <p14:cNvContentPartPr/>
                <p14:nvPr/>
              </p14:nvContentPartPr>
              <p14:xfrm>
                <a:off x="6353478" y="4741959"/>
                <a:ext cx="79200" cy="91800"/>
              </p14:xfrm>
            </p:contentPart>
          </mc:Choice>
          <mc:Fallback xmlns="">
            <p:pic>
              <p:nvPicPr>
                <p:cNvPr id="438" name="Freihand 437">
                  <a:extLst>
                    <a:ext uri="{FF2B5EF4-FFF2-40B4-BE49-F238E27FC236}">
                      <a16:creationId xmlns:a16="http://schemas.microsoft.com/office/drawing/2014/main" id="{71D2DCD7-50B9-484F-87FC-5AD8DE2C6CF1}"/>
                    </a:ext>
                  </a:extLst>
                </p:cNvPr>
                <p:cNvPicPr/>
                <p:nvPr/>
              </p:nvPicPr>
              <p:blipFill>
                <a:blip r:embed="rId1027"/>
                <a:stretch>
                  <a:fillRect/>
                </a:stretch>
              </p:blipFill>
              <p:spPr>
                <a:xfrm>
                  <a:off x="6349158" y="4737639"/>
                  <a:ext cx="87840" cy="100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8">
              <p14:nvContentPartPr>
                <p14:cNvPr id="439" name="Freihand 438">
                  <a:extLst>
                    <a:ext uri="{FF2B5EF4-FFF2-40B4-BE49-F238E27FC236}">
                      <a16:creationId xmlns:a16="http://schemas.microsoft.com/office/drawing/2014/main" id="{2E797887-2398-4EE0-A0BB-8EEBDF371853}"/>
                    </a:ext>
                  </a:extLst>
                </p14:cNvPr>
                <p14:cNvContentPartPr/>
                <p14:nvPr/>
              </p14:nvContentPartPr>
              <p14:xfrm>
                <a:off x="6442398" y="4710639"/>
                <a:ext cx="115560" cy="158040"/>
              </p14:xfrm>
            </p:contentPart>
          </mc:Choice>
          <mc:Fallback xmlns="">
            <p:pic>
              <p:nvPicPr>
                <p:cNvPr id="439" name="Freihand 438">
                  <a:extLst>
                    <a:ext uri="{FF2B5EF4-FFF2-40B4-BE49-F238E27FC236}">
                      <a16:creationId xmlns:a16="http://schemas.microsoft.com/office/drawing/2014/main" id="{2E797887-2398-4EE0-A0BB-8EEBDF371853}"/>
                    </a:ext>
                  </a:extLst>
                </p:cNvPr>
                <p:cNvPicPr/>
                <p:nvPr/>
              </p:nvPicPr>
              <p:blipFill>
                <a:blip r:embed="rId1029"/>
                <a:stretch>
                  <a:fillRect/>
                </a:stretch>
              </p:blipFill>
              <p:spPr>
                <a:xfrm>
                  <a:off x="6438078" y="4706319"/>
                  <a:ext cx="12420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0">
              <p14:nvContentPartPr>
                <p14:cNvPr id="469" name="Freihand 468">
                  <a:extLst>
                    <a:ext uri="{FF2B5EF4-FFF2-40B4-BE49-F238E27FC236}">
                      <a16:creationId xmlns:a16="http://schemas.microsoft.com/office/drawing/2014/main" id="{238E8026-B4BC-4FB7-A737-3408E91FD27C}"/>
                    </a:ext>
                  </a:extLst>
                </p14:cNvPr>
                <p14:cNvContentPartPr/>
                <p14:nvPr/>
              </p14:nvContentPartPr>
              <p14:xfrm>
                <a:off x="3613878" y="5378079"/>
                <a:ext cx="114480" cy="132120"/>
              </p14:xfrm>
            </p:contentPart>
          </mc:Choice>
          <mc:Fallback xmlns="">
            <p:pic>
              <p:nvPicPr>
                <p:cNvPr id="469" name="Freihand 468">
                  <a:extLst>
                    <a:ext uri="{FF2B5EF4-FFF2-40B4-BE49-F238E27FC236}">
                      <a16:creationId xmlns:a16="http://schemas.microsoft.com/office/drawing/2014/main" id="{238E8026-B4BC-4FB7-A737-3408E91FD27C}"/>
                    </a:ext>
                  </a:extLst>
                </p:cNvPr>
                <p:cNvPicPr/>
                <p:nvPr/>
              </p:nvPicPr>
              <p:blipFill>
                <a:blip r:embed="rId1031"/>
                <a:stretch>
                  <a:fillRect/>
                </a:stretch>
              </p:blipFill>
              <p:spPr>
                <a:xfrm>
                  <a:off x="3609558" y="5373759"/>
                  <a:ext cx="12312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2">
              <p14:nvContentPartPr>
                <p14:cNvPr id="470" name="Freihand 469">
                  <a:extLst>
                    <a:ext uri="{FF2B5EF4-FFF2-40B4-BE49-F238E27FC236}">
                      <a16:creationId xmlns:a16="http://schemas.microsoft.com/office/drawing/2014/main" id="{620BB089-BC09-477F-9E20-369A72432257}"/>
                    </a:ext>
                  </a:extLst>
                </p14:cNvPr>
                <p14:cNvContentPartPr/>
                <p14:nvPr/>
              </p14:nvContentPartPr>
              <p14:xfrm>
                <a:off x="3546558" y="5320479"/>
                <a:ext cx="235440" cy="235800"/>
              </p14:xfrm>
            </p:contentPart>
          </mc:Choice>
          <mc:Fallback xmlns="">
            <p:pic>
              <p:nvPicPr>
                <p:cNvPr id="470" name="Freihand 469">
                  <a:extLst>
                    <a:ext uri="{FF2B5EF4-FFF2-40B4-BE49-F238E27FC236}">
                      <a16:creationId xmlns:a16="http://schemas.microsoft.com/office/drawing/2014/main" id="{620BB089-BC09-477F-9E20-369A72432257}"/>
                    </a:ext>
                  </a:extLst>
                </p:cNvPr>
                <p:cNvPicPr/>
                <p:nvPr/>
              </p:nvPicPr>
              <p:blipFill>
                <a:blip r:embed="rId1033"/>
                <a:stretch>
                  <a:fillRect/>
                </a:stretch>
              </p:blipFill>
              <p:spPr>
                <a:xfrm>
                  <a:off x="3542238" y="5316159"/>
                  <a:ext cx="244080" cy="24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4">
              <p14:nvContentPartPr>
                <p14:cNvPr id="472" name="Freihand 471">
                  <a:extLst>
                    <a:ext uri="{FF2B5EF4-FFF2-40B4-BE49-F238E27FC236}">
                      <a16:creationId xmlns:a16="http://schemas.microsoft.com/office/drawing/2014/main" id="{0C609A3E-3197-45AE-8FA7-23DDFA29CACF}"/>
                    </a:ext>
                  </a:extLst>
                </p14:cNvPr>
                <p14:cNvContentPartPr/>
                <p14:nvPr/>
              </p14:nvContentPartPr>
              <p14:xfrm>
                <a:off x="3880278" y="5334159"/>
                <a:ext cx="79920" cy="87840"/>
              </p14:xfrm>
            </p:contentPart>
          </mc:Choice>
          <mc:Fallback xmlns="">
            <p:pic>
              <p:nvPicPr>
                <p:cNvPr id="472" name="Freihand 471">
                  <a:extLst>
                    <a:ext uri="{FF2B5EF4-FFF2-40B4-BE49-F238E27FC236}">
                      <a16:creationId xmlns:a16="http://schemas.microsoft.com/office/drawing/2014/main" id="{0C609A3E-3197-45AE-8FA7-23DDFA29CACF}"/>
                    </a:ext>
                  </a:extLst>
                </p:cNvPr>
                <p:cNvPicPr/>
                <p:nvPr/>
              </p:nvPicPr>
              <p:blipFill>
                <a:blip r:embed="rId1035"/>
                <a:stretch>
                  <a:fillRect/>
                </a:stretch>
              </p:blipFill>
              <p:spPr>
                <a:xfrm>
                  <a:off x="3875958" y="5329839"/>
                  <a:ext cx="88560" cy="96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6">
              <p14:nvContentPartPr>
                <p14:cNvPr id="473" name="Freihand 472">
                  <a:extLst>
                    <a:ext uri="{FF2B5EF4-FFF2-40B4-BE49-F238E27FC236}">
                      <a16:creationId xmlns:a16="http://schemas.microsoft.com/office/drawing/2014/main" id="{C90139B7-D45B-4D8A-9FEA-35202E4FC0A3}"/>
                    </a:ext>
                  </a:extLst>
                </p14:cNvPr>
                <p14:cNvContentPartPr/>
                <p14:nvPr/>
              </p14:nvContentPartPr>
              <p14:xfrm>
                <a:off x="4000878" y="5342079"/>
                <a:ext cx="68400" cy="78840"/>
              </p14:xfrm>
            </p:contentPart>
          </mc:Choice>
          <mc:Fallback xmlns="">
            <p:pic>
              <p:nvPicPr>
                <p:cNvPr id="473" name="Freihand 472">
                  <a:extLst>
                    <a:ext uri="{FF2B5EF4-FFF2-40B4-BE49-F238E27FC236}">
                      <a16:creationId xmlns:a16="http://schemas.microsoft.com/office/drawing/2014/main" id="{C90139B7-D45B-4D8A-9FEA-35202E4FC0A3}"/>
                    </a:ext>
                  </a:extLst>
                </p:cNvPr>
                <p:cNvPicPr/>
                <p:nvPr/>
              </p:nvPicPr>
              <p:blipFill>
                <a:blip r:embed="rId1037"/>
                <a:stretch>
                  <a:fillRect/>
                </a:stretch>
              </p:blipFill>
              <p:spPr>
                <a:xfrm>
                  <a:off x="3996558" y="5337759"/>
                  <a:ext cx="77040" cy="87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8">
              <p14:nvContentPartPr>
                <p14:cNvPr id="474" name="Freihand 473">
                  <a:extLst>
                    <a:ext uri="{FF2B5EF4-FFF2-40B4-BE49-F238E27FC236}">
                      <a16:creationId xmlns:a16="http://schemas.microsoft.com/office/drawing/2014/main" id="{4CAAD7B7-98F3-4937-93D8-79112127A4B2}"/>
                    </a:ext>
                  </a:extLst>
                </p14:cNvPr>
                <p14:cNvContentPartPr/>
                <p14:nvPr/>
              </p14:nvContentPartPr>
              <p14:xfrm>
                <a:off x="4095918" y="5329479"/>
                <a:ext cx="57600" cy="62640"/>
              </p14:xfrm>
            </p:contentPart>
          </mc:Choice>
          <mc:Fallback xmlns="">
            <p:pic>
              <p:nvPicPr>
                <p:cNvPr id="474" name="Freihand 473">
                  <a:extLst>
                    <a:ext uri="{FF2B5EF4-FFF2-40B4-BE49-F238E27FC236}">
                      <a16:creationId xmlns:a16="http://schemas.microsoft.com/office/drawing/2014/main" id="{4CAAD7B7-98F3-4937-93D8-79112127A4B2}"/>
                    </a:ext>
                  </a:extLst>
                </p:cNvPr>
                <p:cNvPicPr/>
                <p:nvPr/>
              </p:nvPicPr>
              <p:blipFill>
                <a:blip r:embed="rId1039"/>
                <a:stretch>
                  <a:fillRect/>
                </a:stretch>
              </p:blipFill>
              <p:spPr>
                <a:xfrm>
                  <a:off x="4091598" y="5325159"/>
                  <a:ext cx="662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0">
              <p14:nvContentPartPr>
                <p14:cNvPr id="475" name="Freihand 474">
                  <a:extLst>
                    <a:ext uri="{FF2B5EF4-FFF2-40B4-BE49-F238E27FC236}">
                      <a16:creationId xmlns:a16="http://schemas.microsoft.com/office/drawing/2014/main" id="{3A468A1E-21DB-46FE-ABC4-546202CAE993}"/>
                    </a:ext>
                  </a:extLst>
                </p14:cNvPr>
                <p14:cNvContentPartPr/>
                <p14:nvPr/>
              </p14:nvContentPartPr>
              <p14:xfrm>
                <a:off x="4130118" y="5360439"/>
                <a:ext cx="41400" cy="109080"/>
              </p14:xfrm>
            </p:contentPart>
          </mc:Choice>
          <mc:Fallback xmlns="">
            <p:pic>
              <p:nvPicPr>
                <p:cNvPr id="475" name="Freihand 474">
                  <a:extLst>
                    <a:ext uri="{FF2B5EF4-FFF2-40B4-BE49-F238E27FC236}">
                      <a16:creationId xmlns:a16="http://schemas.microsoft.com/office/drawing/2014/main" id="{3A468A1E-21DB-46FE-ABC4-546202CAE993}"/>
                    </a:ext>
                  </a:extLst>
                </p:cNvPr>
                <p:cNvPicPr/>
                <p:nvPr/>
              </p:nvPicPr>
              <p:blipFill>
                <a:blip r:embed="rId1041"/>
                <a:stretch>
                  <a:fillRect/>
                </a:stretch>
              </p:blipFill>
              <p:spPr>
                <a:xfrm>
                  <a:off x="4125798" y="5356119"/>
                  <a:ext cx="50040" cy="117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2">
              <p14:nvContentPartPr>
                <p14:cNvPr id="476" name="Freihand 475">
                  <a:extLst>
                    <a:ext uri="{FF2B5EF4-FFF2-40B4-BE49-F238E27FC236}">
                      <a16:creationId xmlns:a16="http://schemas.microsoft.com/office/drawing/2014/main" id="{1028E81B-4D8D-4E24-892E-B9B810E3AC83}"/>
                    </a:ext>
                  </a:extLst>
                </p14:cNvPr>
                <p14:cNvContentPartPr/>
                <p14:nvPr/>
              </p14:nvContentPartPr>
              <p14:xfrm>
                <a:off x="4215438" y="5340639"/>
                <a:ext cx="67680" cy="72360"/>
              </p14:xfrm>
            </p:contentPart>
          </mc:Choice>
          <mc:Fallback xmlns="">
            <p:pic>
              <p:nvPicPr>
                <p:cNvPr id="476" name="Freihand 475">
                  <a:extLst>
                    <a:ext uri="{FF2B5EF4-FFF2-40B4-BE49-F238E27FC236}">
                      <a16:creationId xmlns:a16="http://schemas.microsoft.com/office/drawing/2014/main" id="{1028E81B-4D8D-4E24-892E-B9B810E3AC83}"/>
                    </a:ext>
                  </a:extLst>
                </p:cNvPr>
                <p:cNvPicPr/>
                <p:nvPr/>
              </p:nvPicPr>
              <p:blipFill>
                <a:blip r:embed="rId1043"/>
                <a:stretch>
                  <a:fillRect/>
                </a:stretch>
              </p:blipFill>
              <p:spPr>
                <a:xfrm>
                  <a:off x="4211118" y="5336319"/>
                  <a:ext cx="76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4">
              <p14:nvContentPartPr>
                <p14:cNvPr id="478" name="Freihand 477">
                  <a:extLst>
                    <a:ext uri="{FF2B5EF4-FFF2-40B4-BE49-F238E27FC236}">
                      <a16:creationId xmlns:a16="http://schemas.microsoft.com/office/drawing/2014/main" id="{3C86DB1E-2931-4774-BF90-1E68ECA5429F}"/>
                    </a:ext>
                  </a:extLst>
                </p14:cNvPr>
                <p14:cNvContentPartPr/>
                <p14:nvPr/>
              </p14:nvContentPartPr>
              <p14:xfrm>
                <a:off x="4277358" y="5309319"/>
                <a:ext cx="94320" cy="123120"/>
              </p14:xfrm>
            </p:contentPart>
          </mc:Choice>
          <mc:Fallback xmlns="">
            <p:pic>
              <p:nvPicPr>
                <p:cNvPr id="478" name="Freihand 477">
                  <a:extLst>
                    <a:ext uri="{FF2B5EF4-FFF2-40B4-BE49-F238E27FC236}">
                      <a16:creationId xmlns:a16="http://schemas.microsoft.com/office/drawing/2014/main" id="{3C86DB1E-2931-4774-BF90-1E68ECA5429F}"/>
                    </a:ext>
                  </a:extLst>
                </p:cNvPr>
                <p:cNvPicPr/>
                <p:nvPr/>
              </p:nvPicPr>
              <p:blipFill>
                <a:blip r:embed="rId1045"/>
                <a:stretch>
                  <a:fillRect/>
                </a:stretch>
              </p:blipFill>
              <p:spPr>
                <a:xfrm>
                  <a:off x="4273038" y="5304999"/>
                  <a:ext cx="10296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6">
              <p14:nvContentPartPr>
                <p14:cNvPr id="479" name="Freihand 478">
                  <a:extLst>
                    <a:ext uri="{FF2B5EF4-FFF2-40B4-BE49-F238E27FC236}">
                      <a16:creationId xmlns:a16="http://schemas.microsoft.com/office/drawing/2014/main" id="{0625632F-5392-4E69-BB1D-4BF08C454860}"/>
                    </a:ext>
                  </a:extLst>
                </p14:cNvPr>
                <p14:cNvContentPartPr/>
                <p14:nvPr/>
              </p14:nvContentPartPr>
              <p14:xfrm>
                <a:off x="4410198" y="5375919"/>
                <a:ext cx="73800" cy="5400"/>
              </p14:xfrm>
            </p:contentPart>
          </mc:Choice>
          <mc:Fallback xmlns="">
            <p:pic>
              <p:nvPicPr>
                <p:cNvPr id="479" name="Freihand 478">
                  <a:extLst>
                    <a:ext uri="{FF2B5EF4-FFF2-40B4-BE49-F238E27FC236}">
                      <a16:creationId xmlns:a16="http://schemas.microsoft.com/office/drawing/2014/main" id="{0625632F-5392-4E69-BB1D-4BF08C454860}"/>
                    </a:ext>
                  </a:extLst>
                </p:cNvPr>
                <p:cNvPicPr/>
                <p:nvPr/>
              </p:nvPicPr>
              <p:blipFill>
                <a:blip r:embed="rId1047"/>
                <a:stretch>
                  <a:fillRect/>
                </a:stretch>
              </p:blipFill>
              <p:spPr>
                <a:xfrm>
                  <a:off x="4405878" y="5371599"/>
                  <a:ext cx="82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48">
              <p14:nvContentPartPr>
                <p14:cNvPr id="480" name="Freihand 479">
                  <a:extLst>
                    <a:ext uri="{FF2B5EF4-FFF2-40B4-BE49-F238E27FC236}">
                      <a16:creationId xmlns:a16="http://schemas.microsoft.com/office/drawing/2014/main" id="{285CC8EF-D2AA-47E0-B93A-A5DE7C60EDE8}"/>
                    </a:ext>
                  </a:extLst>
                </p14:cNvPr>
                <p14:cNvContentPartPr/>
                <p14:nvPr/>
              </p14:nvContentPartPr>
              <p14:xfrm>
                <a:off x="4520358" y="5312559"/>
                <a:ext cx="65520" cy="94320"/>
              </p14:xfrm>
            </p:contentPart>
          </mc:Choice>
          <mc:Fallback xmlns="">
            <p:pic>
              <p:nvPicPr>
                <p:cNvPr id="480" name="Freihand 479">
                  <a:extLst>
                    <a:ext uri="{FF2B5EF4-FFF2-40B4-BE49-F238E27FC236}">
                      <a16:creationId xmlns:a16="http://schemas.microsoft.com/office/drawing/2014/main" id="{285CC8EF-D2AA-47E0-B93A-A5DE7C60EDE8}"/>
                    </a:ext>
                  </a:extLst>
                </p:cNvPr>
                <p:cNvPicPr/>
                <p:nvPr/>
              </p:nvPicPr>
              <p:blipFill>
                <a:blip r:embed="rId1049"/>
                <a:stretch>
                  <a:fillRect/>
                </a:stretch>
              </p:blipFill>
              <p:spPr>
                <a:xfrm>
                  <a:off x="4516038" y="5308239"/>
                  <a:ext cx="7416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0">
              <p14:nvContentPartPr>
                <p14:cNvPr id="481" name="Freihand 480">
                  <a:extLst>
                    <a:ext uri="{FF2B5EF4-FFF2-40B4-BE49-F238E27FC236}">
                      <a16:creationId xmlns:a16="http://schemas.microsoft.com/office/drawing/2014/main" id="{6707F5D5-7AA4-46E8-8E9D-6455E2D879AB}"/>
                    </a:ext>
                  </a:extLst>
                </p14:cNvPr>
                <p14:cNvContentPartPr/>
                <p14:nvPr/>
              </p14:nvContentPartPr>
              <p14:xfrm>
                <a:off x="4601358" y="5319399"/>
                <a:ext cx="54720" cy="72360"/>
              </p14:xfrm>
            </p:contentPart>
          </mc:Choice>
          <mc:Fallback xmlns="">
            <p:pic>
              <p:nvPicPr>
                <p:cNvPr id="481" name="Freihand 480">
                  <a:extLst>
                    <a:ext uri="{FF2B5EF4-FFF2-40B4-BE49-F238E27FC236}">
                      <a16:creationId xmlns:a16="http://schemas.microsoft.com/office/drawing/2014/main" id="{6707F5D5-7AA4-46E8-8E9D-6455E2D879AB}"/>
                    </a:ext>
                  </a:extLst>
                </p:cNvPr>
                <p:cNvPicPr/>
                <p:nvPr/>
              </p:nvPicPr>
              <p:blipFill>
                <a:blip r:embed="rId1051"/>
                <a:stretch>
                  <a:fillRect/>
                </a:stretch>
              </p:blipFill>
              <p:spPr>
                <a:xfrm>
                  <a:off x="4597038" y="5315079"/>
                  <a:ext cx="633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2">
              <p14:nvContentPartPr>
                <p14:cNvPr id="482" name="Freihand 481">
                  <a:extLst>
                    <a:ext uri="{FF2B5EF4-FFF2-40B4-BE49-F238E27FC236}">
                      <a16:creationId xmlns:a16="http://schemas.microsoft.com/office/drawing/2014/main" id="{2CE1E63A-A1D4-4021-834D-C5F58AB9CF9B}"/>
                    </a:ext>
                  </a:extLst>
                </p14:cNvPr>
                <p14:cNvContentPartPr/>
                <p14:nvPr/>
              </p14:nvContentPartPr>
              <p14:xfrm>
                <a:off x="4687398" y="5324079"/>
                <a:ext cx="54000" cy="56880"/>
              </p14:xfrm>
            </p:contentPart>
          </mc:Choice>
          <mc:Fallback xmlns="">
            <p:pic>
              <p:nvPicPr>
                <p:cNvPr id="482" name="Freihand 481">
                  <a:extLst>
                    <a:ext uri="{FF2B5EF4-FFF2-40B4-BE49-F238E27FC236}">
                      <a16:creationId xmlns:a16="http://schemas.microsoft.com/office/drawing/2014/main" id="{2CE1E63A-A1D4-4021-834D-C5F58AB9CF9B}"/>
                    </a:ext>
                  </a:extLst>
                </p:cNvPr>
                <p:cNvPicPr/>
                <p:nvPr/>
              </p:nvPicPr>
              <p:blipFill>
                <a:blip r:embed="rId1053"/>
                <a:stretch>
                  <a:fillRect/>
                </a:stretch>
              </p:blipFill>
              <p:spPr>
                <a:xfrm>
                  <a:off x="4683078" y="5319759"/>
                  <a:ext cx="62640" cy="65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4">
              <p14:nvContentPartPr>
                <p14:cNvPr id="484" name="Freihand 483">
                  <a:extLst>
                    <a:ext uri="{FF2B5EF4-FFF2-40B4-BE49-F238E27FC236}">
                      <a16:creationId xmlns:a16="http://schemas.microsoft.com/office/drawing/2014/main" id="{A3D58CE8-C683-48D1-ABDA-3D43685B563B}"/>
                    </a:ext>
                  </a:extLst>
                </p14:cNvPr>
                <p14:cNvContentPartPr/>
                <p14:nvPr/>
              </p14:nvContentPartPr>
              <p14:xfrm>
                <a:off x="3854718" y="5436399"/>
                <a:ext cx="857880" cy="62280"/>
              </p14:xfrm>
            </p:contentPart>
          </mc:Choice>
          <mc:Fallback xmlns="">
            <p:pic>
              <p:nvPicPr>
                <p:cNvPr id="484" name="Freihand 483">
                  <a:extLst>
                    <a:ext uri="{FF2B5EF4-FFF2-40B4-BE49-F238E27FC236}">
                      <a16:creationId xmlns:a16="http://schemas.microsoft.com/office/drawing/2014/main" id="{A3D58CE8-C683-48D1-ABDA-3D43685B563B}"/>
                    </a:ext>
                  </a:extLst>
                </p:cNvPr>
                <p:cNvPicPr/>
                <p:nvPr/>
              </p:nvPicPr>
              <p:blipFill>
                <a:blip r:embed="rId1055"/>
                <a:stretch>
                  <a:fillRect/>
                </a:stretch>
              </p:blipFill>
              <p:spPr>
                <a:xfrm>
                  <a:off x="3850398" y="5432079"/>
                  <a:ext cx="86652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6">
              <p14:nvContentPartPr>
                <p14:cNvPr id="485" name="Freihand 484">
                  <a:extLst>
                    <a:ext uri="{FF2B5EF4-FFF2-40B4-BE49-F238E27FC236}">
                      <a16:creationId xmlns:a16="http://schemas.microsoft.com/office/drawing/2014/main" id="{83BAE876-7CF1-49E5-BBCC-F28B5A4DAEB3}"/>
                    </a:ext>
                  </a:extLst>
                </p14:cNvPr>
                <p14:cNvContentPartPr/>
                <p14:nvPr/>
              </p14:nvContentPartPr>
              <p14:xfrm>
                <a:off x="4049118" y="5511279"/>
                <a:ext cx="90000" cy="77040"/>
              </p14:xfrm>
            </p:contentPart>
          </mc:Choice>
          <mc:Fallback xmlns="">
            <p:pic>
              <p:nvPicPr>
                <p:cNvPr id="485" name="Freihand 484">
                  <a:extLst>
                    <a:ext uri="{FF2B5EF4-FFF2-40B4-BE49-F238E27FC236}">
                      <a16:creationId xmlns:a16="http://schemas.microsoft.com/office/drawing/2014/main" id="{83BAE876-7CF1-49E5-BBCC-F28B5A4DAEB3}"/>
                    </a:ext>
                  </a:extLst>
                </p:cNvPr>
                <p:cNvPicPr/>
                <p:nvPr/>
              </p:nvPicPr>
              <p:blipFill>
                <a:blip r:embed="rId1057"/>
                <a:stretch>
                  <a:fillRect/>
                </a:stretch>
              </p:blipFill>
              <p:spPr>
                <a:xfrm>
                  <a:off x="4044798" y="5506959"/>
                  <a:ext cx="98640" cy="85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8">
              <p14:nvContentPartPr>
                <p14:cNvPr id="486" name="Freihand 485">
                  <a:extLst>
                    <a:ext uri="{FF2B5EF4-FFF2-40B4-BE49-F238E27FC236}">
                      <a16:creationId xmlns:a16="http://schemas.microsoft.com/office/drawing/2014/main" id="{82D35699-23D8-404C-AD84-DBEA2FCCE1EB}"/>
                    </a:ext>
                  </a:extLst>
                </p14:cNvPr>
                <p14:cNvContentPartPr/>
                <p14:nvPr/>
              </p14:nvContentPartPr>
              <p14:xfrm>
                <a:off x="4181598" y="5518119"/>
                <a:ext cx="59400" cy="66240"/>
              </p14:xfrm>
            </p:contentPart>
          </mc:Choice>
          <mc:Fallback xmlns="">
            <p:pic>
              <p:nvPicPr>
                <p:cNvPr id="486" name="Freihand 485">
                  <a:extLst>
                    <a:ext uri="{FF2B5EF4-FFF2-40B4-BE49-F238E27FC236}">
                      <a16:creationId xmlns:a16="http://schemas.microsoft.com/office/drawing/2014/main" id="{82D35699-23D8-404C-AD84-DBEA2FCCE1EB}"/>
                    </a:ext>
                  </a:extLst>
                </p:cNvPr>
                <p:cNvPicPr/>
                <p:nvPr/>
              </p:nvPicPr>
              <p:blipFill>
                <a:blip r:embed="rId1059"/>
                <a:stretch>
                  <a:fillRect/>
                </a:stretch>
              </p:blipFill>
              <p:spPr>
                <a:xfrm>
                  <a:off x="4177278" y="5513799"/>
                  <a:ext cx="6804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0">
              <p14:nvContentPartPr>
                <p14:cNvPr id="487" name="Freihand 486">
                  <a:extLst>
                    <a:ext uri="{FF2B5EF4-FFF2-40B4-BE49-F238E27FC236}">
                      <a16:creationId xmlns:a16="http://schemas.microsoft.com/office/drawing/2014/main" id="{40A3C2CD-08B6-4BE1-B081-1CC63E1B57A6}"/>
                    </a:ext>
                  </a:extLst>
                </p14:cNvPr>
                <p14:cNvContentPartPr/>
                <p14:nvPr/>
              </p14:nvContentPartPr>
              <p14:xfrm>
                <a:off x="4288878" y="5527119"/>
                <a:ext cx="81720" cy="59400"/>
              </p14:xfrm>
            </p:contentPart>
          </mc:Choice>
          <mc:Fallback xmlns="">
            <p:pic>
              <p:nvPicPr>
                <p:cNvPr id="487" name="Freihand 486">
                  <a:extLst>
                    <a:ext uri="{FF2B5EF4-FFF2-40B4-BE49-F238E27FC236}">
                      <a16:creationId xmlns:a16="http://schemas.microsoft.com/office/drawing/2014/main" id="{40A3C2CD-08B6-4BE1-B081-1CC63E1B57A6}"/>
                    </a:ext>
                  </a:extLst>
                </p:cNvPr>
                <p:cNvPicPr/>
                <p:nvPr/>
              </p:nvPicPr>
              <p:blipFill>
                <a:blip r:embed="rId1061"/>
                <a:stretch>
                  <a:fillRect/>
                </a:stretch>
              </p:blipFill>
              <p:spPr>
                <a:xfrm>
                  <a:off x="4284558" y="5522799"/>
                  <a:ext cx="9036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2">
              <p14:nvContentPartPr>
                <p14:cNvPr id="489" name="Freihand 488">
                  <a:extLst>
                    <a:ext uri="{FF2B5EF4-FFF2-40B4-BE49-F238E27FC236}">
                      <a16:creationId xmlns:a16="http://schemas.microsoft.com/office/drawing/2014/main" id="{19862FF3-8513-4330-905B-4EF8DB3FF606}"/>
                    </a:ext>
                  </a:extLst>
                </p14:cNvPr>
                <p14:cNvContentPartPr/>
                <p14:nvPr/>
              </p14:nvContentPartPr>
              <p14:xfrm>
                <a:off x="4773438" y="5447919"/>
                <a:ext cx="114120" cy="5760"/>
              </p14:xfrm>
            </p:contentPart>
          </mc:Choice>
          <mc:Fallback xmlns="">
            <p:pic>
              <p:nvPicPr>
                <p:cNvPr id="489" name="Freihand 488">
                  <a:extLst>
                    <a:ext uri="{FF2B5EF4-FFF2-40B4-BE49-F238E27FC236}">
                      <a16:creationId xmlns:a16="http://schemas.microsoft.com/office/drawing/2014/main" id="{19862FF3-8513-4330-905B-4EF8DB3FF606}"/>
                    </a:ext>
                  </a:extLst>
                </p:cNvPr>
                <p:cNvPicPr/>
                <p:nvPr/>
              </p:nvPicPr>
              <p:blipFill>
                <a:blip r:embed="rId1063"/>
                <a:stretch>
                  <a:fillRect/>
                </a:stretch>
              </p:blipFill>
              <p:spPr>
                <a:xfrm>
                  <a:off x="4769118" y="5443599"/>
                  <a:ext cx="122760" cy="14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4">
              <p14:nvContentPartPr>
                <p14:cNvPr id="490" name="Freihand 489">
                  <a:extLst>
                    <a:ext uri="{FF2B5EF4-FFF2-40B4-BE49-F238E27FC236}">
                      <a16:creationId xmlns:a16="http://schemas.microsoft.com/office/drawing/2014/main" id="{A250C77E-1C6E-49F7-9DC0-8BF7E136A1BF}"/>
                    </a:ext>
                  </a:extLst>
                </p14:cNvPr>
                <p14:cNvContentPartPr/>
                <p14:nvPr/>
              </p14:nvContentPartPr>
              <p14:xfrm>
                <a:off x="4762638" y="5506959"/>
                <a:ext cx="104040" cy="7560"/>
              </p14:xfrm>
            </p:contentPart>
          </mc:Choice>
          <mc:Fallback xmlns="">
            <p:pic>
              <p:nvPicPr>
                <p:cNvPr id="490" name="Freihand 489">
                  <a:extLst>
                    <a:ext uri="{FF2B5EF4-FFF2-40B4-BE49-F238E27FC236}">
                      <a16:creationId xmlns:a16="http://schemas.microsoft.com/office/drawing/2014/main" id="{A250C77E-1C6E-49F7-9DC0-8BF7E136A1BF}"/>
                    </a:ext>
                  </a:extLst>
                </p:cNvPr>
                <p:cNvPicPr/>
                <p:nvPr/>
              </p:nvPicPr>
              <p:blipFill>
                <a:blip r:embed="rId1065"/>
                <a:stretch>
                  <a:fillRect/>
                </a:stretch>
              </p:blipFill>
              <p:spPr>
                <a:xfrm>
                  <a:off x="4758318" y="5502639"/>
                  <a:ext cx="11268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6">
              <p14:nvContentPartPr>
                <p14:cNvPr id="492" name="Freihand 491">
                  <a:extLst>
                    <a:ext uri="{FF2B5EF4-FFF2-40B4-BE49-F238E27FC236}">
                      <a16:creationId xmlns:a16="http://schemas.microsoft.com/office/drawing/2014/main" id="{AF19D9E4-69B2-4DF7-A9C4-C2C3FC82856A}"/>
                    </a:ext>
                  </a:extLst>
                </p14:cNvPr>
                <p14:cNvContentPartPr/>
                <p14:nvPr/>
              </p14:nvContentPartPr>
              <p14:xfrm>
                <a:off x="4985838" y="5312559"/>
                <a:ext cx="101520" cy="97200"/>
              </p14:xfrm>
            </p:contentPart>
          </mc:Choice>
          <mc:Fallback xmlns="">
            <p:pic>
              <p:nvPicPr>
                <p:cNvPr id="492" name="Freihand 491">
                  <a:extLst>
                    <a:ext uri="{FF2B5EF4-FFF2-40B4-BE49-F238E27FC236}">
                      <a16:creationId xmlns:a16="http://schemas.microsoft.com/office/drawing/2014/main" id="{AF19D9E4-69B2-4DF7-A9C4-C2C3FC82856A}"/>
                    </a:ext>
                  </a:extLst>
                </p:cNvPr>
                <p:cNvPicPr/>
                <p:nvPr/>
              </p:nvPicPr>
              <p:blipFill>
                <a:blip r:embed="rId1067"/>
                <a:stretch>
                  <a:fillRect/>
                </a:stretch>
              </p:blipFill>
              <p:spPr>
                <a:xfrm>
                  <a:off x="4981518" y="5308239"/>
                  <a:ext cx="11016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68">
              <p14:nvContentPartPr>
                <p14:cNvPr id="493" name="Freihand 492">
                  <a:extLst>
                    <a:ext uri="{FF2B5EF4-FFF2-40B4-BE49-F238E27FC236}">
                      <a16:creationId xmlns:a16="http://schemas.microsoft.com/office/drawing/2014/main" id="{D0EBC05F-3F66-4912-B34D-FF914B645AE4}"/>
                    </a:ext>
                  </a:extLst>
                </p14:cNvPr>
                <p14:cNvContentPartPr/>
                <p14:nvPr/>
              </p14:nvContentPartPr>
              <p14:xfrm>
                <a:off x="5104638" y="5324079"/>
                <a:ext cx="79560" cy="70560"/>
              </p14:xfrm>
            </p:contentPart>
          </mc:Choice>
          <mc:Fallback xmlns="">
            <p:pic>
              <p:nvPicPr>
                <p:cNvPr id="493" name="Freihand 492">
                  <a:extLst>
                    <a:ext uri="{FF2B5EF4-FFF2-40B4-BE49-F238E27FC236}">
                      <a16:creationId xmlns:a16="http://schemas.microsoft.com/office/drawing/2014/main" id="{D0EBC05F-3F66-4912-B34D-FF914B645AE4}"/>
                    </a:ext>
                  </a:extLst>
                </p:cNvPr>
                <p:cNvPicPr/>
                <p:nvPr/>
              </p:nvPicPr>
              <p:blipFill>
                <a:blip r:embed="rId1069"/>
                <a:stretch>
                  <a:fillRect/>
                </a:stretch>
              </p:blipFill>
              <p:spPr>
                <a:xfrm>
                  <a:off x="5100318" y="5319759"/>
                  <a:ext cx="8820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0">
              <p14:nvContentPartPr>
                <p14:cNvPr id="494" name="Freihand 493">
                  <a:extLst>
                    <a:ext uri="{FF2B5EF4-FFF2-40B4-BE49-F238E27FC236}">
                      <a16:creationId xmlns:a16="http://schemas.microsoft.com/office/drawing/2014/main" id="{F1E6CE79-06A8-409F-B003-4627AC2174EA}"/>
                    </a:ext>
                  </a:extLst>
                </p14:cNvPr>
                <p14:cNvContentPartPr/>
                <p14:nvPr/>
              </p14:nvContentPartPr>
              <p14:xfrm>
                <a:off x="5188518" y="5300319"/>
                <a:ext cx="67680" cy="121680"/>
              </p14:xfrm>
            </p:contentPart>
          </mc:Choice>
          <mc:Fallback xmlns="">
            <p:pic>
              <p:nvPicPr>
                <p:cNvPr id="494" name="Freihand 493">
                  <a:extLst>
                    <a:ext uri="{FF2B5EF4-FFF2-40B4-BE49-F238E27FC236}">
                      <a16:creationId xmlns:a16="http://schemas.microsoft.com/office/drawing/2014/main" id="{F1E6CE79-06A8-409F-B003-4627AC2174EA}"/>
                    </a:ext>
                  </a:extLst>
                </p:cNvPr>
                <p:cNvPicPr/>
                <p:nvPr/>
              </p:nvPicPr>
              <p:blipFill>
                <a:blip r:embed="rId1071"/>
                <a:stretch>
                  <a:fillRect/>
                </a:stretch>
              </p:blipFill>
              <p:spPr>
                <a:xfrm>
                  <a:off x="5184198" y="5295999"/>
                  <a:ext cx="7632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2">
              <p14:nvContentPartPr>
                <p14:cNvPr id="495" name="Freihand 494">
                  <a:extLst>
                    <a:ext uri="{FF2B5EF4-FFF2-40B4-BE49-F238E27FC236}">
                      <a16:creationId xmlns:a16="http://schemas.microsoft.com/office/drawing/2014/main" id="{871701E4-F71E-4938-ADE0-9BB4A196472A}"/>
                    </a:ext>
                  </a:extLst>
                </p14:cNvPr>
                <p14:cNvContentPartPr/>
                <p14:nvPr/>
              </p14:nvContentPartPr>
              <p14:xfrm>
                <a:off x="5274198" y="5385639"/>
                <a:ext cx="20880" cy="48600"/>
              </p14:xfrm>
            </p:contentPart>
          </mc:Choice>
          <mc:Fallback xmlns="">
            <p:pic>
              <p:nvPicPr>
                <p:cNvPr id="495" name="Freihand 494">
                  <a:extLst>
                    <a:ext uri="{FF2B5EF4-FFF2-40B4-BE49-F238E27FC236}">
                      <a16:creationId xmlns:a16="http://schemas.microsoft.com/office/drawing/2014/main" id="{871701E4-F71E-4938-ADE0-9BB4A196472A}"/>
                    </a:ext>
                  </a:extLst>
                </p:cNvPr>
                <p:cNvPicPr/>
                <p:nvPr/>
              </p:nvPicPr>
              <p:blipFill>
                <a:blip r:embed="rId1073"/>
                <a:stretch>
                  <a:fillRect/>
                </a:stretch>
              </p:blipFill>
              <p:spPr>
                <a:xfrm>
                  <a:off x="5269878" y="5381319"/>
                  <a:ext cx="295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4">
              <p14:nvContentPartPr>
                <p14:cNvPr id="496" name="Freihand 495">
                  <a:extLst>
                    <a:ext uri="{FF2B5EF4-FFF2-40B4-BE49-F238E27FC236}">
                      <a16:creationId xmlns:a16="http://schemas.microsoft.com/office/drawing/2014/main" id="{9FF65EBB-3F49-4181-9E10-412E9904EB7D}"/>
                    </a:ext>
                  </a:extLst>
                </p14:cNvPr>
                <p14:cNvContentPartPr/>
                <p14:nvPr/>
              </p14:nvContentPartPr>
              <p14:xfrm>
                <a:off x="5297238" y="5317239"/>
                <a:ext cx="65160" cy="68040"/>
              </p14:xfrm>
            </p:contentPart>
          </mc:Choice>
          <mc:Fallback xmlns="">
            <p:pic>
              <p:nvPicPr>
                <p:cNvPr id="496" name="Freihand 495">
                  <a:extLst>
                    <a:ext uri="{FF2B5EF4-FFF2-40B4-BE49-F238E27FC236}">
                      <a16:creationId xmlns:a16="http://schemas.microsoft.com/office/drawing/2014/main" id="{9FF65EBB-3F49-4181-9E10-412E9904EB7D}"/>
                    </a:ext>
                  </a:extLst>
                </p:cNvPr>
                <p:cNvPicPr/>
                <p:nvPr/>
              </p:nvPicPr>
              <p:blipFill>
                <a:blip r:embed="rId1075"/>
                <a:stretch>
                  <a:fillRect/>
                </a:stretch>
              </p:blipFill>
              <p:spPr>
                <a:xfrm>
                  <a:off x="5292918" y="5312919"/>
                  <a:ext cx="7380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6">
              <p14:nvContentPartPr>
                <p14:cNvPr id="497" name="Freihand 496">
                  <a:extLst>
                    <a:ext uri="{FF2B5EF4-FFF2-40B4-BE49-F238E27FC236}">
                      <a16:creationId xmlns:a16="http://schemas.microsoft.com/office/drawing/2014/main" id="{FD03739C-61B7-4DE2-A2B9-D24C6572C779}"/>
                    </a:ext>
                  </a:extLst>
                </p14:cNvPr>
                <p14:cNvContentPartPr/>
                <p14:nvPr/>
              </p14:nvContentPartPr>
              <p14:xfrm>
                <a:off x="5360238" y="5306799"/>
                <a:ext cx="93960" cy="107280"/>
              </p14:xfrm>
            </p:contentPart>
          </mc:Choice>
          <mc:Fallback xmlns="">
            <p:pic>
              <p:nvPicPr>
                <p:cNvPr id="497" name="Freihand 496">
                  <a:extLst>
                    <a:ext uri="{FF2B5EF4-FFF2-40B4-BE49-F238E27FC236}">
                      <a16:creationId xmlns:a16="http://schemas.microsoft.com/office/drawing/2014/main" id="{FD03739C-61B7-4DE2-A2B9-D24C6572C779}"/>
                    </a:ext>
                  </a:extLst>
                </p:cNvPr>
                <p:cNvPicPr/>
                <p:nvPr/>
              </p:nvPicPr>
              <p:blipFill>
                <a:blip r:embed="rId1077"/>
                <a:stretch>
                  <a:fillRect/>
                </a:stretch>
              </p:blipFill>
              <p:spPr>
                <a:xfrm>
                  <a:off x="5355918" y="5302479"/>
                  <a:ext cx="10260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8">
              <p14:nvContentPartPr>
                <p14:cNvPr id="498" name="Freihand 497">
                  <a:extLst>
                    <a:ext uri="{FF2B5EF4-FFF2-40B4-BE49-F238E27FC236}">
                      <a16:creationId xmlns:a16="http://schemas.microsoft.com/office/drawing/2014/main" id="{4D85CA8D-449A-4CE1-B632-67550BEF7E34}"/>
                    </a:ext>
                  </a:extLst>
                </p14:cNvPr>
                <p14:cNvContentPartPr/>
                <p14:nvPr/>
              </p14:nvContentPartPr>
              <p14:xfrm>
                <a:off x="5003118" y="5462679"/>
                <a:ext cx="444240" cy="35280"/>
              </p14:xfrm>
            </p:contentPart>
          </mc:Choice>
          <mc:Fallback xmlns="">
            <p:pic>
              <p:nvPicPr>
                <p:cNvPr id="498" name="Freihand 497">
                  <a:extLst>
                    <a:ext uri="{FF2B5EF4-FFF2-40B4-BE49-F238E27FC236}">
                      <a16:creationId xmlns:a16="http://schemas.microsoft.com/office/drawing/2014/main" id="{4D85CA8D-449A-4CE1-B632-67550BEF7E34}"/>
                    </a:ext>
                  </a:extLst>
                </p:cNvPr>
                <p:cNvPicPr/>
                <p:nvPr/>
              </p:nvPicPr>
              <p:blipFill>
                <a:blip r:embed="rId1079"/>
                <a:stretch>
                  <a:fillRect/>
                </a:stretch>
              </p:blipFill>
              <p:spPr>
                <a:xfrm>
                  <a:off x="4998798" y="5458359"/>
                  <a:ext cx="45288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0">
              <p14:nvContentPartPr>
                <p14:cNvPr id="499" name="Freihand 498">
                  <a:extLst>
                    <a:ext uri="{FF2B5EF4-FFF2-40B4-BE49-F238E27FC236}">
                      <a16:creationId xmlns:a16="http://schemas.microsoft.com/office/drawing/2014/main" id="{914F4560-247B-46D2-AAEF-54A3A36F0AF4}"/>
                    </a:ext>
                  </a:extLst>
                </p14:cNvPr>
                <p14:cNvContentPartPr/>
                <p14:nvPr/>
              </p14:nvContentPartPr>
              <p14:xfrm>
                <a:off x="4969278" y="5535039"/>
                <a:ext cx="124200" cy="82080"/>
              </p14:xfrm>
            </p:contentPart>
          </mc:Choice>
          <mc:Fallback xmlns="">
            <p:pic>
              <p:nvPicPr>
                <p:cNvPr id="499" name="Freihand 498">
                  <a:extLst>
                    <a:ext uri="{FF2B5EF4-FFF2-40B4-BE49-F238E27FC236}">
                      <a16:creationId xmlns:a16="http://schemas.microsoft.com/office/drawing/2014/main" id="{914F4560-247B-46D2-AAEF-54A3A36F0AF4}"/>
                    </a:ext>
                  </a:extLst>
                </p:cNvPr>
                <p:cNvPicPr/>
                <p:nvPr/>
              </p:nvPicPr>
              <p:blipFill>
                <a:blip r:embed="rId1081"/>
                <a:stretch>
                  <a:fillRect/>
                </a:stretch>
              </p:blipFill>
              <p:spPr>
                <a:xfrm>
                  <a:off x="4964958" y="5530719"/>
                  <a:ext cx="13284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2">
              <p14:nvContentPartPr>
                <p14:cNvPr id="500" name="Freihand 499">
                  <a:extLst>
                    <a:ext uri="{FF2B5EF4-FFF2-40B4-BE49-F238E27FC236}">
                      <a16:creationId xmlns:a16="http://schemas.microsoft.com/office/drawing/2014/main" id="{D2F3CA81-8ACA-4FB5-9CF9-7C0A37E5313E}"/>
                    </a:ext>
                  </a:extLst>
                </p14:cNvPr>
                <p14:cNvContentPartPr/>
                <p14:nvPr/>
              </p14:nvContentPartPr>
              <p14:xfrm>
                <a:off x="5130198" y="5539359"/>
                <a:ext cx="60120" cy="52920"/>
              </p14:xfrm>
            </p:contentPart>
          </mc:Choice>
          <mc:Fallback xmlns="">
            <p:pic>
              <p:nvPicPr>
                <p:cNvPr id="500" name="Freihand 499">
                  <a:extLst>
                    <a:ext uri="{FF2B5EF4-FFF2-40B4-BE49-F238E27FC236}">
                      <a16:creationId xmlns:a16="http://schemas.microsoft.com/office/drawing/2014/main" id="{D2F3CA81-8ACA-4FB5-9CF9-7C0A37E5313E}"/>
                    </a:ext>
                  </a:extLst>
                </p:cNvPr>
                <p:cNvPicPr/>
                <p:nvPr/>
              </p:nvPicPr>
              <p:blipFill>
                <a:blip r:embed="rId1083"/>
                <a:stretch>
                  <a:fillRect/>
                </a:stretch>
              </p:blipFill>
              <p:spPr>
                <a:xfrm>
                  <a:off x="5125878" y="5535039"/>
                  <a:ext cx="68760" cy="6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4">
              <p14:nvContentPartPr>
                <p14:cNvPr id="501" name="Freihand 500">
                  <a:extLst>
                    <a:ext uri="{FF2B5EF4-FFF2-40B4-BE49-F238E27FC236}">
                      <a16:creationId xmlns:a16="http://schemas.microsoft.com/office/drawing/2014/main" id="{F2F6507A-607C-425C-BA1C-D8C54C429D62}"/>
                    </a:ext>
                  </a:extLst>
                </p14:cNvPr>
                <p14:cNvContentPartPr/>
                <p14:nvPr/>
              </p14:nvContentPartPr>
              <p14:xfrm>
                <a:off x="5213718" y="5536839"/>
                <a:ext cx="105480" cy="70200"/>
              </p14:xfrm>
            </p:contentPart>
          </mc:Choice>
          <mc:Fallback xmlns="">
            <p:pic>
              <p:nvPicPr>
                <p:cNvPr id="501" name="Freihand 500">
                  <a:extLst>
                    <a:ext uri="{FF2B5EF4-FFF2-40B4-BE49-F238E27FC236}">
                      <a16:creationId xmlns:a16="http://schemas.microsoft.com/office/drawing/2014/main" id="{F2F6507A-607C-425C-BA1C-D8C54C429D62}"/>
                    </a:ext>
                  </a:extLst>
                </p:cNvPr>
                <p:cNvPicPr/>
                <p:nvPr/>
              </p:nvPicPr>
              <p:blipFill>
                <a:blip r:embed="rId1085"/>
                <a:stretch>
                  <a:fillRect/>
                </a:stretch>
              </p:blipFill>
              <p:spPr>
                <a:xfrm>
                  <a:off x="5209398" y="5532519"/>
                  <a:ext cx="1141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6">
              <p14:nvContentPartPr>
                <p14:cNvPr id="503" name="Freihand 502">
                  <a:extLst>
                    <a:ext uri="{FF2B5EF4-FFF2-40B4-BE49-F238E27FC236}">
                      <a16:creationId xmlns:a16="http://schemas.microsoft.com/office/drawing/2014/main" id="{D54AC737-3DE8-434C-BB40-6CFDBA4C24B8}"/>
                    </a:ext>
                  </a:extLst>
                </p14:cNvPr>
                <p14:cNvContentPartPr/>
                <p14:nvPr/>
              </p14:nvContentPartPr>
              <p14:xfrm>
                <a:off x="5539518" y="5446119"/>
                <a:ext cx="104760" cy="8640"/>
              </p14:xfrm>
            </p:contentPart>
          </mc:Choice>
          <mc:Fallback xmlns="">
            <p:pic>
              <p:nvPicPr>
                <p:cNvPr id="503" name="Freihand 502">
                  <a:extLst>
                    <a:ext uri="{FF2B5EF4-FFF2-40B4-BE49-F238E27FC236}">
                      <a16:creationId xmlns:a16="http://schemas.microsoft.com/office/drawing/2014/main" id="{D54AC737-3DE8-434C-BB40-6CFDBA4C24B8}"/>
                    </a:ext>
                  </a:extLst>
                </p:cNvPr>
                <p:cNvPicPr/>
                <p:nvPr/>
              </p:nvPicPr>
              <p:blipFill>
                <a:blip r:embed="rId1087"/>
                <a:stretch>
                  <a:fillRect/>
                </a:stretch>
              </p:blipFill>
              <p:spPr>
                <a:xfrm>
                  <a:off x="5535198" y="5441799"/>
                  <a:ext cx="113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88">
              <p14:nvContentPartPr>
                <p14:cNvPr id="504" name="Freihand 503">
                  <a:extLst>
                    <a:ext uri="{FF2B5EF4-FFF2-40B4-BE49-F238E27FC236}">
                      <a16:creationId xmlns:a16="http://schemas.microsoft.com/office/drawing/2014/main" id="{21E8EB59-86E4-417E-ACB8-E0B72BBC1B87}"/>
                    </a:ext>
                  </a:extLst>
                </p14:cNvPr>
                <p14:cNvContentPartPr/>
                <p14:nvPr/>
              </p14:nvContentPartPr>
              <p14:xfrm>
                <a:off x="5670198" y="5362599"/>
                <a:ext cx="111240" cy="158760"/>
              </p14:xfrm>
            </p:contentPart>
          </mc:Choice>
          <mc:Fallback xmlns="">
            <p:pic>
              <p:nvPicPr>
                <p:cNvPr id="504" name="Freihand 503">
                  <a:extLst>
                    <a:ext uri="{FF2B5EF4-FFF2-40B4-BE49-F238E27FC236}">
                      <a16:creationId xmlns:a16="http://schemas.microsoft.com/office/drawing/2014/main" id="{21E8EB59-86E4-417E-ACB8-E0B72BBC1B87}"/>
                    </a:ext>
                  </a:extLst>
                </p:cNvPr>
                <p:cNvPicPr/>
                <p:nvPr/>
              </p:nvPicPr>
              <p:blipFill>
                <a:blip r:embed="rId1089"/>
                <a:stretch>
                  <a:fillRect/>
                </a:stretch>
              </p:blipFill>
              <p:spPr>
                <a:xfrm>
                  <a:off x="5665878" y="5358279"/>
                  <a:ext cx="119880" cy="16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0">
              <p14:nvContentPartPr>
                <p14:cNvPr id="506" name="Freihand 505">
                  <a:extLst>
                    <a:ext uri="{FF2B5EF4-FFF2-40B4-BE49-F238E27FC236}">
                      <a16:creationId xmlns:a16="http://schemas.microsoft.com/office/drawing/2014/main" id="{049175EC-1094-4AA1-854B-A23C249D7E7D}"/>
                    </a:ext>
                  </a:extLst>
                </p14:cNvPr>
                <p14:cNvContentPartPr/>
                <p14:nvPr/>
              </p14:nvContentPartPr>
              <p14:xfrm>
                <a:off x="4840398" y="5716119"/>
                <a:ext cx="210960" cy="132840"/>
              </p14:xfrm>
            </p:contentPart>
          </mc:Choice>
          <mc:Fallback xmlns="">
            <p:pic>
              <p:nvPicPr>
                <p:cNvPr id="506" name="Freihand 505">
                  <a:extLst>
                    <a:ext uri="{FF2B5EF4-FFF2-40B4-BE49-F238E27FC236}">
                      <a16:creationId xmlns:a16="http://schemas.microsoft.com/office/drawing/2014/main" id="{049175EC-1094-4AA1-854B-A23C249D7E7D}"/>
                    </a:ext>
                  </a:extLst>
                </p:cNvPr>
                <p:cNvPicPr/>
                <p:nvPr/>
              </p:nvPicPr>
              <p:blipFill>
                <a:blip r:embed="rId1091"/>
                <a:stretch>
                  <a:fillRect/>
                </a:stretch>
              </p:blipFill>
              <p:spPr>
                <a:xfrm>
                  <a:off x="4836078" y="5711799"/>
                  <a:ext cx="219600" cy="141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2">
              <p14:nvContentPartPr>
                <p14:cNvPr id="507" name="Freihand 506">
                  <a:extLst>
                    <a:ext uri="{FF2B5EF4-FFF2-40B4-BE49-F238E27FC236}">
                      <a16:creationId xmlns:a16="http://schemas.microsoft.com/office/drawing/2014/main" id="{2DF6BDC5-3050-4304-A049-3A622BA76C72}"/>
                    </a:ext>
                  </a:extLst>
                </p14:cNvPr>
                <p14:cNvContentPartPr/>
                <p14:nvPr/>
              </p14:nvContentPartPr>
              <p14:xfrm>
                <a:off x="4917078" y="5687319"/>
                <a:ext cx="163440" cy="55080"/>
              </p14:xfrm>
            </p:contentPart>
          </mc:Choice>
          <mc:Fallback xmlns="">
            <p:pic>
              <p:nvPicPr>
                <p:cNvPr id="507" name="Freihand 506">
                  <a:extLst>
                    <a:ext uri="{FF2B5EF4-FFF2-40B4-BE49-F238E27FC236}">
                      <a16:creationId xmlns:a16="http://schemas.microsoft.com/office/drawing/2014/main" id="{2DF6BDC5-3050-4304-A049-3A622BA76C72}"/>
                    </a:ext>
                  </a:extLst>
                </p:cNvPr>
                <p:cNvPicPr/>
                <p:nvPr/>
              </p:nvPicPr>
              <p:blipFill>
                <a:blip r:embed="rId1093"/>
                <a:stretch>
                  <a:fillRect/>
                </a:stretch>
              </p:blipFill>
              <p:spPr>
                <a:xfrm>
                  <a:off x="4912758" y="5682999"/>
                  <a:ext cx="172080" cy="63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4">
              <p14:nvContentPartPr>
                <p14:cNvPr id="509" name="Freihand 508">
                  <a:extLst>
                    <a:ext uri="{FF2B5EF4-FFF2-40B4-BE49-F238E27FC236}">
                      <a16:creationId xmlns:a16="http://schemas.microsoft.com/office/drawing/2014/main" id="{19290313-2D3A-4628-A154-E3649110FC9D}"/>
                    </a:ext>
                  </a:extLst>
                </p14:cNvPr>
                <p14:cNvContentPartPr/>
                <p14:nvPr/>
              </p14:nvContentPartPr>
              <p14:xfrm>
                <a:off x="3564198" y="5793159"/>
                <a:ext cx="115560" cy="136080"/>
              </p14:xfrm>
            </p:contentPart>
          </mc:Choice>
          <mc:Fallback xmlns="">
            <p:pic>
              <p:nvPicPr>
                <p:cNvPr id="509" name="Freihand 508">
                  <a:extLst>
                    <a:ext uri="{FF2B5EF4-FFF2-40B4-BE49-F238E27FC236}">
                      <a16:creationId xmlns:a16="http://schemas.microsoft.com/office/drawing/2014/main" id="{19290313-2D3A-4628-A154-E3649110FC9D}"/>
                    </a:ext>
                  </a:extLst>
                </p:cNvPr>
                <p:cNvPicPr/>
                <p:nvPr/>
              </p:nvPicPr>
              <p:blipFill>
                <a:blip r:embed="rId1095"/>
                <a:stretch>
                  <a:fillRect/>
                </a:stretch>
              </p:blipFill>
              <p:spPr>
                <a:xfrm>
                  <a:off x="3559878" y="5788839"/>
                  <a:ext cx="1242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6">
              <p14:nvContentPartPr>
                <p14:cNvPr id="510" name="Freihand 509">
                  <a:extLst>
                    <a:ext uri="{FF2B5EF4-FFF2-40B4-BE49-F238E27FC236}">
                      <a16:creationId xmlns:a16="http://schemas.microsoft.com/office/drawing/2014/main" id="{4B76A5C8-4E10-4BE2-B349-B9D0FCA4345C}"/>
                    </a:ext>
                  </a:extLst>
                </p14:cNvPr>
                <p14:cNvContentPartPr/>
                <p14:nvPr/>
              </p14:nvContentPartPr>
              <p14:xfrm>
                <a:off x="3705678" y="5789559"/>
                <a:ext cx="275760" cy="84960"/>
              </p14:xfrm>
            </p:contentPart>
          </mc:Choice>
          <mc:Fallback xmlns="">
            <p:pic>
              <p:nvPicPr>
                <p:cNvPr id="510" name="Freihand 509">
                  <a:extLst>
                    <a:ext uri="{FF2B5EF4-FFF2-40B4-BE49-F238E27FC236}">
                      <a16:creationId xmlns:a16="http://schemas.microsoft.com/office/drawing/2014/main" id="{4B76A5C8-4E10-4BE2-B349-B9D0FCA4345C}"/>
                    </a:ext>
                  </a:extLst>
                </p:cNvPr>
                <p:cNvPicPr/>
                <p:nvPr/>
              </p:nvPicPr>
              <p:blipFill>
                <a:blip r:embed="rId1097"/>
                <a:stretch>
                  <a:fillRect/>
                </a:stretch>
              </p:blipFill>
              <p:spPr>
                <a:xfrm>
                  <a:off x="3701358" y="5785239"/>
                  <a:ext cx="28440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8">
              <p14:nvContentPartPr>
                <p14:cNvPr id="511" name="Freihand 510">
                  <a:extLst>
                    <a:ext uri="{FF2B5EF4-FFF2-40B4-BE49-F238E27FC236}">
                      <a16:creationId xmlns:a16="http://schemas.microsoft.com/office/drawing/2014/main" id="{021016BF-5820-449A-8D6D-8E4587CB870F}"/>
                    </a:ext>
                  </a:extLst>
                </p14:cNvPr>
                <p14:cNvContentPartPr/>
                <p14:nvPr/>
              </p14:nvContentPartPr>
              <p14:xfrm>
                <a:off x="4020678" y="5747079"/>
                <a:ext cx="115200" cy="126000"/>
              </p14:xfrm>
            </p:contentPart>
          </mc:Choice>
          <mc:Fallback xmlns="">
            <p:pic>
              <p:nvPicPr>
                <p:cNvPr id="511" name="Freihand 510">
                  <a:extLst>
                    <a:ext uri="{FF2B5EF4-FFF2-40B4-BE49-F238E27FC236}">
                      <a16:creationId xmlns:a16="http://schemas.microsoft.com/office/drawing/2014/main" id="{021016BF-5820-449A-8D6D-8E4587CB870F}"/>
                    </a:ext>
                  </a:extLst>
                </p:cNvPr>
                <p:cNvPicPr/>
                <p:nvPr/>
              </p:nvPicPr>
              <p:blipFill>
                <a:blip r:embed="rId1099"/>
                <a:stretch>
                  <a:fillRect/>
                </a:stretch>
              </p:blipFill>
              <p:spPr>
                <a:xfrm>
                  <a:off x="4016358" y="5742759"/>
                  <a:ext cx="12384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0">
              <p14:nvContentPartPr>
                <p14:cNvPr id="513" name="Freihand 512">
                  <a:extLst>
                    <a:ext uri="{FF2B5EF4-FFF2-40B4-BE49-F238E27FC236}">
                      <a16:creationId xmlns:a16="http://schemas.microsoft.com/office/drawing/2014/main" id="{A0BB0ABB-B146-44E1-8ECF-81BF3B0B4252}"/>
                    </a:ext>
                  </a:extLst>
                </p14:cNvPr>
                <p14:cNvContentPartPr/>
                <p14:nvPr/>
              </p14:nvContentPartPr>
              <p14:xfrm>
                <a:off x="4143438" y="5733399"/>
                <a:ext cx="155520" cy="193320"/>
              </p14:xfrm>
            </p:contentPart>
          </mc:Choice>
          <mc:Fallback xmlns="">
            <p:pic>
              <p:nvPicPr>
                <p:cNvPr id="513" name="Freihand 512">
                  <a:extLst>
                    <a:ext uri="{FF2B5EF4-FFF2-40B4-BE49-F238E27FC236}">
                      <a16:creationId xmlns:a16="http://schemas.microsoft.com/office/drawing/2014/main" id="{A0BB0ABB-B146-44E1-8ECF-81BF3B0B4252}"/>
                    </a:ext>
                  </a:extLst>
                </p:cNvPr>
                <p:cNvPicPr/>
                <p:nvPr/>
              </p:nvPicPr>
              <p:blipFill>
                <a:blip r:embed="rId1101"/>
                <a:stretch>
                  <a:fillRect/>
                </a:stretch>
              </p:blipFill>
              <p:spPr>
                <a:xfrm>
                  <a:off x="4139118" y="5729079"/>
                  <a:ext cx="16416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2">
              <p14:nvContentPartPr>
                <p14:cNvPr id="514" name="Freihand 513">
                  <a:extLst>
                    <a:ext uri="{FF2B5EF4-FFF2-40B4-BE49-F238E27FC236}">
                      <a16:creationId xmlns:a16="http://schemas.microsoft.com/office/drawing/2014/main" id="{6A7695E7-7D02-4FBE-A3E7-2EE2FE6B456B}"/>
                    </a:ext>
                  </a:extLst>
                </p14:cNvPr>
                <p14:cNvContentPartPr/>
                <p14:nvPr/>
              </p14:nvContentPartPr>
              <p14:xfrm>
                <a:off x="4270158" y="5819799"/>
                <a:ext cx="81000" cy="46800"/>
              </p14:xfrm>
            </p:contentPart>
          </mc:Choice>
          <mc:Fallback xmlns="">
            <p:pic>
              <p:nvPicPr>
                <p:cNvPr id="514" name="Freihand 513">
                  <a:extLst>
                    <a:ext uri="{FF2B5EF4-FFF2-40B4-BE49-F238E27FC236}">
                      <a16:creationId xmlns:a16="http://schemas.microsoft.com/office/drawing/2014/main" id="{6A7695E7-7D02-4FBE-A3E7-2EE2FE6B456B}"/>
                    </a:ext>
                  </a:extLst>
                </p:cNvPr>
                <p:cNvPicPr/>
                <p:nvPr/>
              </p:nvPicPr>
              <p:blipFill>
                <a:blip r:embed="rId1103"/>
                <a:stretch>
                  <a:fillRect/>
                </a:stretch>
              </p:blipFill>
              <p:spPr>
                <a:xfrm>
                  <a:off x="4265838" y="5815479"/>
                  <a:ext cx="89640" cy="5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4">
              <p14:nvContentPartPr>
                <p14:cNvPr id="515" name="Freihand 514">
                  <a:extLst>
                    <a:ext uri="{FF2B5EF4-FFF2-40B4-BE49-F238E27FC236}">
                      <a16:creationId xmlns:a16="http://schemas.microsoft.com/office/drawing/2014/main" id="{328ECDD3-76FD-43AF-AD51-708B8501001E}"/>
                    </a:ext>
                  </a:extLst>
                </p14:cNvPr>
                <p14:cNvContentPartPr/>
                <p14:nvPr/>
              </p14:nvContentPartPr>
              <p14:xfrm>
                <a:off x="4363398" y="5819799"/>
                <a:ext cx="59760" cy="48960"/>
              </p14:xfrm>
            </p:contentPart>
          </mc:Choice>
          <mc:Fallback xmlns="">
            <p:pic>
              <p:nvPicPr>
                <p:cNvPr id="515" name="Freihand 514">
                  <a:extLst>
                    <a:ext uri="{FF2B5EF4-FFF2-40B4-BE49-F238E27FC236}">
                      <a16:creationId xmlns:a16="http://schemas.microsoft.com/office/drawing/2014/main" id="{328ECDD3-76FD-43AF-AD51-708B8501001E}"/>
                    </a:ext>
                  </a:extLst>
                </p:cNvPr>
                <p:cNvPicPr/>
                <p:nvPr/>
              </p:nvPicPr>
              <p:blipFill>
                <a:blip r:embed="rId1105"/>
                <a:stretch>
                  <a:fillRect/>
                </a:stretch>
              </p:blipFill>
              <p:spPr>
                <a:xfrm>
                  <a:off x="4359078" y="5815479"/>
                  <a:ext cx="68400" cy="57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6">
              <p14:nvContentPartPr>
                <p14:cNvPr id="516" name="Freihand 515">
                  <a:extLst>
                    <a:ext uri="{FF2B5EF4-FFF2-40B4-BE49-F238E27FC236}">
                      <a16:creationId xmlns:a16="http://schemas.microsoft.com/office/drawing/2014/main" id="{1DE52C3C-4CAD-40A5-9304-64484C99604B}"/>
                    </a:ext>
                  </a:extLst>
                </p14:cNvPr>
                <p14:cNvContentPartPr/>
                <p14:nvPr/>
              </p14:nvContentPartPr>
              <p14:xfrm>
                <a:off x="4453038" y="5727279"/>
                <a:ext cx="79560" cy="143280"/>
              </p14:xfrm>
            </p:contentPart>
          </mc:Choice>
          <mc:Fallback xmlns="">
            <p:pic>
              <p:nvPicPr>
                <p:cNvPr id="516" name="Freihand 515">
                  <a:extLst>
                    <a:ext uri="{FF2B5EF4-FFF2-40B4-BE49-F238E27FC236}">
                      <a16:creationId xmlns:a16="http://schemas.microsoft.com/office/drawing/2014/main" id="{1DE52C3C-4CAD-40A5-9304-64484C99604B}"/>
                    </a:ext>
                  </a:extLst>
                </p:cNvPr>
                <p:cNvPicPr/>
                <p:nvPr/>
              </p:nvPicPr>
              <p:blipFill>
                <a:blip r:embed="rId1107"/>
                <a:stretch>
                  <a:fillRect/>
                </a:stretch>
              </p:blipFill>
              <p:spPr>
                <a:xfrm>
                  <a:off x="4448718" y="5722959"/>
                  <a:ext cx="88200" cy="151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08">
              <p14:nvContentPartPr>
                <p14:cNvPr id="517" name="Freihand 516">
                  <a:extLst>
                    <a:ext uri="{FF2B5EF4-FFF2-40B4-BE49-F238E27FC236}">
                      <a16:creationId xmlns:a16="http://schemas.microsoft.com/office/drawing/2014/main" id="{34EBDCB8-9E70-46B8-B78C-3DF4046E7025}"/>
                    </a:ext>
                  </a:extLst>
                </p14:cNvPr>
                <p14:cNvContentPartPr/>
                <p14:nvPr/>
              </p14:nvContentPartPr>
              <p14:xfrm>
                <a:off x="4507398" y="5776959"/>
                <a:ext cx="195840" cy="68760"/>
              </p14:xfrm>
            </p:contentPart>
          </mc:Choice>
          <mc:Fallback xmlns="">
            <p:pic>
              <p:nvPicPr>
                <p:cNvPr id="517" name="Freihand 516">
                  <a:extLst>
                    <a:ext uri="{FF2B5EF4-FFF2-40B4-BE49-F238E27FC236}">
                      <a16:creationId xmlns:a16="http://schemas.microsoft.com/office/drawing/2014/main" id="{34EBDCB8-9E70-46B8-B78C-3DF4046E7025}"/>
                    </a:ext>
                  </a:extLst>
                </p:cNvPr>
                <p:cNvPicPr/>
                <p:nvPr/>
              </p:nvPicPr>
              <p:blipFill>
                <a:blip r:embed="rId1109"/>
                <a:stretch>
                  <a:fillRect/>
                </a:stretch>
              </p:blipFill>
              <p:spPr>
                <a:xfrm>
                  <a:off x="4503078" y="5772639"/>
                  <a:ext cx="204480" cy="77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0">
              <p14:nvContentPartPr>
                <p14:cNvPr id="519" name="Freihand 518">
                  <a:extLst>
                    <a:ext uri="{FF2B5EF4-FFF2-40B4-BE49-F238E27FC236}">
                      <a16:creationId xmlns:a16="http://schemas.microsoft.com/office/drawing/2014/main" id="{A5B7252E-4FBE-432C-B7FC-C93D082360B2}"/>
                    </a:ext>
                  </a:extLst>
                </p14:cNvPr>
                <p14:cNvContentPartPr/>
                <p14:nvPr/>
              </p14:nvContentPartPr>
              <p14:xfrm>
                <a:off x="2567718" y="6124719"/>
                <a:ext cx="140400" cy="2520"/>
              </p14:xfrm>
            </p:contentPart>
          </mc:Choice>
          <mc:Fallback xmlns="">
            <p:pic>
              <p:nvPicPr>
                <p:cNvPr id="519" name="Freihand 518">
                  <a:extLst>
                    <a:ext uri="{FF2B5EF4-FFF2-40B4-BE49-F238E27FC236}">
                      <a16:creationId xmlns:a16="http://schemas.microsoft.com/office/drawing/2014/main" id="{A5B7252E-4FBE-432C-B7FC-C93D082360B2}"/>
                    </a:ext>
                  </a:extLst>
                </p:cNvPr>
                <p:cNvPicPr/>
                <p:nvPr/>
              </p:nvPicPr>
              <p:blipFill>
                <a:blip r:embed="rId1111"/>
                <a:stretch>
                  <a:fillRect/>
                </a:stretch>
              </p:blipFill>
              <p:spPr>
                <a:xfrm>
                  <a:off x="2563398" y="6120399"/>
                  <a:ext cx="14904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2">
              <p14:nvContentPartPr>
                <p14:cNvPr id="520" name="Freihand 519">
                  <a:extLst>
                    <a:ext uri="{FF2B5EF4-FFF2-40B4-BE49-F238E27FC236}">
                      <a16:creationId xmlns:a16="http://schemas.microsoft.com/office/drawing/2014/main" id="{7BC6391C-1FE9-44D8-B9C9-5519EACDFEC0}"/>
                    </a:ext>
                  </a:extLst>
                </p14:cNvPr>
                <p14:cNvContentPartPr/>
                <p14:nvPr/>
              </p14:nvContentPartPr>
              <p14:xfrm>
                <a:off x="2543958" y="6180879"/>
                <a:ext cx="146160" cy="10800"/>
              </p14:xfrm>
            </p:contentPart>
          </mc:Choice>
          <mc:Fallback xmlns="">
            <p:pic>
              <p:nvPicPr>
                <p:cNvPr id="520" name="Freihand 519">
                  <a:extLst>
                    <a:ext uri="{FF2B5EF4-FFF2-40B4-BE49-F238E27FC236}">
                      <a16:creationId xmlns:a16="http://schemas.microsoft.com/office/drawing/2014/main" id="{7BC6391C-1FE9-44D8-B9C9-5519EACDFEC0}"/>
                    </a:ext>
                  </a:extLst>
                </p:cNvPr>
                <p:cNvPicPr/>
                <p:nvPr/>
              </p:nvPicPr>
              <p:blipFill>
                <a:blip r:embed="rId1113"/>
                <a:stretch>
                  <a:fillRect/>
                </a:stretch>
              </p:blipFill>
              <p:spPr>
                <a:xfrm>
                  <a:off x="2539638" y="6176559"/>
                  <a:ext cx="15480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4">
              <p14:nvContentPartPr>
                <p14:cNvPr id="521" name="Freihand 520">
                  <a:extLst>
                    <a:ext uri="{FF2B5EF4-FFF2-40B4-BE49-F238E27FC236}">
                      <a16:creationId xmlns:a16="http://schemas.microsoft.com/office/drawing/2014/main" id="{5CEF4136-1979-4092-BB54-B16A1CD3538E}"/>
                    </a:ext>
                  </a:extLst>
                </p14:cNvPr>
                <p14:cNvContentPartPr/>
                <p14:nvPr/>
              </p14:nvContentPartPr>
              <p14:xfrm>
                <a:off x="2730798" y="6078999"/>
                <a:ext cx="102960" cy="150840"/>
              </p14:xfrm>
            </p:contentPart>
          </mc:Choice>
          <mc:Fallback xmlns="">
            <p:pic>
              <p:nvPicPr>
                <p:cNvPr id="521" name="Freihand 520">
                  <a:extLst>
                    <a:ext uri="{FF2B5EF4-FFF2-40B4-BE49-F238E27FC236}">
                      <a16:creationId xmlns:a16="http://schemas.microsoft.com/office/drawing/2014/main" id="{5CEF4136-1979-4092-BB54-B16A1CD3538E}"/>
                    </a:ext>
                  </a:extLst>
                </p:cNvPr>
                <p:cNvPicPr/>
                <p:nvPr/>
              </p:nvPicPr>
              <p:blipFill>
                <a:blip r:embed="rId1115"/>
                <a:stretch>
                  <a:fillRect/>
                </a:stretch>
              </p:blipFill>
              <p:spPr>
                <a:xfrm>
                  <a:off x="2726478" y="6074679"/>
                  <a:ext cx="11160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6">
              <p14:nvContentPartPr>
                <p14:cNvPr id="522" name="Freihand 521">
                  <a:extLst>
                    <a:ext uri="{FF2B5EF4-FFF2-40B4-BE49-F238E27FC236}">
                      <a16:creationId xmlns:a16="http://schemas.microsoft.com/office/drawing/2014/main" id="{5F947464-1FE5-44C7-B77A-C3E298F4B6D4}"/>
                    </a:ext>
                  </a:extLst>
                </p14:cNvPr>
                <p14:cNvContentPartPr/>
                <p14:nvPr/>
              </p14:nvContentPartPr>
              <p14:xfrm>
                <a:off x="2918718" y="6092319"/>
                <a:ext cx="140400" cy="144360"/>
              </p14:xfrm>
            </p:contentPart>
          </mc:Choice>
          <mc:Fallback xmlns="">
            <p:pic>
              <p:nvPicPr>
                <p:cNvPr id="522" name="Freihand 521">
                  <a:extLst>
                    <a:ext uri="{FF2B5EF4-FFF2-40B4-BE49-F238E27FC236}">
                      <a16:creationId xmlns:a16="http://schemas.microsoft.com/office/drawing/2014/main" id="{5F947464-1FE5-44C7-B77A-C3E298F4B6D4}"/>
                    </a:ext>
                  </a:extLst>
                </p:cNvPr>
                <p:cNvPicPr/>
                <p:nvPr/>
              </p:nvPicPr>
              <p:blipFill>
                <a:blip r:embed="rId1117"/>
                <a:stretch>
                  <a:fillRect/>
                </a:stretch>
              </p:blipFill>
              <p:spPr>
                <a:xfrm>
                  <a:off x="2914398" y="6087999"/>
                  <a:ext cx="149040" cy="153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8">
              <p14:nvContentPartPr>
                <p14:cNvPr id="523" name="Freihand 522">
                  <a:extLst>
                    <a:ext uri="{FF2B5EF4-FFF2-40B4-BE49-F238E27FC236}">
                      <a16:creationId xmlns:a16="http://schemas.microsoft.com/office/drawing/2014/main" id="{76AC93D6-BE77-46BB-9C4B-FD2CADF5E8E1}"/>
                    </a:ext>
                  </a:extLst>
                </p14:cNvPr>
                <p14:cNvContentPartPr/>
                <p14:nvPr/>
              </p14:nvContentPartPr>
              <p14:xfrm>
                <a:off x="3091158" y="6090519"/>
                <a:ext cx="279720" cy="89280"/>
              </p14:xfrm>
            </p:contentPart>
          </mc:Choice>
          <mc:Fallback xmlns="">
            <p:pic>
              <p:nvPicPr>
                <p:cNvPr id="523" name="Freihand 522">
                  <a:extLst>
                    <a:ext uri="{FF2B5EF4-FFF2-40B4-BE49-F238E27FC236}">
                      <a16:creationId xmlns:a16="http://schemas.microsoft.com/office/drawing/2014/main" id="{76AC93D6-BE77-46BB-9C4B-FD2CADF5E8E1}"/>
                    </a:ext>
                  </a:extLst>
                </p:cNvPr>
                <p:cNvPicPr/>
                <p:nvPr/>
              </p:nvPicPr>
              <p:blipFill>
                <a:blip r:embed="rId1119"/>
                <a:stretch>
                  <a:fillRect/>
                </a:stretch>
              </p:blipFill>
              <p:spPr>
                <a:xfrm>
                  <a:off x="3086838" y="6086199"/>
                  <a:ext cx="28836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0">
              <p14:nvContentPartPr>
                <p14:cNvPr id="524" name="Freihand 523">
                  <a:extLst>
                    <a:ext uri="{FF2B5EF4-FFF2-40B4-BE49-F238E27FC236}">
                      <a16:creationId xmlns:a16="http://schemas.microsoft.com/office/drawing/2014/main" id="{80BDC8A1-9A84-49F7-9F92-71DEEAC0F2C2}"/>
                    </a:ext>
                  </a:extLst>
                </p14:cNvPr>
                <p14:cNvContentPartPr/>
                <p14:nvPr/>
              </p14:nvContentPartPr>
              <p14:xfrm>
                <a:off x="3427758" y="6033279"/>
                <a:ext cx="135360" cy="135360"/>
              </p14:xfrm>
            </p:contentPart>
          </mc:Choice>
          <mc:Fallback xmlns="">
            <p:pic>
              <p:nvPicPr>
                <p:cNvPr id="524" name="Freihand 523">
                  <a:extLst>
                    <a:ext uri="{FF2B5EF4-FFF2-40B4-BE49-F238E27FC236}">
                      <a16:creationId xmlns:a16="http://schemas.microsoft.com/office/drawing/2014/main" id="{80BDC8A1-9A84-49F7-9F92-71DEEAC0F2C2}"/>
                    </a:ext>
                  </a:extLst>
                </p:cNvPr>
                <p:cNvPicPr/>
                <p:nvPr/>
              </p:nvPicPr>
              <p:blipFill>
                <a:blip r:embed="rId1121"/>
                <a:stretch>
                  <a:fillRect/>
                </a:stretch>
              </p:blipFill>
              <p:spPr>
                <a:xfrm>
                  <a:off x="3423438" y="6028959"/>
                  <a:ext cx="144000" cy="144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2">
              <p14:nvContentPartPr>
                <p14:cNvPr id="525" name="Freihand 524">
                  <a:extLst>
                    <a:ext uri="{FF2B5EF4-FFF2-40B4-BE49-F238E27FC236}">
                      <a16:creationId xmlns:a16="http://schemas.microsoft.com/office/drawing/2014/main" id="{966EBFF7-0751-452F-84D9-5906CA897346}"/>
                    </a:ext>
                  </a:extLst>
                </p14:cNvPr>
                <p14:cNvContentPartPr/>
                <p14:nvPr/>
              </p14:nvContentPartPr>
              <p14:xfrm>
                <a:off x="3674718" y="6085479"/>
                <a:ext cx="67680" cy="70200"/>
              </p14:xfrm>
            </p:contentPart>
          </mc:Choice>
          <mc:Fallback xmlns="">
            <p:pic>
              <p:nvPicPr>
                <p:cNvPr id="525" name="Freihand 524">
                  <a:extLst>
                    <a:ext uri="{FF2B5EF4-FFF2-40B4-BE49-F238E27FC236}">
                      <a16:creationId xmlns:a16="http://schemas.microsoft.com/office/drawing/2014/main" id="{966EBFF7-0751-452F-84D9-5906CA897346}"/>
                    </a:ext>
                  </a:extLst>
                </p:cNvPr>
                <p:cNvPicPr/>
                <p:nvPr/>
              </p:nvPicPr>
              <p:blipFill>
                <a:blip r:embed="rId1123"/>
                <a:stretch>
                  <a:fillRect/>
                </a:stretch>
              </p:blipFill>
              <p:spPr>
                <a:xfrm>
                  <a:off x="3670398" y="6081159"/>
                  <a:ext cx="7632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4">
              <p14:nvContentPartPr>
                <p14:cNvPr id="526" name="Freihand 525">
                  <a:extLst>
                    <a:ext uri="{FF2B5EF4-FFF2-40B4-BE49-F238E27FC236}">
                      <a16:creationId xmlns:a16="http://schemas.microsoft.com/office/drawing/2014/main" id="{EBB38DD9-A337-4DCB-B206-642E10FDFA45}"/>
                    </a:ext>
                  </a:extLst>
                </p14:cNvPr>
                <p14:cNvContentPartPr/>
                <p14:nvPr/>
              </p14:nvContentPartPr>
              <p14:xfrm>
                <a:off x="3731958" y="6014919"/>
                <a:ext cx="244440" cy="170640"/>
              </p14:xfrm>
            </p:contentPart>
          </mc:Choice>
          <mc:Fallback xmlns="">
            <p:pic>
              <p:nvPicPr>
                <p:cNvPr id="526" name="Freihand 525">
                  <a:extLst>
                    <a:ext uri="{FF2B5EF4-FFF2-40B4-BE49-F238E27FC236}">
                      <a16:creationId xmlns:a16="http://schemas.microsoft.com/office/drawing/2014/main" id="{EBB38DD9-A337-4DCB-B206-642E10FDFA45}"/>
                    </a:ext>
                  </a:extLst>
                </p:cNvPr>
                <p:cNvPicPr/>
                <p:nvPr/>
              </p:nvPicPr>
              <p:blipFill>
                <a:blip r:embed="rId1125"/>
                <a:stretch>
                  <a:fillRect/>
                </a:stretch>
              </p:blipFill>
              <p:spPr>
                <a:xfrm>
                  <a:off x="3727638" y="6010599"/>
                  <a:ext cx="253080" cy="17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6">
              <p14:nvContentPartPr>
                <p14:cNvPr id="527" name="Freihand 526">
                  <a:extLst>
                    <a:ext uri="{FF2B5EF4-FFF2-40B4-BE49-F238E27FC236}">
                      <a16:creationId xmlns:a16="http://schemas.microsoft.com/office/drawing/2014/main" id="{20A324D5-415F-4123-85F4-7AF05CB9E711}"/>
                    </a:ext>
                  </a:extLst>
                </p14:cNvPr>
                <p14:cNvContentPartPr/>
                <p14:nvPr/>
              </p14:nvContentPartPr>
              <p14:xfrm>
                <a:off x="3981798" y="6054159"/>
                <a:ext cx="108720" cy="99720"/>
              </p14:xfrm>
            </p:contentPart>
          </mc:Choice>
          <mc:Fallback xmlns="">
            <p:pic>
              <p:nvPicPr>
                <p:cNvPr id="527" name="Freihand 526">
                  <a:extLst>
                    <a:ext uri="{FF2B5EF4-FFF2-40B4-BE49-F238E27FC236}">
                      <a16:creationId xmlns:a16="http://schemas.microsoft.com/office/drawing/2014/main" id="{20A324D5-415F-4123-85F4-7AF05CB9E711}"/>
                    </a:ext>
                  </a:extLst>
                </p:cNvPr>
                <p:cNvPicPr/>
                <p:nvPr/>
              </p:nvPicPr>
              <p:blipFill>
                <a:blip r:embed="rId1127"/>
                <a:stretch>
                  <a:fillRect/>
                </a:stretch>
              </p:blipFill>
              <p:spPr>
                <a:xfrm>
                  <a:off x="3977478" y="6049839"/>
                  <a:ext cx="11736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28">
              <p14:nvContentPartPr>
                <p14:cNvPr id="529" name="Freihand 528">
                  <a:extLst>
                    <a:ext uri="{FF2B5EF4-FFF2-40B4-BE49-F238E27FC236}">
                      <a16:creationId xmlns:a16="http://schemas.microsoft.com/office/drawing/2014/main" id="{FACDCE6A-D341-4678-9F2B-663E0B44D6D6}"/>
                    </a:ext>
                  </a:extLst>
                </p14:cNvPr>
                <p14:cNvContentPartPr/>
                <p14:nvPr/>
              </p14:nvContentPartPr>
              <p14:xfrm>
                <a:off x="3264318" y="6265479"/>
                <a:ext cx="178560" cy="13680"/>
              </p14:xfrm>
            </p:contentPart>
          </mc:Choice>
          <mc:Fallback xmlns="">
            <p:pic>
              <p:nvPicPr>
                <p:cNvPr id="529" name="Freihand 528">
                  <a:extLst>
                    <a:ext uri="{FF2B5EF4-FFF2-40B4-BE49-F238E27FC236}">
                      <a16:creationId xmlns:a16="http://schemas.microsoft.com/office/drawing/2014/main" id="{FACDCE6A-D341-4678-9F2B-663E0B44D6D6}"/>
                    </a:ext>
                  </a:extLst>
                </p:cNvPr>
                <p:cNvPicPr/>
                <p:nvPr/>
              </p:nvPicPr>
              <p:blipFill>
                <a:blip r:embed="rId1129"/>
                <a:stretch>
                  <a:fillRect/>
                </a:stretch>
              </p:blipFill>
              <p:spPr>
                <a:xfrm>
                  <a:off x="3259998" y="6261159"/>
                  <a:ext cx="187200" cy="22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0">
              <p14:nvContentPartPr>
                <p14:cNvPr id="530" name="Freihand 529">
                  <a:extLst>
                    <a:ext uri="{FF2B5EF4-FFF2-40B4-BE49-F238E27FC236}">
                      <a16:creationId xmlns:a16="http://schemas.microsoft.com/office/drawing/2014/main" id="{4A49EC73-C36C-485D-AE13-9D334F9F5800}"/>
                    </a:ext>
                  </a:extLst>
                </p14:cNvPr>
                <p14:cNvContentPartPr/>
                <p14:nvPr/>
              </p14:nvContentPartPr>
              <p14:xfrm>
                <a:off x="3269358" y="6309399"/>
                <a:ext cx="185760" cy="8640"/>
              </p14:xfrm>
            </p:contentPart>
          </mc:Choice>
          <mc:Fallback xmlns="">
            <p:pic>
              <p:nvPicPr>
                <p:cNvPr id="530" name="Freihand 529">
                  <a:extLst>
                    <a:ext uri="{FF2B5EF4-FFF2-40B4-BE49-F238E27FC236}">
                      <a16:creationId xmlns:a16="http://schemas.microsoft.com/office/drawing/2014/main" id="{4A49EC73-C36C-485D-AE13-9D334F9F5800}"/>
                    </a:ext>
                  </a:extLst>
                </p:cNvPr>
                <p:cNvPicPr/>
                <p:nvPr/>
              </p:nvPicPr>
              <p:blipFill>
                <a:blip r:embed="rId1131"/>
                <a:stretch>
                  <a:fillRect/>
                </a:stretch>
              </p:blipFill>
              <p:spPr>
                <a:xfrm>
                  <a:off x="3265038" y="6305079"/>
                  <a:ext cx="194400" cy="1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2">
              <p14:nvContentPartPr>
                <p14:cNvPr id="532" name="Freihand 531">
                  <a:extLst>
                    <a:ext uri="{FF2B5EF4-FFF2-40B4-BE49-F238E27FC236}">
                      <a16:creationId xmlns:a16="http://schemas.microsoft.com/office/drawing/2014/main" id="{C79610F0-FA43-4DFB-875F-7E22448F7FA0}"/>
                    </a:ext>
                  </a:extLst>
                </p14:cNvPr>
                <p14:cNvContentPartPr/>
                <p14:nvPr/>
              </p14:nvContentPartPr>
              <p14:xfrm>
                <a:off x="2380518" y="6445839"/>
                <a:ext cx="214560" cy="146160"/>
              </p14:xfrm>
            </p:contentPart>
          </mc:Choice>
          <mc:Fallback xmlns="">
            <p:pic>
              <p:nvPicPr>
                <p:cNvPr id="532" name="Freihand 531">
                  <a:extLst>
                    <a:ext uri="{FF2B5EF4-FFF2-40B4-BE49-F238E27FC236}">
                      <a16:creationId xmlns:a16="http://schemas.microsoft.com/office/drawing/2014/main" id="{C79610F0-FA43-4DFB-875F-7E22448F7FA0}"/>
                    </a:ext>
                  </a:extLst>
                </p:cNvPr>
                <p:cNvPicPr/>
                <p:nvPr/>
              </p:nvPicPr>
              <p:blipFill>
                <a:blip r:embed="rId1133"/>
                <a:stretch>
                  <a:fillRect/>
                </a:stretch>
              </p:blipFill>
              <p:spPr>
                <a:xfrm>
                  <a:off x="2376198" y="6441519"/>
                  <a:ext cx="223200" cy="15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4">
              <p14:nvContentPartPr>
                <p14:cNvPr id="533" name="Freihand 532">
                  <a:extLst>
                    <a:ext uri="{FF2B5EF4-FFF2-40B4-BE49-F238E27FC236}">
                      <a16:creationId xmlns:a16="http://schemas.microsoft.com/office/drawing/2014/main" id="{32A08F5C-A0EC-43BC-9E32-FCFE964E697E}"/>
                    </a:ext>
                  </a:extLst>
                </p14:cNvPr>
                <p14:cNvContentPartPr/>
                <p14:nvPr/>
              </p14:nvContentPartPr>
              <p14:xfrm>
                <a:off x="2614158" y="6440439"/>
                <a:ext cx="248400" cy="84960"/>
              </p14:xfrm>
            </p:contentPart>
          </mc:Choice>
          <mc:Fallback xmlns="">
            <p:pic>
              <p:nvPicPr>
                <p:cNvPr id="533" name="Freihand 532">
                  <a:extLst>
                    <a:ext uri="{FF2B5EF4-FFF2-40B4-BE49-F238E27FC236}">
                      <a16:creationId xmlns:a16="http://schemas.microsoft.com/office/drawing/2014/main" id="{32A08F5C-A0EC-43BC-9E32-FCFE964E697E}"/>
                    </a:ext>
                  </a:extLst>
                </p:cNvPr>
                <p:cNvPicPr/>
                <p:nvPr/>
              </p:nvPicPr>
              <p:blipFill>
                <a:blip r:embed="rId1135"/>
                <a:stretch>
                  <a:fillRect/>
                </a:stretch>
              </p:blipFill>
              <p:spPr>
                <a:xfrm>
                  <a:off x="2609838" y="6436119"/>
                  <a:ext cx="2570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6">
              <p14:nvContentPartPr>
                <p14:cNvPr id="534" name="Freihand 533">
                  <a:extLst>
                    <a:ext uri="{FF2B5EF4-FFF2-40B4-BE49-F238E27FC236}">
                      <a16:creationId xmlns:a16="http://schemas.microsoft.com/office/drawing/2014/main" id="{C5FA0D8C-BF49-42B2-9795-71819E89FEF4}"/>
                    </a:ext>
                  </a:extLst>
                </p14:cNvPr>
                <p14:cNvContentPartPr/>
                <p14:nvPr/>
              </p14:nvContentPartPr>
              <p14:xfrm>
                <a:off x="2901438" y="6390039"/>
                <a:ext cx="136440" cy="100440"/>
              </p14:xfrm>
            </p:contentPart>
          </mc:Choice>
          <mc:Fallback xmlns="">
            <p:pic>
              <p:nvPicPr>
                <p:cNvPr id="534" name="Freihand 533">
                  <a:extLst>
                    <a:ext uri="{FF2B5EF4-FFF2-40B4-BE49-F238E27FC236}">
                      <a16:creationId xmlns:a16="http://schemas.microsoft.com/office/drawing/2014/main" id="{C5FA0D8C-BF49-42B2-9795-71819E89FEF4}"/>
                    </a:ext>
                  </a:extLst>
                </p:cNvPr>
                <p:cNvPicPr/>
                <p:nvPr/>
              </p:nvPicPr>
              <p:blipFill>
                <a:blip r:embed="rId1137"/>
                <a:stretch>
                  <a:fillRect/>
                </a:stretch>
              </p:blipFill>
              <p:spPr>
                <a:xfrm>
                  <a:off x="2897118" y="6385719"/>
                  <a:ext cx="14508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8">
              <p14:nvContentPartPr>
                <p14:cNvPr id="536" name="Freihand 535">
                  <a:extLst>
                    <a:ext uri="{FF2B5EF4-FFF2-40B4-BE49-F238E27FC236}">
                      <a16:creationId xmlns:a16="http://schemas.microsoft.com/office/drawing/2014/main" id="{115D2612-C5B3-4C91-B5A4-428D3CB6978B}"/>
                    </a:ext>
                  </a:extLst>
                </p14:cNvPr>
                <p14:cNvContentPartPr/>
                <p14:nvPr/>
              </p14:nvContentPartPr>
              <p14:xfrm>
                <a:off x="3133638" y="6398319"/>
                <a:ext cx="192240" cy="132480"/>
              </p14:xfrm>
            </p:contentPart>
          </mc:Choice>
          <mc:Fallback xmlns="">
            <p:pic>
              <p:nvPicPr>
                <p:cNvPr id="536" name="Freihand 535">
                  <a:extLst>
                    <a:ext uri="{FF2B5EF4-FFF2-40B4-BE49-F238E27FC236}">
                      <a16:creationId xmlns:a16="http://schemas.microsoft.com/office/drawing/2014/main" id="{115D2612-C5B3-4C91-B5A4-428D3CB6978B}"/>
                    </a:ext>
                  </a:extLst>
                </p:cNvPr>
                <p:cNvPicPr/>
                <p:nvPr/>
              </p:nvPicPr>
              <p:blipFill>
                <a:blip r:embed="rId1139"/>
                <a:stretch>
                  <a:fillRect/>
                </a:stretch>
              </p:blipFill>
              <p:spPr>
                <a:xfrm>
                  <a:off x="3129318" y="6393999"/>
                  <a:ext cx="200880" cy="141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0">
              <p14:nvContentPartPr>
                <p14:cNvPr id="537" name="Freihand 536">
                  <a:extLst>
                    <a:ext uri="{FF2B5EF4-FFF2-40B4-BE49-F238E27FC236}">
                      <a16:creationId xmlns:a16="http://schemas.microsoft.com/office/drawing/2014/main" id="{AC5A785F-1580-4E4B-80CF-A68C771025E8}"/>
                    </a:ext>
                  </a:extLst>
                </p14:cNvPr>
                <p14:cNvContentPartPr/>
                <p14:nvPr/>
              </p14:nvContentPartPr>
              <p14:xfrm>
                <a:off x="3362238" y="6435759"/>
                <a:ext cx="64800" cy="42120"/>
              </p14:xfrm>
            </p:contentPart>
          </mc:Choice>
          <mc:Fallback xmlns="">
            <p:pic>
              <p:nvPicPr>
                <p:cNvPr id="537" name="Freihand 536">
                  <a:extLst>
                    <a:ext uri="{FF2B5EF4-FFF2-40B4-BE49-F238E27FC236}">
                      <a16:creationId xmlns:a16="http://schemas.microsoft.com/office/drawing/2014/main" id="{AC5A785F-1580-4E4B-80CF-A68C771025E8}"/>
                    </a:ext>
                  </a:extLst>
                </p:cNvPr>
                <p:cNvPicPr/>
                <p:nvPr/>
              </p:nvPicPr>
              <p:blipFill>
                <a:blip r:embed="rId1141"/>
                <a:stretch>
                  <a:fillRect/>
                </a:stretch>
              </p:blipFill>
              <p:spPr>
                <a:xfrm>
                  <a:off x="3357918" y="6431439"/>
                  <a:ext cx="73440" cy="5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2">
              <p14:nvContentPartPr>
                <p14:cNvPr id="538" name="Freihand 537">
                  <a:extLst>
                    <a:ext uri="{FF2B5EF4-FFF2-40B4-BE49-F238E27FC236}">
                      <a16:creationId xmlns:a16="http://schemas.microsoft.com/office/drawing/2014/main" id="{6FECED7D-773D-4EA6-94CB-D2D85D0F0EAD}"/>
                    </a:ext>
                  </a:extLst>
                </p14:cNvPr>
                <p14:cNvContentPartPr/>
                <p14:nvPr/>
              </p14:nvContentPartPr>
              <p14:xfrm>
                <a:off x="3446838" y="6383559"/>
                <a:ext cx="210960" cy="97920"/>
              </p14:xfrm>
            </p:contentPart>
          </mc:Choice>
          <mc:Fallback xmlns="">
            <p:pic>
              <p:nvPicPr>
                <p:cNvPr id="538" name="Freihand 537">
                  <a:extLst>
                    <a:ext uri="{FF2B5EF4-FFF2-40B4-BE49-F238E27FC236}">
                      <a16:creationId xmlns:a16="http://schemas.microsoft.com/office/drawing/2014/main" id="{6FECED7D-773D-4EA6-94CB-D2D85D0F0EAD}"/>
                    </a:ext>
                  </a:extLst>
                </p:cNvPr>
                <p:cNvPicPr/>
                <p:nvPr/>
              </p:nvPicPr>
              <p:blipFill>
                <a:blip r:embed="rId1143"/>
                <a:stretch>
                  <a:fillRect/>
                </a:stretch>
              </p:blipFill>
              <p:spPr>
                <a:xfrm>
                  <a:off x="3442518" y="6379239"/>
                  <a:ext cx="21960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4">
              <p14:nvContentPartPr>
                <p14:cNvPr id="540" name="Freihand 539">
                  <a:extLst>
                    <a:ext uri="{FF2B5EF4-FFF2-40B4-BE49-F238E27FC236}">
                      <a16:creationId xmlns:a16="http://schemas.microsoft.com/office/drawing/2014/main" id="{AFDF506E-5FE0-4465-81CE-3886A70A4DE2}"/>
                    </a:ext>
                  </a:extLst>
                </p14:cNvPr>
                <p14:cNvContentPartPr/>
                <p14:nvPr/>
              </p14:nvContentPartPr>
              <p14:xfrm>
                <a:off x="3729438" y="6446919"/>
                <a:ext cx="104040" cy="5400"/>
              </p14:xfrm>
            </p:contentPart>
          </mc:Choice>
          <mc:Fallback xmlns="">
            <p:pic>
              <p:nvPicPr>
                <p:cNvPr id="540" name="Freihand 539">
                  <a:extLst>
                    <a:ext uri="{FF2B5EF4-FFF2-40B4-BE49-F238E27FC236}">
                      <a16:creationId xmlns:a16="http://schemas.microsoft.com/office/drawing/2014/main" id="{AFDF506E-5FE0-4465-81CE-3886A70A4DE2}"/>
                    </a:ext>
                  </a:extLst>
                </p:cNvPr>
                <p:cNvPicPr/>
                <p:nvPr/>
              </p:nvPicPr>
              <p:blipFill>
                <a:blip r:embed="rId1145"/>
                <a:stretch>
                  <a:fillRect/>
                </a:stretch>
              </p:blipFill>
              <p:spPr>
                <a:xfrm>
                  <a:off x="3725118" y="6442599"/>
                  <a:ext cx="11268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6">
              <p14:nvContentPartPr>
                <p14:cNvPr id="541" name="Freihand 540">
                  <a:extLst>
                    <a:ext uri="{FF2B5EF4-FFF2-40B4-BE49-F238E27FC236}">
                      <a16:creationId xmlns:a16="http://schemas.microsoft.com/office/drawing/2014/main" id="{82B335ED-985F-46E2-ABC1-B4529A7D9CAA}"/>
                    </a:ext>
                  </a:extLst>
                </p14:cNvPr>
                <p14:cNvContentPartPr/>
                <p14:nvPr/>
              </p14:nvContentPartPr>
              <p14:xfrm>
                <a:off x="3906198" y="6390759"/>
                <a:ext cx="124920" cy="136080"/>
              </p14:xfrm>
            </p:contentPart>
          </mc:Choice>
          <mc:Fallback xmlns="">
            <p:pic>
              <p:nvPicPr>
                <p:cNvPr id="541" name="Freihand 540">
                  <a:extLst>
                    <a:ext uri="{FF2B5EF4-FFF2-40B4-BE49-F238E27FC236}">
                      <a16:creationId xmlns:a16="http://schemas.microsoft.com/office/drawing/2014/main" id="{82B335ED-985F-46E2-ABC1-B4529A7D9CAA}"/>
                    </a:ext>
                  </a:extLst>
                </p:cNvPr>
                <p:cNvPicPr/>
                <p:nvPr/>
              </p:nvPicPr>
              <p:blipFill>
                <a:blip r:embed="rId1147"/>
                <a:stretch>
                  <a:fillRect/>
                </a:stretch>
              </p:blipFill>
              <p:spPr>
                <a:xfrm>
                  <a:off x="3901878" y="6386439"/>
                  <a:ext cx="13356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48">
              <p14:nvContentPartPr>
                <p14:cNvPr id="585" name="Freihand 584">
                  <a:extLst>
                    <a:ext uri="{FF2B5EF4-FFF2-40B4-BE49-F238E27FC236}">
                      <a16:creationId xmlns:a16="http://schemas.microsoft.com/office/drawing/2014/main" id="{0820A049-555B-4AE7-A67E-7A4B082FFF44}"/>
                    </a:ext>
                  </a:extLst>
                </p14:cNvPr>
                <p14:cNvContentPartPr/>
                <p14:nvPr/>
              </p14:nvContentPartPr>
              <p14:xfrm>
                <a:off x="4905918" y="6040119"/>
                <a:ext cx="97200" cy="117360"/>
              </p14:xfrm>
            </p:contentPart>
          </mc:Choice>
          <mc:Fallback xmlns="">
            <p:pic>
              <p:nvPicPr>
                <p:cNvPr id="585" name="Freihand 584">
                  <a:extLst>
                    <a:ext uri="{FF2B5EF4-FFF2-40B4-BE49-F238E27FC236}">
                      <a16:creationId xmlns:a16="http://schemas.microsoft.com/office/drawing/2014/main" id="{0820A049-555B-4AE7-A67E-7A4B082FFF44}"/>
                    </a:ext>
                  </a:extLst>
                </p:cNvPr>
                <p:cNvPicPr/>
                <p:nvPr/>
              </p:nvPicPr>
              <p:blipFill>
                <a:blip r:embed="rId1149"/>
                <a:stretch>
                  <a:fillRect/>
                </a:stretch>
              </p:blipFill>
              <p:spPr>
                <a:xfrm>
                  <a:off x="4901598" y="6035799"/>
                  <a:ext cx="105840" cy="126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0">
              <p14:nvContentPartPr>
                <p14:cNvPr id="586" name="Freihand 585">
                  <a:extLst>
                    <a:ext uri="{FF2B5EF4-FFF2-40B4-BE49-F238E27FC236}">
                      <a16:creationId xmlns:a16="http://schemas.microsoft.com/office/drawing/2014/main" id="{FD8BD893-E3F5-4A6E-AEB7-CBD64D9C244A}"/>
                    </a:ext>
                  </a:extLst>
                </p14:cNvPr>
                <p14:cNvContentPartPr/>
                <p14:nvPr/>
              </p14:nvContentPartPr>
              <p14:xfrm>
                <a:off x="5033358" y="6033639"/>
                <a:ext cx="72360" cy="99720"/>
              </p14:xfrm>
            </p:contentPart>
          </mc:Choice>
          <mc:Fallback xmlns="">
            <p:pic>
              <p:nvPicPr>
                <p:cNvPr id="586" name="Freihand 585">
                  <a:extLst>
                    <a:ext uri="{FF2B5EF4-FFF2-40B4-BE49-F238E27FC236}">
                      <a16:creationId xmlns:a16="http://schemas.microsoft.com/office/drawing/2014/main" id="{FD8BD893-E3F5-4A6E-AEB7-CBD64D9C244A}"/>
                    </a:ext>
                  </a:extLst>
                </p:cNvPr>
                <p:cNvPicPr/>
                <p:nvPr/>
              </p:nvPicPr>
              <p:blipFill>
                <a:blip r:embed="rId1151"/>
                <a:stretch>
                  <a:fillRect/>
                </a:stretch>
              </p:blipFill>
              <p:spPr>
                <a:xfrm>
                  <a:off x="5029038" y="6029319"/>
                  <a:ext cx="8100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2">
              <p14:nvContentPartPr>
                <p14:cNvPr id="587" name="Freihand 586">
                  <a:extLst>
                    <a:ext uri="{FF2B5EF4-FFF2-40B4-BE49-F238E27FC236}">
                      <a16:creationId xmlns:a16="http://schemas.microsoft.com/office/drawing/2014/main" id="{73C8EFF3-A82E-4AE4-B51F-6BAF6B3AEEB8}"/>
                    </a:ext>
                  </a:extLst>
                </p14:cNvPr>
                <p14:cNvContentPartPr/>
                <p14:nvPr/>
              </p14:nvContentPartPr>
              <p14:xfrm>
                <a:off x="5121918" y="6035079"/>
                <a:ext cx="89640" cy="82080"/>
              </p14:xfrm>
            </p:contentPart>
          </mc:Choice>
          <mc:Fallback xmlns="">
            <p:pic>
              <p:nvPicPr>
                <p:cNvPr id="587" name="Freihand 586">
                  <a:extLst>
                    <a:ext uri="{FF2B5EF4-FFF2-40B4-BE49-F238E27FC236}">
                      <a16:creationId xmlns:a16="http://schemas.microsoft.com/office/drawing/2014/main" id="{73C8EFF3-A82E-4AE4-B51F-6BAF6B3AEEB8}"/>
                    </a:ext>
                  </a:extLst>
                </p:cNvPr>
                <p:cNvPicPr/>
                <p:nvPr/>
              </p:nvPicPr>
              <p:blipFill>
                <a:blip r:embed="rId1153"/>
                <a:stretch>
                  <a:fillRect/>
                </a:stretch>
              </p:blipFill>
              <p:spPr>
                <a:xfrm>
                  <a:off x="5117598" y="6030759"/>
                  <a:ext cx="982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4">
              <p14:nvContentPartPr>
                <p14:cNvPr id="588" name="Freihand 587">
                  <a:extLst>
                    <a:ext uri="{FF2B5EF4-FFF2-40B4-BE49-F238E27FC236}">
                      <a16:creationId xmlns:a16="http://schemas.microsoft.com/office/drawing/2014/main" id="{EB440E82-6F3B-447B-850A-2B1A241D9742}"/>
                    </a:ext>
                  </a:extLst>
                </p14:cNvPr>
                <p14:cNvContentPartPr/>
                <p14:nvPr/>
              </p14:nvContentPartPr>
              <p14:xfrm>
                <a:off x="4900158" y="6188439"/>
                <a:ext cx="300600" cy="21240"/>
              </p14:xfrm>
            </p:contentPart>
          </mc:Choice>
          <mc:Fallback xmlns="">
            <p:pic>
              <p:nvPicPr>
                <p:cNvPr id="588" name="Freihand 587">
                  <a:extLst>
                    <a:ext uri="{FF2B5EF4-FFF2-40B4-BE49-F238E27FC236}">
                      <a16:creationId xmlns:a16="http://schemas.microsoft.com/office/drawing/2014/main" id="{EB440E82-6F3B-447B-850A-2B1A241D9742}"/>
                    </a:ext>
                  </a:extLst>
                </p:cNvPr>
                <p:cNvPicPr/>
                <p:nvPr/>
              </p:nvPicPr>
              <p:blipFill>
                <a:blip r:embed="rId1155"/>
                <a:stretch>
                  <a:fillRect/>
                </a:stretch>
              </p:blipFill>
              <p:spPr>
                <a:xfrm>
                  <a:off x="4895838" y="6184119"/>
                  <a:ext cx="30924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6">
              <p14:nvContentPartPr>
                <p14:cNvPr id="589" name="Freihand 588">
                  <a:extLst>
                    <a:ext uri="{FF2B5EF4-FFF2-40B4-BE49-F238E27FC236}">
                      <a16:creationId xmlns:a16="http://schemas.microsoft.com/office/drawing/2014/main" id="{59D649D8-E44E-46DE-B8B4-5137D771959B}"/>
                    </a:ext>
                  </a:extLst>
                </p14:cNvPr>
                <p14:cNvContentPartPr/>
                <p14:nvPr/>
              </p14:nvContentPartPr>
              <p14:xfrm>
                <a:off x="4847958" y="6257919"/>
                <a:ext cx="120240" cy="112680"/>
              </p14:xfrm>
            </p:contentPart>
          </mc:Choice>
          <mc:Fallback xmlns="">
            <p:pic>
              <p:nvPicPr>
                <p:cNvPr id="589" name="Freihand 588">
                  <a:extLst>
                    <a:ext uri="{FF2B5EF4-FFF2-40B4-BE49-F238E27FC236}">
                      <a16:creationId xmlns:a16="http://schemas.microsoft.com/office/drawing/2014/main" id="{59D649D8-E44E-46DE-B8B4-5137D771959B}"/>
                    </a:ext>
                  </a:extLst>
                </p:cNvPr>
                <p:cNvPicPr/>
                <p:nvPr/>
              </p:nvPicPr>
              <p:blipFill>
                <a:blip r:embed="rId1157"/>
                <a:stretch>
                  <a:fillRect/>
                </a:stretch>
              </p:blipFill>
              <p:spPr>
                <a:xfrm>
                  <a:off x="4843638" y="6253599"/>
                  <a:ext cx="128880" cy="121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8">
              <p14:nvContentPartPr>
                <p14:cNvPr id="590" name="Freihand 589">
                  <a:extLst>
                    <a:ext uri="{FF2B5EF4-FFF2-40B4-BE49-F238E27FC236}">
                      <a16:creationId xmlns:a16="http://schemas.microsoft.com/office/drawing/2014/main" id="{EB1327BA-4E32-4934-A94F-B3E47C019A9C}"/>
                    </a:ext>
                  </a:extLst>
                </p14:cNvPr>
                <p14:cNvContentPartPr/>
                <p14:nvPr/>
              </p14:nvContentPartPr>
              <p14:xfrm>
                <a:off x="4995918" y="6266199"/>
                <a:ext cx="90000" cy="97200"/>
              </p14:xfrm>
            </p:contentPart>
          </mc:Choice>
          <mc:Fallback xmlns="">
            <p:pic>
              <p:nvPicPr>
                <p:cNvPr id="590" name="Freihand 589">
                  <a:extLst>
                    <a:ext uri="{FF2B5EF4-FFF2-40B4-BE49-F238E27FC236}">
                      <a16:creationId xmlns:a16="http://schemas.microsoft.com/office/drawing/2014/main" id="{EB1327BA-4E32-4934-A94F-B3E47C019A9C}"/>
                    </a:ext>
                  </a:extLst>
                </p:cNvPr>
                <p:cNvPicPr/>
                <p:nvPr/>
              </p:nvPicPr>
              <p:blipFill>
                <a:blip r:embed="rId1159"/>
                <a:stretch>
                  <a:fillRect/>
                </a:stretch>
              </p:blipFill>
              <p:spPr>
                <a:xfrm>
                  <a:off x="4991598" y="6261879"/>
                  <a:ext cx="98640" cy="105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0">
              <p14:nvContentPartPr>
                <p14:cNvPr id="591" name="Freihand 590">
                  <a:extLst>
                    <a:ext uri="{FF2B5EF4-FFF2-40B4-BE49-F238E27FC236}">
                      <a16:creationId xmlns:a16="http://schemas.microsoft.com/office/drawing/2014/main" id="{0339D7C1-F7EB-43EC-9111-55D4DC776082}"/>
                    </a:ext>
                  </a:extLst>
                </p14:cNvPr>
                <p14:cNvContentPartPr/>
                <p14:nvPr/>
              </p14:nvContentPartPr>
              <p14:xfrm>
                <a:off x="5099958" y="6271599"/>
                <a:ext cx="81360" cy="89280"/>
              </p14:xfrm>
            </p:contentPart>
          </mc:Choice>
          <mc:Fallback xmlns="">
            <p:pic>
              <p:nvPicPr>
                <p:cNvPr id="591" name="Freihand 590">
                  <a:extLst>
                    <a:ext uri="{FF2B5EF4-FFF2-40B4-BE49-F238E27FC236}">
                      <a16:creationId xmlns:a16="http://schemas.microsoft.com/office/drawing/2014/main" id="{0339D7C1-F7EB-43EC-9111-55D4DC776082}"/>
                    </a:ext>
                  </a:extLst>
                </p:cNvPr>
                <p:cNvPicPr/>
                <p:nvPr/>
              </p:nvPicPr>
              <p:blipFill>
                <a:blip r:embed="rId1161"/>
                <a:stretch>
                  <a:fillRect/>
                </a:stretch>
              </p:blipFill>
              <p:spPr>
                <a:xfrm>
                  <a:off x="5095638" y="6267279"/>
                  <a:ext cx="9000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2">
              <p14:nvContentPartPr>
                <p14:cNvPr id="592" name="Freihand 591">
                  <a:extLst>
                    <a:ext uri="{FF2B5EF4-FFF2-40B4-BE49-F238E27FC236}">
                      <a16:creationId xmlns:a16="http://schemas.microsoft.com/office/drawing/2014/main" id="{E501C4E5-3B11-41B3-9328-94C69E683E53}"/>
                    </a:ext>
                  </a:extLst>
                </p14:cNvPr>
                <p14:cNvContentPartPr/>
                <p14:nvPr/>
              </p14:nvContentPartPr>
              <p14:xfrm>
                <a:off x="5283198" y="6201039"/>
                <a:ext cx="30600" cy="25920"/>
              </p14:xfrm>
            </p:contentPart>
          </mc:Choice>
          <mc:Fallback xmlns="">
            <p:pic>
              <p:nvPicPr>
                <p:cNvPr id="592" name="Freihand 591">
                  <a:extLst>
                    <a:ext uri="{FF2B5EF4-FFF2-40B4-BE49-F238E27FC236}">
                      <a16:creationId xmlns:a16="http://schemas.microsoft.com/office/drawing/2014/main" id="{E501C4E5-3B11-41B3-9328-94C69E683E53}"/>
                    </a:ext>
                  </a:extLst>
                </p:cNvPr>
                <p:cNvPicPr/>
                <p:nvPr/>
              </p:nvPicPr>
              <p:blipFill>
                <a:blip r:embed="rId1163"/>
                <a:stretch>
                  <a:fillRect/>
                </a:stretch>
              </p:blipFill>
              <p:spPr>
                <a:xfrm>
                  <a:off x="5278878" y="6196719"/>
                  <a:ext cx="3924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4">
              <p14:nvContentPartPr>
                <p14:cNvPr id="593" name="Freihand 592">
                  <a:extLst>
                    <a:ext uri="{FF2B5EF4-FFF2-40B4-BE49-F238E27FC236}">
                      <a16:creationId xmlns:a16="http://schemas.microsoft.com/office/drawing/2014/main" id="{B54EB2CE-2D37-4859-9FB4-D3BB39497EC3}"/>
                    </a:ext>
                  </a:extLst>
                </p14:cNvPr>
                <p14:cNvContentPartPr/>
                <p14:nvPr/>
              </p14:nvContentPartPr>
              <p14:xfrm>
                <a:off x="5363838" y="6146319"/>
                <a:ext cx="95760" cy="108000"/>
              </p14:xfrm>
            </p:contentPart>
          </mc:Choice>
          <mc:Fallback xmlns="">
            <p:pic>
              <p:nvPicPr>
                <p:cNvPr id="593" name="Freihand 592">
                  <a:extLst>
                    <a:ext uri="{FF2B5EF4-FFF2-40B4-BE49-F238E27FC236}">
                      <a16:creationId xmlns:a16="http://schemas.microsoft.com/office/drawing/2014/main" id="{B54EB2CE-2D37-4859-9FB4-D3BB39497EC3}"/>
                    </a:ext>
                  </a:extLst>
                </p:cNvPr>
                <p:cNvPicPr/>
                <p:nvPr/>
              </p:nvPicPr>
              <p:blipFill>
                <a:blip r:embed="rId1165"/>
                <a:stretch>
                  <a:fillRect/>
                </a:stretch>
              </p:blipFill>
              <p:spPr>
                <a:xfrm>
                  <a:off x="5359518" y="6141999"/>
                  <a:ext cx="104400" cy="11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6">
              <p14:nvContentPartPr>
                <p14:cNvPr id="594" name="Freihand 593">
                  <a:extLst>
                    <a:ext uri="{FF2B5EF4-FFF2-40B4-BE49-F238E27FC236}">
                      <a16:creationId xmlns:a16="http://schemas.microsoft.com/office/drawing/2014/main" id="{2832A902-8F7F-4EFB-8294-27FC1916A949}"/>
                    </a:ext>
                  </a:extLst>
                </p14:cNvPr>
                <p14:cNvContentPartPr/>
                <p14:nvPr/>
              </p14:nvContentPartPr>
              <p14:xfrm>
                <a:off x="5470758" y="6145959"/>
                <a:ext cx="100080" cy="99360"/>
              </p14:xfrm>
            </p:contentPart>
          </mc:Choice>
          <mc:Fallback xmlns="">
            <p:pic>
              <p:nvPicPr>
                <p:cNvPr id="594" name="Freihand 593">
                  <a:extLst>
                    <a:ext uri="{FF2B5EF4-FFF2-40B4-BE49-F238E27FC236}">
                      <a16:creationId xmlns:a16="http://schemas.microsoft.com/office/drawing/2014/main" id="{2832A902-8F7F-4EFB-8294-27FC1916A949}"/>
                    </a:ext>
                  </a:extLst>
                </p:cNvPr>
                <p:cNvPicPr/>
                <p:nvPr/>
              </p:nvPicPr>
              <p:blipFill>
                <a:blip r:embed="rId1167"/>
                <a:stretch>
                  <a:fillRect/>
                </a:stretch>
              </p:blipFill>
              <p:spPr>
                <a:xfrm>
                  <a:off x="5466438" y="6141639"/>
                  <a:ext cx="10872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68">
              <p14:nvContentPartPr>
                <p14:cNvPr id="595" name="Freihand 594">
                  <a:extLst>
                    <a:ext uri="{FF2B5EF4-FFF2-40B4-BE49-F238E27FC236}">
                      <a16:creationId xmlns:a16="http://schemas.microsoft.com/office/drawing/2014/main" id="{82775F4D-18ED-4DCA-940B-BCB2D8C0124F}"/>
                    </a:ext>
                  </a:extLst>
                </p14:cNvPr>
                <p14:cNvContentPartPr/>
                <p14:nvPr/>
              </p14:nvContentPartPr>
              <p14:xfrm>
                <a:off x="5555358" y="6150279"/>
                <a:ext cx="138240" cy="94320"/>
              </p14:xfrm>
            </p:contentPart>
          </mc:Choice>
          <mc:Fallback xmlns="">
            <p:pic>
              <p:nvPicPr>
                <p:cNvPr id="595" name="Freihand 594">
                  <a:extLst>
                    <a:ext uri="{FF2B5EF4-FFF2-40B4-BE49-F238E27FC236}">
                      <a16:creationId xmlns:a16="http://schemas.microsoft.com/office/drawing/2014/main" id="{82775F4D-18ED-4DCA-940B-BCB2D8C0124F}"/>
                    </a:ext>
                  </a:extLst>
                </p:cNvPr>
                <p:cNvPicPr/>
                <p:nvPr/>
              </p:nvPicPr>
              <p:blipFill>
                <a:blip r:embed="rId1169"/>
                <a:stretch>
                  <a:fillRect/>
                </a:stretch>
              </p:blipFill>
              <p:spPr>
                <a:xfrm>
                  <a:off x="5551038" y="6145959"/>
                  <a:ext cx="146880" cy="102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0">
              <p14:nvContentPartPr>
                <p14:cNvPr id="596" name="Freihand 595">
                  <a:extLst>
                    <a:ext uri="{FF2B5EF4-FFF2-40B4-BE49-F238E27FC236}">
                      <a16:creationId xmlns:a16="http://schemas.microsoft.com/office/drawing/2014/main" id="{153C302A-6893-476D-9F6A-874ABCDA274E}"/>
                    </a:ext>
                  </a:extLst>
                </p14:cNvPr>
                <p14:cNvContentPartPr/>
                <p14:nvPr/>
              </p14:nvContentPartPr>
              <p14:xfrm>
                <a:off x="5721318" y="6184119"/>
                <a:ext cx="92160" cy="2160"/>
              </p14:xfrm>
            </p:contentPart>
          </mc:Choice>
          <mc:Fallback xmlns="">
            <p:pic>
              <p:nvPicPr>
                <p:cNvPr id="596" name="Freihand 595">
                  <a:extLst>
                    <a:ext uri="{FF2B5EF4-FFF2-40B4-BE49-F238E27FC236}">
                      <a16:creationId xmlns:a16="http://schemas.microsoft.com/office/drawing/2014/main" id="{153C302A-6893-476D-9F6A-874ABCDA274E}"/>
                    </a:ext>
                  </a:extLst>
                </p:cNvPr>
                <p:cNvPicPr/>
                <p:nvPr/>
              </p:nvPicPr>
              <p:blipFill>
                <a:blip r:embed="rId1171"/>
                <a:stretch>
                  <a:fillRect/>
                </a:stretch>
              </p:blipFill>
              <p:spPr>
                <a:xfrm>
                  <a:off x="5716998" y="6179799"/>
                  <a:ext cx="100800" cy="1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2">
              <p14:nvContentPartPr>
                <p14:cNvPr id="597" name="Freihand 596">
                  <a:extLst>
                    <a:ext uri="{FF2B5EF4-FFF2-40B4-BE49-F238E27FC236}">
                      <a16:creationId xmlns:a16="http://schemas.microsoft.com/office/drawing/2014/main" id="{4A354363-332C-4562-800A-B338AE731789}"/>
                    </a:ext>
                  </a:extLst>
                </p14:cNvPr>
                <p14:cNvContentPartPr/>
                <p14:nvPr/>
              </p14:nvContentPartPr>
              <p14:xfrm>
                <a:off x="5693598" y="6216879"/>
                <a:ext cx="140400" cy="20520"/>
              </p14:xfrm>
            </p:contentPart>
          </mc:Choice>
          <mc:Fallback xmlns="">
            <p:pic>
              <p:nvPicPr>
                <p:cNvPr id="597" name="Freihand 596">
                  <a:extLst>
                    <a:ext uri="{FF2B5EF4-FFF2-40B4-BE49-F238E27FC236}">
                      <a16:creationId xmlns:a16="http://schemas.microsoft.com/office/drawing/2014/main" id="{4A354363-332C-4562-800A-B338AE731789}"/>
                    </a:ext>
                  </a:extLst>
                </p:cNvPr>
                <p:cNvPicPr/>
                <p:nvPr/>
              </p:nvPicPr>
              <p:blipFill>
                <a:blip r:embed="rId1173"/>
                <a:stretch>
                  <a:fillRect/>
                </a:stretch>
              </p:blipFill>
              <p:spPr>
                <a:xfrm>
                  <a:off x="5689278" y="6212559"/>
                  <a:ext cx="149040" cy="29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4">
              <p14:nvContentPartPr>
                <p14:cNvPr id="598" name="Freihand 597">
                  <a:extLst>
                    <a:ext uri="{FF2B5EF4-FFF2-40B4-BE49-F238E27FC236}">
                      <a16:creationId xmlns:a16="http://schemas.microsoft.com/office/drawing/2014/main" id="{6A448991-E7AF-4ED3-92EB-1467EBC42BD6}"/>
                    </a:ext>
                  </a:extLst>
                </p14:cNvPr>
                <p14:cNvContentPartPr/>
                <p14:nvPr/>
              </p14:nvContentPartPr>
              <p14:xfrm>
                <a:off x="5832558" y="6120039"/>
                <a:ext cx="104040" cy="121680"/>
              </p14:xfrm>
            </p:contentPart>
          </mc:Choice>
          <mc:Fallback xmlns="">
            <p:pic>
              <p:nvPicPr>
                <p:cNvPr id="598" name="Freihand 597">
                  <a:extLst>
                    <a:ext uri="{FF2B5EF4-FFF2-40B4-BE49-F238E27FC236}">
                      <a16:creationId xmlns:a16="http://schemas.microsoft.com/office/drawing/2014/main" id="{6A448991-E7AF-4ED3-92EB-1467EBC42BD6}"/>
                    </a:ext>
                  </a:extLst>
                </p:cNvPr>
                <p:cNvPicPr/>
                <p:nvPr/>
              </p:nvPicPr>
              <p:blipFill>
                <a:blip r:embed="rId1175"/>
                <a:stretch>
                  <a:fillRect/>
                </a:stretch>
              </p:blipFill>
              <p:spPr>
                <a:xfrm>
                  <a:off x="5828238" y="6115719"/>
                  <a:ext cx="11268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6">
              <p14:nvContentPartPr>
                <p14:cNvPr id="599" name="Freihand 598">
                  <a:extLst>
                    <a:ext uri="{FF2B5EF4-FFF2-40B4-BE49-F238E27FC236}">
                      <a16:creationId xmlns:a16="http://schemas.microsoft.com/office/drawing/2014/main" id="{F92DEE85-944B-4EA7-8436-28FD7EE94040}"/>
                    </a:ext>
                  </a:extLst>
                </p14:cNvPr>
                <p14:cNvContentPartPr/>
                <p14:nvPr/>
              </p14:nvContentPartPr>
              <p14:xfrm>
                <a:off x="5955318" y="6119319"/>
                <a:ext cx="92520" cy="104760"/>
              </p14:xfrm>
            </p:contentPart>
          </mc:Choice>
          <mc:Fallback xmlns="">
            <p:pic>
              <p:nvPicPr>
                <p:cNvPr id="599" name="Freihand 598">
                  <a:extLst>
                    <a:ext uri="{FF2B5EF4-FFF2-40B4-BE49-F238E27FC236}">
                      <a16:creationId xmlns:a16="http://schemas.microsoft.com/office/drawing/2014/main" id="{F92DEE85-944B-4EA7-8436-28FD7EE94040}"/>
                    </a:ext>
                  </a:extLst>
                </p:cNvPr>
                <p:cNvPicPr/>
                <p:nvPr/>
              </p:nvPicPr>
              <p:blipFill>
                <a:blip r:embed="rId1177"/>
                <a:stretch>
                  <a:fillRect/>
                </a:stretch>
              </p:blipFill>
              <p:spPr>
                <a:xfrm>
                  <a:off x="5950998" y="6114999"/>
                  <a:ext cx="10116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8">
              <p14:nvContentPartPr>
                <p14:cNvPr id="600" name="Freihand 599">
                  <a:extLst>
                    <a:ext uri="{FF2B5EF4-FFF2-40B4-BE49-F238E27FC236}">
                      <a16:creationId xmlns:a16="http://schemas.microsoft.com/office/drawing/2014/main" id="{6B7132C1-4371-4C48-8C37-BD7F969FB1C7}"/>
                    </a:ext>
                  </a:extLst>
                </p14:cNvPr>
                <p14:cNvContentPartPr/>
                <p14:nvPr/>
              </p14:nvContentPartPr>
              <p14:xfrm>
                <a:off x="6062958" y="6105999"/>
                <a:ext cx="146160" cy="112320"/>
              </p14:xfrm>
            </p:contentPart>
          </mc:Choice>
          <mc:Fallback xmlns="">
            <p:pic>
              <p:nvPicPr>
                <p:cNvPr id="600" name="Freihand 599">
                  <a:extLst>
                    <a:ext uri="{FF2B5EF4-FFF2-40B4-BE49-F238E27FC236}">
                      <a16:creationId xmlns:a16="http://schemas.microsoft.com/office/drawing/2014/main" id="{6B7132C1-4371-4C48-8C37-BD7F969FB1C7}"/>
                    </a:ext>
                  </a:extLst>
                </p:cNvPr>
                <p:cNvPicPr/>
                <p:nvPr/>
              </p:nvPicPr>
              <p:blipFill>
                <a:blip r:embed="rId1179"/>
                <a:stretch>
                  <a:fillRect/>
                </a:stretch>
              </p:blipFill>
              <p:spPr>
                <a:xfrm>
                  <a:off x="6058638" y="6101679"/>
                  <a:ext cx="154800" cy="12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0">
              <p14:nvContentPartPr>
                <p14:cNvPr id="609" name="Freihand 608">
                  <a:extLst>
                    <a:ext uri="{FF2B5EF4-FFF2-40B4-BE49-F238E27FC236}">
                      <a16:creationId xmlns:a16="http://schemas.microsoft.com/office/drawing/2014/main" id="{EC87CBD8-0F40-485E-9A37-398C27C71565}"/>
                    </a:ext>
                  </a:extLst>
                </p14:cNvPr>
                <p14:cNvContentPartPr/>
                <p14:nvPr/>
              </p14:nvContentPartPr>
              <p14:xfrm>
                <a:off x="4449798" y="6504519"/>
                <a:ext cx="125640" cy="106560"/>
              </p14:xfrm>
            </p:contentPart>
          </mc:Choice>
          <mc:Fallback xmlns="">
            <p:pic>
              <p:nvPicPr>
                <p:cNvPr id="609" name="Freihand 608">
                  <a:extLst>
                    <a:ext uri="{FF2B5EF4-FFF2-40B4-BE49-F238E27FC236}">
                      <a16:creationId xmlns:a16="http://schemas.microsoft.com/office/drawing/2014/main" id="{EC87CBD8-0F40-485E-9A37-398C27C71565}"/>
                    </a:ext>
                  </a:extLst>
                </p:cNvPr>
                <p:cNvPicPr/>
                <p:nvPr/>
              </p:nvPicPr>
              <p:blipFill>
                <a:blip r:embed="rId1181"/>
                <a:stretch>
                  <a:fillRect/>
                </a:stretch>
              </p:blipFill>
              <p:spPr>
                <a:xfrm>
                  <a:off x="4445478" y="6500199"/>
                  <a:ext cx="134280" cy="115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2">
              <p14:nvContentPartPr>
                <p14:cNvPr id="610" name="Freihand 609">
                  <a:extLst>
                    <a:ext uri="{FF2B5EF4-FFF2-40B4-BE49-F238E27FC236}">
                      <a16:creationId xmlns:a16="http://schemas.microsoft.com/office/drawing/2014/main" id="{AB44CEEF-B0D8-432B-935C-164722769F62}"/>
                    </a:ext>
                  </a:extLst>
                </p14:cNvPr>
                <p14:cNvContentPartPr/>
                <p14:nvPr/>
              </p14:nvContentPartPr>
              <p14:xfrm>
                <a:off x="4600278" y="6516399"/>
                <a:ext cx="112680" cy="89640"/>
              </p14:xfrm>
            </p:contentPart>
          </mc:Choice>
          <mc:Fallback xmlns="">
            <p:pic>
              <p:nvPicPr>
                <p:cNvPr id="610" name="Freihand 609">
                  <a:extLst>
                    <a:ext uri="{FF2B5EF4-FFF2-40B4-BE49-F238E27FC236}">
                      <a16:creationId xmlns:a16="http://schemas.microsoft.com/office/drawing/2014/main" id="{AB44CEEF-B0D8-432B-935C-164722769F62}"/>
                    </a:ext>
                  </a:extLst>
                </p:cNvPr>
                <p:cNvPicPr/>
                <p:nvPr/>
              </p:nvPicPr>
              <p:blipFill>
                <a:blip r:embed="rId1183"/>
                <a:stretch>
                  <a:fillRect/>
                </a:stretch>
              </p:blipFill>
              <p:spPr>
                <a:xfrm>
                  <a:off x="4595958" y="6512079"/>
                  <a:ext cx="121320" cy="98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4">
              <p14:nvContentPartPr>
                <p14:cNvPr id="612" name="Freihand 611">
                  <a:extLst>
                    <a:ext uri="{FF2B5EF4-FFF2-40B4-BE49-F238E27FC236}">
                      <a16:creationId xmlns:a16="http://schemas.microsoft.com/office/drawing/2014/main" id="{6D01060A-7479-4816-85B6-88D3128FAAF3}"/>
                    </a:ext>
                  </a:extLst>
                </p14:cNvPr>
                <p14:cNvContentPartPr/>
                <p14:nvPr/>
              </p14:nvContentPartPr>
              <p14:xfrm>
                <a:off x="4428198" y="6422079"/>
                <a:ext cx="337320" cy="275040"/>
              </p14:xfrm>
            </p:contentPart>
          </mc:Choice>
          <mc:Fallback xmlns="">
            <p:pic>
              <p:nvPicPr>
                <p:cNvPr id="612" name="Freihand 611">
                  <a:extLst>
                    <a:ext uri="{FF2B5EF4-FFF2-40B4-BE49-F238E27FC236}">
                      <a16:creationId xmlns:a16="http://schemas.microsoft.com/office/drawing/2014/main" id="{6D01060A-7479-4816-85B6-88D3128FAAF3}"/>
                    </a:ext>
                  </a:extLst>
                </p:cNvPr>
                <p:cNvPicPr/>
                <p:nvPr/>
              </p:nvPicPr>
              <p:blipFill>
                <a:blip r:embed="rId1185"/>
                <a:stretch>
                  <a:fillRect/>
                </a:stretch>
              </p:blipFill>
              <p:spPr>
                <a:xfrm>
                  <a:off x="4423878" y="6417759"/>
                  <a:ext cx="345960" cy="28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6">
              <p14:nvContentPartPr>
                <p14:cNvPr id="614" name="Freihand 613">
                  <a:extLst>
                    <a:ext uri="{FF2B5EF4-FFF2-40B4-BE49-F238E27FC236}">
                      <a16:creationId xmlns:a16="http://schemas.microsoft.com/office/drawing/2014/main" id="{0F7A61BD-A43D-40A7-BEED-9DB29F87BC5B}"/>
                    </a:ext>
                  </a:extLst>
                </p14:cNvPr>
                <p14:cNvContentPartPr/>
                <p14:nvPr/>
              </p14:nvContentPartPr>
              <p14:xfrm>
                <a:off x="4915278" y="6460239"/>
                <a:ext cx="113400" cy="111240"/>
              </p14:xfrm>
            </p:contentPart>
          </mc:Choice>
          <mc:Fallback xmlns="">
            <p:pic>
              <p:nvPicPr>
                <p:cNvPr id="614" name="Freihand 613">
                  <a:extLst>
                    <a:ext uri="{FF2B5EF4-FFF2-40B4-BE49-F238E27FC236}">
                      <a16:creationId xmlns:a16="http://schemas.microsoft.com/office/drawing/2014/main" id="{0F7A61BD-A43D-40A7-BEED-9DB29F87BC5B}"/>
                    </a:ext>
                  </a:extLst>
                </p:cNvPr>
                <p:cNvPicPr/>
                <p:nvPr/>
              </p:nvPicPr>
              <p:blipFill>
                <a:blip r:embed="rId1187"/>
                <a:stretch>
                  <a:fillRect/>
                </a:stretch>
              </p:blipFill>
              <p:spPr>
                <a:xfrm>
                  <a:off x="4910958" y="6455919"/>
                  <a:ext cx="122040" cy="11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88">
              <p14:nvContentPartPr>
                <p14:cNvPr id="615" name="Freihand 614">
                  <a:extLst>
                    <a:ext uri="{FF2B5EF4-FFF2-40B4-BE49-F238E27FC236}">
                      <a16:creationId xmlns:a16="http://schemas.microsoft.com/office/drawing/2014/main" id="{228205F0-176C-461B-A8C8-AE5587386BEC}"/>
                    </a:ext>
                  </a:extLst>
                </p14:cNvPr>
                <p14:cNvContentPartPr/>
                <p14:nvPr/>
              </p14:nvContentPartPr>
              <p14:xfrm>
                <a:off x="5074398" y="6468519"/>
                <a:ext cx="97560" cy="82080"/>
              </p14:xfrm>
            </p:contentPart>
          </mc:Choice>
          <mc:Fallback xmlns="">
            <p:pic>
              <p:nvPicPr>
                <p:cNvPr id="615" name="Freihand 614">
                  <a:extLst>
                    <a:ext uri="{FF2B5EF4-FFF2-40B4-BE49-F238E27FC236}">
                      <a16:creationId xmlns:a16="http://schemas.microsoft.com/office/drawing/2014/main" id="{228205F0-176C-461B-A8C8-AE5587386BEC}"/>
                    </a:ext>
                  </a:extLst>
                </p:cNvPr>
                <p:cNvPicPr/>
                <p:nvPr/>
              </p:nvPicPr>
              <p:blipFill>
                <a:blip r:embed="rId1189"/>
                <a:stretch>
                  <a:fillRect/>
                </a:stretch>
              </p:blipFill>
              <p:spPr>
                <a:xfrm>
                  <a:off x="5070078" y="6464199"/>
                  <a:ext cx="10620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0">
              <p14:nvContentPartPr>
                <p14:cNvPr id="616" name="Freihand 615">
                  <a:extLst>
                    <a:ext uri="{FF2B5EF4-FFF2-40B4-BE49-F238E27FC236}">
                      <a16:creationId xmlns:a16="http://schemas.microsoft.com/office/drawing/2014/main" id="{5A256710-D2EB-4F07-B816-F47FBF14F378}"/>
                    </a:ext>
                  </a:extLst>
                </p14:cNvPr>
                <p14:cNvContentPartPr/>
                <p14:nvPr/>
              </p14:nvContentPartPr>
              <p14:xfrm>
                <a:off x="5183478" y="6465279"/>
                <a:ext cx="86400" cy="100080"/>
              </p14:xfrm>
            </p:contentPart>
          </mc:Choice>
          <mc:Fallback xmlns="">
            <p:pic>
              <p:nvPicPr>
                <p:cNvPr id="616" name="Freihand 615">
                  <a:extLst>
                    <a:ext uri="{FF2B5EF4-FFF2-40B4-BE49-F238E27FC236}">
                      <a16:creationId xmlns:a16="http://schemas.microsoft.com/office/drawing/2014/main" id="{5A256710-D2EB-4F07-B816-F47FBF14F378}"/>
                    </a:ext>
                  </a:extLst>
                </p:cNvPr>
                <p:cNvPicPr/>
                <p:nvPr/>
              </p:nvPicPr>
              <p:blipFill>
                <a:blip r:embed="rId1191"/>
                <a:stretch>
                  <a:fillRect/>
                </a:stretch>
              </p:blipFill>
              <p:spPr>
                <a:xfrm>
                  <a:off x="5179158" y="6460959"/>
                  <a:ext cx="95040" cy="108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2">
              <p14:nvContentPartPr>
                <p14:cNvPr id="617" name="Freihand 616">
                  <a:extLst>
                    <a:ext uri="{FF2B5EF4-FFF2-40B4-BE49-F238E27FC236}">
                      <a16:creationId xmlns:a16="http://schemas.microsoft.com/office/drawing/2014/main" id="{D3560614-199B-4FF5-B5E6-B1168D4D9B46}"/>
                    </a:ext>
                  </a:extLst>
                </p14:cNvPr>
                <p14:cNvContentPartPr/>
                <p14:nvPr/>
              </p14:nvContentPartPr>
              <p14:xfrm>
                <a:off x="5272398" y="6542319"/>
                <a:ext cx="14760" cy="61920"/>
              </p14:xfrm>
            </p:contentPart>
          </mc:Choice>
          <mc:Fallback xmlns="">
            <p:pic>
              <p:nvPicPr>
                <p:cNvPr id="617" name="Freihand 616">
                  <a:extLst>
                    <a:ext uri="{FF2B5EF4-FFF2-40B4-BE49-F238E27FC236}">
                      <a16:creationId xmlns:a16="http://schemas.microsoft.com/office/drawing/2014/main" id="{D3560614-199B-4FF5-B5E6-B1168D4D9B46}"/>
                    </a:ext>
                  </a:extLst>
                </p:cNvPr>
                <p:cNvPicPr/>
                <p:nvPr/>
              </p:nvPicPr>
              <p:blipFill>
                <a:blip r:embed="rId1193"/>
                <a:stretch>
                  <a:fillRect/>
                </a:stretch>
              </p:blipFill>
              <p:spPr>
                <a:xfrm>
                  <a:off x="5268078" y="6537999"/>
                  <a:ext cx="2340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4">
              <p14:nvContentPartPr>
                <p14:cNvPr id="618" name="Freihand 617">
                  <a:extLst>
                    <a:ext uri="{FF2B5EF4-FFF2-40B4-BE49-F238E27FC236}">
                      <a16:creationId xmlns:a16="http://schemas.microsoft.com/office/drawing/2014/main" id="{31206A04-051C-4124-BBA1-9EC11945EEF9}"/>
                    </a:ext>
                  </a:extLst>
                </p14:cNvPr>
                <p14:cNvContentPartPr/>
                <p14:nvPr/>
              </p14:nvContentPartPr>
              <p14:xfrm>
                <a:off x="5354838" y="6459519"/>
                <a:ext cx="10800" cy="74880"/>
              </p14:xfrm>
            </p:contentPart>
          </mc:Choice>
          <mc:Fallback xmlns="">
            <p:pic>
              <p:nvPicPr>
                <p:cNvPr id="618" name="Freihand 617">
                  <a:extLst>
                    <a:ext uri="{FF2B5EF4-FFF2-40B4-BE49-F238E27FC236}">
                      <a16:creationId xmlns:a16="http://schemas.microsoft.com/office/drawing/2014/main" id="{31206A04-051C-4124-BBA1-9EC11945EEF9}"/>
                    </a:ext>
                  </a:extLst>
                </p:cNvPr>
                <p:cNvPicPr/>
                <p:nvPr/>
              </p:nvPicPr>
              <p:blipFill>
                <a:blip r:embed="rId1195"/>
                <a:stretch>
                  <a:fillRect/>
                </a:stretch>
              </p:blipFill>
              <p:spPr>
                <a:xfrm>
                  <a:off x="5350518" y="6455199"/>
                  <a:ext cx="1944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6">
              <p14:nvContentPartPr>
                <p14:cNvPr id="619" name="Freihand 618">
                  <a:extLst>
                    <a:ext uri="{FF2B5EF4-FFF2-40B4-BE49-F238E27FC236}">
                      <a16:creationId xmlns:a16="http://schemas.microsoft.com/office/drawing/2014/main" id="{90C3361E-EEC7-48D2-A521-77F1508451B2}"/>
                    </a:ext>
                  </a:extLst>
                </p14:cNvPr>
                <p14:cNvContentPartPr/>
                <p14:nvPr/>
              </p14:nvContentPartPr>
              <p14:xfrm>
                <a:off x="5389398" y="6440799"/>
                <a:ext cx="137520" cy="100800"/>
              </p14:xfrm>
            </p:contentPart>
          </mc:Choice>
          <mc:Fallback xmlns="">
            <p:pic>
              <p:nvPicPr>
                <p:cNvPr id="619" name="Freihand 618">
                  <a:extLst>
                    <a:ext uri="{FF2B5EF4-FFF2-40B4-BE49-F238E27FC236}">
                      <a16:creationId xmlns:a16="http://schemas.microsoft.com/office/drawing/2014/main" id="{90C3361E-EEC7-48D2-A521-77F1508451B2}"/>
                    </a:ext>
                  </a:extLst>
                </p:cNvPr>
                <p:cNvPicPr/>
                <p:nvPr/>
              </p:nvPicPr>
              <p:blipFill>
                <a:blip r:embed="rId1197"/>
                <a:stretch>
                  <a:fillRect/>
                </a:stretch>
              </p:blipFill>
              <p:spPr>
                <a:xfrm>
                  <a:off x="5385078" y="6436479"/>
                  <a:ext cx="146160" cy="10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8">
              <p14:nvContentPartPr>
                <p14:cNvPr id="620" name="Freihand 619">
                  <a:extLst>
                    <a:ext uri="{FF2B5EF4-FFF2-40B4-BE49-F238E27FC236}">
                      <a16:creationId xmlns:a16="http://schemas.microsoft.com/office/drawing/2014/main" id="{D1F060EA-7CAD-49FC-9A4F-AEDEACBC5ADA}"/>
                    </a:ext>
                  </a:extLst>
                </p14:cNvPr>
                <p14:cNvContentPartPr/>
                <p14:nvPr/>
              </p14:nvContentPartPr>
              <p14:xfrm>
                <a:off x="4905918" y="6564999"/>
                <a:ext cx="653400" cy="32760"/>
              </p14:xfrm>
            </p:contentPart>
          </mc:Choice>
          <mc:Fallback xmlns="">
            <p:pic>
              <p:nvPicPr>
                <p:cNvPr id="620" name="Freihand 619">
                  <a:extLst>
                    <a:ext uri="{FF2B5EF4-FFF2-40B4-BE49-F238E27FC236}">
                      <a16:creationId xmlns:a16="http://schemas.microsoft.com/office/drawing/2014/main" id="{D1F060EA-7CAD-49FC-9A4F-AEDEACBC5ADA}"/>
                    </a:ext>
                  </a:extLst>
                </p:cNvPr>
                <p:cNvPicPr/>
                <p:nvPr/>
              </p:nvPicPr>
              <p:blipFill>
                <a:blip r:embed="rId1199"/>
                <a:stretch>
                  <a:fillRect/>
                </a:stretch>
              </p:blipFill>
              <p:spPr>
                <a:xfrm>
                  <a:off x="4901598" y="6560679"/>
                  <a:ext cx="662040" cy="41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0">
              <p14:nvContentPartPr>
                <p14:cNvPr id="621" name="Freihand 620">
                  <a:extLst>
                    <a:ext uri="{FF2B5EF4-FFF2-40B4-BE49-F238E27FC236}">
                      <a16:creationId xmlns:a16="http://schemas.microsoft.com/office/drawing/2014/main" id="{5960211B-0057-4EFD-8401-2CE8B99C6D8F}"/>
                    </a:ext>
                  </a:extLst>
                </p14:cNvPr>
                <p14:cNvContentPartPr/>
                <p14:nvPr/>
              </p14:nvContentPartPr>
              <p14:xfrm>
                <a:off x="4914558" y="6622239"/>
                <a:ext cx="145800" cy="102240"/>
              </p14:xfrm>
            </p:contentPart>
          </mc:Choice>
          <mc:Fallback xmlns="">
            <p:pic>
              <p:nvPicPr>
                <p:cNvPr id="621" name="Freihand 620">
                  <a:extLst>
                    <a:ext uri="{FF2B5EF4-FFF2-40B4-BE49-F238E27FC236}">
                      <a16:creationId xmlns:a16="http://schemas.microsoft.com/office/drawing/2014/main" id="{5960211B-0057-4EFD-8401-2CE8B99C6D8F}"/>
                    </a:ext>
                  </a:extLst>
                </p:cNvPr>
                <p:cNvPicPr/>
                <p:nvPr/>
              </p:nvPicPr>
              <p:blipFill>
                <a:blip r:embed="rId1201"/>
                <a:stretch>
                  <a:fillRect/>
                </a:stretch>
              </p:blipFill>
              <p:spPr>
                <a:xfrm>
                  <a:off x="4910238" y="6617919"/>
                  <a:ext cx="154440" cy="110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2">
              <p14:nvContentPartPr>
                <p14:cNvPr id="622" name="Freihand 621">
                  <a:extLst>
                    <a:ext uri="{FF2B5EF4-FFF2-40B4-BE49-F238E27FC236}">
                      <a16:creationId xmlns:a16="http://schemas.microsoft.com/office/drawing/2014/main" id="{2D6C093A-5779-4086-ACE7-97411C5C36AF}"/>
                    </a:ext>
                  </a:extLst>
                </p14:cNvPr>
                <p14:cNvContentPartPr/>
                <p14:nvPr/>
              </p14:nvContentPartPr>
              <p14:xfrm>
                <a:off x="5087358" y="6631959"/>
                <a:ext cx="82800" cy="83880"/>
              </p14:xfrm>
            </p:contentPart>
          </mc:Choice>
          <mc:Fallback xmlns="">
            <p:pic>
              <p:nvPicPr>
                <p:cNvPr id="622" name="Freihand 621">
                  <a:extLst>
                    <a:ext uri="{FF2B5EF4-FFF2-40B4-BE49-F238E27FC236}">
                      <a16:creationId xmlns:a16="http://schemas.microsoft.com/office/drawing/2014/main" id="{2D6C093A-5779-4086-ACE7-97411C5C36AF}"/>
                    </a:ext>
                  </a:extLst>
                </p:cNvPr>
                <p:cNvPicPr/>
                <p:nvPr/>
              </p:nvPicPr>
              <p:blipFill>
                <a:blip r:embed="rId1203"/>
                <a:stretch>
                  <a:fillRect/>
                </a:stretch>
              </p:blipFill>
              <p:spPr>
                <a:xfrm>
                  <a:off x="5083038" y="6627639"/>
                  <a:ext cx="9144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4">
              <p14:nvContentPartPr>
                <p14:cNvPr id="623" name="Freihand 622">
                  <a:extLst>
                    <a:ext uri="{FF2B5EF4-FFF2-40B4-BE49-F238E27FC236}">
                      <a16:creationId xmlns:a16="http://schemas.microsoft.com/office/drawing/2014/main" id="{F0E49416-EC4B-4C8B-B8E3-0720900198B4}"/>
                    </a:ext>
                  </a:extLst>
                </p14:cNvPr>
                <p14:cNvContentPartPr/>
                <p14:nvPr/>
              </p14:nvContentPartPr>
              <p14:xfrm>
                <a:off x="5173398" y="6614679"/>
                <a:ext cx="80640" cy="110880"/>
              </p14:xfrm>
            </p:contentPart>
          </mc:Choice>
          <mc:Fallback xmlns="">
            <p:pic>
              <p:nvPicPr>
                <p:cNvPr id="623" name="Freihand 622">
                  <a:extLst>
                    <a:ext uri="{FF2B5EF4-FFF2-40B4-BE49-F238E27FC236}">
                      <a16:creationId xmlns:a16="http://schemas.microsoft.com/office/drawing/2014/main" id="{F0E49416-EC4B-4C8B-B8E3-0720900198B4}"/>
                    </a:ext>
                  </a:extLst>
                </p:cNvPr>
                <p:cNvPicPr/>
                <p:nvPr/>
              </p:nvPicPr>
              <p:blipFill>
                <a:blip r:embed="rId1205"/>
                <a:stretch>
                  <a:fillRect/>
                </a:stretch>
              </p:blipFill>
              <p:spPr>
                <a:xfrm>
                  <a:off x="5169078" y="6610359"/>
                  <a:ext cx="8928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6">
              <p14:nvContentPartPr>
                <p14:cNvPr id="624" name="Freihand 623">
                  <a:extLst>
                    <a:ext uri="{FF2B5EF4-FFF2-40B4-BE49-F238E27FC236}">
                      <a16:creationId xmlns:a16="http://schemas.microsoft.com/office/drawing/2014/main" id="{62938D66-8558-4D4A-A19F-B25F7DD8CC6D}"/>
                    </a:ext>
                  </a:extLst>
                </p14:cNvPr>
                <p14:cNvContentPartPr/>
                <p14:nvPr/>
              </p14:nvContentPartPr>
              <p14:xfrm>
                <a:off x="5269518" y="6693879"/>
                <a:ext cx="16920" cy="67680"/>
              </p14:xfrm>
            </p:contentPart>
          </mc:Choice>
          <mc:Fallback xmlns="">
            <p:pic>
              <p:nvPicPr>
                <p:cNvPr id="624" name="Freihand 623">
                  <a:extLst>
                    <a:ext uri="{FF2B5EF4-FFF2-40B4-BE49-F238E27FC236}">
                      <a16:creationId xmlns:a16="http://schemas.microsoft.com/office/drawing/2014/main" id="{62938D66-8558-4D4A-A19F-B25F7DD8CC6D}"/>
                    </a:ext>
                  </a:extLst>
                </p:cNvPr>
                <p:cNvPicPr/>
                <p:nvPr/>
              </p:nvPicPr>
              <p:blipFill>
                <a:blip r:embed="rId1207"/>
                <a:stretch>
                  <a:fillRect/>
                </a:stretch>
              </p:blipFill>
              <p:spPr>
                <a:xfrm>
                  <a:off x="5265198" y="6689559"/>
                  <a:ext cx="2556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08">
              <p14:nvContentPartPr>
                <p14:cNvPr id="626" name="Freihand 625">
                  <a:extLst>
                    <a:ext uri="{FF2B5EF4-FFF2-40B4-BE49-F238E27FC236}">
                      <a16:creationId xmlns:a16="http://schemas.microsoft.com/office/drawing/2014/main" id="{154DF358-483A-4C63-9395-B0CB6FBD825D}"/>
                    </a:ext>
                  </a:extLst>
                </p14:cNvPr>
                <p14:cNvContentPartPr/>
                <p14:nvPr/>
              </p14:nvContentPartPr>
              <p14:xfrm>
                <a:off x="5340438" y="6604599"/>
                <a:ext cx="60840" cy="61920"/>
              </p14:xfrm>
            </p:contentPart>
          </mc:Choice>
          <mc:Fallback xmlns="">
            <p:pic>
              <p:nvPicPr>
                <p:cNvPr id="626" name="Freihand 625">
                  <a:extLst>
                    <a:ext uri="{FF2B5EF4-FFF2-40B4-BE49-F238E27FC236}">
                      <a16:creationId xmlns:a16="http://schemas.microsoft.com/office/drawing/2014/main" id="{154DF358-483A-4C63-9395-B0CB6FBD825D}"/>
                    </a:ext>
                  </a:extLst>
                </p:cNvPr>
                <p:cNvPicPr/>
                <p:nvPr/>
              </p:nvPicPr>
              <p:blipFill>
                <a:blip r:embed="rId1209"/>
                <a:stretch>
                  <a:fillRect/>
                </a:stretch>
              </p:blipFill>
              <p:spPr>
                <a:xfrm>
                  <a:off x="5336118" y="6600279"/>
                  <a:ext cx="69480" cy="7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0">
              <p14:nvContentPartPr>
                <p14:cNvPr id="627" name="Freihand 626">
                  <a:extLst>
                    <a:ext uri="{FF2B5EF4-FFF2-40B4-BE49-F238E27FC236}">
                      <a16:creationId xmlns:a16="http://schemas.microsoft.com/office/drawing/2014/main" id="{C1C8E665-2F6B-4E1E-8B90-F191F9C571AF}"/>
                    </a:ext>
                  </a:extLst>
                </p14:cNvPr>
                <p14:cNvContentPartPr/>
                <p14:nvPr/>
              </p14:nvContentPartPr>
              <p14:xfrm>
                <a:off x="5398398" y="6582639"/>
                <a:ext cx="120960" cy="126000"/>
              </p14:xfrm>
            </p:contentPart>
          </mc:Choice>
          <mc:Fallback xmlns="">
            <p:pic>
              <p:nvPicPr>
                <p:cNvPr id="627" name="Freihand 626">
                  <a:extLst>
                    <a:ext uri="{FF2B5EF4-FFF2-40B4-BE49-F238E27FC236}">
                      <a16:creationId xmlns:a16="http://schemas.microsoft.com/office/drawing/2014/main" id="{C1C8E665-2F6B-4E1E-8B90-F191F9C571AF}"/>
                    </a:ext>
                  </a:extLst>
                </p:cNvPr>
                <p:cNvPicPr/>
                <p:nvPr/>
              </p:nvPicPr>
              <p:blipFill>
                <a:blip r:embed="rId1211"/>
                <a:stretch>
                  <a:fillRect/>
                </a:stretch>
              </p:blipFill>
              <p:spPr>
                <a:xfrm>
                  <a:off x="5394078" y="6578319"/>
                  <a:ext cx="129600" cy="13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2">
              <p14:nvContentPartPr>
                <p14:cNvPr id="628" name="Freihand 627">
                  <a:extLst>
                    <a:ext uri="{FF2B5EF4-FFF2-40B4-BE49-F238E27FC236}">
                      <a16:creationId xmlns:a16="http://schemas.microsoft.com/office/drawing/2014/main" id="{CAC80C71-7C3F-4B54-A409-2EAF60BEFF65}"/>
                    </a:ext>
                  </a:extLst>
                </p14:cNvPr>
                <p14:cNvContentPartPr/>
                <p14:nvPr/>
              </p14:nvContentPartPr>
              <p14:xfrm>
                <a:off x="5624838" y="6563919"/>
                <a:ext cx="360" cy="360"/>
              </p14:xfrm>
            </p:contentPart>
          </mc:Choice>
          <mc:Fallback xmlns="">
            <p:pic>
              <p:nvPicPr>
                <p:cNvPr id="628" name="Freihand 627">
                  <a:extLst>
                    <a:ext uri="{FF2B5EF4-FFF2-40B4-BE49-F238E27FC236}">
                      <a16:creationId xmlns:a16="http://schemas.microsoft.com/office/drawing/2014/main" id="{CAC80C71-7C3F-4B54-A409-2EAF60BEFF65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5620518" y="6559599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3">
              <p14:nvContentPartPr>
                <p14:cNvPr id="629" name="Freihand 628">
                  <a:extLst>
                    <a:ext uri="{FF2B5EF4-FFF2-40B4-BE49-F238E27FC236}">
                      <a16:creationId xmlns:a16="http://schemas.microsoft.com/office/drawing/2014/main" id="{F61E73CC-C491-4EAA-9944-E3706299CB87}"/>
                    </a:ext>
                  </a:extLst>
                </p14:cNvPr>
                <p14:cNvContentPartPr/>
                <p14:nvPr/>
              </p14:nvContentPartPr>
              <p14:xfrm>
                <a:off x="5693598" y="6484719"/>
                <a:ext cx="88920" cy="98640"/>
              </p14:xfrm>
            </p:contentPart>
          </mc:Choice>
          <mc:Fallback xmlns="">
            <p:pic>
              <p:nvPicPr>
                <p:cNvPr id="629" name="Freihand 628">
                  <a:extLst>
                    <a:ext uri="{FF2B5EF4-FFF2-40B4-BE49-F238E27FC236}">
                      <a16:creationId xmlns:a16="http://schemas.microsoft.com/office/drawing/2014/main" id="{F61E73CC-C491-4EAA-9944-E3706299CB87}"/>
                    </a:ext>
                  </a:extLst>
                </p:cNvPr>
                <p:cNvPicPr/>
                <p:nvPr/>
              </p:nvPicPr>
              <p:blipFill>
                <a:blip r:embed="rId1214"/>
                <a:stretch>
                  <a:fillRect/>
                </a:stretch>
              </p:blipFill>
              <p:spPr>
                <a:xfrm>
                  <a:off x="5689278" y="6480399"/>
                  <a:ext cx="97560" cy="107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5">
              <p14:nvContentPartPr>
                <p14:cNvPr id="630" name="Freihand 629">
                  <a:extLst>
                    <a:ext uri="{FF2B5EF4-FFF2-40B4-BE49-F238E27FC236}">
                      <a16:creationId xmlns:a16="http://schemas.microsoft.com/office/drawing/2014/main" id="{2A736397-F524-4A09-91C2-99E1A4C2E3D9}"/>
                    </a:ext>
                  </a:extLst>
                </p14:cNvPr>
                <p14:cNvContentPartPr/>
                <p14:nvPr/>
              </p14:nvContentPartPr>
              <p14:xfrm>
                <a:off x="5791878" y="6498399"/>
                <a:ext cx="69480" cy="79920"/>
              </p14:xfrm>
            </p:contentPart>
          </mc:Choice>
          <mc:Fallback xmlns="">
            <p:pic>
              <p:nvPicPr>
                <p:cNvPr id="630" name="Freihand 629">
                  <a:extLst>
                    <a:ext uri="{FF2B5EF4-FFF2-40B4-BE49-F238E27FC236}">
                      <a16:creationId xmlns:a16="http://schemas.microsoft.com/office/drawing/2014/main" id="{2A736397-F524-4A09-91C2-99E1A4C2E3D9}"/>
                    </a:ext>
                  </a:extLst>
                </p:cNvPr>
                <p:cNvPicPr/>
                <p:nvPr/>
              </p:nvPicPr>
              <p:blipFill>
                <a:blip r:embed="rId1216"/>
                <a:stretch>
                  <a:fillRect/>
                </a:stretch>
              </p:blipFill>
              <p:spPr>
                <a:xfrm>
                  <a:off x="5787558" y="6494079"/>
                  <a:ext cx="7812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7">
              <p14:nvContentPartPr>
                <p14:cNvPr id="631" name="Freihand 630">
                  <a:extLst>
                    <a:ext uri="{FF2B5EF4-FFF2-40B4-BE49-F238E27FC236}">
                      <a16:creationId xmlns:a16="http://schemas.microsoft.com/office/drawing/2014/main" id="{27B9A217-CEB5-446C-8136-EC1BF5ED7155}"/>
                    </a:ext>
                  </a:extLst>
                </p14:cNvPr>
                <p14:cNvContentPartPr/>
                <p14:nvPr/>
              </p14:nvContentPartPr>
              <p14:xfrm>
                <a:off x="5857758" y="6503439"/>
                <a:ext cx="80640" cy="73800"/>
              </p14:xfrm>
            </p:contentPart>
          </mc:Choice>
          <mc:Fallback xmlns="">
            <p:pic>
              <p:nvPicPr>
                <p:cNvPr id="631" name="Freihand 630">
                  <a:extLst>
                    <a:ext uri="{FF2B5EF4-FFF2-40B4-BE49-F238E27FC236}">
                      <a16:creationId xmlns:a16="http://schemas.microsoft.com/office/drawing/2014/main" id="{27B9A217-CEB5-446C-8136-EC1BF5ED7155}"/>
                    </a:ext>
                  </a:extLst>
                </p:cNvPr>
                <p:cNvPicPr/>
                <p:nvPr/>
              </p:nvPicPr>
              <p:blipFill>
                <a:blip r:embed="rId1218"/>
                <a:stretch>
                  <a:fillRect/>
                </a:stretch>
              </p:blipFill>
              <p:spPr>
                <a:xfrm>
                  <a:off x="5853438" y="6499119"/>
                  <a:ext cx="8928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9">
              <p14:nvContentPartPr>
                <p14:cNvPr id="632" name="Freihand 631">
                  <a:extLst>
                    <a:ext uri="{FF2B5EF4-FFF2-40B4-BE49-F238E27FC236}">
                      <a16:creationId xmlns:a16="http://schemas.microsoft.com/office/drawing/2014/main" id="{5101C864-9CBD-426E-92B5-699F579ECFC8}"/>
                    </a:ext>
                  </a:extLst>
                </p14:cNvPr>
                <p14:cNvContentPartPr/>
                <p14:nvPr/>
              </p14:nvContentPartPr>
              <p14:xfrm>
                <a:off x="5974038" y="6512079"/>
                <a:ext cx="60480" cy="14040"/>
              </p14:xfrm>
            </p:contentPart>
          </mc:Choice>
          <mc:Fallback xmlns="">
            <p:pic>
              <p:nvPicPr>
                <p:cNvPr id="632" name="Freihand 631">
                  <a:extLst>
                    <a:ext uri="{FF2B5EF4-FFF2-40B4-BE49-F238E27FC236}">
                      <a16:creationId xmlns:a16="http://schemas.microsoft.com/office/drawing/2014/main" id="{5101C864-9CBD-426E-92B5-699F579ECFC8}"/>
                    </a:ext>
                  </a:extLst>
                </p:cNvPr>
                <p:cNvPicPr/>
                <p:nvPr/>
              </p:nvPicPr>
              <p:blipFill>
                <a:blip r:embed="rId1220"/>
                <a:stretch>
                  <a:fillRect/>
                </a:stretch>
              </p:blipFill>
              <p:spPr>
                <a:xfrm>
                  <a:off x="5969718" y="6507759"/>
                  <a:ext cx="69120" cy="2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1">
              <p14:nvContentPartPr>
                <p14:cNvPr id="633" name="Freihand 632">
                  <a:extLst>
                    <a:ext uri="{FF2B5EF4-FFF2-40B4-BE49-F238E27FC236}">
                      <a16:creationId xmlns:a16="http://schemas.microsoft.com/office/drawing/2014/main" id="{25D0567A-FC6B-4096-9964-077207E58CF1}"/>
                    </a:ext>
                  </a:extLst>
                </p14:cNvPr>
                <p14:cNvContentPartPr/>
                <p14:nvPr/>
              </p14:nvContentPartPr>
              <p14:xfrm>
                <a:off x="5956758" y="6554559"/>
                <a:ext cx="120600" cy="3960"/>
              </p14:xfrm>
            </p:contentPart>
          </mc:Choice>
          <mc:Fallback xmlns="">
            <p:pic>
              <p:nvPicPr>
                <p:cNvPr id="633" name="Freihand 632">
                  <a:extLst>
                    <a:ext uri="{FF2B5EF4-FFF2-40B4-BE49-F238E27FC236}">
                      <a16:creationId xmlns:a16="http://schemas.microsoft.com/office/drawing/2014/main" id="{25D0567A-FC6B-4096-9964-077207E58CF1}"/>
                    </a:ext>
                  </a:extLst>
                </p:cNvPr>
                <p:cNvPicPr/>
                <p:nvPr/>
              </p:nvPicPr>
              <p:blipFill>
                <a:blip r:embed="rId1222"/>
                <a:stretch>
                  <a:fillRect/>
                </a:stretch>
              </p:blipFill>
              <p:spPr>
                <a:xfrm>
                  <a:off x="5952438" y="6550239"/>
                  <a:ext cx="129240" cy="1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3">
              <p14:nvContentPartPr>
                <p14:cNvPr id="717" name="Freihand 716">
                  <a:extLst>
                    <a:ext uri="{FF2B5EF4-FFF2-40B4-BE49-F238E27FC236}">
                      <a16:creationId xmlns:a16="http://schemas.microsoft.com/office/drawing/2014/main" id="{D14F6FAD-7D4F-4C9B-A5DA-A36C1013E2A0}"/>
                    </a:ext>
                  </a:extLst>
                </p14:cNvPr>
                <p14:cNvContentPartPr/>
                <p14:nvPr/>
              </p14:nvContentPartPr>
              <p14:xfrm>
                <a:off x="6677930" y="4061491"/>
                <a:ext cx="414000" cy="2575800"/>
              </p14:xfrm>
            </p:contentPart>
          </mc:Choice>
          <mc:Fallback xmlns="">
            <p:pic>
              <p:nvPicPr>
                <p:cNvPr id="717" name="Freihand 716">
                  <a:extLst>
                    <a:ext uri="{FF2B5EF4-FFF2-40B4-BE49-F238E27FC236}">
                      <a16:creationId xmlns:a16="http://schemas.microsoft.com/office/drawing/2014/main" id="{D14F6FAD-7D4F-4C9B-A5DA-A36C1013E2A0}"/>
                    </a:ext>
                  </a:extLst>
                </p:cNvPr>
                <p:cNvPicPr/>
                <p:nvPr/>
              </p:nvPicPr>
              <p:blipFill>
                <a:blip r:embed="rId1224"/>
                <a:stretch>
                  <a:fillRect/>
                </a:stretch>
              </p:blipFill>
              <p:spPr>
                <a:xfrm>
                  <a:off x="6673610" y="4057171"/>
                  <a:ext cx="422640" cy="258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5">
              <p14:nvContentPartPr>
                <p14:cNvPr id="718" name="Freihand 717">
                  <a:extLst>
                    <a:ext uri="{FF2B5EF4-FFF2-40B4-BE49-F238E27FC236}">
                      <a16:creationId xmlns:a16="http://schemas.microsoft.com/office/drawing/2014/main" id="{0D91C260-8D9A-4D83-A512-D19C6EA9B47D}"/>
                    </a:ext>
                  </a:extLst>
                </p14:cNvPr>
                <p14:cNvContentPartPr/>
                <p14:nvPr/>
              </p14:nvContentPartPr>
              <p14:xfrm>
                <a:off x="7096250" y="4011811"/>
                <a:ext cx="19080" cy="6480"/>
              </p14:xfrm>
            </p:contentPart>
          </mc:Choice>
          <mc:Fallback xmlns="">
            <p:pic>
              <p:nvPicPr>
                <p:cNvPr id="718" name="Freihand 717">
                  <a:extLst>
                    <a:ext uri="{FF2B5EF4-FFF2-40B4-BE49-F238E27FC236}">
                      <a16:creationId xmlns:a16="http://schemas.microsoft.com/office/drawing/2014/main" id="{0D91C260-8D9A-4D83-A512-D19C6EA9B47D}"/>
                    </a:ext>
                  </a:extLst>
                </p:cNvPr>
                <p:cNvPicPr/>
                <p:nvPr/>
              </p:nvPicPr>
              <p:blipFill>
                <a:blip r:embed="rId1226"/>
                <a:stretch>
                  <a:fillRect/>
                </a:stretch>
              </p:blipFill>
              <p:spPr>
                <a:xfrm>
                  <a:off x="7091930" y="4007491"/>
                  <a:ext cx="27720" cy="1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27">
              <p14:nvContentPartPr>
                <p14:cNvPr id="719" name="Freihand 718">
                  <a:extLst>
                    <a:ext uri="{FF2B5EF4-FFF2-40B4-BE49-F238E27FC236}">
                      <a16:creationId xmlns:a16="http://schemas.microsoft.com/office/drawing/2014/main" id="{F37DFC52-14B6-4470-9D7C-AC029F4F6539}"/>
                    </a:ext>
                  </a:extLst>
                </p14:cNvPr>
                <p14:cNvContentPartPr/>
                <p14:nvPr/>
              </p14:nvContentPartPr>
              <p14:xfrm>
                <a:off x="7075370" y="3944851"/>
                <a:ext cx="1614240" cy="92520"/>
              </p14:xfrm>
            </p:contentPart>
          </mc:Choice>
          <mc:Fallback xmlns="">
            <p:pic>
              <p:nvPicPr>
                <p:cNvPr id="719" name="Freihand 718">
                  <a:extLst>
                    <a:ext uri="{FF2B5EF4-FFF2-40B4-BE49-F238E27FC236}">
                      <a16:creationId xmlns:a16="http://schemas.microsoft.com/office/drawing/2014/main" id="{F37DFC52-14B6-4470-9D7C-AC029F4F6539}"/>
                    </a:ext>
                  </a:extLst>
                </p:cNvPr>
                <p:cNvPicPr/>
                <p:nvPr/>
              </p:nvPicPr>
              <p:blipFill>
                <a:blip r:embed="rId1228"/>
                <a:stretch>
                  <a:fillRect/>
                </a:stretch>
              </p:blipFill>
              <p:spPr>
                <a:xfrm>
                  <a:off x="7071050" y="3940531"/>
                  <a:ext cx="1622880" cy="1011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39" name="Gruppieren 738">
            <a:extLst>
              <a:ext uri="{FF2B5EF4-FFF2-40B4-BE49-F238E27FC236}">
                <a16:creationId xmlns:a16="http://schemas.microsoft.com/office/drawing/2014/main" id="{59B64130-B458-40A3-9153-8C805BA30CC6}"/>
              </a:ext>
            </a:extLst>
          </p:cNvPr>
          <p:cNvGrpSpPr/>
          <p:nvPr/>
        </p:nvGrpSpPr>
        <p:grpSpPr>
          <a:xfrm>
            <a:off x="6873410" y="84571"/>
            <a:ext cx="2162520" cy="240840"/>
            <a:chOff x="6873410" y="84571"/>
            <a:chExt cx="2162520" cy="240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29">
              <p14:nvContentPartPr>
                <p14:cNvPr id="721" name="Freihand 720">
                  <a:extLst>
                    <a:ext uri="{FF2B5EF4-FFF2-40B4-BE49-F238E27FC236}">
                      <a16:creationId xmlns:a16="http://schemas.microsoft.com/office/drawing/2014/main" id="{CE6B3B97-1D97-4E3E-863F-000286276BE9}"/>
                    </a:ext>
                  </a:extLst>
                </p14:cNvPr>
                <p14:cNvContentPartPr/>
                <p14:nvPr/>
              </p14:nvContentPartPr>
              <p14:xfrm>
                <a:off x="6873410" y="149011"/>
                <a:ext cx="156240" cy="101520"/>
              </p14:xfrm>
            </p:contentPart>
          </mc:Choice>
          <mc:Fallback xmlns="">
            <p:pic>
              <p:nvPicPr>
                <p:cNvPr id="721" name="Freihand 720">
                  <a:extLst>
                    <a:ext uri="{FF2B5EF4-FFF2-40B4-BE49-F238E27FC236}">
                      <a16:creationId xmlns:a16="http://schemas.microsoft.com/office/drawing/2014/main" id="{CE6B3B97-1D97-4E3E-863F-000286276BE9}"/>
                    </a:ext>
                  </a:extLst>
                </p:cNvPr>
                <p:cNvPicPr/>
                <p:nvPr/>
              </p:nvPicPr>
              <p:blipFill>
                <a:blip r:embed="rId1230"/>
                <a:stretch>
                  <a:fillRect/>
                </a:stretch>
              </p:blipFill>
              <p:spPr>
                <a:xfrm>
                  <a:off x="6869090" y="144691"/>
                  <a:ext cx="164880" cy="11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1">
              <p14:nvContentPartPr>
                <p14:cNvPr id="722" name="Freihand 721">
                  <a:extLst>
                    <a:ext uri="{FF2B5EF4-FFF2-40B4-BE49-F238E27FC236}">
                      <a16:creationId xmlns:a16="http://schemas.microsoft.com/office/drawing/2014/main" id="{96CB4F42-A865-48D1-9237-9B584F0DA993}"/>
                    </a:ext>
                  </a:extLst>
                </p14:cNvPr>
                <p14:cNvContentPartPr/>
                <p14:nvPr/>
              </p14:nvContentPartPr>
              <p14:xfrm>
                <a:off x="7068170" y="140731"/>
                <a:ext cx="56880" cy="101160"/>
              </p14:xfrm>
            </p:contentPart>
          </mc:Choice>
          <mc:Fallback xmlns="">
            <p:pic>
              <p:nvPicPr>
                <p:cNvPr id="722" name="Freihand 721">
                  <a:extLst>
                    <a:ext uri="{FF2B5EF4-FFF2-40B4-BE49-F238E27FC236}">
                      <a16:creationId xmlns:a16="http://schemas.microsoft.com/office/drawing/2014/main" id="{96CB4F42-A865-48D1-9237-9B584F0DA993}"/>
                    </a:ext>
                  </a:extLst>
                </p:cNvPr>
                <p:cNvPicPr/>
                <p:nvPr/>
              </p:nvPicPr>
              <p:blipFill>
                <a:blip r:embed="rId1232"/>
                <a:stretch>
                  <a:fillRect/>
                </a:stretch>
              </p:blipFill>
              <p:spPr>
                <a:xfrm>
                  <a:off x="7063850" y="136411"/>
                  <a:ext cx="65520" cy="10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3">
              <p14:nvContentPartPr>
                <p14:cNvPr id="723" name="Freihand 722">
                  <a:extLst>
                    <a:ext uri="{FF2B5EF4-FFF2-40B4-BE49-F238E27FC236}">
                      <a16:creationId xmlns:a16="http://schemas.microsoft.com/office/drawing/2014/main" id="{921E56B3-F9ED-42E9-884A-5B5BA8BBD46C}"/>
                    </a:ext>
                  </a:extLst>
                </p14:cNvPr>
                <p14:cNvContentPartPr/>
                <p14:nvPr/>
              </p14:nvContentPartPr>
              <p14:xfrm>
                <a:off x="7135490" y="119851"/>
                <a:ext cx="134280" cy="128520"/>
              </p14:xfrm>
            </p:contentPart>
          </mc:Choice>
          <mc:Fallback xmlns="">
            <p:pic>
              <p:nvPicPr>
                <p:cNvPr id="723" name="Freihand 722">
                  <a:extLst>
                    <a:ext uri="{FF2B5EF4-FFF2-40B4-BE49-F238E27FC236}">
                      <a16:creationId xmlns:a16="http://schemas.microsoft.com/office/drawing/2014/main" id="{921E56B3-F9ED-42E9-884A-5B5BA8BBD46C}"/>
                    </a:ext>
                  </a:extLst>
                </p:cNvPr>
                <p:cNvPicPr/>
                <p:nvPr/>
              </p:nvPicPr>
              <p:blipFill>
                <a:blip r:embed="rId1234"/>
                <a:stretch>
                  <a:fillRect/>
                </a:stretch>
              </p:blipFill>
              <p:spPr>
                <a:xfrm>
                  <a:off x="7131170" y="115531"/>
                  <a:ext cx="14292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5">
              <p14:nvContentPartPr>
                <p14:cNvPr id="725" name="Freihand 724">
                  <a:extLst>
                    <a:ext uri="{FF2B5EF4-FFF2-40B4-BE49-F238E27FC236}">
                      <a16:creationId xmlns:a16="http://schemas.microsoft.com/office/drawing/2014/main" id="{B74E5157-FD2F-4016-A366-E23CEA89722A}"/>
                    </a:ext>
                  </a:extLst>
                </p14:cNvPr>
                <p14:cNvContentPartPr/>
                <p14:nvPr/>
              </p14:nvContentPartPr>
              <p14:xfrm>
                <a:off x="7368410" y="165571"/>
                <a:ext cx="2880" cy="58680"/>
              </p14:xfrm>
            </p:contentPart>
          </mc:Choice>
          <mc:Fallback xmlns="">
            <p:pic>
              <p:nvPicPr>
                <p:cNvPr id="725" name="Freihand 724">
                  <a:extLst>
                    <a:ext uri="{FF2B5EF4-FFF2-40B4-BE49-F238E27FC236}">
                      <a16:creationId xmlns:a16="http://schemas.microsoft.com/office/drawing/2014/main" id="{B74E5157-FD2F-4016-A366-E23CEA89722A}"/>
                    </a:ext>
                  </a:extLst>
                </p:cNvPr>
                <p:cNvPicPr/>
                <p:nvPr/>
              </p:nvPicPr>
              <p:blipFill>
                <a:blip r:embed="rId1236"/>
                <a:stretch>
                  <a:fillRect/>
                </a:stretch>
              </p:blipFill>
              <p:spPr>
                <a:xfrm>
                  <a:off x="7364090" y="161251"/>
                  <a:ext cx="1152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7">
              <p14:nvContentPartPr>
                <p14:cNvPr id="726" name="Freihand 725">
                  <a:extLst>
                    <a:ext uri="{FF2B5EF4-FFF2-40B4-BE49-F238E27FC236}">
                      <a16:creationId xmlns:a16="http://schemas.microsoft.com/office/drawing/2014/main" id="{705BF71C-E8CE-47A4-AEFA-FEABD44BC3BB}"/>
                    </a:ext>
                  </a:extLst>
                </p14:cNvPr>
                <p14:cNvContentPartPr/>
                <p14:nvPr/>
              </p14:nvContentPartPr>
              <p14:xfrm>
                <a:off x="7415930" y="162331"/>
                <a:ext cx="59760" cy="78120"/>
              </p14:xfrm>
            </p:contentPart>
          </mc:Choice>
          <mc:Fallback xmlns="">
            <p:pic>
              <p:nvPicPr>
                <p:cNvPr id="726" name="Freihand 725">
                  <a:extLst>
                    <a:ext uri="{FF2B5EF4-FFF2-40B4-BE49-F238E27FC236}">
                      <a16:creationId xmlns:a16="http://schemas.microsoft.com/office/drawing/2014/main" id="{705BF71C-E8CE-47A4-AEFA-FEABD44BC3BB}"/>
                    </a:ext>
                  </a:extLst>
                </p:cNvPr>
                <p:cNvPicPr/>
                <p:nvPr/>
              </p:nvPicPr>
              <p:blipFill>
                <a:blip r:embed="rId1238"/>
                <a:stretch>
                  <a:fillRect/>
                </a:stretch>
              </p:blipFill>
              <p:spPr>
                <a:xfrm>
                  <a:off x="7411610" y="158011"/>
                  <a:ext cx="684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9">
              <p14:nvContentPartPr>
                <p14:cNvPr id="727" name="Freihand 726">
                  <a:extLst>
                    <a:ext uri="{FF2B5EF4-FFF2-40B4-BE49-F238E27FC236}">
                      <a16:creationId xmlns:a16="http://schemas.microsoft.com/office/drawing/2014/main" id="{62CEBFEF-5440-4A70-98C7-6453F27C369B}"/>
                    </a:ext>
                  </a:extLst>
                </p14:cNvPr>
                <p14:cNvContentPartPr/>
                <p14:nvPr/>
              </p14:nvContentPartPr>
              <p14:xfrm>
                <a:off x="7371650" y="98971"/>
                <a:ext cx="360" cy="360"/>
              </p14:xfrm>
            </p:contentPart>
          </mc:Choice>
          <mc:Fallback xmlns="">
            <p:pic>
              <p:nvPicPr>
                <p:cNvPr id="727" name="Freihand 726">
                  <a:extLst>
                    <a:ext uri="{FF2B5EF4-FFF2-40B4-BE49-F238E27FC236}">
                      <a16:creationId xmlns:a16="http://schemas.microsoft.com/office/drawing/2014/main" id="{62CEBFEF-5440-4A70-98C7-6453F27C369B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7367330" y="946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0">
              <p14:nvContentPartPr>
                <p14:cNvPr id="728" name="Freihand 727">
                  <a:extLst>
                    <a:ext uri="{FF2B5EF4-FFF2-40B4-BE49-F238E27FC236}">
                      <a16:creationId xmlns:a16="http://schemas.microsoft.com/office/drawing/2014/main" id="{CED1BC29-A7E3-490B-9080-9D6DB1242310}"/>
                    </a:ext>
                  </a:extLst>
                </p14:cNvPr>
                <p14:cNvContentPartPr/>
                <p14:nvPr/>
              </p14:nvContentPartPr>
              <p14:xfrm>
                <a:off x="7645250" y="150091"/>
                <a:ext cx="85320" cy="91440"/>
              </p14:xfrm>
            </p:contentPart>
          </mc:Choice>
          <mc:Fallback xmlns="">
            <p:pic>
              <p:nvPicPr>
                <p:cNvPr id="728" name="Freihand 727">
                  <a:extLst>
                    <a:ext uri="{FF2B5EF4-FFF2-40B4-BE49-F238E27FC236}">
                      <a16:creationId xmlns:a16="http://schemas.microsoft.com/office/drawing/2014/main" id="{CED1BC29-A7E3-490B-9080-9D6DB1242310}"/>
                    </a:ext>
                  </a:extLst>
                </p:cNvPr>
                <p:cNvPicPr/>
                <p:nvPr/>
              </p:nvPicPr>
              <p:blipFill>
                <a:blip r:embed="rId1241"/>
                <a:stretch>
                  <a:fillRect/>
                </a:stretch>
              </p:blipFill>
              <p:spPr>
                <a:xfrm>
                  <a:off x="7640930" y="145771"/>
                  <a:ext cx="9396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2">
              <p14:nvContentPartPr>
                <p14:cNvPr id="729" name="Freihand 728">
                  <a:extLst>
                    <a:ext uri="{FF2B5EF4-FFF2-40B4-BE49-F238E27FC236}">
                      <a16:creationId xmlns:a16="http://schemas.microsoft.com/office/drawing/2014/main" id="{8F388FA7-F119-4435-AABD-9AD76E3FA7AE}"/>
                    </a:ext>
                  </a:extLst>
                </p14:cNvPr>
                <p14:cNvContentPartPr/>
                <p14:nvPr/>
              </p14:nvContentPartPr>
              <p14:xfrm>
                <a:off x="7767290" y="163771"/>
                <a:ext cx="171000" cy="56520"/>
              </p14:xfrm>
            </p:contentPart>
          </mc:Choice>
          <mc:Fallback xmlns="">
            <p:pic>
              <p:nvPicPr>
                <p:cNvPr id="729" name="Freihand 728">
                  <a:extLst>
                    <a:ext uri="{FF2B5EF4-FFF2-40B4-BE49-F238E27FC236}">
                      <a16:creationId xmlns:a16="http://schemas.microsoft.com/office/drawing/2014/main" id="{8F388FA7-F119-4435-AABD-9AD76E3FA7AE}"/>
                    </a:ext>
                  </a:extLst>
                </p:cNvPr>
                <p:cNvPicPr/>
                <p:nvPr/>
              </p:nvPicPr>
              <p:blipFill>
                <a:blip r:embed="rId1243"/>
                <a:stretch>
                  <a:fillRect/>
                </a:stretch>
              </p:blipFill>
              <p:spPr>
                <a:xfrm>
                  <a:off x="7762970" y="159451"/>
                  <a:ext cx="1796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4">
              <p14:nvContentPartPr>
                <p14:cNvPr id="730" name="Freihand 729">
                  <a:extLst>
                    <a:ext uri="{FF2B5EF4-FFF2-40B4-BE49-F238E27FC236}">
                      <a16:creationId xmlns:a16="http://schemas.microsoft.com/office/drawing/2014/main" id="{48433290-98A2-422E-86B9-A96D5E0996C5}"/>
                    </a:ext>
                  </a:extLst>
                </p14:cNvPr>
                <p14:cNvContentPartPr/>
                <p14:nvPr/>
              </p14:nvContentPartPr>
              <p14:xfrm>
                <a:off x="7970330" y="165211"/>
                <a:ext cx="79200" cy="50040"/>
              </p14:xfrm>
            </p:contentPart>
          </mc:Choice>
          <mc:Fallback xmlns="">
            <p:pic>
              <p:nvPicPr>
                <p:cNvPr id="730" name="Freihand 729">
                  <a:extLst>
                    <a:ext uri="{FF2B5EF4-FFF2-40B4-BE49-F238E27FC236}">
                      <a16:creationId xmlns:a16="http://schemas.microsoft.com/office/drawing/2014/main" id="{48433290-98A2-422E-86B9-A96D5E0996C5}"/>
                    </a:ext>
                  </a:extLst>
                </p:cNvPr>
                <p:cNvPicPr/>
                <p:nvPr/>
              </p:nvPicPr>
              <p:blipFill>
                <a:blip r:embed="rId1245"/>
                <a:stretch>
                  <a:fillRect/>
                </a:stretch>
              </p:blipFill>
              <p:spPr>
                <a:xfrm>
                  <a:off x="7966010" y="160891"/>
                  <a:ext cx="8784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6">
              <p14:nvContentPartPr>
                <p14:cNvPr id="731" name="Freihand 730">
                  <a:extLst>
                    <a:ext uri="{FF2B5EF4-FFF2-40B4-BE49-F238E27FC236}">
                      <a16:creationId xmlns:a16="http://schemas.microsoft.com/office/drawing/2014/main" id="{865A0E5D-F9DA-439F-9C7E-53130C0CDEDB}"/>
                    </a:ext>
                  </a:extLst>
                </p14:cNvPr>
                <p14:cNvContentPartPr/>
                <p14:nvPr/>
              </p14:nvContentPartPr>
              <p14:xfrm>
                <a:off x="8058890" y="156931"/>
                <a:ext cx="119520" cy="168480"/>
              </p14:xfrm>
            </p:contentPart>
          </mc:Choice>
          <mc:Fallback xmlns="">
            <p:pic>
              <p:nvPicPr>
                <p:cNvPr id="731" name="Freihand 730">
                  <a:extLst>
                    <a:ext uri="{FF2B5EF4-FFF2-40B4-BE49-F238E27FC236}">
                      <a16:creationId xmlns:a16="http://schemas.microsoft.com/office/drawing/2014/main" id="{865A0E5D-F9DA-439F-9C7E-53130C0CDEDB}"/>
                    </a:ext>
                  </a:extLst>
                </p:cNvPr>
                <p:cNvPicPr/>
                <p:nvPr/>
              </p:nvPicPr>
              <p:blipFill>
                <a:blip r:embed="rId1247"/>
                <a:stretch>
                  <a:fillRect/>
                </a:stretch>
              </p:blipFill>
              <p:spPr>
                <a:xfrm>
                  <a:off x="8054570" y="152611"/>
                  <a:ext cx="128160" cy="177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48">
              <p14:nvContentPartPr>
                <p14:cNvPr id="732" name="Freihand 731">
                  <a:extLst>
                    <a:ext uri="{FF2B5EF4-FFF2-40B4-BE49-F238E27FC236}">
                      <a16:creationId xmlns:a16="http://schemas.microsoft.com/office/drawing/2014/main" id="{A2CF1F42-1FA7-42EC-94AC-C4BC82E8ECD9}"/>
                    </a:ext>
                  </a:extLst>
                </p14:cNvPr>
                <p14:cNvContentPartPr/>
                <p14:nvPr/>
              </p14:nvContentPartPr>
              <p14:xfrm>
                <a:off x="8316650" y="153691"/>
                <a:ext cx="89280" cy="62640"/>
              </p14:xfrm>
            </p:contentPart>
          </mc:Choice>
          <mc:Fallback xmlns="">
            <p:pic>
              <p:nvPicPr>
                <p:cNvPr id="732" name="Freihand 731">
                  <a:extLst>
                    <a:ext uri="{FF2B5EF4-FFF2-40B4-BE49-F238E27FC236}">
                      <a16:creationId xmlns:a16="http://schemas.microsoft.com/office/drawing/2014/main" id="{A2CF1F42-1FA7-42EC-94AC-C4BC82E8ECD9}"/>
                    </a:ext>
                  </a:extLst>
                </p:cNvPr>
                <p:cNvPicPr/>
                <p:nvPr/>
              </p:nvPicPr>
              <p:blipFill>
                <a:blip r:embed="rId1249"/>
                <a:stretch>
                  <a:fillRect/>
                </a:stretch>
              </p:blipFill>
              <p:spPr>
                <a:xfrm>
                  <a:off x="8312330" y="149371"/>
                  <a:ext cx="979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0">
              <p14:nvContentPartPr>
                <p14:cNvPr id="733" name="Freihand 732">
                  <a:extLst>
                    <a:ext uri="{FF2B5EF4-FFF2-40B4-BE49-F238E27FC236}">
                      <a16:creationId xmlns:a16="http://schemas.microsoft.com/office/drawing/2014/main" id="{74EEC888-6446-4C20-A763-80685495BFC7}"/>
                    </a:ext>
                  </a:extLst>
                </p14:cNvPr>
                <p14:cNvContentPartPr/>
                <p14:nvPr/>
              </p14:nvContentPartPr>
              <p14:xfrm>
                <a:off x="8431850" y="155491"/>
                <a:ext cx="166680" cy="72360"/>
              </p14:xfrm>
            </p:contentPart>
          </mc:Choice>
          <mc:Fallback xmlns="">
            <p:pic>
              <p:nvPicPr>
                <p:cNvPr id="733" name="Freihand 732">
                  <a:extLst>
                    <a:ext uri="{FF2B5EF4-FFF2-40B4-BE49-F238E27FC236}">
                      <a16:creationId xmlns:a16="http://schemas.microsoft.com/office/drawing/2014/main" id="{74EEC888-6446-4C20-A763-80685495BFC7}"/>
                    </a:ext>
                  </a:extLst>
                </p:cNvPr>
                <p:cNvPicPr/>
                <p:nvPr/>
              </p:nvPicPr>
              <p:blipFill>
                <a:blip r:embed="rId1251"/>
                <a:stretch>
                  <a:fillRect/>
                </a:stretch>
              </p:blipFill>
              <p:spPr>
                <a:xfrm>
                  <a:off x="8427530" y="151171"/>
                  <a:ext cx="17532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2">
              <p14:nvContentPartPr>
                <p14:cNvPr id="735" name="Freihand 734">
                  <a:extLst>
                    <a:ext uri="{FF2B5EF4-FFF2-40B4-BE49-F238E27FC236}">
                      <a16:creationId xmlns:a16="http://schemas.microsoft.com/office/drawing/2014/main" id="{B5B587BF-4AA7-48B4-AF2A-4CF0FCB21E19}"/>
                    </a:ext>
                  </a:extLst>
                </p14:cNvPr>
                <p14:cNvContentPartPr/>
                <p14:nvPr/>
              </p14:nvContentPartPr>
              <p14:xfrm>
                <a:off x="8574410" y="163051"/>
                <a:ext cx="89280" cy="64800"/>
              </p14:xfrm>
            </p:contentPart>
          </mc:Choice>
          <mc:Fallback xmlns="">
            <p:pic>
              <p:nvPicPr>
                <p:cNvPr id="735" name="Freihand 734">
                  <a:extLst>
                    <a:ext uri="{FF2B5EF4-FFF2-40B4-BE49-F238E27FC236}">
                      <a16:creationId xmlns:a16="http://schemas.microsoft.com/office/drawing/2014/main" id="{B5B587BF-4AA7-48B4-AF2A-4CF0FCB21E19}"/>
                    </a:ext>
                  </a:extLst>
                </p:cNvPr>
                <p:cNvPicPr/>
                <p:nvPr/>
              </p:nvPicPr>
              <p:blipFill>
                <a:blip r:embed="rId1253"/>
                <a:stretch>
                  <a:fillRect/>
                </a:stretch>
              </p:blipFill>
              <p:spPr>
                <a:xfrm>
                  <a:off x="8570090" y="158731"/>
                  <a:ext cx="9792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4">
              <p14:nvContentPartPr>
                <p14:cNvPr id="736" name="Freihand 735">
                  <a:extLst>
                    <a:ext uri="{FF2B5EF4-FFF2-40B4-BE49-F238E27FC236}">
                      <a16:creationId xmlns:a16="http://schemas.microsoft.com/office/drawing/2014/main" id="{B8A6A7D4-0A07-470D-B3F8-6CF69A721FC5}"/>
                    </a:ext>
                  </a:extLst>
                </p14:cNvPr>
                <p14:cNvContentPartPr/>
                <p14:nvPr/>
              </p14:nvContentPartPr>
              <p14:xfrm>
                <a:off x="8691410" y="165211"/>
                <a:ext cx="137880" cy="51480"/>
              </p14:xfrm>
            </p:contentPart>
          </mc:Choice>
          <mc:Fallback xmlns="">
            <p:pic>
              <p:nvPicPr>
                <p:cNvPr id="736" name="Freihand 735">
                  <a:extLst>
                    <a:ext uri="{FF2B5EF4-FFF2-40B4-BE49-F238E27FC236}">
                      <a16:creationId xmlns:a16="http://schemas.microsoft.com/office/drawing/2014/main" id="{B8A6A7D4-0A07-470D-B3F8-6CF69A721FC5}"/>
                    </a:ext>
                  </a:extLst>
                </p:cNvPr>
                <p:cNvPicPr/>
                <p:nvPr/>
              </p:nvPicPr>
              <p:blipFill>
                <a:blip r:embed="rId1255"/>
                <a:stretch>
                  <a:fillRect/>
                </a:stretch>
              </p:blipFill>
              <p:spPr>
                <a:xfrm>
                  <a:off x="8687090" y="160891"/>
                  <a:ext cx="14652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6">
              <p14:nvContentPartPr>
                <p14:cNvPr id="737" name="Freihand 736">
                  <a:extLst>
                    <a:ext uri="{FF2B5EF4-FFF2-40B4-BE49-F238E27FC236}">
                      <a16:creationId xmlns:a16="http://schemas.microsoft.com/office/drawing/2014/main" id="{B5FD66A6-32B6-403C-9E33-B5F421BEC65D}"/>
                    </a:ext>
                  </a:extLst>
                </p14:cNvPr>
                <p14:cNvContentPartPr/>
                <p14:nvPr/>
              </p14:nvContentPartPr>
              <p14:xfrm>
                <a:off x="8776370" y="125611"/>
                <a:ext cx="360" cy="360"/>
              </p14:xfrm>
            </p:contentPart>
          </mc:Choice>
          <mc:Fallback xmlns="">
            <p:pic>
              <p:nvPicPr>
                <p:cNvPr id="737" name="Freihand 736">
                  <a:extLst>
                    <a:ext uri="{FF2B5EF4-FFF2-40B4-BE49-F238E27FC236}">
                      <a16:creationId xmlns:a16="http://schemas.microsoft.com/office/drawing/2014/main" id="{B5FD66A6-32B6-403C-9E33-B5F421BEC65D}"/>
                    </a:ext>
                  </a:extLst>
                </p:cNvPr>
                <p:cNvPicPr/>
                <p:nvPr/>
              </p:nvPicPr>
              <p:blipFill>
                <a:blip r:embed="rId897"/>
                <a:stretch>
                  <a:fillRect/>
                </a:stretch>
              </p:blipFill>
              <p:spPr>
                <a:xfrm>
                  <a:off x="8772050" y="12129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7">
              <p14:nvContentPartPr>
                <p14:cNvPr id="738" name="Freihand 737">
                  <a:extLst>
                    <a:ext uri="{FF2B5EF4-FFF2-40B4-BE49-F238E27FC236}">
                      <a16:creationId xmlns:a16="http://schemas.microsoft.com/office/drawing/2014/main" id="{E2A1DFE9-4162-421C-B47B-D97B77117E15}"/>
                    </a:ext>
                  </a:extLst>
                </p14:cNvPr>
                <p14:cNvContentPartPr/>
                <p14:nvPr/>
              </p14:nvContentPartPr>
              <p14:xfrm>
                <a:off x="8861690" y="84571"/>
                <a:ext cx="174240" cy="148680"/>
              </p14:xfrm>
            </p:contentPart>
          </mc:Choice>
          <mc:Fallback xmlns="">
            <p:pic>
              <p:nvPicPr>
                <p:cNvPr id="738" name="Freihand 737">
                  <a:extLst>
                    <a:ext uri="{FF2B5EF4-FFF2-40B4-BE49-F238E27FC236}">
                      <a16:creationId xmlns:a16="http://schemas.microsoft.com/office/drawing/2014/main" id="{E2A1DFE9-4162-421C-B47B-D97B77117E15}"/>
                    </a:ext>
                  </a:extLst>
                </p:cNvPr>
                <p:cNvPicPr/>
                <p:nvPr/>
              </p:nvPicPr>
              <p:blipFill>
                <a:blip r:embed="rId1258"/>
                <a:stretch>
                  <a:fillRect/>
                </a:stretch>
              </p:blipFill>
              <p:spPr>
                <a:xfrm>
                  <a:off x="8857370" y="80251"/>
                  <a:ext cx="182880" cy="1573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761" name="Gruppieren 760">
            <a:extLst>
              <a:ext uri="{FF2B5EF4-FFF2-40B4-BE49-F238E27FC236}">
                <a16:creationId xmlns:a16="http://schemas.microsoft.com/office/drawing/2014/main" id="{3A08F179-9110-4986-BA6A-F5BCF74361AC}"/>
              </a:ext>
            </a:extLst>
          </p:cNvPr>
          <p:cNvGrpSpPr/>
          <p:nvPr/>
        </p:nvGrpSpPr>
        <p:grpSpPr>
          <a:xfrm>
            <a:off x="9111170" y="84211"/>
            <a:ext cx="2720160" cy="236880"/>
            <a:chOff x="9111170" y="84211"/>
            <a:chExt cx="2720160" cy="23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59">
              <p14:nvContentPartPr>
                <p14:cNvPr id="740" name="Freihand 739">
                  <a:extLst>
                    <a:ext uri="{FF2B5EF4-FFF2-40B4-BE49-F238E27FC236}">
                      <a16:creationId xmlns:a16="http://schemas.microsoft.com/office/drawing/2014/main" id="{A0A53175-AFD6-46FE-918B-9B353AC70075}"/>
                    </a:ext>
                  </a:extLst>
                </p14:cNvPr>
                <p14:cNvContentPartPr/>
                <p14:nvPr/>
              </p14:nvContentPartPr>
              <p14:xfrm>
                <a:off x="9111170" y="143971"/>
                <a:ext cx="379440" cy="177120"/>
              </p14:xfrm>
            </p:contentPart>
          </mc:Choice>
          <mc:Fallback xmlns="">
            <p:pic>
              <p:nvPicPr>
                <p:cNvPr id="740" name="Freihand 739">
                  <a:extLst>
                    <a:ext uri="{FF2B5EF4-FFF2-40B4-BE49-F238E27FC236}">
                      <a16:creationId xmlns:a16="http://schemas.microsoft.com/office/drawing/2014/main" id="{A0A53175-AFD6-46FE-918B-9B353AC70075}"/>
                    </a:ext>
                  </a:extLst>
                </p:cNvPr>
                <p:cNvPicPr/>
                <p:nvPr/>
              </p:nvPicPr>
              <p:blipFill>
                <a:blip r:embed="rId1260"/>
                <a:stretch>
                  <a:fillRect/>
                </a:stretch>
              </p:blipFill>
              <p:spPr>
                <a:xfrm>
                  <a:off x="9106850" y="139651"/>
                  <a:ext cx="388080" cy="18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1">
              <p14:nvContentPartPr>
                <p14:cNvPr id="741" name="Freihand 740">
                  <a:extLst>
                    <a:ext uri="{FF2B5EF4-FFF2-40B4-BE49-F238E27FC236}">
                      <a16:creationId xmlns:a16="http://schemas.microsoft.com/office/drawing/2014/main" id="{EDD1360F-3042-44F3-B664-01B10991882D}"/>
                    </a:ext>
                  </a:extLst>
                </p14:cNvPr>
                <p14:cNvContentPartPr/>
                <p14:nvPr/>
              </p14:nvContentPartPr>
              <p14:xfrm>
                <a:off x="9534890" y="92491"/>
                <a:ext cx="99720" cy="118080"/>
              </p14:xfrm>
            </p:contentPart>
          </mc:Choice>
          <mc:Fallback xmlns="">
            <p:pic>
              <p:nvPicPr>
                <p:cNvPr id="741" name="Freihand 740">
                  <a:extLst>
                    <a:ext uri="{FF2B5EF4-FFF2-40B4-BE49-F238E27FC236}">
                      <a16:creationId xmlns:a16="http://schemas.microsoft.com/office/drawing/2014/main" id="{EDD1360F-3042-44F3-B664-01B10991882D}"/>
                    </a:ext>
                  </a:extLst>
                </p:cNvPr>
                <p:cNvPicPr/>
                <p:nvPr/>
              </p:nvPicPr>
              <p:blipFill>
                <a:blip r:embed="rId1262"/>
                <a:stretch>
                  <a:fillRect/>
                </a:stretch>
              </p:blipFill>
              <p:spPr>
                <a:xfrm>
                  <a:off x="9530570" y="88171"/>
                  <a:ext cx="108360" cy="12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3">
              <p14:nvContentPartPr>
                <p14:cNvPr id="742" name="Freihand 741">
                  <a:extLst>
                    <a:ext uri="{FF2B5EF4-FFF2-40B4-BE49-F238E27FC236}">
                      <a16:creationId xmlns:a16="http://schemas.microsoft.com/office/drawing/2014/main" id="{5ADA48B5-C370-4581-8BEB-69AC9FB50FD0}"/>
                    </a:ext>
                  </a:extLst>
                </p14:cNvPr>
                <p14:cNvContentPartPr/>
                <p14:nvPr/>
              </p14:nvContentPartPr>
              <p14:xfrm>
                <a:off x="9767810" y="90691"/>
                <a:ext cx="144000" cy="213120"/>
              </p14:xfrm>
            </p:contentPart>
          </mc:Choice>
          <mc:Fallback xmlns="">
            <p:pic>
              <p:nvPicPr>
                <p:cNvPr id="742" name="Freihand 741">
                  <a:extLst>
                    <a:ext uri="{FF2B5EF4-FFF2-40B4-BE49-F238E27FC236}">
                      <a16:creationId xmlns:a16="http://schemas.microsoft.com/office/drawing/2014/main" id="{5ADA48B5-C370-4581-8BEB-69AC9FB50FD0}"/>
                    </a:ext>
                  </a:extLst>
                </p:cNvPr>
                <p:cNvPicPr/>
                <p:nvPr/>
              </p:nvPicPr>
              <p:blipFill>
                <a:blip r:embed="rId1264"/>
                <a:stretch>
                  <a:fillRect/>
                </a:stretch>
              </p:blipFill>
              <p:spPr>
                <a:xfrm>
                  <a:off x="9763490" y="86371"/>
                  <a:ext cx="15264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5">
              <p14:nvContentPartPr>
                <p14:cNvPr id="743" name="Freihand 742">
                  <a:extLst>
                    <a:ext uri="{FF2B5EF4-FFF2-40B4-BE49-F238E27FC236}">
                      <a16:creationId xmlns:a16="http://schemas.microsoft.com/office/drawing/2014/main" id="{E9A2D104-252B-4262-8FA8-5C8FC99ED0F2}"/>
                    </a:ext>
                  </a:extLst>
                </p14:cNvPr>
                <p14:cNvContentPartPr/>
                <p14:nvPr/>
              </p14:nvContentPartPr>
              <p14:xfrm>
                <a:off x="10027730" y="98611"/>
                <a:ext cx="134280" cy="107280"/>
              </p14:xfrm>
            </p:contentPart>
          </mc:Choice>
          <mc:Fallback xmlns="">
            <p:pic>
              <p:nvPicPr>
                <p:cNvPr id="743" name="Freihand 742">
                  <a:extLst>
                    <a:ext uri="{FF2B5EF4-FFF2-40B4-BE49-F238E27FC236}">
                      <a16:creationId xmlns:a16="http://schemas.microsoft.com/office/drawing/2014/main" id="{E9A2D104-252B-4262-8FA8-5C8FC99ED0F2}"/>
                    </a:ext>
                  </a:extLst>
                </p:cNvPr>
                <p:cNvPicPr/>
                <p:nvPr/>
              </p:nvPicPr>
              <p:blipFill>
                <a:blip r:embed="rId1266"/>
                <a:stretch>
                  <a:fillRect/>
                </a:stretch>
              </p:blipFill>
              <p:spPr>
                <a:xfrm>
                  <a:off x="10023410" y="94291"/>
                  <a:ext cx="1429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7">
              <p14:nvContentPartPr>
                <p14:cNvPr id="744" name="Freihand 743">
                  <a:extLst>
                    <a:ext uri="{FF2B5EF4-FFF2-40B4-BE49-F238E27FC236}">
                      <a16:creationId xmlns:a16="http://schemas.microsoft.com/office/drawing/2014/main" id="{94409318-C32D-434B-B542-F9A8A1439FE9}"/>
                    </a:ext>
                  </a:extLst>
                </p14:cNvPr>
                <p14:cNvContentPartPr/>
                <p14:nvPr/>
              </p14:nvContentPartPr>
              <p14:xfrm>
                <a:off x="10215650" y="111571"/>
                <a:ext cx="24840" cy="85320"/>
              </p14:xfrm>
            </p:contentPart>
          </mc:Choice>
          <mc:Fallback xmlns="">
            <p:pic>
              <p:nvPicPr>
                <p:cNvPr id="744" name="Freihand 743">
                  <a:extLst>
                    <a:ext uri="{FF2B5EF4-FFF2-40B4-BE49-F238E27FC236}">
                      <a16:creationId xmlns:a16="http://schemas.microsoft.com/office/drawing/2014/main" id="{94409318-C32D-434B-B542-F9A8A1439FE9}"/>
                    </a:ext>
                  </a:extLst>
                </p:cNvPr>
                <p:cNvPicPr/>
                <p:nvPr/>
              </p:nvPicPr>
              <p:blipFill>
                <a:blip r:embed="rId1268"/>
                <a:stretch>
                  <a:fillRect/>
                </a:stretch>
              </p:blipFill>
              <p:spPr>
                <a:xfrm>
                  <a:off x="10211330" y="107251"/>
                  <a:ext cx="3348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69">
              <p14:nvContentPartPr>
                <p14:cNvPr id="745" name="Freihand 744">
                  <a:extLst>
                    <a:ext uri="{FF2B5EF4-FFF2-40B4-BE49-F238E27FC236}">
                      <a16:creationId xmlns:a16="http://schemas.microsoft.com/office/drawing/2014/main" id="{D0F74729-8976-4E96-87BF-4EC844C173A2}"/>
                    </a:ext>
                  </a:extLst>
                </p14:cNvPr>
                <p14:cNvContentPartPr/>
                <p14:nvPr/>
              </p14:nvContentPartPr>
              <p14:xfrm>
                <a:off x="10156970" y="105091"/>
                <a:ext cx="109800" cy="109800"/>
              </p14:xfrm>
            </p:contentPart>
          </mc:Choice>
          <mc:Fallback xmlns="">
            <p:pic>
              <p:nvPicPr>
                <p:cNvPr id="745" name="Freihand 744">
                  <a:extLst>
                    <a:ext uri="{FF2B5EF4-FFF2-40B4-BE49-F238E27FC236}">
                      <a16:creationId xmlns:a16="http://schemas.microsoft.com/office/drawing/2014/main" id="{D0F74729-8976-4E96-87BF-4EC844C173A2}"/>
                    </a:ext>
                  </a:extLst>
                </p:cNvPr>
                <p:cNvPicPr/>
                <p:nvPr/>
              </p:nvPicPr>
              <p:blipFill>
                <a:blip r:embed="rId1270"/>
                <a:stretch>
                  <a:fillRect/>
                </a:stretch>
              </p:blipFill>
              <p:spPr>
                <a:xfrm>
                  <a:off x="10152650" y="100771"/>
                  <a:ext cx="118440" cy="118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1">
              <p14:nvContentPartPr>
                <p14:cNvPr id="746" name="Freihand 745">
                  <a:extLst>
                    <a:ext uri="{FF2B5EF4-FFF2-40B4-BE49-F238E27FC236}">
                      <a16:creationId xmlns:a16="http://schemas.microsoft.com/office/drawing/2014/main" id="{38DBEC99-B434-4430-ACCD-B34E329DB303}"/>
                    </a:ext>
                  </a:extLst>
                </p14:cNvPr>
                <p14:cNvContentPartPr/>
                <p14:nvPr/>
              </p14:nvContentPartPr>
              <p14:xfrm>
                <a:off x="10336970" y="120211"/>
                <a:ext cx="7560" cy="95400"/>
              </p14:xfrm>
            </p:contentPart>
          </mc:Choice>
          <mc:Fallback xmlns="">
            <p:pic>
              <p:nvPicPr>
                <p:cNvPr id="746" name="Freihand 745">
                  <a:extLst>
                    <a:ext uri="{FF2B5EF4-FFF2-40B4-BE49-F238E27FC236}">
                      <a16:creationId xmlns:a16="http://schemas.microsoft.com/office/drawing/2014/main" id="{38DBEC99-B434-4430-ACCD-B34E329DB303}"/>
                    </a:ext>
                  </a:extLst>
                </p:cNvPr>
                <p:cNvPicPr/>
                <p:nvPr/>
              </p:nvPicPr>
              <p:blipFill>
                <a:blip r:embed="rId1272"/>
                <a:stretch>
                  <a:fillRect/>
                </a:stretch>
              </p:blipFill>
              <p:spPr>
                <a:xfrm>
                  <a:off x="10332650" y="115891"/>
                  <a:ext cx="1620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3">
              <p14:nvContentPartPr>
                <p14:cNvPr id="747" name="Freihand 746">
                  <a:extLst>
                    <a:ext uri="{FF2B5EF4-FFF2-40B4-BE49-F238E27FC236}">
                      <a16:creationId xmlns:a16="http://schemas.microsoft.com/office/drawing/2014/main" id="{7E2B9B09-9ED9-41DE-936E-5012D5BCCDEF}"/>
                    </a:ext>
                  </a:extLst>
                </p14:cNvPr>
                <p14:cNvContentPartPr/>
                <p14:nvPr/>
              </p14:nvContentPartPr>
              <p14:xfrm>
                <a:off x="10281170" y="96451"/>
                <a:ext cx="109800" cy="49680"/>
              </p14:xfrm>
            </p:contentPart>
          </mc:Choice>
          <mc:Fallback xmlns="">
            <p:pic>
              <p:nvPicPr>
                <p:cNvPr id="747" name="Freihand 746">
                  <a:extLst>
                    <a:ext uri="{FF2B5EF4-FFF2-40B4-BE49-F238E27FC236}">
                      <a16:creationId xmlns:a16="http://schemas.microsoft.com/office/drawing/2014/main" id="{7E2B9B09-9ED9-41DE-936E-5012D5BCCDEF}"/>
                    </a:ext>
                  </a:extLst>
                </p:cNvPr>
                <p:cNvPicPr/>
                <p:nvPr/>
              </p:nvPicPr>
              <p:blipFill>
                <a:blip r:embed="rId1274"/>
                <a:stretch>
                  <a:fillRect/>
                </a:stretch>
              </p:blipFill>
              <p:spPr>
                <a:xfrm>
                  <a:off x="10276850" y="92131"/>
                  <a:ext cx="11844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5">
              <p14:nvContentPartPr>
                <p14:cNvPr id="749" name="Freihand 748">
                  <a:extLst>
                    <a:ext uri="{FF2B5EF4-FFF2-40B4-BE49-F238E27FC236}">
                      <a16:creationId xmlns:a16="http://schemas.microsoft.com/office/drawing/2014/main" id="{1939A135-F6D3-4E6A-BFB7-33E8F73008C8}"/>
                    </a:ext>
                  </a:extLst>
                </p14:cNvPr>
                <p14:cNvContentPartPr/>
                <p14:nvPr/>
              </p14:nvContentPartPr>
              <p14:xfrm>
                <a:off x="10476290" y="84211"/>
                <a:ext cx="129240" cy="178920"/>
              </p14:xfrm>
            </p:contentPart>
          </mc:Choice>
          <mc:Fallback xmlns="">
            <p:pic>
              <p:nvPicPr>
                <p:cNvPr id="749" name="Freihand 748">
                  <a:extLst>
                    <a:ext uri="{FF2B5EF4-FFF2-40B4-BE49-F238E27FC236}">
                      <a16:creationId xmlns:a16="http://schemas.microsoft.com/office/drawing/2014/main" id="{1939A135-F6D3-4E6A-BFB7-33E8F73008C8}"/>
                    </a:ext>
                  </a:extLst>
                </p:cNvPr>
                <p:cNvPicPr/>
                <p:nvPr/>
              </p:nvPicPr>
              <p:blipFill>
                <a:blip r:embed="rId1276"/>
                <a:stretch>
                  <a:fillRect/>
                </a:stretch>
              </p:blipFill>
              <p:spPr>
                <a:xfrm>
                  <a:off x="10471970" y="79891"/>
                  <a:ext cx="13788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7">
              <p14:nvContentPartPr>
                <p14:cNvPr id="750" name="Freihand 749">
                  <a:extLst>
                    <a:ext uri="{FF2B5EF4-FFF2-40B4-BE49-F238E27FC236}">
                      <a16:creationId xmlns:a16="http://schemas.microsoft.com/office/drawing/2014/main" id="{C13F0FA6-53FD-4780-9B93-DC7F9B8FA033}"/>
                    </a:ext>
                  </a:extLst>
                </p14:cNvPr>
                <p14:cNvContentPartPr/>
                <p14:nvPr/>
              </p14:nvContentPartPr>
              <p14:xfrm>
                <a:off x="10609490" y="155851"/>
                <a:ext cx="220320" cy="43560"/>
              </p14:xfrm>
            </p:contentPart>
          </mc:Choice>
          <mc:Fallback xmlns="">
            <p:pic>
              <p:nvPicPr>
                <p:cNvPr id="750" name="Freihand 749">
                  <a:extLst>
                    <a:ext uri="{FF2B5EF4-FFF2-40B4-BE49-F238E27FC236}">
                      <a16:creationId xmlns:a16="http://schemas.microsoft.com/office/drawing/2014/main" id="{C13F0FA6-53FD-4780-9B93-DC7F9B8FA033}"/>
                    </a:ext>
                  </a:extLst>
                </p:cNvPr>
                <p:cNvPicPr/>
                <p:nvPr/>
              </p:nvPicPr>
              <p:blipFill>
                <a:blip r:embed="rId1278"/>
                <a:stretch>
                  <a:fillRect/>
                </a:stretch>
              </p:blipFill>
              <p:spPr>
                <a:xfrm>
                  <a:off x="10605170" y="151531"/>
                  <a:ext cx="228960" cy="5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9">
              <p14:nvContentPartPr>
                <p14:cNvPr id="751" name="Freihand 750">
                  <a:extLst>
                    <a:ext uri="{FF2B5EF4-FFF2-40B4-BE49-F238E27FC236}">
                      <a16:creationId xmlns:a16="http://schemas.microsoft.com/office/drawing/2014/main" id="{3C9D9B49-CEC5-40E7-A75F-93927FF2388C}"/>
                    </a:ext>
                  </a:extLst>
                </p14:cNvPr>
                <p14:cNvContentPartPr/>
                <p14:nvPr/>
              </p14:nvContentPartPr>
              <p14:xfrm>
                <a:off x="10918730" y="102211"/>
                <a:ext cx="93240" cy="91440"/>
              </p14:xfrm>
            </p:contentPart>
          </mc:Choice>
          <mc:Fallback xmlns="">
            <p:pic>
              <p:nvPicPr>
                <p:cNvPr id="751" name="Freihand 750">
                  <a:extLst>
                    <a:ext uri="{FF2B5EF4-FFF2-40B4-BE49-F238E27FC236}">
                      <a16:creationId xmlns:a16="http://schemas.microsoft.com/office/drawing/2014/main" id="{3C9D9B49-CEC5-40E7-A75F-93927FF2388C}"/>
                    </a:ext>
                  </a:extLst>
                </p:cNvPr>
                <p:cNvPicPr/>
                <p:nvPr/>
              </p:nvPicPr>
              <p:blipFill>
                <a:blip r:embed="rId1280"/>
                <a:stretch>
                  <a:fillRect/>
                </a:stretch>
              </p:blipFill>
              <p:spPr>
                <a:xfrm>
                  <a:off x="10914410" y="97891"/>
                  <a:ext cx="1018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1">
              <p14:nvContentPartPr>
                <p14:cNvPr id="752" name="Freihand 751">
                  <a:extLst>
                    <a:ext uri="{FF2B5EF4-FFF2-40B4-BE49-F238E27FC236}">
                      <a16:creationId xmlns:a16="http://schemas.microsoft.com/office/drawing/2014/main" id="{E6B59BF8-1EC3-414F-881F-20332A7BD75A}"/>
                    </a:ext>
                  </a:extLst>
                </p14:cNvPr>
                <p14:cNvContentPartPr/>
                <p14:nvPr/>
              </p14:nvContentPartPr>
              <p14:xfrm>
                <a:off x="11033930" y="114811"/>
                <a:ext cx="99000" cy="94680"/>
              </p14:xfrm>
            </p:contentPart>
          </mc:Choice>
          <mc:Fallback xmlns="">
            <p:pic>
              <p:nvPicPr>
                <p:cNvPr id="752" name="Freihand 751">
                  <a:extLst>
                    <a:ext uri="{FF2B5EF4-FFF2-40B4-BE49-F238E27FC236}">
                      <a16:creationId xmlns:a16="http://schemas.microsoft.com/office/drawing/2014/main" id="{E6B59BF8-1EC3-414F-881F-20332A7BD75A}"/>
                    </a:ext>
                  </a:extLst>
                </p:cNvPr>
                <p:cNvPicPr/>
                <p:nvPr/>
              </p:nvPicPr>
              <p:blipFill>
                <a:blip r:embed="rId1282"/>
                <a:stretch>
                  <a:fillRect/>
                </a:stretch>
              </p:blipFill>
              <p:spPr>
                <a:xfrm>
                  <a:off x="11029610" y="110491"/>
                  <a:ext cx="1076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3">
              <p14:nvContentPartPr>
                <p14:cNvPr id="753" name="Freihand 752">
                  <a:extLst>
                    <a:ext uri="{FF2B5EF4-FFF2-40B4-BE49-F238E27FC236}">
                      <a16:creationId xmlns:a16="http://schemas.microsoft.com/office/drawing/2014/main" id="{B4399E13-F489-4BB5-9DDE-588E5E45BF1B}"/>
                    </a:ext>
                  </a:extLst>
                </p14:cNvPr>
                <p14:cNvContentPartPr/>
                <p14:nvPr/>
              </p14:nvContentPartPr>
              <p14:xfrm>
                <a:off x="11152730" y="89611"/>
                <a:ext cx="41760" cy="102960"/>
              </p14:xfrm>
            </p:contentPart>
          </mc:Choice>
          <mc:Fallback xmlns="">
            <p:pic>
              <p:nvPicPr>
                <p:cNvPr id="753" name="Freihand 752">
                  <a:extLst>
                    <a:ext uri="{FF2B5EF4-FFF2-40B4-BE49-F238E27FC236}">
                      <a16:creationId xmlns:a16="http://schemas.microsoft.com/office/drawing/2014/main" id="{B4399E13-F489-4BB5-9DDE-588E5E45BF1B}"/>
                    </a:ext>
                  </a:extLst>
                </p:cNvPr>
                <p:cNvPicPr/>
                <p:nvPr/>
              </p:nvPicPr>
              <p:blipFill>
                <a:blip r:embed="rId1284"/>
                <a:stretch>
                  <a:fillRect/>
                </a:stretch>
              </p:blipFill>
              <p:spPr>
                <a:xfrm>
                  <a:off x="11148410" y="85291"/>
                  <a:ext cx="50400" cy="11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5">
              <p14:nvContentPartPr>
                <p14:cNvPr id="754" name="Freihand 753">
                  <a:extLst>
                    <a:ext uri="{FF2B5EF4-FFF2-40B4-BE49-F238E27FC236}">
                      <a16:creationId xmlns:a16="http://schemas.microsoft.com/office/drawing/2014/main" id="{452C8EE5-0416-48F5-AA7B-62AB1CDF3FCA}"/>
                    </a:ext>
                  </a:extLst>
                </p14:cNvPr>
                <p14:cNvContentPartPr/>
                <p14:nvPr/>
              </p14:nvContentPartPr>
              <p14:xfrm>
                <a:off x="11212490" y="104011"/>
                <a:ext cx="57600" cy="89280"/>
              </p14:xfrm>
            </p:contentPart>
          </mc:Choice>
          <mc:Fallback xmlns="">
            <p:pic>
              <p:nvPicPr>
                <p:cNvPr id="754" name="Freihand 753">
                  <a:extLst>
                    <a:ext uri="{FF2B5EF4-FFF2-40B4-BE49-F238E27FC236}">
                      <a16:creationId xmlns:a16="http://schemas.microsoft.com/office/drawing/2014/main" id="{452C8EE5-0416-48F5-AA7B-62AB1CDF3FCA}"/>
                    </a:ext>
                  </a:extLst>
                </p:cNvPr>
                <p:cNvPicPr/>
                <p:nvPr/>
              </p:nvPicPr>
              <p:blipFill>
                <a:blip r:embed="rId1286"/>
                <a:stretch>
                  <a:fillRect/>
                </a:stretch>
              </p:blipFill>
              <p:spPr>
                <a:xfrm>
                  <a:off x="11208170" y="99691"/>
                  <a:ext cx="66240" cy="97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7">
              <p14:nvContentPartPr>
                <p14:cNvPr id="755" name="Freihand 754">
                  <a:extLst>
                    <a:ext uri="{FF2B5EF4-FFF2-40B4-BE49-F238E27FC236}">
                      <a16:creationId xmlns:a16="http://schemas.microsoft.com/office/drawing/2014/main" id="{AD08816D-5316-4619-9C72-8B930FC48FD0}"/>
                    </a:ext>
                  </a:extLst>
                </p14:cNvPr>
                <p14:cNvContentPartPr/>
                <p14:nvPr/>
              </p14:nvContentPartPr>
              <p14:xfrm>
                <a:off x="11327330" y="163771"/>
                <a:ext cx="100800" cy="5400"/>
              </p14:xfrm>
            </p:contentPart>
          </mc:Choice>
          <mc:Fallback xmlns="">
            <p:pic>
              <p:nvPicPr>
                <p:cNvPr id="755" name="Freihand 754">
                  <a:extLst>
                    <a:ext uri="{FF2B5EF4-FFF2-40B4-BE49-F238E27FC236}">
                      <a16:creationId xmlns:a16="http://schemas.microsoft.com/office/drawing/2014/main" id="{AD08816D-5316-4619-9C72-8B930FC48FD0}"/>
                    </a:ext>
                  </a:extLst>
                </p:cNvPr>
                <p:cNvPicPr/>
                <p:nvPr/>
              </p:nvPicPr>
              <p:blipFill>
                <a:blip r:embed="rId1288"/>
                <a:stretch>
                  <a:fillRect/>
                </a:stretch>
              </p:blipFill>
              <p:spPr>
                <a:xfrm>
                  <a:off x="11323010" y="159451"/>
                  <a:ext cx="109440" cy="1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89">
              <p14:nvContentPartPr>
                <p14:cNvPr id="757" name="Freihand 756">
                  <a:extLst>
                    <a:ext uri="{FF2B5EF4-FFF2-40B4-BE49-F238E27FC236}">
                      <a16:creationId xmlns:a16="http://schemas.microsoft.com/office/drawing/2014/main" id="{B66DEEF0-4E0A-4D57-9223-F4024F1B6FC7}"/>
                    </a:ext>
                  </a:extLst>
                </p14:cNvPr>
                <p14:cNvContentPartPr/>
                <p14:nvPr/>
              </p14:nvContentPartPr>
              <p14:xfrm>
                <a:off x="11421650" y="92851"/>
                <a:ext cx="113400" cy="123120"/>
              </p14:xfrm>
            </p:contentPart>
          </mc:Choice>
          <mc:Fallback xmlns="">
            <p:pic>
              <p:nvPicPr>
                <p:cNvPr id="757" name="Freihand 756">
                  <a:extLst>
                    <a:ext uri="{FF2B5EF4-FFF2-40B4-BE49-F238E27FC236}">
                      <a16:creationId xmlns:a16="http://schemas.microsoft.com/office/drawing/2014/main" id="{B66DEEF0-4E0A-4D57-9223-F4024F1B6FC7}"/>
                    </a:ext>
                  </a:extLst>
                </p:cNvPr>
                <p:cNvPicPr/>
                <p:nvPr/>
              </p:nvPicPr>
              <p:blipFill>
                <a:blip r:embed="rId1290"/>
                <a:stretch>
                  <a:fillRect/>
                </a:stretch>
              </p:blipFill>
              <p:spPr>
                <a:xfrm>
                  <a:off x="11417330" y="88531"/>
                  <a:ext cx="12204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1">
              <p14:nvContentPartPr>
                <p14:cNvPr id="758" name="Freihand 757">
                  <a:extLst>
                    <a:ext uri="{FF2B5EF4-FFF2-40B4-BE49-F238E27FC236}">
                      <a16:creationId xmlns:a16="http://schemas.microsoft.com/office/drawing/2014/main" id="{6F3196DF-3987-480D-85DD-DE97A2E1ACFA}"/>
                    </a:ext>
                  </a:extLst>
                </p14:cNvPr>
                <p14:cNvContentPartPr/>
                <p14:nvPr/>
              </p14:nvContentPartPr>
              <p14:xfrm>
                <a:off x="11569250" y="132451"/>
                <a:ext cx="89640" cy="78120"/>
              </p14:xfrm>
            </p:contentPart>
          </mc:Choice>
          <mc:Fallback xmlns="">
            <p:pic>
              <p:nvPicPr>
                <p:cNvPr id="758" name="Freihand 757">
                  <a:extLst>
                    <a:ext uri="{FF2B5EF4-FFF2-40B4-BE49-F238E27FC236}">
                      <a16:creationId xmlns:a16="http://schemas.microsoft.com/office/drawing/2014/main" id="{6F3196DF-3987-480D-85DD-DE97A2E1ACFA}"/>
                    </a:ext>
                  </a:extLst>
                </p:cNvPr>
                <p:cNvPicPr/>
                <p:nvPr/>
              </p:nvPicPr>
              <p:blipFill>
                <a:blip r:embed="rId1292"/>
                <a:stretch>
                  <a:fillRect/>
                </a:stretch>
              </p:blipFill>
              <p:spPr>
                <a:xfrm>
                  <a:off x="11564930" y="128131"/>
                  <a:ext cx="9828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3">
              <p14:nvContentPartPr>
                <p14:cNvPr id="759" name="Freihand 758">
                  <a:extLst>
                    <a:ext uri="{FF2B5EF4-FFF2-40B4-BE49-F238E27FC236}">
                      <a16:creationId xmlns:a16="http://schemas.microsoft.com/office/drawing/2014/main" id="{956EC260-3285-4C92-A11B-01EE003CF8EB}"/>
                    </a:ext>
                  </a:extLst>
                </p14:cNvPr>
                <p14:cNvContentPartPr/>
                <p14:nvPr/>
              </p14:nvContentPartPr>
              <p14:xfrm>
                <a:off x="11694170" y="122011"/>
                <a:ext cx="42480" cy="127800"/>
              </p14:xfrm>
            </p:contentPart>
          </mc:Choice>
          <mc:Fallback xmlns="">
            <p:pic>
              <p:nvPicPr>
                <p:cNvPr id="759" name="Freihand 758">
                  <a:extLst>
                    <a:ext uri="{FF2B5EF4-FFF2-40B4-BE49-F238E27FC236}">
                      <a16:creationId xmlns:a16="http://schemas.microsoft.com/office/drawing/2014/main" id="{956EC260-3285-4C92-A11B-01EE003CF8EB}"/>
                    </a:ext>
                  </a:extLst>
                </p:cNvPr>
                <p:cNvPicPr/>
                <p:nvPr/>
              </p:nvPicPr>
              <p:blipFill>
                <a:blip r:embed="rId1294"/>
                <a:stretch>
                  <a:fillRect/>
                </a:stretch>
              </p:blipFill>
              <p:spPr>
                <a:xfrm>
                  <a:off x="11689850" y="117691"/>
                  <a:ext cx="51120" cy="136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5">
              <p14:nvContentPartPr>
                <p14:cNvPr id="760" name="Freihand 759">
                  <a:extLst>
                    <a:ext uri="{FF2B5EF4-FFF2-40B4-BE49-F238E27FC236}">
                      <a16:creationId xmlns:a16="http://schemas.microsoft.com/office/drawing/2014/main" id="{2AA06BC5-CEC6-48D4-8718-49A841A4D6AF}"/>
                    </a:ext>
                  </a:extLst>
                </p14:cNvPr>
                <p14:cNvContentPartPr/>
                <p14:nvPr/>
              </p14:nvContentPartPr>
              <p14:xfrm>
                <a:off x="11729090" y="134611"/>
                <a:ext cx="102240" cy="116640"/>
              </p14:xfrm>
            </p:contentPart>
          </mc:Choice>
          <mc:Fallback xmlns="">
            <p:pic>
              <p:nvPicPr>
                <p:cNvPr id="760" name="Freihand 759">
                  <a:extLst>
                    <a:ext uri="{FF2B5EF4-FFF2-40B4-BE49-F238E27FC236}">
                      <a16:creationId xmlns:a16="http://schemas.microsoft.com/office/drawing/2014/main" id="{2AA06BC5-CEC6-48D4-8718-49A841A4D6AF}"/>
                    </a:ext>
                  </a:extLst>
                </p:cNvPr>
                <p:cNvPicPr/>
                <p:nvPr/>
              </p:nvPicPr>
              <p:blipFill>
                <a:blip r:embed="rId1296"/>
                <a:stretch>
                  <a:fillRect/>
                </a:stretch>
              </p:blipFill>
              <p:spPr>
                <a:xfrm>
                  <a:off x="11724770" y="130291"/>
                  <a:ext cx="110880" cy="1252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297">
            <p14:nvContentPartPr>
              <p14:cNvPr id="762" name="Freihand 761">
                <a:extLst>
                  <a:ext uri="{FF2B5EF4-FFF2-40B4-BE49-F238E27FC236}">
                    <a16:creationId xmlns:a16="http://schemas.microsoft.com/office/drawing/2014/main" id="{8B6ECE75-5D34-4822-9BA3-1AC988ED8F08}"/>
                  </a:ext>
                </a:extLst>
              </p14:cNvPr>
              <p14:cNvContentPartPr/>
              <p14:nvPr/>
            </p14:nvContentPartPr>
            <p14:xfrm>
              <a:off x="10244450" y="764251"/>
              <a:ext cx="6120" cy="19080"/>
            </p14:xfrm>
          </p:contentPart>
        </mc:Choice>
        <mc:Fallback xmlns="">
          <p:pic>
            <p:nvPicPr>
              <p:cNvPr id="762" name="Freihand 761">
                <a:extLst>
                  <a:ext uri="{FF2B5EF4-FFF2-40B4-BE49-F238E27FC236}">
                    <a16:creationId xmlns:a16="http://schemas.microsoft.com/office/drawing/2014/main" id="{8B6ECE75-5D34-4822-9BA3-1AC988ED8F08}"/>
                  </a:ext>
                </a:extLst>
              </p:cNvPr>
              <p:cNvPicPr/>
              <p:nvPr/>
            </p:nvPicPr>
            <p:blipFill>
              <a:blip r:embed="rId1298"/>
              <a:stretch>
                <a:fillRect/>
              </a:stretch>
            </p:blipFill>
            <p:spPr>
              <a:xfrm>
                <a:off x="10240130" y="759931"/>
                <a:ext cx="14760" cy="27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299">
            <p14:nvContentPartPr>
              <p14:cNvPr id="763" name="Freihand 762">
                <a:extLst>
                  <a:ext uri="{FF2B5EF4-FFF2-40B4-BE49-F238E27FC236}">
                    <a16:creationId xmlns:a16="http://schemas.microsoft.com/office/drawing/2014/main" id="{37CDAAD2-D7AB-4D86-B1FE-BDF113277F8B}"/>
                  </a:ext>
                </a:extLst>
              </p14:cNvPr>
              <p14:cNvContentPartPr/>
              <p14:nvPr/>
            </p14:nvContentPartPr>
            <p14:xfrm>
              <a:off x="6955490" y="272491"/>
              <a:ext cx="4873320" cy="136800"/>
            </p14:xfrm>
          </p:contentPart>
        </mc:Choice>
        <mc:Fallback xmlns="">
          <p:pic>
            <p:nvPicPr>
              <p:cNvPr id="763" name="Freihand 762">
                <a:extLst>
                  <a:ext uri="{FF2B5EF4-FFF2-40B4-BE49-F238E27FC236}">
                    <a16:creationId xmlns:a16="http://schemas.microsoft.com/office/drawing/2014/main" id="{37CDAAD2-D7AB-4D86-B1FE-BDF113277F8B}"/>
                  </a:ext>
                </a:extLst>
              </p:cNvPr>
              <p:cNvPicPr/>
              <p:nvPr/>
            </p:nvPicPr>
            <p:blipFill>
              <a:blip r:embed="rId1300"/>
              <a:stretch>
                <a:fillRect/>
              </a:stretch>
            </p:blipFill>
            <p:spPr>
              <a:xfrm>
                <a:off x="6951170" y="268171"/>
                <a:ext cx="488196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01">
            <p14:nvContentPartPr>
              <p14:cNvPr id="764" name="Freihand 763">
                <a:extLst>
                  <a:ext uri="{FF2B5EF4-FFF2-40B4-BE49-F238E27FC236}">
                    <a16:creationId xmlns:a16="http://schemas.microsoft.com/office/drawing/2014/main" id="{8CDA8FF9-F260-41E8-B50D-C138B0C51B6A}"/>
                  </a:ext>
                </a:extLst>
              </p14:cNvPr>
              <p14:cNvContentPartPr/>
              <p14:nvPr/>
            </p14:nvContentPartPr>
            <p14:xfrm>
              <a:off x="6306410" y="2021731"/>
              <a:ext cx="970200" cy="1329840"/>
            </p14:xfrm>
          </p:contentPart>
        </mc:Choice>
        <mc:Fallback xmlns="">
          <p:pic>
            <p:nvPicPr>
              <p:cNvPr id="764" name="Freihand 763">
                <a:extLst>
                  <a:ext uri="{FF2B5EF4-FFF2-40B4-BE49-F238E27FC236}">
                    <a16:creationId xmlns:a16="http://schemas.microsoft.com/office/drawing/2014/main" id="{8CDA8FF9-F260-41E8-B50D-C138B0C51B6A}"/>
                  </a:ext>
                </a:extLst>
              </p:cNvPr>
              <p:cNvPicPr/>
              <p:nvPr/>
            </p:nvPicPr>
            <p:blipFill>
              <a:blip r:embed="rId1302"/>
              <a:stretch>
                <a:fillRect/>
              </a:stretch>
            </p:blipFill>
            <p:spPr>
              <a:xfrm>
                <a:off x="6302090" y="2017411"/>
                <a:ext cx="978840" cy="1338480"/>
              </a:xfrm>
              <a:prstGeom prst="rect">
                <a:avLst/>
              </a:prstGeom>
            </p:spPr>
          </p:pic>
        </mc:Fallback>
      </mc:AlternateContent>
      <p:grpSp>
        <p:nvGrpSpPr>
          <p:cNvPr id="805" name="Gruppieren 804">
            <a:extLst>
              <a:ext uri="{FF2B5EF4-FFF2-40B4-BE49-F238E27FC236}">
                <a16:creationId xmlns:a16="http://schemas.microsoft.com/office/drawing/2014/main" id="{7D388D99-6155-4820-92E7-7F1AE02C615F}"/>
              </a:ext>
            </a:extLst>
          </p:cNvPr>
          <p:cNvGrpSpPr/>
          <p:nvPr/>
        </p:nvGrpSpPr>
        <p:grpSpPr>
          <a:xfrm>
            <a:off x="7061690" y="4152571"/>
            <a:ext cx="1572840" cy="581760"/>
            <a:chOff x="7061690" y="4152571"/>
            <a:chExt cx="1572840" cy="58176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303">
              <p14:nvContentPartPr>
                <p14:cNvPr id="765" name="Freihand 764">
                  <a:extLst>
                    <a:ext uri="{FF2B5EF4-FFF2-40B4-BE49-F238E27FC236}">
                      <a16:creationId xmlns:a16="http://schemas.microsoft.com/office/drawing/2014/main" id="{2CEE923A-736C-4FD4-BDEC-AB3EE082CC5B}"/>
                    </a:ext>
                  </a:extLst>
                </p14:cNvPr>
                <p14:cNvContentPartPr/>
                <p14:nvPr/>
              </p14:nvContentPartPr>
              <p14:xfrm>
                <a:off x="7122890" y="4256251"/>
                <a:ext cx="96840" cy="82080"/>
              </p14:xfrm>
            </p:contentPart>
          </mc:Choice>
          <mc:Fallback xmlns="">
            <p:pic>
              <p:nvPicPr>
                <p:cNvPr id="765" name="Freihand 764">
                  <a:extLst>
                    <a:ext uri="{FF2B5EF4-FFF2-40B4-BE49-F238E27FC236}">
                      <a16:creationId xmlns:a16="http://schemas.microsoft.com/office/drawing/2014/main" id="{2CEE923A-736C-4FD4-BDEC-AB3EE082CC5B}"/>
                    </a:ext>
                  </a:extLst>
                </p:cNvPr>
                <p:cNvPicPr/>
                <p:nvPr/>
              </p:nvPicPr>
              <p:blipFill>
                <a:blip r:embed="rId1304"/>
                <a:stretch>
                  <a:fillRect/>
                </a:stretch>
              </p:blipFill>
              <p:spPr>
                <a:xfrm>
                  <a:off x="7118570" y="4251931"/>
                  <a:ext cx="10548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5">
              <p14:nvContentPartPr>
                <p14:cNvPr id="766" name="Freihand 765">
                  <a:extLst>
                    <a:ext uri="{FF2B5EF4-FFF2-40B4-BE49-F238E27FC236}">
                      <a16:creationId xmlns:a16="http://schemas.microsoft.com/office/drawing/2014/main" id="{C4846FC4-261F-4B50-A9D2-1815C73EE7A9}"/>
                    </a:ext>
                  </a:extLst>
                </p14:cNvPr>
                <p14:cNvContentPartPr/>
                <p14:nvPr/>
              </p14:nvContentPartPr>
              <p14:xfrm>
                <a:off x="7118210" y="4204051"/>
                <a:ext cx="128880" cy="154440"/>
              </p14:xfrm>
            </p:contentPart>
          </mc:Choice>
          <mc:Fallback xmlns="">
            <p:pic>
              <p:nvPicPr>
                <p:cNvPr id="766" name="Freihand 765">
                  <a:extLst>
                    <a:ext uri="{FF2B5EF4-FFF2-40B4-BE49-F238E27FC236}">
                      <a16:creationId xmlns:a16="http://schemas.microsoft.com/office/drawing/2014/main" id="{C4846FC4-261F-4B50-A9D2-1815C73EE7A9}"/>
                    </a:ext>
                  </a:extLst>
                </p:cNvPr>
                <p:cNvPicPr/>
                <p:nvPr/>
              </p:nvPicPr>
              <p:blipFill>
                <a:blip r:embed="rId1306"/>
                <a:stretch>
                  <a:fillRect/>
                </a:stretch>
              </p:blipFill>
              <p:spPr>
                <a:xfrm>
                  <a:off x="7113890" y="4199731"/>
                  <a:ext cx="137520" cy="16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7">
              <p14:nvContentPartPr>
                <p14:cNvPr id="767" name="Freihand 766">
                  <a:extLst>
                    <a:ext uri="{FF2B5EF4-FFF2-40B4-BE49-F238E27FC236}">
                      <a16:creationId xmlns:a16="http://schemas.microsoft.com/office/drawing/2014/main" id="{9CDCCE73-D56A-4A79-907B-1D8A4152B3BF}"/>
                    </a:ext>
                  </a:extLst>
                </p14:cNvPr>
                <p14:cNvContentPartPr/>
                <p14:nvPr/>
              </p14:nvContentPartPr>
              <p14:xfrm>
                <a:off x="7316570" y="4236091"/>
                <a:ext cx="335520" cy="150840"/>
              </p14:xfrm>
            </p:contentPart>
          </mc:Choice>
          <mc:Fallback xmlns="">
            <p:pic>
              <p:nvPicPr>
                <p:cNvPr id="767" name="Freihand 766">
                  <a:extLst>
                    <a:ext uri="{FF2B5EF4-FFF2-40B4-BE49-F238E27FC236}">
                      <a16:creationId xmlns:a16="http://schemas.microsoft.com/office/drawing/2014/main" id="{9CDCCE73-D56A-4A79-907B-1D8A4152B3BF}"/>
                    </a:ext>
                  </a:extLst>
                </p:cNvPr>
                <p:cNvPicPr/>
                <p:nvPr/>
              </p:nvPicPr>
              <p:blipFill>
                <a:blip r:embed="rId1308"/>
                <a:stretch>
                  <a:fillRect/>
                </a:stretch>
              </p:blipFill>
              <p:spPr>
                <a:xfrm>
                  <a:off x="7312250" y="4231771"/>
                  <a:ext cx="344160" cy="15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09">
              <p14:nvContentPartPr>
                <p14:cNvPr id="768" name="Freihand 767">
                  <a:extLst>
                    <a:ext uri="{FF2B5EF4-FFF2-40B4-BE49-F238E27FC236}">
                      <a16:creationId xmlns:a16="http://schemas.microsoft.com/office/drawing/2014/main" id="{4D0AB050-AB3D-4AA0-A7B6-87993140D97C}"/>
                    </a:ext>
                  </a:extLst>
                </p14:cNvPr>
                <p14:cNvContentPartPr/>
                <p14:nvPr/>
              </p14:nvContentPartPr>
              <p14:xfrm>
                <a:off x="7701770" y="4181371"/>
                <a:ext cx="92520" cy="124200"/>
              </p14:xfrm>
            </p:contentPart>
          </mc:Choice>
          <mc:Fallback xmlns="">
            <p:pic>
              <p:nvPicPr>
                <p:cNvPr id="768" name="Freihand 767">
                  <a:extLst>
                    <a:ext uri="{FF2B5EF4-FFF2-40B4-BE49-F238E27FC236}">
                      <a16:creationId xmlns:a16="http://schemas.microsoft.com/office/drawing/2014/main" id="{4D0AB050-AB3D-4AA0-A7B6-87993140D97C}"/>
                    </a:ext>
                  </a:extLst>
                </p:cNvPr>
                <p:cNvPicPr/>
                <p:nvPr/>
              </p:nvPicPr>
              <p:blipFill>
                <a:blip r:embed="rId1310"/>
                <a:stretch>
                  <a:fillRect/>
                </a:stretch>
              </p:blipFill>
              <p:spPr>
                <a:xfrm>
                  <a:off x="7697450" y="4177051"/>
                  <a:ext cx="10116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1">
              <p14:nvContentPartPr>
                <p14:cNvPr id="769" name="Freihand 768">
                  <a:extLst>
                    <a:ext uri="{FF2B5EF4-FFF2-40B4-BE49-F238E27FC236}">
                      <a16:creationId xmlns:a16="http://schemas.microsoft.com/office/drawing/2014/main" id="{9E508865-054A-4AF9-B2CE-912DB779E60A}"/>
                    </a:ext>
                  </a:extLst>
                </p14:cNvPr>
                <p14:cNvContentPartPr/>
                <p14:nvPr/>
              </p14:nvContentPartPr>
              <p14:xfrm>
                <a:off x="7875650" y="4223491"/>
                <a:ext cx="73800" cy="64440"/>
              </p14:xfrm>
            </p:contentPart>
          </mc:Choice>
          <mc:Fallback xmlns="">
            <p:pic>
              <p:nvPicPr>
                <p:cNvPr id="769" name="Freihand 768">
                  <a:extLst>
                    <a:ext uri="{FF2B5EF4-FFF2-40B4-BE49-F238E27FC236}">
                      <a16:creationId xmlns:a16="http://schemas.microsoft.com/office/drawing/2014/main" id="{9E508865-054A-4AF9-B2CE-912DB779E60A}"/>
                    </a:ext>
                  </a:extLst>
                </p:cNvPr>
                <p:cNvPicPr/>
                <p:nvPr/>
              </p:nvPicPr>
              <p:blipFill>
                <a:blip r:embed="rId1312"/>
                <a:stretch>
                  <a:fillRect/>
                </a:stretch>
              </p:blipFill>
              <p:spPr>
                <a:xfrm>
                  <a:off x="7871330" y="4219171"/>
                  <a:ext cx="824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3">
              <p14:nvContentPartPr>
                <p14:cNvPr id="770" name="Freihand 769">
                  <a:extLst>
                    <a:ext uri="{FF2B5EF4-FFF2-40B4-BE49-F238E27FC236}">
                      <a16:creationId xmlns:a16="http://schemas.microsoft.com/office/drawing/2014/main" id="{1358F7F5-61FE-4E59-A4E3-C171C203A2DE}"/>
                    </a:ext>
                  </a:extLst>
                </p14:cNvPr>
                <p14:cNvContentPartPr/>
                <p14:nvPr/>
              </p14:nvContentPartPr>
              <p14:xfrm>
                <a:off x="7944410" y="4152571"/>
                <a:ext cx="223200" cy="129600"/>
              </p14:xfrm>
            </p:contentPart>
          </mc:Choice>
          <mc:Fallback xmlns="">
            <p:pic>
              <p:nvPicPr>
                <p:cNvPr id="770" name="Freihand 769">
                  <a:extLst>
                    <a:ext uri="{FF2B5EF4-FFF2-40B4-BE49-F238E27FC236}">
                      <a16:creationId xmlns:a16="http://schemas.microsoft.com/office/drawing/2014/main" id="{1358F7F5-61FE-4E59-A4E3-C171C203A2DE}"/>
                    </a:ext>
                  </a:extLst>
                </p:cNvPr>
                <p:cNvPicPr/>
                <p:nvPr/>
              </p:nvPicPr>
              <p:blipFill>
                <a:blip r:embed="rId1314"/>
                <a:stretch>
                  <a:fillRect/>
                </a:stretch>
              </p:blipFill>
              <p:spPr>
                <a:xfrm>
                  <a:off x="7940090" y="4148251"/>
                  <a:ext cx="231840" cy="138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5">
              <p14:nvContentPartPr>
                <p14:cNvPr id="772" name="Freihand 771">
                  <a:extLst>
                    <a:ext uri="{FF2B5EF4-FFF2-40B4-BE49-F238E27FC236}">
                      <a16:creationId xmlns:a16="http://schemas.microsoft.com/office/drawing/2014/main" id="{E8322252-532B-4CFF-96A5-D9306B47691F}"/>
                    </a:ext>
                  </a:extLst>
                </p14:cNvPr>
                <p14:cNvContentPartPr/>
                <p14:nvPr/>
              </p14:nvContentPartPr>
              <p14:xfrm>
                <a:off x="7111010" y="4464691"/>
                <a:ext cx="6840" cy="360"/>
              </p14:xfrm>
            </p:contentPart>
          </mc:Choice>
          <mc:Fallback xmlns="">
            <p:pic>
              <p:nvPicPr>
                <p:cNvPr id="772" name="Freihand 771">
                  <a:extLst>
                    <a:ext uri="{FF2B5EF4-FFF2-40B4-BE49-F238E27FC236}">
                      <a16:creationId xmlns:a16="http://schemas.microsoft.com/office/drawing/2014/main" id="{E8322252-532B-4CFF-96A5-D9306B47691F}"/>
                    </a:ext>
                  </a:extLst>
                </p:cNvPr>
                <p:cNvPicPr/>
                <p:nvPr/>
              </p:nvPicPr>
              <p:blipFill>
                <a:blip r:embed="rId1316"/>
                <a:stretch>
                  <a:fillRect/>
                </a:stretch>
              </p:blipFill>
              <p:spPr>
                <a:xfrm>
                  <a:off x="7106690" y="4460371"/>
                  <a:ext cx="1548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7">
              <p14:nvContentPartPr>
                <p14:cNvPr id="773" name="Freihand 772">
                  <a:extLst>
                    <a:ext uri="{FF2B5EF4-FFF2-40B4-BE49-F238E27FC236}">
                      <a16:creationId xmlns:a16="http://schemas.microsoft.com/office/drawing/2014/main" id="{1A8ED6DB-1BA2-469A-89B8-B562E2124DEF}"/>
                    </a:ext>
                  </a:extLst>
                </p14:cNvPr>
                <p14:cNvContentPartPr/>
                <p14:nvPr/>
              </p14:nvContentPartPr>
              <p14:xfrm>
                <a:off x="7061690" y="4428331"/>
                <a:ext cx="85680" cy="129960"/>
              </p14:xfrm>
            </p:contentPart>
          </mc:Choice>
          <mc:Fallback xmlns="">
            <p:pic>
              <p:nvPicPr>
                <p:cNvPr id="773" name="Freihand 772">
                  <a:extLst>
                    <a:ext uri="{FF2B5EF4-FFF2-40B4-BE49-F238E27FC236}">
                      <a16:creationId xmlns:a16="http://schemas.microsoft.com/office/drawing/2014/main" id="{1A8ED6DB-1BA2-469A-89B8-B562E2124DEF}"/>
                    </a:ext>
                  </a:extLst>
                </p:cNvPr>
                <p:cNvPicPr/>
                <p:nvPr/>
              </p:nvPicPr>
              <p:blipFill>
                <a:blip r:embed="rId1318"/>
                <a:stretch>
                  <a:fillRect/>
                </a:stretch>
              </p:blipFill>
              <p:spPr>
                <a:xfrm>
                  <a:off x="7057370" y="4424011"/>
                  <a:ext cx="94320" cy="138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9">
              <p14:nvContentPartPr>
                <p14:cNvPr id="774" name="Freihand 773">
                  <a:extLst>
                    <a:ext uri="{FF2B5EF4-FFF2-40B4-BE49-F238E27FC236}">
                      <a16:creationId xmlns:a16="http://schemas.microsoft.com/office/drawing/2014/main" id="{3B163980-5F87-408E-806E-E2A107F49576}"/>
                    </a:ext>
                  </a:extLst>
                </p14:cNvPr>
                <p14:cNvContentPartPr/>
                <p14:nvPr/>
              </p14:nvContentPartPr>
              <p14:xfrm>
                <a:off x="7133690" y="4534891"/>
                <a:ext cx="14040" cy="58680"/>
              </p14:xfrm>
            </p:contentPart>
          </mc:Choice>
          <mc:Fallback xmlns="">
            <p:pic>
              <p:nvPicPr>
                <p:cNvPr id="774" name="Freihand 773">
                  <a:extLst>
                    <a:ext uri="{FF2B5EF4-FFF2-40B4-BE49-F238E27FC236}">
                      <a16:creationId xmlns:a16="http://schemas.microsoft.com/office/drawing/2014/main" id="{3B163980-5F87-408E-806E-E2A107F49576}"/>
                    </a:ext>
                  </a:extLst>
                </p:cNvPr>
                <p:cNvPicPr/>
                <p:nvPr/>
              </p:nvPicPr>
              <p:blipFill>
                <a:blip r:embed="rId1320"/>
                <a:stretch>
                  <a:fillRect/>
                </a:stretch>
              </p:blipFill>
              <p:spPr>
                <a:xfrm>
                  <a:off x="7129370" y="4530571"/>
                  <a:ext cx="22680" cy="6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1">
              <p14:nvContentPartPr>
                <p14:cNvPr id="775" name="Freihand 774">
                  <a:extLst>
                    <a:ext uri="{FF2B5EF4-FFF2-40B4-BE49-F238E27FC236}">
                      <a16:creationId xmlns:a16="http://schemas.microsoft.com/office/drawing/2014/main" id="{F7F30D11-8810-4200-8455-1AB4CBEFBF70}"/>
                    </a:ext>
                  </a:extLst>
                </p14:cNvPr>
                <p14:cNvContentPartPr/>
                <p14:nvPr/>
              </p14:nvContentPartPr>
              <p14:xfrm>
                <a:off x="7192010" y="4455691"/>
                <a:ext cx="7560" cy="81000"/>
              </p14:xfrm>
            </p:contentPart>
          </mc:Choice>
          <mc:Fallback xmlns="">
            <p:pic>
              <p:nvPicPr>
                <p:cNvPr id="775" name="Freihand 774">
                  <a:extLst>
                    <a:ext uri="{FF2B5EF4-FFF2-40B4-BE49-F238E27FC236}">
                      <a16:creationId xmlns:a16="http://schemas.microsoft.com/office/drawing/2014/main" id="{F7F30D11-8810-4200-8455-1AB4CBEFBF70}"/>
                    </a:ext>
                  </a:extLst>
                </p:cNvPr>
                <p:cNvPicPr/>
                <p:nvPr/>
              </p:nvPicPr>
              <p:blipFill>
                <a:blip r:embed="rId1322"/>
                <a:stretch>
                  <a:fillRect/>
                </a:stretch>
              </p:blipFill>
              <p:spPr>
                <a:xfrm>
                  <a:off x="7187690" y="4451371"/>
                  <a:ext cx="16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3">
              <p14:nvContentPartPr>
                <p14:cNvPr id="776" name="Freihand 775">
                  <a:extLst>
                    <a:ext uri="{FF2B5EF4-FFF2-40B4-BE49-F238E27FC236}">
                      <a16:creationId xmlns:a16="http://schemas.microsoft.com/office/drawing/2014/main" id="{09C08F41-27ED-4D81-BBDA-568151D5F153}"/>
                    </a:ext>
                  </a:extLst>
                </p14:cNvPr>
                <p14:cNvContentPartPr/>
                <p14:nvPr/>
              </p14:nvContentPartPr>
              <p14:xfrm>
                <a:off x="7238810" y="4440931"/>
                <a:ext cx="80640" cy="95400"/>
              </p14:xfrm>
            </p:contentPart>
          </mc:Choice>
          <mc:Fallback xmlns="">
            <p:pic>
              <p:nvPicPr>
                <p:cNvPr id="776" name="Freihand 775">
                  <a:extLst>
                    <a:ext uri="{FF2B5EF4-FFF2-40B4-BE49-F238E27FC236}">
                      <a16:creationId xmlns:a16="http://schemas.microsoft.com/office/drawing/2014/main" id="{09C08F41-27ED-4D81-BBDA-568151D5F153}"/>
                    </a:ext>
                  </a:extLst>
                </p:cNvPr>
                <p:cNvPicPr/>
                <p:nvPr/>
              </p:nvPicPr>
              <p:blipFill>
                <a:blip r:embed="rId1324"/>
                <a:stretch>
                  <a:fillRect/>
                </a:stretch>
              </p:blipFill>
              <p:spPr>
                <a:xfrm>
                  <a:off x="7234490" y="4436611"/>
                  <a:ext cx="89280" cy="104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5">
              <p14:nvContentPartPr>
                <p14:cNvPr id="777" name="Freihand 776">
                  <a:extLst>
                    <a:ext uri="{FF2B5EF4-FFF2-40B4-BE49-F238E27FC236}">
                      <a16:creationId xmlns:a16="http://schemas.microsoft.com/office/drawing/2014/main" id="{4A2BDD3A-47E4-47E9-9C01-EDD6CE1006FF}"/>
                    </a:ext>
                  </a:extLst>
                </p14:cNvPr>
                <p14:cNvContentPartPr/>
                <p14:nvPr/>
              </p14:nvContentPartPr>
              <p14:xfrm>
                <a:off x="7345370" y="4449211"/>
                <a:ext cx="51480" cy="72720"/>
              </p14:xfrm>
            </p:contentPart>
          </mc:Choice>
          <mc:Fallback xmlns="">
            <p:pic>
              <p:nvPicPr>
                <p:cNvPr id="777" name="Freihand 776">
                  <a:extLst>
                    <a:ext uri="{FF2B5EF4-FFF2-40B4-BE49-F238E27FC236}">
                      <a16:creationId xmlns:a16="http://schemas.microsoft.com/office/drawing/2014/main" id="{4A2BDD3A-47E4-47E9-9C01-EDD6CE1006FF}"/>
                    </a:ext>
                  </a:extLst>
                </p:cNvPr>
                <p:cNvPicPr/>
                <p:nvPr/>
              </p:nvPicPr>
              <p:blipFill>
                <a:blip r:embed="rId1326"/>
                <a:stretch>
                  <a:fillRect/>
                </a:stretch>
              </p:blipFill>
              <p:spPr>
                <a:xfrm>
                  <a:off x="7341050" y="4444891"/>
                  <a:ext cx="601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7">
              <p14:nvContentPartPr>
                <p14:cNvPr id="778" name="Freihand 777">
                  <a:extLst>
                    <a:ext uri="{FF2B5EF4-FFF2-40B4-BE49-F238E27FC236}">
                      <a16:creationId xmlns:a16="http://schemas.microsoft.com/office/drawing/2014/main" id="{6F241B5E-DA10-47BD-A8AD-701545FFF1AF}"/>
                    </a:ext>
                  </a:extLst>
                </p14:cNvPr>
                <p14:cNvContentPartPr/>
                <p14:nvPr/>
              </p14:nvContentPartPr>
              <p14:xfrm>
                <a:off x="7307570" y="4422571"/>
                <a:ext cx="50760" cy="47160"/>
              </p14:xfrm>
            </p:contentPart>
          </mc:Choice>
          <mc:Fallback xmlns="">
            <p:pic>
              <p:nvPicPr>
                <p:cNvPr id="778" name="Freihand 777">
                  <a:extLst>
                    <a:ext uri="{FF2B5EF4-FFF2-40B4-BE49-F238E27FC236}">
                      <a16:creationId xmlns:a16="http://schemas.microsoft.com/office/drawing/2014/main" id="{6F241B5E-DA10-47BD-A8AD-701545FFF1AF}"/>
                    </a:ext>
                  </a:extLst>
                </p:cNvPr>
                <p:cNvPicPr/>
                <p:nvPr/>
              </p:nvPicPr>
              <p:blipFill>
                <a:blip r:embed="rId1328"/>
                <a:stretch>
                  <a:fillRect/>
                </a:stretch>
              </p:blipFill>
              <p:spPr>
                <a:xfrm>
                  <a:off x="7303250" y="4418251"/>
                  <a:ext cx="5940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29">
              <p14:nvContentPartPr>
                <p14:cNvPr id="779" name="Freihand 778">
                  <a:extLst>
                    <a:ext uri="{FF2B5EF4-FFF2-40B4-BE49-F238E27FC236}">
                      <a16:creationId xmlns:a16="http://schemas.microsoft.com/office/drawing/2014/main" id="{AA1E8495-0456-4CEC-A330-5DA20960375D}"/>
                    </a:ext>
                  </a:extLst>
                </p14:cNvPr>
                <p14:cNvContentPartPr/>
                <p14:nvPr/>
              </p14:nvContentPartPr>
              <p14:xfrm>
                <a:off x="7386050" y="4500331"/>
                <a:ext cx="48960" cy="35280"/>
              </p14:xfrm>
            </p:contentPart>
          </mc:Choice>
          <mc:Fallback xmlns="">
            <p:pic>
              <p:nvPicPr>
                <p:cNvPr id="779" name="Freihand 778">
                  <a:extLst>
                    <a:ext uri="{FF2B5EF4-FFF2-40B4-BE49-F238E27FC236}">
                      <a16:creationId xmlns:a16="http://schemas.microsoft.com/office/drawing/2014/main" id="{AA1E8495-0456-4CEC-A330-5DA20960375D}"/>
                    </a:ext>
                  </a:extLst>
                </p:cNvPr>
                <p:cNvPicPr/>
                <p:nvPr/>
              </p:nvPicPr>
              <p:blipFill>
                <a:blip r:embed="rId1330"/>
                <a:stretch>
                  <a:fillRect/>
                </a:stretch>
              </p:blipFill>
              <p:spPr>
                <a:xfrm>
                  <a:off x="7381730" y="4496011"/>
                  <a:ext cx="57600" cy="43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1">
              <p14:nvContentPartPr>
                <p14:cNvPr id="780" name="Freihand 779">
                  <a:extLst>
                    <a:ext uri="{FF2B5EF4-FFF2-40B4-BE49-F238E27FC236}">
                      <a16:creationId xmlns:a16="http://schemas.microsoft.com/office/drawing/2014/main" id="{0D5F6272-40A0-48E2-BD7A-20A3170FAEE1}"/>
                    </a:ext>
                  </a:extLst>
                </p14:cNvPr>
                <p14:cNvContentPartPr/>
                <p14:nvPr/>
              </p14:nvContentPartPr>
              <p14:xfrm>
                <a:off x="7453370" y="4456771"/>
                <a:ext cx="57960" cy="73800"/>
              </p14:xfrm>
            </p:contentPart>
          </mc:Choice>
          <mc:Fallback xmlns="">
            <p:pic>
              <p:nvPicPr>
                <p:cNvPr id="780" name="Freihand 779">
                  <a:extLst>
                    <a:ext uri="{FF2B5EF4-FFF2-40B4-BE49-F238E27FC236}">
                      <a16:creationId xmlns:a16="http://schemas.microsoft.com/office/drawing/2014/main" id="{0D5F6272-40A0-48E2-BD7A-20A3170FAEE1}"/>
                    </a:ext>
                  </a:extLst>
                </p:cNvPr>
                <p:cNvPicPr/>
                <p:nvPr/>
              </p:nvPicPr>
              <p:blipFill>
                <a:blip r:embed="rId1332"/>
                <a:stretch>
                  <a:fillRect/>
                </a:stretch>
              </p:blipFill>
              <p:spPr>
                <a:xfrm>
                  <a:off x="7449050" y="4452451"/>
                  <a:ext cx="666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3">
              <p14:nvContentPartPr>
                <p14:cNvPr id="781" name="Freihand 780">
                  <a:extLst>
                    <a:ext uri="{FF2B5EF4-FFF2-40B4-BE49-F238E27FC236}">
                      <a16:creationId xmlns:a16="http://schemas.microsoft.com/office/drawing/2014/main" id="{3E5CBAE5-4DF6-473E-889D-97193C571607}"/>
                    </a:ext>
                  </a:extLst>
                </p14:cNvPr>
                <p14:cNvContentPartPr/>
                <p14:nvPr/>
              </p14:nvContentPartPr>
              <p14:xfrm>
                <a:off x="7563890" y="4424731"/>
                <a:ext cx="69480" cy="81720"/>
              </p14:xfrm>
            </p:contentPart>
          </mc:Choice>
          <mc:Fallback xmlns="">
            <p:pic>
              <p:nvPicPr>
                <p:cNvPr id="781" name="Freihand 780">
                  <a:extLst>
                    <a:ext uri="{FF2B5EF4-FFF2-40B4-BE49-F238E27FC236}">
                      <a16:creationId xmlns:a16="http://schemas.microsoft.com/office/drawing/2014/main" id="{3E5CBAE5-4DF6-473E-889D-97193C571607}"/>
                    </a:ext>
                  </a:extLst>
                </p:cNvPr>
                <p:cNvPicPr/>
                <p:nvPr/>
              </p:nvPicPr>
              <p:blipFill>
                <a:blip r:embed="rId1334"/>
                <a:stretch>
                  <a:fillRect/>
                </a:stretch>
              </p:blipFill>
              <p:spPr>
                <a:xfrm>
                  <a:off x="7559570" y="4420411"/>
                  <a:ext cx="78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5">
              <p14:nvContentPartPr>
                <p14:cNvPr id="782" name="Freihand 781">
                  <a:extLst>
                    <a:ext uri="{FF2B5EF4-FFF2-40B4-BE49-F238E27FC236}">
                      <a16:creationId xmlns:a16="http://schemas.microsoft.com/office/drawing/2014/main" id="{69D75E67-6A7C-4319-93D9-CFFAF46D2C6D}"/>
                    </a:ext>
                  </a:extLst>
                </p14:cNvPr>
                <p14:cNvContentPartPr/>
                <p14:nvPr/>
              </p14:nvContentPartPr>
              <p14:xfrm>
                <a:off x="7664690" y="4403851"/>
                <a:ext cx="53640" cy="93600"/>
              </p14:xfrm>
            </p:contentPart>
          </mc:Choice>
          <mc:Fallback xmlns="">
            <p:pic>
              <p:nvPicPr>
                <p:cNvPr id="782" name="Freihand 781">
                  <a:extLst>
                    <a:ext uri="{FF2B5EF4-FFF2-40B4-BE49-F238E27FC236}">
                      <a16:creationId xmlns:a16="http://schemas.microsoft.com/office/drawing/2014/main" id="{69D75E67-6A7C-4319-93D9-CFFAF46D2C6D}"/>
                    </a:ext>
                  </a:extLst>
                </p:cNvPr>
                <p:cNvPicPr/>
                <p:nvPr/>
              </p:nvPicPr>
              <p:blipFill>
                <a:blip r:embed="rId1336"/>
                <a:stretch>
                  <a:fillRect/>
                </a:stretch>
              </p:blipFill>
              <p:spPr>
                <a:xfrm>
                  <a:off x="7660370" y="4399531"/>
                  <a:ext cx="6228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7">
              <p14:nvContentPartPr>
                <p14:cNvPr id="783" name="Freihand 782">
                  <a:extLst>
                    <a:ext uri="{FF2B5EF4-FFF2-40B4-BE49-F238E27FC236}">
                      <a16:creationId xmlns:a16="http://schemas.microsoft.com/office/drawing/2014/main" id="{42FD766A-A6AC-417B-9197-256827B13D8F}"/>
                    </a:ext>
                  </a:extLst>
                </p14:cNvPr>
                <p14:cNvContentPartPr/>
                <p14:nvPr/>
              </p14:nvContentPartPr>
              <p14:xfrm>
                <a:off x="7660370" y="4449211"/>
                <a:ext cx="64440" cy="6840"/>
              </p14:xfrm>
            </p:contentPart>
          </mc:Choice>
          <mc:Fallback xmlns="">
            <p:pic>
              <p:nvPicPr>
                <p:cNvPr id="783" name="Freihand 782">
                  <a:extLst>
                    <a:ext uri="{FF2B5EF4-FFF2-40B4-BE49-F238E27FC236}">
                      <a16:creationId xmlns:a16="http://schemas.microsoft.com/office/drawing/2014/main" id="{42FD766A-A6AC-417B-9197-256827B13D8F}"/>
                    </a:ext>
                  </a:extLst>
                </p:cNvPr>
                <p:cNvPicPr/>
                <p:nvPr/>
              </p:nvPicPr>
              <p:blipFill>
                <a:blip r:embed="rId1338"/>
                <a:stretch>
                  <a:fillRect/>
                </a:stretch>
              </p:blipFill>
              <p:spPr>
                <a:xfrm>
                  <a:off x="7656050" y="4444891"/>
                  <a:ext cx="7308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9">
              <p14:nvContentPartPr>
                <p14:cNvPr id="784" name="Freihand 783">
                  <a:extLst>
                    <a:ext uri="{FF2B5EF4-FFF2-40B4-BE49-F238E27FC236}">
                      <a16:creationId xmlns:a16="http://schemas.microsoft.com/office/drawing/2014/main" id="{CA7911AC-1097-444D-98C1-B6F0CEABC0B9}"/>
                    </a:ext>
                  </a:extLst>
                </p14:cNvPr>
                <p14:cNvContentPartPr/>
                <p14:nvPr/>
              </p14:nvContentPartPr>
              <p14:xfrm>
                <a:off x="7752890" y="4481251"/>
                <a:ext cx="14760" cy="52200"/>
              </p14:xfrm>
            </p:contentPart>
          </mc:Choice>
          <mc:Fallback xmlns="">
            <p:pic>
              <p:nvPicPr>
                <p:cNvPr id="784" name="Freihand 783">
                  <a:extLst>
                    <a:ext uri="{FF2B5EF4-FFF2-40B4-BE49-F238E27FC236}">
                      <a16:creationId xmlns:a16="http://schemas.microsoft.com/office/drawing/2014/main" id="{CA7911AC-1097-444D-98C1-B6F0CEABC0B9}"/>
                    </a:ext>
                  </a:extLst>
                </p:cNvPr>
                <p:cNvPicPr/>
                <p:nvPr/>
              </p:nvPicPr>
              <p:blipFill>
                <a:blip r:embed="rId1340"/>
                <a:stretch>
                  <a:fillRect/>
                </a:stretch>
              </p:blipFill>
              <p:spPr>
                <a:xfrm>
                  <a:off x="7748570" y="4476931"/>
                  <a:ext cx="2340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1">
              <p14:nvContentPartPr>
                <p14:cNvPr id="785" name="Freihand 784">
                  <a:extLst>
                    <a:ext uri="{FF2B5EF4-FFF2-40B4-BE49-F238E27FC236}">
                      <a16:creationId xmlns:a16="http://schemas.microsoft.com/office/drawing/2014/main" id="{CF09E950-0A20-4106-AF87-1379FFFE215D}"/>
                    </a:ext>
                  </a:extLst>
                </p14:cNvPr>
                <p14:cNvContentPartPr/>
                <p14:nvPr/>
              </p14:nvContentPartPr>
              <p14:xfrm>
                <a:off x="7801850" y="4395211"/>
                <a:ext cx="61200" cy="75600"/>
              </p14:xfrm>
            </p:contentPart>
          </mc:Choice>
          <mc:Fallback xmlns="">
            <p:pic>
              <p:nvPicPr>
                <p:cNvPr id="785" name="Freihand 784">
                  <a:extLst>
                    <a:ext uri="{FF2B5EF4-FFF2-40B4-BE49-F238E27FC236}">
                      <a16:creationId xmlns:a16="http://schemas.microsoft.com/office/drawing/2014/main" id="{CF09E950-0A20-4106-AF87-1379FFFE215D}"/>
                    </a:ext>
                  </a:extLst>
                </p:cNvPr>
                <p:cNvPicPr/>
                <p:nvPr/>
              </p:nvPicPr>
              <p:blipFill>
                <a:blip r:embed="rId1342"/>
                <a:stretch>
                  <a:fillRect/>
                </a:stretch>
              </p:blipFill>
              <p:spPr>
                <a:xfrm>
                  <a:off x="7797530" y="4390891"/>
                  <a:ext cx="6984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3">
              <p14:nvContentPartPr>
                <p14:cNvPr id="786" name="Freihand 785">
                  <a:extLst>
                    <a:ext uri="{FF2B5EF4-FFF2-40B4-BE49-F238E27FC236}">
                      <a16:creationId xmlns:a16="http://schemas.microsoft.com/office/drawing/2014/main" id="{89ADF24B-818D-40A4-A401-ED6377F33E40}"/>
                    </a:ext>
                  </a:extLst>
                </p14:cNvPr>
                <p14:cNvContentPartPr/>
                <p14:nvPr/>
              </p14:nvContentPartPr>
              <p14:xfrm>
                <a:off x="7881050" y="4373251"/>
                <a:ext cx="85320" cy="80640"/>
              </p14:xfrm>
            </p:contentPart>
          </mc:Choice>
          <mc:Fallback xmlns="">
            <p:pic>
              <p:nvPicPr>
                <p:cNvPr id="786" name="Freihand 785">
                  <a:extLst>
                    <a:ext uri="{FF2B5EF4-FFF2-40B4-BE49-F238E27FC236}">
                      <a16:creationId xmlns:a16="http://schemas.microsoft.com/office/drawing/2014/main" id="{89ADF24B-818D-40A4-A401-ED6377F33E40}"/>
                    </a:ext>
                  </a:extLst>
                </p:cNvPr>
                <p:cNvPicPr/>
                <p:nvPr/>
              </p:nvPicPr>
              <p:blipFill>
                <a:blip r:embed="rId1344"/>
                <a:stretch>
                  <a:fillRect/>
                </a:stretch>
              </p:blipFill>
              <p:spPr>
                <a:xfrm>
                  <a:off x="7876730" y="4368931"/>
                  <a:ext cx="9396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5">
              <p14:nvContentPartPr>
                <p14:cNvPr id="788" name="Freihand 787">
                  <a:extLst>
                    <a:ext uri="{FF2B5EF4-FFF2-40B4-BE49-F238E27FC236}">
                      <a16:creationId xmlns:a16="http://schemas.microsoft.com/office/drawing/2014/main" id="{D9AD5A55-146A-493E-B77A-7B9C099FFEBD}"/>
                    </a:ext>
                  </a:extLst>
                </p14:cNvPr>
                <p14:cNvContentPartPr/>
                <p14:nvPr/>
              </p14:nvContentPartPr>
              <p14:xfrm>
                <a:off x="8031890" y="4392691"/>
                <a:ext cx="41040" cy="52200"/>
              </p14:xfrm>
            </p:contentPart>
          </mc:Choice>
          <mc:Fallback xmlns="">
            <p:pic>
              <p:nvPicPr>
                <p:cNvPr id="788" name="Freihand 787">
                  <a:extLst>
                    <a:ext uri="{FF2B5EF4-FFF2-40B4-BE49-F238E27FC236}">
                      <a16:creationId xmlns:a16="http://schemas.microsoft.com/office/drawing/2014/main" id="{D9AD5A55-146A-493E-B77A-7B9C099FFEBD}"/>
                    </a:ext>
                  </a:extLst>
                </p:cNvPr>
                <p:cNvPicPr/>
                <p:nvPr/>
              </p:nvPicPr>
              <p:blipFill>
                <a:blip r:embed="rId1346"/>
                <a:stretch>
                  <a:fillRect/>
                </a:stretch>
              </p:blipFill>
              <p:spPr>
                <a:xfrm>
                  <a:off x="8027570" y="4388371"/>
                  <a:ext cx="49680" cy="60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7">
              <p14:nvContentPartPr>
                <p14:cNvPr id="789" name="Freihand 788">
                  <a:extLst>
                    <a:ext uri="{FF2B5EF4-FFF2-40B4-BE49-F238E27FC236}">
                      <a16:creationId xmlns:a16="http://schemas.microsoft.com/office/drawing/2014/main" id="{B3E758FF-909B-4A75-875F-AF95A9E84838}"/>
                    </a:ext>
                  </a:extLst>
                </p14:cNvPr>
                <p14:cNvContentPartPr/>
                <p14:nvPr/>
              </p14:nvContentPartPr>
              <p14:xfrm>
                <a:off x="7978250" y="4337251"/>
                <a:ext cx="74520" cy="61560"/>
              </p14:xfrm>
            </p:contentPart>
          </mc:Choice>
          <mc:Fallback xmlns="">
            <p:pic>
              <p:nvPicPr>
                <p:cNvPr id="789" name="Freihand 788">
                  <a:extLst>
                    <a:ext uri="{FF2B5EF4-FFF2-40B4-BE49-F238E27FC236}">
                      <a16:creationId xmlns:a16="http://schemas.microsoft.com/office/drawing/2014/main" id="{B3E758FF-909B-4A75-875F-AF95A9E84838}"/>
                    </a:ext>
                  </a:extLst>
                </p:cNvPr>
                <p:cNvPicPr/>
                <p:nvPr/>
              </p:nvPicPr>
              <p:blipFill>
                <a:blip r:embed="rId1348"/>
                <a:stretch>
                  <a:fillRect/>
                </a:stretch>
              </p:blipFill>
              <p:spPr>
                <a:xfrm>
                  <a:off x="7973930" y="4332931"/>
                  <a:ext cx="83160" cy="70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49">
              <p14:nvContentPartPr>
                <p14:cNvPr id="790" name="Freihand 789">
                  <a:extLst>
                    <a:ext uri="{FF2B5EF4-FFF2-40B4-BE49-F238E27FC236}">
                      <a16:creationId xmlns:a16="http://schemas.microsoft.com/office/drawing/2014/main" id="{7255463E-0B6F-4EB8-8A31-3B1305A4CE44}"/>
                    </a:ext>
                  </a:extLst>
                </p14:cNvPr>
                <p14:cNvContentPartPr/>
                <p14:nvPr/>
              </p14:nvContentPartPr>
              <p14:xfrm>
                <a:off x="8080490" y="4418611"/>
                <a:ext cx="51120" cy="47160"/>
              </p14:xfrm>
            </p:contentPart>
          </mc:Choice>
          <mc:Fallback xmlns="">
            <p:pic>
              <p:nvPicPr>
                <p:cNvPr id="790" name="Freihand 789">
                  <a:extLst>
                    <a:ext uri="{FF2B5EF4-FFF2-40B4-BE49-F238E27FC236}">
                      <a16:creationId xmlns:a16="http://schemas.microsoft.com/office/drawing/2014/main" id="{7255463E-0B6F-4EB8-8A31-3B1305A4CE44}"/>
                    </a:ext>
                  </a:extLst>
                </p:cNvPr>
                <p:cNvPicPr/>
                <p:nvPr/>
              </p:nvPicPr>
              <p:blipFill>
                <a:blip r:embed="rId1350"/>
                <a:stretch>
                  <a:fillRect/>
                </a:stretch>
              </p:blipFill>
              <p:spPr>
                <a:xfrm>
                  <a:off x="8076170" y="4414291"/>
                  <a:ext cx="59760" cy="55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1">
              <p14:nvContentPartPr>
                <p14:cNvPr id="791" name="Freihand 790">
                  <a:extLst>
                    <a:ext uri="{FF2B5EF4-FFF2-40B4-BE49-F238E27FC236}">
                      <a16:creationId xmlns:a16="http://schemas.microsoft.com/office/drawing/2014/main" id="{3B353704-64CD-4F51-BDC8-89394F74D794}"/>
                    </a:ext>
                  </a:extLst>
                </p14:cNvPr>
                <p14:cNvContentPartPr/>
                <p14:nvPr/>
              </p14:nvContentPartPr>
              <p14:xfrm>
                <a:off x="8175170" y="4349851"/>
                <a:ext cx="14040" cy="94680"/>
              </p14:xfrm>
            </p:contentPart>
          </mc:Choice>
          <mc:Fallback xmlns="">
            <p:pic>
              <p:nvPicPr>
                <p:cNvPr id="791" name="Freihand 790">
                  <a:extLst>
                    <a:ext uri="{FF2B5EF4-FFF2-40B4-BE49-F238E27FC236}">
                      <a16:creationId xmlns:a16="http://schemas.microsoft.com/office/drawing/2014/main" id="{3B353704-64CD-4F51-BDC8-89394F74D794}"/>
                    </a:ext>
                  </a:extLst>
                </p:cNvPr>
                <p:cNvPicPr/>
                <p:nvPr/>
              </p:nvPicPr>
              <p:blipFill>
                <a:blip r:embed="rId1352"/>
                <a:stretch>
                  <a:fillRect/>
                </a:stretch>
              </p:blipFill>
              <p:spPr>
                <a:xfrm>
                  <a:off x="8170850" y="4345531"/>
                  <a:ext cx="22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3">
              <p14:nvContentPartPr>
                <p14:cNvPr id="792" name="Freihand 791">
                  <a:extLst>
                    <a:ext uri="{FF2B5EF4-FFF2-40B4-BE49-F238E27FC236}">
                      <a16:creationId xmlns:a16="http://schemas.microsoft.com/office/drawing/2014/main" id="{D9B5CF92-6D5C-44DA-AE9A-36D6C48F4498}"/>
                    </a:ext>
                  </a:extLst>
                </p14:cNvPr>
                <p14:cNvContentPartPr/>
                <p14:nvPr/>
              </p14:nvContentPartPr>
              <p14:xfrm>
                <a:off x="8128010" y="4387651"/>
                <a:ext cx="117000" cy="7560"/>
              </p14:xfrm>
            </p:contentPart>
          </mc:Choice>
          <mc:Fallback xmlns="">
            <p:pic>
              <p:nvPicPr>
                <p:cNvPr id="792" name="Freihand 791">
                  <a:extLst>
                    <a:ext uri="{FF2B5EF4-FFF2-40B4-BE49-F238E27FC236}">
                      <a16:creationId xmlns:a16="http://schemas.microsoft.com/office/drawing/2014/main" id="{D9B5CF92-6D5C-44DA-AE9A-36D6C48F4498}"/>
                    </a:ext>
                  </a:extLst>
                </p:cNvPr>
                <p:cNvPicPr/>
                <p:nvPr/>
              </p:nvPicPr>
              <p:blipFill>
                <a:blip r:embed="rId1354"/>
                <a:stretch>
                  <a:fillRect/>
                </a:stretch>
              </p:blipFill>
              <p:spPr>
                <a:xfrm>
                  <a:off x="8123690" y="4383331"/>
                  <a:ext cx="12564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5">
              <p14:nvContentPartPr>
                <p14:cNvPr id="793" name="Freihand 792">
                  <a:extLst>
                    <a:ext uri="{FF2B5EF4-FFF2-40B4-BE49-F238E27FC236}">
                      <a16:creationId xmlns:a16="http://schemas.microsoft.com/office/drawing/2014/main" id="{497F464C-B56E-4F95-B7C6-9E8DD00CC923}"/>
                    </a:ext>
                  </a:extLst>
                </p14:cNvPr>
                <p14:cNvContentPartPr/>
                <p14:nvPr/>
              </p14:nvContentPartPr>
              <p14:xfrm>
                <a:off x="8261570" y="4319971"/>
                <a:ext cx="7920" cy="100440"/>
              </p14:xfrm>
            </p:contentPart>
          </mc:Choice>
          <mc:Fallback xmlns="">
            <p:pic>
              <p:nvPicPr>
                <p:cNvPr id="793" name="Freihand 792">
                  <a:extLst>
                    <a:ext uri="{FF2B5EF4-FFF2-40B4-BE49-F238E27FC236}">
                      <a16:creationId xmlns:a16="http://schemas.microsoft.com/office/drawing/2014/main" id="{497F464C-B56E-4F95-B7C6-9E8DD00CC923}"/>
                    </a:ext>
                  </a:extLst>
                </p:cNvPr>
                <p:cNvPicPr/>
                <p:nvPr/>
              </p:nvPicPr>
              <p:blipFill>
                <a:blip r:embed="rId1356"/>
                <a:stretch>
                  <a:fillRect/>
                </a:stretch>
              </p:blipFill>
              <p:spPr>
                <a:xfrm>
                  <a:off x="8257250" y="4315651"/>
                  <a:ext cx="165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7">
              <p14:nvContentPartPr>
                <p14:cNvPr id="794" name="Freihand 793">
                  <a:extLst>
                    <a:ext uri="{FF2B5EF4-FFF2-40B4-BE49-F238E27FC236}">
                      <a16:creationId xmlns:a16="http://schemas.microsoft.com/office/drawing/2014/main" id="{4923CD99-337E-4E72-8A6E-84ECB5A6B2DF}"/>
                    </a:ext>
                  </a:extLst>
                </p14:cNvPr>
                <p14:cNvContentPartPr/>
                <p14:nvPr/>
              </p14:nvContentPartPr>
              <p14:xfrm>
                <a:off x="8282450" y="4320691"/>
                <a:ext cx="65880" cy="111960"/>
              </p14:xfrm>
            </p:contentPart>
          </mc:Choice>
          <mc:Fallback xmlns="">
            <p:pic>
              <p:nvPicPr>
                <p:cNvPr id="794" name="Freihand 793">
                  <a:extLst>
                    <a:ext uri="{FF2B5EF4-FFF2-40B4-BE49-F238E27FC236}">
                      <a16:creationId xmlns:a16="http://schemas.microsoft.com/office/drawing/2014/main" id="{4923CD99-337E-4E72-8A6E-84ECB5A6B2DF}"/>
                    </a:ext>
                  </a:extLst>
                </p:cNvPr>
                <p:cNvPicPr/>
                <p:nvPr/>
              </p:nvPicPr>
              <p:blipFill>
                <a:blip r:embed="rId1358"/>
                <a:stretch>
                  <a:fillRect/>
                </a:stretch>
              </p:blipFill>
              <p:spPr>
                <a:xfrm>
                  <a:off x="8278130" y="4316371"/>
                  <a:ext cx="7452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9">
              <p14:nvContentPartPr>
                <p14:cNvPr id="795" name="Freihand 794">
                  <a:extLst>
                    <a:ext uri="{FF2B5EF4-FFF2-40B4-BE49-F238E27FC236}">
                      <a16:creationId xmlns:a16="http://schemas.microsoft.com/office/drawing/2014/main" id="{0C4D8330-CF85-4EB7-A2D4-876BE7639D7F}"/>
                    </a:ext>
                  </a:extLst>
                </p14:cNvPr>
                <p14:cNvContentPartPr/>
                <p14:nvPr/>
              </p14:nvContentPartPr>
              <p14:xfrm>
                <a:off x="8365250" y="4401331"/>
                <a:ext cx="7560" cy="79920"/>
              </p14:xfrm>
            </p:contentPart>
          </mc:Choice>
          <mc:Fallback xmlns="">
            <p:pic>
              <p:nvPicPr>
                <p:cNvPr id="795" name="Freihand 794">
                  <a:extLst>
                    <a:ext uri="{FF2B5EF4-FFF2-40B4-BE49-F238E27FC236}">
                      <a16:creationId xmlns:a16="http://schemas.microsoft.com/office/drawing/2014/main" id="{0C4D8330-CF85-4EB7-A2D4-876BE7639D7F}"/>
                    </a:ext>
                  </a:extLst>
                </p:cNvPr>
                <p:cNvPicPr/>
                <p:nvPr/>
              </p:nvPicPr>
              <p:blipFill>
                <a:blip r:embed="rId1360"/>
                <a:stretch>
                  <a:fillRect/>
                </a:stretch>
              </p:blipFill>
              <p:spPr>
                <a:xfrm>
                  <a:off x="8360930" y="4397011"/>
                  <a:ext cx="1620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1">
              <p14:nvContentPartPr>
                <p14:cNvPr id="796" name="Freihand 795">
                  <a:extLst>
                    <a:ext uri="{FF2B5EF4-FFF2-40B4-BE49-F238E27FC236}">
                      <a16:creationId xmlns:a16="http://schemas.microsoft.com/office/drawing/2014/main" id="{9A5F0261-23DE-47B3-A90F-A8D263017EE3}"/>
                    </a:ext>
                  </a:extLst>
                </p14:cNvPr>
                <p14:cNvContentPartPr/>
                <p14:nvPr/>
              </p14:nvContentPartPr>
              <p14:xfrm>
                <a:off x="8404130" y="4331491"/>
                <a:ext cx="56520" cy="88200"/>
              </p14:xfrm>
            </p:contentPart>
          </mc:Choice>
          <mc:Fallback xmlns="">
            <p:pic>
              <p:nvPicPr>
                <p:cNvPr id="796" name="Freihand 795">
                  <a:extLst>
                    <a:ext uri="{FF2B5EF4-FFF2-40B4-BE49-F238E27FC236}">
                      <a16:creationId xmlns:a16="http://schemas.microsoft.com/office/drawing/2014/main" id="{9A5F0261-23DE-47B3-A90F-A8D263017EE3}"/>
                    </a:ext>
                  </a:extLst>
                </p:cNvPr>
                <p:cNvPicPr/>
                <p:nvPr/>
              </p:nvPicPr>
              <p:blipFill>
                <a:blip r:embed="rId1362"/>
                <a:stretch>
                  <a:fillRect/>
                </a:stretch>
              </p:blipFill>
              <p:spPr>
                <a:xfrm>
                  <a:off x="8399810" y="4327171"/>
                  <a:ext cx="651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3">
              <p14:nvContentPartPr>
                <p14:cNvPr id="797" name="Freihand 796">
                  <a:extLst>
                    <a:ext uri="{FF2B5EF4-FFF2-40B4-BE49-F238E27FC236}">
                      <a16:creationId xmlns:a16="http://schemas.microsoft.com/office/drawing/2014/main" id="{7CC44752-573C-4F1C-8B77-416731107B32}"/>
                    </a:ext>
                  </a:extLst>
                </p14:cNvPr>
                <p14:cNvContentPartPr/>
                <p14:nvPr/>
              </p14:nvContentPartPr>
              <p14:xfrm>
                <a:off x="8459930" y="4303411"/>
                <a:ext cx="37800" cy="111960"/>
              </p14:xfrm>
            </p:contentPart>
          </mc:Choice>
          <mc:Fallback xmlns="">
            <p:pic>
              <p:nvPicPr>
                <p:cNvPr id="797" name="Freihand 796">
                  <a:extLst>
                    <a:ext uri="{FF2B5EF4-FFF2-40B4-BE49-F238E27FC236}">
                      <a16:creationId xmlns:a16="http://schemas.microsoft.com/office/drawing/2014/main" id="{7CC44752-573C-4F1C-8B77-416731107B32}"/>
                    </a:ext>
                  </a:extLst>
                </p:cNvPr>
                <p:cNvPicPr/>
                <p:nvPr/>
              </p:nvPicPr>
              <p:blipFill>
                <a:blip r:embed="rId1364"/>
                <a:stretch>
                  <a:fillRect/>
                </a:stretch>
              </p:blipFill>
              <p:spPr>
                <a:xfrm>
                  <a:off x="8455610" y="4299091"/>
                  <a:ext cx="46440" cy="120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5">
              <p14:nvContentPartPr>
                <p14:cNvPr id="798" name="Freihand 797">
                  <a:extLst>
                    <a:ext uri="{FF2B5EF4-FFF2-40B4-BE49-F238E27FC236}">
                      <a16:creationId xmlns:a16="http://schemas.microsoft.com/office/drawing/2014/main" id="{78D7590A-711A-449D-983E-D7CE495E3F43}"/>
                    </a:ext>
                  </a:extLst>
                </p14:cNvPr>
                <p14:cNvContentPartPr/>
                <p14:nvPr/>
              </p14:nvContentPartPr>
              <p14:xfrm>
                <a:off x="8498090" y="4340131"/>
                <a:ext cx="54720" cy="81720"/>
              </p14:xfrm>
            </p:contentPart>
          </mc:Choice>
          <mc:Fallback xmlns="">
            <p:pic>
              <p:nvPicPr>
                <p:cNvPr id="798" name="Freihand 797">
                  <a:extLst>
                    <a:ext uri="{FF2B5EF4-FFF2-40B4-BE49-F238E27FC236}">
                      <a16:creationId xmlns:a16="http://schemas.microsoft.com/office/drawing/2014/main" id="{78D7590A-711A-449D-983E-D7CE495E3F43}"/>
                    </a:ext>
                  </a:extLst>
                </p:cNvPr>
                <p:cNvPicPr/>
                <p:nvPr/>
              </p:nvPicPr>
              <p:blipFill>
                <a:blip r:embed="rId1366"/>
                <a:stretch>
                  <a:fillRect/>
                </a:stretch>
              </p:blipFill>
              <p:spPr>
                <a:xfrm>
                  <a:off x="8493770" y="4335811"/>
                  <a:ext cx="633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7">
              <p14:nvContentPartPr>
                <p14:cNvPr id="800" name="Freihand 799">
                  <a:extLst>
                    <a:ext uri="{FF2B5EF4-FFF2-40B4-BE49-F238E27FC236}">
                      <a16:creationId xmlns:a16="http://schemas.microsoft.com/office/drawing/2014/main" id="{2DC637D1-2568-45F2-BBBE-BE7FA9E80283}"/>
                    </a:ext>
                  </a:extLst>
                </p14:cNvPr>
                <p14:cNvContentPartPr/>
                <p14:nvPr/>
              </p14:nvContentPartPr>
              <p14:xfrm>
                <a:off x="8549930" y="4335811"/>
                <a:ext cx="46440" cy="65520"/>
              </p14:xfrm>
            </p:contentPart>
          </mc:Choice>
          <mc:Fallback xmlns="">
            <p:pic>
              <p:nvPicPr>
                <p:cNvPr id="800" name="Freihand 799">
                  <a:extLst>
                    <a:ext uri="{FF2B5EF4-FFF2-40B4-BE49-F238E27FC236}">
                      <a16:creationId xmlns:a16="http://schemas.microsoft.com/office/drawing/2014/main" id="{2DC637D1-2568-45F2-BBBE-BE7FA9E80283}"/>
                    </a:ext>
                  </a:extLst>
                </p:cNvPr>
                <p:cNvPicPr/>
                <p:nvPr/>
              </p:nvPicPr>
              <p:blipFill>
                <a:blip r:embed="rId1368"/>
                <a:stretch>
                  <a:fillRect/>
                </a:stretch>
              </p:blipFill>
              <p:spPr>
                <a:xfrm>
                  <a:off x="8545610" y="4331491"/>
                  <a:ext cx="5508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69">
              <p14:nvContentPartPr>
                <p14:cNvPr id="801" name="Freihand 800">
                  <a:extLst>
                    <a:ext uri="{FF2B5EF4-FFF2-40B4-BE49-F238E27FC236}">
                      <a16:creationId xmlns:a16="http://schemas.microsoft.com/office/drawing/2014/main" id="{E4006DE6-8A06-4291-A587-68D2982E7717}"/>
                    </a:ext>
                  </a:extLst>
                </p14:cNvPr>
                <p14:cNvContentPartPr/>
                <p14:nvPr/>
              </p14:nvContentPartPr>
              <p14:xfrm>
                <a:off x="8506730" y="4283611"/>
                <a:ext cx="68040" cy="87120"/>
              </p14:xfrm>
            </p:contentPart>
          </mc:Choice>
          <mc:Fallback xmlns="">
            <p:pic>
              <p:nvPicPr>
                <p:cNvPr id="801" name="Freihand 800">
                  <a:extLst>
                    <a:ext uri="{FF2B5EF4-FFF2-40B4-BE49-F238E27FC236}">
                      <a16:creationId xmlns:a16="http://schemas.microsoft.com/office/drawing/2014/main" id="{E4006DE6-8A06-4291-A587-68D2982E7717}"/>
                    </a:ext>
                  </a:extLst>
                </p:cNvPr>
                <p:cNvPicPr/>
                <p:nvPr/>
              </p:nvPicPr>
              <p:blipFill>
                <a:blip r:embed="rId1370"/>
                <a:stretch>
                  <a:fillRect/>
                </a:stretch>
              </p:blipFill>
              <p:spPr>
                <a:xfrm>
                  <a:off x="8502410" y="4279291"/>
                  <a:ext cx="7668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1">
              <p14:nvContentPartPr>
                <p14:cNvPr id="802" name="Freihand 801">
                  <a:extLst>
                    <a:ext uri="{FF2B5EF4-FFF2-40B4-BE49-F238E27FC236}">
                      <a16:creationId xmlns:a16="http://schemas.microsoft.com/office/drawing/2014/main" id="{82C0B532-4CBC-431F-AEDD-1520F7B99B63}"/>
                    </a:ext>
                  </a:extLst>
                </p14:cNvPr>
                <p14:cNvContentPartPr/>
                <p14:nvPr/>
              </p14:nvContentPartPr>
              <p14:xfrm>
                <a:off x="8566850" y="4364251"/>
                <a:ext cx="67680" cy="56160"/>
              </p14:xfrm>
            </p:contentPart>
          </mc:Choice>
          <mc:Fallback xmlns="">
            <p:pic>
              <p:nvPicPr>
                <p:cNvPr id="802" name="Freihand 801">
                  <a:extLst>
                    <a:ext uri="{FF2B5EF4-FFF2-40B4-BE49-F238E27FC236}">
                      <a16:creationId xmlns:a16="http://schemas.microsoft.com/office/drawing/2014/main" id="{82C0B532-4CBC-431F-AEDD-1520F7B99B63}"/>
                    </a:ext>
                  </a:extLst>
                </p:cNvPr>
                <p:cNvPicPr/>
                <p:nvPr/>
              </p:nvPicPr>
              <p:blipFill>
                <a:blip r:embed="rId1372"/>
                <a:stretch>
                  <a:fillRect/>
                </a:stretch>
              </p:blipFill>
              <p:spPr>
                <a:xfrm>
                  <a:off x="8562530" y="4359931"/>
                  <a:ext cx="7632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3">
              <p14:nvContentPartPr>
                <p14:cNvPr id="803" name="Freihand 802">
                  <a:extLst>
                    <a:ext uri="{FF2B5EF4-FFF2-40B4-BE49-F238E27FC236}">
                      <a16:creationId xmlns:a16="http://schemas.microsoft.com/office/drawing/2014/main" id="{9F11C849-F1B2-42D5-A0B3-8701F0FF0162}"/>
                    </a:ext>
                  </a:extLst>
                </p14:cNvPr>
                <p14:cNvContentPartPr/>
                <p14:nvPr/>
              </p14:nvContentPartPr>
              <p14:xfrm>
                <a:off x="7107050" y="4501771"/>
                <a:ext cx="1446840" cy="93960"/>
              </p14:xfrm>
            </p:contentPart>
          </mc:Choice>
          <mc:Fallback xmlns="">
            <p:pic>
              <p:nvPicPr>
                <p:cNvPr id="803" name="Freihand 802">
                  <a:extLst>
                    <a:ext uri="{FF2B5EF4-FFF2-40B4-BE49-F238E27FC236}">
                      <a16:creationId xmlns:a16="http://schemas.microsoft.com/office/drawing/2014/main" id="{9F11C849-F1B2-42D5-A0B3-8701F0FF0162}"/>
                    </a:ext>
                  </a:extLst>
                </p:cNvPr>
                <p:cNvPicPr/>
                <p:nvPr/>
              </p:nvPicPr>
              <p:blipFill>
                <a:blip r:embed="rId1374"/>
                <a:stretch>
                  <a:fillRect/>
                </a:stretch>
              </p:blipFill>
              <p:spPr>
                <a:xfrm>
                  <a:off x="7102730" y="4497451"/>
                  <a:ext cx="145548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5">
              <p14:nvContentPartPr>
                <p14:cNvPr id="804" name="Freihand 803">
                  <a:extLst>
                    <a:ext uri="{FF2B5EF4-FFF2-40B4-BE49-F238E27FC236}">
                      <a16:creationId xmlns:a16="http://schemas.microsoft.com/office/drawing/2014/main" id="{986D7C5D-E665-4CE9-B945-9FD94E32E0EC}"/>
                    </a:ext>
                  </a:extLst>
                </p14:cNvPr>
                <p14:cNvContentPartPr/>
                <p14:nvPr/>
              </p14:nvContentPartPr>
              <p14:xfrm>
                <a:off x="7799690" y="4603291"/>
                <a:ext cx="116640" cy="131040"/>
              </p14:xfrm>
            </p:contentPart>
          </mc:Choice>
          <mc:Fallback xmlns="">
            <p:pic>
              <p:nvPicPr>
                <p:cNvPr id="804" name="Freihand 803">
                  <a:extLst>
                    <a:ext uri="{FF2B5EF4-FFF2-40B4-BE49-F238E27FC236}">
                      <a16:creationId xmlns:a16="http://schemas.microsoft.com/office/drawing/2014/main" id="{986D7C5D-E665-4CE9-B945-9FD94E32E0EC}"/>
                    </a:ext>
                  </a:extLst>
                </p:cNvPr>
                <p:cNvPicPr/>
                <p:nvPr/>
              </p:nvPicPr>
              <p:blipFill>
                <a:blip r:embed="rId1376"/>
                <a:stretch>
                  <a:fillRect/>
                </a:stretch>
              </p:blipFill>
              <p:spPr>
                <a:xfrm>
                  <a:off x="7795370" y="4598971"/>
                  <a:ext cx="125280" cy="139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377">
            <p14:nvContentPartPr>
              <p14:cNvPr id="819" name="Freihand 818">
                <a:extLst>
                  <a:ext uri="{FF2B5EF4-FFF2-40B4-BE49-F238E27FC236}">
                    <a16:creationId xmlns:a16="http://schemas.microsoft.com/office/drawing/2014/main" id="{F9051CBE-20D7-4F68-8BB9-CE24B4A8901C}"/>
                  </a:ext>
                </a:extLst>
              </p14:cNvPr>
              <p14:cNvContentPartPr/>
              <p14:nvPr/>
            </p14:nvContentPartPr>
            <p14:xfrm>
              <a:off x="5552930" y="1850731"/>
              <a:ext cx="771480" cy="359640"/>
            </p14:xfrm>
          </p:contentPart>
        </mc:Choice>
        <mc:Fallback xmlns="">
          <p:pic>
            <p:nvPicPr>
              <p:cNvPr id="819" name="Freihand 818">
                <a:extLst>
                  <a:ext uri="{FF2B5EF4-FFF2-40B4-BE49-F238E27FC236}">
                    <a16:creationId xmlns:a16="http://schemas.microsoft.com/office/drawing/2014/main" id="{F9051CBE-20D7-4F68-8BB9-CE24B4A8901C}"/>
                  </a:ext>
                </a:extLst>
              </p:cNvPr>
              <p:cNvPicPr/>
              <p:nvPr/>
            </p:nvPicPr>
            <p:blipFill>
              <a:blip r:embed="rId1378"/>
              <a:stretch>
                <a:fillRect/>
              </a:stretch>
            </p:blipFill>
            <p:spPr>
              <a:xfrm>
                <a:off x="5548610" y="1846411"/>
                <a:ext cx="780120" cy="36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79">
            <p14:nvContentPartPr>
              <p14:cNvPr id="820" name="Freihand 819">
                <a:extLst>
                  <a:ext uri="{FF2B5EF4-FFF2-40B4-BE49-F238E27FC236}">
                    <a16:creationId xmlns:a16="http://schemas.microsoft.com/office/drawing/2014/main" id="{4C71E1F8-06F1-40D4-9D5F-E8664CD8096F}"/>
                  </a:ext>
                </a:extLst>
              </p14:cNvPr>
              <p14:cNvContentPartPr/>
              <p14:nvPr/>
            </p14:nvContentPartPr>
            <p14:xfrm>
              <a:off x="5422610" y="2855851"/>
              <a:ext cx="912600" cy="335160"/>
            </p14:xfrm>
          </p:contentPart>
        </mc:Choice>
        <mc:Fallback xmlns="">
          <p:pic>
            <p:nvPicPr>
              <p:cNvPr id="820" name="Freihand 819">
                <a:extLst>
                  <a:ext uri="{FF2B5EF4-FFF2-40B4-BE49-F238E27FC236}">
                    <a16:creationId xmlns:a16="http://schemas.microsoft.com/office/drawing/2014/main" id="{4C71E1F8-06F1-40D4-9D5F-E8664CD8096F}"/>
                  </a:ext>
                </a:extLst>
              </p:cNvPr>
              <p:cNvPicPr/>
              <p:nvPr/>
            </p:nvPicPr>
            <p:blipFill>
              <a:blip r:embed="rId1380"/>
              <a:stretch>
                <a:fillRect/>
              </a:stretch>
            </p:blipFill>
            <p:spPr>
              <a:xfrm>
                <a:off x="5418290" y="2851531"/>
                <a:ext cx="921240" cy="343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1">
            <p14:nvContentPartPr>
              <p14:cNvPr id="844" name="Freihand 843">
                <a:extLst>
                  <a:ext uri="{FF2B5EF4-FFF2-40B4-BE49-F238E27FC236}">
                    <a16:creationId xmlns:a16="http://schemas.microsoft.com/office/drawing/2014/main" id="{075FD8FB-91E1-4944-BE74-851E8114D853}"/>
                  </a:ext>
                </a:extLst>
              </p14:cNvPr>
              <p14:cNvContentPartPr/>
              <p14:nvPr/>
            </p14:nvContentPartPr>
            <p14:xfrm>
              <a:off x="8425370" y="4752691"/>
              <a:ext cx="92520" cy="121320"/>
            </p14:xfrm>
          </p:contentPart>
        </mc:Choice>
        <mc:Fallback xmlns="">
          <p:pic>
            <p:nvPicPr>
              <p:cNvPr id="844" name="Freihand 843">
                <a:extLst>
                  <a:ext uri="{FF2B5EF4-FFF2-40B4-BE49-F238E27FC236}">
                    <a16:creationId xmlns:a16="http://schemas.microsoft.com/office/drawing/2014/main" id="{075FD8FB-91E1-4944-BE74-851E8114D853}"/>
                  </a:ext>
                </a:extLst>
              </p:cNvPr>
              <p:cNvPicPr/>
              <p:nvPr/>
            </p:nvPicPr>
            <p:blipFill>
              <a:blip r:embed="rId1382"/>
              <a:stretch>
                <a:fillRect/>
              </a:stretch>
            </p:blipFill>
            <p:spPr>
              <a:xfrm>
                <a:off x="8421050" y="4748371"/>
                <a:ext cx="101160" cy="129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3">
            <p14:nvContentPartPr>
              <p14:cNvPr id="870" name="Freihand 869">
                <a:extLst>
                  <a:ext uri="{FF2B5EF4-FFF2-40B4-BE49-F238E27FC236}">
                    <a16:creationId xmlns:a16="http://schemas.microsoft.com/office/drawing/2014/main" id="{0C67D417-4BD2-43BE-86A4-19CB018FAE3B}"/>
                  </a:ext>
                </a:extLst>
              </p14:cNvPr>
              <p14:cNvContentPartPr/>
              <p14:nvPr/>
            </p14:nvContentPartPr>
            <p14:xfrm>
              <a:off x="7305050" y="5138611"/>
              <a:ext cx="1208880" cy="43200"/>
            </p14:xfrm>
          </p:contentPart>
        </mc:Choice>
        <mc:Fallback xmlns="">
          <p:pic>
            <p:nvPicPr>
              <p:cNvPr id="870" name="Freihand 869">
                <a:extLst>
                  <a:ext uri="{FF2B5EF4-FFF2-40B4-BE49-F238E27FC236}">
                    <a16:creationId xmlns:a16="http://schemas.microsoft.com/office/drawing/2014/main" id="{0C67D417-4BD2-43BE-86A4-19CB018FAE3B}"/>
                  </a:ext>
                </a:extLst>
              </p:cNvPr>
              <p:cNvPicPr/>
              <p:nvPr/>
            </p:nvPicPr>
            <p:blipFill>
              <a:blip r:embed="rId1384"/>
              <a:stretch>
                <a:fillRect/>
              </a:stretch>
            </p:blipFill>
            <p:spPr>
              <a:xfrm>
                <a:off x="7300730" y="5134291"/>
                <a:ext cx="1217520" cy="51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5">
            <p14:nvContentPartPr>
              <p14:cNvPr id="806" name="Freihand 805">
                <a:extLst>
                  <a:ext uri="{FF2B5EF4-FFF2-40B4-BE49-F238E27FC236}">
                    <a16:creationId xmlns:a16="http://schemas.microsoft.com/office/drawing/2014/main" id="{000A9927-4634-4D06-B0D7-A91888282560}"/>
                  </a:ext>
                </a:extLst>
              </p14:cNvPr>
              <p14:cNvContentPartPr/>
              <p14:nvPr/>
            </p14:nvContentPartPr>
            <p14:xfrm>
              <a:off x="7084010" y="4811011"/>
              <a:ext cx="127440" cy="21600"/>
            </p14:xfrm>
          </p:contentPart>
        </mc:Choice>
        <mc:Fallback xmlns="">
          <p:pic>
            <p:nvPicPr>
              <p:cNvPr id="806" name="Freihand 805">
                <a:extLst>
                  <a:ext uri="{FF2B5EF4-FFF2-40B4-BE49-F238E27FC236}">
                    <a16:creationId xmlns:a16="http://schemas.microsoft.com/office/drawing/2014/main" id="{000A9927-4634-4D06-B0D7-A91888282560}"/>
                  </a:ext>
                </a:extLst>
              </p:cNvPr>
              <p:cNvPicPr/>
              <p:nvPr/>
            </p:nvPicPr>
            <p:blipFill>
              <a:blip r:embed="rId1386"/>
              <a:stretch>
                <a:fillRect/>
              </a:stretch>
            </p:blipFill>
            <p:spPr>
              <a:xfrm>
                <a:off x="7079690" y="4806691"/>
                <a:ext cx="136080" cy="3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7">
            <p14:nvContentPartPr>
              <p14:cNvPr id="807" name="Freihand 806">
                <a:extLst>
                  <a:ext uri="{FF2B5EF4-FFF2-40B4-BE49-F238E27FC236}">
                    <a16:creationId xmlns:a16="http://schemas.microsoft.com/office/drawing/2014/main" id="{F0123109-DCD7-47C6-9723-45216E982392}"/>
                  </a:ext>
                </a:extLst>
              </p14:cNvPr>
              <p14:cNvContentPartPr/>
              <p14:nvPr/>
            </p14:nvContentPartPr>
            <p14:xfrm>
              <a:off x="7074290" y="4853851"/>
              <a:ext cx="146160" cy="14040"/>
            </p14:xfrm>
          </p:contentPart>
        </mc:Choice>
        <mc:Fallback xmlns="">
          <p:pic>
            <p:nvPicPr>
              <p:cNvPr id="807" name="Freihand 806">
                <a:extLst>
                  <a:ext uri="{FF2B5EF4-FFF2-40B4-BE49-F238E27FC236}">
                    <a16:creationId xmlns:a16="http://schemas.microsoft.com/office/drawing/2014/main" id="{F0123109-DCD7-47C6-9723-45216E982392}"/>
                  </a:ext>
                </a:extLst>
              </p:cNvPr>
              <p:cNvPicPr/>
              <p:nvPr/>
            </p:nvPicPr>
            <p:blipFill>
              <a:blip r:embed="rId1388"/>
              <a:stretch>
                <a:fillRect/>
              </a:stretch>
            </p:blipFill>
            <p:spPr>
              <a:xfrm>
                <a:off x="7069970" y="4849531"/>
                <a:ext cx="1548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89">
            <p14:nvContentPartPr>
              <p14:cNvPr id="809" name="Freihand 808">
                <a:extLst>
                  <a:ext uri="{FF2B5EF4-FFF2-40B4-BE49-F238E27FC236}">
                    <a16:creationId xmlns:a16="http://schemas.microsoft.com/office/drawing/2014/main" id="{1A3249B4-5ED8-4A51-B70E-4EB59E8A679F}"/>
                  </a:ext>
                </a:extLst>
              </p14:cNvPr>
              <p14:cNvContentPartPr/>
              <p14:nvPr/>
            </p14:nvContentPartPr>
            <p14:xfrm>
              <a:off x="7299290" y="4794811"/>
              <a:ext cx="100800" cy="122760"/>
            </p14:xfrm>
          </p:contentPart>
        </mc:Choice>
        <mc:Fallback xmlns="">
          <p:pic>
            <p:nvPicPr>
              <p:cNvPr id="809" name="Freihand 808">
                <a:extLst>
                  <a:ext uri="{FF2B5EF4-FFF2-40B4-BE49-F238E27FC236}">
                    <a16:creationId xmlns:a16="http://schemas.microsoft.com/office/drawing/2014/main" id="{1A3249B4-5ED8-4A51-B70E-4EB59E8A679F}"/>
                  </a:ext>
                </a:extLst>
              </p:cNvPr>
              <p:cNvPicPr/>
              <p:nvPr/>
            </p:nvPicPr>
            <p:blipFill>
              <a:blip r:embed="rId1390"/>
              <a:stretch>
                <a:fillRect/>
              </a:stretch>
            </p:blipFill>
            <p:spPr>
              <a:xfrm>
                <a:off x="7294970" y="4790491"/>
                <a:ext cx="109440" cy="131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1">
            <p14:nvContentPartPr>
              <p14:cNvPr id="810" name="Freihand 809">
                <a:extLst>
                  <a:ext uri="{FF2B5EF4-FFF2-40B4-BE49-F238E27FC236}">
                    <a16:creationId xmlns:a16="http://schemas.microsoft.com/office/drawing/2014/main" id="{5520ECBB-C66C-4F0D-9CFA-46F59B350C7A}"/>
                  </a:ext>
                </a:extLst>
              </p14:cNvPr>
              <p14:cNvContentPartPr/>
              <p14:nvPr/>
            </p14:nvContentPartPr>
            <p14:xfrm>
              <a:off x="7437890" y="4790851"/>
              <a:ext cx="80640" cy="93600"/>
            </p14:xfrm>
          </p:contentPart>
        </mc:Choice>
        <mc:Fallback xmlns="">
          <p:pic>
            <p:nvPicPr>
              <p:cNvPr id="810" name="Freihand 809">
                <a:extLst>
                  <a:ext uri="{FF2B5EF4-FFF2-40B4-BE49-F238E27FC236}">
                    <a16:creationId xmlns:a16="http://schemas.microsoft.com/office/drawing/2014/main" id="{5520ECBB-C66C-4F0D-9CFA-46F59B350C7A}"/>
                  </a:ext>
                </a:extLst>
              </p:cNvPr>
              <p:cNvPicPr/>
              <p:nvPr/>
            </p:nvPicPr>
            <p:blipFill>
              <a:blip r:embed="rId1392"/>
              <a:stretch>
                <a:fillRect/>
              </a:stretch>
            </p:blipFill>
            <p:spPr>
              <a:xfrm>
                <a:off x="7433570" y="4786531"/>
                <a:ext cx="89280" cy="102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3">
            <p14:nvContentPartPr>
              <p14:cNvPr id="811" name="Freihand 810">
                <a:extLst>
                  <a:ext uri="{FF2B5EF4-FFF2-40B4-BE49-F238E27FC236}">
                    <a16:creationId xmlns:a16="http://schemas.microsoft.com/office/drawing/2014/main" id="{EF24275C-AB31-474D-91DD-BBDBD9114106}"/>
                  </a:ext>
                </a:extLst>
              </p14:cNvPr>
              <p14:cNvContentPartPr/>
              <p14:nvPr/>
            </p14:nvContentPartPr>
            <p14:xfrm>
              <a:off x="7520330" y="4864291"/>
              <a:ext cx="19800" cy="59760"/>
            </p14:xfrm>
          </p:contentPart>
        </mc:Choice>
        <mc:Fallback xmlns="">
          <p:pic>
            <p:nvPicPr>
              <p:cNvPr id="811" name="Freihand 810">
                <a:extLst>
                  <a:ext uri="{FF2B5EF4-FFF2-40B4-BE49-F238E27FC236}">
                    <a16:creationId xmlns:a16="http://schemas.microsoft.com/office/drawing/2014/main" id="{EF24275C-AB31-474D-91DD-BBDBD9114106}"/>
                  </a:ext>
                </a:extLst>
              </p:cNvPr>
              <p:cNvPicPr/>
              <p:nvPr/>
            </p:nvPicPr>
            <p:blipFill>
              <a:blip r:embed="rId1394"/>
              <a:stretch>
                <a:fillRect/>
              </a:stretch>
            </p:blipFill>
            <p:spPr>
              <a:xfrm>
                <a:off x="7516010" y="4859971"/>
                <a:ext cx="28440" cy="68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5">
            <p14:nvContentPartPr>
              <p14:cNvPr id="812" name="Freihand 811">
                <a:extLst>
                  <a:ext uri="{FF2B5EF4-FFF2-40B4-BE49-F238E27FC236}">
                    <a16:creationId xmlns:a16="http://schemas.microsoft.com/office/drawing/2014/main" id="{F6973CE8-571A-414C-998E-C06C9EAA5832}"/>
                  </a:ext>
                </a:extLst>
              </p14:cNvPr>
              <p14:cNvContentPartPr/>
              <p14:nvPr/>
            </p14:nvContentPartPr>
            <p14:xfrm>
              <a:off x="7584770" y="4795171"/>
              <a:ext cx="64800" cy="94320"/>
            </p14:xfrm>
          </p:contentPart>
        </mc:Choice>
        <mc:Fallback xmlns="">
          <p:pic>
            <p:nvPicPr>
              <p:cNvPr id="812" name="Freihand 811">
                <a:extLst>
                  <a:ext uri="{FF2B5EF4-FFF2-40B4-BE49-F238E27FC236}">
                    <a16:creationId xmlns:a16="http://schemas.microsoft.com/office/drawing/2014/main" id="{F6973CE8-571A-414C-998E-C06C9EAA5832}"/>
                  </a:ext>
                </a:extLst>
              </p:cNvPr>
              <p:cNvPicPr/>
              <p:nvPr/>
            </p:nvPicPr>
            <p:blipFill>
              <a:blip r:embed="rId1396"/>
              <a:stretch>
                <a:fillRect/>
              </a:stretch>
            </p:blipFill>
            <p:spPr>
              <a:xfrm>
                <a:off x="7580450" y="4790851"/>
                <a:ext cx="73440" cy="1029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7">
            <p14:nvContentPartPr>
              <p14:cNvPr id="813" name="Freihand 812">
                <a:extLst>
                  <a:ext uri="{FF2B5EF4-FFF2-40B4-BE49-F238E27FC236}">
                    <a16:creationId xmlns:a16="http://schemas.microsoft.com/office/drawing/2014/main" id="{2220D329-030A-40CE-BDAC-7575DE810EF2}"/>
                  </a:ext>
                </a:extLst>
              </p14:cNvPr>
              <p14:cNvContentPartPr/>
              <p14:nvPr/>
            </p14:nvContentPartPr>
            <p14:xfrm>
              <a:off x="7600610" y="4776811"/>
              <a:ext cx="57960" cy="3960"/>
            </p14:xfrm>
          </p:contentPart>
        </mc:Choice>
        <mc:Fallback xmlns="">
          <p:pic>
            <p:nvPicPr>
              <p:cNvPr id="813" name="Freihand 812">
                <a:extLst>
                  <a:ext uri="{FF2B5EF4-FFF2-40B4-BE49-F238E27FC236}">
                    <a16:creationId xmlns:a16="http://schemas.microsoft.com/office/drawing/2014/main" id="{2220D329-030A-40CE-BDAC-7575DE810EF2}"/>
                  </a:ext>
                </a:extLst>
              </p:cNvPr>
              <p:cNvPicPr/>
              <p:nvPr/>
            </p:nvPicPr>
            <p:blipFill>
              <a:blip r:embed="rId1398"/>
              <a:stretch>
                <a:fillRect/>
              </a:stretch>
            </p:blipFill>
            <p:spPr>
              <a:xfrm>
                <a:off x="7596290" y="4772491"/>
                <a:ext cx="66600" cy="12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399">
            <p14:nvContentPartPr>
              <p14:cNvPr id="814" name="Freihand 813">
                <a:extLst>
                  <a:ext uri="{FF2B5EF4-FFF2-40B4-BE49-F238E27FC236}">
                    <a16:creationId xmlns:a16="http://schemas.microsoft.com/office/drawing/2014/main" id="{02B0CAD0-853F-443C-95DF-CACB30244F91}"/>
                  </a:ext>
                </a:extLst>
              </p14:cNvPr>
              <p14:cNvContentPartPr/>
              <p14:nvPr/>
            </p14:nvContentPartPr>
            <p14:xfrm>
              <a:off x="7693130" y="4779691"/>
              <a:ext cx="60120" cy="108000"/>
            </p14:xfrm>
          </p:contentPart>
        </mc:Choice>
        <mc:Fallback xmlns="">
          <p:pic>
            <p:nvPicPr>
              <p:cNvPr id="814" name="Freihand 813">
                <a:extLst>
                  <a:ext uri="{FF2B5EF4-FFF2-40B4-BE49-F238E27FC236}">
                    <a16:creationId xmlns:a16="http://schemas.microsoft.com/office/drawing/2014/main" id="{02B0CAD0-853F-443C-95DF-CACB30244F91}"/>
                  </a:ext>
                </a:extLst>
              </p:cNvPr>
              <p:cNvPicPr/>
              <p:nvPr/>
            </p:nvPicPr>
            <p:blipFill>
              <a:blip r:embed="rId1400"/>
              <a:stretch>
                <a:fillRect/>
              </a:stretch>
            </p:blipFill>
            <p:spPr>
              <a:xfrm>
                <a:off x="7688810" y="4775371"/>
                <a:ext cx="68760" cy="1166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1">
            <p14:nvContentPartPr>
              <p14:cNvPr id="815" name="Freihand 814">
                <a:extLst>
                  <a:ext uri="{FF2B5EF4-FFF2-40B4-BE49-F238E27FC236}">
                    <a16:creationId xmlns:a16="http://schemas.microsoft.com/office/drawing/2014/main" id="{ADD9CD90-5EAB-4251-8794-80E38B26A672}"/>
                  </a:ext>
                </a:extLst>
              </p14:cNvPr>
              <p14:cNvContentPartPr/>
              <p14:nvPr/>
            </p14:nvContentPartPr>
            <p14:xfrm>
              <a:off x="7827050" y="4779691"/>
              <a:ext cx="55440" cy="98640"/>
            </p14:xfrm>
          </p:contentPart>
        </mc:Choice>
        <mc:Fallback xmlns="">
          <p:pic>
            <p:nvPicPr>
              <p:cNvPr id="815" name="Freihand 814">
                <a:extLst>
                  <a:ext uri="{FF2B5EF4-FFF2-40B4-BE49-F238E27FC236}">
                    <a16:creationId xmlns:a16="http://schemas.microsoft.com/office/drawing/2014/main" id="{ADD9CD90-5EAB-4251-8794-80E38B26A672}"/>
                  </a:ext>
                </a:extLst>
              </p:cNvPr>
              <p:cNvPicPr/>
              <p:nvPr/>
            </p:nvPicPr>
            <p:blipFill>
              <a:blip r:embed="rId1402"/>
              <a:stretch>
                <a:fillRect/>
              </a:stretch>
            </p:blipFill>
            <p:spPr>
              <a:xfrm>
                <a:off x="7822730" y="4775371"/>
                <a:ext cx="64080" cy="107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3">
            <p14:nvContentPartPr>
              <p14:cNvPr id="816" name="Freihand 815">
                <a:extLst>
                  <a:ext uri="{FF2B5EF4-FFF2-40B4-BE49-F238E27FC236}">
                    <a16:creationId xmlns:a16="http://schemas.microsoft.com/office/drawing/2014/main" id="{E8889D47-E9F1-4533-8484-B2E379F3BF04}"/>
                  </a:ext>
                </a:extLst>
              </p14:cNvPr>
              <p14:cNvContentPartPr/>
              <p14:nvPr/>
            </p14:nvContentPartPr>
            <p14:xfrm>
              <a:off x="7772330" y="4763851"/>
              <a:ext cx="56880" cy="54720"/>
            </p14:xfrm>
          </p:contentPart>
        </mc:Choice>
        <mc:Fallback xmlns="">
          <p:pic>
            <p:nvPicPr>
              <p:cNvPr id="816" name="Freihand 815">
                <a:extLst>
                  <a:ext uri="{FF2B5EF4-FFF2-40B4-BE49-F238E27FC236}">
                    <a16:creationId xmlns:a16="http://schemas.microsoft.com/office/drawing/2014/main" id="{E8889D47-E9F1-4533-8484-B2E379F3BF04}"/>
                  </a:ext>
                </a:extLst>
              </p:cNvPr>
              <p:cNvPicPr/>
              <p:nvPr/>
            </p:nvPicPr>
            <p:blipFill>
              <a:blip r:embed="rId1404"/>
              <a:stretch>
                <a:fillRect/>
              </a:stretch>
            </p:blipFill>
            <p:spPr>
              <a:xfrm>
                <a:off x="7768010" y="4759531"/>
                <a:ext cx="65520" cy="63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5">
            <p14:nvContentPartPr>
              <p14:cNvPr id="817" name="Freihand 816">
                <a:extLst>
                  <a:ext uri="{FF2B5EF4-FFF2-40B4-BE49-F238E27FC236}">
                    <a16:creationId xmlns:a16="http://schemas.microsoft.com/office/drawing/2014/main" id="{321C9EB3-0615-4138-A1ED-6010BCF70785}"/>
                  </a:ext>
                </a:extLst>
              </p14:cNvPr>
              <p14:cNvContentPartPr/>
              <p14:nvPr/>
            </p14:nvContentPartPr>
            <p14:xfrm>
              <a:off x="7861970" y="4839091"/>
              <a:ext cx="41400" cy="26280"/>
            </p14:xfrm>
          </p:contentPart>
        </mc:Choice>
        <mc:Fallback xmlns="">
          <p:pic>
            <p:nvPicPr>
              <p:cNvPr id="817" name="Freihand 816">
                <a:extLst>
                  <a:ext uri="{FF2B5EF4-FFF2-40B4-BE49-F238E27FC236}">
                    <a16:creationId xmlns:a16="http://schemas.microsoft.com/office/drawing/2014/main" id="{321C9EB3-0615-4138-A1ED-6010BCF70785}"/>
                  </a:ext>
                </a:extLst>
              </p:cNvPr>
              <p:cNvPicPr/>
              <p:nvPr/>
            </p:nvPicPr>
            <p:blipFill>
              <a:blip r:embed="rId1406"/>
              <a:stretch>
                <a:fillRect/>
              </a:stretch>
            </p:blipFill>
            <p:spPr>
              <a:xfrm>
                <a:off x="7857650" y="4834771"/>
                <a:ext cx="50040" cy="349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7">
            <p14:nvContentPartPr>
              <p14:cNvPr id="821" name="Freihand 820">
                <a:extLst>
                  <a:ext uri="{FF2B5EF4-FFF2-40B4-BE49-F238E27FC236}">
                    <a16:creationId xmlns:a16="http://schemas.microsoft.com/office/drawing/2014/main" id="{7826ED81-CD62-4815-B373-EAC14C080823}"/>
                  </a:ext>
                </a:extLst>
              </p14:cNvPr>
              <p14:cNvContentPartPr/>
              <p14:nvPr/>
            </p14:nvContentPartPr>
            <p14:xfrm>
              <a:off x="7045850" y="5025931"/>
              <a:ext cx="2160" cy="88560"/>
            </p14:xfrm>
          </p:contentPart>
        </mc:Choice>
        <mc:Fallback xmlns="">
          <p:pic>
            <p:nvPicPr>
              <p:cNvPr id="821" name="Freihand 820">
                <a:extLst>
                  <a:ext uri="{FF2B5EF4-FFF2-40B4-BE49-F238E27FC236}">
                    <a16:creationId xmlns:a16="http://schemas.microsoft.com/office/drawing/2014/main" id="{7826ED81-CD62-4815-B373-EAC14C080823}"/>
                  </a:ext>
                </a:extLst>
              </p:cNvPr>
              <p:cNvPicPr/>
              <p:nvPr/>
            </p:nvPicPr>
            <p:blipFill>
              <a:blip r:embed="rId1408"/>
              <a:stretch>
                <a:fillRect/>
              </a:stretch>
            </p:blipFill>
            <p:spPr>
              <a:xfrm>
                <a:off x="7041530" y="5021611"/>
                <a:ext cx="10800" cy="97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09">
            <p14:nvContentPartPr>
              <p14:cNvPr id="822" name="Freihand 821">
                <a:extLst>
                  <a:ext uri="{FF2B5EF4-FFF2-40B4-BE49-F238E27FC236}">
                    <a16:creationId xmlns:a16="http://schemas.microsoft.com/office/drawing/2014/main" id="{0E6AC580-EB29-4A6D-8801-21DB11B9380F}"/>
                  </a:ext>
                </a:extLst>
              </p14:cNvPr>
              <p14:cNvContentPartPr/>
              <p14:nvPr/>
            </p14:nvContentPartPr>
            <p14:xfrm>
              <a:off x="6965930" y="4985971"/>
              <a:ext cx="120240" cy="136800"/>
            </p14:xfrm>
          </p:contentPart>
        </mc:Choice>
        <mc:Fallback xmlns="">
          <p:pic>
            <p:nvPicPr>
              <p:cNvPr id="822" name="Freihand 821">
                <a:extLst>
                  <a:ext uri="{FF2B5EF4-FFF2-40B4-BE49-F238E27FC236}">
                    <a16:creationId xmlns:a16="http://schemas.microsoft.com/office/drawing/2014/main" id="{0E6AC580-EB29-4A6D-8801-21DB11B9380F}"/>
                  </a:ext>
                </a:extLst>
              </p:cNvPr>
              <p:cNvPicPr/>
              <p:nvPr/>
            </p:nvPicPr>
            <p:blipFill>
              <a:blip r:embed="rId1410"/>
              <a:stretch>
                <a:fillRect/>
              </a:stretch>
            </p:blipFill>
            <p:spPr>
              <a:xfrm>
                <a:off x="6961610" y="4981651"/>
                <a:ext cx="128880" cy="145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1">
            <p14:nvContentPartPr>
              <p14:cNvPr id="823" name="Freihand 822">
                <a:extLst>
                  <a:ext uri="{FF2B5EF4-FFF2-40B4-BE49-F238E27FC236}">
                    <a16:creationId xmlns:a16="http://schemas.microsoft.com/office/drawing/2014/main" id="{9C944F07-3132-4E8E-AD15-EEBED83F7AF7}"/>
                  </a:ext>
                </a:extLst>
              </p14:cNvPr>
              <p14:cNvContentPartPr/>
              <p14:nvPr/>
            </p14:nvContentPartPr>
            <p14:xfrm>
              <a:off x="7094810" y="5063731"/>
              <a:ext cx="101160" cy="36360"/>
            </p14:xfrm>
          </p:contentPart>
        </mc:Choice>
        <mc:Fallback xmlns="">
          <p:pic>
            <p:nvPicPr>
              <p:cNvPr id="823" name="Freihand 822">
                <a:extLst>
                  <a:ext uri="{FF2B5EF4-FFF2-40B4-BE49-F238E27FC236}">
                    <a16:creationId xmlns:a16="http://schemas.microsoft.com/office/drawing/2014/main" id="{9C944F07-3132-4E8E-AD15-EEBED83F7AF7}"/>
                  </a:ext>
                </a:extLst>
              </p:cNvPr>
              <p:cNvPicPr/>
              <p:nvPr/>
            </p:nvPicPr>
            <p:blipFill>
              <a:blip r:embed="rId1412"/>
              <a:stretch>
                <a:fillRect/>
              </a:stretch>
            </p:blipFill>
            <p:spPr>
              <a:xfrm>
                <a:off x="7090490" y="5059411"/>
                <a:ext cx="109800" cy="45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3">
            <p14:nvContentPartPr>
              <p14:cNvPr id="824" name="Freihand 823">
                <a:extLst>
                  <a:ext uri="{FF2B5EF4-FFF2-40B4-BE49-F238E27FC236}">
                    <a16:creationId xmlns:a16="http://schemas.microsoft.com/office/drawing/2014/main" id="{1318DDAD-A2C5-4604-A1B4-3156B34D9060}"/>
                  </a:ext>
                </a:extLst>
              </p14:cNvPr>
              <p14:cNvContentPartPr/>
              <p14:nvPr/>
            </p14:nvContentPartPr>
            <p14:xfrm>
              <a:off x="7174370" y="4985971"/>
              <a:ext cx="64440" cy="115200"/>
            </p14:xfrm>
          </p:contentPart>
        </mc:Choice>
        <mc:Fallback xmlns="">
          <p:pic>
            <p:nvPicPr>
              <p:cNvPr id="824" name="Freihand 823">
                <a:extLst>
                  <a:ext uri="{FF2B5EF4-FFF2-40B4-BE49-F238E27FC236}">
                    <a16:creationId xmlns:a16="http://schemas.microsoft.com/office/drawing/2014/main" id="{1318DDAD-A2C5-4604-A1B4-3156B34D9060}"/>
                  </a:ext>
                </a:extLst>
              </p:cNvPr>
              <p:cNvPicPr/>
              <p:nvPr/>
            </p:nvPicPr>
            <p:blipFill>
              <a:blip r:embed="rId1414"/>
              <a:stretch>
                <a:fillRect/>
              </a:stretch>
            </p:blipFill>
            <p:spPr>
              <a:xfrm>
                <a:off x="7170050" y="4981651"/>
                <a:ext cx="73080" cy="123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5">
            <p14:nvContentPartPr>
              <p14:cNvPr id="826" name="Freihand 825">
                <a:extLst>
                  <a:ext uri="{FF2B5EF4-FFF2-40B4-BE49-F238E27FC236}">
                    <a16:creationId xmlns:a16="http://schemas.microsoft.com/office/drawing/2014/main" id="{02BCD96A-D1FE-461B-8001-969D5E8CE132}"/>
                  </a:ext>
                </a:extLst>
              </p14:cNvPr>
              <p14:cNvContentPartPr/>
              <p14:nvPr/>
            </p14:nvContentPartPr>
            <p14:xfrm>
              <a:off x="7334930" y="5018731"/>
              <a:ext cx="115200" cy="89640"/>
            </p14:xfrm>
          </p:contentPart>
        </mc:Choice>
        <mc:Fallback xmlns="">
          <p:pic>
            <p:nvPicPr>
              <p:cNvPr id="826" name="Freihand 825">
                <a:extLst>
                  <a:ext uri="{FF2B5EF4-FFF2-40B4-BE49-F238E27FC236}">
                    <a16:creationId xmlns:a16="http://schemas.microsoft.com/office/drawing/2014/main" id="{02BCD96A-D1FE-461B-8001-969D5E8CE132}"/>
                  </a:ext>
                </a:extLst>
              </p:cNvPr>
              <p:cNvPicPr/>
              <p:nvPr/>
            </p:nvPicPr>
            <p:blipFill>
              <a:blip r:embed="rId1416"/>
              <a:stretch>
                <a:fillRect/>
              </a:stretch>
            </p:blipFill>
            <p:spPr>
              <a:xfrm>
                <a:off x="7330610" y="5014411"/>
                <a:ext cx="123840" cy="98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7">
            <p14:nvContentPartPr>
              <p14:cNvPr id="827" name="Freihand 826">
                <a:extLst>
                  <a:ext uri="{FF2B5EF4-FFF2-40B4-BE49-F238E27FC236}">
                    <a16:creationId xmlns:a16="http://schemas.microsoft.com/office/drawing/2014/main" id="{9C16E215-2A76-4E24-9771-B5BF32AB099D}"/>
                  </a:ext>
                </a:extLst>
              </p14:cNvPr>
              <p14:cNvContentPartPr/>
              <p14:nvPr/>
            </p14:nvContentPartPr>
            <p14:xfrm>
              <a:off x="7446890" y="5026291"/>
              <a:ext cx="87120" cy="68400"/>
            </p14:xfrm>
          </p:contentPart>
        </mc:Choice>
        <mc:Fallback xmlns="">
          <p:pic>
            <p:nvPicPr>
              <p:cNvPr id="827" name="Freihand 826">
                <a:extLst>
                  <a:ext uri="{FF2B5EF4-FFF2-40B4-BE49-F238E27FC236}">
                    <a16:creationId xmlns:a16="http://schemas.microsoft.com/office/drawing/2014/main" id="{9C16E215-2A76-4E24-9771-B5BF32AB099D}"/>
                  </a:ext>
                </a:extLst>
              </p:cNvPr>
              <p:cNvPicPr/>
              <p:nvPr/>
            </p:nvPicPr>
            <p:blipFill>
              <a:blip r:embed="rId1418"/>
              <a:stretch>
                <a:fillRect/>
              </a:stretch>
            </p:blipFill>
            <p:spPr>
              <a:xfrm>
                <a:off x="7442570" y="5021971"/>
                <a:ext cx="95760" cy="77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19">
            <p14:nvContentPartPr>
              <p14:cNvPr id="828" name="Freihand 827">
                <a:extLst>
                  <a:ext uri="{FF2B5EF4-FFF2-40B4-BE49-F238E27FC236}">
                    <a16:creationId xmlns:a16="http://schemas.microsoft.com/office/drawing/2014/main" id="{16E8180B-F94F-48D7-87E5-0F8BF792C6DA}"/>
                  </a:ext>
                </a:extLst>
              </p14:cNvPr>
              <p14:cNvContentPartPr/>
              <p14:nvPr/>
            </p14:nvContentPartPr>
            <p14:xfrm>
              <a:off x="7566410" y="5023051"/>
              <a:ext cx="75960" cy="70920"/>
            </p14:xfrm>
          </p:contentPart>
        </mc:Choice>
        <mc:Fallback xmlns="">
          <p:pic>
            <p:nvPicPr>
              <p:cNvPr id="828" name="Freihand 827">
                <a:extLst>
                  <a:ext uri="{FF2B5EF4-FFF2-40B4-BE49-F238E27FC236}">
                    <a16:creationId xmlns:a16="http://schemas.microsoft.com/office/drawing/2014/main" id="{16E8180B-F94F-48D7-87E5-0F8BF792C6DA}"/>
                  </a:ext>
                </a:extLst>
              </p:cNvPr>
              <p:cNvPicPr/>
              <p:nvPr/>
            </p:nvPicPr>
            <p:blipFill>
              <a:blip r:embed="rId1420"/>
              <a:stretch>
                <a:fillRect/>
              </a:stretch>
            </p:blipFill>
            <p:spPr>
              <a:xfrm>
                <a:off x="7562090" y="5018731"/>
                <a:ext cx="84600" cy="79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1">
            <p14:nvContentPartPr>
              <p14:cNvPr id="829" name="Freihand 828">
                <a:extLst>
                  <a:ext uri="{FF2B5EF4-FFF2-40B4-BE49-F238E27FC236}">
                    <a16:creationId xmlns:a16="http://schemas.microsoft.com/office/drawing/2014/main" id="{0549E2DD-6E03-4D01-A665-591666436119}"/>
                  </a:ext>
                </a:extLst>
              </p14:cNvPr>
              <p14:cNvContentPartPr/>
              <p14:nvPr/>
            </p14:nvContentPartPr>
            <p14:xfrm>
              <a:off x="7678730" y="4972651"/>
              <a:ext cx="76680" cy="140040"/>
            </p14:xfrm>
          </p:contentPart>
        </mc:Choice>
        <mc:Fallback xmlns="">
          <p:pic>
            <p:nvPicPr>
              <p:cNvPr id="829" name="Freihand 828">
                <a:extLst>
                  <a:ext uri="{FF2B5EF4-FFF2-40B4-BE49-F238E27FC236}">
                    <a16:creationId xmlns:a16="http://schemas.microsoft.com/office/drawing/2014/main" id="{0549E2DD-6E03-4D01-A665-591666436119}"/>
                  </a:ext>
                </a:extLst>
              </p:cNvPr>
              <p:cNvPicPr/>
              <p:nvPr/>
            </p:nvPicPr>
            <p:blipFill>
              <a:blip r:embed="rId1422"/>
              <a:stretch>
                <a:fillRect/>
              </a:stretch>
            </p:blipFill>
            <p:spPr>
              <a:xfrm>
                <a:off x="7674410" y="4968331"/>
                <a:ext cx="85320" cy="148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3">
            <p14:nvContentPartPr>
              <p14:cNvPr id="830" name="Freihand 829">
                <a:extLst>
                  <a:ext uri="{FF2B5EF4-FFF2-40B4-BE49-F238E27FC236}">
                    <a16:creationId xmlns:a16="http://schemas.microsoft.com/office/drawing/2014/main" id="{2360F27B-0BEA-4114-BA25-7E5DEDC82473}"/>
                  </a:ext>
                </a:extLst>
              </p14:cNvPr>
              <p14:cNvContentPartPr/>
              <p14:nvPr/>
            </p14:nvContentPartPr>
            <p14:xfrm>
              <a:off x="7793210" y="4979131"/>
              <a:ext cx="93960" cy="100440"/>
            </p14:xfrm>
          </p:contentPart>
        </mc:Choice>
        <mc:Fallback xmlns="">
          <p:pic>
            <p:nvPicPr>
              <p:cNvPr id="830" name="Freihand 829">
                <a:extLst>
                  <a:ext uri="{FF2B5EF4-FFF2-40B4-BE49-F238E27FC236}">
                    <a16:creationId xmlns:a16="http://schemas.microsoft.com/office/drawing/2014/main" id="{2360F27B-0BEA-4114-BA25-7E5DEDC82473}"/>
                  </a:ext>
                </a:extLst>
              </p:cNvPr>
              <p:cNvPicPr/>
              <p:nvPr/>
            </p:nvPicPr>
            <p:blipFill>
              <a:blip r:embed="rId1424"/>
              <a:stretch>
                <a:fillRect/>
              </a:stretch>
            </p:blipFill>
            <p:spPr>
              <a:xfrm>
                <a:off x="7788890" y="4974811"/>
                <a:ext cx="102600" cy="109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5">
            <p14:nvContentPartPr>
              <p14:cNvPr id="831" name="Freihand 830">
                <a:extLst>
                  <a:ext uri="{FF2B5EF4-FFF2-40B4-BE49-F238E27FC236}">
                    <a16:creationId xmlns:a16="http://schemas.microsoft.com/office/drawing/2014/main" id="{75A695A1-EAE4-40CB-A9B7-ED231D35F7FB}"/>
                  </a:ext>
                </a:extLst>
              </p14:cNvPr>
              <p14:cNvContentPartPr/>
              <p14:nvPr/>
            </p14:nvContentPartPr>
            <p14:xfrm>
              <a:off x="7963130" y="4993531"/>
              <a:ext cx="2880" cy="87480"/>
            </p14:xfrm>
          </p:contentPart>
        </mc:Choice>
        <mc:Fallback xmlns="">
          <p:pic>
            <p:nvPicPr>
              <p:cNvPr id="831" name="Freihand 830">
                <a:extLst>
                  <a:ext uri="{FF2B5EF4-FFF2-40B4-BE49-F238E27FC236}">
                    <a16:creationId xmlns:a16="http://schemas.microsoft.com/office/drawing/2014/main" id="{75A695A1-EAE4-40CB-A9B7-ED231D35F7FB}"/>
                  </a:ext>
                </a:extLst>
              </p:cNvPr>
              <p:cNvPicPr/>
              <p:nvPr/>
            </p:nvPicPr>
            <p:blipFill>
              <a:blip r:embed="rId1426"/>
              <a:stretch>
                <a:fillRect/>
              </a:stretch>
            </p:blipFill>
            <p:spPr>
              <a:xfrm>
                <a:off x="7958810" y="4989211"/>
                <a:ext cx="11520" cy="96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7">
            <p14:nvContentPartPr>
              <p14:cNvPr id="832" name="Freihand 831">
                <a:extLst>
                  <a:ext uri="{FF2B5EF4-FFF2-40B4-BE49-F238E27FC236}">
                    <a16:creationId xmlns:a16="http://schemas.microsoft.com/office/drawing/2014/main" id="{B12D6634-3976-4D44-9AFD-DCED9917AB8B}"/>
                  </a:ext>
                </a:extLst>
              </p14:cNvPr>
              <p14:cNvContentPartPr/>
              <p14:nvPr/>
            </p14:nvContentPartPr>
            <p14:xfrm>
              <a:off x="7913090" y="5027731"/>
              <a:ext cx="76320" cy="10800"/>
            </p14:xfrm>
          </p:contentPart>
        </mc:Choice>
        <mc:Fallback xmlns="">
          <p:pic>
            <p:nvPicPr>
              <p:cNvPr id="832" name="Freihand 831">
                <a:extLst>
                  <a:ext uri="{FF2B5EF4-FFF2-40B4-BE49-F238E27FC236}">
                    <a16:creationId xmlns:a16="http://schemas.microsoft.com/office/drawing/2014/main" id="{B12D6634-3976-4D44-9AFD-DCED9917AB8B}"/>
                  </a:ext>
                </a:extLst>
              </p:cNvPr>
              <p:cNvPicPr/>
              <p:nvPr/>
            </p:nvPicPr>
            <p:blipFill>
              <a:blip r:embed="rId1428"/>
              <a:stretch>
                <a:fillRect/>
              </a:stretch>
            </p:blipFill>
            <p:spPr>
              <a:xfrm>
                <a:off x="7908770" y="5023411"/>
                <a:ext cx="84960" cy="19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29">
            <p14:nvContentPartPr>
              <p14:cNvPr id="833" name="Freihand 832">
                <a:extLst>
                  <a:ext uri="{FF2B5EF4-FFF2-40B4-BE49-F238E27FC236}">
                    <a16:creationId xmlns:a16="http://schemas.microsoft.com/office/drawing/2014/main" id="{B6F2A2B4-497E-4917-987D-4AE5C38BE229}"/>
                  </a:ext>
                </a:extLst>
              </p14:cNvPr>
              <p14:cNvContentPartPr/>
              <p14:nvPr/>
            </p14:nvContentPartPr>
            <p14:xfrm>
              <a:off x="8027930" y="4959331"/>
              <a:ext cx="73080" cy="111960"/>
            </p14:xfrm>
          </p:contentPart>
        </mc:Choice>
        <mc:Fallback xmlns="">
          <p:pic>
            <p:nvPicPr>
              <p:cNvPr id="833" name="Freihand 832">
                <a:extLst>
                  <a:ext uri="{FF2B5EF4-FFF2-40B4-BE49-F238E27FC236}">
                    <a16:creationId xmlns:a16="http://schemas.microsoft.com/office/drawing/2014/main" id="{B6F2A2B4-497E-4917-987D-4AE5C38BE229}"/>
                  </a:ext>
                </a:extLst>
              </p:cNvPr>
              <p:cNvPicPr/>
              <p:nvPr/>
            </p:nvPicPr>
            <p:blipFill>
              <a:blip r:embed="rId1430"/>
              <a:stretch>
                <a:fillRect/>
              </a:stretch>
            </p:blipFill>
            <p:spPr>
              <a:xfrm>
                <a:off x="8023610" y="4955011"/>
                <a:ext cx="81720" cy="120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1">
            <p14:nvContentPartPr>
              <p14:cNvPr id="834" name="Freihand 833">
                <a:extLst>
                  <a:ext uri="{FF2B5EF4-FFF2-40B4-BE49-F238E27FC236}">
                    <a16:creationId xmlns:a16="http://schemas.microsoft.com/office/drawing/2014/main" id="{0E3A5C6E-CEE3-4787-B994-9B161EC710CA}"/>
                  </a:ext>
                </a:extLst>
              </p14:cNvPr>
              <p14:cNvContentPartPr/>
              <p14:nvPr/>
            </p14:nvContentPartPr>
            <p14:xfrm>
              <a:off x="8105330" y="4951411"/>
              <a:ext cx="61920" cy="121680"/>
            </p14:xfrm>
          </p:contentPart>
        </mc:Choice>
        <mc:Fallback xmlns="">
          <p:pic>
            <p:nvPicPr>
              <p:cNvPr id="834" name="Freihand 833">
                <a:extLst>
                  <a:ext uri="{FF2B5EF4-FFF2-40B4-BE49-F238E27FC236}">
                    <a16:creationId xmlns:a16="http://schemas.microsoft.com/office/drawing/2014/main" id="{0E3A5C6E-CEE3-4787-B994-9B161EC710CA}"/>
                  </a:ext>
                </a:extLst>
              </p:cNvPr>
              <p:cNvPicPr/>
              <p:nvPr/>
            </p:nvPicPr>
            <p:blipFill>
              <a:blip r:embed="rId1432"/>
              <a:stretch>
                <a:fillRect/>
              </a:stretch>
            </p:blipFill>
            <p:spPr>
              <a:xfrm>
                <a:off x="8101010" y="4947091"/>
                <a:ext cx="70560" cy="130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3">
            <p14:nvContentPartPr>
              <p14:cNvPr id="835" name="Freihand 834">
                <a:extLst>
                  <a:ext uri="{FF2B5EF4-FFF2-40B4-BE49-F238E27FC236}">
                    <a16:creationId xmlns:a16="http://schemas.microsoft.com/office/drawing/2014/main" id="{93FCFF2D-6AAB-4BE4-BEFC-906D7F89BA44}"/>
                  </a:ext>
                </a:extLst>
              </p14:cNvPr>
              <p14:cNvContentPartPr/>
              <p14:nvPr/>
            </p14:nvContentPartPr>
            <p14:xfrm>
              <a:off x="8181290" y="5047531"/>
              <a:ext cx="6840" cy="85680"/>
            </p14:xfrm>
          </p:contentPart>
        </mc:Choice>
        <mc:Fallback xmlns="">
          <p:pic>
            <p:nvPicPr>
              <p:cNvPr id="835" name="Freihand 834">
                <a:extLst>
                  <a:ext uri="{FF2B5EF4-FFF2-40B4-BE49-F238E27FC236}">
                    <a16:creationId xmlns:a16="http://schemas.microsoft.com/office/drawing/2014/main" id="{93FCFF2D-6AAB-4BE4-BEFC-906D7F89BA44}"/>
                  </a:ext>
                </a:extLst>
              </p:cNvPr>
              <p:cNvPicPr/>
              <p:nvPr/>
            </p:nvPicPr>
            <p:blipFill>
              <a:blip r:embed="rId1434"/>
              <a:stretch>
                <a:fillRect/>
              </a:stretch>
            </p:blipFill>
            <p:spPr>
              <a:xfrm>
                <a:off x="8176970" y="5043211"/>
                <a:ext cx="15480" cy="943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5">
            <p14:nvContentPartPr>
              <p14:cNvPr id="836" name="Freihand 835">
                <a:extLst>
                  <a:ext uri="{FF2B5EF4-FFF2-40B4-BE49-F238E27FC236}">
                    <a16:creationId xmlns:a16="http://schemas.microsoft.com/office/drawing/2014/main" id="{482A3FEB-60DF-4DFE-82D8-76868CCBE6F4}"/>
                  </a:ext>
                </a:extLst>
              </p14:cNvPr>
              <p14:cNvContentPartPr/>
              <p14:nvPr/>
            </p14:nvContentPartPr>
            <p14:xfrm>
              <a:off x="8197130" y="4973011"/>
              <a:ext cx="72000" cy="100080"/>
            </p14:xfrm>
          </p:contentPart>
        </mc:Choice>
        <mc:Fallback xmlns="">
          <p:pic>
            <p:nvPicPr>
              <p:cNvPr id="836" name="Freihand 835">
                <a:extLst>
                  <a:ext uri="{FF2B5EF4-FFF2-40B4-BE49-F238E27FC236}">
                    <a16:creationId xmlns:a16="http://schemas.microsoft.com/office/drawing/2014/main" id="{482A3FEB-60DF-4DFE-82D8-76868CCBE6F4}"/>
                  </a:ext>
                </a:extLst>
              </p:cNvPr>
              <p:cNvPicPr/>
              <p:nvPr/>
            </p:nvPicPr>
            <p:blipFill>
              <a:blip r:embed="rId1436"/>
              <a:stretch>
                <a:fillRect/>
              </a:stretch>
            </p:blipFill>
            <p:spPr>
              <a:xfrm>
                <a:off x="8192810" y="4968691"/>
                <a:ext cx="8064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7">
            <p14:nvContentPartPr>
              <p14:cNvPr id="837" name="Freihand 836">
                <a:extLst>
                  <a:ext uri="{FF2B5EF4-FFF2-40B4-BE49-F238E27FC236}">
                    <a16:creationId xmlns:a16="http://schemas.microsoft.com/office/drawing/2014/main" id="{5A1B3630-9FA0-415F-B46A-B313B0BCD7A1}"/>
                  </a:ext>
                </a:extLst>
              </p14:cNvPr>
              <p14:cNvContentPartPr/>
              <p14:nvPr/>
            </p14:nvContentPartPr>
            <p14:xfrm>
              <a:off x="8201810" y="4951411"/>
              <a:ext cx="93240" cy="19440"/>
            </p14:xfrm>
          </p:contentPart>
        </mc:Choice>
        <mc:Fallback xmlns="">
          <p:pic>
            <p:nvPicPr>
              <p:cNvPr id="837" name="Freihand 836">
                <a:extLst>
                  <a:ext uri="{FF2B5EF4-FFF2-40B4-BE49-F238E27FC236}">
                    <a16:creationId xmlns:a16="http://schemas.microsoft.com/office/drawing/2014/main" id="{5A1B3630-9FA0-415F-B46A-B313B0BCD7A1}"/>
                  </a:ext>
                </a:extLst>
              </p:cNvPr>
              <p:cNvPicPr/>
              <p:nvPr/>
            </p:nvPicPr>
            <p:blipFill>
              <a:blip r:embed="rId1438"/>
              <a:stretch>
                <a:fillRect/>
              </a:stretch>
            </p:blipFill>
            <p:spPr>
              <a:xfrm>
                <a:off x="8197490" y="4947091"/>
                <a:ext cx="101880" cy="28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39">
            <p14:nvContentPartPr>
              <p14:cNvPr id="838" name="Freihand 837">
                <a:extLst>
                  <a:ext uri="{FF2B5EF4-FFF2-40B4-BE49-F238E27FC236}">
                    <a16:creationId xmlns:a16="http://schemas.microsoft.com/office/drawing/2014/main" id="{F0DA3B80-AFC2-4C32-B6BB-A1C3AE66D52C}"/>
                  </a:ext>
                </a:extLst>
              </p14:cNvPr>
              <p14:cNvContentPartPr/>
              <p14:nvPr/>
            </p14:nvContentPartPr>
            <p14:xfrm>
              <a:off x="8286050" y="4958971"/>
              <a:ext cx="77760" cy="132120"/>
            </p14:xfrm>
          </p:contentPart>
        </mc:Choice>
        <mc:Fallback xmlns="">
          <p:pic>
            <p:nvPicPr>
              <p:cNvPr id="838" name="Freihand 837">
                <a:extLst>
                  <a:ext uri="{FF2B5EF4-FFF2-40B4-BE49-F238E27FC236}">
                    <a16:creationId xmlns:a16="http://schemas.microsoft.com/office/drawing/2014/main" id="{F0DA3B80-AFC2-4C32-B6BB-A1C3AE66D52C}"/>
                  </a:ext>
                </a:extLst>
              </p:cNvPr>
              <p:cNvPicPr/>
              <p:nvPr/>
            </p:nvPicPr>
            <p:blipFill>
              <a:blip r:embed="rId1440"/>
              <a:stretch>
                <a:fillRect/>
              </a:stretch>
            </p:blipFill>
            <p:spPr>
              <a:xfrm>
                <a:off x="8281730" y="4954651"/>
                <a:ext cx="86400" cy="14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1">
            <p14:nvContentPartPr>
              <p14:cNvPr id="839" name="Freihand 838">
                <a:extLst>
                  <a:ext uri="{FF2B5EF4-FFF2-40B4-BE49-F238E27FC236}">
                    <a16:creationId xmlns:a16="http://schemas.microsoft.com/office/drawing/2014/main" id="{8C46BC57-A3AD-4D29-B90F-3D755DDB12F3}"/>
                  </a:ext>
                </a:extLst>
              </p14:cNvPr>
              <p14:cNvContentPartPr/>
              <p14:nvPr/>
            </p14:nvContentPartPr>
            <p14:xfrm>
              <a:off x="8367050" y="4964371"/>
              <a:ext cx="56160" cy="96120"/>
            </p14:xfrm>
          </p:contentPart>
        </mc:Choice>
        <mc:Fallback xmlns="">
          <p:pic>
            <p:nvPicPr>
              <p:cNvPr id="839" name="Freihand 838">
                <a:extLst>
                  <a:ext uri="{FF2B5EF4-FFF2-40B4-BE49-F238E27FC236}">
                    <a16:creationId xmlns:a16="http://schemas.microsoft.com/office/drawing/2014/main" id="{8C46BC57-A3AD-4D29-B90F-3D755DDB12F3}"/>
                  </a:ext>
                </a:extLst>
              </p:cNvPr>
              <p:cNvPicPr/>
              <p:nvPr/>
            </p:nvPicPr>
            <p:blipFill>
              <a:blip r:embed="rId1442"/>
              <a:stretch>
                <a:fillRect/>
              </a:stretch>
            </p:blipFill>
            <p:spPr>
              <a:xfrm>
                <a:off x="8362730" y="4960051"/>
                <a:ext cx="64800" cy="10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3">
            <p14:nvContentPartPr>
              <p14:cNvPr id="840" name="Freihand 839">
                <a:extLst>
                  <a:ext uri="{FF2B5EF4-FFF2-40B4-BE49-F238E27FC236}">
                    <a16:creationId xmlns:a16="http://schemas.microsoft.com/office/drawing/2014/main" id="{3DF5F7EC-E240-42CC-94AF-AC5A96A5A4BC}"/>
                  </a:ext>
                </a:extLst>
              </p14:cNvPr>
              <p14:cNvContentPartPr/>
              <p14:nvPr/>
            </p14:nvContentPartPr>
            <p14:xfrm>
              <a:off x="8314130" y="4929091"/>
              <a:ext cx="74880" cy="70560"/>
            </p14:xfrm>
          </p:contentPart>
        </mc:Choice>
        <mc:Fallback xmlns="">
          <p:pic>
            <p:nvPicPr>
              <p:cNvPr id="840" name="Freihand 839">
                <a:extLst>
                  <a:ext uri="{FF2B5EF4-FFF2-40B4-BE49-F238E27FC236}">
                    <a16:creationId xmlns:a16="http://schemas.microsoft.com/office/drawing/2014/main" id="{3DF5F7EC-E240-42CC-94AF-AC5A96A5A4BC}"/>
                  </a:ext>
                </a:extLst>
              </p:cNvPr>
              <p:cNvPicPr/>
              <p:nvPr/>
            </p:nvPicPr>
            <p:blipFill>
              <a:blip r:embed="rId1444"/>
              <a:stretch>
                <a:fillRect/>
              </a:stretch>
            </p:blipFill>
            <p:spPr>
              <a:xfrm>
                <a:off x="8309810" y="4924771"/>
                <a:ext cx="83520" cy="79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5">
            <p14:nvContentPartPr>
              <p14:cNvPr id="841" name="Freihand 840">
                <a:extLst>
                  <a:ext uri="{FF2B5EF4-FFF2-40B4-BE49-F238E27FC236}">
                    <a16:creationId xmlns:a16="http://schemas.microsoft.com/office/drawing/2014/main" id="{FFE0305D-D169-40EA-9DD0-ED3EE35641E1}"/>
                  </a:ext>
                </a:extLst>
              </p14:cNvPr>
              <p14:cNvContentPartPr/>
              <p14:nvPr/>
            </p14:nvContentPartPr>
            <p14:xfrm>
              <a:off x="8379290" y="4989211"/>
              <a:ext cx="37440" cy="86400"/>
            </p14:xfrm>
          </p:contentPart>
        </mc:Choice>
        <mc:Fallback xmlns="">
          <p:pic>
            <p:nvPicPr>
              <p:cNvPr id="841" name="Freihand 840">
                <a:extLst>
                  <a:ext uri="{FF2B5EF4-FFF2-40B4-BE49-F238E27FC236}">
                    <a16:creationId xmlns:a16="http://schemas.microsoft.com/office/drawing/2014/main" id="{FFE0305D-D169-40EA-9DD0-ED3EE35641E1}"/>
                  </a:ext>
                </a:extLst>
              </p:cNvPr>
              <p:cNvPicPr/>
              <p:nvPr/>
            </p:nvPicPr>
            <p:blipFill>
              <a:blip r:embed="rId1446"/>
              <a:stretch>
                <a:fillRect/>
              </a:stretch>
            </p:blipFill>
            <p:spPr>
              <a:xfrm>
                <a:off x="8374970" y="4984891"/>
                <a:ext cx="46080" cy="950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7">
            <p14:nvContentPartPr>
              <p14:cNvPr id="842" name="Freihand 841">
                <a:extLst>
                  <a:ext uri="{FF2B5EF4-FFF2-40B4-BE49-F238E27FC236}">
                    <a16:creationId xmlns:a16="http://schemas.microsoft.com/office/drawing/2014/main" id="{1046037A-4E1C-427D-B7C0-0827128E0B5C}"/>
                  </a:ext>
                </a:extLst>
              </p14:cNvPr>
              <p14:cNvContentPartPr/>
              <p14:nvPr/>
            </p14:nvContentPartPr>
            <p14:xfrm>
              <a:off x="8382530" y="4895611"/>
              <a:ext cx="98640" cy="232200"/>
            </p14:xfrm>
          </p:contentPart>
        </mc:Choice>
        <mc:Fallback xmlns="">
          <p:pic>
            <p:nvPicPr>
              <p:cNvPr id="842" name="Freihand 841">
                <a:extLst>
                  <a:ext uri="{FF2B5EF4-FFF2-40B4-BE49-F238E27FC236}">
                    <a16:creationId xmlns:a16="http://schemas.microsoft.com/office/drawing/2014/main" id="{1046037A-4E1C-427D-B7C0-0827128E0B5C}"/>
                  </a:ext>
                </a:extLst>
              </p:cNvPr>
              <p:cNvPicPr/>
              <p:nvPr/>
            </p:nvPicPr>
            <p:blipFill>
              <a:blip r:embed="rId1448"/>
              <a:stretch>
                <a:fillRect/>
              </a:stretch>
            </p:blipFill>
            <p:spPr>
              <a:xfrm>
                <a:off x="8378210" y="4891291"/>
                <a:ext cx="107280" cy="240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49">
            <p14:nvContentPartPr>
              <p14:cNvPr id="846" name="Freihand 845">
                <a:extLst>
                  <a:ext uri="{FF2B5EF4-FFF2-40B4-BE49-F238E27FC236}">
                    <a16:creationId xmlns:a16="http://schemas.microsoft.com/office/drawing/2014/main" id="{45158DDC-5112-4082-81CA-2D6E6ED6DE90}"/>
                  </a:ext>
                </a:extLst>
              </p14:cNvPr>
              <p14:cNvContentPartPr/>
              <p14:nvPr/>
            </p14:nvContentPartPr>
            <p14:xfrm>
              <a:off x="7282730" y="5243731"/>
              <a:ext cx="160560" cy="6120"/>
            </p14:xfrm>
          </p:contentPart>
        </mc:Choice>
        <mc:Fallback xmlns="">
          <p:pic>
            <p:nvPicPr>
              <p:cNvPr id="846" name="Freihand 845">
                <a:extLst>
                  <a:ext uri="{FF2B5EF4-FFF2-40B4-BE49-F238E27FC236}">
                    <a16:creationId xmlns:a16="http://schemas.microsoft.com/office/drawing/2014/main" id="{45158DDC-5112-4082-81CA-2D6E6ED6DE90}"/>
                  </a:ext>
                </a:extLst>
              </p:cNvPr>
              <p:cNvPicPr/>
              <p:nvPr/>
            </p:nvPicPr>
            <p:blipFill>
              <a:blip r:embed="rId1450"/>
              <a:stretch>
                <a:fillRect/>
              </a:stretch>
            </p:blipFill>
            <p:spPr>
              <a:xfrm>
                <a:off x="7278410" y="5239411"/>
                <a:ext cx="169200" cy="14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1">
            <p14:nvContentPartPr>
              <p14:cNvPr id="847" name="Freihand 846">
                <a:extLst>
                  <a:ext uri="{FF2B5EF4-FFF2-40B4-BE49-F238E27FC236}">
                    <a16:creationId xmlns:a16="http://schemas.microsoft.com/office/drawing/2014/main" id="{45AAE547-7E21-4F5B-B8F9-D3D00539D069}"/>
                  </a:ext>
                </a:extLst>
              </p14:cNvPr>
              <p14:cNvContentPartPr/>
              <p14:nvPr/>
            </p14:nvContentPartPr>
            <p14:xfrm>
              <a:off x="7267970" y="5286571"/>
              <a:ext cx="196200" cy="14040"/>
            </p14:xfrm>
          </p:contentPart>
        </mc:Choice>
        <mc:Fallback xmlns="">
          <p:pic>
            <p:nvPicPr>
              <p:cNvPr id="847" name="Freihand 846">
                <a:extLst>
                  <a:ext uri="{FF2B5EF4-FFF2-40B4-BE49-F238E27FC236}">
                    <a16:creationId xmlns:a16="http://schemas.microsoft.com/office/drawing/2014/main" id="{45AAE547-7E21-4F5B-B8F9-D3D00539D069}"/>
                  </a:ext>
                </a:extLst>
              </p:cNvPr>
              <p:cNvPicPr/>
              <p:nvPr/>
            </p:nvPicPr>
            <p:blipFill>
              <a:blip r:embed="rId1452"/>
              <a:stretch>
                <a:fillRect/>
              </a:stretch>
            </p:blipFill>
            <p:spPr>
              <a:xfrm>
                <a:off x="7263650" y="5282251"/>
                <a:ext cx="20484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3">
            <p14:nvContentPartPr>
              <p14:cNvPr id="849" name="Freihand 848">
                <a:extLst>
                  <a:ext uri="{FF2B5EF4-FFF2-40B4-BE49-F238E27FC236}">
                    <a16:creationId xmlns:a16="http://schemas.microsoft.com/office/drawing/2014/main" id="{18326C0D-0489-4F62-A65E-D3E36395D2E9}"/>
                  </a:ext>
                </a:extLst>
              </p14:cNvPr>
              <p14:cNvContentPartPr/>
              <p14:nvPr/>
            </p14:nvContentPartPr>
            <p14:xfrm>
              <a:off x="7495490" y="5200531"/>
              <a:ext cx="114480" cy="111600"/>
            </p14:xfrm>
          </p:contentPart>
        </mc:Choice>
        <mc:Fallback xmlns="">
          <p:pic>
            <p:nvPicPr>
              <p:cNvPr id="849" name="Freihand 848">
                <a:extLst>
                  <a:ext uri="{FF2B5EF4-FFF2-40B4-BE49-F238E27FC236}">
                    <a16:creationId xmlns:a16="http://schemas.microsoft.com/office/drawing/2014/main" id="{18326C0D-0489-4F62-A65E-D3E36395D2E9}"/>
                  </a:ext>
                </a:extLst>
              </p:cNvPr>
              <p:cNvPicPr/>
              <p:nvPr/>
            </p:nvPicPr>
            <p:blipFill>
              <a:blip r:embed="rId1454"/>
              <a:stretch>
                <a:fillRect/>
              </a:stretch>
            </p:blipFill>
            <p:spPr>
              <a:xfrm>
                <a:off x="7491170" y="5196211"/>
                <a:ext cx="123120" cy="120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5">
            <p14:nvContentPartPr>
              <p14:cNvPr id="850" name="Freihand 849">
                <a:extLst>
                  <a:ext uri="{FF2B5EF4-FFF2-40B4-BE49-F238E27FC236}">
                    <a16:creationId xmlns:a16="http://schemas.microsoft.com/office/drawing/2014/main" id="{AFDD7DFC-FF2E-4D88-92A3-055DA618EA2E}"/>
                  </a:ext>
                </a:extLst>
              </p14:cNvPr>
              <p14:cNvContentPartPr/>
              <p14:nvPr/>
            </p14:nvContentPartPr>
            <p14:xfrm>
              <a:off x="7636250" y="5230051"/>
              <a:ext cx="82080" cy="75600"/>
            </p14:xfrm>
          </p:contentPart>
        </mc:Choice>
        <mc:Fallback xmlns="">
          <p:pic>
            <p:nvPicPr>
              <p:cNvPr id="850" name="Freihand 849">
                <a:extLst>
                  <a:ext uri="{FF2B5EF4-FFF2-40B4-BE49-F238E27FC236}">
                    <a16:creationId xmlns:a16="http://schemas.microsoft.com/office/drawing/2014/main" id="{AFDD7DFC-FF2E-4D88-92A3-055DA618EA2E}"/>
                  </a:ext>
                </a:extLst>
              </p:cNvPr>
              <p:cNvPicPr/>
              <p:nvPr/>
            </p:nvPicPr>
            <p:blipFill>
              <a:blip r:embed="rId1456"/>
              <a:stretch>
                <a:fillRect/>
              </a:stretch>
            </p:blipFill>
            <p:spPr>
              <a:xfrm>
                <a:off x="7631930" y="5225731"/>
                <a:ext cx="90720" cy="842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7">
            <p14:nvContentPartPr>
              <p14:cNvPr id="851" name="Freihand 850">
                <a:extLst>
                  <a:ext uri="{FF2B5EF4-FFF2-40B4-BE49-F238E27FC236}">
                    <a16:creationId xmlns:a16="http://schemas.microsoft.com/office/drawing/2014/main" id="{FC70CE4F-6CE3-4570-ABF4-507B5ED524E3}"/>
                  </a:ext>
                </a:extLst>
              </p14:cNvPr>
              <p14:cNvContentPartPr/>
              <p14:nvPr/>
            </p14:nvContentPartPr>
            <p14:xfrm>
              <a:off x="7739930" y="5205211"/>
              <a:ext cx="12240" cy="6840"/>
            </p14:xfrm>
          </p:contentPart>
        </mc:Choice>
        <mc:Fallback xmlns="">
          <p:pic>
            <p:nvPicPr>
              <p:cNvPr id="851" name="Freihand 850">
                <a:extLst>
                  <a:ext uri="{FF2B5EF4-FFF2-40B4-BE49-F238E27FC236}">
                    <a16:creationId xmlns:a16="http://schemas.microsoft.com/office/drawing/2014/main" id="{FC70CE4F-6CE3-4570-ABF4-507B5ED524E3}"/>
                  </a:ext>
                </a:extLst>
              </p:cNvPr>
              <p:cNvPicPr/>
              <p:nvPr/>
            </p:nvPicPr>
            <p:blipFill>
              <a:blip r:embed="rId1458"/>
              <a:stretch>
                <a:fillRect/>
              </a:stretch>
            </p:blipFill>
            <p:spPr>
              <a:xfrm>
                <a:off x="7735610" y="5200891"/>
                <a:ext cx="20880" cy="15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59">
            <p14:nvContentPartPr>
              <p14:cNvPr id="852" name="Freihand 851">
                <a:extLst>
                  <a:ext uri="{FF2B5EF4-FFF2-40B4-BE49-F238E27FC236}">
                    <a16:creationId xmlns:a16="http://schemas.microsoft.com/office/drawing/2014/main" id="{BD6D3418-D492-44CF-9DBD-8F87119AD3D2}"/>
                  </a:ext>
                </a:extLst>
              </p14:cNvPr>
              <p14:cNvContentPartPr/>
              <p14:nvPr/>
            </p14:nvContentPartPr>
            <p14:xfrm>
              <a:off x="7596290" y="5168491"/>
              <a:ext cx="110880" cy="135360"/>
            </p14:xfrm>
          </p:contentPart>
        </mc:Choice>
        <mc:Fallback xmlns="">
          <p:pic>
            <p:nvPicPr>
              <p:cNvPr id="852" name="Freihand 851">
                <a:extLst>
                  <a:ext uri="{FF2B5EF4-FFF2-40B4-BE49-F238E27FC236}">
                    <a16:creationId xmlns:a16="http://schemas.microsoft.com/office/drawing/2014/main" id="{BD6D3418-D492-44CF-9DBD-8F87119AD3D2}"/>
                  </a:ext>
                </a:extLst>
              </p:cNvPr>
              <p:cNvPicPr/>
              <p:nvPr/>
            </p:nvPicPr>
            <p:blipFill>
              <a:blip r:embed="rId1460"/>
              <a:stretch>
                <a:fillRect/>
              </a:stretch>
            </p:blipFill>
            <p:spPr>
              <a:xfrm>
                <a:off x="7591970" y="5164171"/>
                <a:ext cx="119520" cy="1440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1">
            <p14:nvContentPartPr>
              <p14:cNvPr id="853" name="Freihand 852">
                <a:extLst>
                  <a:ext uri="{FF2B5EF4-FFF2-40B4-BE49-F238E27FC236}">
                    <a16:creationId xmlns:a16="http://schemas.microsoft.com/office/drawing/2014/main" id="{57B863EB-25FE-4121-B1C5-31B04BFB0986}"/>
                  </a:ext>
                </a:extLst>
              </p14:cNvPr>
              <p14:cNvContentPartPr/>
              <p14:nvPr/>
            </p14:nvContentPartPr>
            <p14:xfrm>
              <a:off x="7670090" y="5238691"/>
              <a:ext cx="36000" cy="97560"/>
            </p14:xfrm>
          </p:contentPart>
        </mc:Choice>
        <mc:Fallback xmlns="">
          <p:pic>
            <p:nvPicPr>
              <p:cNvPr id="853" name="Freihand 852">
                <a:extLst>
                  <a:ext uri="{FF2B5EF4-FFF2-40B4-BE49-F238E27FC236}">
                    <a16:creationId xmlns:a16="http://schemas.microsoft.com/office/drawing/2014/main" id="{57B863EB-25FE-4121-B1C5-31B04BFB0986}"/>
                  </a:ext>
                </a:extLst>
              </p:cNvPr>
              <p:cNvPicPr/>
              <p:nvPr/>
            </p:nvPicPr>
            <p:blipFill>
              <a:blip r:embed="rId1462"/>
              <a:stretch>
                <a:fillRect/>
              </a:stretch>
            </p:blipFill>
            <p:spPr>
              <a:xfrm>
                <a:off x="7665770" y="5234371"/>
                <a:ext cx="44640" cy="106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3">
            <p14:nvContentPartPr>
              <p14:cNvPr id="854" name="Freihand 853">
                <a:extLst>
                  <a:ext uri="{FF2B5EF4-FFF2-40B4-BE49-F238E27FC236}">
                    <a16:creationId xmlns:a16="http://schemas.microsoft.com/office/drawing/2014/main" id="{70374751-AF0F-4300-8F0C-EDB54829EF99}"/>
                  </a:ext>
                </a:extLst>
              </p14:cNvPr>
              <p14:cNvContentPartPr/>
              <p14:nvPr/>
            </p14:nvContentPartPr>
            <p14:xfrm>
              <a:off x="7729850" y="5216011"/>
              <a:ext cx="77040" cy="92160"/>
            </p14:xfrm>
          </p:contentPart>
        </mc:Choice>
        <mc:Fallback xmlns="">
          <p:pic>
            <p:nvPicPr>
              <p:cNvPr id="854" name="Freihand 853">
                <a:extLst>
                  <a:ext uri="{FF2B5EF4-FFF2-40B4-BE49-F238E27FC236}">
                    <a16:creationId xmlns:a16="http://schemas.microsoft.com/office/drawing/2014/main" id="{70374751-AF0F-4300-8F0C-EDB54829EF99}"/>
                  </a:ext>
                </a:extLst>
              </p:cNvPr>
              <p:cNvPicPr/>
              <p:nvPr/>
            </p:nvPicPr>
            <p:blipFill>
              <a:blip r:embed="rId1464"/>
              <a:stretch>
                <a:fillRect/>
              </a:stretch>
            </p:blipFill>
            <p:spPr>
              <a:xfrm>
                <a:off x="7725530" y="5211691"/>
                <a:ext cx="85680" cy="1008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5">
            <p14:nvContentPartPr>
              <p14:cNvPr id="855" name="Freihand 854">
                <a:extLst>
                  <a:ext uri="{FF2B5EF4-FFF2-40B4-BE49-F238E27FC236}">
                    <a16:creationId xmlns:a16="http://schemas.microsoft.com/office/drawing/2014/main" id="{E3D2F038-CB4B-4D77-A3BF-5F8E6AE04329}"/>
                  </a:ext>
                </a:extLst>
              </p14:cNvPr>
              <p14:cNvContentPartPr/>
              <p14:nvPr/>
            </p14:nvContentPartPr>
            <p14:xfrm>
              <a:off x="7832810" y="5264611"/>
              <a:ext cx="10080" cy="79560"/>
            </p14:xfrm>
          </p:contentPart>
        </mc:Choice>
        <mc:Fallback xmlns="">
          <p:pic>
            <p:nvPicPr>
              <p:cNvPr id="855" name="Freihand 854">
                <a:extLst>
                  <a:ext uri="{FF2B5EF4-FFF2-40B4-BE49-F238E27FC236}">
                    <a16:creationId xmlns:a16="http://schemas.microsoft.com/office/drawing/2014/main" id="{E3D2F038-CB4B-4D77-A3BF-5F8E6AE04329}"/>
                  </a:ext>
                </a:extLst>
              </p:cNvPr>
              <p:cNvPicPr/>
              <p:nvPr/>
            </p:nvPicPr>
            <p:blipFill>
              <a:blip r:embed="rId1466"/>
              <a:stretch>
                <a:fillRect/>
              </a:stretch>
            </p:blipFill>
            <p:spPr>
              <a:xfrm>
                <a:off x="7828490" y="5260291"/>
                <a:ext cx="18720" cy="88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7">
            <p14:nvContentPartPr>
              <p14:cNvPr id="856" name="Freihand 855">
                <a:extLst>
                  <a:ext uri="{FF2B5EF4-FFF2-40B4-BE49-F238E27FC236}">
                    <a16:creationId xmlns:a16="http://schemas.microsoft.com/office/drawing/2014/main" id="{89D990C3-B9A2-44A0-8EFA-C5814B0D3C6D}"/>
                  </a:ext>
                </a:extLst>
              </p14:cNvPr>
              <p14:cNvContentPartPr/>
              <p14:nvPr/>
            </p14:nvContentPartPr>
            <p14:xfrm>
              <a:off x="7891850" y="5212411"/>
              <a:ext cx="11520" cy="96480"/>
            </p14:xfrm>
          </p:contentPart>
        </mc:Choice>
        <mc:Fallback xmlns="">
          <p:pic>
            <p:nvPicPr>
              <p:cNvPr id="856" name="Freihand 855">
                <a:extLst>
                  <a:ext uri="{FF2B5EF4-FFF2-40B4-BE49-F238E27FC236}">
                    <a16:creationId xmlns:a16="http://schemas.microsoft.com/office/drawing/2014/main" id="{89D990C3-B9A2-44A0-8EFA-C5814B0D3C6D}"/>
                  </a:ext>
                </a:extLst>
              </p:cNvPr>
              <p:cNvPicPr/>
              <p:nvPr/>
            </p:nvPicPr>
            <p:blipFill>
              <a:blip r:embed="rId1468"/>
              <a:stretch>
                <a:fillRect/>
              </a:stretch>
            </p:blipFill>
            <p:spPr>
              <a:xfrm>
                <a:off x="7887530" y="5208091"/>
                <a:ext cx="20160" cy="1051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69">
            <p14:nvContentPartPr>
              <p14:cNvPr id="857" name="Freihand 856">
                <a:extLst>
                  <a:ext uri="{FF2B5EF4-FFF2-40B4-BE49-F238E27FC236}">
                    <a16:creationId xmlns:a16="http://schemas.microsoft.com/office/drawing/2014/main" id="{15FC3A36-90EC-477D-A5EA-FD427929D06A}"/>
                  </a:ext>
                </a:extLst>
              </p14:cNvPr>
              <p14:cNvContentPartPr/>
              <p14:nvPr/>
            </p14:nvContentPartPr>
            <p14:xfrm>
              <a:off x="7948370" y="5189731"/>
              <a:ext cx="73800" cy="107640"/>
            </p14:xfrm>
          </p:contentPart>
        </mc:Choice>
        <mc:Fallback xmlns="">
          <p:pic>
            <p:nvPicPr>
              <p:cNvPr id="857" name="Freihand 856">
                <a:extLst>
                  <a:ext uri="{FF2B5EF4-FFF2-40B4-BE49-F238E27FC236}">
                    <a16:creationId xmlns:a16="http://schemas.microsoft.com/office/drawing/2014/main" id="{15FC3A36-90EC-477D-A5EA-FD427929D06A}"/>
                  </a:ext>
                </a:extLst>
              </p:cNvPr>
              <p:cNvPicPr/>
              <p:nvPr/>
            </p:nvPicPr>
            <p:blipFill>
              <a:blip r:embed="rId1470"/>
              <a:stretch>
                <a:fillRect/>
              </a:stretch>
            </p:blipFill>
            <p:spPr>
              <a:xfrm>
                <a:off x="7944050" y="5185411"/>
                <a:ext cx="82440" cy="1162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1">
            <p14:nvContentPartPr>
              <p14:cNvPr id="858" name="Freihand 857">
                <a:extLst>
                  <a:ext uri="{FF2B5EF4-FFF2-40B4-BE49-F238E27FC236}">
                    <a16:creationId xmlns:a16="http://schemas.microsoft.com/office/drawing/2014/main" id="{C92269DA-9871-4F97-9988-ACDC3F13A24A}"/>
                  </a:ext>
                </a:extLst>
              </p14:cNvPr>
              <p14:cNvContentPartPr/>
              <p14:nvPr/>
            </p14:nvContentPartPr>
            <p14:xfrm>
              <a:off x="8064290" y="5238331"/>
              <a:ext cx="126360" cy="14040"/>
            </p14:xfrm>
          </p:contentPart>
        </mc:Choice>
        <mc:Fallback xmlns="">
          <p:pic>
            <p:nvPicPr>
              <p:cNvPr id="858" name="Freihand 857">
                <a:extLst>
                  <a:ext uri="{FF2B5EF4-FFF2-40B4-BE49-F238E27FC236}">
                    <a16:creationId xmlns:a16="http://schemas.microsoft.com/office/drawing/2014/main" id="{C92269DA-9871-4F97-9988-ACDC3F13A24A}"/>
                  </a:ext>
                </a:extLst>
              </p:cNvPr>
              <p:cNvPicPr/>
              <p:nvPr/>
            </p:nvPicPr>
            <p:blipFill>
              <a:blip r:embed="rId1472"/>
              <a:stretch>
                <a:fillRect/>
              </a:stretch>
            </p:blipFill>
            <p:spPr>
              <a:xfrm>
                <a:off x="8059970" y="5234011"/>
                <a:ext cx="135000" cy="22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3">
            <p14:nvContentPartPr>
              <p14:cNvPr id="859" name="Freihand 858">
                <a:extLst>
                  <a:ext uri="{FF2B5EF4-FFF2-40B4-BE49-F238E27FC236}">
                    <a16:creationId xmlns:a16="http://schemas.microsoft.com/office/drawing/2014/main" id="{985C01D4-FC5F-4CEE-AE67-6C8C845CC459}"/>
                  </a:ext>
                </a:extLst>
              </p14:cNvPr>
              <p14:cNvContentPartPr/>
              <p14:nvPr/>
            </p14:nvContentPartPr>
            <p14:xfrm>
              <a:off x="8053850" y="5258491"/>
              <a:ext cx="129960" cy="25560"/>
            </p14:xfrm>
          </p:contentPart>
        </mc:Choice>
        <mc:Fallback xmlns="">
          <p:pic>
            <p:nvPicPr>
              <p:cNvPr id="859" name="Freihand 858">
                <a:extLst>
                  <a:ext uri="{FF2B5EF4-FFF2-40B4-BE49-F238E27FC236}">
                    <a16:creationId xmlns:a16="http://schemas.microsoft.com/office/drawing/2014/main" id="{985C01D4-FC5F-4CEE-AE67-6C8C845CC459}"/>
                  </a:ext>
                </a:extLst>
              </p:cNvPr>
              <p:cNvPicPr/>
              <p:nvPr/>
            </p:nvPicPr>
            <p:blipFill>
              <a:blip r:embed="rId1474"/>
              <a:stretch>
                <a:fillRect/>
              </a:stretch>
            </p:blipFill>
            <p:spPr>
              <a:xfrm>
                <a:off x="8049530" y="5254171"/>
                <a:ext cx="138600" cy="34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5">
            <p14:nvContentPartPr>
              <p14:cNvPr id="860" name="Freihand 859">
                <a:extLst>
                  <a:ext uri="{FF2B5EF4-FFF2-40B4-BE49-F238E27FC236}">
                    <a16:creationId xmlns:a16="http://schemas.microsoft.com/office/drawing/2014/main" id="{860D8CAC-B790-4F82-A170-60CA57B9C971}"/>
                  </a:ext>
                </a:extLst>
              </p14:cNvPr>
              <p14:cNvContentPartPr/>
              <p14:nvPr/>
            </p14:nvContentPartPr>
            <p14:xfrm>
              <a:off x="8080490" y="5179291"/>
              <a:ext cx="96840" cy="159840"/>
            </p14:xfrm>
          </p:contentPart>
        </mc:Choice>
        <mc:Fallback xmlns="">
          <p:pic>
            <p:nvPicPr>
              <p:cNvPr id="860" name="Freihand 859">
                <a:extLst>
                  <a:ext uri="{FF2B5EF4-FFF2-40B4-BE49-F238E27FC236}">
                    <a16:creationId xmlns:a16="http://schemas.microsoft.com/office/drawing/2014/main" id="{860D8CAC-B790-4F82-A170-60CA57B9C971}"/>
                  </a:ext>
                </a:extLst>
              </p:cNvPr>
              <p:cNvPicPr/>
              <p:nvPr/>
            </p:nvPicPr>
            <p:blipFill>
              <a:blip r:embed="rId1476"/>
              <a:stretch>
                <a:fillRect/>
              </a:stretch>
            </p:blipFill>
            <p:spPr>
              <a:xfrm>
                <a:off x="8076170" y="5174971"/>
                <a:ext cx="105480" cy="1684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7">
            <p14:nvContentPartPr>
              <p14:cNvPr id="862" name="Freihand 861">
                <a:extLst>
                  <a:ext uri="{FF2B5EF4-FFF2-40B4-BE49-F238E27FC236}">
                    <a16:creationId xmlns:a16="http://schemas.microsoft.com/office/drawing/2014/main" id="{7C1F6FEA-84A8-4494-8AAB-B1C4E6B539D4}"/>
                  </a:ext>
                </a:extLst>
              </p14:cNvPr>
              <p14:cNvContentPartPr/>
              <p14:nvPr/>
            </p14:nvContentPartPr>
            <p14:xfrm>
              <a:off x="8188850" y="5153011"/>
              <a:ext cx="153000" cy="126720"/>
            </p14:xfrm>
          </p:contentPart>
        </mc:Choice>
        <mc:Fallback xmlns="">
          <p:pic>
            <p:nvPicPr>
              <p:cNvPr id="862" name="Freihand 861">
                <a:extLst>
                  <a:ext uri="{FF2B5EF4-FFF2-40B4-BE49-F238E27FC236}">
                    <a16:creationId xmlns:a16="http://schemas.microsoft.com/office/drawing/2014/main" id="{7C1F6FEA-84A8-4494-8AAB-B1C4E6B539D4}"/>
                  </a:ext>
                </a:extLst>
              </p:cNvPr>
              <p:cNvPicPr/>
              <p:nvPr/>
            </p:nvPicPr>
            <p:blipFill>
              <a:blip r:embed="rId1478"/>
              <a:stretch>
                <a:fillRect/>
              </a:stretch>
            </p:blipFill>
            <p:spPr>
              <a:xfrm>
                <a:off x="8184530" y="5148691"/>
                <a:ext cx="161640" cy="1353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79">
            <p14:nvContentPartPr>
              <p14:cNvPr id="863" name="Freihand 862">
                <a:extLst>
                  <a:ext uri="{FF2B5EF4-FFF2-40B4-BE49-F238E27FC236}">
                    <a16:creationId xmlns:a16="http://schemas.microsoft.com/office/drawing/2014/main" id="{F3C4A9B9-A820-4C80-B804-282FF9F3EB71}"/>
                  </a:ext>
                </a:extLst>
              </p14:cNvPr>
              <p14:cNvContentPartPr/>
              <p14:nvPr/>
            </p14:nvContentPartPr>
            <p14:xfrm>
              <a:off x="8335730" y="5147971"/>
              <a:ext cx="72000" cy="128520"/>
            </p14:xfrm>
          </p:contentPart>
        </mc:Choice>
        <mc:Fallback xmlns="">
          <p:pic>
            <p:nvPicPr>
              <p:cNvPr id="863" name="Freihand 862">
                <a:extLst>
                  <a:ext uri="{FF2B5EF4-FFF2-40B4-BE49-F238E27FC236}">
                    <a16:creationId xmlns:a16="http://schemas.microsoft.com/office/drawing/2014/main" id="{F3C4A9B9-A820-4C80-B804-282FF9F3EB71}"/>
                  </a:ext>
                </a:extLst>
              </p:cNvPr>
              <p:cNvPicPr/>
              <p:nvPr/>
            </p:nvPicPr>
            <p:blipFill>
              <a:blip r:embed="rId1480"/>
              <a:stretch>
                <a:fillRect/>
              </a:stretch>
            </p:blipFill>
            <p:spPr>
              <a:xfrm>
                <a:off x="8331410" y="5143651"/>
                <a:ext cx="80640" cy="1371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1">
            <p14:nvContentPartPr>
              <p14:cNvPr id="864" name="Freihand 863">
                <a:extLst>
                  <a:ext uri="{FF2B5EF4-FFF2-40B4-BE49-F238E27FC236}">
                    <a16:creationId xmlns:a16="http://schemas.microsoft.com/office/drawing/2014/main" id="{3A29F199-BFCF-493A-8B77-F5E778A70329}"/>
                  </a:ext>
                </a:extLst>
              </p14:cNvPr>
              <p14:cNvContentPartPr/>
              <p14:nvPr/>
            </p14:nvContentPartPr>
            <p14:xfrm>
              <a:off x="8398010" y="5155891"/>
              <a:ext cx="76680" cy="100080"/>
            </p14:xfrm>
          </p:contentPart>
        </mc:Choice>
        <mc:Fallback xmlns="">
          <p:pic>
            <p:nvPicPr>
              <p:cNvPr id="864" name="Freihand 863">
                <a:extLst>
                  <a:ext uri="{FF2B5EF4-FFF2-40B4-BE49-F238E27FC236}">
                    <a16:creationId xmlns:a16="http://schemas.microsoft.com/office/drawing/2014/main" id="{3A29F199-BFCF-493A-8B77-F5E778A70329}"/>
                  </a:ext>
                </a:extLst>
              </p:cNvPr>
              <p:cNvPicPr/>
              <p:nvPr/>
            </p:nvPicPr>
            <p:blipFill>
              <a:blip r:embed="rId1482"/>
              <a:stretch>
                <a:fillRect/>
              </a:stretch>
            </p:blipFill>
            <p:spPr>
              <a:xfrm>
                <a:off x="8393690" y="5151571"/>
                <a:ext cx="85320" cy="1087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3">
            <p14:nvContentPartPr>
              <p14:cNvPr id="865" name="Freihand 864">
                <a:extLst>
                  <a:ext uri="{FF2B5EF4-FFF2-40B4-BE49-F238E27FC236}">
                    <a16:creationId xmlns:a16="http://schemas.microsoft.com/office/drawing/2014/main" id="{B9868979-D311-4399-B7CD-84BF974E8A63}"/>
                  </a:ext>
                </a:extLst>
              </p14:cNvPr>
              <p14:cNvContentPartPr/>
              <p14:nvPr/>
            </p14:nvContentPartPr>
            <p14:xfrm>
              <a:off x="8458490" y="5239411"/>
              <a:ext cx="24840" cy="82800"/>
            </p14:xfrm>
          </p:contentPart>
        </mc:Choice>
        <mc:Fallback xmlns="">
          <p:pic>
            <p:nvPicPr>
              <p:cNvPr id="865" name="Freihand 864">
                <a:extLst>
                  <a:ext uri="{FF2B5EF4-FFF2-40B4-BE49-F238E27FC236}">
                    <a16:creationId xmlns:a16="http://schemas.microsoft.com/office/drawing/2014/main" id="{B9868979-D311-4399-B7CD-84BF974E8A63}"/>
                  </a:ext>
                </a:extLst>
              </p:cNvPr>
              <p:cNvPicPr/>
              <p:nvPr/>
            </p:nvPicPr>
            <p:blipFill>
              <a:blip r:embed="rId1484"/>
              <a:stretch>
                <a:fillRect/>
              </a:stretch>
            </p:blipFill>
            <p:spPr>
              <a:xfrm>
                <a:off x="8454170" y="5235091"/>
                <a:ext cx="33480" cy="914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5">
            <p14:nvContentPartPr>
              <p14:cNvPr id="866" name="Freihand 865">
                <a:extLst>
                  <a:ext uri="{FF2B5EF4-FFF2-40B4-BE49-F238E27FC236}">
                    <a16:creationId xmlns:a16="http://schemas.microsoft.com/office/drawing/2014/main" id="{B6FE4908-E1FB-4492-88E4-0DE07A19BFF7}"/>
                  </a:ext>
                </a:extLst>
              </p14:cNvPr>
              <p14:cNvContentPartPr/>
              <p14:nvPr/>
            </p14:nvContentPartPr>
            <p14:xfrm>
              <a:off x="8497370" y="5146171"/>
              <a:ext cx="93600" cy="88920"/>
            </p14:xfrm>
          </p:contentPart>
        </mc:Choice>
        <mc:Fallback xmlns="">
          <p:pic>
            <p:nvPicPr>
              <p:cNvPr id="866" name="Freihand 865">
                <a:extLst>
                  <a:ext uri="{FF2B5EF4-FFF2-40B4-BE49-F238E27FC236}">
                    <a16:creationId xmlns:a16="http://schemas.microsoft.com/office/drawing/2014/main" id="{B6FE4908-E1FB-4492-88E4-0DE07A19BFF7}"/>
                  </a:ext>
                </a:extLst>
              </p:cNvPr>
              <p:cNvPicPr/>
              <p:nvPr/>
            </p:nvPicPr>
            <p:blipFill>
              <a:blip r:embed="rId1486"/>
              <a:stretch>
                <a:fillRect/>
              </a:stretch>
            </p:blipFill>
            <p:spPr>
              <a:xfrm>
                <a:off x="8493050" y="5141851"/>
                <a:ext cx="102240" cy="97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7">
            <p14:nvContentPartPr>
              <p14:cNvPr id="867" name="Freihand 866">
                <a:extLst>
                  <a:ext uri="{FF2B5EF4-FFF2-40B4-BE49-F238E27FC236}">
                    <a16:creationId xmlns:a16="http://schemas.microsoft.com/office/drawing/2014/main" id="{060F97FD-3F96-4481-8BB7-794641610214}"/>
                  </a:ext>
                </a:extLst>
              </p14:cNvPr>
              <p14:cNvContentPartPr/>
              <p14:nvPr/>
            </p14:nvContentPartPr>
            <p14:xfrm>
              <a:off x="8585570" y="5138611"/>
              <a:ext cx="53640" cy="74880"/>
            </p14:xfrm>
          </p:contentPart>
        </mc:Choice>
        <mc:Fallback xmlns="">
          <p:pic>
            <p:nvPicPr>
              <p:cNvPr id="867" name="Freihand 866">
                <a:extLst>
                  <a:ext uri="{FF2B5EF4-FFF2-40B4-BE49-F238E27FC236}">
                    <a16:creationId xmlns:a16="http://schemas.microsoft.com/office/drawing/2014/main" id="{060F97FD-3F96-4481-8BB7-794641610214}"/>
                  </a:ext>
                </a:extLst>
              </p:cNvPr>
              <p:cNvPicPr/>
              <p:nvPr/>
            </p:nvPicPr>
            <p:blipFill>
              <a:blip r:embed="rId1488"/>
              <a:stretch>
                <a:fillRect/>
              </a:stretch>
            </p:blipFill>
            <p:spPr>
              <a:xfrm>
                <a:off x="8581250" y="5134291"/>
                <a:ext cx="62280" cy="8352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89">
            <p14:nvContentPartPr>
              <p14:cNvPr id="868" name="Freihand 867">
                <a:extLst>
                  <a:ext uri="{FF2B5EF4-FFF2-40B4-BE49-F238E27FC236}">
                    <a16:creationId xmlns:a16="http://schemas.microsoft.com/office/drawing/2014/main" id="{5E532B0D-D91A-491F-B14F-C7A1BAB18870}"/>
                  </a:ext>
                </a:extLst>
              </p14:cNvPr>
              <p14:cNvContentPartPr/>
              <p14:nvPr/>
            </p14:nvContentPartPr>
            <p14:xfrm>
              <a:off x="8620130" y="5171371"/>
              <a:ext cx="24840" cy="91440"/>
            </p14:xfrm>
          </p:contentPart>
        </mc:Choice>
        <mc:Fallback xmlns="">
          <p:pic>
            <p:nvPicPr>
              <p:cNvPr id="868" name="Freihand 867">
                <a:extLst>
                  <a:ext uri="{FF2B5EF4-FFF2-40B4-BE49-F238E27FC236}">
                    <a16:creationId xmlns:a16="http://schemas.microsoft.com/office/drawing/2014/main" id="{5E532B0D-D91A-491F-B14F-C7A1BAB18870}"/>
                  </a:ext>
                </a:extLst>
              </p:cNvPr>
              <p:cNvPicPr/>
              <p:nvPr/>
            </p:nvPicPr>
            <p:blipFill>
              <a:blip r:embed="rId1490"/>
              <a:stretch>
                <a:fillRect/>
              </a:stretch>
            </p:blipFill>
            <p:spPr>
              <a:xfrm>
                <a:off x="8615810" y="5167051"/>
                <a:ext cx="33480" cy="1000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1">
            <p14:nvContentPartPr>
              <p14:cNvPr id="885" name="Freihand 884">
                <a:extLst>
                  <a:ext uri="{FF2B5EF4-FFF2-40B4-BE49-F238E27FC236}">
                    <a16:creationId xmlns:a16="http://schemas.microsoft.com/office/drawing/2014/main" id="{1E92E577-6C08-4F85-A253-1F2AC67301D9}"/>
                  </a:ext>
                </a:extLst>
              </p14:cNvPr>
              <p14:cNvContentPartPr/>
              <p14:nvPr/>
            </p14:nvContentPartPr>
            <p14:xfrm>
              <a:off x="7659650" y="5354611"/>
              <a:ext cx="90000" cy="88200"/>
            </p14:xfrm>
          </p:contentPart>
        </mc:Choice>
        <mc:Fallback xmlns="">
          <p:pic>
            <p:nvPicPr>
              <p:cNvPr id="885" name="Freihand 884">
                <a:extLst>
                  <a:ext uri="{FF2B5EF4-FFF2-40B4-BE49-F238E27FC236}">
                    <a16:creationId xmlns:a16="http://schemas.microsoft.com/office/drawing/2014/main" id="{1E92E577-6C08-4F85-A253-1F2AC67301D9}"/>
                  </a:ext>
                </a:extLst>
              </p:cNvPr>
              <p:cNvPicPr/>
              <p:nvPr/>
            </p:nvPicPr>
            <p:blipFill>
              <a:blip r:embed="rId1492"/>
              <a:stretch>
                <a:fillRect/>
              </a:stretch>
            </p:blipFill>
            <p:spPr>
              <a:xfrm>
                <a:off x="7655330" y="5350291"/>
                <a:ext cx="98640" cy="96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3">
            <p14:nvContentPartPr>
              <p14:cNvPr id="931" name="Freihand 930">
                <a:extLst>
                  <a:ext uri="{FF2B5EF4-FFF2-40B4-BE49-F238E27FC236}">
                    <a16:creationId xmlns:a16="http://schemas.microsoft.com/office/drawing/2014/main" id="{813D3DF9-5D9D-47CD-8D97-3D31070D8AEC}"/>
                  </a:ext>
                </a:extLst>
              </p14:cNvPr>
              <p14:cNvContentPartPr/>
              <p14:nvPr/>
            </p14:nvContentPartPr>
            <p14:xfrm>
              <a:off x="6758210" y="6119251"/>
              <a:ext cx="91800" cy="214560"/>
            </p14:xfrm>
          </p:contentPart>
        </mc:Choice>
        <mc:Fallback xmlns="">
          <p:pic>
            <p:nvPicPr>
              <p:cNvPr id="931" name="Freihand 930">
                <a:extLst>
                  <a:ext uri="{FF2B5EF4-FFF2-40B4-BE49-F238E27FC236}">
                    <a16:creationId xmlns:a16="http://schemas.microsoft.com/office/drawing/2014/main" id="{813D3DF9-5D9D-47CD-8D97-3D31070D8AEC}"/>
                  </a:ext>
                </a:extLst>
              </p:cNvPr>
              <p:cNvPicPr/>
              <p:nvPr/>
            </p:nvPicPr>
            <p:blipFill>
              <a:blip r:embed="rId1494"/>
              <a:stretch>
                <a:fillRect/>
              </a:stretch>
            </p:blipFill>
            <p:spPr>
              <a:xfrm>
                <a:off x="6753890" y="6114931"/>
                <a:ext cx="100440" cy="2232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5">
            <p14:nvContentPartPr>
              <p14:cNvPr id="942" name="Freihand 941">
                <a:extLst>
                  <a:ext uri="{FF2B5EF4-FFF2-40B4-BE49-F238E27FC236}">
                    <a16:creationId xmlns:a16="http://schemas.microsoft.com/office/drawing/2014/main" id="{236556F8-D464-4068-BCFD-2BC4AE211BDF}"/>
                  </a:ext>
                </a:extLst>
              </p14:cNvPr>
              <p14:cNvContentPartPr/>
              <p14:nvPr/>
            </p14:nvContentPartPr>
            <p14:xfrm>
              <a:off x="5461490" y="2688091"/>
              <a:ext cx="804240" cy="106200"/>
            </p14:xfrm>
          </p:contentPart>
        </mc:Choice>
        <mc:Fallback xmlns="">
          <p:pic>
            <p:nvPicPr>
              <p:cNvPr id="942" name="Freihand 941">
                <a:extLst>
                  <a:ext uri="{FF2B5EF4-FFF2-40B4-BE49-F238E27FC236}">
                    <a16:creationId xmlns:a16="http://schemas.microsoft.com/office/drawing/2014/main" id="{236556F8-D464-4068-BCFD-2BC4AE211BDF}"/>
                  </a:ext>
                </a:extLst>
              </p:cNvPr>
              <p:cNvPicPr/>
              <p:nvPr/>
            </p:nvPicPr>
            <p:blipFill>
              <a:blip r:embed="rId1496"/>
              <a:stretch>
                <a:fillRect/>
              </a:stretch>
            </p:blipFill>
            <p:spPr>
              <a:xfrm>
                <a:off x="5457170" y="2683771"/>
                <a:ext cx="812880" cy="11484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7">
            <p14:nvContentPartPr>
              <p14:cNvPr id="966" name="Freihand 965">
                <a:extLst>
                  <a:ext uri="{FF2B5EF4-FFF2-40B4-BE49-F238E27FC236}">
                    <a16:creationId xmlns:a16="http://schemas.microsoft.com/office/drawing/2014/main" id="{889ACB37-15AA-42AF-B968-4E0AD778BAB5}"/>
                  </a:ext>
                </a:extLst>
              </p14:cNvPr>
              <p14:cNvContentPartPr/>
              <p14:nvPr/>
            </p14:nvContentPartPr>
            <p14:xfrm>
              <a:off x="5400650" y="2392171"/>
              <a:ext cx="626400" cy="48960"/>
            </p14:xfrm>
          </p:contentPart>
        </mc:Choice>
        <mc:Fallback xmlns="">
          <p:pic>
            <p:nvPicPr>
              <p:cNvPr id="966" name="Freihand 965">
                <a:extLst>
                  <a:ext uri="{FF2B5EF4-FFF2-40B4-BE49-F238E27FC236}">
                    <a16:creationId xmlns:a16="http://schemas.microsoft.com/office/drawing/2014/main" id="{889ACB37-15AA-42AF-B968-4E0AD778BAB5}"/>
                  </a:ext>
                </a:extLst>
              </p:cNvPr>
              <p:cNvPicPr/>
              <p:nvPr/>
            </p:nvPicPr>
            <p:blipFill>
              <a:blip r:embed="rId1498"/>
              <a:stretch>
                <a:fillRect/>
              </a:stretch>
            </p:blipFill>
            <p:spPr>
              <a:xfrm>
                <a:off x="5396330" y="2387851"/>
                <a:ext cx="635040" cy="57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499">
            <p14:nvContentPartPr>
              <p14:cNvPr id="1005" name="Freihand 1004">
                <a:extLst>
                  <a:ext uri="{FF2B5EF4-FFF2-40B4-BE49-F238E27FC236}">
                    <a16:creationId xmlns:a16="http://schemas.microsoft.com/office/drawing/2014/main" id="{CEB6478B-D5A8-4541-8D1D-5562979D5034}"/>
                  </a:ext>
                </a:extLst>
              </p14:cNvPr>
              <p14:cNvContentPartPr/>
              <p14:nvPr/>
            </p14:nvContentPartPr>
            <p14:xfrm>
              <a:off x="4910690" y="5185051"/>
              <a:ext cx="579600" cy="511920"/>
            </p14:xfrm>
          </p:contentPart>
        </mc:Choice>
        <mc:Fallback xmlns="">
          <p:pic>
            <p:nvPicPr>
              <p:cNvPr id="1005" name="Freihand 1004">
                <a:extLst>
                  <a:ext uri="{FF2B5EF4-FFF2-40B4-BE49-F238E27FC236}">
                    <a16:creationId xmlns:a16="http://schemas.microsoft.com/office/drawing/2014/main" id="{CEB6478B-D5A8-4541-8D1D-5562979D5034}"/>
                  </a:ext>
                </a:extLst>
              </p:cNvPr>
              <p:cNvPicPr/>
              <p:nvPr/>
            </p:nvPicPr>
            <p:blipFill>
              <a:blip r:embed="rId1500"/>
              <a:stretch>
                <a:fillRect/>
              </a:stretch>
            </p:blipFill>
            <p:spPr>
              <a:xfrm>
                <a:off x="4906370" y="5180731"/>
                <a:ext cx="588240" cy="5205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01">
            <p14:nvContentPartPr>
              <p14:cNvPr id="1006" name="Freihand 1005">
                <a:extLst>
                  <a:ext uri="{FF2B5EF4-FFF2-40B4-BE49-F238E27FC236}">
                    <a16:creationId xmlns:a16="http://schemas.microsoft.com/office/drawing/2014/main" id="{CA6A0857-AB34-4324-873D-D6CD7A93B0F2}"/>
                  </a:ext>
                </a:extLst>
              </p14:cNvPr>
              <p14:cNvContentPartPr/>
              <p14:nvPr/>
            </p14:nvContentPartPr>
            <p14:xfrm>
              <a:off x="8175170" y="2187331"/>
              <a:ext cx="818640" cy="317880"/>
            </p14:xfrm>
          </p:contentPart>
        </mc:Choice>
        <mc:Fallback xmlns="">
          <p:pic>
            <p:nvPicPr>
              <p:cNvPr id="1006" name="Freihand 1005">
                <a:extLst>
                  <a:ext uri="{FF2B5EF4-FFF2-40B4-BE49-F238E27FC236}">
                    <a16:creationId xmlns:a16="http://schemas.microsoft.com/office/drawing/2014/main" id="{CA6A0857-AB34-4324-873D-D6CD7A93B0F2}"/>
                  </a:ext>
                </a:extLst>
              </p:cNvPr>
              <p:cNvPicPr/>
              <p:nvPr/>
            </p:nvPicPr>
            <p:blipFill>
              <a:blip r:embed="rId1502"/>
              <a:stretch>
                <a:fillRect/>
              </a:stretch>
            </p:blipFill>
            <p:spPr>
              <a:xfrm>
                <a:off x="8170850" y="2183011"/>
                <a:ext cx="827280" cy="326520"/>
              </a:xfrm>
              <a:prstGeom prst="rect">
                <a:avLst/>
              </a:prstGeom>
            </p:spPr>
          </p:pic>
        </mc:Fallback>
      </mc:AlternateContent>
      <p:grpSp>
        <p:nvGrpSpPr>
          <p:cNvPr id="1056" name="Gruppieren 1055">
            <a:extLst>
              <a:ext uri="{FF2B5EF4-FFF2-40B4-BE49-F238E27FC236}">
                <a16:creationId xmlns:a16="http://schemas.microsoft.com/office/drawing/2014/main" id="{F3487E6E-D627-4336-9742-D075A6884A79}"/>
              </a:ext>
            </a:extLst>
          </p:cNvPr>
          <p:cNvGrpSpPr/>
          <p:nvPr/>
        </p:nvGrpSpPr>
        <p:grpSpPr>
          <a:xfrm>
            <a:off x="6679010" y="5453611"/>
            <a:ext cx="1967400" cy="1333440"/>
            <a:chOff x="6679010" y="5453611"/>
            <a:chExt cx="1967400" cy="1333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503">
              <p14:nvContentPartPr>
                <p14:cNvPr id="872" name="Freihand 871">
                  <a:extLst>
                    <a:ext uri="{FF2B5EF4-FFF2-40B4-BE49-F238E27FC236}">
                      <a16:creationId xmlns:a16="http://schemas.microsoft.com/office/drawing/2014/main" id="{5BA584E8-A7FD-4AE5-AF65-EECE60E4314F}"/>
                    </a:ext>
                  </a:extLst>
                </p14:cNvPr>
                <p14:cNvContentPartPr/>
                <p14:nvPr/>
              </p14:nvContentPartPr>
              <p14:xfrm>
                <a:off x="6910490" y="5491771"/>
                <a:ext cx="101880" cy="107280"/>
              </p14:xfrm>
            </p:contentPart>
          </mc:Choice>
          <mc:Fallback xmlns="">
            <p:pic>
              <p:nvPicPr>
                <p:cNvPr id="872" name="Freihand 871">
                  <a:extLst>
                    <a:ext uri="{FF2B5EF4-FFF2-40B4-BE49-F238E27FC236}">
                      <a16:creationId xmlns:a16="http://schemas.microsoft.com/office/drawing/2014/main" id="{5BA584E8-A7FD-4AE5-AF65-EECE60E4314F}"/>
                    </a:ext>
                  </a:extLst>
                </p:cNvPr>
                <p:cNvPicPr/>
                <p:nvPr/>
              </p:nvPicPr>
              <p:blipFill>
                <a:blip r:embed="rId1504"/>
                <a:stretch>
                  <a:fillRect/>
                </a:stretch>
              </p:blipFill>
              <p:spPr>
                <a:xfrm>
                  <a:off x="6906170" y="5487451"/>
                  <a:ext cx="11052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5">
              <p14:nvContentPartPr>
                <p14:cNvPr id="873" name="Freihand 872">
                  <a:extLst>
                    <a:ext uri="{FF2B5EF4-FFF2-40B4-BE49-F238E27FC236}">
                      <a16:creationId xmlns:a16="http://schemas.microsoft.com/office/drawing/2014/main" id="{9467BD25-BEEF-4C96-BB76-A89BCC24EEF0}"/>
                    </a:ext>
                  </a:extLst>
                </p14:cNvPr>
                <p14:cNvContentPartPr/>
                <p14:nvPr/>
              </p14:nvContentPartPr>
              <p14:xfrm>
                <a:off x="7031450" y="5496091"/>
                <a:ext cx="90360" cy="104040"/>
              </p14:xfrm>
            </p:contentPart>
          </mc:Choice>
          <mc:Fallback xmlns="">
            <p:pic>
              <p:nvPicPr>
                <p:cNvPr id="873" name="Freihand 872">
                  <a:extLst>
                    <a:ext uri="{FF2B5EF4-FFF2-40B4-BE49-F238E27FC236}">
                      <a16:creationId xmlns:a16="http://schemas.microsoft.com/office/drawing/2014/main" id="{9467BD25-BEEF-4C96-BB76-A89BCC24EEF0}"/>
                    </a:ext>
                  </a:extLst>
                </p:cNvPr>
                <p:cNvPicPr/>
                <p:nvPr/>
              </p:nvPicPr>
              <p:blipFill>
                <a:blip r:embed="rId1506"/>
                <a:stretch>
                  <a:fillRect/>
                </a:stretch>
              </p:blipFill>
              <p:spPr>
                <a:xfrm>
                  <a:off x="7027130" y="5491771"/>
                  <a:ext cx="99000" cy="112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7">
              <p14:nvContentPartPr>
                <p14:cNvPr id="874" name="Freihand 873">
                  <a:extLst>
                    <a:ext uri="{FF2B5EF4-FFF2-40B4-BE49-F238E27FC236}">
                      <a16:creationId xmlns:a16="http://schemas.microsoft.com/office/drawing/2014/main" id="{EBC26CB9-1A25-4713-88A2-EC9BEA81C26E}"/>
                    </a:ext>
                  </a:extLst>
                </p14:cNvPr>
                <p14:cNvContentPartPr/>
                <p14:nvPr/>
              </p14:nvContentPartPr>
              <p14:xfrm>
                <a:off x="7135850" y="5500411"/>
                <a:ext cx="58680" cy="87480"/>
              </p14:xfrm>
            </p:contentPart>
          </mc:Choice>
          <mc:Fallback xmlns="">
            <p:pic>
              <p:nvPicPr>
                <p:cNvPr id="874" name="Freihand 873">
                  <a:extLst>
                    <a:ext uri="{FF2B5EF4-FFF2-40B4-BE49-F238E27FC236}">
                      <a16:creationId xmlns:a16="http://schemas.microsoft.com/office/drawing/2014/main" id="{EBC26CB9-1A25-4713-88A2-EC9BEA81C26E}"/>
                    </a:ext>
                  </a:extLst>
                </p:cNvPr>
                <p:cNvPicPr/>
                <p:nvPr/>
              </p:nvPicPr>
              <p:blipFill>
                <a:blip r:embed="rId1508"/>
                <a:stretch>
                  <a:fillRect/>
                </a:stretch>
              </p:blipFill>
              <p:spPr>
                <a:xfrm>
                  <a:off x="7131530" y="5496091"/>
                  <a:ext cx="673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09">
              <p14:nvContentPartPr>
                <p14:cNvPr id="876" name="Freihand 875">
                  <a:extLst>
                    <a:ext uri="{FF2B5EF4-FFF2-40B4-BE49-F238E27FC236}">
                      <a16:creationId xmlns:a16="http://schemas.microsoft.com/office/drawing/2014/main" id="{D0AF3D07-CA14-4D50-87CD-301943561002}"/>
                    </a:ext>
                  </a:extLst>
                </p14:cNvPr>
                <p14:cNvContentPartPr/>
                <p14:nvPr/>
              </p14:nvContentPartPr>
              <p14:xfrm>
                <a:off x="7220090" y="5453611"/>
                <a:ext cx="55440" cy="172080"/>
              </p14:xfrm>
            </p:contentPart>
          </mc:Choice>
          <mc:Fallback xmlns="">
            <p:pic>
              <p:nvPicPr>
                <p:cNvPr id="876" name="Freihand 875">
                  <a:extLst>
                    <a:ext uri="{FF2B5EF4-FFF2-40B4-BE49-F238E27FC236}">
                      <a16:creationId xmlns:a16="http://schemas.microsoft.com/office/drawing/2014/main" id="{D0AF3D07-CA14-4D50-87CD-301943561002}"/>
                    </a:ext>
                  </a:extLst>
                </p:cNvPr>
                <p:cNvPicPr/>
                <p:nvPr/>
              </p:nvPicPr>
              <p:blipFill>
                <a:blip r:embed="rId1510"/>
                <a:stretch>
                  <a:fillRect/>
                </a:stretch>
              </p:blipFill>
              <p:spPr>
                <a:xfrm>
                  <a:off x="7215770" y="5449291"/>
                  <a:ext cx="640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1">
              <p14:nvContentPartPr>
                <p14:cNvPr id="877" name="Freihand 876">
                  <a:extLst>
                    <a:ext uri="{FF2B5EF4-FFF2-40B4-BE49-F238E27FC236}">
                      <a16:creationId xmlns:a16="http://schemas.microsoft.com/office/drawing/2014/main" id="{F92457CB-ABEB-4469-8CFC-19641201D0E1}"/>
                    </a:ext>
                  </a:extLst>
                </p14:cNvPr>
                <p14:cNvContentPartPr/>
                <p14:nvPr/>
              </p14:nvContentPartPr>
              <p14:xfrm>
                <a:off x="7270490" y="5495371"/>
                <a:ext cx="109440" cy="81000"/>
              </p14:xfrm>
            </p:contentPart>
          </mc:Choice>
          <mc:Fallback xmlns="">
            <p:pic>
              <p:nvPicPr>
                <p:cNvPr id="877" name="Freihand 876">
                  <a:extLst>
                    <a:ext uri="{FF2B5EF4-FFF2-40B4-BE49-F238E27FC236}">
                      <a16:creationId xmlns:a16="http://schemas.microsoft.com/office/drawing/2014/main" id="{F92457CB-ABEB-4469-8CFC-19641201D0E1}"/>
                    </a:ext>
                  </a:extLst>
                </p:cNvPr>
                <p:cNvPicPr/>
                <p:nvPr/>
              </p:nvPicPr>
              <p:blipFill>
                <a:blip r:embed="rId1512"/>
                <a:stretch>
                  <a:fillRect/>
                </a:stretch>
              </p:blipFill>
              <p:spPr>
                <a:xfrm>
                  <a:off x="7266170" y="5491051"/>
                  <a:ext cx="11808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3">
              <p14:nvContentPartPr>
                <p14:cNvPr id="878" name="Freihand 877">
                  <a:extLst>
                    <a:ext uri="{FF2B5EF4-FFF2-40B4-BE49-F238E27FC236}">
                      <a16:creationId xmlns:a16="http://schemas.microsoft.com/office/drawing/2014/main" id="{B77F573D-2EFA-4F17-80FA-8209258F9B2C}"/>
                    </a:ext>
                  </a:extLst>
                </p14:cNvPr>
                <p14:cNvContentPartPr/>
                <p14:nvPr/>
              </p14:nvContentPartPr>
              <p14:xfrm>
                <a:off x="7444370" y="5502931"/>
                <a:ext cx="11520" cy="90720"/>
              </p14:xfrm>
            </p:contentPart>
          </mc:Choice>
          <mc:Fallback xmlns="">
            <p:pic>
              <p:nvPicPr>
                <p:cNvPr id="878" name="Freihand 877">
                  <a:extLst>
                    <a:ext uri="{FF2B5EF4-FFF2-40B4-BE49-F238E27FC236}">
                      <a16:creationId xmlns:a16="http://schemas.microsoft.com/office/drawing/2014/main" id="{B77F573D-2EFA-4F17-80FA-8209258F9B2C}"/>
                    </a:ext>
                  </a:extLst>
                </p:cNvPr>
                <p:cNvPicPr/>
                <p:nvPr/>
              </p:nvPicPr>
              <p:blipFill>
                <a:blip r:embed="rId1514"/>
                <a:stretch>
                  <a:fillRect/>
                </a:stretch>
              </p:blipFill>
              <p:spPr>
                <a:xfrm>
                  <a:off x="7440050" y="5498611"/>
                  <a:ext cx="2016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5">
              <p14:nvContentPartPr>
                <p14:cNvPr id="879" name="Freihand 878">
                  <a:extLst>
                    <a:ext uri="{FF2B5EF4-FFF2-40B4-BE49-F238E27FC236}">
                      <a16:creationId xmlns:a16="http://schemas.microsoft.com/office/drawing/2014/main" id="{9A043A03-4D36-42C0-A6CA-1BE96EF192B3}"/>
                    </a:ext>
                  </a:extLst>
                </p14:cNvPr>
                <p14:cNvContentPartPr/>
                <p14:nvPr/>
              </p14:nvContentPartPr>
              <p14:xfrm>
                <a:off x="7390010" y="5537851"/>
                <a:ext cx="111240" cy="7920"/>
              </p14:xfrm>
            </p:contentPart>
          </mc:Choice>
          <mc:Fallback xmlns="">
            <p:pic>
              <p:nvPicPr>
                <p:cNvPr id="879" name="Freihand 878">
                  <a:extLst>
                    <a:ext uri="{FF2B5EF4-FFF2-40B4-BE49-F238E27FC236}">
                      <a16:creationId xmlns:a16="http://schemas.microsoft.com/office/drawing/2014/main" id="{9A043A03-4D36-42C0-A6CA-1BE96EF192B3}"/>
                    </a:ext>
                  </a:extLst>
                </p:cNvPr>
                <p:cNvPicPr/>
                <p:nvPr/>
              </p:nvPicPr>
              <p:blipFill>
                <a:blip r:embed="rId1516"/>
                <a:stretch>
                  <a:fillRect/>
                </a:stretch>
              </p:blipFill>
              <p:spPr>
                <a:xfrm>
                  <a:off x="7385690" y="5533531"/>
                  <a:ext cx="11988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7">
              <p14:nvContentPartPr>
                <p14:cNvPr id="880" name="Freihand 879">
                  <a:extLst>
                    <a:ext uri="{FF2B5EF4-FFF2-40B4-BE49-F238E27FC236}">
                      <a16:creationId xmlns:a16="http://schemas.microsoft.com/office/drawing/2014/main" id="{AF034193-B4BB-40EE-9E6C-851C1662716D}"/>
                    </a:ext>
                  </a:extLst>
                </p14:cNvPr>
                <p14:cNvContentPartPr/>
                <p14:nvPr/>
              </p14:nvContentPartPr>
              <p14:xfrm>
                <a:off x="7546970" y="5498611"/>
                <a:ext cx="50760" cy="79200"/>
              </p14:xfrm>
            </p:contentPart>
          </mc:Choice>
          <mc:Fallback xmlns="">
            <p:pic>
              <p:nvPicPr>
                <p:cNvPr id="880" name="Freihand 879">
                  <a:extLst>
                    <a:ext uri="{FF2B5EF4-FFF2-40B4-BE49-F238E27FC236}">
                      <a16:creationId xmlns:a16="http://schemas.microsoft.com/office/drawing/2014/main" id="{AF034193-B4BB-40EE-9E6C-851C1662716D}"/>
                    </a:ext>
                  </a:extLst>
                </p:cNvPr>
                <p:cNvPicPr/>
                <p:nvPr/>
              </p:nvPicPr>
              <p:blipFill>
                <a:blip r:embed="rId1518"/>
                <a:stretch>
                  <a:fillRect/>
                </a:stretch>
              </p:blipFill>
              <p:spPr>
                <a:xfrm>
                  <a:off x="7542650" y="5494291"/>
                  <a:ext cx="5940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9">
              <p14:nvContentPartPr>
                <p14:cNvPr id="881" name="Freihand 880">
                  <a:extLst>
                    <a:ext uri="{FF2B5EF4-FFF2-40B4-BE49-F238E27FC236}">
                      <a16:creationId xmlns:a16="http://schemas.microsoft.com/office/drawing/2014/main" id="{1ED78FF7-3676-4180-B979-996E7C473CA9}"/>
                    </a:ext>
                  </a:extLst>
                </p14:cNvPr>
                <p14:cNvContentPartPr/>
                <p14:nvPr/>
              </p14:nvContentPartPr>
              <p14:xfrm>
                <a:off x="7509170" y="5514451"/>
                <a:ext cx="102960" cy="70920"/>
              </p14:xfrm>
            </p:contentPart>
          </mc:Choice>
          <mc:Fallback xmlns="">
            <p:pic>
              <p:nvPicPr>
                <p:cNvPr id="881" name="Freihand 880">
                  <a:extLst>
                    <a:ext uri="{FF2B5EF4-FFF2-40B4-BE49-F238E27FC236}">
                      <a16:creationId xmlns:a16="http://schemas.microsoft.com/office/drawing/2014/main" id="{1ED78FF7-3676-4180-B979-996E7C473CA9}"/>
                    </a:ext>
                  </a:extLst>
                </p:cNvPr>
                <p:cNvPicPr/>
                <p:nvPr/>
              </p:nvPicPr>
              <p:blipFill>
                <a:blip r:embed="rId1520"/>
                <a:stretch>
                  <a:fillRect/>
                </a:stretch>
              </p:blipFill>
              <p:spPr>
                <a:xfrm>
                  <a:off x="7504850" y="5510131"/>
                  <a:ext cx="11160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1">
              <p14:nvContentPartPr>
                <p14:cNvPr id="883" name="Freihand 882">
                  <a:extLst>
                    <a:ext uri="{FF2B5EF4-FFF2-40B4-BE49-F238E27FC236}">
                      <a16:creationId xmlns:a16="http://schemas.microsoft.com/office/drawing/2014/main" id="{A5CA37E2-ED03-4C76-8FFC-E59AA6809EE9}"/>
                    </a:ext>
                  </a:extLst>
                </p14:cNvPr>
                <p14:cNvContentPartPr/>
                <p14:nvPr/>
              </p14:nvContentPartPr>
              <p14:xfrm>
                <a:off x="7603130" y="5455051"/>
                <a:ext cx="60120" cy="172080"/>
              </p14:xfrm>
            </p:contentPart>
          </mc:Choice>
          <mc:Fallback xmlns="">
            <p:pic>
              <p:nvPicPr>
                <p:cNvPr id="883" name="Freihand 882">
                  <a:extLst>
                    <a:ext uri="{FF2B5EF4-FFF2-40B4-BE49-F238E27FC236}">
                      <a16:creationId xmlns:a16="http://schemas.microsoft.com/office/drawing/2014/main" id="{A5CA37E2-ED03-4C76-8FFC-E59AA6809EE9}"/>
                    </a:ext>
                  </a:extLst>
                </p:cNvPr>
                <p:cNvPicPr/>
                <p:nvPr/>
              </p:nvPicPr>
              <p:blipFill>
                <a:blip r:embed="rId1522"/>
                <a:stretch>
                  <a:fillRect/>
                </a:stretch>
              </p:blipFill>
              <p:spPr>
                <a:xfrm>
                  <a:off x="7598810" y="5450731"/>
                  <a:ext cx="6876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3">
              <p14:nvContentPartPr>
                <p14:cNvPr id="887" name="Freihand 886">
                  <a:extLst>
                    <a:ext uri="{FF2B5EF4-FFF2-40B4-BE49-F238E27FC236}">
                      <a16:creationId xmlns:a16="http://schemas.microsoft.com/office/drawing/2014/main" id="{B596F17C-EB7A-4196-A5BF-C181868F303A}"/>
                    </a:ext>
                  </a:extLst>
                </p14:cNvPr>
                <p14:cNvContentPartPr/>
                <p14:nvPr/>
              </p14:nvContentPartPr>
              <p14:xfrm>
                <a:off x="7749290" y="5537131"/>
                <a:ext cx="120240" cy="9720"/>
              </p14:xfrm>
            </p:contentPart>
          </mc:Choice>
          <mc:Fallback xmlns="">
            <p:pic>
              <p:nvPicPr>
                <p:cNvPr id="887" name="Freihand 886">
                  <a:extLst>
                    <a:ext uri="{FF2B5EF4-FFF2-40B4-BE49-F238E27FC236}">
                      <a16:creationId xmlns:a16="http://schemas.microsoft.com/office/drawing/2014/main" id="{B596F17C-EB7A-4196-A5BF-C181868F303A}"/>
                    </a:ext>
                  </a:extLst>
                </p:cNvPr>
                <p:cNvPicPr/>
                <p:nvPr/>
              </p:nvPicPr>
              <p:blipFill>
                <a:blip r:embed="rId1524"/>
                <a:stretch>
                  <a:fillRect/>
                </a:stretch>
              </p:blipFill>
              <p:spPr>
                <a:xfrm>
                  <a:off x="7744970" y="5532811"/>
                  <a:ext cx="128880" cy="1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5">
              <p14:nvContentPartPr>
                <p14:cNvPr id="888" name="Freihand 887">
                  <a:extLst>
                    <a:ext uri="{FF2B5EF4-FFF2-40B4-BE49-F238E27FC236}">
                      <a16:creationId xmlns:a16="http://schemas.microsoft.com/office/drawing/2014/main" id="{19F75491-29D1-482E-A843-1AC7332E1AB2}"/>
                    </a:ext>
                  </a:extLst>
                </p14:cNvPr>
                <p14:cNvContentPartPr/>
                <p14:nvPr/>
              </p14:nvContentPartPr>
              <p14:xfrm>
                <a:off x="7740650" y="5564491"/>
                <a:ext cx="108720" cy="23400"/>
              </p14:xfrm>
            </p:contentPart>
          </mc:Choice>
          <mc:Fallback xmlns="">
            <p:pic>
              <p:nvPicPr>
                <p:cNvPr id="888" name="Freihand 887">
                  <a:extLst>
                    <a:ext uri="{FF2B5EF4-FFF2-40B4-BE49-F238E27FC236}">
                      <a16:creationId xmlns:a16="http://schemas.microsoft.com/office/drawing/2014/main" id="{19F75491-29D1-482E-A843-1AC7332E1AB2}"/>
                    </a:ext>
                  </a:extLst>
                </p:cNvPr>
                <p:cNvPicPr/>
                <p:nvPr/>
              </p:nvPicPr>
              <p:blipFill>
                <a:blip r:embed="rId1526"/>
                <a:stretch>
                  <a:fillRect/>
                </a:stretch>
              </p:blipFill>
              <p:spPr>
                <a:xfrm>
                  <a:off x="7736330" y="5560171"/>
                  <a:ext cx="11736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7">
              <p14:nvContentPartPr>
                <p14:cNvPr id="889" name="Freihand 888">
                  <a:extLst>
                    <a:ext uri="{FF2B5EF4-FFF2-40B4-BE49-F238E27FC236}">
                      <a16:creationId xmlns:a16="http://schemas.microsoft.com/office/drawing/2014/main" id="{89B0DE8C-183F-4D7F-8C00-0A3B667E762A}"/>
                    </a:ext>
                  </a:extLst>
                </p14:cNvPr>
                <p14:cNvContentPartPr/>
                <p14:nvPr/>
              </p14:nvContentPartPr>
              <p14:xfrm>
                <a:off x="7869170" y="5500411"/>
                <a:ext cx="126000" cy="97560"/>
              </p14:xfrm>
            </p:contentPart>
          </mc:Choice>
          <mc:Fallback xmlns="">
            <p:pic>
              <p:nvPicPr>
                <p:cNvPr id="889" name="Freihand 888">
                  <a:extLst>
                    <a:ext uri="{FF2B5EF4-FFF2-40B4-BE49-F238E27FC236}">
                      <a16:creationId xmlns:a16="http://schemas.microsoft.com/office/drawing/2014/main" id="{89B0DE8C-183F-4D7F-8C00-0A3B667E762A}"/>
                    </a:ext>
                  </a:extLst>
                </p:cNvPr>
                <p:cNvPicPr/>
                <p:nvPr/>
              </p:nvPicPr>
              <p:blipFill>
                <a:blip r:embed="rId1528"/>
                <a:stretch>
                  <a:fillRect/>
                </a:stretch>
              </p:blipFill>
              <p:spPr>
                <a:xfrm>
                  <a:off x="7864850" y="5496091"/>
                  <a:ext cx="13464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29">
              <p14:nvContentPartPr>
                <p14:cNvPr id="890" name="Freihand 889">
                  <a:extLst>
                    <a:ext uri="{FF2B5EF4-FFF2-40B4-BE49-F238E27FC236}">
                      <a16:creationId xmlns:a16="http://schemas.microsoft.com/office/drawing/2014/main" id="{84480CD5-808F-42D6-9DDD-5D0A020B8503}"/>
                    </a:ext>
                  </a:extLst>
                </p14:cNvPr>
                <p14:cNvContentPartPr/>
                <p14:nvPr/>
              </p14:nvContentPartPr>
              <p14:xfrm>
                <a:off x="8026850" y="5475571"/>
                <a:ext cx="64440" cy="96480"/>
              </p14:xfrm>
            </p:contentPart>
          </mc:Choice>
          <mc:Fallback xmlns="">
            <p:pic>
              <p:nvPicPr>
                <p:cNvPr id="890" name="Freihand 889">
                  <a:extLst>
                    <a:ext uri="{FF2B5EF4-FFF2-40B4-BE49-F238E27FC236}">
                      <a16:creationId xmlns:a16="http://schemas.microsoft.com/office/drawing/2014/main" id="{84480CD5-808F-42D6-9DDD-5D0A020B8503}"/>
                    </a:ext>
                  </a:extLst>
                </p:cNvPr>
                <p:cNvPicPr/>
                <p:nvPr/>
              </p:nvPicPr>
              <p:blipFill>
                <a:blip r:embed="rId1530"/>
                <a:stretch>
                  <a:fillRect/>
                </a:stretch>
              </p:blipFill>
              <p:spPr>
                <a:xfrm>
                  <a:off x="8022530" y="5471251"/>
                  <a:ext cx="730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1">
              <p14:nvContentPartPr>
                <p14:cNvPr id="891" name="Freihand 890">
                  <a:extLst>
                    <a:ext uri="{FF2B5EF4-FFF2-40B4-BE49-F238E27FC236}">
                      <a16:creationId xmlns:a16="http://schemas.microsoft.com/office/drawing/2014/main" id="{8F26392D-1E71-4BF5-93FA-49A5DEF624DC}"/>
                    </a:ext>
                  </a:extLst>
                </p14:cNvPr>
                <p14:cNvContentPartPr/>
                <p14:nvPr/>
              </p14:nvContentPartPr>
              <p14:xfrm>
                <a:off x="8070050" y="5531011"/>
                <a:ext cx="29520" cy="79920"/>
              </p14:xfrm>
            </p:contentPart>
          </mc:Choice>
          <mc:Fallback xmlns="">
            <p:pic>
              <p:nvPicPr>
                <p:cNvPr id="891" name="Freihand 890">
                  <a:extLst>
                    <a:ext uri="{FF2B5EF4-FFF2-40B4-BE49-F238E27FC236}">
                      <a16:creationId xmlns:a16="http://schemas.microsoft.com/office/drawing/2014/main" id="{8F26392D-1E71-4BF5-93FA-49A5DEF624DC}"/>
                    </a:ext>
                  </a:extLst>
                </p:cNvPr>
                <p:cNvPicPr/>
                <p:nvPr/>
              </p:nvPicPr>
              <p:blipFill>
                <a:blip r:embed="rId1532"/>
                <a:stretch>
                  <a:fillRect/>
                </a:stretch>
              </p:blipFill>
              <p:spPr>
                <a:xfrm>
                  <a:off x="8065730" y="5526691"/>
                  <a:ext cx="38160" cy="8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3">
              <p14:nvContentPartPr>
                <p14:cNvPr id="892" name="Freihand 891">
                  <a:extLst>
                    <a:ext uri="{FF2B5EF4-FFF2-40B4-BE49-F238E27FC236}">
                      <a16:creationId xmlns:a16="http://schemas.microsoft.com/office/drawing/2014/main" id="{43934239-5807-4BF0-9C29-17C1B014200D}"/>
                    </a:ext>
                  </a:extLst>
                </p14:cNvPr>
                <p14:cNvContentPartPr/>
                <p14:nvPr/>
              </p14:nvContentPartPr>
              <p14:xfrm>
                <a:off x="8119370" y="5479171"/>
                <a:ext cx="78840" cy="110160"/>
              </p14:xfrm>
            </p:contentPart>
          </mc:Choice>
          <mc:Fallback xmlns="">
            <p:pic>
              <p:nvPicPr>
                <p:cNvPr id="892" name="Freihand 891">
                  <a:extLst>
                    <a:ext uri="{FF2B5EF4-FFF2-40B4-BE49-F238E27FC236}">
                      <a16:creationId xmlns:a16="http://schemas.microsoft.com/office/drawing/2014/main" id="{43934239-5807-4BF0-9C29-17C1B014200D}"/>
                    </a:ext>
                  </a:extLst>
                </p:cNvPr>
                <p:cNvPicPr/>
                <p:nvPr/>
              </p:nvPicPr>
              <p:blipFill>
                <a:blip r:embed="rId1534"/>
                <a:stretch>
                  <a:fillRect/>
                </a:stretch>
              </p:blipFill>
              <p:spPr>
                <a:xfrm>
                  <a:off x="8115050" y="5474851"/>
                  <a:ext cx="87480" cy="118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5">
              <p14:nvContentPartPr>
                <p14:cNvPr id="894" name="Freihand 893">
                  <a:extLst>
                    <a:ext uri="{FF2B5EF4-FFF2-40B4-BE49-F238E27FC236}">
                      <a16:creationId xmlns:a16="http://schemas.microsoft.com/office/drawing/2014/main" id="{93038A23-1C77-4AA4-BC91-3ECF26CDBD16}"/>
                    </a:ext>
                  </a:extLst>
                </p14:cNvPr>
                <p14:cNvContentPartPr/>
                <p14:nvPr/>
              </p14:nvContentPartPr>
              <p14:xfrm>
                <a:off x="8213330" y="5583931"/>
                <a:ext cx="5040" cy="62280"/>
              </p14:xfrm>
            </p:contentPart>
          </mc:Choice>
          <mc:Fallback xmlns="">
            <p:pic>
              <p:nvPicPr>
                <p:cNvPr id="894" name="Freihand 893">
                  <a:extLst>
                    <a:ext uri="{FF2B5EF4-FFF2-40B4-BE49-F238E27FC236}">
                      <a16:creationId xmlns:a16="http://schemas.microsoft.com/office/drawing/2014/main" id="{93038A23-1C77-4AA4-BC91-3ECF26CDBD16}"/>
                    </a:ext>
                  </a:extLst>
                </p:cNvPr>
                <p:cNvPicPr/>
                <p:nvPr/>
              </p:nvPicPr>
              <p:blipFill>
                <a:blip r:embed="rId1536"/>
                <a:stretch>
                  <a:fillRect/>
                </a:stretch>
              </p:blipFill>
              <p:spPr>
                <a:xfrm>
                  <a:off x="8209010" y="5579611"/>
                  <a:ext cx="13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7">
              <p14:nvContentPartPr>
                <p14:cNvPr id="895" name="Freihand 894">
                  <a:extLst>
                    <a:ext uri="{FF2B5EF4-FFF2-40B4-BE49-F238E27FC236}">
                      <a16:creationId xmlns:a16="http://schemas.microsoft.com/office/drawing/2014/main" id="{94815932-99CD-4879-85C2-8E75D8DDA11B}"/>
                    </a:ext>
                  </a:extLst>
                </p14:cNvPr>
                <p14:cNvContentPartPr/>
                <p14:nvPr/>
              </p14:nvContentPartPr>
              <p14:xfrm>
                <a:off x="8240690" y="5478451"/>
                <a:ext cx="91080" cy="99720"/>
              </p14:xfrm>
            </p:contentPart>
          </mc:Choice>
          <mc:Fallback xmlns="">
            <p:pic>
              <p:nvPicPr>
                <p:cNvPr id="895" name="Freihand 894">
                  <a:extLst>
                    <a:ext uri="{FF2B5EF4-FFF2-40B4-BE49-F238E27FC236}">
                      <a16:creationId xmlns:a16="http://schemas.microsoft.com/office/drawing/2014/main" id="{94815932-99CD-4879-85C2-8E75D8DDA11B}"/>
                    </a:ext>
                  </a:extLst>
                </p:cNvPr>
                <p:cNvPicPr/>
                <p:nvPr/>
              </p:nvPicPr>
              <p:blipFill>
                <a:blip r:embed="rId1538"/>
                <a:stretch>
                  <a:fillRect/>
                </a:stretch>
              </p:blipFill>
              <p:spPr>
                <a:xfrm>
                  <a:off x="8236370" y="5474131"/>
                  <a:ext cx="997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39">
              <p14:nvContentPartPr>
                <p14:cNvPr id="896" name="Freihand 895">
                  <a:extLst>
                    <a:ext uri="{FF2B5EF4-FFF2-40B4-BE49-F238E27FC236}">
                      <a16:creationId xmlns:a16="http://schemas.microsoft.com/office/drawing/2014/main" id="{252B8EDB-879E-4489-86ED-BE42DBF4C5CB}"/>
                    </a:ext>
                  </a:extLst>
                </p14:cNvPr>
                <p14:cNvContentPartPr/>
                <p14:nvPr/>
              </p14:nvContentPartPr>
              <p14:xfrm>
                <a:off x="8361650" y="5477371"/>
                <a:ext cx="47880" cy="74880"/>
              </p14:xfrm>
            </p:contentPart>
          </mc:Choice>
          <mc:Fallback xmlns="">
            <p:pic>
              <p:nvPicPr>
                <p:cNvPr id="896" name="Freihand 895">
                  <a:extLst>
                    <a:ext uri="{FF2B5EF4-FFF2-40B4-BE49-F238E27FC236}">
                      <a16:creationId xmlns:a16="http://schemas.microsoft.com/office/drawing/2014/main" id="{252B8EDB-879E-4489-86ED-BE42DBF4C5CB}"/>
                    </a:ext>
                  </a:extLst>
                </p:cNvPr>
                <p:cNvPicPr/>
                <p:nvPr/>
              </p:nvPicPr>
              <p:blipFill>
                <a:blip r:embed="rId1540"/>
                <a:stretch>
                  <a:fillRect/>
                </a:stretch>
              </p:blipFill>
              <p:spPr>
                <a:xfrm>
                  <a:off x="8357330" y="5473051"/>
                  <a:ext cx="565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1">
              <p14:nvContentPartPr>
                <p14:cNvPr id="897" name="Freihand 896">
                  <a:extLst>
                    <a:ext uri="{FF2B5EF4-FFF2-40B4-BE49-F238E27FC236}">
                      <a16:creationId xmlns:a16="http://schemas.microsoft.com/office/drawing/2014/main" id="{DB2AC2F8-0830-409B-B2F5-0EEB43F83D79}"/>
                    </a:ext>
                  </a:extLst>
                </p14:cNvPr>
                <p14:cNvContentPartPr/>
                <p14:nvPr/>
              </p14:nvContentPartPr>
              <p14:xfrm>
                <a:off x="8386490" y="5512651"/>
                <a:ext cx="33480" cy="106920"/>
              </p14:xfrm>
            </p:contentPart>
          </mc:Choice>
          <mc:Fallback xmlns="">
            <p:pic>
              <p:nvPicPr>
                <p:cNvPr id="897" name="Freihand 896">
                  <a:extLst>
                    <a:ext uri="{FF2B5EF4-FFF2-40B4-BE49-F238E27FC236}">
                      <a16:creationId xmlns:a16="http://schemas.microsoft.com/office/drawing/2014/main" id="{DB2AC2F8-0830-409B-B2F5-0EEB43F83D79}"/>
                    </a:ext>
                  </a:extLst>
                </p:cNvPr>
                <p:cNvPicPr/>
                <p:nvPr/>
              </p:nvPicPr>
              <p:blipFill>
                <a:blip r:embed="rId1542"/>
                <a:stretch>
                  <a:fillRect/>
                </a:stretch>
              </p:blipFill>
              <p:spPr>
                <a:xfrm>
                  <a:off x="8382170" y="5508331"/>
                  <a:ext cx="421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3">
              <p14:nvContentPartPr>
                <p14:cNvPr id="899" name="Freihand 898">
                  <a:extLst>
                    <a:ext uri="{FF2B5EF4-FFF2-40B4-BE49-F238E27FC236}">
                      <a16:creationId xmlns:a16="http://schemas.microsoft.com/office/drawing/2014/main" id="{6B711922-3EC1-48FD-9F7F-295D27CE1D4E}"/>
                    </a:ext>
                  </a:extLst>
                </p14:cNvPr>
                <p14:cNvContentPartPr/>
                <p14:nvPr/>
              </p14:nvContentPartPr>
              <p14:xfrm>
                <a:off x="6838130" y="5812531"/>
                <a:ext cx="83880" cy="79560"/>
              </p14:xfrm>
            </p:contentPart>
          </mc:Choice>
          <mc:Fallback xmlns="">
            <p:pic>
              <p:nvPicPr>
                <p:cNvPr id="899" name="Freihand 898">
                  <a:extLst>
                    <a:ext uri="{FF2B5EF4-FFF2-40B4-BE49-F238E27FC236}">
                      <a16:creationId xmlns:a16="http://schemas.microsoft.com/office/drawing/2014/main" id="{6B711922-3EC1-48FD-9F7F-295D27CE1D4E}"/>
                    </a:ext>
                  </a:extLst>
                </p:cNvPr>
                <p:cNvPicPr/>
                <p:nvPr/>
              </p:nvPicPr>
              <p:blipFill>
                <a:blip r:embed="rId1544"/>
                <a:stretch>
                  <a:fillRect/>
                </a:stretch>
              </p:blipFill>
              <p:spPr>
                <a:xfrm>
                  <a:off x="6833810" y="5808211"/>
                  <a:ext cx="92520" cy="88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5">
              <p14:nvContentPartPr>
                <p14:cNvPr id="900" name="Freihand 899">
                  <a:extLst>
                    <a:ext uri="{FF2B5EF4-FFF2-40B4-BE49-F238E27FC236}">
                      <a16:creationId xmlns:a16="http://schemas.microsoft.com/office/drawing/2014/main" id="{4E037DCC-AD48-4169-9F12-635ACEA1C4E2}"/>
                    </a:ext>
                  </a:extLst>
                </p14:cNvPr>
                <p14:cNvContentPartPr/>
                <p14:nvPr/>
              </p14:nvContentPartPr>
              <p14:xfrm>
                <a:off x="6832370" y="5826931"/>
                <a:ext cx="98280" cy="50400"/>
              </p14:xfrm>
            </p:contentPart>
          </mc:Choice>
          <mc:Fallback xmlns="">
            <p:pic>
              <p:nvPicPr>
                <p:cNvPr id="900" name="Freihand 899">
                  <a:extLst>
                    <a:ext uri="{FF2B5EF4-FFF2-40B4-BE49-F238E27FC236}">
                      <a16:creationId xmlns:a16="http://schemas.microsoft.com/office/drawing/2014/main" id="{4E037DCC-AD48-4169-9F12-635ACEA1C4E2}"/>
                    </a:ext>
                  </a:extLst>
                </p:cNvPr>
                <p:cNvPicPr/>
                <p:nvPr/>
              </p:nvPicPr>
              <p:blipFill>
                <a:blip r:embed="rId1546"/>
                <a:stretch>
                  <a:fillRect/>
                </a:stretch>
              </p:blipFill>
              <p:spPr>
                <a:xfrm>
                  <a:off x="6828050" y="5822611"/>
                  <a:ext cx="106920" cy="59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7">
              <p14:nvContentPartPr>
                <p14:cNvPr id="901" name="Freihand 900">
                  <a:extLst>
                    <a:ext uri="{FF2B5EF4-FFF2-40B4-BE49-F238E27FC236}">
                      <a16:creationId xmlns:a16="http://schemas.microsoft.com/office/drawing/2014/main" id="{D456F779-BBFA-4A33-8BA3-1E6BE5E47775}"/>
                    </a:ext>
                  </a:extLst>
                </p14:cNvPr>
                <p14:cNvContentPartPr/>
                <p14:nvPr/>
              </p14:nvContentPartPr>
              <p14:xfrm>
                <a:off x="7004090" y="5819371"/>
                <a:ext cx="101160" cy="11160"/>
              </p14:xfrm>
            </p:contentPart>
          </mc:Choice>
          <mc:Fallback xmlns="">
            <p:pic>
              <p:nvPicPr>
                <p:cNvPr id="901" name="Freihand 900">
                  <a:extLst>
                    <a:ext uri="{FF2B5EF4-FFF2-40B4-BE49-F238E27FC236}">
                      <a16:creationId xmlns:a16="http://schemas.microsoft.com/office/drawing/2014/main" id="{D456F779-BBFA-4A33-8BA3-1E6BE5E47775}"/>
                    </a:ext>
                  </a:extLst>
                </p:cNvPr>
                <p:cNvPicPr/>
                <p:nvPr/>
              </p:nvPicPr>
              <p:blipFill>
                <a:blip r:embed="rId1548"/>
                <a:stretch>
                  <a:fillRect/>
                </a:stretch>
              </p:blipFill>
              <p:spPr>
                <a:xfrm>
                  <a:off x="6999770" y="5815051"/>
                  <a:ext cx="109800" cy="1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49">
              <p14:nvContentPartPr>
                <p14:cNvPr id="902" name="Freihand 901">
                  <a:extLst>
                    <a:ext uri="{FF2B5EF4-FFF2-40B4-BE49-F238E27FC236}">
                      <a16:creationId xmlns:a16="http://schemas.microsoft.com/office/drawing/2014/main" id="{B4E84316-A30E-4A51-A29E-3B269E7869A0}"/>
                    </a:ext>
                  </a:extLst>
                </p14:cNvPr>
                <p14:cNvContentPartPr/>
                <p14:nvPr/>
              </p14:nvContentPartPr>
              <p14:xfrm>
                <a:off x="7001570" y="5855371"/>
                <a:ext cx="88560" cy="7920"/>
              </p14:xfrm>
            </p:contentPart>
          </mc:Choice>
          <mc:Fallback xmlns="">
            <p:pic>
              <p:nvPicPr>
                <p:cNvPr id="902" name="Freihand 901">
                  <a:extLst>
                    <a:ext uri="{FF2B5EF4-FFF2-40B4-BE49-F238E27FC236}">
                      <a16:creationId xmlns:a16="http://schemas.microsoft.com/office/drawing/2014/main" id="{B4E84316-A30E-4A51-A29E-3B269E7869A0}"/>
                    </a:ext>
                  </a:extLst>
                </p:cNvPr>
                <p:cNvPicPr/>
                <p:nvPr/>
              </p:nvPicPr>
              <p:blipFill>
                <a:blip r:embed="rId1550"/>
                <a:stretch>
                  <a:fillRect/>
                </a:stretch>
              </p:blipFill>
              <p:spPr>
                <a:xfrm>
                  <a:off x="6997250" y="5851051"/>
                  <a:ext cx="972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1">
              <p14:nvContentPartPr>
                <p14:cNvPr id="904" name="Freihand 903">
                  <a:extLst>
                    <a:ext uri="{FF2B5EF4-FFF2-40B4-BE49-F238E27FC236}">
                      <a16:creationId xmlns:a16="http://schemas.microsoft.com/office/drawing/2014/main" id="{FB10D6C3-0C52-4F57-AB60-9152E1005C77}"/>
                    </a:ext>
                  </a:extLst>
                </p14:cNvPr>
                <p14:cNvContentPartPr/>
                <p14:nvPr/>
              </p14:nvContentPartPr>
              <p14:xfrm>
                <a:off x="7170770" y="5771491"/>
                <a:ext cx="95760" cy="60480"/>
              </p14:xfrm>
            </p:contentPart>
          </mc:Choice>
          <mc:Fallback xmlns="">
            <p:pic>
              <p:nvPicPr>
                <p:cNvPr id="904" name="Freihand 903">
                  <a:extLst>
                    <a:ext uri="{FF2B5EF4-FFF2-40B4-BE49-F238E27FC236}">
                      <a16:creationId xmlns:a16="http://schemas.microsoft.com/office/drawing/2014/main" id="{FB10D6C3-0C52-4F57-AB60-9152E1005C77}"/>
                    </a:ext>
                  </a:extLst>
                </p:cNvPr>
                <p:cNvPicPr/>
                <p:nvPr/>
              </p:nvPicPr>
              <p:blipFill>
                <a:blip r:embed="rId1552"/>
                <a:stretch>
                  <a:fillRect/>
                </a:stretch>
              </p:blipFill>
              <p:spPr>
                <a:xfrm>
                  <a:off x="7166450" y="5767171"/>
                  <a:ext cx="10440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3">
              <p14:nvContentPartPr>
                <p14:cNvPr id="905" name="Freihand 904">
                  <a:extLst>
                    <a:ext uri="{FF2B5EF4-FFF2-40B4-BE49-F238E27FC236}">
                      <a16:creationId xmlns:a16="http://schemas.microsoft.com/office/drawing/2014/main" id="{10F38CC0-D317-4B5C-9A6A-01FCC9EF5257}"/>
                    </a:ext>
                  </a:extLst>
                </p14:cNvPr>
                <p14:cNvContentPartPr/>
                <p14:nvPr/>
              </p14:nvContentPartPr>
              <p14:xfrm>
                <a:off x="7314050" y="5734771"/>
                <a:ext cx="39240" cy="65880"/>
              </p14:xfrm>
            </p:contentPart>
          </mc:Choice>
          <mc:Fallback xmlns="">
            <p:pic>
              <p:nvPicPr>
                <p:cNvPr id="905" name="Freihand 904">
                  <a:extLst>
                    <a:ext uri="{FF2B5EF4-FFF2-40B4-BE49-F238E27FC236}">
                      <a16:creationId xmlns:a16="http://schemas.microsoft.com/office/drawing/2014/main" id="{10F38CC0-D317-4B5C-9A6A-01FCC9EF5257}"/>
                    </a:ext>
                  </a:extLst>
                </p:cNvPr>
                <p:cNvPicPr/>
                <p:nvPr/>
              </p:nvPicPr>
              <p:blipFill>
                <a:blip r:embed="rId1554"/>
                <a:stretch>
                  <a:fillRect/>
                </a:stretch>
              </p:blipFill>
              <p:spPr>
                <a:xfrm>
                  <a:off x="7309730" y="5730451"/>
                  <a:ext cx="4788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5">
              <p14:nvContentPartPr>
                <p14:cNvPr id="906" name="Freihand 905">
                  <a:extLst>
                    <a:ext uri="{FF2B5EF4-FFF2-40B4-BE49-F238E27FC236}">
                      <a16:creationId xmlns:a16="http://schemas.microsoft.com/office/drawing/2014/main" id="{591F853D-2071-4DBD-9F71-EA646402DCBF}"/>
                    </a:ext>
                  </a:extLst>
                </p14:cNvPr>
                <p14:cNvContentPartPr/>
                <p14:nvPr/>
              </p14:nvContentPartPr>
              <p14:xfrm>
                <a:off x="7336730" y="5771851"/>
                <a:ext cx="24840" cy="71640"/>
              </p14:xfrm>
            </p:contentPart>
          </mc:Choice>
          <mc:Fallback xmlns="">
            <p:pic>
              <p:nvPicPr>
                <p:cNvPr id="906" name="Freihand 905">
                  <a:extLst>
                    <a:ext uri="{FF2B5EF4-FFF2-40B4-BE49-F238E27FC236}">
                      <a16:creationId xmlns:a16="http://schemas.microsoft.com/office/drawing/2014/main" id="{591F853D-2071-4DBD-9F71-EA646402DCBF}"/>
                    </a:ext>
                  </a:extLst>
                </p:cNvPr>
                <p:cNvPicPr/>
                <p:nvPr/>
              </p:nvPicPr>
              <p:blipFill>
                <a:blip r:embed="rId1556"/>
                <a:stretch>
                  <a:fillRect/>
                </a:stretch>
              </p:blipFill>
              <p:spPr>
                <a:xfrm>
                  <a:off x="7332410" y="5767531"/>
                  <a:ext cx="3348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7">
              <p14:nvContentPartPr>
                <p14:cNvPr id="907" name="Freihand 906">
                  <a:extLst>
                    <a:ext uri="{FF2B5EF4-FFF2-40B4-BE49-F238E27FC236}">
                      <a16:creationId xmlns:a16="http://schemas.microsoft.com/office/drawing/2014/main" id="{BEB71226-6268-4255-88DF-2CDAB2D950A9}"/>
                    </a:ext>
                  </a:extLst>
                </p14:cNvPr>
                <p14:cNvContentPartPr/>
                <p14:nvPr/>
              </p14:nvContentPartPr>
              <p14:xfrm>
                <a:off x="7404050" y="5739811"/>
                <a:ext cx="63720" cy="70560"/>
              </p14:xfrm>
            </p:contentPart>
          </mc:Choice>
          <mc:Fallback xmlns="">
            <p:pic>
              <p:nvPicPr>
                <p:cNvPr id="907" name="Freihand 906">
                  <a:extLst>
                    <a:ext uri="{FF2B5EF4-FFF2-40B4-BE49-F238E27FC236}">
                      <a16:creationId xmlns:a16="http://schemas.microsoft.com/office/drawing/2014/main" id="{BEB71226-6268-4255-88DF-2CDAB2D950A9}"/>
                    </a:ext>
                  </a:extLst>
                </p:cNvPr>
                <p:cNvPicPr/>
                <p:nvPr/>
              </p:nvPicPr>
              <p:blipFill>
                <a:blip r:embed="rId1558"/>
                <a:stretch>
                  <a:fillRect/>
                </a:stretch>
              </p:blipFill>
              <p:spPr>
                <a:xfrm>
                  <a:off x="7399730" y="5735491"/>
                  <a:ext cx="7236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59">
              <p14:nvContentPartPr>
                <p14:cNvPr id="908" name="Freihand 907">
                  <a:extLst>
                    <a:ext uri="{FF2B5EF4-FFF2-40B4-BE49-F238E27FC236}">
                      <a16:creationId xmlns:a16="http://schemas.microsoft.com/office/drawing/2014/main" id="{2013BCB9-FD71-490A-AC15-034777249224}"/>
                    </a:ext>
                  </a:extLst>
                </p14:cNvPr>
                <p14:cNvContentPartPr/>
                <p14:nvPr/>
              </p14:nvContentPartPr>
              <p14:xfrm>
                <a:off x="7495490" y="5791651"/>
                <a:ext cx="10800" cy="75240"/>
              </p14:xfrm>
            </p:contentPart>
          </mc:Choice>
          <mc:Fallback xmlns="">
            <p:pic>
              <p:nvPicPr>
                <p:cNvPr id="908" name="Freihand 907">
                  <a:extLst>
                    <a:ext uri="{FF2B5EF4-FFF2-40B4-BE49-F238E27FC236}">
                      <a16:creationId xmlns:a16="http://schemas.microsoft.com/office/drawing/2014/main" id="{2013BCB9-FD71-490A-AC15-034777249224}"/>
                    </a:ext>
                  </a:extLst>
                </p:cNvPr>
                <p:cNvPicPr/>
                <p:nvPr/>
              </p:nvPicPr>
              <p:blipFill>
                <a:blip r:embed="rId1560"/>
                <a:stretch>
                  <a:fillRect/>
                </a:stretch>
              </p:blipFill>
              <p:spPr>
                <a:xfrm>
                  <a:off x="7491170" y="5787331"/>
                  <a:ext cx="19440" cy="83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1">
              <p14:nvContentPartPr>
                <p14:cNvPr id="909" name="Freihand 908">
                  <a:extLst>
                    <a:ext uri="{FF2B5EF4-FFF2-40B4-BE49-F238E27FC236}">
                      <a16:creationId xmlns:a16="http://schemas.microsoft.com/office/drawing/2014/main" id="{1C678345-4F9E-4E54-B9ED-DDE333DF17BE}"/>
                    </a:ext>
                  </a:extLst>
                </p14:cNvPr>
                <p14:cNvContentPartPr/>
                <p14:nvPr/>
              </p14:nvContentPartPr>
              <p14:xfrm>
                <a:off x="7517090" y="5739811"/>
                <a:ext cx="65160" cy="63000"/>
              </p14:xfrm>
            </p:contentPart>
          </mc:Choice>
          <mc:Fallback xmlns="">
            <p:pic>
              <p:nvPicPr>
                <p:cNvPr id="909" name="Freihand 908">
                  <a:extLst>
                    <a:ext uri="{FF2B5EF4-FFF2-40B4-BE49-F238E27FC236}">
                      <a16:creationId xmlns:a16="http://schemas.microsoft.com/office/drawing/2014/main" id="{1C678345-4F9E-4E54-B9ED-DDE333DF17BE}"/>
                    </a:ext>
                  </a:extLst>
                </p:cNvPr>
                <p:cNvPicPr/>
                <p:nvPr/>
              </p:nvPicPr>
              <p:blipFill>
                <a:blip r:embed="rId1562"/>
                <a:stretch>
                  <a:fillRect/>
                </a:stretch>
              </p:blipFill>
              <p:spPr>
                <a:xfrm>
                  <a:off x="7512770" y="5735491"/>
                  <a:ext cx="7380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3">
              <p14:nvContentPartPr>
                <p14:cNvPr id="910" name="Freihand 909">
                  <a:extLst>
                    <a:ext uri="{FF2B5EF4-FFF2-40B4-BE49-F238E27FC236}">
                      <a16:creationId xmlns:a16="http://schemas.microsoft.com/office/drawing/2014/main" id="{23A6D0E8-B8F6-4E11-AB1C-3392CAC6EAC2}"/>
                    </a:ext>
                  </a:extLst>
                </p14:cNvPr>
                <p14:cNvContentPartPr/>
                <p14:nvPr/>
              </p14:nvContentPartPr>
              <p14:xfrm>
                <a:off x="7602050" y="5730811"/>
                <a:ext cx="36720" cy="50760"/>
              </p14:xfrm>
            </p:contentPart>
          </mc:Choice>
          <mc:Fallback xmlns="">
            <p:pic>
              <p:nvPicPr>
                <p:cNvPr id="910" name="Freihand 909">
                  <a:extLst>
                    <a:ext uri="{FF2B5EF4-FFF2-40B4-BE49-F238E27FC236}">
                      <a16:creationId xmlns:a16="http://schemas.microsoft.com/office/drawing/2014/main" id="{23A6D0E8-B8F6-4E11-AB1C-3392CAC6EAC2}"/>
                    </a:ext>
                  </a:extLst>
                </p:cNvPr>
                <p:cNvPicPr/>
                <p:nvPr/>
              </p:nvPicPr>
              <p:blipFill>
                <a:blip r:embed="rId1564"/>
                <a:stretch>
                  <a:fillRect/>
                </a:stretch>
              </p:blipFill>
              <p:spPr>
                <a:xfrm>
                  <a:off x="7597730" y="5726491"/>
                  <a:ext cx="45360" cy="5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5">
              <p14:nvContentPartPr>
                <p14:cNvPr id="911" name="Freihand 910">
                  <a:extLst>
                    <a:ext uri="{FF2B5EF4-FFF2-40B4-BE49-F238E27FC236}">
                      <a16:creationId xmlns:a16="http://schemas.microsoft.com/office/drawing/2014/main" id="{F3E304C4-2D73-4C11-A160-C9051B9BE061}"/>
                    </a:ext>
                  </a:extLst>
                </p14:cNvPr>
                <p14:cNvContentPartPr/>
                <p14:nvPr/>
              </p14:nvContentPartPr>
              <p14:xfrm>
                <a:off x="7621490" y="5756011"/>
                <a:ext cx="16560" cy="55800"/>
              </p14:xfrm>
            </p:contentPart>
          </mc:Choice>
          <mc:Fallback xmlns="">
            <p:pic>
              <p:nvPicPr>
                <p:cNvPr id="911" name="Freihand 910">
                  <a:extLst>
                    <a:ext uri="{FF2B5EF4-FFF2-40B4-BE49-F238E27FC236}">
                      <a16:creationId xmlns:a16="http://schemas.microsoft.com/office/drawing/2014/main" id="{F3E304C4-2D73-4C11-A160-C9051B9BE061}"/>
                    </a:ext>
                  </a:extLst>
                </p:cNvPr>
                <p:cNvPicPr/>
                <p:nvPr/>
              </p:nvPicPr>
              <p:blipFill>
                <a:blip r:embed="rId1566"/>
                <a:stretch>
                  <a:fillRect/>
                </a:stretch>
              </p:blipFill>
              <p:spPr>
                <a:xfrm>
                  <a:off x="7617170" y="5751691"/>
                  <a:ext cx="25200" cy="64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7">
              <p14:nvContentPartPr>
                <p14:cNvPr id="913" name="Freihand 912">
                  <a:extLst>
                    <a:ext uri="{FF2B5EF4-FFF2-40B4-BE49-F238E27FC236}">
                      <a16:creationId xmlns:a16="http://schemas.microsoft.com/office/drawing/2014/main" id="{04753A58-30B0-4780-8D44-C13C4EC75604}"/>
                    </a:ext>
                  </a:extLst>
                </p14:cNvPr>
                <p14:cNvContentPartPr/>
                <p14:nvPr/>
              </p14:nvContentPartPr>
              <p14:xfrm>
                <a:off x="7180490" y="5833411"/>
                <a:ext cx="465120" cy="24480"/>
              </p14:xfrm>
            </p:contentPart>
          </mc:Choice>
          <mc:Fallback xmlns="">
            <p:pic>
              <p:nvPicPr>
                <p:cNvPr id="913" name="Freihand 912">
                  <a:extLst>
                    <a:ext uri="{FF2B5EF4-FFF2-40B4-BE49-F238E27FC236}">
                      <a16:creationId xmlns:a16="http://schemas.microsoft.com/office/drawing/2014/main" id="{04753A58-30B0-4780-8D44-C13C4EC75604}"/>
                    </a:ext>
                  </a:extLst>
                </p:cNvPr>
                <p:cNvPicPr/>
                <p:nvPr/>
              </p:nvPicPr>
              <p:blipFill>
                <a:blip r:embed="rId1568"/>
                <a:stretch>
                  <a:fillRect/>
                </a:stretch>
              </p:blipFill>
              <p:spPr>
                <a:xfrm>
                  <a:off x="7176170" y="5829091"/>
                  <a:ext cx="473760" cy="3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69">
              <p14:nvContentPartPr>
                <p14:cNvPr id="914" name="Freihand 913">
                  <a:extLst>
                    <a:ext uri="{FF2B5EF4-FFF2-40B4-BE49-F238E27FC236}">
                      <a16:creationId xmlns:a16="http://schemas.microsoft.com/office/drawing/2014/main" id="{A3ADDF3E-A5DD-45EC-A969-A0E0370EE84C}"/>
                    </a:ext>
                  </a:extLst>
                </p14:cNvPr>
                <p14:cNvContentPartPr/>
                <p14:nvPr/>
              </p14:nvContentPartPr>
              <p14:xfrm>
                <a:off x="7244570" y="5883451"/>
                <a:ext cx="93240" cy="65160"/>
              </p14:xfrm>
            </p:contentPart>
          </mc:Choice>
          <mc:Fallback xmlns="">
            <p:pic>
              <p:nvPicPr>
                <p:cNvPr id="914" name="Freihand 913">
                  <a:extLst>
                    <a:ext uri="{FF2B5EF4-FFF2-40B4-BE49-F238E27FC236}">
                      <a16:creationId xmlns:a16="http://schemas.microsoft.com/office/drawing/2014/main" id="{A3ADDF3E-A5DD-45EC-A969-A0E0370EE84C}"/>
                    </a:ext>
                  </a:extLst>
                </p:cNvPr>
                <p:cNvPicPr/>
                <p:nvPr/>
              </p:nvPicPr>
              <p:blipFill>
                <a:blip r:embed="rId1570"/>
                <a:stretch>
                  <a:fillRect/>
                </a:stretch>
              </p:blipFill>
              <p:spPr>
                <a:xfrm>
                  <a:off x="7240250" y="5879131"/>
                  <a:ext cx="10188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1">
              <p14:nvContentPartPr>
                <p14:cNvPr id="915" name="Freihand 914">
                  <a:extLst>
                    <a:ext uri="{FF2B5EF4-FFF2-40B4-BE49-F238E27FC236}">
                      <a16:creationId xmlns:a16="http://schemas.microsoft.com/office/drawing/2014/main" id="{57264E60-FCE5-4336-B3FB-92219627610E}"/>
                    </a:ext>
                  </a:extLst>
                </p14:cNvPr>
                <p14:cNvContentPartPr/>
                <p14:nvPr/>
              </p14:nvContentPartPr>
              <p14:xfrm>
                <a:off x="7374890" y="5890291"/>
                <a:ext cx="67320" cy="56520"/>
              </p14:xfrm>
            </p:contentPart>
          </mc:Choice>
          <mc:Fallback xmlns="">
            <p:pic>
              <p:nvPicPr>
                <p:cNvPr id="915" name="Freihand 914">
                  <a:extLst>
                    <a:ext uri="{FF2B5EF4-FFF2-40B4-BE49-F238E27FC236}">
                      <a16:creationId xmlns:a16="http://schemas.microsoft.com/office/drawing/2014/main" id="{57264E60-FCE5-4336-B3FB-92219627610E}"/>
                    </a:ext>
                  </a:extLst>
                </p:cNvPr>
                <p:cNvPicPr/>
                <p:nvPr/>
              </p:nvPicPr>
              <p:blipFill>
                <a:blip r:embed="rId1572"/>
                <a:stretch>
                  <a:fillRect/>
                </a:stretch>
              </p:blipFill>
              <p:spPr>
                <a:xfrm>
                  <a:off x="7370570" y="5885971"/>
                  <a:ext cx="7596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3">
              <p14:nvContentPartPr>
                <p14:cNvPr id="916" name="Freihand 915">
                  <a:extLst>
                    <a:ext uri="{FF2B5EF4-FFF2-40B4-BE49-F238E27FC236}">
                      <a16:creationId xmlns:a16="http://schemas.microsoft.com/office/drawing/2014/main" id="{7FC28CF7-229B-4B45-A744-D1089F163A57}"/>
                    </a:ext>
                  </a:extLst>
                </p14:cNvPr>
                <p14:cNvContentPartPr/>
                <p14:nvPr/>
              </p14:nvContentPartPr>
              <p14:xfrm>
                <a:off x="7453370" y="5889211"/>
                <a:ext cx="66240" cy="64440"/>
              </p14:xfrm>
            </p:contentPart>
          </mc:Choice>
          <mc:Fallback xmlns="">
            <p:pic>
              <p:nvPicPr>
                <p:cNvPr id="916" name="Freihand 915">
                  <a:extLst>
                    <a:ext uri="{FF2B5EF4-FFF2-40B4-BE49-F238E27FC236}">
                      <a16:creationId xmlns:a16="http://schemas.microsoft.com/office/drawing/2014/main" id="{7FC28CF7-229B-4B45-A744-D1089F163A57}"/>
                    </a:ext>
                  </a:extLst>
                </p:cNvPr>
                <p:cNvPicPr/>
                <p:nvPr/>
              </p:nvPicPr>
              <p:blipFill>
                <a:blip r:embed="rId1574"/>
                <a:stretch>
                  <a:fillRect/>
                </a:stretch>
              </p:blipFill>
              <p:spPr>
                <a:xfrm>
                  <a:off x="7449050" y="5884891"/>
                  <a:ext cx="7488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5">
              <p14:nvContentPartPr>
                <p14:cNvPr id="918" name="Freihand 917">
                  <a:extLst>
                    <a:ext uri="{FF2B5EF4-FFF2-40B4-BE49-F238E27FC236}">
                      <a16:creationId xmlns:a16="http://schemas.microsoft.com/office/drawing/2014/main" id="{F6AF2F78-2E05-4EE0-9EBF-4987546A5D95}"/>
                    </a:ext>
                  </a:extLst>
                </p14:cNvPr>
                <p14:cNvContentPartPr/>
                <p14:nvPr/>
              </p14:nvContentPartPr>
              <p14:xfrm>
                <a:off x="7121810" y="5695171"/>
                <a:ext cx="96480" cy="266040"/>
              </p14:xfrm>
            </p:contentPart>
          </mc:Choice>
          <mc:Fallback xmlns="">
            <p:pic>
              <p:nvPicPr>
                <p:cNvPr id="918" name="Freihand 917">
                  <a:extLst>
                    <a:ext uri="{FF2B5EF4-FFF2-40B4-BE49-F238E27FC236}">
                      <a16:creationId xmlns:a16="http://schemas.microsoft.com/office/drawing/2014/main" id="{F6AF2F78-2E05-4EE0-9EBF-4987546A5D95}"/>
                    </a:ext>
                  </a:extLst>
                </p:cNvPr>
                <p:cNvPicPr/>
                <p:nvPr/>
              </p:nvPicPr>
              <p:blipFill>
                <a:blip r:embed="rId1576"/>
                <a:stretch>
                  <a:fillRect/>
                </a:stretch>
              </p:blipFill>
              <p:spPr>
                <a:xfrm>
                  <a:off x="7117490" y="5690851"/>
                  <a:ext cx="105120" cy="27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7">
              <p14:nvContentPartPr>
                <p14:cNvPr id="919" name="Freihand 918">
                  <a:extLst>
                    <a:ext uri="{FF2B5EF4-FFF2-40B4-BE49-F238E27FC236}">
                      <a16:creationId xmlns:a16="http://schemas.microsoft.com/office/drawing/2014/main" id="{98D27421-2308-4AE7-90E9-A843EEB2BABE}"/>
                    </a:ext>
                  </a:extLst>
                </p14:cNvPr>
                <p14:cNvContentPartPr/>
                <p14:nvPr/>
              </p14:nvContentPartPr>
              <p14:xfrm>
                <a:off x="7616810" y="5713891"/>
                <a:ext cx="93240" cy="295920"/>
              </p14:xfrm>
            </p:contentPart>
          </mc:Choice>
          <mc:Fallback xmlns="">
            <p:pic>
              <p:nvPicPr>
                <p:cNvPr id="919" name="Freihand 918">
                  <a:extLst>
                    <a:ext uri="{FF2B5EF4-FFF2-40B4-BE49-F238E27FC236}">
                      <a16:creationId xmlns:a16="http://schemas.microsoft.com/office/drawing/2014/main" id="{98D27421-2308-4AE7-90E9-A843EEB2BABE}"/>
                    </a:ext>
                  </a:extLst>
                </p:cNvPr>
                <p:cNvPicPr/>
                <p:nvPr/>
              </p:nvPicPr>
              <p:blipFill>
                <a:blip r:embed="rId1578"/>
                <a:stretch>
                  <a:fillRect/>
                </a:stretch>
              </p:blipFill>
              <p:spPr>
                <a:xfrm>
                  <a:off x="7612490" y="5709571"/>
                  <a:ext cx="101880" cy="30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79">
              <p14:nvContentPartPr>
                <p14:cNvPr id="921" name="Freihand 920">
                  <a:extLst>
                    <a:ext uri="{FF2B5EF4-FFF2-40B4-BE49-F238E27FC236}">
                      <a16:creationId xmlns:a16="http://schemas.microsoft.com/office/drawing/2014/main" id="{9C1E521C-73E5-44A2-962C-37C1BD79D827}"/>
                    </a:ext>
                  </a:extLst>
                </p14:cNvPr>
                <p14:cNvContentPartPr/>
                <p14:nvPr/>
              </p14:nvContentPartPr>
              <p14:xfrm>
                <a:off x="7715450" y="5611291"/>
                <a:ext cx="75960" cy="80640"/>
              </p14:xfrm>
            </p:contentPart>
          </mc:Choice>
          <mc:Fallback xmlns="">
            <p:pic>
              <p:nvPicPr>
                <p:cNvPr id="921" name="Freihand 920">
                  <a:extLst>
                    <a:ext uri="{FF2B5EF4-FFF2-40B4-BE49-F238E27FC236}">
                      <a16:creationId xmlns:a16="http://schemas.microsoft.com/office/drawing/2014/main" id="{9C1E521C-73E5-44A2-962C-37C1BD79D827}"/>
                    </a:ext>
                  </a:extLst>
                </p:cNvPr>
                <p:cNvPicPr/>
                <p:nvPr/>
              </p:nvPicPr>
              <p:blipFill>
                <a:blip r:embed="rId1580"/>
                <a:stretch>
                  <a:fillRect/>
                </a:stretch>
              </p:blipFill>
              <p:spPr>
                <a:xfrm>
                  <a:off x="7711130" y="5606971"/>
                  <a:ext cx="84600" cy="89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1">
              <p14:nvContentPartPr>
                <p14:cNvPr id="922" name="Freihand 921">
                  <a:extLst>
                    <a:ext uri="{FF2B5EF4-FFF2-40B4-BE49-F238E27FC236}">
                      <a16:creationId xmlns:a16="http://schemas.microsoft.com/office/drawing/2014/main" id="{21834796-30CE-4D54-B8B7-FABADDE59AD7}"/>
                    </a:ext>
                  </a:extLst>
                </p14:cNvPr>
                <p14:cNvContentPartPr/>
                <p14:nvPr/>
              </p14:nvContentPartPr>
              <p14:xfrm>
                <a:off x="7751090" y="5644411"/>
                <a:ext cx="83880" cy="95040"/>
              </p14:xfrm>
            </p:contentPart>
          </mc:Choice>
          <mc:Fallback xmlns="">
            <p:pic>
              <p:nvPicPr>
                <p:cNvPr id="922" name="Freihand 921">
                  <a:extLst>
                    <a:ext uri="{FF2B5EF4-FFF2-40B4-BE49-F238E27FC236}">
                      <a16:creationId xmlns:a16="http://schemas.microsoft.com/office/drawing/2014/main" id="{21834796-30CE-4D54-B8B7-FABADDE59AD7}"/>
                    </a:ext>
                  </a:extLst>
                </p:cNvPr>
                <p:cNvPicPr/>
                <p:nvPr/>
              </p:nvPicPr>
              <p:blipFill>
                <a:blip r:embed="rId1582"/>
                <a:stretch>
                  <a:fillRect/>
                </a:stretch>
              </p:blipFill>
              <p:spPr>
                <a:xfrm>
                  <a:off x="7746770" y="5640091"/>
                  <a:ext cx="9252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3">
              <p14:nvContentPartPr>
                <p14:cNvPr id="923" name="Freihand 922">
                  <a:extLst>
                    <a:ext uri="{FF2B5EF4-FFF2-40B4-BE49-F238E27FC236}">
                      <a16:creationId xmlns:a16="http://schemas.microsoft.com/office/drawing/2014/main" id="{BF2AC502-B7B1-477B-95AC-560D569B1F09}"/>
                    </a:ext>
                  </a:extLst>
                </p14:cNvPr>
                <p14:cNvContentPartPr/>
                <p14:nvPr/>
              </p14:nvContentPartPr>
              <p14:xfrm>
                <a:off x="7778090" y="5710291"/>
                <a:ext cx="52920" cy="88200"/>
              </p14:xfrm>
            </p:contentPart>
          </mc:Choice>
          <mc:Fallback xmlns="">
            <p:pic>
              <p:nvPicPr>
                <p:cNvPr id="923" name="Freihand 922">
                  <a:extLst>
                    <a:ext uri="{FF2B5EF4-FFF2-40B4-BE49-F238E27FC236}">
                      <a16:creationId xmlns:a16="http://schemas.microsoft.com/office/drawing/2014/main" id="{BF2AC502-B7B1-477B-95AC-560D569B1F09}"/>
                    </a:ext>
                  </a:extLst>
                </p:cNvPr>
                <p:cNvPicPr/>
                <p:nvPr/>
              </p:nvPicPr>
              <p:blipFill>
                <a:blip r:embed="rId1584"/>
                <a:stretch>
                  <a:fillRect/>
                </a:stretch>
              </p:blipFill>
              <p:spPr>
                <a:xfrm>
                  <a:off x="7773770" y="5705971"/>
                  <a:ext cx="61560" cy="96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5">
              <p14:nvContentPartPr>
                <p14:cNvPr id="925" name="Freihand 924">
                  <a:extLst>
                    <a:ext uri="{FF2B5EF4-FFF2-40B4-BE49-F238E27FC236}">
                      <a16:creationId xmlns:a16="http://schemas.microsoft.com/office/drawing/2014/main" id="{76D5F804-B9EF-431F-8CED-017FDD5EDD63}"/>
                    </a:ext>
                  </a:extLst>
                </p14:cNvPr>
                <p14:cNvContentPartPr/>
                <p14:nvPr/>
              </p14:nvContentPartPr>
              <p14:xfrm>
                <a:off x="7836050" y="5845651"/>
                <a:ext cx="155160" cy="7560"/>
              </p14:xfrm>
            </p:contentPart>
          </mc:Choice>
          <mc:Fallback xmlns="">
            <p:pic>
              <p:nvPicPr>
                <p:cNvPr id="925" name="Freihand 924">
                  <a:extLst>
                    <a:ext uri="{FF2B5EF4-FFF2-40B4-BE49-F238E27FC236}">
                      <a16:creationId xmlns:a16="http://schemas.microsoft.com/office/drawing/2014/main" id="{76D5F804-B9EF-431F-8CED-017FDD5EDD63}"/>
                    </a:ext>
                  </a:extLst>
                </p:cNvPr>
                <p:cNvPicPr/>
                <p:nvPr/>
              </p:nvPicPr>
              <p:blipFill>
                <a:blip r:embed="rId1586"/>
                <a:stretch>
                  <a:fillRect/>
                </a:stretch>
              </p:blipFill>
              <p:spPr>
                <a:xfrm>
                  <a:off x="7831730" y="5841331"/>
                  <a:ext cx="1638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7">
              <p14:nvContentPartPr>
                <p14:cNvPr id="926" name="Freihand 925">
                  <a:extLst>
                    <a:ext uri="{FF2B5EF4-FFF2-40B4-BE49-F238E27FC236}">
                      <a16:creationId xmlns:a16="http://schemas.microsoft.com/office/drawing/2014/main" id="{73767F0B-169D-4AD1-9974-FBEB0984A3DA}"/>
                    </a:ext>
                  </a:extLst>
                </p14:cNvPr>
                <p14:cNvContentPartPr/>
                <p14:nvPr/>
              </p14:nvContentPartPr>
              <p14:xfrm>
                <a:off x="8088410" y="5785531"/>
                <a:ext cx="96120" cy="130320"/>
              </p14:xfrm>
            </p:contentPart>
          </mc:Choice>
          <mc:Fallback xmlns="">
            <p:pic>
              <p:nvPicPr>
                <p:cNvPr id="926" name="Freihand 925">
                  <a:extLst>
                    <a:ext uri="{FF2B5EF4-FFF2-40B4-BE49-F238E27FC236}">
                      <a16:creationId xmlns:a16="http://schemas.microsoft.com/office/drawing/2014/main" id="{73767F0B-169D-4AD1-9974-FBEB0984A3DA}"/>
                    </a:ext>
                  </a:extLst>
                </p:cNvPr>
                <p:cNvPicPr/>
                <p:nvPr/>
              </p:nvPicPr>
              <p:blipFill>
                <a:blip r:embed="rId1588"/>
                <a:stretch>
                  <a:fillRect/>
                </a:stretch>
              </p:blipFill>
              <p:spPr>
                <a:xfrm>
                  <a:off x="8084090" y="5781211"/>
                  <a:ext cx="104760" cy="138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89">
              <p14:nvContentPartPr>
                <p14:cNvPr id="928" name="Freihand 927">
                  <a:extLst>
                    <a:ext uri="{FF2B5EF4-FFF2-40B4-BE49-F238E27FC236}">
                      <a16:creationId xmlns:a16="http://schemas.microsoft.com/office/drawing/2014/main" id="{119318D9-70D9-4BD0-A3AE-7CB9EC7DEDF5}"/>
                    </a:ext>
                  </a:extLst>
                </p14:cNvPr>
                <p14:cNvContentPartPr/>
                <p14:nvPr/>
              </p14:nvContentPartPr>
              <p14:xfrm>
                <a:off x="7301810" y="6019531"/>
                <a:ext cx="22680" cy="74880"/>
              </p14:xfrm>
            </p:contentPart>
          </mc:Choice>
          <mc:Fallback xmlns="">
            <p:pic>
              <p:nvPicPr>
                <p:cNvPr id="928" name="Freihand 927">
                  <a:extLst>
                    <a:ext uri="{FF2B5EF4-FFF2-40B4-BE49-F238E27FC236}">
                      <a16:creationId xmlns:a16="http://schemas.microsoft.com/office/drawing/2014/main" id="{119318D9-70D9-4BD0-A3AE-7CB9EC7DEDF5}"/>
                    </a:ext>
                  </a:extLst>
                </p:cNvPr>
                <p:cNvPicPr/>
                <p:nvPr/>
              </p:nvPicPr>
              <p:blipFill>
                <a:blip r:embed="rId1590"/>
                <a:stretch>
                  <a:fillRect/>
                </a:stretch>
              </p:blipFill>
              <p:spPr>
                <a:xfrm>
                  <a:off x="7297490" y="6015211"/>
                  <a:ext cx="31320" cy="83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1">
              <p14:nvContentPartPr>
                <p14:cNvPr id="929" name="Freihand 928">
                  <a:extLst>
                    <a:ext uri="{FF2B5EF4-FFF2-40B4-BE49-F238E27FC236}">
                      <a16:creationId xmlns:a16="http://schemas.microsoft.com/office/drawing/2014/main" id="{8138C434-7C5B-4A56-A168-BB28ABEAAB65}"/>
                    </a:ext>
                  </a:extLst>
                </p14:cNvPr>
                <p14:cNvContentPartPr/>
                <p14:nvPr/>
              </p14:nvContentPartPr>
              <p14:xfrm>
                <a:off x="7258610" y="5967691"/>
                <a:ext cx="103320" cy="66600"/>
              </p14:xfrm>
            </p:contentPart>
          </mc:Choice>
          <mc:Fallback xmlns="">
            <p:pic>
              <p:nvPicPr>
                <p:cNvPr id="929" name="Freihand 928">
                  <a:extLst>
                    <a:ext uri="{FF2B5EF4-FFF2-40B4-BE49-F238E27FC236}">
                      <a16:creationId xmlns:a16="http://schemas.microsoft.com/office/drawing/2014/main" id="{8138C434-7C5B-4A56-A168-BB28ABEAAB65}"/>
                    </a:ext>
                  </a:extLst>
                </p:cNvPr>
                <p:cNvPicPr/>
                <p:nvPr/>
              </p:nvPicPr>
              <p:blipFill>
                <a:blip r:embed="rId1592"/>
                <a:stretch>
                  <a:fillRect/>
                </a:stretch>
              </p:blipFill>
              <p:spPr>
                <a:xfrm>
                  <a:off x="7254290" y="5963371"/>
                  <a:ext cx="1119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3">
              <p14:nvContentPartPr>
                <p14:cNvPr id="932" name="Freihand 931">
                  <a:extLst>
                    <a:ext uri="{FF2B5EF4-FFF2-40B4-BE49-F238E27FC236}">
                      <a16:creationId xmlns:a16="http://schemas.microsoft.com/office/drawing/2014/main" id="{3B82A754-3EF6-4A79-BCE5-CC6672B53A3D}"/>
                    </a:ext>
                  </a:extLst>
                </p14:cNvPr>
                <p14:cNvContentPartPr/>
                <p14:nvPr/>
              </p14:nvContentPartPr>
              <p14:xfrm>
                <a:off x="6832370" y="6116011"/>
                <a:ext cx="102600" cy="84960"/>
              </p14:xfrm>
            </p:contentPart>
          </mc:Choice>
          <mc:Fallback xmlns="">
            <p:pic>
              <p:nvPicPr>
                <p:cNvPr id="932" name="Freihand 931">
                  <a:extLst>
                    <a:ext uri="{FF2B5EF4-FFF2-40B4-BE49-F238E27FC236}">
                      <a16:creationId xmlns:a16="http://schemas.microsoft.com/office/drawing/2014/main" id="{3B82A754-3EF6-4A79-BCE5-CC6672B53A3D}"/>
                    </a:ext>
                  </a:extLst>
                </p:cNvPr>
                <p:cNvPicPr/>
                <p:nvPr/>
              </p:nvPicPr>
              <p:blipFill>
                <a:blip r:embed="rId1594"/>
                <a:stretch>
                  <a:fillRect/>
                </a:stretch>
              </p:blipFill>
              <p:spPr>
                <a:xfrm>
                  <a:off x="6828050" y="6111691"/>
                  <a:ext cx="11124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5">
              <p14:nvContentPartPr>
                <p14:cNvPr id="933" name="Freihand 932">
                  <a:extLst>
                    <a:ext uri="{FF2B5EF4-FFF2-40B4-BE49-F238E27FC236}">
                      <a16:creationId xmlns:a16="http://schemas.microsoft.com/office/drawing/2014/main" id="{A2C92B9A-2A21-4736-B4ED-E3CE27974D2D}"/>
                    </a:ext>
                  </a:extLst>
                </p14:cNvPr>
                <p14:cNvContentPartPr/>
                <p14:nvPr/>
              </p14:nvContentPartPr>
              <p14:xfrm>
                <a:off x="6979970" y="6082531"/>
                <a:ext cx="79560" cy="86760"/>
              </p14:xfrm>
            </p:contentPart>
          </mc:Choice>
          <mc:Fallback xmlns="">
            <p:pic>
              <p:nvPicPr>
                <p:cNvPr id="933" name="Freihand 932">
                  <a:extLst>
                    <a:ext uri="{FF2B5EF4-FFF2-40B4-BE49-F238E27FC236}">
                      <a16:creationId xmlns:a16="http://schemas.microsoft.com/office/drawing/2014/main" id="{A2C92B9A-2A21-4736-B4ED-E3CE27974D2D}"/>
                    </a:ext>
                  </a:extLst>
                </p:cNvPr>
                <p:cNvPicPr/>
                <p:nvPr/>
              </p:nvPicPr>
              <p:blipFill>
                <a:blip r:embed="rId1596"/>
                <a:stretch>
                  <a:fillRect/>
                </a:stretch>
              </p:blipFill>
              <p:spPr>
                <a:xfrm>
                  <a:off x="6975650" y="6078211"/>
                  <a:ext cx="8820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7">
              <p14:nvContentPartPr>
                <p14:cNvPr id="934" name="Freihand 933">
                  <a:extLst>
                    <a:ext uri="{FF2B5EF4-FFF2-40B4-BE49-F238E27FC236}">
                      <a16:creationId xmlns:a16="http://schemas.microsoft.com/office/drawing/2014/main" id="{6A175B35-B0D7-4D7C-BEFB-19343BF54E14}"/>
                    </a:ext>
                  </a:extLst>
                </p14:cNvPr>
                <p14:cNvContentPartPr/>
                <p14:nvPr/>
              </p14:nvContentPartPr>
              <p14:xfrm>
                <a:off x="7030730" y="6131131"/>
                <a:ext cx="27720" cy="83160"/>
              </p14:xfrm>
            </p:contentPart>
          </mc:Choice>
          <mc:Fallback xmlns="">
            <p:pic>
              <p:nvPicPr>
                <p:cNvPr id="934" name="Freihand 933">
                  <a:extLst>
                    <a:ext uri="{FF2B5EF4-FFF2-40B4-BE49-F238E27FC236}">
                      <a16:creationId xmlns:a16="http://schemas.microsoft.com/office/drawing/2014/main" id="{6A175B35-B0D7-4D7C-BEFB-19343BF54E14}"/>
                    </a:ext>
                  </a:extLst>
                </p:cNvPr>
                <p:cNvPicPr/>
                <p:nvPr/>
              </p:nvPicPr>
              <p:blipFill>
                <a:blip r:embed="rId1598"/>
                <a:stretch>
                  <a:fillRect/>
                </a:stretch>
              </p:blipFill>
              <p:spPr>
                <a:xfrm>
                  <a:off x="7026410" y="6126811"/>
                  <a:ext cx="3636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99">
              <p14:nvContentPartPr>
                <p14:cNvPr id="935" name="Freihand 934">
                  <a:extLst>
                    <a:ext uri="{FF2B5EF4-FFF2-40B4-BE49-F238E27FC236}">
                      <a16:creationId xmlns:a16="http://schemas.microsoft.com/office/drawing/2014/main" id="{A5F5F99E-E9CF-42DB-B3F8-1692DCC704B1}"/>
                    </a:ext>
                  </a:extLst>
                </p14:cNvPr>
                <p14:cNvContentPartPr/>
                <p14:nvPr/>
              </p14:nvContentPartPr>
              <p14:xfrm>
                <a:off x="7084010" y="6103771"/>
                <a:ext cx="74880" cy="82440"/>
              </p14:xfrm>
            </p:contentPart>
          </mc:Choice>
          <mc:Fallback xmlns="">
            <p:pic>
              <p:nvPicPr>
                <p:cNvPr id="935" name="Freihand 934">
                  <a:extLst>
                    <a:ext uri="{FF2B5EF4-FFF2-40B4-BE49-F238E27FC236}">
                      <a16:creationId xmlns:a16="http://schemas.microsoft.com/office/drawing/2014/main" id="{A5F5F99E-E9CF-42DB-B3F8-1692DCC704B1}"/>
                    </a:ext>
                  </a:extLst>
                </p:cNvPr>
                <p:cNvPicPr/>
                <p:nvPr/>
              </p:nvPicPr>
              <p:blipFill>
                <a:blip r:embed="rId1600"/>
                <a:stretch>
                  <a:fillRect/>
                </a:stretch>
              </p:blipFill>
              <p:spPr>
                <a:xfrm>
                  <a:off x="7079690" y="6099451"/>
                  <a:ext cx="83520" cy="91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1">
              <p14:nvContentPartPr>
                <p14:cNvPr id="936" name="Freihand 935">
                  <a:extLst>
                    <a:ext uri="{FF2B5EF4-FFF2-40B4-BE49-F238E27FC236}">
                      <a16:creationId xmlns:a16="http://schemas.microsoft.com/office/drawing/2014/main" id="{FE621B3A-72E8-4DD7-8A24-836913E3122E}"/>
                    </a:ext>
                  </a:extLst>
                </p14:cNvPr>
                <p14:cNvContentPartPr/>
                <p14:nvPr/>
              </p14:nvContentPartPr>
              <p14:xfrm>
                <a:off x="7172210" y="6165691"/>
                <a:ext cx="16560" cy="71640"/>
              </p14:xfrm>
            </p:contentPart>
          </mc:Choice>
          <mc:Fallback xmlns="">
            <p:pic>
              <p:nvPicPr>
                <p:cNvPr id="936" name="Freihand 935">
                  <a:extLst>
                    <a:ext uri="{FF2B5EF4-FFF2-40B4-BE49-F238E27FC236}">
                      <a16:creationId xmlns:a16="http://schemas.microsoft.com/office/drawing/2014/main" id="{FE621B3A-72E8-4DD7-8A24-836913E3122E}"/>
                    </a:ext>
                  </a:extLst>
                </p:cNvPr>
                <p:cNvPicPr/>
                <p:nvPr/>
              </p:nvPicPr>
              <p:blipFill>
                <a:blip r:embed="rId1602"/>
                <a:stretch>
                  <a:fillRect/>
                </a:stretch>
              </p:blipFill>
              <p:spPr>
                <a:xfrm>
                  <a:off x="7167890" y="6161371"/>
                  <a:ext cx="2520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3">
              <p14:nvContentPartPr>
                <p14:cNvPr id="938" name="Freihand 937">
                  <a:extLst>
                    <a:ext uri="{FF2B5EF4-FFF2-40B4-BE49-F238E27FC236}">
                      <a16:creationId xmlns:a16="http://schemas.microsoft.com/office/drawing/2014/main" id="{FEF27681-F7A0-40C0-A084-F931F332E38E}"/>
                    </a:ext>
                  </a:extLst>
                </p14:cNvPr>
                <p14:cNvContentPartPr/>
                <p14:nvPr/>
              </p14:nvContentPartPr>
              <p14:xfrm>
                <a:off x="7197770" y="6124651"/>
                <a:ext cx="75240" cy="70920"/>
              </p14:xfrm>
            </p:contentPart>
          </mc:Choice>
          <mc:Fallback xmlns="">
            <p:pic>
              <p:nvPicPr>
                <p:cNvPr id="938" name="Freihand 937">
                  <a:extLst>
                    <a:ext uri="{FF2B5EF4-FFF2-40B4-BE49-F238E27FC236}">
                      <a16:creationId xmlns:a16="http://schemas.microsoft.com/office/drawing/2014/main" id="{FEF27681-F7A0-40C0-A084-F931F332E38E}"/>
                    </a:ext>
                  </a:extLst>
                </p:cNvPr>
                <p:cNvPicPr/>
                <p:nvPr/>
              </p:nvPicPr>
              <p:blipFill>
                <a:blip r:embed="rId1604"/>
                <a:stretch>
                  <a:fillRect/>
                </a:stretch>
              </p:blipFill>
              <p:spPr>
                <a:xfrm>
                  <a:off x="7193450" y="6120331"/>
                  <a:ext cx="83880" cy="7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5">
              <p14:nvContentPartPr>
                <p14:cNvPr id="939" name="Freihand 938">
                  <a:extLst>
                    <a:ext uri="{FF2B5EF4-FFF2-40B4-BE49-F238E27FC236}">
                      <a16:creationId xmlns:a16="http://schemas.microsoft.com/office/drawing/2014/main" id="{341A0CE3-867C-4098-801F-99B0477BCEE3}"/>
                    </a:ext>
                  </a:extLst>
                </p14:cNvPr>
                <p14:cNvContentPartPr/>
                <p14:nvPr/>
              </p14:nvContentPartPr>
              <p14:xfrm>
                <a:off x="7288130" y="6100171"/>
                <a:ext cx="68760" cy="57240"/>
              </p14:xfrm>
            </p:contentPart>
          </mc:Choice>
          <mc:Fallback xmlns="">
            <p:pic>
              <p:nvPicPr>
                <p:cNvPr id="939" name="Freihand 938">
                  <a:extLst>
                    <a:ext uri="{FF2B5EF4-FFF2-40B4-BE49-F238E27FC236}">
                      <a16:creationId xmlns:a16="http://schemas.microsoft.com/office/drawing/2014/main" id="{341A0CE3-867C-4098-801F-99B0477BCEE3}"/>
                    </a:ext>
                  </a:extLst>
                </p:cNvPr>
                <p:cNvPicPr/>
                <p:nvPr/>
              </p:nvPicPr>
              <p:blipFill>
                <a:blip r:embed="rId1606"/>
                <a:stretch>
                  <a:fillRect/>
                </a:stretch>
              </p:blipFill>
              <p:spPr>
                <a:xfrm>
                  <a:off x="7283810" y="6095851"/>
                  <a:ext cx="7740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7">
              <p14:nvContentPartPr>
                <p14:cNvPr id="940" name="Freihand 939">
                  <a:extLst>
                    <a:ext uri="{FF2B5EF4-FFF2-40B4-BE49-F238E27FC236}">
                      <a16:creationId xmlns:a16="http://schemas.microsoft.com/office/drawing/2014/main" id="{2EE2CD13-CD50-4D91-A707-3A1D62415550}"/>
                    </a:ext>
                  </a:extLst>
                </p14:cNvPr>
                <p14:cNvContentPartPr/>
                <p14:nvPr/>
              </p14:nvContentPartPr>
              <p14:xfrm>
                <a:off x="7319090" y="6119251"/>
                <a:ext cx="34200" cy="105480"/>
              </p14:xfrm>
            </p:contentPart>
          </mc:Choice>
          <mc:Fallback xmlns="">
            <p:pic>
              <p:nvPicPr>
                <p:cNvPr id="940" name="Freihand 939">
                  <a:extLst>
                    <a:ext uri="{FF2B5EF4-FFF2-40B4-BE49-F238E27FC236}">
                      <a16:creationId xmlns:a16="http://schemas.microsoft.com/office/drawing/2014/main" id="{2EE2CD13-CD50-4D91-A707-3A1D62415550}"/>
                    </a:ext>
                  </a:extLst>
                </p:cNvPr>
                <p:cNvPicPr/>
                <p:nvPr/>
              </p:nvPicPr>
              <p:blipFill>
                <a:blip r:embed="rId1608"/>
                <a:stretch>
                  <a:fillRect/>
                </a:stretch>
              </p:blipFill>
              <p:spPr>
                <a:xfrm>
                  <a:off x="7314770" y="6114931"/>
                  <a:ext cx="42840" cy="11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09">
              <p14:nvContentPartPr>
                <p14:cNvPr id="943" name="Freihand 942">
                  <a:extLst>
                    <a:ext uri="{FF2B5EF4-FFF2-40B4-BE49-F238E27FC236}">
                      <a16:creationId xmlns:a16="http://schemas.microsoft.com/office/drawing/2014/main" id="{5EF73405-2376-40BB-BC68-EB63FB344A13}"/>
                    </a:ext>
                  </a:extLst>
                </p14:cNvPr>
                <p14:cNvContentPartPr/>
                <p14:nvPr/>
              </p14:nvContentPartPr>
              <p14:xfrm>
                <a:off x="6855050" y="6231571"/>
                <a:ext cx="470520" cy="21240"/>
              </p14:xfrm>
            </p:contentPart>
          </mc:Choice>
          <mc:Fallback xmlns="">
            <p:pic>
              <p:nvPicPr>
                <p:cNvPr id="943" name="Freihand 942">
                  <a:extLst>
                    <a:ext uri="{FF2B5EF4-FFF2-40B4-BE49-F238E27FC236}">
                      <a16:creationId xmlns:a16="http://schemas.microsoft.com/office/drawing/2014/main" id="{5EF73405-2376-40BB-BC68-EB63FB344A13}"/>
                    </a:ext>
                  </a:extLst>
                </p:cNvPr>
                <p:cNvPicPr/>
                <p:nvPr/>
              </p:nvPicPr>
              <p:blipFill>
                <a:blip r:embed="rId1610"/>
                <a:stretch>
                  <a:fillRect/>
                </a:stretch>
              </p:blipFill>
              <p:spPr>
                <a:xfrm>
                  <a:off x="6850730" y="6227251"/>
                  <a:ext cx="479160" cy="29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1">
              <p14:nvContentPartPr>
                <p14:cNvPr id="944" name="Freihand 943">
                  <a:extLst>
                    <a:ext uri="{FF2B5EF4-FFF2-40B4-BE49-F238E27FC236}">
                      <a16:creationId xmlns:a16="http://schemas.microsoft.com/office/drawing/2014/main" id="{487B96CB-FAE5-4FF7-B56F-09E5CB29E2F4}"/>
                    </a:ext>
                  </a:extLst>
                </p14:cNvPr>
                <p14:cNvContentPartPr/>
                <p14:nvPr/>
              </p14:nvContentPartPr>
              <p14:xfrm>
                <a:off x="6862250" y="6279091"/>
                <a:ext cx="59760" cy="86400"/>
              </p14:xfrm>
            </p:contentPart>
          </mc:Choice>
          <mc:Fallback xmlns="">
            <p:pic>
              <p:nvPicPr>
                <p:cNvPr id="944" name="Freihand 943">
                  <a:extLst>
                    <a:ext uri="{FF2B5EF4-FFF2-40B4-BE49-F238E27FC236}">
                      <a16:creationId xmlns:a16="http://schemas.microsoft.com/office/drawing/2014/main" id="{487B96CB-FAE5-4FF7-B56F-09E5CB29E2F4}"/>
                    </a:ext>
                  </a:extLst>
                </p:cNvPr>
                <p:cNvPicPr/>
                <p:nvPr/>
              </p:nvPicPr>
              <p:blipFill>
                <a:blip r:embed="rId1612"/>
                <a:stretch>
                  <a:fillRect/>
                </a:stretch>
              </p:blipFill>
              <p:spPr>
                <a:xfrm>
                  <a:off x="6857930" y="6274771"/>
                  <a:ext cx="68400" cy="95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3">
              <p14:nvContentPartPr>
                <p14:cNvPr id="945" name="Freihand 944">
                  <a:extLst>
                    <a:ext uri="{FF2B5EF4-FFF2-40B4-BE49-F238E27FC236}">
                      <a16:creationId xmlns:a16="http://schemas.microsoft.com/office/drawing/2014/main" id="{766F3C03-333F-40B1-A756-F2A1296672B6}"/>
                    </a:ext>
                  </a:extLst>
                </p14:cNvPr>
                <p14:cNvContentPartPr/>
                <p14:nvPr/>
              </p14:nvContentPartPr>
              <p14:xfrm>
                <a:off x="6945050" y="6268651"/>
                <a:ext cx="63720" cy="84600"/>
              </p14:xfrm>
            </p:contentPart>
          </mc:Choice>
          <mc:Fallback xmlns="">
            <p:pic>
              <p:nvPicPr>
                <p:cNvPr id="945" name="Freihand 944">
                  <a:extLst>
                    <a:ext uri="{FF2B5EF4-FFF2-40B4-BE49-F238E27FC236}">
                      <a16:creationId xmlns:a16="http://schemas.microsoft.com/office/drawing/2014/main" id="{766F3C03-333F-40B1-A756-F2A1296672B6}"/>
                    </a:ext>
                  </a:extLst>
                </p:cNvPr>
                <p:cNvPicPr/>
                <p:nvPr/>
              </p:nvPicPr>
              <p:blipFill>
                <a:blip r:embed="rId1614"/>
                <a:stretch>
                  <a:fillRect/>
                </a:stretch>
              </p:blipFill>
              <p:spPr>
                <a:xfrm>
                  <a:off x="6940730" y="6264331"/>
                  <a:ext cx="72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5">
              <p14:nvContentPartPr>
                <p14:cNvPr id="946" name="Freihand 945">
                  <a:extLst>
                    <a:ext uri="{FF2B5EF4-FFF2-40B4-BE49-F238E27FC236}">
                      <a16:creationId xmlns:a16="http://schemas.microsoft.com/office/drawing/2014/main" id="{C77994A8-AE54-433B-9CFB-2B93C1A95DEB}"/>
                    </a:ext>
                  </a:extLst>
                </p14:cNvPr>
                <p14:cNvContentPartPr/>
                <p14:nvPr/>
              </p14:nvContentPartPr>
              <p14:xfrm>
                <a:off x="7015970" y="6279091"/>
                <a:ext cx="72720" cy="84600"/>
              </p14:xfrm>
            </p:contentPart>
          </mc:Choice>
          <mc:Fallback xmlns="">
            <p:pic>
              <p:nvPicPr>
                <p:cNvPr id="946" name="Freihand 945">
                  <a:extLst>
                    <a:ext uri="{FF2B5EF4-FFF2-40B4-BE49-F238E27FC236}">
                      <a16:creationId xmlns:a16="http://schemas.microsoft.com/office/drawing/2014/main" id="{C77994A8-AE54-433B-9CFB-2B93C1A95DEB}"/>
                    </a:ext>
                  </a:extLst>
                </p:cNvPr>
                <p:cNvPicPr/>
                <p:nvPr/>
              </p:nvPicPr>
              <p:blipFill>
                <a:blip r:embed="rId1616"/>
                <a:stretch>
                  <a:fillRect/>
                </a:stretch>
              </p:blipFill>
              <p:spPr>
                <a:xfrm>
                  <a:off x="7011650" y="6274771"/>
                  <a:ext cx="8136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7">
              <p14:nvContentPartPr>
                <p14:cNvPr id="947" name="Freihand 946">
                  <a:extLst>
                    <a:ext uri="{FF2B5EF4-FFF2-40B4-BE49-F238E27FC236}">
                      <a16:creationId xmlns:a16="http://schemas.microsoft.com/office/drawing/2014/main" id="{C06EAF2A-C9CB-4E3D-A6DE-171E3BCFC927}"/>
                    </a:ext>
                  </a:extLst>
                </p14:cNvPr>
                <p14:cNvContentPartPr/>
                <p14:nvPr/>
              </p14:nvContentPartPr>
              <p14:xfrm>
                <a:off x="7107050" y="6334531"/>
                <a:ext cx="16560" cy="85680"/>
              </p14:xfrm>
            </p:contentPart>
          </mc:Choice>
          <mc:Fallback xmlns="">
            <p:pic>
              <p:nvPicPr>
                <p:cNvPr id="947" name="Freihand 946">
                  <a:extLst>
                    <a:ext uri="{FF2B5EF4-FFF2-40B4-BE49-F238E27FC236}">
                      <a16:creationId xmlns:a16="http://schemas.microsoft.com/office/drawing/2014/main" id="{C06EAF2A-C9CB-4E3D-A6DE-171E3BCFC927}"/>
                    </a:ext>
                  </a:extLst>
                </p:cNvPr>
                <p:cNvPicPr/>
                <p:nvPr/>
              </p:nvPicPr>
              <p:blipFill>
                <a:blip r:embed="rId1618"/>
                <a:stretch>
                  <a:fillRect/>
                </a:stretch>
              </p:blipFill>
              <p:spPr>
                <a:xfrm>
                  <a:off x="7102730" y="6330211"/>
                  <a:ext cx="2520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19">
              <p14:nvContentPartPr>
                <p14:cNvPr id="949" name="Freihand 948">
                  <a:extLst>
                    <a:ext uri="{FF2B5EF4-FFF2-40B4-BE49-F238E27FC236}">
                      <a16:creationId xmlns:a16="http://schemas.microsoft.com/office/drawing/2014/main" id="{2A00C013-4B87-4529-B6A9-1B78A79A2AE5}"/>
                    </a:ext>
                  </a:extLst>
                </p14:cNvPr>
                <p14:cNvContentPartPr/>
                <p14:nvPr/>
              </p14:nvContentPartPr>
              <p14:xfrm>
                <a:off x="7129730" y="6255691"/>
                <a:ext cx="53640" cy="57240"/>
              </p14:xfrm>
            </p:contentPart>
          </mc:Choice>
          <mc:Fallback xmlns="">
            <p:pic>
              <p:nvPicPr>
                <p:cNvPr id="949" name="Freihand 948">
                  <a:extLst>
                    <a:ext uri="{FF2B5EF4-FFF2-40B4-BE49-F238E27FC236}">
                      <a16:creationId xmlns:a16="http://schemas.microsoft.com/office/drawing/2014/main" id="{2A00C013-4B87-4529-B6A9-1B78A79A2AE5}"/>
                    </a:ext>
                  </a:extLst>
                </p:cNvPr>
                <p:cNvPicPr/>
                <p:nvPr/>
              </p:nvPicPr>
              <p:blipFill>
                <a:blip r:embed="rId1620"/>
                <a:stretch>
                  <a:fillRect/>
                </a:stretch>
              </p:blipFill>
              <p:spPr>
                <a:xfrm>
                  <a:off x="7125410" y="6251371"/>
                  <a:ext cx="6228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1">
              <p14:nvContentPartPr>
                <p14:cNvPr id="950" name="Freihand 949">
                  <a:extLst>
                    <a:ext uri="{FF2B5EF4-FFF2-40B4-BE49-F238E27FC236}">
                      <a16:creationId xmlns:a16="http://schemas.microsoft.com/office/drawing/2014/main" id="{15FB9848-8AF8-44EB-9CDD-8F7D0D48CD34}"/>
                    </a:ext>
                  </a:extLst>
                </p14:cNvPr>
                <p14:cNvContentPartPr/>
                <p14:nvPr/>
              </p14:nvContentPartPr>
              <p14:xfrm>
                <a:off x="7170050" y="6280171"/>
                <a:ext cx="16560" cy="73440"/>
              </p14:xfrm>
            </p:contentPart>
          </mc:Choice>
          <mc:Fallback xmlns="">
            <p:pic>
              <p:nvPicPr>
                <p:cNvPr id="950" name="Freihand 949">
                  <a:extLst>
                    <a:ext uri="{FF2B5EF4-FFF2-40B4-BE49-F238E27FC236}">
                      <a16:creationId xmlns:a16="http://schemas.microsoft.com/office/drawing/2014/main" id="{15FB9848-8AF8-44EB-9CDD-8F7D0D48CD34}"/>
                    </a:ext>
                  </a:extLst>
                </p:cNvPr>
                <p:cNvPicPr/>
                <p:nvPr/>
              </p:nvPicPr>
              <p:blipFill>
                <a:blip r:embed="rId1622"/>
                <a:stretch>
                  <a:fillRect/>
                </a:stretch>
              </p:blipFill>
              <p:spPr>
                <a:xfrm>
                  <a:off x="7165730" y="6275851"/>
                  <a:ext cx="2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3">
              <p14:nvContentPartPr>
                <p14:cNvPr id="951" name="Freihand 950">
                  <a:extLst>
                    <a:ext uri="{FF2B5EF4-FFF2-40B4-BE49-F238E27FC236}">
                      <a16:creationId xmlns:a16="http://schemas.microsoft.com/office/drawing/2014/main" id="{73051ECD-7595-43A1-B992-75E1E5429E84}"/>
                    </a:ext>
                  </a:extLst>
                </p14:cNvPr>
                <p14:cNvContentPartPr/>
                <p14:nvPr/>
              </p14:nvContentPartPr>
              <p14:xfrm>
                <a:off x="7193450" y="6271531"/>
                <a:ext cx="87840" cy="102600"/>
              </p14:xfrm>
            </p:contentPart>
          </mc:Choice>
          <mc:Fallback xmlns="">
            <p:pic>
              <p:nvPicPr>
                <p:cNvPr id="951" name="Freihand 950">
                  <a:extLst>
                    <a:ext uri="{FF2B5EF4-FFF2-40B4-BE49-F238E27FC236}">
                      <a16:creationId xmlns:a16="http://schemas.microsoft.com/office/drawing/2014/main" id="{73051ECD-7595-43A1-B992-75E1E5429E84}"/>
                    </a:ext>
                  </a:extLst>
                </p:cNvPr>
                <p:cNvPicPr/>
                <p:nvPr/>
              </p:nvPicPr>
              <p:blipFill>
                <a:blip r:embed="rId1624"/>
                <a:stretch>
                  <a:fillRect/>
                </a:stretch>
              </p:blipFill>
              <p:spPr>
                <a:xfrm>
                  <a:off x="7189130" y="6267211"/>
                  <a:ext cx="96480" cy="111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5">
              <p14:nvContentPartPr>
                <p14:cNvPr id="953" name="Freihand 952">
                  <a:extLst>
                    <a:ext uri="{FF2B5EF4-FFF2-40B4-BE49-F238E27FC236}">
                      <a16:creationId xmlns:a16="http://schemas.microsoft.com/office/drawing/2014/main" id="{A13F7A62-77A6-4F6C-8987-5F71D79C7779}"/>
                    </a:ext>
                  </a:extLst>
                </p14:cNvPr>
                <p14:cNvContentPartPr/>
                <p14:nvPr/>
              </p14:nvContentPartPr>
              <p14:xfrm>
                <a:off x="7371290" y="6227251"/>
                <a:ext cx="14760" cy="28080"/>
              </p14:xfrm>
            </p:contentPart>
          </mc:Choice>
          <mc:Fallback xmlns="">
            <p:pic>
              <p:nvPicPr>
                <p:cNvPr id="953" name="Freihand 952">
                  <a:extLst>
                    <a:ext uri="{FF2B5EF4-FFF2-40B4-BE49-F238E27FC236}">
                      <a16:creationId xmlns:a16="http://schemas.microsoft.com/office/drawing/2014/main" id="{A13F7A62-77A6-4F6C-8987-5F71D79C7779}"/>
                    </a:ext>
                  </a:extLst>
                </p:cNvPr>
                <p:cNvPicPr/>
                <p:nvPr/>
              </p:nvPicPr>
              <p:blipFill>
                <a:blip r:embed="rId1626"/>
                <a:stretch>
                  <a:fillRect/>
                </a:stretch>
              </p:blipFill>
              <p:spPr>
                <a:xfrm>
                  <a:off x="7366970" y="6222931"/>
                  <a:ext cx="23400" cy="36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7">
              <p14:nvContentPartPr>
                <p14:cNvPr id="955" name="Freihand 954">
                  <a:extLst>
                    <a:ext uri="{FF2B5EF4-FFF2-40B4-BE49-F238E27FC236}">
                      <a16:creationId xmlns:a16="http://schemas.microsoft.com/office/drawing/2014/main" id="{D154C0C6-978E-49B6-BD62-A104BCE1ACC0}"/>
                    </a:ext>
                  </a:extLst>
                </p14:cNvPr>
                <p14:cNvContentPartPr/>
                <p14:nvPr/>
              </p14:nvContentPartPr>
              <p14:xfrm>
                <a:off x="7471730" y="6132931"/>
                <a:ext cx="32760" cy="15480"/>
              </p14:xfrm>
            </p:contentPart>
          </mc:Choice>
          <mc:Fallback xmlns="">
            <p:pic>
              <p:nvPicPr>
                <p:cNvPr id="955" name="Freihand 954">
                  <a:extLst>
                    <a:ext uri="{FF2B5EF4-FFF2-40B4-BE49-F238E27FC236}">
                      <a16:creationId xmlns:a16="http://schemas.microsoft.com/office/drawing/2014/main" id="{D154C0C6-978E-49B6-BD62-A104BCE1ACC0}"/>
                    </a:ext>
                  </a:extLst>
                </p:cNvPr>
                <p:cNvPicPr/>
                <p:nvPr/>
              </p:nvPicPr>
              <p:blipFill>
                <a:blip r:embed="rId1628"/>
                <a:stretch>
                  <a:fillRect/>
                </a:stretch>
              </p:blipFill>
              <p:spPr>
                <a:xfrm>
                  <a:off x="7467410" y="6128611"/>
                  <a:ext cx="41400" cy="24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29">
              <p14:nvContentPartPr>
                <p14:cNvPr id="956" name="Freihand 955">
                  <a:extLst>
                    <a:ext uri="{FF2B5EF4-FFF2-40B4-BE49-F238E27FC236}">
                      <a16:creationId xmlns:a16="http://schemas.microsoft.com/office/drawing/2014/main" id="{469BBE12-0701-4208-9556-874E68761874}"/>
                    </a:ext>
                  </a:extLst>
                </p14:cNvPr>
                <p14:cNvContentPartPr/>
                <p14:nvPr/>
              </p14:nvContentPartPr>
              <p14:xfrm>
                <a:off x="7460210" y="6109891"/>
                <a:ext cx="72360" cy="96840"/>
              </p14:xfrm>
            </p:contentPart>
          </mc:Choice>
          <mc:Fallback xmlns="">
            <p:pic>
              <p:nvPicPr>
                <p:cNvPr id="956" name="Freihand 955">
                  <a:extLst>
                    <a:ext uri="{FF2B5EF4-FFF2-40B4-BE49-F238E27FC236}">
                      <a16:creationId xmlns:a16="http://schemas.microsoft.com/office/drawing/2014/main" id="{469BBE12-0701-4208-9556-874E68761874}"/>
                    </a:ext>
                  </a:extLst>
                </p:cNvPr>
                <p:cNvPicPr/>
                <p:nvPr/>
              </p:nvPicPr>
              <p:blipFill>
                <a:blip r:embed="rId1630"/>
                <a:stretch>
                  <a:fillRect/>
                </a:stretch>
              </p:blipFill>
              <p:spPr>
                <a:xfrm>
                  <a:off x="7455890" y="6105571"/>
                  <a:ext cx="81000" cy="10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1">
              <p14:nvContentPartPr>
                <p14:cNvPr id="957" name="Freihand 956">
                  <a:extLst>
                    <a:ext uri="{FF2B5EF4-FFF2-40B4-BE49-F238E27FC236}">
                      <a16:creationId xmlns:a16="http://schemas.microsoft.com/office/drawing/2014/main" id="{B11F3921-1A95-40DA-83CC-173BAFEA202F}"/>
                    </a:ext>
                  </a:extLst>
                </p14:cNvPr>
                <p14:cNvContentPartPr/>
                <p14:nvPr/>
              </p14:nvContentPartPr>
              <p14:xfrm>
                <a:off x="7560650" y="6101251"/>
                <a:ext cx="73800" cy="94680"/>
              </p14:xfrm>
            </p:contentPart>
          </mc:Choice>
          <mc:Fallback xmlns="">
            <p:pic>
              <p:nvPicPr>
                <p:cNvPr id="957" name="Freihand 956">
                  <a:extLst>
                    <a:ext uri="{FF2B5EF4-FFF2-40B4-BE49-F238E27FC236}">
                      <a16:creationId xmlns:a16="http://schemas.microsoft.com/office/drawing/2014/main" id="{B11F3921-1A95-40DA-83CC-173BAFEA202F}"/>
                    </a:ext>
                  </a:extLst>
                </p:cNvPr>
                <p:cNvPicPr/>
                <p:nvPr/>
              </p:nvPicPr>
              <p:blipFill>
                <a:blip r:embed="rId1632"/>
                <a:stretch>
                  <a:fillRect/>
                </a:stretch>
              </p:blipFill>
              <p:spPr>
                <a:xfrm>
                  <a:off x="7556330" y="6096931"/>
                  <a:ext cx="8244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3">
              <p14:nvContentPartPr>
                <p14:cNvPr id="959" name="Freihand 958">
                  <a:extLst>
                    <a:ext uri="{FF2B5EF4-FFF2-40B4-BE49-F238E27FC236}">
                      <a16:creationId xmlns:a16="http://schemas.microsoft.com/office/drawing/2014/main" id="{47C9A01B-BCA6-4129-B0EF-6F17F69CB052}"/>
                    </a:ext>
                  </a:extLst>
                </p14:cNvPr>
                <p14:cNvContentPartPr/>
                <p14:nvPr/>
              </p14:nvContentPartPr>
              <p14:xfrm>
                <a:off x="7642370" y="6089371"/>
                <a:ext cx="76680" cy="83880"/>
              </p14:xfrm>
            </p:contentPart>
          </mc:Choice>
          <mc:Fallback xmlns="">
            <p:pic>
              <p:nvPicPr>
                <p:cNvPr id="959" name="Freihand 958">
                  <a:extLst>
                    <a:ext uri="{FF2B5EF4-FFF2-40B4-BE49-F238E27FC236}">
                      <a16:creationId xmlns:a16="http://schemas.microsoft.com/office/drawing/2014/main" id="{47C9A01B-BCA6-4129-B0EF-6F17F69CB052}"/>
                    </a:ext>
                  </a:extLst>
                </p:cNvPr>
                <p:cNvPicPr/>
                <p:nvPr/>
              </p:nvPicPr>
              <p:blipFill>
                <a:blip r:embed="rId1634"/>
                <a:stretch>
                  <a:fillRect/>
                </a:stretch>
              </p:blipFill>
              <p:spPr>
                <a:xfrm>
                  <a:off x="7638050" y="6085051"/>
                  <a:ext cx="85320" cy="92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5">
              <p14:nvContentPartPr>
                <p14:cNvPr id="960" name="Freihand 959">
                  <a:extLst>
                    <a:ext uri="{FF2B5EF4-FFF2-40B4-BE49-F238E27FC236}">
                      <a16:creationId xmlns:a16="http://schemas.microsoft.com/office/drawing/2014/main" id="{7144463E-4F74-4FD0-88B1-AE7B1938F3D8}"/>
                    </a:ext>
                  </a:extLst>
                </p14:cNvPr>
                <p14:cNvContentPartPr/>
                <p14:nvPr/>
              </p14:nvContentPartPr>
              <p14:xfrm>
                <a:off x="7690970" y="6174331"/>
                <a:ext cx="39960" cy="66240"/>
              </p14:xfrm>
            </p:contentPart>
          </mc:Choice>
          <mc:Fallback xmlns="">
            <p:pic>
              <p:nvPicPr>
                <p:cNvPr id="960" name="Freihand 959">
                  <a:extLst>
                    <a:ext uri="{FF2B5EF4-FFF2-40B4-BE49-F238E27FC236}">
                      <a16:creationId xmlns:a16="http://schemas.microsoft.com/office/drawing/2014/main" id="{7144463E-4F74-4FD0-88B1-AE7B1938F3D8}"/>
                    </a:ext>
                  </a:extLst>
                </p:cNvPr>
                <p:cNvPicPr/>
                <p:nvPr/>
              </p:nvPicPr>
              <p:blipFill>
                <a:blip r:embed="rId1636"/>
                <a:stretch>
                  <a:fillRect/>
                </a:stretch>
              </p:blipFill>
              <p:spPr>
                <a:xfrm>
                  <a:off x="7686650" y="6170011"/>
                  <a:ext cx="48600" cy="7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7">
              <p14:nvContentPartPr>
                <p14:cNvPr id="961" name="Freihand 960">
                  <a:extLst>
                    <a:ext uri="{FF2B5EF4-FFF2-40B4-BE49-F238E27FC236}">
                      <a16:creationId xmlns:a16="http://schemas.microsoft.com/office/drawing/2014/main" id="{06E78286-2444-40E0-A97C-C1694B8B2057}"/>
                    </a:ext>
                  </a:extLst>
                </p14:cNvPr>
                <p14:cNvContentPartPr/>
                <p14:nvPr/>
              </p14:nvContentPartPr>
              <p14:xfrm>
                <a:off x="7758290" y="6086491"/>
                <a:ext cx="60840" cy="70560"/>
              </p14:xfrm>
            </p:contentPart>
          </mc:Choice>
          <mc:Fallback xmlns="">
            <p:pic>
              <p:nvPicPr>
                <p:cNvPr id="961" name="Freihand 960">
                  <a:extLst>
                    <a:ext uri="{FF2B5EF4-FFF2-40B4-BE49-F238E27FC236}">
                      <a16:creationId xmlns:a16="http://schemas.microsoft.com/office/drawing/2014/main" id="{06E78286-2444-40E0-A97C-C1694B8B2057}"/>
                    </a:ext>
                  </a:extLst>
                </p:cNvPr>
                <p:cNvPicPr/>
                <p:nvPr/>
              </p:nvPicPr>
              <p:blipFill>
                <a:blip r:embed="rId1638"/>
                <a:stretch>
                  <a:fillRect/>
                </a:stretch>
              </p:blipFill>
              <p:spPr>
                <a:xfrm>
                  <a:off x="7753970" y="6082171"/>
                  <a:ext cx="69480" cy="7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39">
              <p14:nvContentPartPr>
                <p14:cNvPr id="962" name="Freihand 961">
                  <a:extLst>
                    <a:ext uri="{FF2B5EF4-FFF2-40B4-BE49-F238E27FC236}">
                      <a16:creationId xmlns:a16="http://schemas.microsoft.com/office/drawing/2014/main" id="{A86FA77C-9F91-49F6-B7E9-65F6A612C7A9}"/>
                    </a:ext>
                  </a:extLst>
                </p14:cNvPr>
                <p14:cNvContentPartPr/>
                <p14:nvPr/>
              </p14:nvContentPartPr>
              <p14:xfrm>
                <a:off x="7780970" y="6129331"/>
                <a:ext cx="37800" cy="71640"/>
              </p14:xfrm>
            </p:contentPart>
          </mc:Choice>
          <mc:Fallback xmlns="">
            <p:pic>
              <p:nvPicPr>
                <p:cNvPr id="962" name="Freihand 961">
                  <a:extLst>
                    <a:ext uri="{FF2B5EF4-FFF2-40B4-BE49-F238E27FC236}">
                      <a16:creationId xmlns:a16="http://schemas.microsoft.com/office/drawing/2014/main" id="{A86FA77C-9F91-49F6-B7E9-65F6A612C7A9}"/>
                    </a:ext>
                  </a:extLst>
                </p:cNvPr>
                <p:cNvPicPr/>
                <p:nvPr/>
              </p:nvPicPr>
              <p:blipFill>
                <a:blip r:embed="rId1640"/>
                <a:stretch>
                  <a:fillRect/>
                </a:stretch>
              </p:blipFill>
              <p:spPr>
                <a:xfrm>
                  <a:off x="7776650" y="6125011"/>
                  <a:ext cx="46440" cy="80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1">
              <p14:nvContentPartPr>
                <p14:cNvPr id="963" name="Freihand 962">
                  <a:extLst>
                    <a:ext uri="{FF2B5EF4-FFF2-40B4-BE49-F238E27FC236}">
                      <a16:creationId xmlns:a16="http://schemas.microsoft.com/office/drawing/2014/main" id="{28AC17AB-5219-459D-B7F7-E3A7B76C4F31}"/>
                    </a:ext>
                  </a:extLst>
                </p14:cNvPr>
                <p14:cNvContentPartPr/>
                <p14:nvPr/>
              </p14:nvContentPartPr>
              <p14:xfrm>
                <a:off x="7822010" y="6074251"/>
                <a:ext cx="81000" cy="124200"/>
              </p14:xfrm>
            </p:contentPart>
          </mc:Choice>
          <mc:Fallback xmlns="">
            <p:pic>
              <p:nvPicPr>
                <p:cNvPr id="963" name="Freihand 962">
                  <a:extLst>
                    <a:ext uri="{FF2B5EF4-FFF2-40B4-BE49-F238E27FC236}">
                      <a16:creationId xmlns:a16="http://schemas.microsoft.com/office/drawing/2014/main" id="{28AC17AB-5219-459D-B7F7-E3A7B76C4F31}"/>
                    </a:ext>
                  </a:extLst>
                </p:cNvPr>
                <p:cNvPicPr/>
                <p:nvPr/>
              </p:nvPicPr>
              <p:blipFill>
                <a:blip r:embed="rId1642"/>
                <a:stretch>
                  <a:fillRect/>
                </a:stretch>
              </p:blipFill>
              <p:spPr>
                <a:xfrm>
                  <a:off x="7817690" y="6069931"/>
                  <a:ext cx="89640" cy="132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3">
              <p14:nvContentPartPr>
                <p14:cNvPr id="964" name="Freihand 963">
                  <a:extLst>
                    <a:ext uri="{FF2B5EF4-FFF2-40B4-BE49-F238E27FC236}">
                      <a16:creationId xmlns:a16="http://schemas.microsoft.com/office/drawing/2014/main" id="{7201327E-6752-4EE1-8944-AFBC98BF8A94}"/>
                    </a:ext>
                  </a:extLst>
                </p14:cNvPr>
                <p14:cNvContentPartPr/>
                <p14:nvPr/>
              </p14:nvContentPartPr>
              <p14:xfrm>
                <a:off x="7444370" y="6217891"/>
                <a:ext cx="471240" cy="19440"/>
              </p14:xfrm>
            </p:contentPart>
          </mc:Choice>
          <mc:Fallback xmlns="">
            <p:pic>
              <p:nvPicPr>
                <p:cNvPr id="964" name="Freihand 963">
                  <a:extLst>
                    <a:ext uri="{FF2B5EF4-FFF2-40B4-BE49-F238E27FC236}">
                      <a16:creationId xmlns:a16="http://schemas.microsoft.com/office/drawing/2014/main" id="{7201327E-6752-4EE1-8944-AFBC98BF8A94}"/>
                    </a:ext>
                  </a:extLst>
                </p:cNvPr>
                <p:cNvPicPr/>
                <p:nvPr/>
              </p:nvPicPr>
              <p:blipFill>
                <a:blip r:embed="rId1644"/>
                <a:stretch>
                  <a:fillRect/>
                </a:stretch>
              </p:blipFill>
              <p:spPr>
                <a:xfrm>
                  <a:off x="7440050" y="6213571"/>
                  <a:ext cx="479880" cy="2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5">
              <p14:nvContentPartPr>
                <p14:cNvPr id="967" name="Freihand 966">
                  <a:extLst>
                    <a:ext uri="{FF2B5EF4-FFF2-40B4-BE49-F238E27FC236}">
                      <a16:creationId xmlns:a16="http://schemas.microsoft.com/office/drawing/2014/main" id="{32D9259E-BB08-4C3A-984D-0C8E312F2688}"/>
                    </a:ext>
                  </a:extLst>
                </p14:cNvPr>
                <p14:cNvContentPartPr/>
                <p14:nvPr/>
              </p14:nvContentPartPr>
              <p14:xfrm>
                <a:off x="7442570" y="6293131"/>
                <a:ext cx="77760" cy="65880"/>
              </p14:xfrm>
            </p:contentPart>
          </mc:Choice>
          <mc:Fallback xmlns="">
            <p:pic>
              <p:nvPicPr>
                <p:cNvPr id="967" name="Freihand 966">
                  <a:extLst>
                    <a:ext uri="{FF2B5EF4-FFF2-40B4-BE49-F238E27FC236}">
                      <a16:creationId xmlns:a16="http://schemas.microsoft.com/office/drawing/2014/main" id="{32D9259E-BB08-4C3A-984D-0C8E312F2688}"/>
                    </a:ext>
                  </a:extLst>
                </p:cNvPr>
                <p:cNvPicPr/>
                <p:nvPr/>
              </p:nvPicPr>
              <p:blipFill>
                <a:blip r:embed="rId1646"/>
                <a:stretch>
                  <a:fillRect/>
                </a:stretch>
              </p:blipFill>
              <p:spPr>
                <a:xfrm>
                  <a:off x="7438250" y="6288811"/>
                  <a:ext cx="86400" cy="7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7">
              <p14:nvContentPartPr>
                <p14:cNvPr id="968" name="Freihand 967">
                  <a:extLst>
                    <a:ext uri="{FF2B5EF4-FFF2-40B4-BE49-F238E27FC236}">
                      <a16:creationId xmlns:a16="http://schemas.microsoft.com/office/drawing/2014/main" id="{54CD7E04-4788-45EA-82C8-8DAB6E9F0233}"/>
                    </a:ext>
                  </a:extLst>
                </p14:cNvPr>
                <p14:cNvContentPartPr/>
                <p14:nvPr/>
              </p14:nvContentPartPr>
              <p14:xfrm>
                <a:off x="7537250" y="6276211"/>
                <a:ext cx="80640" cy="75600"/>
              </p14:xfrm>
            </p:contentPart>
          </mc:Choice>
          <mc:Fallback xmlns="">
            <p:pic>
              <p:nvPicPr>
                <p:cNvPr id="968" name="Freihand 967">
                  <a:extLst>
                    <a:ext uri="{FF2B5EF4-FFF2-40B4-BE49-F238E27FC236}">
                      <a16:creationId xmlns:a16="http://schemas.microsoft.com/office/drawing/2014/main" id="{54CD7E04-4788-45EA-82C8-8DAB6E9F0233}"/>
                    </a:ext>
                  </a:extLst>
                </p:cNvPr>
                <p:cNvPicPr/>
                <p:nvPr/>
              </p:nvPicPr>
              <p:blipFill>
                <a:blip r:embed="rId1648"/>
                <a:stretch>
                  <a:fillRect/>
                </a:stretch>
              </p:blipFill>
              <p:spPr>
                <a:xfrm>
                  <a:off x="7532930" y="6271891"/>
                  <a:ext cx="89280" cy="84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49">
              <p14:nvContentPartPr>
                <p14:cNvPr id="970" name="Freihand 969">
                  <a:extLst>
                    <a:ext uri="{FF2B5EF4-FFF2-40B4-BE49-F238E27FC236}">
                      <a16:creationId xmlns:a16="http://schemas.microsoft.com/office/drawing/2014/main" id="{4929B2CD-5880-473C-968A-9F92BB606E84}"/>
                    </a:ext>
                  </a:extLst>
                </p14:cNvPr>
                <p14:cNvContentPartPr/>
                <p14:nvPr/>
              </p14:nvContentPartPr>
              <p14:xfrm>
                <a:off x="7631210" y="6274411"/>
                <a:ext cx="55440" cy="91440"/>
              </p14:xfrm>
            </p:contentPart>
          </mc:Choice>
          <mc:Fallback xmlns="">
            <p:pic>
              <p:nvPicPr>
                <p:cNvPr id="970" name="Freihand 969">
                  <a:extLst>
                    <a:ext uri="{FF2B5EF4-FFF2-40B4-BE49-F238E27FC236}">
                      <a16:creationId xmlns:a16="http://schemas.microsoft.com/office/drawing/2014/main" id="{4929B2CD-5880-473C-968A-9F92BB606E84}"/>
                    </a:ext>
                  </a:extLst>
                </p:cNvPr>
                <p:cNvPicPr/>
                <p:nvPr/>
              </p:nvPicPr>
              <p:blipFill>
                <a:blip r:embed="rId1650"/>
                <a:stretch>
                  <a:fillRect/>
                </a:stretch>
              </p:blipFill>
              <p:spPr>
                <a:xfrm>
                  <a:off x="7626890" y="6270091"/>
                  <a:ext cx="64080" cy="100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1">
              <p14:nvContentPartPr>
                <p14:cNvPr id="971" name="Freihand 970">
                  <a:extLst>
                    <a:ext uri="{FF2B5EF4-FFF2-40B4-BE49-F238E27FC236}">
                      <a16:creationId xmlns:a16="http://schemas.microsoft.com/office/drawing/2014/main" id="{758DDB7D-31CF-4042-BD99-232BBE1DD570}"/>
                    </a:ext>
                  </a:extLst>
                </p14:cNvPr>
                <p14:cNvContentPartPr/>
                <p14:nvPr/>
              </p14:nvContentPartPr>
              <p14:xfrm>
                <a:off x="7675130" y="6334531"/>
                <a:ext cx="16560" cy="73440"/>
              </p14:xfrm>
            </p:contentPart>
          </mc:Choice>
          <mc:Fallback xmlns="">
            <p:pic>
              <p:nvPicPr>
                <p:cNvPr id="971" name="Freihand 970">
                  <a:extLst>
                    <a:ext uri="{FF2B5EF4-FFF2-40B4-BE49-F238E27FC236}">
                      <a16:creationId xmlns:a16="http://schemas.microsoft.com/office/drawing/2014/main" id="{758DDB7D-31CF-4042-BD99-232BBE1DD570}"/>
                    </a:ext>
                  </a:extLst>
                </p:cNvPr>
                <p:cNvPicPr/>
                <p:nvPr/>
              </p:nvPicPr>
              <p:blipFill>
                <a:blip r:embed="rId1652"/>
                <a:stretch>
                  <a:fillRect/>
                </a:stretch>
              </p:blipFill>
              <p:spPr>
                <a:xfrm>
                  <a:off x="7670810" y="6330211"/>
                  <a:ext cx="25200" cy="82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3">
              <p14:nvContentPartPr>
                <p14:cNvPr id="972" name="Freihand 971">
                  <a:extLst>
                    <a:ext uri="{FF2B5EF4-FFF2-40B4-BE49-F238E27FC236}">
                      <a16:creationId xmlns:a16="http://schemas.microsoft.com/office/drawing/2014/main" id="{CC99C2E4-14C5-4B68-8CD4-D913B97FB092}"/>
                    </a:ext>
                  </a:extLst>
                </p14:cNvPr>
                <p14:cNvContentPartPr/>
                <p14:nvPr/>
              </p14:nvContentPartPr>
              <p14:xfrm>
                <a:off x="7750730" y="6288091"/>
                <a:ext cx="20520" cy="65520"/>
              </p14:xfrm>
            </p:contentPart>
          </mc:Choice>
          <mc:Fallback xmlns="">
            <p:pic>
              <p:nvPicPr>
                <p:cNvPr id="972" name="Freihand 971">
                  <a:extLst>
                    <a:ext uri="{FF2B5EF4-FFF2-40B4-BE49-F238E27FC236}">
                      <a16:creationId xmlns:a16="http://schemas.microsoft.com/office/drawing/2014/main" id="{CC99C2E4-14C5-4B68-8CD4-D913B97FB092}"/>
                    </a:ext>
                  </a:extLst>
                </p:cNvPr>
                <p:cNvPicPr/>
                <p:nvPr/>
              </p:nvPicPr>
              <p:blipFill>
                <a:blip r:embed="rId1654"/>
                <a:stretch>
                  <a:fillRect/>
                </a:stretch>
              </p:blipFill>
              <p:spPr>
                <a:xfrm>
                  <a:off x="7746410" y="6283771"/>
                  <a:ext cx="29160" cy="74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5">
              <p14:nvContentPartPr>
                <p14:cNvPr id="973" name="Freihand 972">
                  <a:extLst>
                    <a:ext uri="{FF2B5EF4-FFF2-40B4-BE49-F238E27FC236}">
                      <a16:creationId xmlns:a16="http://schemas.microsoft.com/office/drawing/2014/main" id="{862B434E-FDB3-494D-B7EB-33CC8F89DC61}"/>
                    </a:ext>
                  </a:extLst>
                </p14:cNvPr>
                <p14:cNvContentPartPr/>
                <p14:nvPr/>
              </p14:nvContentPartPr>
              <p14:xfrm>
                <a:off x="7787450" y="6272611"/>
                <a:ext cx="86040" cy="97920"/>
              </p14:xfrm>
            </p:contentPart>
          </mc:Choice>
          <mc:Fallback xmlns="">
            <p:pic>
              <p:nvPicPr>
                <p:cNvPr id="973" name="Freihand 972">
                  <a:extLst>
                    <a:ext uri="{FF2B5EF4-FFF2-40B4-BE49-F238E27FC236}">
                      <a16:creationId xmlns:a16="http://schemas.microsoft.com/office/drawing/2014/main" id="{862B434E-FDB3-494D-B7EB-33CC8F89DC61}"/>
                    </a:ext>
                  </a:extLst>
                </p:cNvPr>
                <p:cNvPicPr/>
                <p:nvPr/>
              </p:nvPicPr>
              <p:blipFill>
                <a:blip r:embed="rId1656"/>
                <a:stretch>
                  <a:fillRect/>
                </a:stretch>
              </p:blipFill>
              <p:spPr>
                <a:xfrm>
                  <a:off x="7783130" y="6268291"/>
                  <a:ext cx="94680" cy="10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7">
              <p14:nvContentPartPr>
                <p14:cNvPr id="975" name="Freihand 974">
                  <a:extLst>
                    <a:ext uri="{FF2B5EF4-FFF2-40B4-BE49-F238E27FC236}">
                      <a16:creationId xmlns:a16="http://schemas.microsoft.com/office/drawing/2014/main" id="{EDC121BD-05E1-4B30-9AED-F3D4F5B66899}"/>
                    </a:ext>
                  </a:extLst>
                </p14:cNvPr>
                <p14:cNvContentPartPr/>
                <p14:nvPr/>
              </p14:nvContentPartPr>
              <p14:xfrm>
                <a:off x="7994090" y="6234811"/>
                <a:ext cx="21600" cy="17640"/>
              </p14:xfrm>
            </p:contentPart>
          </mc:Choice>
          <mc:Fallback xmlns="">
            <p:pic>
              <p:nvPicPr>
                <p:cNvPr id="975" name="Freihand 974">
                  <a:extLst>
                    <a:ext uri="{FF2B5EF4-FFF2-40B4-BE49-F238E27FC236}">
                      <a16:creationId xmlns:a16="http://schemas.microsoft.com/office/drawing/2014/main" id="{EDC121BD-05E1-4B30-9AED-F3D4F5B66899}"/>
                    </a:ext>
                  </a:extLst>
                </p:cNvPr>
                <p:cNvPicPr/>
                <p:nvPr/>
              </p:nvPicPr>
              <p:blipFill>
                <a:blip r:embed="rId1658"/>
                <a:stretch>
                  <a:fillRect/>
                </a:stretch>
              </p:blipFill>
              <p:spPr>
                <a:xfrm>
                  <a:off x="7989770" y="6230491"/>
                  <a:ext cx="30240" cy="2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59">
              <p14:nvContentPartPr>
                <p14:cNvPr id="976" name="Freihand 975">
                  <a:extLst>
                    <a:ext uri="{FF2B5EF4-FFF2-40B4-BE49-F238E27FC236}">
                      <a16:creationId xmlns:a16="http://schemas.microsoft.com/office/drawing/2014/main" id="{943958BF-951F-46F6-A83E-9196BC3A5C8B}"/>
                    </a:ext>
                  </a:extLst>
                </p14:cNvPr>
                <p14:cNvContentPartPr/>
                <p14:nvPr/>
              </p14:nvContentPartPr>
              <p14:xfrm>
                <a:off x="8044130" y="6093691"/>
                <a:ext cx="92520" cy="100440"/>
              </p14:xfrm>
            </p:contentPart>
          </mc:Choice>
          <mc:Fallback xmlns="">
            <p:pic>
              <p:nvPicPr>
                <p:cNvPr id="976" name="Freihand 975">
                  <a:extLst>
                    <a:ext uri="{FF2B5EF4-FFF2-40B4-BE49-F238E27FC236}">
                      <a16:creationId xmlns:a16="http://schemas.microsoft.com/office/drawing/2014/main" id="{943958BF-951F-46F6-A83E-9196BC3A5C8B}"/>
                    </a:ext>
                  </a:extLst>
                </p:cNvPr>
                <p:cNvPicPr/>
                <p:nvPr/>
              </p:nvPicPr>
              <p:blipFill>
                <a:blip r:embed="rId1660"/>
                <a:stretch>
                  <a:fillRect/>
                </a:stretch>
              </p:blipFill>
              <p:spPr>
                <a:xfrm>
                  <a:off x="8039810" y="6089371"/>
                  <a:ext cx="101160" cy="109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1">
              <p14:nvContentPartPr>
                <p14:cNvPr id="977" name="Freihand 976">
                  <a:extLst>
                    <a:ext uri="{FF2B5EF4-FFF2-40B4-BE49-F238E27FC236}">
                      <a16:creationId xmlns:a16="http://schemas.microsoft.com/office/drawing/2014/main" id="{29972A07-7CA6-4389-9628-85FBFA04BF5D}"/>
                    </a:ext>
                  </a:extLst>
                </p14:cNvPr>
                <p14:cNvContentPartPr/>
                <p14:nvPr/>
              </p14:nvContentPartPr>
              <p14:xfrm>
                <a:off x="8134490" y="6098371"/>
                <a:ext cx="69120" cy="65160"/>
              </p14:xfrm>
            </p:contentPart>
          </mc:Choice>
          <mc:Fallback xmlns="">
            <p:pic>
              <p:nvPicPr>
                <p:cNvPr id="977" name="Freihand 976">
                  <a:extLst>
                    <a:ext uri="{FF2B5EF4-FFF2-40B4-BE49-F238E27FC236}">
                      <a16:creationId xmlns:a16="http://schemas.microsoft.com/office/drawing/2014/main" id="{29972A07-7CA6-4389-9628-85FBFA04BF5D}"/>
                    </a:ext>
                  </a:extLst>
                </p:cNvPr>
                <p:cNvPicPr/>
                <p:nvPr/>
              </p:nvPicPr>
              <p:blipFill>
                <a:blip r:embed="rId1662"/>
                <a:stretch>
                  <a:fillRect/>
                </a:stretch>
              </p:blipFill>
              <p:spPr>
                <a:xfrm>
                  <a:off x="8130170" y="6094051"/>
                  <a:ext cx="77760" cy="7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3">
              <p14:nvContentPartPr>
                <p14:cNvPr id="978" name="Freihand 977">
                  <a:extLst>
                    <a:ext uri="{FF2B5EF4-FFF2-40B4-BE49-F238E27FC236}">
                      <a16:creationId xmlns:a16="http://schemas.microsoft.com/office/drawing/2014/main" id="{DA65392C-23E0-4DE9-BA25-8D6CEC3F93C7}"/>
                    </a:ext>
                  </a:extLst>
                </p14:cNvPr>
                <p14:cNvContentPartPr/>
                <p14:nvPr/>
              </p14:nvContentPartPr>
              <p14:xfrm>
                <a:off x="8199290" y="6101611"/>
                <a:ext cx="54360" cy="73800"/>
              </p14:xfrm>
            </p:contentPart>
          </mc:Choice>
          <mc:Fallback xmlns="">
            <p:pic>
              <p:nvPicPr>
                <p:cNvPr id="978" name="Freihand 977">
                  <a:extLst>
                    <a:ext uri="{FF2B5EF4-FFF2-40B4-BE49-F238E27FC236}">
                      <a16:creationId xmlns:a16="http://schemas.microsoft.com/office/drawing/2014/main" id="{DA65392C-23E0-4DE9-BA25-8D6CEC3F93C7}"/>
                    </a:ext>
                  </a:extLst>
                </p:cNvPr>
                <p:cNvPicPr/>
                <p:nvPr/>
              </p:nvPicPr>
              <p:blipFill>
                <a:blip r:embed="rId1664"/>
                <a:stretch>
                  <a:fillRect/>
                </a:stretch>
              </p:blipFill>
              <p:spPr>
                <a:xfrm>
                  <a:off x="8194970" y="6097291"/>
                  <a:ext cx="63000" cy="82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5">
              <p14:nvContentPartPr>
                <p14:cNvPr id="979" name="Freihand 978">
                  <a:extLst>
                    <a:ext uri="{FF2B5EF4-FFF2-40B4-BE49-F238E27FC236}">
                      <a16:creationId xmlns:a16="http://schemas.microsoft.com/office/drawing/2014/main" id="{AFA90ED3-A68E-4804-86B6-3F0157231A88}"/>
                    </a:ext>
                  </a:extLst>
                </p14:cNvPr>
                <p14:cNvContentPartPr/>
                <p14:nvPr/>
              </p14:nvContentPartPr>
              <p14:xfrm>
                <a:off x="8248970" y="6161371"/>
                <a:ext cx="10800" cy="63360"/>
              </p14:xfrm>
            </p:contentPart>
          </mc:Choice>
          <mc:Fallback xmlns="">
            <p:pic>
              <p:nvPicPr>
                <p:cNvPr id="979" name="Freihand 978">
                  <a:extLst>
                    <a:ext uri="{FF2B5EF4-FFF2-40B4-BE49-F238E27FC236}">
                      <a16:creationId xmlns:a16="http://schemas.microsoft.com/office/drawing/2014/main" id="{AFA90ED3-A68E-4804-86B6-3F0157231A88}"/>
                    </a:ext>
                  </a:extLst>
                </p:cNvPr>
                <p:cNvPicPr/>
                <p:nvPr/>
              </p:nvPicPr>
              <p:blipFill>
                <a:blip r:embed="rId1666"/>
                <a:stretch>
                  <a:fillRect/>
                </a:stretch>
              </p:blipFill>
              <p:spPr>
                <a:xfrm>
                  <a:off x="8244650" y="6157051"/>
                  <a:ext cx="19440" cy="7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7">
              <p14:nvContentPartPr>
                <p14:cNvPr id="980" name="Freihand 979">
                  <a:extLst>
                    <a:ext uri="{FF2B5EF4-FFF2-40B4-BE49-F238E27FC236}">
                      <a16:creationId xmlns:a16="http://schemas.microsoft.com/office/drawing/2014/main" id="{F3FAD1CE-DBFA-4E32-B400-D9580E86C917}"/>
                    </a:ext>
                  </a:extLst>
                </p14:cNvPr>
                <p14:cNvContentPartPr/>
                <p14:nvPr/>
              </p14:nvContentPartPr>
              <p14:xfrm>
                <a:off x="8289290" y="6098011"/>
                <a:ext cx="15840" cy="86040"/>
              </p14:xfrm>
            </p:contentPart>
          </mc:Choice>
          <mc:Fallback xmlns="">
            <p:pic>
              <p:nvPicPr>
                <p:cNvPr id="980" name="Freihand 979">
                  <a:extLst>
                    <a:ext uri="{FF2B5EF4-FFF2-40B4-BE49-F238E27FC236}">
                      <a16:creationId xmlns:a16="http://schemas.microsoft.com/office/drawing/2014/main" id="{F3FAD1CE-DBFA-4E32-B400-D9580E86C917}"/>
                    </a:ext>
                  </a:extLst>
                </p:cNvPr>
                <p:cNvPicPr/>
                <p:nvPr/>
              </p:nvPicPr>
              <p:blipFill>
                <a:blip r:embed="rId1668"/>
                <a:stretch>
                  <a:fillRect/>
                </a:stretch>
              </p:blipFill>
              <p:spPr>
                <a:xfrm>
                  <a:off x="8284970" y="6093691"/>
                  <a:ext cx="24480" cy="94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69">
              <p14:nvContentPartPr>
                <p14:cNvPr id="981" name="Freihand 980">
                  <a:extLst>
                    <a:ext uri="{FF2B5EF4-FFF2-40B4-BE49-F238E27FC236}">
                      <a16:creationId xmlns:a16="http://schemas.microsoft.com/office/drawing/2014/main" id="{3A5ACF1B-20F8-4E92-AFB2-DB73DBD1CF03}"/>
                    </a:ext>
                  </a:extLst>
                </p14:cNvPr>
                <p14:cNvContentPartPr/>
                <p14:nvPr/>
              </p14:nvContentPartPr>
              <p14:xfrm>
                <a:off x="8298290" y="6095851"/>
                <a:ext cx="62280" cy="84600"/>
              </p14:xfrm>
            </p:contentPart>
          </mc:Choice>
          <mc:Fallback xmlns="">
            <p:pic>
              <p:nvPicPr>
                <p:cNvPr id="981" name="Freihand 980">
                  <a:extLst>
                    <a:ext uri="{FF2B5EF4-FFF2-40B4-BE49-F238E27FC236}">
                      <a16:creationId xmlns:a16="http://schemas.microsoft.com/office/drawing/2014/main" id="{3A5ACF1B-20F8-4E92-AFB2-DB73DBD1CF03}"/>
                    </a:ext>
                  </a:extLst>
                </p:cNvPr>
                <p:cNvPicPr/>
                <p:nvPr/>
              </p:nvPicPr>
              <p:blipFill>
                <a:blip r:embed="rId1670"/>
                <a:stretch>
                  <a:fillRect/>
                </a:stretch>
              </p:blipFill>
              <p:spPr>
                <a:xfrm>
                  <a:off x="8293970" y="6091531"/>
                  <a:ext cx="70920" cy="93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1">
              <p14:nvContentPartPr>
                <p14:cNvPr id="982" name="Freihand 981">
                  <a:extLst>
                    <a:ext uri="{FF2B5EF4-FFF2-40B4-BE49-F238E27FC236}">
                      <a16:creationId xmlns:a16="http://schemas.microsoft.com/office/drawing/2014/main" id="{9B59F67E-0285-452D-AFA2-B347C1C7C57E}"/>
                    </a:ext>
                  </a:extLst>
                </p14:cNvPr>
                <p14:cNvContentPartPr/>
                <p14:nvPr/>
              </p14:nvContentPartPr>
              <p14:xfrm>
                <a:off x="8072210" y="6200611"/>
                <a:ext cx="316080" cy="25920"/>
              </p14:xfrm>
            </p:contentPart>
          </mc:Choice>
          <mc:Fallback xmlns="">
            <p:pic>
              <p:nvPicPr>
                <p:cNvPr id="982" name="Freihand 981">
                  <a:extLst>
                    <a:ext uri="{FF2B5EF4-FFF2-40B4-BE49-F238E27FC236}">
                      <a16:creationId xmlns:a16="http://schemas.microsoft.com/office/drawing/2014/main" id="{9B59F67E-0285-452D-AFA2-B347C1C7C57E}"/>
                    </a:ext>
                  </a:extLst>
                </p:cNvPr>
                <p:cNvPicPr/>
                <p:nvPr/>
              </p:nvPicPr>
              <p:blipFill>
                <a:blip r:embed="rId1672"/>
                <a:stretch>
                  <a:fillRect/>
                </a:stretch>
              </p:blipFill>
              <p:spPr>
                <a:xfrm>
                  <a:off x="8067890" y="6196291"/>
                  <a:ext cx="324720" cy="3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3">
              <p14:nvContentPartPr>
                <p14:cNvPr id="984" name="Freihand 983">
                  <a:extLst>
                    <a:ext uri="{FF2B5EF4-FFF2-40B4-BE49-F238E27FC236}">
                      <a16:creationId xmlns:a16="http://schemas.microsoft.com/office/drawing/2014/main" id="{6731FA5B-64EF-4673-AAC2-3BDF02E25BAB}"/>
                    </a:ext>
                  </a:extLst>
                </p14:cNvPr>
                <p14:cNvContentPartPr/>
                <p14:nvPr/>
              </p14:nvContentPartPr>
              <p14:xfrm>
                <a:off x="8024690" y="6272611"/>
                <a:ext cx="88560" cy="76680"/>
              </p14:xfrm>
            </p:contentPart>
          </mc:Choice>
          <mc:Fallback xmlns="">
            <p:pic>
              <p:nvPicPr>
                <p:cNvPr id="984" name="Freihand 983">
                  <a:extLst>
                    <a:ext uri="{FF2B5EF4-FFF2-40B4-BE49-F238E27FC236}">
                      <a16:creationId xmlns:a16="http://schemas.microsoft.com/office/drawing/2014/main" id="{6731FA5B-64EF-4673-AAC2-3BDF02E25BAB}"/>
                    </a:ext>
                  </a:extLst>
                </p:cNvPr>
                <p:cNvPicPr/>
                <p:nvPr/>
              </p:nvPicPr>
              <p:blipFill>
                <a:blip r:embed="rId1674"/>
                <a:stretch>
                  <a:fillRect/>
                </a:stretch>
              </p:blipFill>
              <p:spPr>
                <a:xfrm>
                  <a:off x="8020370" y="6268291"/>
                  <a:ext cx="9720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5">
              <p14:nvContentPartPr>
                <p14:cNvPr id="985" name="Freihand 984">
                  <a:extLst>
                    <a:ext uri="{FF2B5EF4-FFF2-40B4-BE49-F238E27FC236}">
                      <a16:creationId xmlns:a16="http://schemas.microsoft.com/office/drawing/2014/main" id="{E4C08E91-D40D-4CE3-A5D3-21AB18E133E8}"/>
                    </a:ext>
                  </a:extLst>
                </p14:cNvPr>
                <p14:cNvContentPartPr/>
                <p14:nvPr/>
              </p14:nvContentPartPr>
              <p14:xfrm>
                <a:off x="8136290" y="6281251"/>
                <a:ext cx="59040" cy="56160"/>
              </p14:xfrm>
            </p:contentPart>
          </mc:Choice>
          <mc:Fallback xmlns="">
            <p:pic>
              <p:nvPicPr>
                <p:cNvPr id="985" name="Freihand 984">
                  <a:extLst>
                    <a:ext uri="{FF2B5EF4-FFF2-40B4-BE49-F238E27FC236}">
                      <a16:creationId xmlns:a16="http://schemas.microsoft.com/office/drawing/2014/main" id="{E4C08E91-D40D-4CE3-A5D3-21AB18E133E8}"/>
                    </a:ext>
                  </a:extLst>
                </p:cNvPr>
                <p:cNvPicPr/>
                <p:nvPr/>
              </p:nvPicPr>
              <p:blipFill>
                <a:blip r:embed="rId1676"/>
                <a:stretch>
                  <a:fillRect/>
                </a:stretch>
              </p:blipFill>
              <p:spPr>
                <a:xfrm>
                  <a:off x="8131970" y="6276931"/>
                  <a:ext cx="67680" cy="64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7">
              <p14:nvContentPartPr>
                <p14:cNvPr id="986" name="Freihand 985">
                  <a:extLst>
                    <a:ext uri="{FF2B5EF4-FFF2-40B4-BE49-F238E27FC236}">
                      <a16:creationId xmlns:a16="http://schemas.microsoft.com/office/drawing/2014/main" id="{425FEA03-15A7-40A0-85F6-ED2EC7A71A3F}"/>
                    </a:ext>
                  </a:extLst>
                </p14:cNvPr>
                <p14:cNvContentPartPr/>
                <p14:nvPr/>
              </p14:nvContentPartPr>
              <p14:xfrm>
                <a:off x="8204690" y="6263611"/>
                <a:ext cx="81720" cy="71280"/>
              </p14:xfrm>
            </p:contentPart>
          </mc:Choice>
          <mc:Fallback xmlns="">
            <p:pic>
              <p:nvPicPr>
                <p:cNvPr id="986" name="Freihand 985">
                  <a:extLst>
                    <a:ext uri="{FF2B5EF4-FFF2-40B4-BE49-F238E27FC236}">
                      <a16:creationId xmlns:a16="http://schemas.microsoft.com/office/drawing/2014/main" id="{425FEA03-15A7-40A0-85F6-ED2EC7A71A3F}"/>
                    </a:ext>
                  </a:extLst>
                </p:cNvPr>
                <p:cNvPicPr/>
                <p:nvPr/>
              </p:nvPicPr>
              <p:blipFill>
                <a:blip r:embed="rId1678"/>
                <a:stretch>
                  <a:fillRect/>
                </a:stretch>
              </p:blipFill>
              <p:spPr>
                <a:xfrm>
                  <a:off x="8200370" y="6259291"/>
                  <a:ext cx="90360" cy="7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79">
              <p14:nvContentPartPr>
                <p14:cNvPr id="988" name="Freihand 987">
                  <a:extLst>
                    <a:ext uri="{FF2B5EF4-FFF2-40B4-BE49-F238E27FC236}">
                      <a16:creationId xmlns:a16="http://schemas.microsoft.com/office/drawing/2014/main" id="{4CA83CF4-F849-48BB-914A-23200C2A3D40}"/>
                    </a:ext>
                  </a:extLst>
                </p14:cNvPr>
                <p14:cNvContentPartPr/>
                <p14:nvPr/>
              </p14:nvContentPartPr>
              <p14:xfrm>
                <a:off x="8320610" y="6062011"/>
                <a:ext cx="154080" cy="361080"/>
              </p14:xfrm>
            </p:contentPart>
          </mc:Choice>
          <mc:Fallback xmlns="">
            <p:pic>
              <p:nvPicPr>
                <p:cNvPr id="988" name="Freihand 987">
                  <a:extLst>
                    <a:ext uri="{FF2B5EF4-FFF2-40B4-BE49-F238E27FC236}">
                      <a16:creationId xmlns:a16="http://schemas.microsoft.com/office/drawing/2014/main" id="{4CA83CF4-F849-48BB-914A-23200C2A3D40}"/>
                    </a:ext>
                  </a:extLst>
                </p:cNvPr>
                <p:cNvPicPr/>
                <p:nvPr/>
              </p:nvPicPr>
              <p:blipFill>
                <a:blip r:embed="rId1680"/>
                <a:stretch>
                  <a:fillRect/>
                </a:stretch>
              </p:blipFill>
              <p:spPr>
                <a:xfrm>
                  <a:off x="8316290" y="6057691"/>
                  <a:ext cx="162720" cy="369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1">
              <p14:nvContentPartPr>
                <p14:cNvPr id="989" name="Freihand 988">
                  <a:extLst>
                    <a:ext uri="{FF2B5EF4-FFF2-40B4-BE49-F238E27FC236}">
                      <a16:creationId xmlns:a16="http://schemas.microsoft.com/office/drawing/2014/main" id="{62F8FCA5-7E1D-47ED-849F-B500E639795A}"/>
                    </a:ext>
                  </a:extLst>
                </p14:cNvPr>
                <p14:cNvContentPartPr/>
                <p14:nvPr/>
              </p14:nvContentPartPr>
              <p14:xfrm>
                <a:off x="8420330" y="5864731"/>
                <a:ext cx="15840" cy="92880"/>
              </p14:xfrm>
            </p:contentPart>
          </mc:Choice>
          <mc:Fallback xmlns="">
            <p:pic>
              <p:nvPicPr>
                <p:cNvPr id="989" name="Freihand 988">
                  <a:extLst>
                    <a:ext uri="{FF2B5EF4-FFF2-40B4-BE49-F238E27FC236}">
                      <a16:creationId xmlns:a16="http://schemas.microsoft.com/office/drawing/2014/main" id="{62F8FCA5-7E1D-47ED-849F-B500E639795A}"/>
                    </a:ext>
                  </a:extLst>
                </p:cNvPr>
                <p:cNvPicPr/>
                <p:nvPr/>
              </p:nvPicPr>
              <p:blipFill>
                <a:blip r:embed="rId1682"/>
                <a:stretch>
                  <a:fillRect/>
                </a:stretch>
              </p:blipFill>
              <p:spPr>
                <a:xfrm>
                  <a:off x="8416010" y="5860411"/>
                  <a:ext cx="2448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3">
              <p14:nvContentPartPr>
                <p14:cNvPr id="991" name="Freihand 990">
                  <a:extLst>
                    <a:ext uri="{FF2B5EF4-FFF2-40B4-BE49-F238E27FC236}">
                      <a16:creationId xmlns:a16="http://schemas.microsoft.com/office/drawing/2014/main" id="{49822301-4862-4D5C-8AFE-2A8AC37B3ED8}"/>
                    </a:ext>
                  </a:extLst>
                </p14:cNvPr>
                <p14:cNvContentPartPr/>
                <p14:nvPr/>
              </p14:nvContentPartPr>
              <p14:xfrm>
                <a:off x="8310530" y="5950051"/>
                <a:ext cx="142560" cy="18000"/>
              </p14:xfrm>
            </p:contentPart>
          </mc:Choice>
          <mc:Fallback xmlns="">
            <p:pic>
              <p:nvPicPr>
                <p:cNvPr id="991" name="Freihand 990">
                  <a:extLst>
                    <a:ext uri="{FF2B5EF4-FFF2-40B4-BE49-F238E27FC236}">
                      <a16:creationId xmlns:a16="http://schemas.microsoft.com/office/drawing/2014/main" id="{49822301-4862-4D5C-8AFE-2A8AC37B3ED8}"/>
                    </a:ext>
                  </a:extLst>
                </p:cNvPr>
                <p:cNvPicPr/>
                <p:nvPr/>
              </p:nvPicPr>
              <p:blipFill>
                <a:blip r:embed="rId1684"/>
                <a:stretch>
                  <a:fillRect/>
                </a:stretch>
              </p:blipFill>
              <p:spPr>
                <a:xfrm>
                  <a:off x="8306210" y="5945731"/>
                  <a:ext cx="151200" cy="26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5">
              <p14:nvContentPartPr>
                <p14:cNvPr id="992" name="Freihand 991">
                  <a:extLst>
                    <a:ext uri="{FF2B5EF4-FFF2-40B4-BE49-F238E27FC236}">
                      <a16:creationId xmlns:a16="http://schemas.microsoft.com/office/drawing/2014/main" id="{C1AC86EC-C946-415D-8AB9-A16B316C81AF}"/>
                    </a:ext>
                  </a:extLst>
                </p14:cNvPr>
                <p14:cNvContentPartPr/>
                <p14:nvPr/>
              </p14:nvContentPartPr>
              <p14:xfrm>
                <a:off x="8349770" y="5975611"/>
                <a:ext cx="98280" cy="54000"/>
              </p14:xfrm>
            </p:contentPart>
          </mc:Choice>
          <mc:Fallback xmlns="">
            <p:pic>
              <p:nvPicPr>
                <p:cNvPr id="992" name="Freihand 991">
                  <a:extLst>
                    <a:ext uri="{FF2B5EF4-FFF2-40B4-BE49-F238E27FC236}">
                      <a16:creationId xmlns:a16="http://schemas.microsoft.com/office/drawing/2014/main" id="{C1AC86EC-C946-415D-8AB9-A16B316C81AF}"/>
                    </a:ext>
                  </a:extLst>
                </p:cNvPr>
                <p:cNvPicPr/>
                <p:nvPr/>
              </p:nvPicPr>
              <p:blipFill>
                <a:blip r:embed="rId1686"/>
                <a:stretch>
                  <a:fillRect/>
                </a:stretch>
              </p:blipFill>
              <p:spPr>
                <a:xfrm>
                  <a:off x="8345450" y="5971291"/>
                  <a:ext cx="1069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7">
              <p14:nvContentPartPr>
                <p14:cNvPr id="993" name="Freihand 992">
                  <a:extLst>
                    <a:ext uri="{FF2B5EF4-FFF2-40B4-BE49-F238E27FC236}">
                      <a16:creationId xmlns:a16="http://schemas.microsoft.com/office/drawing/2014/main" id="{101A8591-07D7-4241-B88F-F0D9817186C9}"/>
                    </a:ext>
                  </a:extLst>
                </p14:cNvPr>
                <p14:cNvContentPartPr/>
                <p14:nvPr/>
              </p14:nvContentPartPr>
              <p14:xfrm>
                <a:off x="8494850" y="6229051"/>
                <a:ext cx="72360" cy="7920"/>
              </p14:xfrm>
            </p:contentPart>
          </mc:Choice>
          <mc:Fallback xmlns="">
            <p:pic>
              <p:nvPicPr>
                <p:cNvPr id="993" name="Freihand 992">
                  <a:extLst>
                    <a:ext uri="{FF2B5EF4-FFF2-40B4-BE49-F238E27FC236}">
                      <a16:creationId xmlns:a16="http://schemas.microsoft.com/office/drawing/2014/main" id="{101A8591-07D7-4241-B88F-F0D9817186C9}"/>
                    </a:ext>
                  </a:extLst>
                </p:cNvPr>
                <p:cNvPicPr/>
                <p:nvPr/>
              </p:nvPicPr>
              <p:blipFill>
                <a:blip r:embed="rId1688"/>
                <a:stretch>
                  <a:fillRect/>
                </a:stretch>
              </p:blipFill>
              <p:spPr>
                <a:xfrm>
                  <a:off x="8490530" y="6224731"/>
                  <a:ext cx="8100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89">
              <p14:nvContentPartPr>
                <p14:cNvPr id="994" name="Freihand 993">
                  <a:extLst>
                    <a:ext uri="{FF2B5EF4-FFF2-40B4-BE49-F238E27FC236}">
                      <a16:creationId xmlns:a16="http://schemas.microsoft.com/office/drawing/2014/main" id="{384D1FDF-302F-4359-8990-D977468D7177}"/>
                    </a:ext>
                  </a:extLst>
                </p14:cNvPr>
                <p14:cNvContentPartPr/>
                <p14:nvPr/>
              </p14:nvContentPartPr>
              <p14:xfrm>
                <a:off x="8550650" y="6152371"/>
                <a:ext cx="95760" cy="151920"/>
              </p14:xfrm>
            </p:contentPart>
          </mc:Choice>
          <mc:Fallback xmlns="">
            <p:pic>
              <p:nvPicPr>
                <p:cNvPr id="994" name="Freihand 993">
                  <a:extLst>
                    <a:ext uri="{FF2B5EF4-FFF2-40B4-BE49-F238E27FC236}">
                      <a16:creationId xmlns:a16="http://schemas.microsoft.com/office/drawing/2014/main" id="{384D1FDF-302F-4359-8990-D977468D7177}"/>
                    </a:ext>
                  </a:extLst>
                </p:cNvPr>
                <p:cNvPicPr/>
                <p:nvPr/>
              </p:nvPicPr>
              <p:blipFill>
                <a:blip r:embed="rId1690"/>
                <a:stretch>
                  <a:fillRect/>
                </a:stretch>
              </p:blipFill>
              <p:spPr>
                <a:xfrm>
                  <a:off x="8546330" y="6148051"/>
                  <a:ext cx="104400" cy="160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1">
              <p14:nvContentPartPr>
                <p14:cNvPr id="996" name="Freihand 995">
                  <a:extLst>
                    <a:ext uri="{FF2B5EF4-FFF2-40B4-BE49-F238E27FC236}">
                      <a16:creationId xmlns:a16="http://schemas.microsoft.com/office/drawing/2014/main" id="{802D7A04-F381-4FED-AC17-90211FDA6F19}"/>
                    </a:ext>
                  </a:extLst>
                </p14:cNvPr>
                <p14:cNvContentPartPr/>
                <p14:nvPr/>
              </p14:nvContentPartPr>
              <p14:xfrm>
                <a:off x="8245730" y="5766811"/>
                <a:ext cx="97560" cy="12960"/>
              </p14:xfrm>
            </p:contentPart>
          </mc:Choice>
          <mc:Fallback xmlns="">
            <p:pic>
              <p:nvPicPr>
                <p:cNvPr id="996" name="Freihand 995">
                  <a:extLst>
                    <a:ext uri="{FF2B5EF4-FFF2-40B4-BE49-F238E27FC236}">
                      <a16:creationId xmlns:a16="http://schemas.microsoft.com/office/drawing/2014/main" id="{802D7A04-F381-4FED-AC17-90211FDA6F19}"/>
                    </a:ext>
                  </a:extLst>
                </p:cNvPr>
                <p:cNvPicPr/>
                <p:nvPr/>
              </p:nvPicPr>
              <p:blipFill>
                <a:blip r:embed="rId1692"/>
                <a:stretch>
                  <a:fillRect/>
                </a:stretch>
              </p:blipFill>
              <p:spPr>
                <a:xfrm>
                  <a:off x="8241410" y="5762491"/>
                  <a:ext cx="106200" cy="21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3">
              <p14:nvContentPartPr>
                <p14:cNvPr id="997" name="Freihand 996">
                  <a:extLst>
                    <a:ext uri="{FF2B5EF4-FFF2-40B4-BE49-F238E27FC236}">
                      <a16:creationId xmlns:a16="http://schemas.microsoft.com/office/drawing/2014/main" id="{B0BD6D4C-2AB3-4C75-B658-8C73FFB87B6D}"/>
                    </a:ext>
                  </a:extLst>
                </p14:cNvPr>
                <p14:cNvContentPartPr/>
                <p14:nvPr/>
              </p14:nvContentPartPr>
              <p14:xfrm>
                <a:off x="8238170" y="5804611"/>
                <a:ext cx="99720" cy="7920"/>
              </p14:xfrm>
            </p:contentPart>
          </mc:Choice>
          <mc:Fallback xmlns="">
            <p:pic>
              <p:nvPicPr>
                <p:cNvPr id="997" name="Freihand 996">
                  <a:extLst>
                    <a:ext uri="{FF2B5EF4-FFF2-40B4-BE49-F238E27FC236}">
                      <a16:creationId xmlns:a16="http://schemas.microsoft.com/office/drawing/2014/main" id="{B0BD6D4C-2AB3-4C75-B658-8C73FFB87B6D}"/>
                    </a:ext>
                  </a:extLst>
                </p:cNvPr>
                <p:cNvPicPr/>
                <p:nvPr/>
              </p:nvPicPr>
              <p:blipFill>
                <a:blip r:embed="rId1694"/>
                <a:stretch>
                  <a:fillRect/>
                </a:stretch>
              </p:blipFill>
              <p:spPr>
                <a:xfrm>
                  <a:off x="8233850" y="5800291"/>
                  <a:ext cx="10836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5">
              <p14:nvContentPartPr>
                <p14:cNvPr id="999" name="Freihand 998">
                  <a:extLst>
                    <a:ext uri="{FF2B5EF4-FFF2-40B4-BE49-F238E27FC236}">
                      <a16:creationId xmlns:a16="http://schemas.microsoft.com/office/drawing/2014/main" id="{BAF5A835-EA08-4748-9512-5F6E46345721}"/>
                    </a:ext>
                  </a:extLst>
                </p14:cNvPr>
                <p14:cNvContentPartPr/>
                <p14:nvPr/>
              </p14:nvContentPartPr>
              <p14:xfrm>
                <a:off x="7638410" y="6498331"/>
                <a:ext cx="6120" cy="6840"/>
              </p14:xfrm>
            </p:contentPart>
          </mc:Choice>
          <mc:Fallback xmlns="">
            <p:pic>
              <p:nvPicPr>
                <p:cNvPr id="999" name="Freihand 998">
                  <a:extLst>
                    <a:ext uri="{FF2B5EF4-FFF2-40B4-BE49-F238E27FC236}">
                      <a16:creationId xmlns:a16="http://schemas.microsoft.com/office/drawing/2014/main" id="{BAF5A835-EA08-4748-9512-5F6E46345721}"/>
                    </a:ext>
                  </a:extLst>
                </p:cNvPr>
                <p:cNvPicPr/>
                <p:nvPr/>
              </p:nvPicPr>
              <p:blipFill>
                <a:blip r:embed="rId1696"/>
                <a:stretch>
                  <a:fillRect/>
                </a:stretch>
              </p:blipFill>
              <p:spPr>
                <a:xfrm>
                  <a:off x="7634090" y="6494011"/>
                  <a:ext cx="147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7">
              <p14:nvContentPartPr>
                <p14:cNvPr id="1000" name="Freihand 999">
                  <a:extLst>
                    <a:ext uri="{FF2B5EF4-FFF2-40B4-BE49-F238E27FC236}">
                      <a16:creationId xmlns:a16="http://schemas.microsoft.com/office/drawing/2014/main" id="{49A8D025-A178-4EFD-AC40-E095BBFDFA46}"/>
                    </a:ext>
                  </a:extLst>
                </p14:cNvPr>
                <p14:cNvContentPartPr/>
                <p14:nvPr/>
              </p14:nvContentPartPr>
              <p14:xfrm>
                <a:off x="6797090" y="6018451"/>
                <a:ext cx="586080" cy="414000"/>
              </p14:xfrm>
            </p:contentPart>
          </mc:Choice>
          <mc:Fallback xmlns="">
            <p:pic>
              <p:nvPicPr>
                <p:cNvPr id="1000" name="Freihand 999">
                  <a:extLst>
                    <a:ext uri="{FF2B5EF4-FFF2-40B4-BE49-F238E27FC236}">
                      <a16:creationId xmlns:a16="http://schemas.microsoft.com/office/drawing/2014/main" id="{49A8D025-A178-4EFD-AC40-E095BBFDFA46}"/>
                    </a:ext>
                  </a:extLst>
                </p:cNvPr>
                <p:cNvPicPr/>
                <p:nvPr/>
              </p:nvPicPr>
              <p:blipFill>
                <a:blip r:embed="rId1698"/>
                <a:stretch>
                  <a:fillRect/>
                </a:stretch>
              </p:blipFill>
              <p:spPr>
                <a:xfrm>
                  <a:off x="6792770" y="6014131"/>
                  <a:ext cx="594720" cy="42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99">
              <p14:nvContentPartPr>
                <p14:cNvPr id="1002" name="Freihand 1001">
                  <a:extLst>
                    <a:ext uri="{FF2B5EF4-FFF2-40B4-BE49-F238E27FC236}">
                      <a16:creationId xmlns:a16="http://schemas.microsoft.com/office/drawing/2014/main" id="{C775D43E-0647-415A-AEB4-E2E140ACDFD7}"/>
                    </a:ext>
                  </a:extLst>
                </p14:cNvPr>
                <p14:cNvContentPartPr/>
                <p14:nvPr/>
              </p14:nvContentPartPr>
              <p14:xfrm>
                <a:off x="7372010" y="5982811"/>
                <a:ext cx="566640" cy="452160"/>
              </p14:xfrm>
            </p:contentPart>
          </mc:Choice>
          <mc:Fallback xmlns="">
            <p:pic>
              <p:nvPicPr>
                <p:cNvPr id="1002" name="Freihand 1001">
                  <a:extLst>
                    <a:ext uri="{FF2B5EF4-FFF2-40B4-BE49-F238E27FC236}">
                      <a16:creationId xmlns:a16="http://schemas.microsoft.com/office/drawing/2014/main" id="{C775D43E-0647-415A-AEB4-E2E140ACDFD7}"/>
                    </a:ext>
                  </a:extLst>
                </p:cNvPr>
                <p:cNvPicPr/>
                <p:nvPr/>
              </p:nvPicPr>
              <p:blipFill>
                <a:blip r:embed="rId1700"/>
                <a:stretch>
                  <a:fillRect/>
                </a:stretch>
              </p:blipFill>
              <p:spPr>
                <a:xfrm>
                  <a:off x="7367690" y="5978491"/>
                  <a:ext cx="575280" cy="46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1">
              <p14:nvContentPartPr>
                <p14:cNvPr id="1003" name="Freihand 1002">
                  <a:extLst>
                    <a:ext uri="{FF2B5EF4-FFF2-40B4-BE49-F238E27FC236}">
                      <a16:creationId xmlns:a16="http://schemas.microsoft.com/office/drawing/2014/main" id="{833032F0-1899-41CC-A5BD-3B6C097E9A75}"/>
                    </a:ext>
                  </a:extLst>
                </p14:cNvPr>
                <p14:cNvContentPartPr/>
                <p14:nvPr/>
              </p14:nvContentPartPr>
              <p14:xfrm>
                <a:off x="7976810" y="5995411"/>
                <a:ext cx="448200" cy="405720"/>
              </p14:xfrm>
            </p:contentPart>
          </mc:Choice>
          <mc:Fallback xmlns="">
            <p:pic>
              <p:nvPicPr>
                <p:cNvPr id="1003" name="Freihand 1002">
                  <a:extLst>
                    <a:ext uri="{FF2B5EF4-FFF2-40B4-BE49-F238E27FC236}">
                      <a16:creationId xmlns:a16="http://schemas.microsoft.com/office/drawing/2014/main" id="{833032F0-1899-41CC-A5BD-3B6C097E9A75}"/>
                    </a:ext>
                  </a:extLst>
                </p:cNvPr>
                <p:cNvPicPr/>
                <p:nvPr/>
              </p:nvPicPr>
              <p:blipFill>
                <a:blip r:embed="rId1702"/>
                <a:stretch>
                  <a:fillRect/>
                </a:stretch>
              </p:blipFill>
              <p:spPr>
                <a:xfrm>
                  <a:off x="7972490" y="5991091"/>
                  <a:ext cx="456840" cy="41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3">
              <p14:nvContentPartPr>
                <p14:cNvPr id="1007" name="Freihand 1006">
                  <a:extLst>
                    <a:ext uri="{FF2B5EF4-FFF2-40B4-BE49-F238E27FC236}">
                      <a16:creationId xmlns:a16="http://schemas.microsoft.com/office/drawing/2014/main" id="{5B6870CF-DD04-47E9-A921-070F592C5965}"/>
                    </a:ext>
                  </a:extLst>
                </p14:cNvPr>
                <p14:cNvContentPartPr/>
                <p14:nvPr/>
              </p14:nvContentPartPr>
              <p14:xfrm>
                <a:off x="7185170" y="6434251"/>
                <a:ext cx="135360" cy="83520"/>
              </p14:xfrm>
            </p:contentPart>
          </mc:Choice>
          <mc:Fallback xmlns="">
            <p:pic>
              <p:nvPicPr>
                <p:cNvPr id="1007" name="Freihand 1006">
                  <a:extLst>
                    <a:ext uri="{FF2B5EF4-FFF2-40B4-BE49-F238E27FC236}">
                      <a16:creationId xmlns:a16="http://schemas.microsoft.com/office/drawing/2014/main" id="{5B6870CF-DD04-47E9-A921-070F592C5965}"/>
                    </a:ext>
                  </a:extLst>
                </p:cNvPr>
                <p:cNvPicPr/>
                <p:nvPr/>
              </p:nvPicPr>
              <p:blipFill>
                <a:blip r:embed="rId1704"/>
                <a:stretch>
                  <a:fillRect/>
                </a:stretch>
              </p:blipFill>
              <p:spPr>
                <a:xfrm>
                  <a:off x="7180850" y="6429931"/>
                  <a:ext cx="14400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5">
              <p14:nvContentPartPr>
                <p14:cNvPr id="1008" name="Freihand 1007">
                  <a:extLst>
                    <a:ext uri="{FF2B5EF4-FFF2-40B4-BE49-F238E27FC236}">
                      <a16:creationId xmlns:a16="http://schemas.microsoft.com/office/drawing/2014/main" id="{F7E72994-0D00-4DCF-84F4-99D45E09209B}"/>
                    </a:ext>
                  </a:extLst>
                </p14:cNvPr>
                <p14:cNvContentPartPr/>
                <p14:nvPr/>
              </p14:nvContentPartPr>
              <p14:xfrm>
                <a:off x="7387490" y="6460891"/>
                <a:ext cx="248040" cy="95040"/>
              </p14:xfrm>
            </p:contentPart>
          </mc:Choice>
          <mc:Fallback xmlns="">
            <p:pic>
              <p:nvPicPr>
                <p:cNvPr id="1008" name="Freihand 1007">
                  <a:extLst>
                    <a:ext uri="{FF2B5EF4-FFF2-40B4-BE49-F238E27FC236}">
                      <a16:creationId xmlns:a16="http://schemas.microsoft.com/office/drawing/2014/main" id="{F7E72994-0D00-4DCF-84F4-99D45E09209B}"/>
                    </a:ext>
                  </a:extLst>
                </p:cNvPr>
                <p:cNvPicPr/>
                <p:nvPr/>
              </p:nvPicPr>
              <p:blipFill>
                <a:blip r:embed="rId1706"/>
                <a:stretch>
                  <a:fillRect/>
                </a:stretch>
              </p:blipFill>
              <p:spPr>
                <a:xfrm>
                  <a:off x="7383170" y="6456571"/>
                  <a:ext cx="2566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7">
              <p14:nvContentPartPr>
                <p14:cNvPr id="1010" name="Freihand 1009">
                  <a:extLst>
                    <a:ext uri="{FF2B5EF4-FFF2-40B4-BE49-F238E27FC236}">
                      <a16:creationId xmlns:a16="http://schemas.microsoft.com/office/drawing/2014/main" id="{2F52E2D8-128C-4FFF-8F52-9E72DAA87A4F}"/>
                    </a:ext>
                  </a:extLst>
                </p14:cNvPr>
                <p14:cNvContentPartPr/>
                <p14:nvPr/>
              </p14:nvContentPartPr>
              <p14:xfrm>
                <a:off x="7572170" y="6419851"/>
                <a:ext cx="579960" cy="161280"/>
              </p14:xfrm>
            </p:contentPart>
          </mc:Choice>
          <mc:Fallback xmlns="">
            <p:pic>
              <p:nvPicPr>
                <p:cNvPr id="1010" name="Freihand 1009">
                  <a:extLst>
                    <a:ext uri="{FF2B5EF4-FFF2-40B4-BE49-F238E27FC236}">
                      <a16:creationId xmlns:a16="http://schemas.microsoft.com/office/drawing/2014/main" id="{2F52E2D8-128C-4FFF-8F52-9E72DAA87A4F}"/>
                    </a:ext>
                  </a:extLst>
                </p:cNvPr>
                <p:cNvPicPr/>
                <p:nvPr/>
              </p:nvPicPr>
              <p:blipFill>
                <a:blip r:embed="rId1708"/>
                <a:stretch>
                  <a:fillRect/>
                </a:stretch>
              </p:blipFill>
              <p:spPr>
                <a:xfrm>
                  <a:off x="7567850" y="6415531"/>
                  <a:ext cx="588600" cy="169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09">
              <p14:nvContentPartPr>
                <p14:cNvPr id="1012" name="Freihand 1011">
                  <a:extLst>
                    <a:ext uri="{FF2B5EF4-FFF2-40B4-BE49-F238E27FC236}">
                      <a16:creationId xmlns:a16="http://schemas.microsoft.com/office/drawing/2014/main" id="{83E9F69F-2656-442E-9356-B32F449D4880}"/>
                    </a:ext>
                  </a:extLst>
                </p14:cNvPr>
                <p14:cNvContentPartPr/>
                <p14:nvPr/>
              </p14:nvContentPartPr>
              <p14:xfrm>
                <a:off x="6693410" y="6547651"/>
                <a:ext cx="153360" cy="136080"/>
              </p14:xfrm>
            </p:contentPart>
          </mc:Choice>
          <mc:Fallback xmlns="">
            <p:pic>
              <p:nvPicPr>
                <p:cNvPr id="1012" name="Freihand 1011">
                  <a:extLst>
                    <a:ext uri="{FF2B5EF4-FFF2-40B4-BE49-F238E27FC236}">
                      <a16:creationId xmlns:a16="http://schemas.microsoft.com/office/drawing/2014/main" id="{83E9F69F-2656-442E-9356-B32F449D4880}"/>
                    </a:ext>
                  </a:extLst>
                </p:cNvPr>
                <p:cNvPicPr/>
                <p:nvPr/>
              </p:nvPicPr>
              <p:blipFill>
                <a:blip r:embed="rId1710"/>
                <a:stretch>
                  <a:fillRect/>
                </a:stretch>
              </p:blipFill>
              <p:spPr>
                <a:xfrm>
                  <a:off x="6689090" y="6543331"/>
                  <a:ext cx="162000" cy="144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1">
              <p14:nvContentPartPr>
                <p14:cNvPr id="1013" name="Freihand 1012">
                  <a:extLst>
                    <a:ext uri="{FF2B5EF4-FFF2-40B4-BE49-F238E27FC236}">
                      <a16:creationId xmlns:a16="http://schemas.microsoft.com/office/drawing/2014/main" id="{4A88B1E1-C684-4B88-B309-FB1A3578C310}"/>
                    </a:ext>
                  </a:extLst>
                </p14:cNvPr>
                <p14:cNvContentPartPr/>
                <p14:nvPr/>
              </p14:nvContentPartPr>
              <p14:xfrm>
                <a:off x="6868730" y="6569611"/>
                <a:ext cx="187920" cy="64800"/>
              </p14:xfrm>
            </p:contentPart>
          </mc:Choice>
          <mc:Fallback xmlns="">
            <p:pic>
              <p:nvPicPr>
                <p:cNvPr id="1013" name="Freihand 1012">
                  <a:extLst>
                    <a:ext uri="{FF2B5EF4-FFF2-40B4-BE49-F238E27FC236}">
                      <a16:creationId xmlns:a16="http://schemas.microsoft.com/office/drawing/2014/main" id="{4A88B1E1-C684-4B88-B309-FB1A3578C310}"/>
                    </a:ext>
                  </a:extLst>
                </p:cNvPr>
                <p:cNvPicPr/>
                <p:nvPr/>
              </p:nvPicPr>
              <p:blipFill>
                <a:blip r:embed="rId1712"/>
                <a:stretch>
                  <a:fillRect/>
                </a:stretch>
              </p:blipFill>
              <p:spPr>
                <a:xfrm>
                  <a:off x="6864410" y="6565291"/>
                  <a:ext cx="196560" cy="73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3">
              <p14:nvContentPartPr>
                <p14:cNvPr id="1014" name="Freihand 1013">
                  <a:extLst>
                    <a:ext uri="{FF2B5EF4-FFF2-40B4-BE49-F238E27FC236}">
                      <a16:creationId xmlns:a16="http://schemas.microsoft.com/office/drawing/2014/main" id="{83D155A2-D835-474F-AB6A-CF9A535F2CC6}"/>
                    </a:ext>
                  </a:extLst>
                </p14:cNvPr>
                <p14:cNvContentPartPr/>
                <p14:nvPr/>
              </p14:nvContentPartPr>
              <p14:xfrm>
                <a:off x="7121450" y="6509131"/>
                <a:ext cx="96840" cy="108360"/>
              </p14:xfrm>
            </p:contentPart>
          </mc:Choice>
          <mc:Fallback xmlns="">
            <p:pic>
              <p:nvPicPr>
                <p:cNvPr id="1014" name="Freihand 1013">
                  <a:extLst>
                    <a:ext uri="{FF2B5EF4-FFF2-40B4-BE49-F238E27FC236}">
                      <a16:creationId xmlns:a16="http://schemas.microsoft.com/office/drawing/2014/main" id="{83D155A2-D835-474F-AB6A-CF9A535F2CC6}"/>
                    </a:ext>
                  </a:extLst>
                </p:cNvPr>
                <p:cNvPicPr/>
                <p:nvPr/>
              </p:nvPicPr>
              <p:blipFill>
                <a:blip r:embed="rId1714"/>
                <a:stretch>
                  <a:fillRect/>
                </a:stretch>
              </p:blipFill>
              <p:spPr>
                <a:xfrm>
                  <a:off x="7117130" y="6504811"/>
                  <a:ext cx="105480" cy="11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5">
              <p14:nvContentPartPr>
                <p14:cNvPr id="1016" name="Freihand 1015">
                  <a:extLst>
                    <a:ext uri="{FF2B5EF4-FFF2-40B4-BE49-F238E27FC236}">
                      <a16:creationId xmlns:a16="http://schemas.microsoft.com/office/drawing/2014/main" id="{79DEA67D-9A84-43DF-B953-92130F98BE75}"/>
                    </a:ext>
                  </a:extLst>
                </p14:cNvPr>
                <p14:cNvContentPartPr/>
                <p14:nvPr/>
              </p14:nvContentPartPr>
              <p14:xfrm>
                <a:off x="7265450" y="6560971"/>
                <a:ext cx="86040" cy="107280"/>
              </p14:xfrm>
            </p:contentPart>
          </mc:Choice>
          <mc:Fallback xmlns="">
            <p:pic>
              <p:nvPicPr>
                <p:cNvPr id="1016" name="Freihand 1015">
                  <a:extLst>
                    <a:ext uri="{FF2B5EF4-FFF2-40B4-BE49-F238E27FC236}">
                      <a16:creationId xmlns:a16="http://schemas.microsoft.com/office/drawing/2014/main" id="{79DEA67D-9A84-43DF-B953-92130F98BE75}"/>
                    </a:ext>
                  </a:extLst>
                </p:cNvPr>
                <p:cNvPicPr/>
                <p:nvPr/>
              </p:nvPicPr>
              <p:blipFill>
                <a:blip r:embed="rId1716"/>
                <a:stretch>
                  <a:fillRect/>
                </a:stretch>
              </p:blipFill>
              <p:spPr>
                <a:xfrm>
                  <a:off x="7261130" y="6556651"/>
                  <a:ext cx="9468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7">
              <p14:nvContentPartPr>
                <p14:cNvPr id="1017" name="Freihand 1016">
                  <a:extLst>
                    <a:ext uri="{FF2B5EF4-FFF2-40B4-BE49-F238E27FC236}">
                      <a16:creationId xmlns:a16="http://schemas.microsoft.com/office/drawing/2014/main" id="{14510836-29D0-4C08-BB65-CE627ACF610F}"/>
                    </a:ext>
                  </a:extLst>
                </p14:cNvPr>
                <p14:cNvContentPartPr/>
                <p14:nvPr/>
              </p14:nvContentPartPr>
              <p14:xfrm>
                <a:off x="7365170" y="6595531"/>
                <a:ext cx="68040" cy="53640"/>
              </p14:xfrm>
            </p:contentPart>
          </mc:Choice>
          <mc:Fallback xmlns="">
            <p:pic>
              <p:nvPicPr>
                <p:cNvPr id="1017" name="Freihand 1016">
                  <a:extLst>
                    <a:ext uri="{FF2B5EF4-FFF2-40B4-BE49-F238E27FC236}">
                      <a16:creationId xmlns:a16="http://schemas.microsoft.com/office/drawing/2014/main" id="{14510836-29D0-4C08-BB65-CE627ACF610F}"/>
                    </a:ext>
                  </a:extLst>
                </p:cNvPr>
                <p:cNvPicPr/>
                <p:nvPr/>
              </p:nvPicPr>
              <p:blipFill>
                <a:blip r:embed="rId1718"/>
                <a:stretch>
                  <a:fillRect/>
                </a:stretch>
              </p:blipFill>
              <p:spPr>
                <a:xfrm>
                  <a:off x="7360850" y="6591211"/>
                  <a:ext cx="76680" cy="62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19">
              <p14:nvContentPartPr>
                <p14:cNvPr id="1018" name="Freihand 1017">
                  <a:extLst>
                    <a:ext uri="{FF2B5EF4-FFF2-40B4-BE49-F238E27FC236}">
                      <a16:creationId xmlns:a16="http://schemas.microsoft.com/office/drawing/2014/main" id="{634888FF-BB36-4F5F-AE57-A4220557177B}"/>
                    </a:ext>
                  </a:extLst>
                </p14:cNvPr>
                <p14:cNvContentPartPr/>
                <p14:nvPr/>
              </p14:nvContentPartPr>
              <p14:xfrm>
                <a:off x="7442930" y="6591571"/>
                <a:ext cx="99000" cy="44640"/>
              </p14:xfrm>
            </p:contentPart>
          </mc:Choice>
          <mc:Fallback xmlns="">
            <p:pic>
              <p:nvPicPr>
                <p:cNvPr id="1018" name="Freihand 1017">
                  <a:extLst>
                    <a:ext uri="{FF2B5EF4-FFF2-40B4-BE49-F238E27FC236}">
                      <a16:creationId xmlns:a16="http://schemas.microsoft.com/office/drawing/2014/main" id="{634888FF-BB36-4F5F-AE57-A4220557177B}"/>
                    </a:ext>
                  </a:extLst>
                </p:cNvPr>
                <p:cNvPicPr/>
                <p:nvPr/>
              </p:nvPicPr>
              <p:blipFill>
                <a:blip r:embed="rId1720"/>
                <a:stretch>
                  <a:fillRect/>
                </a:stretch>
              </p:blipFill>
              <p:spPr>
                <a:xfrm>
                  <a:off x="7438610" y="6587251"/>
                  <a:ext cx="107640" cy="5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1">
              <p14:nvContentPartPr>
                <p14:cNvPr id="1019" name="Freihand 1018">
                  <a:extLst>
                    <a:ext uri="{FF2B5EF4-FFF2-40B4-BE49-F238E27FC236}">
                      <a16:creationId xmlns:a16="http://schemas.microsoft.com/office/drawing/2014/main" id="{1DF26BD0-7D80-4BC7-AB10-69CBAD96AB67}"/>
                    </a:ext>
                  </a:extLst>
                </p14:cNvPr>
                <p14:cNvContentPartPr/>
                <p14:nvPr/>
              </p14:nvContentPartPr>
              <p14:xfrm>
                <a:off x="7546250" y="6525691"/>
                <a:ext cx="52920" cy="110880"/>
              </p14:xfrm>
            </p:contentPart>
          </mc:Choice>
          <mc:Fallback xmlns="">
            <p:pic>
              <p:nvPicPr>
                <p:cNvPr id="1019" name="Freihand 1018">
                  <a:extLst>
                    <a:ext uri="{FF2B5EF4-FFF2-40B4-BE49-F238E27FC236}">
                      <a16:creationId xmlns:a16="http://schemas.microsoft.com/office/drawing/2014/main" id="{1DF26BD0-7D80-4BC7-AB10-69CBAD96AB67}"/>
                    </a:ext>
                  </a:extLst>
                </p:cNvPr>
                <p:cNvPicPr/>
                <p:nvPr/>
              </p:nvPicPr>
              <p:blipFill>
                <a:blip r:embed="rId1722"/>
                <a:stretch>
                  <a:fillRect/>
                </a:stretch>
              </p:blipFill>
              <p:spPr>
                <a:xfrm>
                  <a:off x="7541930" y="6521371"/>
                  <a:ext cx="61560" cy="119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3">
              <p14:nvContentPartPr>
                <p14:cNvPr id="1020" name="Freihand 1019">
                  <a:extLst>
                    <a:ext uri="{FF2B5EF4-FFF2-40B4-BE49-F238E27FC236}">
                      <a16:creationId xmlns:a16="http://schemas.microsoft.com/office/drawing/2014/main" id="{29F7376B-9782-4F73-88EC-A003D38BE501}"/>
                    </a:ext>
                  </a:extLst>
                </p14:cNvPr>
                <p14:cNvContentPartPr/>
                <p14:nvPr/>
              </p14:nvContentPartPr>
              <p14:xfrm>
                <a:off x="7613210" y="6562411"/>
                <a:ext cx="140040" cy="48600"/>
              </p14:xfrm>
            </p:contentPart>
          </mc:Choice>
          <mc:Fallback xmlns="">
            <p:pic>
              <p:nvPicPr>
                <p:cNvPr id="1020" name="Freihand 1019">
                  <a:extLst>
                    <a:ext uri="{FF2B5EF4-FFF2-40B4-BE49-F238E27FC236}">
                      <a16:creationId xmlns:a16="http://schemas.microsoft.com/office/drawing/2014/main" id="{29F7376B-9782-4F73-88EC-A003D38BE501}"/>
                    </a:ext>
                  </a:extLst>
                </p:cNvPr>
                <p:cNvPicPr/>
                <p:nvPr/>
              </p:nvPicPr>
              <p:blipFill>
                <a:blip r:embed="rId1724"/>
                <a:stretch>
                  <a:fillRect/>
                </a:stretch>
              </p:blipFill>
              <p:spPr>
                <a:xfrm>
                  <a:off x="7608890" y="6558091"/>
                  <a:ext cx="148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5">
              <p14:nvContentPartPr>
                <p14:cNvPr id="1022" name="Freihand 1021">
                  <a:extLst>
                    <a:ext uri="{FF2B5EF4-FFF2-40B4-BE49-F238E27FC236}">
                      <a16:creationId xmlns:a16="http://schemas.microsoft.com/office/drawing/2014/main" id="{62B6A678-10D7-48C8-84CD-EEA90707BA19}"/>
                    </a:ext>
                  </a:extLst>
                </p14:cNvPr>
                <p14:cNvContentPartPr/>
                <p14:nvPr/>
              </p14:nvContentPartPr>
              <p14:xfrm>
                <a:off x="7750730" y="6550171"/>
                <a:ext cx="68040" cy="48600"/>
              </p14:xfrm>
            </p:contentPart>
          </mc:Choice>
          <mc:Fallback xmlns="">
            <p:pic>
              <p:nvPicPr>
                <p:cNvPr id="1022" name="Freihand 1021">
                  <a:extLst>
                    <a:ext uri="{FF2B5EF4-FFF2-40B4-BE49-F238E27FC236}">
                      <a16:creationId xmlns:a16="http://schemas.microsoft.com/office/drawing/2014/main" id="{62B6A678-10D7-48C8-84CD-EEA90707BA19}"/>
                    </a:ext>
                  </a:extLst>
                </p:cNvPr>
                <p:cNvPicPr/>
                <p:nvPr/>
              </p:nvPicPr>
              <p:blipFill>
                <a:blip r:embed="rId1726"/>
                <a:stretch>
                  <a:fillRect/>
                </a:stretch>
              </p:blipFill>
              <p:spPr>
                <a:xfrm>
                  <a:off x="7746410" y="6545851"/>
                  <a:ext cx="7668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7">
              <p14:nvContentPartPr>
                <p14:cNvPr id="1023" name="Freihand 1022">
                  <a:extLst>
                    <a:ext uri="{FF2B5EF4-FFF2-40B4-BE49-F238E27FC236}">
                      <a16:creationId xmlns:a16="http://schemas.microsoft.com/office/drawing/2014/main" id="{528DBB8D-5EC0-4F77-BA61-5EA531C639E3}"/>
                    </a:ext>
                  </a:extLst>
                </p14:cNvPr>
                <p14:cNvContentPartPr/>
                <p14:nvPr/>
              </p14:nvContentPartPr>
              <p14:xfrm>
                <a:off x="7860530" y="6478891"/>
                <a:ext cx="182160" cy="169200"/>
              </p14:xfrm>
            </p:contentPart>
          </mc:Choice>
          <mc:Fallback xmlns="">
            <p:pic>
              <p:nvPicPr>
                <p:cNvPr id="1023" name="Freihand 1022">
                  <a:extLst>
                    <a:ext uri="{FF2B5EF4-FFF2-40B4-BE49-F238E27FC236}">
                      <a16:creationId xmlns:a16="http://schemas.microsoft.com/office/drawing/2014/main" id="{528DBB8D-5EC0-4F77-BA61-5EA531C639E3}"/>
                    </a:ext>
                  </a:extLst>
                </p:cNvPr>
                <p:cNvPicPr/>
                <p:nvPr/>
              </p:nvPicPr>
              <p:blipFill>
                <a:blip r:embed="rId1728"/>
                <a:stretch>
                  <a:fillRect/>
                </a:stretch>
              </p:blipFill>
              <p:spPr>
                <a:xfrm>
                  <a:off x="7856210" y="6474571"/>
                  <a:ext cx="19080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29">
              <p14:nvContentPartPr>
                <p14:cNvPr id="1025" name="Freihand 1024">
                  <a:extLst>
                    <a:ext uri="{FF2B5EF4-FFF2-40B4-BE49-F238E27FC236}">
                      <a16:creationId xmlns:a16="http://schemas.microsoft.com/office/drawing/2014/main" id="{DFE13A3F-6C5B-4CEE-9257-FB9AC941D388}"/>
                    </a:ext>
                  </a:extLst>
                </p14:cNvPr>
                <p14:cNvContentPartPr/>
                <p14:nvPr/>
              </p14:nvContentPartPr>
              <p14:xfrm>
                <a:off x="8077250" y="6524611"/>
                <a:ext cx="64080" cy="60480"/>
              </p14:xfrm>
            </p:contentPart>
          </mc:Choice>
          <mc:Fallback xmlns="">
            <p:pic>
              <p:nvPicPr>
                <p:cNvPr id="1025" name="Freihand 1024">
                  <a:extLst>
                    <a:ext uri="{FF2B5EF4-FFF2-40B4-BE49-F238E27FC236}">
                      <a16:creationId xmlns:a16="http://schemas.microsoft.com/office/drawing/2014/main" id="{DFE13A3F-6C5B-4CEE-9257-FB9AC941D388}"/>
                    </a:ext>
                  </a:extLst>
                </p:cNvPr>
                <p:cNvPicPr/>
                <p:nvPr/>
              </p:nvPicPr>
              <p:blipFill>
                <a:blip r:embed="rId1730"/>
                <a:stretch>
                  <a:fillRect/>
                </a:stretch>
              </p:blipFill>
              <p:spPr>
                <a:xfrm>
                  <a:off x="8072930" y="6520291"/>
                  <a:ext cx="7272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1">
              <p14:nvContentPartPr>
                <p14:cNvPr id="1026" name="Freihand 1025">
                  <a:extLst>
                    <a:ext uri="{FF2B5EF4-FFF2-40B4-BE49-F238E27FC236}">
                      <a16:creationId xmlns:a16="http://schemas.microsoft.com/office/drawing/2014/main" id="{ACFC2CAC-8622-4374-8F41-BB665E335B55}"/>
                    </a:ext>
                  </a:extLst>
                </p14:cNvPr>
                <p14:cNvContentPartPr/>
                <p14:nvPr/>
              </p14:nvContentPartPr>
              <p14:xfrm>
                <a:off x="8153210" y="6531451"/>
                <a:ext cx="248040" cy="41400"/>
              </p14:xfrm>
            </p:contentPart>
          </mc:Choice>
          <mc:Fallback xmlns="">
            <p:pic>
              <p:nvPicPr>
                <p:cNvPr id="1026" name="Freihand 1025">
                  <a:extLst>
                    <a:ext uri="{FF2B5EF4-FFF2-40B4-BE49-F238E27FC236}">
                      <a16:creationId xmlns:a16="http://schemas.microsoft.com/office/drawing/2014/main" id="{ACFC2CAC-8622-4374-8F41-BB665E335B55}"/>
                    </a:ext>
                  </a:extLst>
                </p:cNvPr>
                <p:cNvPicPr/>
                <p:nvPr/>
              </p:nvPicPr>
              <p:blipFill>
                <a:blip r:embed="rId1732"/>
                <a:stretch>
                  <a:fillRect/>
                </a:stretch>
              </p:blipFill>
              <p:spPr>
                <a:xfrm>
                  <a:off x="8148890" y="6527131"/>
                  <a:ext cx="2566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3">
              <p14:nvContentPartPr>
                <p14:cNvPr id="1027" name="Freihand 1026">
                  <a:extLst>
                    <a:ext uri="{FF2B5EF4-FFF2-40B4-BE49-F238E27FC236}">
                      <a16:creationId xmlns:a16="http://schemas.microsoft.com/office/drawing/2014/main" id="{15DBCE91-22F7-47B0-9702-A313FF28A895}"/>
                    </a:ext>
                  </a:extLst>
                </p14:cNvPr>
                <p14:cNvContentPartPr/>
                <p14:nvPr/>
              </p14:nvContentPartPr>
              <p14:xfrm>
                <a:off x="8404130" y="6482131"/>
                <a:ext cx="3600" cy="7920"/>
              </p14:xfrm>
            </p:contentPart>
          </mc:Choice>
          <mc:Fallback xmlns="">
            <p:pic>
              <p:nvPicPr>
                <p:cNvPr id="1027" name="Freihand 1026">
                  <a:extLst>
                    <a:ext uri="{FF2B5EF4-FFF2-40B4-BE49-F238E27FC236}">
                      <a16:creationId xmlns:a16="http://schemas.microsoft.com/office/drawing/2014/main" id="{15DBCE91-22F7-47B0-9702-A313FF28A895}"/>
                    </a:ext>
                  </a:extLst>
                </p:cNvPr>
                <p:cNvPicPr/>
                <p:nvPr/>
              </p:nvPicPr>
              <p:blipFill>
                <a:blip r:embed="rId1734"/>
                <a:stretch>
                  <a:fillRect/>
                </a:stretch>
              </p:blipFill>
              <p:spPr>
                <a:xfrm>
                  <a:off x="8399810" y="6477811"/>
                  <a:ext cx="12240" cy="16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5">
              <p14:nvContentPartPr>
                <p14:cNvPr id="1028" name="Freihand 1027">
                  <a:extLst>
                    <a:ext uri="{FF2B5EF4-FFF2-40B4-BE49-F238E27FC236}">
                      <a16:creationId xmlns:a16="http://schemas.microsoft.com/office/drawing/2014/main" id="{6453D0A4-F7C9-42A6-A791-4194DEFD5173}"/>
                    </a:ext>
                  </a:extLst>
                </p14:cNvPr>
                <p14:cNvContentPartPr/>
                <p14:nvPr/>
              </p14:nvContentPartPr>
              <p14:xfrm>
                <a:off x="8416370" y="6457651"/>
                <a:ext cx="140040" cy="92160"/>
              </p14:xfrm>
            </p:contentPart>
          </mc:Choice>
          <mc:Fallback xmlns="">
            <p:pic>
              <p:nvPicPr>
                <p:cNvPr id="1028" name="Freihand 1027">
                  <a:extLst>
                    <a:ext uri="{FF2B5EF4-FFF2-40B4-BE49-F238E27FC236}">
                      <a16:creationId xmlns:a16="http://schemas.microsoft.com/office/drawing/2014/main" id="{6453D0A4-F7C9-42A6-A791-4194DEFD5173}"/>
                    </a:ext>
                  </a:extLst>
                </p:cNvPr>
                <p:cNvPicPr/>
                <p:nvPr/>
              </p:nvPicPr>
              <p:blipFill>
                <a:blip r:embed="rId1736"/>
                <a:stretch>
                  <a:fillRect/>
                </a:stretch>
              </p:blipFill>
              <p:spPr>
                <a:xfrm>
                  <a:off x="8412050" y="6453331"/>
                  <a:ext cx="148680" cy="100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7">
              <p14:nvContentPartPr>
                <p14:cNvPr id="1029" name="Freihand 1028">
                  <a:extLst>
                    <a:ext uri="{FF2B5EF4-FFF2-40B4-BE49-F238E27FC236}">
                      <a16:creationId xmlns:a16="http://schemas.microsoft.com/office/drawing/2014/main" id="{DE4E3E5F-A7E3-4F18-8894-A36095C894BB}"/>
                    </a:ext>
                  </a:extLst>
                </p14:cNvPr>
                <p14:cNvContentPartPr/>
                <p14:nvPr/>
              </p14:nvContentPartPr>
              <p14:xfrm>
                <a:off x="8187770" y="6570331"/>
                <a:ext cx="110160" cy="93600"/>
              </p14:xfrm>
            </p:contentPart>
          </mc:Choice>
          <mc:Fallback xmlns="">
            <p:pic>
              <p:nvPicPr>
                <p:cNvPr id="1029" name="Freihand 1028">
                  <a:extLst>
                    <a:ext uri="{FF2B5EF4-FFF2-40B4-BE49-F238E27FC236}">
                      <a16:creationId xmlns:a16="http://schemas.microsoft.com/office/drawing/2014/main" id="{DE4E3E5F-A7E3-4F18-8894-A36095C894BB}"/>
                    </a:ext>
                  </a:extLst>
                </p:cNvPr>
                <p:cNvPicPr/>
                <p:nvPr/>
              </p:nvPicPr>
              <p:blipFill>
                <a:blip r:embed="rId1738"/>
                <a:stretch>
                  <a:fillRect/>
                </a:stretch>
              </p:blipFill>
              <p:spPr>
                <a:xfrm>
                  <a:off x="8183450" y="6566011"/>
                  <a:ext cx="118800" cy="102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39">
              <p14:nvContentPartPr>
                <p14:cNvPr id="1030" name="Freihand 1029">
                  <a:extLst>
                    <a:ext uri="{FF2B5EF4-FFF2-40B4-BE49-F238E27FC236}">
                      <a16:creationId xmlns:a16="http://schemas.microsoft.com/office/drawing/2014/main" id="{A68408D5-E4F0-4BFB-9668-FA6526DBB85C}"/>
                    </a:ext>
                  </a:extLst>
                </p14:cNvPr>
                <p14:cNvContentPartPr/>
                <p14:nvPr/>
              </p14:nvContentPartPr>
              <p14:xfrm>
                <a:off x="8367050" y="6573211"/>
                <a:ext cx="11520" cy="78120"/>
              </p14:xfrm>
            </p:contentPart>
          </mc:Choice>
          <mc:Fallback xmlns="">
            <p:pic>
              <p:nvPicPr>
                <p:cNvPr id="1030" name="Freihand 1029">
                  <a:extLst>
                    <a:ext uri="{FF2B5EF4-FFF2-40B4-BE49-F238E27FC236}">
                      <a16:creationId xmlns:a16="http://schemas.microsoft.com/office/drawing/2014/main" id="{A68408D5-E4F0-4BFB-9668-FA6526DBB85C}"/>
                    </a:ext>
                  </a:extLst>
                </p:cNvPr>
                <p:cNvPicPr/>
                <p:nvPr/>
              </p:nvPicPr>
              <p:blipFill>
                <a:blip r:embed="rId1740"/>
                <a:stretch>
                  <a:fillRect/>
                </a:stretch>
              </p:blipFill>
              <p:spPr>
                <a:xfrm>
                  <a:off x="8362730" y="6568891"/>
                  <a:ext cx="2016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1">
              <p14:nvContentPartPr>
                <p14:cNvPr id="1031" name="Freihand 1030">
                  <a:extLst>
                    <a:ext uri="{FF2B5EF4-FFF2-40B4-BE49-F238E27FC236}">
                      <a16:creationId xmlns:a16="http://schemas.microsoft.com/office/drawing/2014/main" id="{4DA5DA31-53DA-4DEB-B85A-F4BAB3D6EFCD}"/>
                    </a:ext>
                  </a:extLst>
                </p14:cNvPr>
                <p14:cNvContentPartPr/>
                <p14:nvPr/>
              </p14:nvContentPartPr>
              <p14:xfrm>
                <a:off x="8310530" y="6550171"/>
                <a:ext cx="95040" cy="97560"/>
              </p14:xfrm>
            </p:contentPart>
          </mc:Choice>
          <mc:Fallback xmlns="">
            <p:pic>
              <p:nvPicPr>
                <p:cNvPr id="1031" name="Freihand 1030">
                  <a:extLst>
                    <a:ext uri="{FF2B5EF4-FFF2-40B4-BE49-F238E27FC236}">
                      <a16:creationId xmlns:a16="http://schemas.microsoft.com/office/drawing/2014/main" id="{4DA5DA31-53DA-4DEB-B85A-F4BAB3D6EFCD}"/>
                    </a:ext>
                  </a:extLst>
                </p:cNvPr>
                <p:cNvPicPr/>
                <p:nvPr/>
              </p:nvPicPr>
              <p:blipFill>
                <a:blip r:embed="rId1742"/>
                <a:stretch>
                  <a:fillRect/>
                </a:stretch>
              </p:blipFill>
              <p:spPr>
                <a:xfrm>
                  <a:off x="8306210" y="6545851"/>
                  <a:ext cx="103680" cy="10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3">
              <p14:nvContentPartPr>
                <p14:cNvPr id="1032" name="Freihand 1031">
                  <a:extLst>
                    <a:ext uri="{FF2B5EF4-FFF2-40B4-BE49-F238E27FC236}">
                      <a16:creationId xmlns:a16="http://schemas.microsoft.com/office/drawing/2014/main" id="{484875D8-EAA0-4C5E-B4DC-B47E319689CF}"/>
                    </a:ext>
                  </a:extLst>
                </p14:cNvPr>
                <p14:cNvContentPartPr/>
                <p14:nvPr/>
              </p14:nvContentPartPr>
              <p14:xfrm>
                <a:off x="8458490" y="6559891"/>
                <a:ext cx="8280" cy="87480"/>
              </p14:xfrm>
            </p:contentPart>
          </mc:Choice>
          <mc:Fallback xmlns="">
            <p:pic>
              <p:nvPicPr>
                <p:cNvPr id="1032" name="Freihand 1031">
                  <a:extLst>
                    <a:ext uri="{FF2B5EF4-FFF2-40B4-BE49-F238E27FC236}">
                      <a16:creationId xmlns:a16="http://schemas.microsoft.com/office/drawing/2014/main" id="{484875D8-EAA0-4C5E-B4DC-B47E319689CF}"/>
                    </a:ext>
                  </a:extLst>
                </p:cNvPr>
                <p:cNvPicPr/>
                <p:nvPr/>
              </p:nvPicPr>
              <p:blipFill>
                <a:blip r:embed="rId1744"/>
                <a:stretch>
                  <a:fillRect/>
                </a:stretch>
              </p:blipFill>
              <p:spPr>
                <a:xfrm>
                  <a:off x="8454170" y="6555571"/>
                  <a:ext cx="16920" cy="96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5">
              <p14:nvContentPartPr>
                <p14:cNvPr id="1033" name="Freihand 1032">
                  <a:extLst>
                    <a:ext uri="{FF2B5EF4-FFF2-40B4-BE49-F238E27FC236}">
                      <a16:creationId xmlns:a16="http://schemas.microsoft.com/office/drawing/2014/main" id="{6C46F15B-5CB3-4A81-8227-1500A70F835B}"/>
                    </a:ext>
                  </a:extLst>
                </p14:cNvPr>
                <p14:cNvContentPartPr/>
                <p14:nvPr/>
              </p14:nvContentPartPr>
              <p14:xfrm>
                <a:off x="8388650" y="6543331"/>
                <a:ext cx="112680" cy="48600"/>
              </p14:xfrm>
            </p:contentPart>
          </mc:Choice>
          <mc:Fallback xmlns="">
            <p:pic>
              <p:nvPicPr>
                <p:cNvPr id="1033" name="Freihand 1032">
                  <a:extLst>
                    <a:ext uri="{FF2B5EF4-FFF2-40B4-BE49-F238E27FC236}">
                      <a16:creationId xmlns:a16="http://schemas.microsoft.com/office/drawing/2014/main" id="{6C46F15B-5CB3-4A81-8227-1500A70F835B}"/>
                    </a:ext>
                  </a:extLst>
                </p:cNvPr>
                <p:cNvPicPr/>
                <p:nvPr/>
              </p:nvPicPr>
              <p:blipFill>
                <a:blip r:embed="rId1746"/>
                <a:stretch>
                  <a:fillRect/>
                </a:stretch>
              </p:blipFill>
              <p:spPr>
                <a:xfrm>
                  <a:off x="8384330" y="6539011"/>
                  <a:ext cx="121320" cy="5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7">
              <p14:nvContentPartPr>
                <p14:cNvPr id="1035" name="Freihand 1034">
                  <a:extLst>
                    <a:ext uri="{FF2B5EF4-FFF2-40B4-BE49-F238E27FC236}">
                      <a16:creationId xmlns:a16="http://schemas.microsoft.com/office/drawing/2014/main" id="{41CD5F89-8369-47B6-95FC-373F53C90EFB}"/>
                    </a:ext>
                  </a:extLst>
                </p14:cNvPr>
                <p14:cNvContentPartPr/>
                <p14:nvPr/>
              </p14:nvContentPartPr>
              <p14:xfrm>
                <a:off x="6771890" y="6719011"/>
                <a:ext cx="109440" cy="68040"/>
              </p14:xfrm>
            </p:contentPart>
          </mc:Choice>
          <mc:Fallback xmlns="">
            <p:pic>
              <p:nvPicPr>
                <p:cNvPr id="1035" name="Freihand 1034">
                  <a:extLst>
                    <a:ext uri="{FF2B5EF4-FFF2-40B4-BE49-F238E27FC236}">
                      <a16:creationId xmlns:a16="http://schemas.microsoft.com/office/drawing/2014/main" id="{41CD5F89-8369-47B6-95FC-373F53C90EFB}"/>
                    </a:ext>
                  </a:extLst>
                </p:cNvPr>
                <p:cNvPicPr/>
                <p:nvPr/>
              </p:nvPicPr>
              <p:blipFill>
                <a:blip r:embed="rId1748"/>
                <a:stretch>
                  <a:fillRect/>
                </a:stretch>
              </p:blipFill>
              <p:spPr>
                <a:xfrm>
                  <a:off x="6767570" y="6714691"/>
                  <a:ext cx="118080" cy="7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49">
              <p14:nvContentPartPr>
                <p14:cNvPr id="1036" name="Freihand 1035">
                  <a:extLst>
                    <a:ext uri="{FF2B5EF4-FFF2-40B4-BE49-F238E27FC236}">
                      <a16:creationId xmlns:a16="http://schemas.microsoft.com/office/drawing/2014/main" id="{660BB2F3-F142-49CE-9379-F93DD9109234}"/>
                    </a:ext>
                  </a:extLst>
                </p14:cNvPr>
                <p14:cNvContentPartPr/>
                <p14:nvPr/>
              </p14:nvContentPartPr>
              <p14:xfrm>
                <a:off x="6925970" y="6711811"/>
                <a:ext cx="72720" cy="66600"/>
              </p14:xfrm>
            </p:contentPart>
          </mc:Choice>
          <mc:Fallback xmlns="">
            <p:pic>
              <p:nvPicPr>
                <p:cNvPr id="1036" name="Freihand 1035">
                  <a:extLst>
                    <a:ext uri="{FF2B5EF4-FFF2-40B4-BE49-F238E27FC236}">
                      <a16:creationId xmlns:a16="http://schemas.microsoft.com/office/drawing/2014/main" id="{660BB2F3-F142-49CE-9379-F93DD9109234}"/>
                    </a:ext>
                  </a:extLst>
                </p:cNvPr>
                <p:cNvPicPr/>
                <p:nvPr/>
              </p:nvPicPr>
              <p:blipFill>
                <a:blip r:embed="rId1750"/>
                <a:stretch>
                  <a:fillRect/>
                </a:stretch>
              </p:blipFill>
              <p:spPr>
                <a:xfrm>
                  <a:off x="6921650" y="6707491"/>
                  <a:ext cx="81360" cy="75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1">
              <p14:nvContentPartPr>
                <p14:cNvPr id="1038" name="Freihand 1037">
                  <a:extLst>
                    <a:ext uri="{FF2B5EF4-FFF2-40B4-BE49-F238E27FC236}">
                      <a16:creationId xmlns:a16="http://schemas.microsoft.com/office/drawing/2014/main" id="{3371DBF4-07D4-4238-8E58-4171458732A1}"/>
                    </a:ext>
                  </a:extLst>
                </p14:cNvPr>
                <p14:cNvContentPartPr/>
                <p14:nvPr/>
              </p14:nvContentPartPr>
              <p14:xfrm>
                <a:off x="7027490" y="6695971"/>
                <a:ext cx="24480" cy="73080"/>
              </p14:xfrm>
            </p:contentPart>
          </mc:Choice>
          <mc:Fallback xmlns="">
            <p:pic>
              <p:nvPicPr>
                <p:cNvPr id="1038" name="Freihand 1037">
                  <a:extLst>
                    <a:ext uri="{FF2B5EF4-FFF2-40B4-BE49-F238E27FC236}">
                      <a16:creationId xmlns:a16="http://schemas.microsoft.com/office/drawing/2014/main" id="{3371DBF4-07D4-4238-8E58-4171458732A1}"/>
                    </a:ext>
                  </a:extLst>
                </p:cNvPr>
                <p:cNvPicPr/>
                <p:nvPr/>
              </p:nvPicPr>
              <p:blipFill>
                <a:blip r:embed="rId1752"/>
                <a:stretch>
                  <a:fillRect/>
                </a:stretch>
              </p:blipFill>
              <p:spPr>
                <a:xfrm>
                  <a:off x="7023170" y="6691651"/>
                  <a:ext cx="3312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3">
              <p14:nvContentPartPr>
                <p14:cNvPr id="1039" name="Freihand 1038">
                  <a:extLst>
                    <a:ext uri="{FF2B5EF4-FFF2-40B4-BE49-F238E27FC236}">
                      <a16:creationId xmlns:a16="http://schemas.microsoft.com/office/drawing/2014/main" id="{66025055-E785-499B-A427-3F619B428EE4}"/>
                    </a:ext>
                  </a:extLst>
                </p14:cNvPr>
                <p14:cNvContentPartPr/>
                <p14:nvPr/>
              </p14:nvContentPartPr>
              <p14:xfrm>
                <a:off x="7059170" y="6679051"/>
                <a:ext cx="64440" cy="94680"/>
              </p14:xfrm>
            </p:contentPart>
          </mc:Choice>
          <mc:Fallback xmlns="">
            <p:pic>
              <p:nvPicPr>
                <p:cNvPr id="1039" name="Freihand 1038">
                  <a:extLst>
                    <a:ext uri="{FF2B5EF4-FFF2-40B4-BE49-F238E27FC236}">
                      <a16:creationId xmlns:a16="http://schemas.microsoft.com/office/drawing/2014/main" id="{66025055-E785-499B-A427-3F619B428EE4}"/>
                    </a:ext>
                  </a:extLst>
                </p:cNvPr>
                <p:cNvPicPr/>
                <p:nvPr/>
              </p:nvPicPr>
              <p:blipFill>
                <a:blip r:embed="rId1754"/>
                <a:stretch>
                  <a:fillRect/>
                </a:stretch>
              </p:blipFill>
              <p:spPr>
                <a:xfrm>
                  <a:off x="7054850" y="6674731"/>
                  <a:ext cx="730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5">
              <p14:nvContentPartPr>
                <p14:cNvPr id="1040" name="Freihand 1039">
                  <a:extLst>
                    <a:ext uri="{FF2B5EF4-FFF2-40B4-BE49-F238E27FC236}">
                      <a16:creationId xmlns:a16="http://schemas.microsoft.com/office/drawing/2014/main" id="{1577101B-CB8D-4B47-8FE3-3AC83BB0F383}"/>
                    </a:ext>
                  </a:extLst>
                </p14:cNvPr>
                <p14:cNvContentPartPr/>
                <p14:nvPr/>
              </p14:nvContentPartPr>
              <p14:xfrm>
                <a:off x="7092290" y="6726931"/>
                <a:ext cx="57960" cy="6120"/>
              </p14:xfrm>
            </p:contentPart>
          </mc:Choice>
          <mc:Fallback xmlns="">
            <p:pic>
              <p:nvPicPr>
                <p:cNvPr id="1040" name="Freihand 1039">
                  <a:extLst>
                    <a:ext uri="{FF2B5EF4-FFF2-40B4-BE49-F238E27FC236}">
                      <a16:creationId xmlns:a16="http://schemas.microsoft.com/office/drawing/2014/main" id="{1577101B-CB8D-4B47-8FE3-3AC83BB0F383}"/>
                    </a:ext>
                  </a:extLst>
                </p:cNvPr>
                <p:cNvPicPr/>
                <p:nvPr/>
              </p:nvPicPr>
              <p:blipFill>
                <a:blip r:embed="rId1756"/>
                <a:stretch>
                  <a:fillRect/>
                </a:stretch>
              </p:blipFill>
              <p:spPr>
                <a:xfrm>
                  <a:off x="7087970" y="6722611"/>
                  <a:ext cx="66600" cy="14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7">
              <p14:nvContentPartPr>
                <p14:cNvPr id="1041" name="Freihand 1040">
                  <a:extLst>
                    <a:ext uri="{FF2B5EF4-FFF2-40B4-BE49-F238E27FC236}">
                      <a16:creationId xmlns:a16="http://schemas.microsoft.com/office/drawing/2014/main" id="{6CBF3F91-DA73-42D5-B84A-034127F22021}"/>
                    </a:ext>
                  </a:extLst>
                </p14:cNvPr>
                <p14:cNvContentPartPr/>
                <p14:nvPr/>
              </p14:nvContentPartPr>
              <p14:xfrm>
                <a:off x="7189130" y="6661771"/>
                <a:ext cx="20160" cy="115200"/>
              </p14:xfrm>
            </p:contentPart>
          </mc:Choice>
          <mc:Fallback xmlns="">
            <p:pic>
              <p:nvPicPr>
                <p:cNvPr id="1041" name="Freihand 1040">
                  <a:extLst>
                    <a:ext uri="{FF2B5EF4-FFF2-40B4-BE49-F238E27FC236}">
                      <a16:creationId xmlns:a16="http://schemas.microsoft.com/office/drawing/2014/main" id="{6CBF3F91-DA73-42D5-B84A-034127F22021}"/>
                    </a:ext>
                  </a:extLst>
                </p:cNvPr>
                <p:cNvPicPr/>
                <p:nvPr/>
              </p:nvPicPr>
              <p:blipFill>
                <a:blip r:embed="rId1758"/>
                <a:stretch>
                  <a:fillRect/>
                </a:stretch>
              </p:blipFill>
              <p:spPr>
                <a:xfrm>
                  <a:off x="7184810" y="6657451"/>
                  <a:ext cx="28800" cy="12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59">
              <p14:nvContentPartPr>
                <p14:cNvPr id="1042" name="Freihand 1041">
                  <a:extLst>
                    <a:ext uri="{FF2B5EF4-FFF2-40B4-BE49-F238E27FC236}">
                      <a16:creationId xmlns:a16="http://schemas.microsoft.com/office/drawing/2014/main" id="{1EB77AA3-E090-4B84-A0A8-39AD1BFC8AEA}"/>
                    </a:ext>
                  </a:extLst>
                </p14:cNvPr>
                <p14:cNvContentPartPr/>
                <p14:nvPr/>
              </p14:nvContentPartPr>
              <p14:xfrm>
                <a:off x="7236650" y="6682291"/>
                <a:ext cx="79920" cy="72360"/>
              </p14:xfrm>
            </p:contentPart>
          </mc:Choice>
          <mc:Fallback xmlns="">
            <p:pic>
              <p:nvPicPr>
                <p:cNvPr id="1042" name="Freihand 1041">
                  <a:extLst>
                    <a:ext uri="{FF2B5EF4-FFF2-40B4-BE49-F238E27FC236}">
                      <a16:creationId xmlns:a16="http://schemas.microsoft.com/office/drawing/2014/main" id="{1EB77AA3-E090-4B84-A0A8-39AD1BFC8AEA}"/>
                    </a:ext>
                  </a:extLst>
                </p:cNvPr>
                <p:cNvPicPr/>
                <p:nvPr/>
              </p:nvPicPr>
              <p:blipFill>
                <a:blip r:embed="rId1760"/>
                <a:stretch>
                  <a:fillRect/>
                </a:stretch>
              </p:blipFill>
              <p:spPr>
                <a:xfrm>
                  <a:off x="7232330" y="6677971"/>
                  <a:ext cx="8856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1">
              <p14:nvContentPartPr>
                <p14:cNvPr id="1043" name="Freihand 1042">
                  <a:extLst>
                    <a:ext uri="{FF2B5EF4-FFF2-40B4-BE49-F238E27FC236}">
                      <a16:creationId xmlns:a16="http://schemas.microsoft.com/office/drawing/2014/main" id="{EACC5BBB-4A97-4288-A984-5EB4E5A957A6}"/>
                    </a:ext>
                  </a:extLst>
                </p14:cNvPr>
                <p14:cNvContentPartPr/>
                <p14:nvPr/>
              </p14:nvContentPartPr>
              <p14:xfrm>
                <a:off x="7320890" y="6686251"/>
                <a:ext cx="73440" cy="54000"/>
              </p14:xfrm>
            </p:contentPart>
          </mc:Choice>
          <mc:Fallback xmlns="">
            <p:pic>
              <p:nvPicPr>
                <p:cNvPr id="1043" name="Freihand 1042">
                  <a:extLst>
                    <a:ext uri="{FF2B5EF4-FFF2-40B4-BE49-F238E27FC236}">
                      <a16:creationId xmlns:a16="http://schemas.microsoft.com/office/drawing/2014/main" id="{EACC5BBB-4A97-4288-A984-5EB4E5A957A6}"/>
                    </a:ext>
                  </a:extLst>
                </p:cNvPr>
                <p:cNvPicPr/>
                <p:nvPr/>
              </p:nvPicPr>
              <p:blipFill>
                <a:blip r:embed="rId1762"/>
                <a:stretch>
                  <a:fillRect/>
                </a:stretch>
              </p:blipFill>
              <p:spPr>
                <a:xfrm>
                  <a:off x="7316570" y="6681931"/>
                  <a:ext cx="8208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3">
              <p14:nvContentPartPr>
                <p14:cNvPr id="1044" name="Freihand 1043">
                  <a:extLst>
                    <a:ext uri="{FF2B5EF4-FFF2-40B4-BE49-F238E27FC236}">
                      <a16:creationId xmlns:a16="http://schemas.microsoft.com/office/drawing/2014/main" id="{91978986-9D1C-4C8A-8975-8FC72EC923D2}"/>
                    </a:ext>
                  </a:extLst>
                </p14:cNvPr>
                <p14:cNvContentPartPr/>
                <p14:nvPr/>
              </p14:nvContentPartPr>
              <p14:xfrm>
                <a:off x="7427810" y="6672931"/>
                <a:ext cx="18360" cy="92520"/>
              </p14:xfrm>
            </p:contentPart>
          </mc:Choice>
          <mc:Fallback xmlns="">
            <p:pic>
              <p:nvPicPr>
                <p:cNvPr id="1044" name="Freihand 1043">
                  <a:extLst>
                    <a:ext uri="{FF2B5EF4-FFF2-40B4-BE49-F238E27FC236}">
                      <a16:creationId xmlns:a16="http://schemas.microsoft.com/office/drawing/2014/main" id="{91978986-9D1C-4C8A-8975-8FC72EC923D2}"/>
                    </a:ext>
                  </a:extLst>
                </p:cNvPr>
                <p:cNvPicPr/>
                <p:nvPr/>
              </p:nvPicPr>
              <p:blipFill>
                <a:blip r:embed="rId1764"/>
                <a:stretch>
                  <a:fillRect/>
                </a:stretch>
              </p:blipFill>
              <p:spPr>
                <a:xfrm>
                  <a:off x="7423490" y="6668611"/>
                  <a:ext cx="2700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5">
              <p14:nvContentPartPr>
                <p14:cNvPr id="1045" name="Freihand 1044">
                  <a:extLst>
                    <a:ext uri="{FF2B5EF4-FFF2-40B4-BE49-F238E27FC236}">
                      <a16:creationId xmlns:a16="http://schemas.microsoft.com/office/drawing/2014/main" id="{D45F9398-6B96-4A5D-99D0-DA3678E72C9E}"/>
                    </a:ext>
                  </a:extLst>
                </p14:cNvPr>
                <p14:cNvContentPartPr/>
                <p14:nvPr/>
              </p14:nvContentPartPr>
              <p14:xfrm>
                <a:off x="7459490" y="6653131"/>
                <a:ext cx="97920" cy="114480"/>
              </p14:xfrm>
            </p:contentPart>
          </mc:Choice>
          <mc:Fallback xmlns="">
            <p:pic>
              <p:nvPicPr>
                <p:cNvPr id="1045" name="Freihand 1044">
                  <a:extLst>
                    <a:ext uri="{FF2B5EF4-FFF2-40B4-BE49-F238E27FC236}">
                      <a16:creationId xmlns:a16="http://schemas.microsoft.com/office/drawing/2014/main" id="{D45F9398-6B96-4A5D-99D0-DA3678E72C9E}"/>
                    </a:ext>
                  </a:extLst>
                </p:cNvPr>
                <p:cNvPicPr/>
                <p:nvPr/>
              </p:nvPicPr>
              <p:blipFill>
                <a:blip r:embed="rId1766"/>
                <a:stretch>
                  <a:fillRect/>
                </a:stretch>
              </p:blipFill>
              <p:spPr>
                <a:xfrm>
                  <a:off x="7455170" y="6648811"/>
                  <a:ext cx="10656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7">
              <p14:nvContentPartPr>
                <p14:cNvPr id="1046" name="Freihand 1045">
                  <a:extLst>
                    <a:ext uri="{FF2B5EF4-FFF2-40B4-BE49-F238E27FC236}">
                      <a16:creationId xmlns:a16="http://schemas.microsoft.com/office/drawing/2014/main" id="{77275B29-E0C6-4E8E-A62B-DA77F7CE3B8B}"/>
                    </a:ext>
                  </a:extLst>
                </p14:cNvPr>
                <p14:cNvContentPartPr/>
                <p14:nvPr/>
              </p14:nvContentPartPr>
              <p14:xfrm>
                <a:off x="7599530" y="6624691"/>
                <a:ext cx="10800" cy="142560"/>
              </p14:xfrm>
            </p:contentPart>
          </mc:Choice>
          <mc:Fallback xmlns="">
            <p:pic>
              <p:nvPicPr>
                <p:cNvPr id="1046" name="Freihand 1045">
                  <a:extLst>
                    <a:ext uri="{FF2B5EF4-FFF2-40B4-BE49-F238E27FC236}">
                      <a16:creationId xmlns:a16="http://schemas.microsoft.com/office/drawing/2014/main" id="{77275B29-E0C6-4E8E-A62B-DA77F7CE3B8B}"/>
                    </a:ext>
                  </a:extLst>
                </p:cNvPr>
                <p:cNvPicPr/>
                <p:nvPr/>
              </p:nvPicPr>
              <p:blipFill>
                <a:blip r:embed="rId1768"/>
                <a:stretch>
                  <a:fillRect/>
                </a:stretch>
              </p:blipFill>
              <p:spPr>
                <a:xfrm>
                  <a:off x="7595210" y="6620371"/>
                  <a:ext cx="19440" cy="151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69">
              <p14:nvContentPartPr>
                <p14:cNvPr id="1047" name="Freihand 1046">
                  <a:extLst>
                    <a:ext uri="{FF2B5EF4-FFF2-40B4-BE49-F238E27FC236}">
                      <a16:creationId xmlns:a16="http://schemas.microsoft.com/office/drawing/2014/main" id="{37C9E3D9-6662-4796-87C2-C401B8BBCB75}"/>
                    </a:ext>
                  </a:extLst>
                </p14:cNvPr>
                <p14:cNvContentPartPr/>
                <p14:nvPr/>
              </p14:nvContentPartPr>
              <p14:xfrm>
                <a:off x="7671890" y="6657091"/>
                <a:ext cx="56880" cy="62640"/>
              </p14:xfrm>
            </p:contentPart>
          </mc:Choice>
          <mc:Fallback xmlns="">
            <p:pic>
              <p:nvPicPr>
                <p:cNvPr id="1047" name="Freihand 1046">
                  <a:extLst>
                    <a:ext uri="{FF2B5EF4-FFF2-40B4-BE49-F238E27FC236}">
                      <a16:creationId xmlns:a16="http://schemas.microsoft.com/office/drawing/2014/main" id="{37C9E3D9-6662-4796-87C2-C401B8BBCB75}"/>
                    </a:ext>
                  </a:extLst>
                </p:cNvPr>
                <p:cNvPicPr/>
                <p:nvPr/>
              </p:nvPicPr>
              <p:blipFill>
                <a:blip r:embed="rId1770"/>
                <a:stretch>
                  <a:fillRect/>
                </a:stretch>
              </p:blipFill>
              <p:spPr>
                <a:xfrm>
                  <a:off x="7667570" y="6652771"/>
                  <a:ext cx="6552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1">
              <p14:nvContentPartPr>
                <p14:cNvPr id="1048" name="Freihand 1047">
                  <a:extLst>
                    <a:ext uri="{FF2B5EF4-FFF2-40B4-BE49-F238E27FC236}">
                      <a16:creationId xmlns:a16="http://schemas.microsoft.com/office/drawing/2014/main" id="{56EEEB9B-00A4-4A77-99E7-626995EF028A}"/>
                    </a:ext>
                  </a:extLst>
                </p14:cNvPr>
                <p14:cNvContentPartPr/>
                <p14:nvPr/>
              </p14:nvContentPartPr>
              <p14:xfrm>
                <a:off x="7763690" y="6650971"/>
                <a:ext cx="84960" cy="70200"/>
              </p14:xfrm>
            </p:contentPart>
          </mc:Choice>
          <mc:Fallback xmlns="">
            <p:pic>
              <p:nvPicPr>
                <p:cNvPr id="1048" name="Freihand 1047">
                  <a:extLst>
                    <a:ext uri="{FF2B5EF4-FFF2-40B4-BE49-F238E27FC236}">
                      <a16:creationId xmlns:a16="http://schemas.microsoft.com/office/drawing/2014/main" id="{56EEEB9B-00A4-4A77-99E7-626995EF028A}"/>
                    </a:ext>
                  </a:extLst>
                </p:cNvPr>
                <p:cNvPicPr/>
                <p:nvPr/>
              </p:nvPicPr>
              <p:blipFill>
                <a:blip r:embed="rId1772"/>
                <a:stretch>
                  <a:fillRect/>
                </a:stretch>
              </p:blipFill>
              <p:spPr>
                <a:xfrm>
                  <a:off x="7759370" y="6646651"/>
                  <a:ext cx="93600" cy="7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3">
              <p14:nvContentPartPr>
                <p14:cNvPr id="1049" name="Freihand 1048">
                  <a:extLst>
                    <a:ext uri="{FF2B5EF4-FFF2-40B4-BE49-F238E27FC236}">
                      <a16:creationId xmlns:a16="http://schemas.microsoft.com/office/drawing/2014/main" id="{A49945D8-7D56-427D-A5F7-D28866BD4E8B}"/>
                    </a:ext>
                  </a:extLst>
                </p14:cNvPr>
                <p14:cNvContentPartPr/>
                <p14:nvPr/>
              </p14:nvContentPartPr>
              <p14:xfrm>
                <a:off x="7878170" y="6651331"/>
                <a:ext cx="14760" cy="80280"/>
              </p14:xfrm>
            </p:contentPart>
          </mc:Choice>
          <mc:Fallback xmlns="">
            <p:pic>
              <p:nvPicPr>
                <p:cNvPr id="1049" name="Freihand 1048">
                  <a:extLst>
                    <a:ext uri="{FF2B5EF4-FFF2-40B4-BE49-F238E27FC236}">
                      <a16:creationId xmlns:a16="http://schemas.microsoft.com/office/drawing/2014/main" id="{A49945D8-7D56-427D-A5F7-D28866BD4E8B}"/>
                    </a:ext>
                  </a:extLst>
                </p:cNvPr>
                <p:cNvPicPr/>
                <p:nvPr/>
              </p:nvPicPr>
              <p:blipFill>
                <a:blip r:embed="rId1774"/>
                <a:stretch>
                  <a:fillRect/>
                </a:stretch>
              </p:blipFill>
              <p:spPr>
                <a:xfrm>
                  <a:off x="7873850" y="6647011"/>
                  <a:ext cx="23400" cy="8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5">
              <p14:nvContentPartPr>
                <p14:cNvPr id="1050" name="Freihand 1049">
                  <a:extLst>
                    <a:ext uri="{FF2B5EF4-FFF2-40B4-BE49-F238E27FC236}">
                      <a16:creationId xmlns:a16="http://schemas.microsoft.com/office/drawing/2014/main" id="{0939B3F6-A1EE-4293-9C0A-830689A02845}"/>
                    </a:ext>
                  </a:extLst>
                </p14:cNvPr>
                <p14:cNvContentPartPr/>
                <p14:nvPr/>
              </p14:nvContentPartPr>
              <p14:xfrm>
                <a:off x="7912730" y="6636211"/>
                <a:ext cx="90720" cy="99360"/>
              </p14:xfrm>
            </p:contentPart>
          </mc:Choice>
          <mc:Fallback xmlns="">
            <p:pic>
              <p:nvPicPr>
                <p:cNvPr id="1050" name="Freihand 1049">
                  <a:extLst>
                    <a:ext uri="{FF2B5EF4-FFF2-40B4-BE49-F238E27FC236}">
                      <a16:creationId xmlns:a16="http://schemas.microsoft.com/office/drawing/2014/main" id="{0939B3F6-A1EE-4293-9C0A-830689A02845}"/>
                    </a:ext>
                  </a:extLst>
                </p:cNvPr>
                <p:cNvPicPr/>
                <p:nvPr/>
              </p:nvPicPr>
              <p:blipFill>
                <a:blip r:embed="rId1776"/>
                <a:stretch>
                  <a:fillRect/>
                </a:stretch>
              </p:blipFill>
              <p:spPr>
                <a:xfrm>
                  <a:off x="7908410" y="6631891"/>
                  <a:ext cx="993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7">
              <p14:nvContentPartPr>
                <p14:cNvPr id="1052" name="Freihand 1051">
                  <a:extLst>
                    <a:ext uri="{FF2B5EF4-FFF2-40B4-BE49-F238E27FC236}">
                      <a16:creationId xmlns:a16="http://schemas.microsoft.com/office/drawing/2014/main" id="{26D65490-6ACB-4352-8BFF-BD706F64FD1E}"/>
                    </a:ext>
                  </a:extLst>
                </p14:cNvPr>
                <p14:cNvContentPartPr/>
                <p14:nvPr/>
              </p14:nvContentPartPr>
              <p14:xfrm>
                <a:off x="6758930" y="6382771"/>
                <a:ext cx="58680" cy="104760"/>
              </p14:xfrm>
            </p:contentPart>
          </mc:Choice>
          <mc:Fallback xmlns="">
            <p:pic>
              <p:nvPicPr>
                <p:cNvPr id="1052" name="Freihand 1051">
                  <a:extLst>
                    <a:ext uri="{FF2B5EF4-FFF2-40B4-BE49-F238E27FC236}">
                      <a16:creationId xmlns:a16="http://schemas.microsoft.com/office/drawing/2014/main" id="{26D65490-6ACB-4352-8BFF-BD706F64FD1E}"/>
                    </a:ext>
                  </a:extLst>
                </p:cNvPr>
                <p:cNvPicPr/>
                <p:nvPr/>
              </p:nvPicPr>
              <p:blipFill>
                <a:blip r:embed="rId1778"/>
                <a:stretch>
                  <a:fillRect/>
                </a:stretch>
              </p:blipFill>
              <p:spPr>
                <a:xfrm>
                  <a:off x="6754610" y="6378451"/>
                  <a:ext cx="67320" cy="113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79">
              <p14:nvContentPartPr>
                <p14:cNvPr id="1053" name="Freihand 1052">
                  <a:extLst>
                    <a:ext uri="{FF2B5EF4-FFF2-40B4-BE49-F238E27FC236}">
                      <a16:creationId xmlns:a16="http://schemas.microsoft.com/office/drawing/2014/main" id="{FD240E29-1D93-4AF8-AD80-16EFD22BA2B2}"/>
                    </a:ext>
                  </a:extLst>
                </p14:cNvPr>
                <p14:cNvContentPartPr/>
                <p14:nvPr/>
              </p14:nvContentPartPr>
              <p14:xfrm>
                <a:off x="6752450" y="6395011"/>
                <a:ext cx="83520" cy="92880"/>
              </p14:xfrm>
            </p:contentPart>
          </mc:Choice>
          <mc:Fallback xmlns="">
            <p:pic>
              <p:nvPicPr>
                <p:cNvPr id="1053" name="Freihand 1052">
                  <a:extLst>
                    <a:ext uri="{FF2B5EF4-FFF2-40B4-BE49-F238E27FC236}">
                      <a16:creationId xmlns:a16="http://schemas.microsoft.com/office/drawing/2014/main" id="{FD240E29-1D93-4AF8-AD80-16EFD22BA2B2}"/>
                    </a:ext>
                  </a:extLst>
                </p:cNvPr>
                <p:cNvPicPr/>
                <p:nvPr/>
              </p:nvPicPr>
              <p:blipFill>
                <a:blip r:embed="rId1780"/>
                <a:stretch>
                  <a:fillRect/>
                </a:stretch>
              </p:blipFill>
              <p:spPr>
                <a:xfrm>
                  <a:off x="6748130" y="6390691"/>
                  <a:ext cx="92160" cy="101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1">
              <p14:nvContentPartPr>
                <p14:cNvPr id="1054" name="Freihand 1053">
                  <a:extLst>
                    <a:ext uri="{FF2B5EF4-FFF2-40B4-BE49-F238E27FC236}">
                      <a16:creationId xmlns:a16="http://schemas.microsoft.com/office/drawing/2014/main" id="{FE38EF03-5F94-4583-AD5D-71A6DE9CCC46}"/>
                    </a:ext>
                  </a:extLst>
                </p14:cNvPr>
                <p14:cNvContentPartPr/>
                <p14:nvPr/>
              </p14:nvContentPartPr>
              <p14:xfrm>
                <a:off x="6741650" y="6417691"/>
                <a:ext cx="89280" cy="6840"/>
              </p14:xfrm>
            </p:contentPart>
          </mc:Choice>
          <mc:Fallback xmlns="">
            <p:pic>
              <p:nvPicPr>
                <p:cNvPr id="1054" name="Freihand 1053">
                  <a:extLst>
                    <a:ext uri="{FF2B5EF4-FFF2-40B4-BE49-F238E27FC236}">
                      <a16:creationId xmlns:a16="http://schemas.microsoft.com/office/drawing/2014/main" id="{FE38EF03-5F94-4583-AD5D-71A6DE9CCC46}"/>
                    </a:ext>
                  </a:extLst>
                </p:cNvPr>
                <p:cNvPicPr/>
                <p:nvPr/>
              </p:nvPicPr>
              <p:blipFill>
                <a:blip r:embed="rId1782"/>
                <a:stretch>
                  <a:fillRect/>
                </a:stretch>
              </p:blipFill>
              <p:spPr>
                <a:xfrm>
                  <a:off x="6737330" y="6413371"/>
                  <a:ext cx="9792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3">
              <p14:nvContentPartPr>
                <p14:cNvPr id="1055" name="Freihand 1054">
                  <a:extLst>
                    <a:ext uri="{FF2B5EF4-FFF2-40B4-BE49-F238E27FC236}">
                      <a16:creationId xmlns:a16="http://schemas.microsoft.com/office/drawing/2014/main" id="{4F0D918C-54E3-4F83-9BDE-3E8EDB1D55B3}"/>
                    </a:ext>
                  </a:extLst>
                </p14:cNvPr>
                <p14:cNvContentPartPr/>
                <p14:nvPr/>
              </p14:nvContentPartPr>
              <p14:xfrm>
                <a:off x="6679010" y="6343531"/>
                <a:ext cx="254520" cy="188280"/>
              </p14:xfrm>
            </p:contentPart>
          </mc:Choice>
          <mc:Fallback xmlns="">
            <p:pic>
              <p:nvPicPr>
                <p:cNvPr id="1055" name="Freihand 1054">
                  <a:extLst>
                    <a:ext uri="{FF2B5EF4-FFF2-40B4-BE49-F238E27FC236}">
                      <a16:creationId xmlns:a16="http://schemas.microsoft.com/office/drawing/2014/main" id="{4F0D918C-54E3-4F83-9BDE-3E8EDB1D55B3}"/>
                    </a:ext>
                  </a:extLst>
                </p:cNvPr>
                <p:cNvPicPr/>
                <p:nvPr/>
              </p:nvPicPr>
              <p:blipFill>
                <a:blip r:embed="rId1784"/>
                <a:stretch>
                  <a:fillRect/>
                </a:stretch>
              </p:blipFill>
              <p:spPr>
                <a:xfrm>
                  <a:off x="6674690" y="6339211"/>
                  <a:ext cx="263160" cy="1969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785">
            <p14:nvContentPartPr>
              <p14:cNvPr id="1088" name="Freihand 1087">
                <a:extLst>
                  <a:ext uri="{FF2B5EF4-FFF2-40B4-BE49-F238E27FC236}">
                    <a16:creationId xmlns:a16="http://schemas.microsoft.com/office/drawing/2014/main" id="{906CF41D-792A-4F15-8F8B-800FA2B33EC1}"/>
                  </a:ext>
                </a:extLst>
              </p14:cNvPr>
              <p14:cNvContentPartPr/>
              <p14:nvPr/>
            </p14:nvContentPartPr>
            <p14:xfrm>
              <a:off x="6297770" y="2002651"/>
              <a:ext cx="952560" cy="1304640"/>
            </p14:xfrm>
          </p:contentPart>
        </mc:Choice>
        <mc:Fallback xmlns="">
          <p:pic>
            <p:nvPicPr>
              <p:cNvPr id="1088" name="Freihand 1087">
                <a:extLst>
                  <a:ext uri="{FF2B5EF4-FFF2-40B4-BE49-F238E27FC236}">
                    <a16:creationId xmlns:a16="http://schemas.microsoft.com/office/drawing/2014/main" id="{906CF41D-792A-4F15-8F8B-800FA2B33EC1}"/>
                  </a:ext>
                </a:extLst>
              </p:cNvPr>
              <p:cNvPicPr/>
              <p:nvPr/>
            </p:nvPicPr>
            <p:blipFill>
              <a:blip r:embed="rId1786"/>
              <a:stretch>
                <a:fillRect/>
              </a:stretch>
            </p:blipFill>
            <p:spPr>
              <a:xfrm>
                <a:off x="6293450" y="1998331"/>
                <a:ext cx="961200" cy="1313280"/>
              </a:xfrm>
              <a:prstGeom prst="rect">
                <a:avLst/>
              </a:prstGeom>
            </p:spPr>
          </p:pic>
        </mc:Fallback>
      </mc:AlternateContent>
      <p:grpSp>
        <p:nvGrpSpPr>
          <p:cNvPr id="1134" name="Gruppieren 1133">
            <a:extLst>
              <a:ext uri="{FF2B5EF4-FFF2-40B4-BE49-F238E27FC236}">
                <a16:creationId xmlns:a16="http://schemas.microsoft.com/office/drawing/2014/main" id="{FE0B17C3-0EF0-45DD-8332-55BEA8F95B8F}"/>
              </a:ext>
            </a:extLst>
          </p:cNvPr>
          <p:cNvGrpSpPr/>
          <p:nvPr/>
        </p:nvGrpSpPr>
        <p:grpSpPr>
          <a:xfrm>
            <a:off x="8801930" y="3567211"/>
            <a:ext cx="3181680" cy="656280"/>
            <a:chOff x="8801930" y="3567211"/>
            <a:chExt cx="3181680" cy="6562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787">
              <p14:nvContentPartPr>
                <p14:cNvPr id="1057" name="Freihand 1056">
                  <a:extLst>
                    <a:ext uri="{FF2B5EF4-FFF2-40B4-BE49-F238E27FC236}">
                      <a16:creationId xmlns:a16="http://schemas.microsoft.com/office/drawing/2014/main" id="{4DB3EA16-06DA-4647-9C6A-402299821265}"/>
                    </a:ext>
                  </a:extLst>
                </p14:cNvPr>
                <p14:cNvContentPartPr/>
                <p14:nvPr/>
              </p14:nvContentPartPr>
              <p14:xfrm>
                <a:off x="8959610" y="3705091"/>
                <a:ext cx="75240" cy="86760"/>
              </p14:xfrm>
            </p:contentPart>
          </mc:Choice>
          <mc:Fallback xmlns="">
            <p:pic>
              <p:nvPicPr>
                <p:cNvPr id="1057" name="Freihand 1056">
                  <a:extLst>
                    <a:ext uri="{FF2B5EF4-FFF2-40B4-BE49-F238E27FC236}">
                      <a16:creationId xmlns:a16="http://schemas.microsoft.com/office/drawing/2014/main" id="{4DB3EA16-06DA-4647-9C6A-402299821265}"/>
                    </a:ext>
                  </a:extLst>
                </p:cNvPr>
                <p:cNvPicPr/>
                <p:nvPr/>
              </p:nvPicPr>
              <p:blipFill>
                <a:blip r:embed="rId1788"/>
                <a:stretch>
                  <a:fillRect/>
                </a:stretch>
              </p:blipFill>
              <p:spPr>
                <a:xfrm>
                  <a:off x="8955290" y="3700771"/>
                  <a:ext cx="8388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89">
              <p14:nvContentPartPr>
                <p14:cNvPr id="1058" name="Freihand 1057">
                  <a:extLst>
                    <a:ext uri="{FF2B5EF4-FFF2-40B4-BE49-F238E27FC236}">
                      <a16:creationId xmlns:a16="http://schemas.microsoft.com/office/drawing/2014/main" id="{53501C67-F70C-4273-8CEC-624F639C1407}"/>
                    </a:ext>
                  </a:extLst>
                </p14:cNvPr>
                <p14:cNvContentPartPr/>
                <p14:nvPr/>
              </p14:nvContentPartPr>
              <p14:xfrm>
                <a:off x="8911730" y="3714451"/>
                <a:ext cx="133200" cy="54720"/>
              </p14:xfrm>
            </p:contentPart>
          </mc:Choice>
          <mc:Fallback xmlns="">
            <p:pic>
              <p:nvPicPr>
                <p:cNvPr id="1058" name="Freihand 1057">
                  <a:extLst>
                    <a:ext uri="{FF2B5EF4-FFF2-40B4-BE49-F238E27FC236}">
                      <a16:creationId xmlns:a16="http://schemas.microsoft.com/office/drawing/2014/main" id="{53501C67-F70C-4273-8CEC-624F639C1407}"/>
                    </a:ext>
                  </a:extLst>
                </p:cNvPr>
                <p:cNvPicPr/>
                <p:nvPr/>
              </p:nvPicPr>
              <p:blipFill>
                <a:blip r:embed="rId1790"/>
                <a:stretch>
                  <a:fillRect/>
                </a:stretch>
              </p:blipFill>
              <p:spPr>
                <a:xfrm>
                  <a:off x="8907410" y="3710131"/>
                  <a:ext cx="14184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1">
              <p14:nvContentPartPr>
                <p14:cNvPr id="1059" name="Freihand 1058">
                  <a:extLst>
                    <a:ext uri="{FF2B5EF4-FFF2-40B4-BE49-F238E27FC236}">
                      <a16:creationId xmlns:a16="http://schemas.microsoft.com/office/drawing/2014/main" id="{42221F36-E4CE-4B46-ADA0-67C779F93EC1}"/>
                    </a:ext>
                  </a:extLst>
                </p14:cNvPr>
                <p14:cNvContentPartPr/>
                <p14:nvPr/>
              </p14:nvContentPartPr>
              <p14:xfrm>
                <a:off x="8927930" y="3679891"/>
                <a:ext cx="73080" cy="123120"/>
              </p14:xfrm>
            </p:contentPart>
          </mc:Choice>
          <mc:Fallback xmlns="">
            <p:pic>
              <p:nvPicPr>
                <p:cNvPr id="1059" name="Freihand 1058">
                  <a:extLst>
                    <a:ext uri="{FF2B5EF4-FFF2-40B4-BE49-F238E27FC236}">
                      <a16:creationId xmlns:a16="http://schemas.microsoft.com/office/drawing/2014/main" id="{42221F36-E4CE-4B46-ADA0-67C779F93EC1}"/>
                    </a:ext>
                  </a:extLst>
                </p:cNvPr>
                <p:cNvPicPr/>
                <p:nvPr/>
              </p:nvPicPr>
              <p:blipFill>
                <a:blip r:embed="rId1792"/>
                <a:stretch>
                  <a:fillRect/>
                </a:stretch>
              </p:blipFill>
              <p:spPr>
                <a:xfrm>
                  <a:off x="8923610" y="3675571"/>
                  <a:ext cx="81720" cy="13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3">
              <p14:nvContentPartPr>
                <p14:cNvPr id="1060" name="Freihand 1059">
                  <a:extLst>
                    <a:ext uri="{FF2B5EF4-FFF2-40B4-BE49-F238E27FC236}">
                      <a16:creationId xmlns:a16="http://schemas.microsoft.com/office/drawing/2014/main" id="{E4246562-AD80-4206-85CA-C50C098EE986}"/>
                    </a:ext>
                  </a:extLst>
                </p14:cNvPr>
                <p14:cNvContentPartPr/>
                <p14:nvPr/>
              </p14:nvContentPartPr>
              <p14:xfrm>
                <a:off x="8897690" y="3698971"/>
                <a:ext cx="178560" cy="44280"/>
              </p14:xfrm>
            </p:contentPart>
          </mc:Choice>
          <mc:Fallback xmlns="">
            <p:pic>
              <p:nvPicPr>
                <p:cNvPr id="1060" name="Freihand 1059">
                  <a:extLst>
                    <a:ext uri="{FF2B5EF4-FFF2-40B4-BE49-F238E27FC236}">
                      <a16:creationId xmlns:a16="http://schemas.microsoft.com/office/drawing/2014/main" id="{E4246562-AD80-4206-85CA-C50C098EE986}"/>
                    </a:ext>
                  </a:extLst>
                </p:cNvPr>
                <p:cNvPicPr/>
                <p:nvPr/>
              </p:nvPicPr>
              <p:blipFill>
                <a:blip r:embed="rId1794"/>
                <a:stretch>
                  <a:fillRect/>
                </a:stretch>
              </p:blipFill>
              <p:spPr>
                <a:xfrm>
                  <a:off x="8893370" y="3694651"/>
                  <a:ext cx="187200" cy="52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5">
              <p14:nvContentPartPr>
                <p14:cNvPr id="1061" name="Freihand 1060">
                  <a:extLst>
                    <a:ext uri="{FF2B5EF4-FFF2-40B4-BE49-F238E27FC236}">
                      <a16:creationId xmlns:a16="http://schemas.microsoft.com/office/drawing/2014/main" id="{D6AD5143-9F4C-49F2-9F6F-FB53C82B73F3}"/>
                    </a:ext>
                  </a:extLst>
                </p14:cNvPr>
                <p14:cNvContentPartPr/>
                <p14:nvPr/>
              </p14:nvContentPartPr>
              <p14:xfrm>
                <a:off x="8801930" y="3604651"/>
                <a:ext cx="352800" cy="289440"/>
              </p14:xfrm>
            </p:contentPart>
          </mc:Choice>
          <mc:Fallback xmlns="">
            <p:pic>
              <p:nvPicPr>
                <p:cNvPr id="1061" name="Freihand 1060">
                  <a:extLst>
                    <a:ext uri="{FF2B5EF4-FFF2-40B4-BE49-F238E27FC236}">
                      <a16:creationId xmlns:a16="http://schemas.microsoft.com/office/drawing/2014/main" id="{D6AD5143-9F4C-49F2-9F6F-FB53C82B73F3}"/>
                    </a:ext>
                  </a:extLst>
                </p:cNvPr>
                <p:cNvPicPr/>
                <p:nvPr/>
              </p:nvPicPr>
              <p:blipFill>
                <a:blip r:embed="rId1796"/>
                <a:stretch>
                  <a:fillRect/>
                </a:stretch>
              </p:blipFill>
              <p:spPr>
                <a:xfrm>
                  <a:off x="8797610" y="3600331"/>
                  <a:ext cx="361440" cy="298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7">
              <p14:nvContentPartPr>
                <p14:cNvPr id="1063" name="Freihand 1062">
                  <a:extLst>
                    <a:ext uri="{FF2B5EF4-FFF2-40B4-BE49-F238E27FC236}">
                      <a16:creationId xmlns:a16="http://schemas.microsoft.com/office/drawing/2014/main" id="{5BB1CF9A-EC3B-4D6B-8CA7-5190202689C6}"/>
                    </a:ext>
                  </a:extLst>
                </p14:cNvPr>
                <p14:cNvContentPartPr/>
                <p14:nvPr/>
              </p14:nvContentPartPr>
              <p14:xfrm>
                <a:off x="9258410" y="3686371"/>
                <a:ext cx="121320" cy="153360"/>
              </p14:xfrm>
            </p:contentPart>
          </mc:Choice>
          <mc:Fallback xmlns="">
            <p:pic>
              <p:nvPicPr>
                <p:cNvPr id="1063" name="Freihand 1062">
                  <a:extLst>
                    <a:ext uri="{FF2B5EF4-FFF2-40B4-BE49-F238E27FC236}">
                      <a16:creationId xmlns:a16="http://schemas.microsoft.com/office/drawing/2014/main" id="{5BB1CF9A-EC3B-4D6B-8CA7-5190202689C6}"/>
                    </a:ext>
                  </a:extLst>
                </p:cNvPr>
                <p:cNvPicPr/>
                <p:nvPr/>
              </p:nvPicPr>
              <p:blipFill>
                <a:blip r:embed="rId1798"/>
                <a:stretch>
                  <a:fillRect/>
                </a:stretch>
              </p:blipFill>
              <p:spPr>
                <a:xfrm>
                  <a:off x="9254090" y="3682051"/>
                  <a:ext cx="129960" cy="162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99">
              <p14:nvContentPartPr>
                <p14:cNvPr id="1064" name="Freihand 1063">
                  <a:extLst>
                    <a:ext uri="{FF2B5EF4-FFF2-40B4-BE49-F238E27FC236}">
                      <a16:creationId xmlns:a16="http://schemas.microsoft.com/office/drawing/2014/main" id="{2B7F0FCB-F88C-4A82-B830-53DF6E28D8CF}"/>
                    </a:ext>
                  </a:extLst>
                </p14:cNvPr>
                <p14:cNvContentPartPr/>
                <p14:nvPr/>
              </p14:nvContentPartPr>
              <p14:xfrm>
                <a:off x="9385130" y="3688171"/>
                <a:ext cx="79920" cy="60840"/>
              </p14:xfrm>
            </p:contentPart>
          </mc:Choice>
          <mc:Fallback xmlns="">
            <p:pic>
              <p:nvPicPr>
                <p:cNvPr id="1064" name="Freihand 1063">
                  <a:extLst>
                    <a:ext uri="{FF2B5EF4-FFF2-40B4-BE49-F238E27FC236}">
                      <a16:creationId xmlns:a16="http://schemas.microsoft.com/office/drawing/2014/main" id="{2B7F0FCB-F88C-4A82-B830-53DF6E28D8CF}"/>
                    </a:ext>
                  </a:extLst>
                </p:cNvPr>
                <p:cNvPicPr/>
                <p:nvPr/>
              </p:nvPicPr>
              <p:blipFill>
                <a:blip r:embed="rId1800"/>
                <a:stretch>
                  <a:fillRect/>
                </a:stretch>
              </p:blipFill>
              <p:spPr>
                <a:xfrm>
                  <a:off x="9380810" y="3683851"/>
                  <a:ext cx="8856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1">
              <p14:nvContentPartPr>
                <p14:cNvPr id="1065" name="Freihand 1064">
                  <a:extLst>
                    <a:ext uri="{FF2B5EF4-FFF2-40B4-BE49-F238E27FC236}">
                      <a16:creationId xmlns:a16="http://schemas.microsoft.com/office/drawing/2014/main" id="{6A052EAD-B498-4C1A-BCDB-70C19AEEF339}"/>
                    </a:ext>
                  </a:extLst>
                </p14:cNvPr>
                <p14:cNvContentPartPr/>
                <p14:nvPr/>
              </p14:nvContentPartPr>
              <p14:xfrm>
                <a:off x="9479090" y="3702211"/>
                <a:ext cx="254160" cy="60840"/>
              </p14:xfrm>
            </p:contentPart>
          </mc:Choice>
          <mc:Fallback xmlns="">
            <p:pic>
              <p:nvPicPr>
                <p:cNvPr id="1065" name="Freihand 1064">
                  <a:extLst>
                    <a:ext uri="{FF2B5EF4-FFF2-40B4-BE49-F238E27FC236}">
                      <a16:creationId xmlns:a16="http://schemas.microsoft.com/office/drawing/2014/main" id="{6A052EAD-B498-4C1A-BCDB-70C19AEEF339}"/>
                    </a:ext>
                  </a:extLst>
                </p:cNvPr>
                <p:cNvPicPr/>
                <p:nvPr/>
              </p:nvPicPr>
              <p:blipFill>
                <a:blip r:embed="rId1802"/>
                <a:stretch>
                  <a:fillRect/>
                </a:stretch>
              </p:blipFill>
              <p:spPr>
                <a:xfrm>
                  <a:off x="9474770" y="3697891"/>
                  <a:ext cx="262800" cy="69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3">
              <p14:nvContentPartPr>
                <p14:cNvPr id="1066" name="Freihand 1065">
                  <a:extLst>
                    <a:ext uri="{FF2B5EF4-FFF2-40B4-BE49-F238E27FC236}">
                      <a16:creationId xmlns:a16="http://schemas.microsoft.com/office/drawing/2014/main" id="{846DEF42-7244-4B43-B53A-8CB06CE363BB}"/>
                    </a:ext>
                  </a:extLst>
                </p14:cNvPr>
                <p14:cNvContentPartPr/>
                <p14:nvPr/>
              </p14:nvContentPartPr>
              <p14:xfrm>
                <a:off x="9763850" y="3695011"/>
                <a:ext cx="68400" cy="64440"/>
              </p14:xfrm>
            </p:contentPart>
          </mc:Choice>
          <mc:Fallback xmlns="">
            <p:pic>
              <p:nvPicPr>
                <p:cNvPr id="1066" name="Freihand 1065">
                  <a:extLst>
                    <a:ext uri="{FF2B5EF4-FFF2-40B4-BE49-F238E27FC236}">
                      <a16:creationId xmlns:a16="http://schemas.microsoft.com/office/drawing/2014/main" id="{846DEF42-7244-4B43-B53A-8CB06CE363BB}"/>
                    </a:ext>
                  </a:extLst>
                </p:cNvPr>
                <p:cNvPicPr/>
                <p:nvPr/>
              </p:nvPicPr>
              <p:blipFill>
                <a:blip r:embed="rId1804"/>
                <a:stretch>
                  <a:fillRect/>
                </a:stretch>
              </p:blipFill>
              <p:spPr>
                <a:xfrm>
                  <a:off x="9759530" y="3690691"/>
                  <a:ext cx="7704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5">
              <p14:nvContentPartPr>
                <p14:cNvPr id="1067" name="Freihand 1066">
                  <a:extLst>
                    <a:ext uri="{FF2B5EF4-FFF2-40B4-BE49-F238E27FC236}">
                      <a16:creationId xmlns:a16="http://schemas.microsoft.com/office/drawing/2014/main" id="{A0563F34-DDC1-413C-A9AC-A5A3E5179578}"/>
                    </a:ext>
                  </a:extLst>
                </p14:cNvPr>
                <p14:cNvContentPartPr/>
                <p14:nvPr/>
              </p14:nvContentPartPr>
              <p14:xfrm>
                <a:off x="9858890" y="3610051"/>
                <a:ext cx="174240" cy="140760"/>
              </p14:xfrm>
            </p:contentPart>
          </mc:Choice>
          <mc:Fallback xmlns="">
            <p:pic>
              <p:nvPicPr>
                <p:cNvPr id="1067" name="Freihand 1066">
                  <a:extLst>
                    <a:ext uri="{FF2B5EF4-FFF2-40B4-BE49-F238E27FC236}">
                      <a16:creationId xmlns:a16="http://schemas.microsoft.com/office/drawing/2014/main" id="{A0563F34-DDC1-413C-A9AC-A5A3E5179578}"/>
                    </a:ext>
                  </a:extLst>
                </p:cNvPr>
                <p:cNvPicPr/>
                <p:nvPr/>
              </p:nvPicPr>
              <p:blipFill>
                <a:blip r:embed="rId1806"/>
                <a:stretch>
                  <a:fillRect/>
                </a:stretch>
              </p:blipFill>
              <p:spPr>
                <a:xfrm>
                  <a:off x="9854570" y="3605731"/>
                  <a:ext cx="18288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7">
              <p14:nvContentPartPr>
                <p14:cNvPr id="1068" name="Freihand 1067">
                  <a:extLst>
                    <a:ext uri="{FF2B5EF4-FFF2-40B4-BE49-F238E27FC236}">
                      <a16:creationId xmlns:a16="http://schemas.microsoft.com/office/drawing/2014/main" id="{622FD97D-11FF-4197-A08F-2199E98953D2}"/>
                    </a:ext>
                  </a:extLst>
                </p14:cNvPr>
                <p14:cNvContentPartPr/>
                <p14:nvPr/>
              </p14:nvContentPartPr>
              <p14:xfrm>
                <a:off x="10035650" y="3642091"/>
                <a:ext cx="8280" cy="10800"/>
              </p14:xfrm>
            </p:contentPart>
          </mc:Choice>
          <mc:Fallback xmlns="">
            <p:pic>
              <p:nvPicPr>
                <p:cNvPr id="1068" name="Freihand 1067">
                  <a:extLst>
                    <a:ext uri="{FF2B5EF4-FFF2-40B4-BE49-F238E27FC236}">
                      <a16:creationId xmlns:a16="http://schemas.microsoft.com/office/drawing/2014/main" id="{622FD97D-11FF-4197-A08F-2199E98953D2}"/>
                    </a:ext>
                  </a:extLst>
                </p:cNvPr>
                <p:cNvPicPr/>
                <p:nvPr/>
              </p:nvPicPr>
              <p:blipFill>
                <a:blip r:embed="rId1808"/>
                <a:stretch>
                  <a:fillRect/>
                </a:stretch>
              </p:blipFill>
              <p:spPr>
                <a:xfrm>
                  <a:off x="10031330" y="3637771"/>
                  <a:ext cx="16920" cy="19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09">
              <p14:nvContentPartPr>
                <p14:cNvPr id="1069" name="Freihand 1068">
                  <a:extLst>
                    <a:ext uri="{FF2B5EF4-FFF2-40B4-BE49-F238E27FC236}">
                      <a16:creationId xmlns:a16="http://schemas.microsoft.com/office/drawing/2014/main" id="{B6E9DA90-4E14-45AB-B262-21FB0BC0E2A1}"/>
                    </a:ext>
                  </a:extLst>
                </p14:cNvPr>
                <p14:cNvContentPartPr/>
                <p14:nvPr/>
              </p14:nvContentPartPr>
              <p14:xfrm>
                <a:off x="10053290" y="3687451"/>
                <a:ext cx="75960" cy="72000"/>
              </p14:xfrm>
            </p:contentPart>
          </mc:Choice>
          <mc:Fallback xmlns="">
            <p:pic>
              <p:nvPicPr>
                <p:cNvPr id="1069" name="Freihand 1068">
                  <a:extLst>
                    <a:ext uri="{FF2B5EF4-FFF2-40B4-BE49-F238E27FC236}">
                      <a16:creationId xmlns:a16="http://schemas.microsoft.com/office/drawing/2014/main" id="{B6E9DA90-4E14-45AB-B262-21FB0BC0E2A1}"/>
                    </a:ext>
                  </a:extLst>
                </p:cNvPr>
                <p:cNvPicPr/>
                <p:nvPr/>
              </p:nvPicPr>
              <p:blipFill>
                <a:blip r:embed="rId1810"/>
                <a:stretch>
                  <a:fillRect/>
                </a:stretch>
              </p:blipFill>
              <p:spPr>
                <a:xfrm>
                  <a:off x="10048970" y="3683131"/>
                  <a:ext cx="84600" cy="80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1">
              <p14:nvContentPartPr>
                <p14:cNvPr id="1070" name="Freihand 1069">
                  <a:extLst>
                    <a:ext uri="{FF2B5EF4-FFF2-40B4-BE49-F238E27FC236}">
                      <a16:creationId xmlns:a16="http://schemas.microsoft.com/office/drawing/2014/main" id="{2FBEB286-EADE-4A19-8EC6-9FAF2CE73CE1}"/>
                    </a:ext>
                  </a:extLst>
                </p14:cNvPr>
                <p14:cNvContentPartPr/>
                <p14:nvPr/>
              </p14:nvContentPartPr>
              <p14:xfrm>
                <a:off x="10267130" y="3656131"/>
                <a:ext cx="172440" cy="95040"/>
              </p14:xfrm>
            </p:contentPart>
          </mc:Choice>
          <mc:Fallback xmlns="">
            <p:pic>
              <p:nvPicPr>
                <p:cNvPr id="1070" name="Freihand 1069">
                  <a:extLst>
                    <a:ext uri="{FF2B5EF4-FFF2-40B4-BE49-F238E27FC236}">
                      <a16:creationId xmlns:a16="http://schemas.microsoft.com/office/drawing/2014/main" id="{2FBEB286-EADE-4A19-8EC6-9FAF2CE73CE1}"/>
                    </a:ext>
                  </a:extLst>
                </p:cNvPr>
                <p:cNvPicPr/>
                <p:nvPr/>
              </p:nvPicPr>
              <p:blipFill>
                <a:blip r:embed="rId1812"/>
                <a:stretch>
                  <a:fillRect/>
                </a:stretch>
              </p:blipFill>
              <p:spPr>
                <a:xfrm>
                  <a:off x="10262810" y="3651811"/>
                  <a:ext cx="181080" cy="103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3">
              <p14:nvContentPartPr>
                <p14:cNvPr id="1071" name="Freihand 1070">
                  <a:extLst>
                    <a:ext uri="{FF2B5EF4-FFF2-40B4-BE49-F238E27FC236}">
                      <a16:creationId xmlns:a16="http://schemas.microsoft.com/office/drawing/2014/main" id="{4A793CCB-1172-47E8-8B11-47CAC4712DB4}"/>
                    </a:ext>
                  </a:extLst>
                </p14:cNvPr>
                <p14:cNvContentPartPr/>
                <p14:nvPr/>
              </p14:nvContentPartPr>
              <p14:xfrm>
                <a:off x="10498610" y="3668731"/>
                <a:ext cx="73080" cy="72720"/>
              </p14:xfrm>
            </p:contentPart>
          </mc:Choice>
          <mc:Fallback xmlns="">
            <p:pic>
              <p:nvPicPr>
                <p:cNvPr id="1071" name="Freihand 1070">
                  <a:extLst>
                    <a:ext uri="{FF2B5EF4-FFF2-40B4-BE49-F238E27FC236}">
                      <a16:creationId xmlns:a16="http://schemas.microsoft.com/office/drawing/2014/main" id="{4A793CCB-1172-47E8-8B11-47CAC4712DB4}"/>
                    </a:ext>
                  </a:extLst>
                </p:cNvPr>
                <p:cNvPicPr/>
                <p:nvPr/>
              </p:nvPicPr>
              <p:blipFill>
                <a:blip r:embed="rId1814"/>
                <a:stretch>
                  <a:fillRect/>
                </a:stretch>
              </p:blipFill>
              <p:spPr>
                <a:xfrm>
                  <a:off x="10494290" y="3664411"/>
                  <a:ext cx="81720" cy="8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5">
              <p14:nvContentPartPr>
                <p14:cNvPr id="1072" name="Freihand 1071">
                  <a:extLst>
                    <a:ext uri="{FF2B5EF4-FFF2-40B4-BE49-F238E27FC236}">
                      <a16:creationId xmlns:a16="http://schemas.microsoft.com/office/drawing/2014/main" id="{3D3B385E-7953-425F-A715-D65D36984AF0}"/>
                    </a:ext>
                  </a:extLst>
                </p14:cNvPr>
                <p14:cNvContentPartPr/>
                <p14:nvPr/>
              </p14:nvContentPartPr>
              <p14:xfrm>
                <a:off x="10601210" y="3667651"/>
                <a:ext cx="241920" cy="63720"/>
              </p14:xfrm>
            </p:contentPart>
          </mc:Choice>
          <mc:Fallback xmlns="">
            <p:pic>
              <p:nvPicPr>
                <p:cNvPr id="1072" name="Freihand 1071">
                  <a:extLst>
                    <a:ext uri="{FF2B5EF4-FFF2-40B4-BE49-F238E27FC236}">
                      <a16:creationId xmlns:a16="http://schemas.microsoft.com/office/drawing/2014/main" id="{3D3B385E-7953-425F-A715-D65D36984AF0}"/>
                    </a:ext>
                  </a:extLst>
                </p:cNvPr>
                <p:cNvPicPr/>
                <p:nvPr/>
              </p:nvPicPr>
              <p:blipFill>
                <a:blip r:embed="rId1816"/>
                <a:stretch>
                  <a:fillRect/>
                </a:stretch>
              </p:blipFill>
              <p:spPr>
                <a:xfrm>
                  <a:off x="10596890" y="3663331"/>
                  <a:ext cx="250560" cy="7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7">
              <p14:nvContentPartPr>
                <p14:cNvPr id="1074" name="Freihand 1073">
                  <a:extLst>
                    <a:ext uri="{FF2B5EF4-FFF2-40B4-BE49-F238E27FC236}">
                      <a16:creationId xmlns:a16="http://schemas.microsoft.com/office/drawing/2014/main" id="{D239709E-16AB-4099-AEA1-C984B94404F1}"/>
                    </a:ext>
                  </a:extLst>
                </p14:cNvPr>
                <p14:cNvContentPartPr/>
                <p14:nvPr/>
              </p14:nvContentPartPr>
              <p14:xfrm>
                <a:off x="11013410" y="3580891"/>
                <a:ext cx="218880" cy="198360"/>
              </p14:xfrm>
            </p:contentPart>
          </mc:Choice>
          <mc:Fallback xmlns="">
            <p:pic>
              <p:nvPicPr>
                <p:cNvPr id="1074" name="Freihand 1073">
                  <a:extLst>
                    <a:ext uri="{FF2B5EF4-FFF2-40B4-BE49-F238E27FC236}">
                      <a16:creationId xmlns:a16="http://schemas.microsoft.com/office/drawing/2014/main" id="{D239709E-16AB-4099-AEA1-C984B94404F1}"/>
                    </a:ext>
                  </a:extLst>
                </p:cNvPr>
                <p:cNvPicPr/>
                <p:nvPr/>
              </p:nvPicPr>
              <p:blipFill>
                <a:blip r:embed="rId1818"/>
                <a:stretch>
                  <a:fillRect/>
                </a:stretch>
              </p:blipFill>
              <p:spPr>
                <a:xfrm>
                  <a:off x="11009090" y="3576571"/>
                  <a:ext cx="227520" cy="207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19">
              <p14:nvContentPartPr>
                <p14:cNvPr id="1075" name="Freihand 1074">
                  <a:extLst>
                    <a:ext uri="{FF2B5EF4-FFF2-40B4-BE49-F238E27FC236}">
                      <a16:creationId xmlns:a16="http://schemas.microsoft.com/office/drawing/2014/main" id="{74D5124D-744E-4E8C-9D77-21E5D48D2C49}"/>
                    </a:ext>
                  </a:extLst>
                </p14:cNvPr>
                <p14:cNvContentPartPr/>
                <p14:nvPr/>
              </p14:nvContentPartPr>
              <p14:xfrm>
                <a:off x="11346410" y="3567211"/>
                <a:ext cx="234720" cy="128520"/>
              </p14:xfrm>
            </p:contentPart>
          </mc:Choice>
          <mc:Fallback xmlns="">
            <p:pic>
              <p:nvPicPr>
                <p:cNvPr id="1075" name="Freihand 1074">
                  <a:extLst>
                    <a:ext uri="{FF2B5EF4-FFF2-40B4-BE49-F238E27FC236}">
                      <a16:creationId xmlns:a16="http://schemas.microsoft.com/office/drawing/2014/main" id="{74D5124D-744E-4E8C-9D77-21E5D48D2C49}"/>
                    </a:ext>
                  </a:extLst>
                </p:cNvPr>
                <p:cNvPicPr/>
                <p:nvPr/>
              </p:nvPicPr>
              <p:blipFill>
                <a:blip r:embed="rId1820"/>
                <a:stretch>
                  <a:fillRect/>
                </a:stretch>
              </p:blipFill>
              <p:spPr>
                <a:xfrm>
                  <a:off x="11342090" y="3562891"/>
                  <a:ext cx="243360" cy="137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1">
              <p14:nvContentPartPr>
                <p14:cNvPr id="1077" name="Freihand 1076">
                  <a:extLst>
                    <a:ext uri="{FF2B5EF4-FFF2-40B4-BE49-F238E27FC236}">
                      <a16:creationId xmlns:a16="http://schemas.microsoft.com/office/drawing/2014/main" id="{E1E3B144-7127-41B8-82A9-D305B7B5DD9E}"/>
                    </a:ext>
                  </a:extLst>
                </p14:cNvPr>
                <p14:cNvContentPartPr/>
                <p14:nvPr/>
              </p14:nvContentPartPr>
              <p14:xfrm>
                <a:off x="9149690" y="3901651"/>
                <a:ext cx="172080" cy="134640"/>
              </p14:xfrm>
            </p:contentPart>
          </mc:Choice>
          <mc:Fallback xmlns="">
            <p:pic>
              <p:nvPicPr>
                <p:cNvPr id="1077" name="Freihand 1076">
                  <a:extLst>
                    <a:ext uri="{FF2B5EF4-FFF2-40B4-BE49-F238E27FC236}">
                      <a16:creationId xmlns:a16="http://schemas.microsoft.com/office/drawing/2014/main" id="{E1E3B144-7127-41B8-82A9-D305B7B5DD9E}"/>
                    </a:ext>
                  </a:extLst>
                </p:cNvPr>
                <p:cNvPicPr/>
                <p:nvPr/>
              </p:nvPicPr>
              <p:blipFill>
                <a:blip r:embed="rId1822"/>
                <a:stretch>
                  <a:fillRect/>
                </a:stretch>
              </p:blipFill>
              <p:spPr>
                <a:xfrm>
                  <a:off x="9145370" y="3897331"/>
                  <a:ext cx="1807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3">
              <p14:nvContentPartPr>
                <p14:cNvPr id="1078" name="Freihand 1077">
                  <a:extLst>
                    <a:ext uri="{FF2B5EF4-FFF2-40B4-BE49-F238E27FC236}">
                      <a16:creationId xmlns:a16="http://schemas.microsoft.com/office/drawing/2014/main" id="{B00D90E0-DB46-4067-A25D-438379F19B1E}"/>
                    </a:ext>
                  </a:extLst>
                </p14:cNvPr>
                <p14:cNvContentPartPr/>
                <p14:nvPr/>
              </p14:nvContentPartPr>
              <p14:xfrm>
                <a:off x="9331850" y="3889771"/>
                <a:ext cx="238320" cy="66960"/>
              </p14:xfrm>
            </p:contentPart>
          </mc:Choice>
          <mc:Fallback xmlns="">
            <p:pic>
              <p:nvPicPr>
                <p:cNvPr id="1078" name="Freihand 1077">
                  <a:extLst>
                    <a:ext uri="{FF2B5EF4-FFF2-40B4-BE49-F238E27FC236}">
                      <a16:creationId xmlns:a16="http://schemas.microsoft.com/office/drawing/2014/main" id="{B00D90E0-DB46-4067-A25D-438379F19B1E}"/>
                    </a:ext>
                  </a:extLst>
                </p:cNvPr>
                <p:cNvPicPr/>
                <p:nvPr/>
              </p:nvPicPr>
              <p:blipFill>
                <a:blip r:embed="rId1824"/>
                <a:stretch>
                  <a:fillRect/>
                </a:stretch>
              </p:blipFill>
              <p:spPr>
                <a:xfrm>
                  <a:off x="9327530" y="3885451"/>
                  <a:ext cx="246960" cy="75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5">
              <p14:nvContentPartPr>
                <p14:cNvPr id="1079" name="Freihand 1078">
                  <a:extLst>
                    <a:ext uri="{FF2B5EF4-FFF2-40B4-BE49-F238E27FC236}">
                      <a16:creationId xmlns:a16="http://schemas.microsoft.com/office/drawing/2014/main" id="{B594A77A-9487-4187-9863-D8FD2FB738E0}"/>
                    </a:ext>
                  </a:extLst>
                </p14:cNvPr>
                <p14:cNvContentPartPr/>
                <p14:nvPr/>
              </p14:nvContentPartPr>
              <p14:xfrm>
                <a:off x="9621290" y="3813451"/>
                <a:ext cx="117000" cy="117720"/>
              </p14:xfrm>
            </p:contentPart>
          </mc:Choice>
          <mc:Fallback xmlns="">
            <p:pic>
              <p:nvPicPr>
                <p:cNvPr id="1079" name="Freihand 1078">
                  <a:extLst>
                    <a:ext uri="{FF2B5EF4-FFF2-40B4-BE49-F238E27FC236}">
                      <a16:creationId xmlns:a16="http://schemas.microsoft.com/office/drawing/2014/main" id="{B594A77A-9487-4187-9863-D8FD2FB738E0}"/>
                    </a:ext>
                  </a:extLst>
                </p:cNvPr>
                <p:cNvPicPr/>
                <p:nvPr/>
              </p:nvPicPr>
              <p:blipFill>
                <a:blip r:embed="rId1826"/>
                <a:stretch>
                  <a:fillRect/>
                </a:stretch>
              </p:blipFill>
              <p:spPr>
                <a:xfrm>
                  <a:off x="9616970" y="3809131"/>
                  <a:ext cx="125640" cy="12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7">
              <p14:nvContentPartPr>
                <p14:cNvPr id="1081" name="Freihand 1080">
                  <a:extLst>
                    <a:ext uri="{FF2B5EF4-FFF2-40B4-BE49-F238E27FC236}">
                      <a16:creationId xmlns:a16="http://schemas.microsoft.com/office/drawing/2014/main" id="{581A2A6A-66A6-43C2-82D8-DF56DBC60E68}"/>
                    </a:ext>
                  </a:extLst>
                </p14:cNvPr>
                <p14:cNvContentPartPr/>
                <p14:nvPr/>
              </p14:nvContentPartPr>
              <p14:xfrm>
                <a:off x="9847010" y="3800851"/>
                <a:ext cx="106200" cy="158040"/>
              </p14:xfrm>
            </p:contentPart>
          </mc:Choice>
          <mc:Fallback xmlns="">
            <p:pic>
              <p:nvPicPr>
                <p:cNvPr id="1081" name="Freihand 1080">
                  <a:extLst>
                    <a:ext uri="{FF2B5EF4-FFF2-40B4-BE49-F238E27FC236}">
                      <a16:creationId xmlns:a16="http://schemas.microsoft.com/office/drawing/2014/main" id="{581A2A6A-66A6-43C2-82D8-DF56DBC60E68}"/>
                    </a:ext>
                  </a:extLst>
                </p:cNvPr>
                <p:cNvPicPr/>
                <p:nvPr/>
              </p:nvPicPr>
              <p:blipFill>
                <a:blip r:embed="rId1828"/>
                <a:stretch>
                  <a:fillRect/>
                </a:stretch>
              </p:blipFill>
              <p:spPr>
                <a:xfrm>
                  <a:off x="9842690" y="3796531"/>
                  <a:ext cx="114840" cy="166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29">
              <p14:nvContentPartPr>
                <p14:cNvPr id="1082" name="Freihand 1081">
                  <a:extLst>
                    <a:ext uri="{FF2B5EF4-FFF2-40B4-BE49-F238E27FC236}">
                      <a16:creationId xmlns:a16="http://schemas.microsoft.com/office/drawing/2014/main" id="{3D602602-E8F2-4424-B2ED-65D0E0A8367F}"/>
                    </a:ext>
                  </a:extLst>
                </p14:cNvPr>
                <p14:cNvContentPartPr/>
                <p14:nvPr/>
              </p14:nvContentPartPr>
              <p14:xfrm>
                <a:off x="9946730" y="3867451"/>
                <a:ext cx="78840" cy="34560"/>
              </p14:xfrm>
            </p:contentPart>
          </mc:Choice>
          <mc:Fallback xmlns="">
            <p:pic>
              <p:nvPicPr>
                <p:cNvPr id="1082" name="Freihand 1081">
                  <a:extLst>
                    <a:ext uri="{FF2B5EF4-FFF2-40B4-BE49-F238E27FC236}">
                      <a16:creationId xmlns:a16="http://schemas.microsoft.com/office/drawing/2014/main" id="{3D602602-E8F2-4424-B2ED-65D0E0A8367F}"/>
                    </a:ext>
                  </a:extLst>
                </p:cNvPr>
                <p:cNvPicPr/>
                <p:nvPr/>
              </p:nvPicPr>
              <p:blipFill>
                <a:blip r:embed="rId1830"/>
                <a:stretch>
                  <a:fillRect/>
                </a:stretch>
              </p:blipFill>
              <p:spPr>
                <a:xfrm>
                  <a:off x="9942410" y="3863131"/>
                  <a:ext cx="87480" cy="43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1">
              <p14:nvContentPartPr>
                <p14:cNvPr id="1083" name="Freihand 1082">
                  <a:extLst>
                    <a:ext uri="{FF2B5EF4-FFF2-40B4-BE49-F238E27FC236}">
                      <a16:creationId xmlns:a16="http://schemas.microsoft.com/office/drawing/2014/main" id="{3A9F8988-D99E-4155-96D8-126FD04569B6}"/>
                    </a:ext>
                  </a:extLst>
                </p14:cNvPr>
                <p14:cNvContentPartPr/>
                <p14:nvPr/>
              </p14:nvContentPartPr>
              <p14:xfrm>
                <a:off x="10047170" y="3874291"/>
                <a:ext cx="57240" cy="41400"/>
              </p14:xfrm>
            </p:contentPart>
          </mc:Choice>
          <mc:Fallback xmlns="">
            <p:pic>
              <p:nvPicPr>
                <p:cNvPr id="1083" name="Freihand 1082">
                  <a:extLst>
                    <a:ext uri="{FF2B5EF4-FFF2-40B4-BE49-F238E27FC236}">
                      <a16:creationId xmlns:a16="http://schemas.microsoft.com/office/drawing/2014/main" id="{3A9F8988-D99E-4155-96D8-126FD04569B6}"/>
                    </a:ext>
                  </a:extLst>
                </p:cNvPr>
                <p:cNvPicPr/>
                <p:nvPr/>
              </p:nvPicPr>
              <p:blipFill>
                <a:blip r:embed="rId1832"/>
                <a:stretch>
                  <a:fillRect/>
                </a:stretch>
              </p:blipFill>
              <p:spPr>
                <a:xfrm>
                  <a:off x="10042850" y="3869971"/>
                  <a:ext cx="65880" cy="5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3">
              <p14:nvContentPartPr>
                <p14:cNvPr id="1084" name="Freihand 1083">
                  <a:extLst>
                    <a:ext uri="{FF2B5EF4-FFF2-40B4-BE49-F238E27FC236}">
                      <a16:creationId xmlns:a16="http://schemas.microsoft.com/office/drawing/2014/main" id="{D918ACC1-F7D0-4684-9669-697D7A4C6AA6}"/>
                    </a:ext>
                  </a:extLst>
                </p14:cNvPr>
                <p14:cNvContentPartPr/>
                <p14:nvPr/>
              </p14:nvContentPartPr>
              <p14:xfrm>
                <a:off x="10129970" y="3816331"/>
                <a:ext cx="52560" cy="93960"/>
              </p14:xfrm>
            </p:contentPart>
          </mc:Choice>
          <mc:Fallback xmlns="">
            <p:pic>
              <p:nvPicPr>
                <p:cNvPr id="1084" name="Freihand 1083">
                  <a:extLst>
                    <a:ext uri="{FF2B5EF4-FFF2-40B4-BE49-F238E27FC236}">
                      <a16:creationId xmlns:a16="http://schemas.microsoft.com/office/drawing/2014/main" id="{D918ACC1-F7D0-4684-9669-697D7A4C6AA6}"/>
                    </a:ext>
                  </a:extLst>
                </p:cNvPr>
                <p:cNvPicPr/>
                <p:nvPr/>
              </p:nvPicPr>
              <p:blipFill>
                <a:blip r:embed="rId1834"/>
                <a:stretch>
                  <a:fillRect/>
                </a:stretch>
              </p:blipFill>
              <p:spPr>
                <a:xfrm>
                  <a:off x="10125650" y="3812011"/>
                  <a:ext cx="6120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5">
              <p14:nvContentPartPr>
                <p14:cNvPr id="1085" name="Freihand 1084">
                  <a:extLst>
                    <a:ext uri="{FF2B5EF4-FFF2-40B4-BE49-F238E27FC236}">
                      <a16:creationId xmlns:a16="http://schemas.microsoft.com/office/drawing/2014/main" id="{30C575EE-9795-401B-89BE-3A033E21FE1F}"/>
                    </a:ext>
                  </a:extLst>
                </p14:cNvPr>
                <p14:cNvContentPartPr/>
                <p14:nvPr/>
              </p14:nvContentPartPr>
              <p14:xfrm>
                <a:off x="10194410" y="3837931"/>
                <a:ext cx="97560" cy="49680"/>
              </p14:xfrm>
            </p:contentPart>
          </mc:Choice>
          <mc:Fallback xmlns="">
            <p:pic>
              <p:nvPicPr>
                <p:cNvPr id="1085" name="Freihand 1084">
                  <a:extLst>
                    <a:ext uri="{FF2B5EF4-FFF2-40B4-BE49-F238E27FC236}">
                      <a16:creationId xmlns:a16="http://schemas.microsoft.com/office/drawing/2014/main" id="{30C575EE-9795-401B-89BE-3A033E21FE1F}"/>
                    </a:ext>
                  </a:extLst>
                </p:cNvPr>
                <p:cNvPicPr/>
                <p:nvPr/>
              </p:nvPicPr>
              <p:blipFill>
                <a:blip r:embed="rId1836"/>
                <a:stretch>
                  <a:fillRect/>
                </a:stretch>
              </p:blipFill>
              <p:spPr>
                <a:xfrm>
                  <a:off x="10190090" y="3833611"/>
                  <a:ext cx="106200" cy="58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7">
              <p14:nvContentPartPr>
                <p14:cNvPr id="1086" name="Freihand 1085">
                  <a:extLst>
                    <a:ext uri="{FF2B5EF4-FFF2-40B4-BE49-F238E27FC236}">
                      <a16:creationId xmlns:a16="http://schemas.microsoft.com/office/drawing/2014/main" id="{6E304223-03FB-49CC-B528-230D21F24718}"/>
                    </a:ext>
                  </a:extLst>
                </p14:cNvPr>
                <p14:cNvContentPartPr/>
                <p14:nvPr/>
              </p14:nvContentPartPr>
              <p14:xfrm>
                <a:off x="10324370" y="3832531"/>
                <a:ext cx="77040" cy="62280"/>
              </p14:xfrm>
            </p:contentPart>
          </mc:Choice>
          <mc:Fallback xmlns="">
            <p:pic>
              <p:nvPicPr>
                <p:cNvPr id="1086" name="Freihand 1085">
                  <a:extLst>
                    <a:ext uri="{FF2B5EF4-FFF2-40B4-BE49-F238E27FC236}">
                      <a16:creationId xmlns:a16="http://schemas.microsoft.com/office/drawing/2014/main" id="{6E304223-03FB-49CC-B528-230D21F24718}"/>
                    </a:ext>
                  </a:extLst>
                </p:cNvPr>
                <p:cNvPicPr/>
                <p:nvPr/>
              </p:nvPicPr>
              <p:blipFill>
                <a:blip r:embed="rId1838"/>
                <a:stretch>
                  <a:fillRect/>
                </a:stretch>
              </p:blipFill>
              <p:spPr>
                <a:xfrm>
                  <a:off x="10320050" y="3828211"/>
                  <a:ext cx="85680" cy="7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39">
              <p14:nvContentPartPr>
                <p14:cNvPr id="1089" name="Freihand 1088">
                  <a:extLst>
                    <a:ext uri="{FF2B5EF4-FFF2-40B4-BE49-F238E27FC236}">
                      <a16:creationId xmlns:a16="http://schemas.microsoft.com/office/drawing/2014/main" id="{BCE618F9-494C-4705-B728-A29172340E5E}"/>
                    </a:ext>
                  </a:extLst>
                </p14:cNvPr>
                <p14:cNvContentPartPr/>
                <p14:nvPr/>
              </p14:nvContentPartPr>
              <p14:xfrm>
                <a:off x="8860610" y="4083091"/>
                <a:ext cx="150480" cy="2520"/>
              </p14:xfrm>
            </p:contentPart>
          </mc:Choice>
          <mc:Fallback xmlns="">
            <p:pic>
              <p:nvPicPr>
                <p:cNvPr id="1089" name="Freihand 1088">
                  <a:extLst>
                    <a:ext uri="{FF2B5EF4-FFF2-40B4-BE49-F238E27FC236}">
                      <a16:creationId xmlns:a16="http://schemas.microsoft.com/office/drawing/2014/main" id="{BCE618F9-494C-4705-B728-A29172340E5E}"/>
                    </a:ext>
                  </a:extLst>
                </p:cNvPr>
                <p:cNvPicPr/>
                <p:nvPr/>
              </p:nvPicPr>
              <p:blipFill>
                <a:blip r:embed="rId1840"/>
                <a:stretch>
                  <a:fillRect/>
                </a:stretch>
              </p:blipFill>
              <p:spPr>
                <a:xfrm>
                  <a:off x="8856290" y="4078771"/>
                  <a:ext cx="159120" cy="1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1">
              <p14:nvContentPartPr>
                <p14:cNvPr id="1090" name="Freihand 1089">
                  <a:extLst>
                    <a:ext uri="{FF2B5EF4-FFF2-40B4-BE49-F238E27FC236}">
                      <a16:creationId xmlns:a16="http://schemas.microsoft.com/office/drawing/2014/main" id="{87501B33-6284-4BB9-9055-DD6B1143B1C0}"/>
                    </a:ext>
                  </a:extLst>
                </p14:cNvPr>
                <p14:cNvContentPartPr/>
                <p14:nvPr/>
              </p14:nvContentPartPr>
              <p14:xfrm>
                <a:off x="8866370" y="4116931"/>
                <a:ext cx="135360" cy="11520"/>
              </p14:xfrm>
            </p:contentPart>
          </mc:Choice>
          <mc:Fallback xmlns="">
            <p:pic>
              <p:nvPicPr>
                <p:cNvPr id="1090" name="Freihand 1089">
                  <a:extLst>
                    <a:ext uri="{FF2B5EF4-FFF2-40B4-BE49-F238E27FC236}">
                      <a16:creationId xmlns:a16="http://schemas.microsoft.com/office/drawing/2014/main" id="{87501B33-6284-4BB9-9055-DD6B1143B1C0}"/>
                    </a:ext>
                  </a:extLst>
                </p:cNvPr>
                <p:cNvPicPr/>
                <p:nvPr/>
              </p:nvPicPr>
              <p:blipFill>
                <a:blip r:embed="rId1842"/>
                <a:stretch>
                  <a:fillRect/>
                </a:stretch>
              </p:blipFill>
              <p:spPr>
                <a:xfrm>
                  <a:off x="8862050" y="4112611"/>
                  <a:ext cx="144000" cy="2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3">
              <p14:nvContentPartPr>
                <p14:cNvPr id="1091" name="Freihand 1090">
                  <a:extLst>
                    <a:ext uri="{FF2B5EF4-FFF2-40B4-BE49-F238E27FC236}">
                      <a16:creationId xmlns:a16="http://schemas.microsoft.com/office/drawing/2014/main" id="{B928E3BA-1A0E-42C7-B0A7-40C30D2095D2}"/>
                    </a:ext>
                  </a:extLst>
                </p14:cNvPr>
                <p14:cNvContentPartPr/>
                <p14:nvPr/>
              </p14:nvContentPartPr>
              <p14:xfrm>
                <a:off x="8979410" y="4029091"/>
                <a:ext cx="101520" cy="131400"/>
              </p14:xfrm>
            </p:contentPart>
          </mc:Choice>
          <mc:Fallback xmlns="">
            <p:pic>
              <p:nvPicPr>
                <p:cNvPr id="1091" name="Freihand 1090">
                  <a:extLst>
                    <a:ext uri="{FF2B5EF4-FFF2-40B4-BE49-F238E27FC236}">
                      <a16:creationId xmlns:a16="http://schemas.microsoft.com/office/drawing/2014/main" id="{B928E3BA-1A0E-42C7-B0A7-40C30D2095D2}"/>
                    </a:ext>
                  </a:extLst>
                </p:cNvPr>
                <p:cNvPicPr/>
                <p:nvPr/>
              </p:nvPicPr>
              <p:blipFill>
                <a:blip r:embed="rId1844"/>
                <a:stretch>
                  <a:fillRect/>
                </a:stretch>
              </p:blipFill>
              <p:spPr>
                <a:xfrm>
                  <a:off x="8975090" y="4024771"/>
                  <a:ext cx="110160" cy="140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5">
              <p14:nvContentPartPr>
                <p14:cNvPr id="1093" name="Freihand 1092">
                  <a:extLst>
                    <a:ext uri="{FF2B5EF4-FFF2-40B4-BE49-F238E27FC236}">
                      <a16:creationId xmlns:a16="http://schemas.microsoft.com/office/drawing/2014/main" id="{EE049687-7E5D-4A36-BA15-A0FA7F328EEE}"/>
                    </a:ext>
                  </a:extLst>
                </p14:cNvPr>
                <p14:cNvContentPartPr/>
                <p14:nvPr/>
              </p14:nvContentPartPr>
              <p14:xfrm>
                <a:off x="9243650" y="4055011"/>
                <a:ext cx="150120" cy="99360"/>
              </p14:xfrm>
            </p:contentPart>
          </mc:Choice>
          <mc:Fallback xmlns="">
            <p:pic>
              <p:nvPicPr>
                <p:cNvPr id="1093" name="Freihand 1092">
                  <a:extLst>
                    <a:ext uri="{FF2B5EF4-FFF2-40B4-BE49-F238E27FC236}">
                      <a16:creationId xmlns:a16="http://schemas.microsoft.com/office/drawing/2014/main" id="{EE049687-7E5D-4A36-BA15-A0FA7F328EEE}"/>
                    </a:ext>
                  </a:extLst>
                </p:cNvPr>
                <p:cNvPicPr/>
                <p:nvPr/>
              </p:nvPicPr>
              <p:blipFill>
                <a:blip r:embed="rId1846"/>
                <a:stretch>
                  <a:fillRect/>
                </a:stretch>
              </p:blipFill>
              <p:spPr>
                <a:xfrm>
                  <a:off x="9239330" y="4050691"/>
                  <a:ext cx="158760" cy="108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7">
              <p14:nvContentPartPr>
                <p14:cNvPr id="1094" name="Freihand 1093">
                  <a:extLst>
                    <a:ext uri="{FF2B5EF4-FFF2-40B4-BE49-F238E27FC236}">
                      <a16:creationId xmlns:a16="http://schemas.microsoft.com/office/drawing/2014/main" id="{D7A6D7D6-3F80-4F61-AB06-DDB49298A426}"/>
                    </a:ext>
                  </a:extLst>
                </p14:cNvPr>
                <p14:cNvContentPartPr/>
                <p14:nvPr/>
              </p14:nvContentPartPr>
              <p14:xfrm>
                <a:off x="9232490" y="3974731"/>
                <a:ext cx="141120" cy="205200"/>
              </p14:xfrm>
            </p:contentPart>
          </mc:Choice>
          <mc:Fallback xmlns="">
            <p:pic>
              <p:nvPicPr>
                <p:cNvPr id="1094" name="Freihand 1093">
                  <a:extLst>
                    <a:ext uri="{FF2B5EF4-FFF2-40B4-BE49-F238E27FC236}">
                      <a16:creationId xmlns:a16="http://schemas.microsoft.com/office/drawing/2014/main" id="{D7A6D7D6-3F80-4F61-AB06-DDB49298A426}"/>
                    </a:ext>
                  </a:extLst>
                </p:cNvPr>
                <p:cNvPicPr/>
                <p:nvPr/>
              </p:nvPicPr>
              <p:blipFill>
                <a:blip r:embed="rId1848"/>
                <a:stretch>
                  <a:fillRect/>
                </a:stretch>
              </p:blipFill>
              <p:spPr>
                <a:xfrm>
                  <a:off x="9228170" y="3970411"/>
                  <a:ext cx="149760" cy="213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49">
              <p14:nvContentPartPr>
                <p14:cNvPr id="1095" name="Freihand 1094">
                  <a:extLst>
                    <a:ext uri="{FF2B5EF4-FFF2-40B4-BE49-F238E27FC236}">
                      <a16:creationId xmlns:a16="http://schemas.microsoft.com/office/drawing/2014/main" id="{6C6E46E9-F124-453C-9BA2-F2FC1F0434B0}"/>
                    </a:ext>
                  </a:extLst>
                </p14:cNvPr>
                <p14:cNvContentPartPr/>
                <p14:nvPr/>
              </p14:nvContentPartPr>
              <p14:xfrm>
                <a:off x="9462170" y="4074091"/>
                <a:ext cx="227880" cy="138600"/>
              </p14:xfrm>
            </p:contentPart>
          </mc:Choice>
          <mc:Fallback xmlns="">
            <p:pic>
              <p:nvPicPr>
                <p:cNvPr id="1095" name="Freihand 1094">
                  <a:extLst>
                    <a:ext uri="{FF2B5EF4-FFF2-40B4-BE49-F238E27FC236}">
                      <a16:creationId xmlns:a16="http://schemas.microsoft.com/office/drawing/2014/main" id="{6C6E46E9-F124-453C-9BA2-F2FC1F0434B0}"/>
                    </a:ext>
                  </a:extLst>
                </p:cNvPr>
                <p:cNvPicPr/>
                <p:nvPr/>
              </p:nvPicPr>
              <p:blipFill>
                <a:blip r:embed="rId1850"/>
                <a:stretch>
                  <a:fillRect/>
                </a:stretch>
              </p:blipFill>
              <p:spPr>
                <a:xfrm>
                  <a:off x="9457850" y="4069771"/>
                  <a:ext cx="236520" cy="147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1">
              <p14:nvContentPartPr>
                <p14:cNvPr id="1096" name="Freihand 1095">
                  <a:extLst>
                    <a:ext uri="{FF2B5EF4-FFF2-40B4-BE49-F238E27FC236}">
                      <a16:creationId xmlns:a16="http://schemas.microsoft.com/office/drawing/2014/main" id="{4EA0DC56-E90E-45EF-A4E8-709ED2066909}"/>
                    </a:ext>
                  </a:extLst>
                </p14:cNvPr>
                <p14:cNvContentPartPr/>
                <p14:nvPr/>
              </p14:nvContentPartPr>
              <p14:xfrm>
                <a:off x="9639290" y="4064731"/>
                <a:ext cx="308880" cy="87120"/>
              </p14:xfrm>
            </p:contentPart>
          </mc:Choice>
          <mc:Fallback xmlns="">
            <p:pic>
              <p:nvPicPr>
                <p:cNvPr id="1096" name="Freihand 1095">
                  <a:extLst>
                    <a:ext uri="{FF2B5EF4-FFF2-40B4-BE49-F238E27FC236}">
                      <a16:creationId xmlns:a16="http://schemas.microsoft.com/office/drawing/2014/main" id="{4EA0DC56-E90E-45EF-A4E8-709ED2066909}"/>
                    </a:ext>
                  </a:extLst>
                </p:cNvPr>
                <p:cNvPicPr/>
                <p:nvPr/>
              </p:nvPicPr>
              <p:blipFill>
                <a:blip r:embed="rId1852"/>
                <a:stretch>
                  <a:fillRect/>
                </a:stretch>
              </p:blipFill>
              <p:spPr>
                <a:xfrm>
                  <a:off x="9634970" y="4060411"/>
                  <a:ext cx="31752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3">
              <p14:nvContentPartPr>
                <p14:cNvPr id="1097" name="Freihand 1096">
                  <a:extLst>
                    <a:ext uri="{FF2B5EF4-FFF2-40B4-BE49-F238E27FC236}">
                      <a16:creationId xmlns:a16="http://schemas.microsoft.com/office/drawing/2014/main" id="{F49EA0BA-08DC-4B9F-972E-E140B5D70311}"/>
                    </a:ext>
                  </a:extLst>
                </p14:cNvPr>
                <p14:cNvContentPartPr/>
                <p14:nvPr/>
              </p14:nvContentPartPr>
              <p14:xfrm>
                <a:off x="9992090" y="4000291"/>
                <a:ext cx="145800" cy="140760"/>
              </p14:xfrm>
            </p:contentPart>
          </mc:Choice>
          <mc:Fallback xmlns="">
            <p:pic>
              <p:nvPicPr>
                <p:cNvPr id="1097" name="Freihand 1096">
                  <a:extLst>
                    <a:ext uri="{FF2B5EF4-FFF2-40B4-BE49-F238E27FC236}">
                      <a16:creationId xmlns:a16="http://schemas.microsoft.com/office/drawing/2014/main" id="{F49EA0BA-08DC-4B9F-972E-E140B5D70311}"/>
                    </a:ext>
                  </a:extLst>
                </p:cNvPr>
                <p:cNvPicPr/>
                <p:nvPr/>
              </p:nvPicPr>
              <p:blipFill>
                <a:blip r:embed="rId1854"/>
                <a:stretch>
                  <a:fillRect/>
                </a:stretch>
              </p:blipFill>
              <p:spPr>
                <a:xfrm>
                  <a:off x="9987770" y="3995971"/>
                  <a:ext cx="154440" cy="149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5">
              <p14:nvContentPartPr>
                <p14:cNvPr id="1098" name="Freihand 1097">
                  <a:extLst>
                    <a:ext uri="{FF2B5EF4-FFF2-40B4-BE49-F238E27FC236}">
                      <a16:creationId xmlns:a16="http://schemas.microsoft.com/office/drawing/2014/main" id="{7B2DBD52-0686-4094-A8F6-C0AD33CFB091}"/>
                    </a:ext>
                  </a:extLst>
                </p14:cNvPr>
                <p14:cNvContentPartPr/>
                <p14:nvPr/>
              </p14:nvContentPartPr>
              <p14:xfrm>
                <a:off x="10209890" y="4062571"/>
                <a:ext cx="52920" cy="82800"/>
              </p14:xfrm>
            </p:contentPart>
          </mc:Choice>
          <mc:Fallback xmlns="">
            <p:pic>
              <p:nvPicPr>
                <p:cNvPr id="1098" name="Freihand 1097">
                  <a:extLst>
                    <a:ext uri="{FF2B5EF4-FFF2-40B4-BE49-F238E27FC236}">
                      <a16:creationId xmlns:a16="http://schemas.microsoft.com/office/drawing/2014/main" id="{7B2DBD52-0686-4094-A8F6-C0AD33CFB091}"/>
                    </a:ext>
                  </a:extLst>
                </p:cNvPr>
                <p:cNvPicPr/>
                <p:nvPr/>
              </p:nvPicPr>
              <p:blipFill>
                <a:blip r:embed="rId1856"/>
                <a:stretch>
                  <a:fillRect/>
                </a:stretch>
              </p:blipFill>
              <p:spPr>
                <a:xfrm>
                  <a:off x="10205570" y="4058251"/>
                  <a:ext cx="6156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7">
              <p14:nvContentPartPr>
                <p14:cNvPr id="1099" name="Freihand 1098">
                  <a:extLst>
                    <a:ext uri="{FF2B5EF4-FFF2-40B4-BE49-F238E27FC236}">
                      <a16:creationId xmlns:a16="http://schemas.microsoft.com/office/drawing/2014/main" id="{1AFC8E5E-E166-4AB5-B583-76B5528A05F1}"/>
                    </a:ext>
                  </a:extLst>
                </p14:cNvPr>
                <p14:cNvContentPartPr/>
                <p14:nvPr/>
              </p14:nvContentPartPr>
              <p14:xfrm>
                <a:off x="10249850" y="3987691"/>
                <a:ext cx="290520" cy="167400"/>
              </p14:xfrm>
            </p:contentPart>
          </mc:Choice>
          <mc:Fallback xmlns="">
            <p:pic>
              <p:nvPicPr>
                <p:cNvPr id="1099" name="Freihand 1098">
                  <a:extLst>
                    <a:ext uri="{FF2B5EF4-FFF2-40B4-BE49-F238E27FC236}">
                      <a16:creationId xmlns:a16="http://schemas.microsoft.com/office/drawing/2014/main" id="{1AFC8E5E-E166-4AB5-B583-76B5528A05F1}"/>
                    </a:ext>
                  </a:extLst>
                </p:cNvPr>
                <p:cNvPicPr/>
                <p:nvPr/>
              </p:nvPicPr>
              <p:blipFill>
                <a:blip r:embed="rId1858"/>
                <a:stretch>
                  <a:fillRect/>
                </a:stretch>
              </p:blipFill>
              <p:spPr>
                <a:xfrm>
                  <a:off x="10245530" y="3983371"/>
                  <a:ext cx="299160" cy="17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59">
              <p14:nvContentPartPr>
                <p14:cNvPr id="1100" name="Freihand 1099">
                  <a:extLst>
                    <a:ext uri="{FF2B5EF4-FFF2-40B4-BE49-F238E27FC236}">
                      <a16:creationId xmlns:a16="http://schemas.microsoft.com/office/drawing/2014/main" id="{EEF97F87-6E49-417A-B576-6F2BEB46206A}"/>
                    </a:ext>
                  </a:extLst>
                </p14:cNvPr>
                <p14:cNvContentPartPr/>
                <p14:nvPr/>
              </p14:nvContentPartPr>
              <p14:xfrm>
                <a:off x="10554410" y="4055731"/>
                <a:ext cx="108720" cy="6840"/>
              </p14:xfrm>
            </p:contentPart>
          </mc:Choice>
          <mc:Fallback xmlns="">
            <p:pic>
              <p:nvPicPr>
                <p:cNvPr id="1100" name="Freihand 1099">
                  <a:extLst>
                    <a:ext uri="{FF2B5EF4-FFF2-40B4-BE49-F238E27FC236}">
                      <a16:creationId xmlns:a16="http://schemas.microsoft.com/office/drawing/2014/main" id="{EEF97F87-6E49-417A-B576-6F2BEB46206A}"/>
                    </a:ext>
                  </a:extLst>
                </p:cNvPr>
                <p:cNvPicPr/>
                <p:nvPr/>
              </p:nvPicPr>
              <p:blipFill>
                <a:blip r:embed="rId1860"/>
                <a:stretch>
                  <a:fillRect/>
                </a:stretch>
              </p:blipFill>
              <p:spPr>
                <a:xfrm>
                  <a:off x="10550090" y="4051411"/>
                  <a:ext cx="117360" cy="15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1">
              <p14:nvContentPartPr>
                <p14:cNvPr id="1101" name="Freihand 1100">
                  <a:extLst>
                    <a:ext uri="{FF2B5EF4-FFF2-40B4-BE49-F238E27FC236}">
                      <a16:creationId xmlns:a16="http://schemas.microsoft.com/office/drawing/2014/main" id="{66D6C89F-F4BC-4F49-A84A-DC183AF156C4}"/>
                    </a:ext>
                  </a:extLst>
                </p14:cNvPr>
                <p14:cNvContentPartPr/>
                <p14:nvPr/>
              </p14:nvContentPartPr>
              <p14:xfrm>
                <a:off x="10556210" y="4088131"/>
                <a:ext cx="102960" cy="7560"/>
              </p14:xfrm>
            </p:contentPart>
          </mc:Choice>
          <mc:Fallback xmlns="">
            <p:pic>
              <p:nvPicPr>
                <p:cNvPr id="1101" name="Freihand 1100">
                  <a:extLst>
                    <a:ext uri="{FF2B5EF4-FFF2-40B4-BE49-F238E27FC236}">
                      <a16:creationId xmlns:a16="http://schemas.microsoft.com/office/drawing/2014/main" id="{66D6C89F-F4BC-4F49-A84A-DC183AF156C4}"/>
                    </a:ext>
                  </a:extLst>
                </p:cNvPr>
                <p:cNvPicPr/>
                <p:nvPr/>
              </p:nvPicPr>
              <p:blipFill>
                <a:blip r:embed="rId1862"/>
                <a:stretch>
                  <a:fillRect/>
                </a:stretch>
              </p:blipFill>
              <p:spPr>
                <a:xfrm>
                  <a:off x="10551890" y="4083811"/>
                  <a:ext cx="111600" cy="1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3">
              <p14:nvContentPartPr>
                <p14:cNvPr id="1103" name="Freihand 1102">
                  <a:extLst>
                    <a:ext uri="{FF2B5EF4-FFF2-40B4-BE49-F238E27FC236}">
                      <a16:creationId xmlns:a16="http://schemas.microsoft.com/office/drawing/2014/main" id="{AA629BBA-4CE7-43AE-A73A-DBA482ED44C5}"/>
                    </a:ext>
                  </a:extLst>
                </p14:cNvPr>
                <p14:cNvContentPartPr/>
                <p14:nvPr/>
              </p14:nvContentPartPr>
              <p14:xfrm>
                <a:off x="10720010" y="3986611"/>
                <a:ext cx="106560" cy="144000"/>
              </p14:xfrm>
            </p:contentPart>
          </mc:Choice>
          <mc:Fallback xmlns="">
            <p:pic>
              <p:nvPicPr>
                <p:cNvPr id="1103" name="Freihand 1102">
                  <a:extLst>
                    <a:ext uri="{FF2B5EF4-FFF2-40B4-BE49-F238E27FC236}">
                      <a16:creationId xmlns:a16="http://schemas.microsoft.com/office/drawing/2014/main" id="{AA629BBA-4CE7-43AE-A73A-DBA482ED44C5}"/>
                    </a:ext>
                  </a:extLst>
                </p:cNvPr>
                <p:cNvPicPr/>
                <p:nvPr/>
              </p:nvPicPr>
              <p:blipFill>
                <a:blip r:embed="rId1864"/>
                <a:stretch>
                  <a:fillRect/>
                </a:stretch>
              </p:blipFill>
              <p:spPr>
                <a:xfrm>
                  <a:off x="10715690" y="3982291"/>
                  <a:ext cx="115200" cy="15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5">
              <p14:nvContentPartPr>
                <p14:cNvPr id="1104" name="Freihand 1103">
                  <a:extLst>
                    <a:ext uri="{FF2B5EF4-FFF2-40B4-BE49-F238E27FC236}">
                      <a16:creationId xmlns:a16="http://schemas.microsoft.com/office/drawing/2014/main" id="{837F8135-AB99-41BB-9DD2-B19305D48734}"/>
                    </a:ext>
                  </a:extLst>
                </p14:cNvPr>
                <p14:cNvContentPartPr/>
                <p14:nvPr/>
              </p14:nvContentPartPr>
              <p14:xfrm>
                <a:off x="10865450" y="3980851"/>
                <a:ext cx="106920" cy="150120"/>
              </p14:xfrm>
            </p:contentPart>
          </mc:Choice>
          <mc:Fallback xmlns="">
            <p:pic>
              <p:nvPicPr>
                <p:cNvPr id="1104" name="Freihand 1103">
                  <a:extLst>
                    <a:ext uri="{FF2B5EF4-FFF2-40B4-BE49-F238E27FC236}">
                      <a16:creationId xmlns:a16="http://schemas.microsoft.com/office/drawing/2014/main" id="{837F8135-AB99-41BB-9DD2-B19305D48734}"/>
                    </a:ext>
                  </a:extLst>
                </p:cNvPr>
                <p:cNvPicPr/>
                <p:nvPr/>
              </p:nvPicPr>
              <p:blipFill>
                <a:blip r:embed="rId1866"/>
                <a:stretch>
                  <a:fillRect/>
                </a:stretch>
              </p:blipFill>
              <p:spPr>
                <a:xfrm>
                  <a:off x="10861130" y="3976531"/>
                  <a:ext cx="115560" cy="158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7">
              <p14:nvContentPartPr>
                <p14:cNvPr id="1105" name="Freihand 1104">
                  <a:extLst>
                    <a:ext uri="{FF2B5EF4-FFF2-40B4-BE49-F238E27FC236}">
                      <a16:creationId xmlns:a16="http://schemas.microsoft.com/office/drawing/2014/main" id="{5B947695-8E3C-437E-B5FF-F7F7D6BD208F}"/>
                    </a:ext>
                  </a:extLst>
                </p14:cNvPr>
                <p14:cNvContentPartPr/>
                <p14:nvPr/>
              </p14:nvContentPartPr>
              <p14:xfrm>
                <a:off x="10988210" y="4089571"/>
                <a:ext cx="14400" cy="92520"/>
              </p14:xfrm>
            </p:contentPart>
          </mc:Choice>
          <mc:Fallback xmlns="">
            <p:pic>
              <p:nvPicPr>
                <p:cNvPr id="1105" name="Freihand 1104">
                  <a:extLst>
                    <a:ext uri="{FF2B5EF4-FFF2-40B4-BE49-F238E27FC236}">
                      <a16:creationId xmlns:a16="http://schemas.microsoft.com/office/drawing/2014/main" id="{5B947695-8E3C-437E-B5FF-F7F7D6BD208F}"/>
                    </a:ext>
                  </a:extLst>
                </p:cNvPr>
                <p:cNvPicPr/>
                <p:nvPr/>
              </p:nvPicPr>
              <p:blipFill>
                <a:blip r:embed="rId1868"/>
                <a:stretch>
                  <a:fillRect/>
                </a:stretch>
              </p:blipFill>
              <p:spPr>
                <a:xfrm>
                  <a:off x="10983890" y="4085251"/>
                  <a:ext cx="230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69">
              <p14:nvContentPartPr>
                <p14:cNvPr id="1106" name="Freihand 1105">
                  <a:extLst>
                    <a:ext uri="{FF2B5EF4-FFF2-40B4-BE49-F238E27FC236}">
                      <a16:creationId xmlns:a16="http://schemas.microsoft.com/office/drawing/2014/main" id="{AA76ECE9-3461-47EC-9FE1-51D6F366DCCE}"/>
                    </a:ext>
                  </a:extLst>
                </p14:cNvPr>
                <p14:cNvContentPartPr/>
                <p14:nvPr/>
              </p14:nvContentPartPr>
              <p14:xfrm>
                <a:off x="11044370" y="3962851"/>
                <a:ext cx="60840" cy="125640"/>
              </p14:xfrm>
            </p:contentPart>
          </mc:Choice>
          <mc:Fallback xmlns="">
            <p:pic>
              <p:nvPicPr>
                <p:cNvPr id="1106" name="Freihand 1105">
                  <a:extLst>
                    <a:ext uri="{FF2B5EF4-FFF2-40B4-BE49-F238E27FC236}">
                      <a16:creationId xmlns:a16="http://schemas.microsoft.com/office/drawing/2014/main" id="{AA76ECE9-3461-47EC-9FE1-51D6F366DCCE}"/>
                    </a:ext>
                  </a:extLst>
                </p:cNvPr>
                <p:cNvPicPr/>
                <p:nvPr/>
              </p:nvPicPr>
              <p:blipFill>
                <a:blip r:embed="rId1870"/>
                <a:stretch>
                  <a:fillRect/>
                </a:stretch>
              </p:blipFill>
              <p:spPr>
                <a:xfrm>
                  <a:off x="11040050" y="3958531"/>
                  <a:ext cx="69480" cy="134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1">
              <p14:nvContentPartPr>
                <p14:cNvPr id="1107" name="Freihand 1106">
                  <a:extLst>
                    <a:ext uri="{FF2B5EF4-FFF2-40B4-BE49-F238E27FC236}">
                      <a16:creationId xmlns:a16="http://schemas.microsoft.com/office/drawing/2014/main" id="{619366D7-5024-4FC6-9BE4-E8D249912BF0}"/>
                    </a:ext>
                  </a:extLst>
                </p14:cNvPr>
                <p14:cNvContentPartPr/>
                <p14:nvPr/>
              </p14:nvContentPartPr>
              <p14:xfrm>
                <a:off x="11092970" y="4007491"/>
                <a:ext cx="24480" cy="116640"/>
              </p14:xfrm>
            </p:contentPart>
          </mc:Choice>
          <mc:Fallback xmlns="">
            <p:pic>
              <p:nvPicPr>
                <p:cNvPr id="1107" name="Freihand 1106">
                  <a:extLst>
                    <a:ext uri="{FF2B5EF4-FFF2-40B4-BE49-F238E27FC236}">
                      <a16:creationId xmlns:a16="http://schemas.microsoft.com/office/drawing/2014/main" id="{619366D7-5024-4FC6-9BE4-E8D249912BF0}"/>
                    </a:ext>
                  </a:extLst>
                </p:cNvPr>
                <p:cNvPicPr/>
                <p:nvPr/>
              </p:nvPicPr>
              <p:blipFill>
                <a:blip r:embed="rId1872"/>
                <a:stretch>
                  <a:fillRect/>
                </a:stretch>
              </p:blipFill>
              <p:spPr>
                <a:xfrm>
                  <a:off x="11088650" y="4003171"/>
                  <a:ext cx="33120" cy="12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3">
              <p14:nvContentPartPr>
                <p14:cNvPr id="1108" name="Freihand 1107">
                  <a:extLst>
                    <a:ext uri="{FF2B5EF4-FFF2-40B4-BE49-F238E27FC236}">
                      <a16:creationId xmlns:a16="http://schemas.microsoft.com/office/drawing/2014/main" id="{19A4277E-90E0-4D22-A718-C630F777B299}"/>
                    </a:ext>
                  </a:extLst>
                </p14:cNvPr>
                <p14:cNvContentPartPr/>
                <p14:nvPr/>
              </p14:nvContentPartPr>
              <p14:xfrm>
                <a:off x="11183330" y="3981211"/>
                <a:ext cx="66600" cy="148680"/>
              </p14:xfrm>
            </p:contentPart>
          </mc:Choice>
          <mc:Fallback xmlns="">
            <p:pic>
              <p:nvPicPr>
                <p:cNvPr id="1108" name="Freihand 1107">
                  <a:extLst>
                    <a:ext uri="{FF2B5EF4-FFF2-40B4-BE49-F238E27FC236}">
                      <a16:creationId xmlns:a16="http://schemas.microsoft.com/office/drawing/2014/main" id="{19A4277E-90E0-4D22-A718-C630F777B299}"/>
                    </a:ext>
                  </a:extLst>
                </p:cNvPr>
                <p:cNvPicPr/>
                <p:nvPr/>
              </p:nvPicPr>
              <p:blipFill>
                <a:blip r:embed="rId1874"/>
                <a:stretch>
                  <a:fillRect/>
                </a:stretch>
              </p:blipFill>
              <p:spPr>
                <a:xfrm>
                  <a:off x="11179010" y="3976891"/>
                  <a:ext cx="75240" cy="157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5">
              <p14:nvContentPartPr>
                <p14:cNvPr id="1109" name="Freihand 1108">
                  <a:extLst>
                    <a:ext uri="{FF2B5EF4-FFF2-40B4-BE49-F238E27FC236}">
                      <a16:creationId xmlns:a16="http://schemas.microsoft.com/office/drawing/2014/main" id="{9925A98A-7FA0-4433-8664-4767E94D4181}"/>
                    </a:ext>
                  </a:extLst>
                </p14:cNvPr>
                <p14:cNvContentPartPr/>
                <p14:nvPr/>
              </p14:nvContentPartPr>
              <p14:xfrm>
                <a:off x="11357210" y="3971851"/>
                <a:ext cx="85320" cy="133560"/>
              </p14:xfrm>
            </p:contentPart>
          </mc:Choice>
          <mc:Fallback xmlns="">
            <p:pic>
              <p:nvPicPr>
                <p:cNvPr id="1109" name="Freihand 1108">
                  <a:extLst>
                    <a:ext uri="{FF2B5EF4-FFF2-40B4-BE49-F238E27FC236}">
                      <a16:creationId xmlns:a16="http://schemas.microsoft.com/office/drawing/2014/main" id="{9925A98A-7FA0-4433-8664-4767E94D4181}"/>
                    </a:ext>
                  </a:extLst>
                </p:cNvPr>
                <p:cNvPicPr/>
                <p:nvPr/>
              </p:nvPicPr>
              <p:blipFill>
                <a:blip r:embed="rId1876"/>
                <a:stretch>
                  <a:fillRect/>
                </a:stretch>
              </p:blipFill>
              <p:spPr>
                <a:xfrm>
                  <a:off x="11352530" y="3967531"/>
                  <a:ext cx="93960" cy="142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7">
              <p14:nvContentPartPr>
                <p14:cNvPr id="1110" name="Freihand 1109">
                  <a:extLst>
                    <a:ext uri="{FF2B5EF4-FFF2-40B4-BE49-F238E27FC236}">
                      <a16:creationId xmlns:a16="http://schemas.microsoft.com/office/drawing/2014/main" id="{EE66F985-BC8D-4145-9740-8EF7EBE5C73F}"/>
                    </a:ext>
                  </a:extLst>
                </p14:cNvPr>
                <p14:cNvContentPartPr/>
                <p14:nvPr/>
              </p14:nvContentPartPr>
              <p14:xfrm>
                <a:off x="11307890" y="3925051"/>
                <a:ext cx="84600" cy="85680"/>
              </p14:xfrm>
            </p:contentPart>
          </mc:Choice>
          <mc:Fallback xmlns="">
            <p:pic>
              <p:nvPicPr>
                <p:cNvPr id="1110" name="Freihand 1109">
                  <a:extLst>
                    <a:ext uri="{FF2B5EF4-FFF2-40B4-BE49-F238E27FC236}">
                      <a16:creationId xmlns:a16="http://schemas.microsoft.com/office/drawing/2014/main" id="{EE66F985-BC8D-4145-9740-8EF7EBE5C73F}"/>
                    </a:ext>
                  </a:extLst>
                </p:cNvPr>
                <p:cNvPicPr/>
                <p:nvPr/>
              </p:nvPicPr>
              <p:blipFill>
                <a:blip r:embed="rId1878"/>
                <a:stretch>
                  <a:fillRect/>
                </a:stretch>
              </p:blipFill>
              <p:spPr>
                <a:xfrm>
                  <a:off x="11303570" y="3920731"/>
                  <a:ext cx="93240" cy="94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79">
              <p14:nvContentPartPr>
                <p14:cNvPr id="1111" name="Freihand 1110">
                  <a:extLst>
                    <a:ext uri="{FF2B5EF4-FFF2-40B4-BE49-F238E27FC236}">
                      <a16:creationId xmlns:a16="http://schemas.microsoft.com/office/drawing/2014/main" id="{EE76BAC9-A671-4E0C-B231-B46297F0010D}"/>
                    </a:ext>
                  </a:extLst>
                </p14:cNvPr>
                <p14:cNvContentPartPr/>
                <p14:nvPr/>
              </p14:nvContentPartPr>
              <p14:xfrm>
                <a:off x="11377730" y="4043851"/>
                <a:ext cx="138600" cy="92520"/>
              </p14:xfrm>
            </p:contentPart>
          </mc:Choice>
          <mc:Fallback xmlns="">
            <p:pic>
              <p:nvPicPr>
                <p:cNvPr id="1111" name="Freihand 1110">
                  <a:extLst>
                    <a:ext uri="{FF2B5EF4-FFF2-40B4-BE49-F238E27FC236}">
                      <a16:creationId xmlns:a16="http://schemas.microsoft.com/office/drawing/2014/main" id="{EE76BAC9-A671-4E0C-B231-B46297F0010D}"/>
                    </a:ext>
                  </a:extLst>
                </p:cNvPr>
                <p:cNvPicPr/>
                <p:nvPr/>
              </p:nvPicPr>
              <p:blipFill>
                <a:blip r:embed="rId1880"/>
                <a:stretch>
                  <a:fillRect/>
                </a:stretch>
              </p:blipFill>
              <p:spPr>
                <a:xfrm>
                  <a:off x="11373410" y="4039531"/>
                  <a:ext cx="147240" cy="101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1">
              <p14:nvContentPartPr>
                <p14:cNvPr id="1112" name="Freihand 1111">
                  <a:extLst>
                    <a:ext uri="{FF2B5EF4-FFF2-40B4-BE49-F238E27FC236}">
                      <a16:creationId xmlns:a16="http://schemas.microsoft.com/office/drawing/2014/main" id="{0BE69D92-11CE-44F6-BAA4-8A371AC026F0}"/>
                    </a:ext>
                  </a:extLst>
                </p14:cNvPr>
                <p14:cNvContentPartPr/>
                <p14:nvPr/>
              </p14:nvContentPartPr>
              <p14:xfrm>
                <a:off x="10714250" y="4173451"/>
                <a:ext cx="832680" cy="50040"/>
              </p14:xfrm>
            </p:contentPart>
          </mc:Choice>
          <mc:Fallback xmlns="">
            <p:pic>
              <p:nvPicPr>
                <p:cNvPr id="1112" name="Freihand 1111">
                  <a:extLst>
                    <a:ext uri="{FF2B5EF4-FFF2-40B4-BE49-F238E27FC236}">
                      <a16:creationId xmlns:a16="http://schemas.microsoft.com/office/drawing/2014/main" id="{0BE69D92-11CE-44F6-BAA4-8A371AC026F0}"/>
                    </a:ext>
                  </a:extLst>
                </p:cNvPr>
                <p:cNvPicPr/>
                <p:nvPr/>
              </p:nvPicPr>
              <p:blipFill>
                <a:blip r:embed="rId1882"/>
                <a:stretch>
                  <a:fillRect/>
                </a:stretch>
              </p:blipFill>
              <p:spPr>
                <a:xfrm>
                  <a:off x="10709930" y="4169131"/>
                  <a:ext cx="841320" cy="58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3">
              <p14:nvContentPartPr>
                <p14:cNvPr id="1114" name="Freihand 1113">
                  <a:extLst>
                    <a:ext uri="{FF2B5EF4-FFF2-40B4-BE49-F238E27FC236}">
                      <a16:creationId xmlns:a16="http://schemas.microsoft.com/office/drawing/2014/main" id="{F6C987AD-F5B0-4B24-98F8-70E944761F5F}"/>
                    </a:ext>
                  </a:extLst>
                </p14:cNvPr>
                <p14:cNvContentPartPr/>
                <p14:nvPr/>
              </p14:nvContentPartPr>
              <p14:xfrm>
                <a:off x="10919450" y="3842611"/>
                <a:ext cx="14040" cy="76680"/>
              </p14:xfrm>
            </p:contentPart>
          </mc:Choice>
          <mc:Fallback xmlns="">
            <p:pic>
              <p:nvPicPr>
                <p:cNvPr id="1114" name="Freihand 1113">
                  <a:extLst>
                    <a:ext uri="{FF2B5EF4-FFF2-40B4-BE49-F238E27FC236}">
                      <a16:creationId xmlns:a16="http://schemas.microsoft.com/office/drawing/2014/main" id="{F6C987AD-F5B0-4B24-98F8-70E944761F5F}"/>
                    </a:ext>
                  </a:extLst>
                </p:cNvPr>
                <p:cNvPicPr/>
                <p:nvPr/>
              </p:nvPicPr>
              <p:blipFill>
                <a:blip r:embed="rId1884"/>
                <a:stretch>
                  <a:fillRect/>
                </a:stretch>
              </p:blipFill>
              <p:spPr>
                <a:xfrm>
                  <a:off x="10915130" y="3838291"/>
                  <a:ext cx="2268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5">
              <p14:nvContentPartPr>
                <p14:cNvPr id="1115" name="Freihand 1114">
                  <a:extLst>
                    <a:ext uri="{FF2B5EF4-FFF2-40B4-BE49-F238E27FC236}">
                      <a16:creationId xmlns:a16="http://schemas.microsoft.com/office/drawing/2014/main" id="{56245EEA-7D7A-44C0-9164-7FAFDB10491A}"/>
                    </a:ext>
                  </a:extLst>
                </p14:cNvPr>
                <p14:cNvContentPartPr/>
                <p14:nvPr/>
              </p14:nvContentPartPr>
              <p14:xfrm>
                <a:off x="10876970" y="3886891"/>
                <a:ext cx="93960" cy="57600"/>
              </p14:xfrm>
            </p:contentPart>
          </mc:Choice>
          <mc:Fallback xmlns="">
            <p:pic>
              <p:nvPicPr>
                <p:cNvPr id="1115" name="Freihand 1114">
                  <a:extLst>
                    <a:ext uri="{FF2B5EF4-FFF2-40B4-BE49-F238E27FC236}">
                      <a16:creationId xmlns:a16="http://schemas.microsoft.com/office/drawing/2014/main" id="{56245EEA-7D7A-44C0-9164-7FAFDB10491A}"/>
                    </a:ext>
                  </a:extLst>
                </p:cNvPr>
                <p:cNvPicPr/>
                <p:nvPr/>
              </p:nvPicPr>
              <p:blipFill>
                <a:blip r:embed="rId1886"/>
                <a:stretch>
                  <a:fillRect/>
                </a:stretch>
              </p:blipFill>
              <p:spPr>
                <a:xfrm>
                  <a:off x="10872650" y="3882571"/>
                  <a:ext cx="102600" cy="66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7">
              <p14:nvContentPartPr>
                <p14:cNvPr id="1116" name="Freihand 1115">
                  <a:extLst>
                    <a:ext uri="{FF2B5EF4-FFF2-40B4-BE49-F238E27FC236}">
                      <a16:creationId xmlns:a16="http://schemas.microsoft.com/office/drawing/2014/main" id="{86EED36F-7DB4-4ABA-93DA-5D8769FC662A}"/>
                    </a:ext>
                  </a:extLst>
                </p14:cNvPr>
                <p14:cNvContentPartPr/>
                <p14:nvPr/>
              </p14:nvContentPartPr>
              <p14:xfrm>
                <a:off x="10748090" y="3783211"/>
                <a:ext cx="122040" cy="84960"/>
              </p14:xfrm>
            </p:contentPart>
          </mc:Choice>
          <mc:Fallback xmlns="">
            <p:pic>
              <p:nvPicPr>
                <p:cNvPr id="1116" name="Freihand 1115">
                  <a:extLst>
                    <a:ext uri="{FF2B5EF4-FFF2-40B4-BE49-F238E27FC236}">
                      <a16:creationId xmlns:a16="http://schemas.microsoft.com/office/drawing/2014/main" id="{86EED36F-7DB4-4ABA-93DA-5D8769FC662A}"/>
                    </a:ext>
                  </a:extLst>
                </p:cNvPr>
                <p:cNvPicPr/>
                <p:nvPr/>
              </p:nvPicPr>
              <p:blipFill>
                <a:blip r:embed="rId1888"/>
                <a:stretch>
                  <a:fillRect/>
                </a:stretch>
              </p:blipFill>
              <p:spPr>
                <a:xfrm>
                  <a:off x="10743770" y="3778891"/>
                  <a:ext cx="130680" cy="93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89">
              <p14:nvContentPartPr>
                <p14:cNvPr id="1118" name="Freihand 1117">
                  <a:extLst>
                    <a:ext uri="{FF2B5EF4-FFF2-40B4-BE49-F238E27FC236}">
                      <a16:creationId xmlns:a16="http://schemas.microsoft.com/office/drawing/2014/main" id="{4B6CBB94-EEA7-4149-989C-E43B33AEC1A2}"/>
                    </a:ext>
                  </a:extLst>
                </p14:cNvPr>
                <p14:cNvContentPartPr/>
                <p14:nvPr/>
              </p14:nvContentPartPr>
              <p14:xfrm>
                <a:off x="10897130" y="3730291"/>
                <a:ext cx="209880" cy="115920"/>
              </p14:xfrm>
            </p:contentPart>
          </mc:Choice>
          <mc:Fallback xmlns="">
            <p:pic>
              <p:nvPicPr>
                <p:cNvPr id="1118" name="Freihand 1117">
                  <a:extLst>
                    <a:ext uri="{FF2B5EF4-FFF2-40B4-BE49-F238E27FC236}">
                      <a16:creationId xmlns:a16="http://schemas.microsoft.com/office/drawing/2014/main" id="{4B6CBB94-EEA7-4149-989C-E43B33AEC1A2}"/>
                    </a:ext>
                  </a:extLst>
                </p:cNvPr>
                <p:cNvPicPr/>
                <p:nvPr/>
              </p:nvPicPr>
              <p:blipFill>
                <a:blip r:embed="rId1890"/>
                <a:stretch>
                  <a:fillRect/>
                </a:stretch>
              </p:blipFill>
              <p:spPr>
                <a:xfrm>
                  <a:off x="10892810" y="3725971"/>
                  <a:ext cx="218520" cy="124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1">
              <p14:nvContentPartPr>
                <p14:cNvPr id="1119" name="Freihand 1118">
                  <a:extLst>
                    <a:ext uri="{FF2B5EF4-FFF2-40B4-BE49-F238E27FC236}">
                      <a16:creationId xmlns:a16="http://schemas.microsoft.com/office/drawing/2014/main" id="{FA787522-E829-49B2-B7C8-087EEF630DAF}"/>
                    </a:ext>
                  </a:extLst>
                </p14:cNvPr>
                <p14:cNvContentPartPr/>
                <p14:nvPr/>
              </p14:nvContentPartPr>
              <p14:xfrm>
                <a:off x="11138330" y="3761251"/>
                <a:ext cx="47160" cy="64440"/>
              </p14:xfrm>
            </p:contentPart>
          </mc:Choice>
          <mc:Fallback xmlns="">
            <p:pic>
              <p:nvPicPr>
                <p:cNvPr id="1119" name="Freihand 1118">
                  <a:extLst>
                    <a:ext uri="{FF2B5EF4-FFF2-40B4-BE49-F238E27FC236}">
                      <a16:creationId xmlns:a16="http://schemas.microsoft.com/office/drawing/2014/main" id="{FA787522-E829-49B2-B7C8-087EEF630DAF}"/>
                    </a:ext>
                  </a:extLst>
                </p:cNvPr>
                <p:cNvPicPr/>
                <p:nvPr/>
              </p:nvPicPr>
              <p:blipFill>
                <a:blip r:embed="rId1892"/>
                <a:stretch>
                  <a:fillRect/>
                </a:stretch>
              </p:blipFill>
              <p:spPr>
                <a:xfrm>
                  <a:off x="11134010" y="3756931"/>
                  <a:ext cx="55800" cy="73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3">
              <p14:nvContentPartPr>
                <p14:cNvPr id="1120" name="Freihand 1119">
                  <a:extLst>
                    <a:ext uri="{FF2B5EF4-FFF2-40B4-BE49-F238E27FC236}">
                      <a16:creationId xmlns:a16="http://schemas.microsoft.com/office/drawing/2014/main" id="{000C5DD6-0005-4723-9EFE-99740281B91B}"/>
                    </a:ext>
                  </a:extLst>
                </p14:cNvPr>
                <p14:cNvContentPartPr/>
                <p14:nvPr/>
              </p14:nvContentPartPr>
              <p14:xfrm>
                <a:off x="11231570" y="3705091"/>
                <a:ext cx="24120" cy="119520"/>
              </p14:xfrm>
            </p:contentPart>
          </mc:Choice>
          <mc:Fallback xmlns="">
            <p:pic>
              <p:nvPicPr>
                <p:cNvPr id="1120" name="Freihand 1119">
                  <a:extLst>
                    <a:ext uri="{FF2B5EF4-FFF2-40B4-BE49-F238E27FC236}">
                      <a16:creationId xmlns:a16="http://schemas.microsoft.com/office/drawing/2014/main" id="{000C5DD6-0005-4723-9EFE-99740281B91B}"/>
                    </a:ext>
                  </a:extLst>
                </p:cNvPr>
                <p:cNvPicPr/>
                <p:nvPr/>
              </p:nvPicPr>
              <p:blipFill>
                <a:blip r:embed="rId1894"/>
                <a:stretch>
                  <a:fillRect/>
                </a:stretch>
              </p:blipFill>
              <p:spPr>
                <a:xfrm>
                  <a:off x="11227250" y="3700771"/>
                  <a:ext cx="3276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5">
              <p14:nvContentPartPr>
                <p14:cNvPr id="1121" name="Freihand 1120">
                  <a:extLst>
                    <a:ext uri="{FF2B5EF4-FFF2-40B4-BE49-F238E27FC236}">
                      <a16:creationId xmlns:a16="http://schemas.microsoft.com/office/drawing/2014/main" id="{006DE3FC-2EA8-4CD1-9534-41344D8C7D82}"/>
                    </a:ext>
                  </a:extLst>
                </p14:cNvPr>
                <p14:cNvContentPartPr/>
                <p14:nvPr/>
              </p14:nvContentPartPr>
              <p14:xfrm>
                <a:off x="11212130" y="3763771"/>
                <a:ext cx="136080" cy="67680"/>
              </p14:xfrm>
            </p:contentPart>
          </mc:Choice>
          <mc:Fallback xmlns="">
            <p:pic>
              <p:nvPicPr>
                <p:cNvPr id="1121" name="Freihand 1120">
                  <a:extLst>
                    <a:ext uri="{FF2B5EF4-FFF2-40B4-BE49-F238E27FC236}">
                      <a16:creationId xmlns:a16="http://schemas.microsoft.com/office/drawing/2014/main" id="{006DE3FC-2EA8-4CD1-9534-41344D8C7D82}"/>
                    </a:ext>
                  </a:extLst>
                </p:cNvPr>
                <p:cNvPicPr/>
                <p:nvPr/>
              </p:nvPicPr>
              <p:blipFill>
                <a:blip r:embed="rId1896"/>
                <a:stretch>
                  <a:fillRect/>
                </a:stretch>
              </p:blipFill>
              <p:spPr>
                <a:xfrm>
                  <a:off x="11207810" y="3759451"/>
                  <a:ext cx="144720" cy="76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7">
              <p14:nvContentPartPr>
                <p14:cNvPr id="1122" name="Freihand 1121">
                  <a:extLst>
                    <a:ext uri="{FF2B5EF4-FFF2-40B4-BE49-F238E27FC236}">
                      <a16:creationId xmlns:a16="http://schemas.microsoft.com/office/drawing/2014/main" id="{C51BBA2A-200F-46DA-8A15-B309BD7D7C95}"/>
                    </a:ext>
                  </a:extLst>
                </p14:cNvPr>
                <p14:cNvContentPartPr/>
                <p14:nvPr/>
              </p14:nvContentPartPr>
              <p14:xfrm>
                <a:off x="11379890" y="3703651"/>
                <a:ext cx="180720" cy="99000"/>
              </p14:xfrm>
            </p:contentPart>
          </mc:Choice>
          <mc:Fallback xmlns="">
            <p:pic>
              <p:nvPicPr>
                <p:cNvPr id="1122" name="Freihand 1121">
                  <a:extLst>
                    <a:ext uri="{FF2B5EF4-FFF2-40B4-BE49-F238E27FC236}">
                      <a16:creationId xmlns:a16="http://schemas.microsoft.com/office/drawing/2014/main" id="{C51BBA2A-200F-46DA-8A15-B309BD7D7C95}"/>
                    </a:ext>
                  </a:extLst>
                </p:cNvPr>
                <p:cNvPicPr/>
                <p:nvPr/>
              </p:nvPicPr>
              <p:blipFill>
                <a:blip r:embed="rId1898"/>
                <a:stretch>
                  <a:fillRect/>
                </a:stretch>
              </p:blipFill>
              <p:spPr>
                <a:xfrm>
                  <a:off x="11375570" y="3699331"/>
                  <a:ext cx="18936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99">
              <p14:nvContentPartPr>
                <p14:cNvPr id="1123" name="Freihand 1122">
                  <a:extLst>
                    <a:ext uri="{FF2B5EF4-FFF2-40B4-BE49-F238E27FC236}">
                      <a16:creationId xmlns:a16="http://schemas.microsoft.com/office/drawing/2014/main" id="{B0BEA208-B5D9-408A-B800-E34C37CE7F85}"/>
                    </a:ext>
                  </a:extLst>
                </p14:cNvPr>
                <p14:cNvContentPartPr/>
                <p14:nvPr/>
              </p14:nvContentPartPr>
              <p14:xfrm>
                <a:off x="11585450" y="3696091"/>
                <a:ext cx="1080" cy="18720"/>
              </p14:xfrm>
            </p:contentPart>
          </mc:Choice>
          <mc:Fallback xmlns="">
            <p:pic>
              <p:nvPicPr>
                <p:cNvPr id="1123" name="Freihand 1122">
                  <a:extLst>
                    <a:ext uri="{FF2B5EF4-FFF2-40B4-BE49-F238E27FC236}">
                      <a16:creationId xmlns:a16="http://schemas.microsoft.com/office/drawing/2014/main" id="{B0BEA208-B5D9-408A-B800-E34C37CE7F85}"/>
                    </a:ext>
                  </a:extLst>
                </p:cNvPr>
                <p:cNvPicPr/>
                <p:nvPr/>
              </p:nvPicPr>
              <p:blipFill>
                <a:blip r:embed="rId1900"/>
                <a:stretch>
                  <a:fillRect/>
                </a:stretch>
              </p:blipFill>
              <p:spPr>
                <a:xfrm>
                  <a:off x="11581130" y="3691771"/>
                  <a:ext cx="9720" cy="27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1">
              <p14:nvContentPartPr>
                <p14:cNvPr id="1124" name="Freihand 1123">
                  <a:extLst>
                    <a:ext uri="{FF2B5EF4-FFF2-40B4-BE49-F238E27FC236}">
                      <a16:creationId xmlns:a16="http://schemas.microsoft.com/office/drawing/2014/main" id="{36A09DF7-C0D3-4B6D-9F7F-57C0FAB22289}"/>
                    </a:ext>
                  </a:extLst>
                </p14:cNvPr>
                <p14:cNvContentPartPr/>
                <p14:nvPr/>
              </p14:nvContentPartPr>
              <p14:xfrm>
                <a:off x="11582570" y="3734971"/>
                <a:ext cx="55080" cy="59400"/>
              </p14:xfrm>
            </p:contentPart>
          </mc:Choice>
          <mc:Fallback xmlns="">
            <p:pic>
              <p:nvPicPr>
                <p:cNvPr id="1124" name="Freihand 1123">
                  <a:extLst>
                    <a:ext uri="{FF2B5EF4-FFF2-40B4-BE49-F238E27FC236}">
                      <a16:creationId xmlns:a16="http://schemas.microsoft.com/office/drawing/2014/main" id="{36A09DF7-C0D3-4B6D-9F7F-57C0FAB22289}"/>
                    </a:ext>
                  </a:extLst>
                </p:cNvPr>
                <p:cNvPicPr/>
                <p:nvPr/>
              </p:nvPicPr>
              <p:blipFill>
                <a:blip r:embed="rId1902"/>
                <a:stretch>
                  <a:fillRect/>
                </a:stretch>
              </p:blipFill>
              <p:spPr>
                <a:xfrm>
                  <a:off x="11578250" y="3730651"/>
                  <a:ext cx="63720" cy="6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3">
              <p14:nvContentPartPr>
                <p14:cNvPr id="1125" name="Freihand 1124">
                  <a:extLst>
                    <a:ext uri="{FF2B5EF4-FFF2-40B4-BE49-F238E27FC236}">
                      <a16:creationId xmlns:a16="http://schemas.microsoft.com/office/drawing/2014/main" id="{EDCED4A7-668C-4E91-AA6B-F3D9A65974EF}"/>
                    </a:ext>
                  </a:extLst>
                </p14:cNvPr>
                <p14:cNvContentPartPr/>
                <p14:nvPr/>
              </p14:nvContentPartPr>
              <p14:xfrm>
                <a:off x="11632970" y="3733171"/>
                <a:ext cx="95400" cy="72360"/>
              </p14:xfrm>
            </p:contentPart>
          </mc:Choice>
          <mc:Fallback xmlns="">
            <p:pic>
              <p:nvPicPr>
                <p:cNvPr id="1125" name="Freihand 1124">
                  <a:extLst>
                    <a:ext uri="{FF2B5EF4-FFF2-40B4-BE49-F238E27FC236}">
                      <a16:creationId xmlns:a16="http://schemas.microsoft.com/office/drawing/2014/main" id="{EDCED4A7-668C-4E91-AA6B-F3D9A65974EF}"/>
                    </a:ext>
                  </a:extLst>
                </p:cNvPr>
                <p:cNvPicPr/>
                <p:nvPr/>
              </p:nvPicPr>
              <p:blipFill>
                <a:blip r:embed="rId1904"/>
                <a:stretch>
                  <a:fillRect/>
                </a:stretch>
              </p:blipFill>
              <p:spPr>
                <a:xfrm>
                  <a:off x="11628650" y="3728851"/>
                  <a:ext cx="104040" cy="8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5">
              <p14:nvContentPartPr>
                <p14:cNvPr id="1126" name="Freihand 1125">
                  <a:extLst>
                    <a:ext uri="{FF2B5EF4-FFF2-40B4-BE49-F238E27FC236}">
                      <a16:creationId xmlns:a16="http://schemas.microsoft.com/office/drawing/2014/main" id="{431FD781-43AA-4BBF-8B8B-0B2C60366BFE}"/>
                    </a:ext>
                  </a:extLst>
                </p14:cNvPr>
                <p14:cNvContentPartPr/>
                <p14:nvPr/>
              </p14:nvContentPartPr>
              <p14:xfrm>
                <a:off x="11752850" y="3651091"/>
                <a:ext cx="223560" cy="212400"/>
              </p14:xfrm>
            </p:contentPart>
          </mc:Choice>
          <mc:Fallback xmlns="">
            <p:pic>
              <p:nvPicPr>
                <p:cNvPr id="1126" name="Freihand 1125">
                  <a:extLst>
                    <a:ext uri="{FF2B5EF4-FFF2-40B4-BE49-F238E27FC236}">
                      <a16:creationId xmlns:a16="http://schemas.microsoft.com/office/drawing/2014/main" id="{431FD781-43AA-4BBF-8B8B-0B2C60366BFE}"/>
                    </a:ext>
                  </a:extLst>
                </p:cNvPr>
                <p:cNvPicPr/>
                <p:nvPr/>
              </p:nvPicPr>
              <p:blipFill>
                <a:blip r:embed="rId1906"/>
                <a:stretch>
                  <a:fillRect/>
                </a:stretch>
              </p:blipFill>
              <p:spPr>
                <a:xfrm>
                  <a:off x="11748530" y="3646771"/>
                  <a:ext cx="232200" cy="221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7">
              <p14:nvContentPartPr>
                <p14:cNvPr id="1127" name="Freihand 1126">
                  <a:extLst>
                    <a:ext uri="{FF2B5EF4-FFF2-40B4-BE49-F238E27FC236}">
                      <a16:creationId xmlns:a16="http://schemas.microsoft.com/office/drawing/2014/main" id="{2B9B9BEE-1B1B-46D8-AF67-F0B58E389C3D}"/>
                    </a:ext>
                  </a:extLst>
                </p14:cNvPr>
                <p14:cNvContentPartPr/>
                <p14:nvPr/>
              </p14:nvContentPartPr>
              <p14:xfrm>
                <a:off x="11552690" y="3876451"/>
                <a:ext cx="79560" cy="81000"/>
              </p14:xfrm>
            </p:contentPart>
          </mc:Choice>
          <mc:Fallback xmlns="">
            <p:pic>
              <p:nvPicPr>
                <p:cNvPr id="1127" name="Freihand 1126">
                  <a:extLst>
                    <a:ext uri="{FF2B5EF4-FFF2-40B4-BE49-F238E27FC236}">
                      <a16:creationId xmlns:a16="http://schemas.microsoft.com/office/drawing/2014/main" id="{2B9B9BEE-1B1B-46D8-AF67-F0B58E389C3D}"/>
                    </a:ext>
                  </a:extLst>
                </p:cNvPr>
                <p:cNvPicPr/>
                <p:nvPr/>
              </p:nvPicPr>
              <p:blipFill>
                <a:blip r:embed="rId1908"/>
                <a:stretch>
                  <a:fillRect/>
                </a:stretch>
              </p:blipFill>
              <p:spPr>
                <a:xfrm>
                  <a:off x="11548370" y="3872131"/>
                  <a:ext cx="88200" cy="8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09">
              <p14:nvContentPartPr>
                <p14:cNvPr id="1128" name="Freihand 1127">
                  <a:extLst>
                    <a:ext uri="{FF2B5EF4-FFF2-40B4-BE49-F238E27FC236}">
                      <a16:creationId xmlns:a16="http://schemas.microsoft.com/office/drawing/2014/main" id="{465018BA-6BF9-4DD2-917E-A7358E8053EF}"/>
                    </a:ext>
                  </a:extLst>
                </p14:cNvPr>
                <p14:cNvContentPartPr/>
                <p14:nvPr/>
              </p14:nvContentPartPr>
              <p14:xfrm>
                <a:off x="11622890" y="3867451"/>
                <a:ext cx="80280" cy="74160"/>
              </p14:xfrm>
            </p:contentPart>
          </mc:Choice>
          <mc:Fallback xmlns="">
            <p:pic>
              <p:nvPicPr>
                <p:cNvPr id="1128" name="Freihand 1127">
                  <a:extLst>
                    <a:ext uri="{FF2B5EF4-FFF2-40B4-BE49-F238E27FC236}">
                      <a16:creationId xmlns:a16="http://schemas.microsoft.com/office/drawing/2014/main" id="{465018BA-6BF9-4DD2-917E-A7358E8053EF}"/>
                    </a:ext>
                  </a:extLst>
                </p:cNvPr>
                <p:cNvPicPr/>
                <p:nvPr/>
              </p:nvPicPr>
              <p:blipFill>
                <a:blip r:embed="rId1910"/>
                <a:stretch>
                  <a:fillRect/>
                </a:stretch>
              </p:blipFill>
              <p:spPr>
                <a:xfrm>
                  <a:off x="11618570" y="3863131"/>
                  <a:ext cx="88920" cy="82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1">
              <p14:nvContentPartPr>
                <p14:cNvPr id="1129" name="Freihand 1128">
                  <a:extLst>
                    <a:ext uri="{FF2B5EF4-FFF2-40B4-BE49-F238E27FC236}">
                      <a16:creationId xmlns:a16="http://schemas.microsoft.com/office/drawing/2014/main" id="{2278B485-BAEB-4CA8-A050-0D9A20886EB5}"/>
                    </a:ext>
                  </a:extLst>
                </p14:cNvPr>
                <p14:cNvContentPartPr/>
                <p14:nvPr/>
              </p14:nvContentPartPr>
              <p14:xfrm>
                <a:off x="11622890" y="3886891"/>
                <a:ext cx="82080" cy="54000"/>
              </p14:xfrm>
            </p:contentPart>
          </mc:Choice>
          <mc:Fallback xmlns="">
            <p:pic>
              <p:nvPicPr>
                <p:cNvPr id="1129" name="Freihand 1128">
                  <a:extLst>
                    <a:ext uri="{FF2B5EF4-FFF2-40B4-BE49-F238E27FC236}">
                      <a16:creationId xmlns:a16="http://schemas.microsoft.com/office/drawing/2014/main" id="{2278B485-BAEB-4CA8-A050-0D9A20886EB5}"/>
                    </a:ext>
                  </a:extLst>
                </p:cNvPr>
                <p:cNvPicPr/>
                <p:nvPr/>
              </p:nvPicPr>
              <p:blipFill>
                <a:blip r:embed="rId1912"/>
                <a:stretch>
                  <a:fillRect/>
                </a:stretch>
              </p:blipFill>
              <p:spPr>
                <a:xfrm>
                  <a:off x="11618570" y="3882571"/>
                  <a:ext cx="90720" cy="62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3">
              <p14:nvContentPartPr>
                <p14:cNvPr id="1130" name="Freihand 1129">
                  <a:extLst>
                    <a:ext uri="{FF2B5EF4-FFF2-40B4-BE49-F238E27FC236}">
                      <a16:creationId xmlns:a16="http://schemas.microsoft.com/office/drawing/2014/main" id="{983F71A1-9FB7-4604-90F4-2CA6DC33CFD2}"/>
                    </a:ext>
                  </a:extLst>
                </p14:cNvPr>
                <p14:cNvContentPartPr/>
                <p14:nvPr/>
              </p14:nvContentPartPr>
              <p14:xfrm>
                <a:off x="11712170" y="3869971"/>
                <a:ext cx="81000" cy="62640"/>
              </p14:xfrm>
            </p:contentPart>
          </mc:Choice>
          <mc:Fallback xmlns="">
            <p:pic>
              <p:nvPicPr>
                <p:cNvPr id="1130" name="Freihand 1129">
                  <a:extLst>
                    <a:ext uri="{FF2B5EF4-FFF2-40B4-BE49-F238E27FC236}">
                      <a16:creationId xmlns:a16="http://schemas.microsoft.com/office/drawing/2014/main" id="{983F71A1-9FB7-4604-90F4-2CA6DC33CFD2}"/>
                    </a:ext>
                  </a:extLst>
                </p:cNvPr>
                <p:cNvPicPr/>
                <p:nvPr/>
              </p:nvPicPr>
              <p:blipFill>
                <a:blip r:embed="rId1914"/>
                <a:stretch>
                  <a:fillRect/>
                </a:stretch>
              </p:blipFill>
              <p:spPr>
                <a:xfrm>
                  <a:off x="11707850" y="3865651"/>
                  <a:ext cx="89640" cy="71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5">
              <p14:nvContentPartPr>
                <p14:cNvPr id="1131" name="Freihand 1130">
                  <a:extLst>
                    <a:ext uri="{FF2B5EF4-FFF2-40B4-BE49-F238E27FC236}">
                      <a16:creationId xmlns:a16="http://schemas.microsoft.com/office/drawing/2014/main" id="{E29F411B-B64F-493B-A876-0E47AD29A877}"/>
                    </a:ext>
                  </a:extLst>
                </p14:cNvPr>
                <p14:cNvContentPartPr/>
                <p14:nvPr/>
              </p14:nvContentPartPr>
              <p14:xfrm>
                <a:off x="11784170" y="3887611"/>
                <a:ext cx="86760" cy="48240"/>
              </p14:xfrm>
            </p:contentPart>
          </mc:Choice>
          <mc:Fallback xmlns="">
            <p:pic>
              <p:nvPicPr>
                <p:cNvPr id="1131" name="Freihand 1130">
                  <a:extLst>
                    <a:ext uri="{FF2B5EF4-FFF2-40B4-BE49-F238E27FC236}">
                      <a16:creationId xmlns:a16="http://schemas.microsoft.com/office/drawing/2014/main" id="{E29F411B-B64F-493B-A876-0E47AD29A877}"/>
                    </a:ext>
                  </a:extLst>
                </p:cNvPr>
                <p:cNvPicPr/>
                <p:nvPr/>
              </p:nvPicPr>
              <p:blipFill>
                <a:blip r:embed="rId1916"/>
                <a:stretch>
                  <a:fillRect/>
                </a:stretch>
              </p:blipFill>
              <p:spPr>
                <a:xfrm>
                  <a:off x="11779850" y="3883291"/>
                  <a:ext cx="95400" cy="56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7">
              <p14:nvContentPartPr>
                <p14:cNvPr id="1132" name="Freihand 1131">
                  <a:extLst>
                    <a:ext uri="{FF2B5EF4-FFF2-40B4-BE49-F238E27FC236}">
                      <a16:creationId xmlns:a16="http://schemas.microsoft.com/office/drawing/2014/main" id="{88C2477F-C575-4E12-BB26-34DA01CE826A}"/>
                    </a:ext>
                  </a:extLst>
                </p14:cNvPr>
                <p14:cNvContentPartPr/>
                <p14:nvPr/>
              </p14:nvContentPartPr>
              <p14:xfrm>
                <a:off x="11872730" y="3813811"/>
                <a:ext cx="96840" cy="131040"/>
              </p14:xfrm>
            </p:contentPart>
          </mc:Choice>
          <mc:Fallback xmlns="">
            <p:pic>
              <p:nvPicPr>
                <p:cNvPr id="1132" name="Freihand 1131">
                  <a:extLst>
                    <a:ext uri="{FF2B5EF4-FFF2-40B4-BE49-F238E27FC236}">
                      <a16:creationId xmlns:a16="http://schemas.microsoft.com/office/drawing/2014/main" id="{88C2477F-C575-4E12-BB26-34DA01CE826A}"/>
                    </a:ext>
                  </a:extLst>
                </p:cNvPr>
                <p:cNvPicPr/>
                <p:nvPr/>
              </p:nvPicPr>
              <p:blipFill>
                <a:blip r:embed="rId1918"/>
                <a:stretch>
                  <a:fillRect/>
                </a:stretch>
              </p:blipFill>
              <p:spPr>
                <a:xfrm>
                  <a:off x="11868410" y="3809491"/>
                  <a:ext cx="105480" cy="1396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19">
              <p14:nvContentPartPr>
                <p14:cNvPr id="1133" name="Freihand 1132">
                  <a:extLst>
                    <a:ext uri="{FF2B5EF4-FFF2-40B4-BE49-F238E27FC236}">
                      <a16:creationId xmlns:a16="http://schemas.microsoft.com/office/drawing/2014/main" id="{ED3517AC-BA27-4C5E-9B5B-C005A925D361}"/>
                    </a:ext>
                  </a:extLst>
                </p14:cNvPr>
                <p14:cNvContentPartPr/>
                <p14:nvPr/>
              </p14:nvContentPartPr>
              <p14:xfrm>
                <a:off x="11534690" y="3996691"/>
                <a:ext cx="448920" cy="23040"/>
              </p14:xfrm>
            </p:contentPart>
          </mc:Choice>
          <mc:Fallback xmlns="">
            <p:pic>
              <p:nvPicPr>
                <p:cNvPr id="1133" name="Freihand 1132">
                  <a:extLst>
                    <a:ext uri="{FF2B5EF4-FFF2-40B4-BE49-F238E27FC236}">
                      <a16:creationId xmlns:a16="http://schemas.microsoft.com/office/drawing/2014/main" id="{ED3517AC-BA27-4C5E-9B5B-C005A925D361}"/>
                    </a:ext>
                  </a:extLst>
                </p:cNvPr>
                <p:cNvPicPr/>
                <p:nvPr/>
              </p:nvPicPr>
              <p:blipFill>
                <a:blip r:embed="rId1920"/>
                <a:stretch>
                  <a:fillRect/>
                </a:stretch>
              </p:blipFill>
              <p:spPr>
                <a:xfrm>
                  <a:off x="11530370" y="3992371"/>
                  <a:ext cx="457560" cy="3168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921">
            <p14:nvContentPartPr>
              <p14:cNvPr id="1135" name="Freihand 1134">
                <a:extLst>
                  <a:ext uri="{FF2B5EF4-FFF2-40B4-BE49-F238E27FC236}">
                    <a16:creationId xmlns:a16="http://schemas.microsoft.com/office/drawing/2014/main" id="{1BC5E435-47EA-4823-9D34-1B7ABD3DDE51}"/>
                  </a:ext>
                </a:extLst>
              </p14:cNvPr>
              <p14:cNvContentPartPr/>
              <p14:nvPr/>
            </p14:nvContentPartPr>
            <p14:xfrm>
              <a:off x="6417290" y="2752531"/>
              <a:ext cx="678960" cy="23040"/>
            </p14:xfrm>
          </p:contentPart>
        </mc:Choice>
        <mc:Fallback xmlns="">
          <p:pic>
            <p:nvPicPr>
              <p:cNvPr id="1135" name="Freihand 1134">
                <a:extLst>
                  <a:ext uri="{FF2B5EF4-FFF2-40B4-BE49-F238E27FC236}">
                    <a16:creationId xmlns:a16="http://schemas.microsoft.com/office/drawing/2014/main" id="{1BC5E435-47EA-4823-9D34-1B7ABD3DDE51}"/>
                  </a:ext>
                </a:extLst>
              </p:cNvPr>
              <p:cNvPicPr/>
              <p:nvPr/>
            </p:nvPicPr>
            <p:blipFill>
              <a:blip r:embed="rId1922"/>
              <a:stretch>
                <a:fillRect/>
              </a:stretch>
            </p:blipFill>
            <p:spPr>
              <a:xfrm>
                <a:off x="6412970" y="2748211"/>
                <a:ext cx="68760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3">
            <p14:nvContentPartPr>
              <p14:cNvPr id="1136" name="Freihand 1135">
                <a:extLst>
                  <a:ext uri="{FF2B5EF4-FFF2-40B4-BE49-F238E27FC236}">
                    <a16:creationId xmlns:a16="http://schemas.microsoft.com/office/drawing/2014/main" id="{8C9BA9D2-9A20-4447-9519-F81DB3175B19}"/>
                  </a:ext>
                </a:extLst>
              </p14:cNvPr>
              <p14:cNvContentPartPr/>
              <p14:nvPr/>
            </p14:nvContentPartPr>
            <p14:xfrm>
              <a:off x="9123410" y="2712571"/>
              <a:ext cx="662040" cy="41040"/>
            </p14:xfrm>
          </p:contentPart>
        </mc:Choice>
        <mc:Fallback xmlns="">
          <p:pic>
            <p:nvPicPr>
              <p:cNvPr id="1136" name="Freihand 1135">
                <a:extLst>
                  <a:ext uri="{FF2B5EF4-FFF2-40B4-BE49-F238E27FC236}">
                    <a16:creationId xmlns:a16="http://schemas.microsoft.com/office/drawing/2014/main" id="{8C9BA9D2-9A20-4447-9519-F81DB3175B19}"/>
                  </a:ext>
                </a:extLst>
              </p:cNvPr>
              <p:cNvPicPr/>
              <p:nvPr/>
            </p:nvPicPr>
            <p:blipFill>
              <a:blip r:embed="rId1924"/>
              <a:stretch>
                <a:fillRect/>
              </a:stretch>
            </p:blipFill>
            <p:spPr>
              <a:xfrm>
                <a:off x="9119090" y="2708251"/>
                <a:ext cx="670680" cy="49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5">
            <p14:nvContentPartPr>
              <p14:cNvPr id="1137" name="Freihand 1136">
                <a:extLst>
                  <a:ext uri="{FF2B5EF4-FFF2-40B4-BE49-F238E27FC236}">
                    <a16:creationId xmlns:a16="http://schemas.microsoft.com/office/drawing/2014/main" id="{88CD856B-E8A1-4BE6-9E5E-01939B4DA1C8}"/>
                  </a:ext>
                </a:extLst>
              </p14:cNvPr>
              <p14:cNvContentPartPr/>
              <p14:nvPr/>
            </p14:nvContentPartPr>
            <p14:xfrm>
              <a:off x="6431690" y="2744251"/>
              <a:ext cx="552960" cy="42120"/>
            </p14:xfrm>
          </p:contentPart>
        </mc:Choice>
        <mc:Fallback xmlns="">
          <p:pic>
            <p:nvPicPr>
              <p:cNvPr id="1137" name="Freihand 1136">
                <a:extLst>
                  <a:ext uri="{FF2B5EF4-FFF2-40B4-BE49-F238E27FC236}">
                    <a16:creationId xmlns:a16="http://schemas.microsoft.com/office/drawing/2014/main" id="{88CD856B-E8A1-4BE6-9E5E-01939B4DA1C8}"/>
                  </a:ext>
                </a:extLst>
              </p:cNvPr>
              <p:cNvPicPr/>
              <p:nvPr/>
            </p:nvPicPr>
            <p:blipFill>
              <a:blip r:embed="rId1926"/>
              <a:stretch>
                <a:fillRect/>
              </a:stretch>
            </p:blipFill>
            <p:spPr>
              <a:xfrm>
                <a:off x="6427370" y="2739931"/>
                <a:ext cx="561600" cy="5076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7">
            <p14:nvContentPartPr>
              <p14:cNvPr id="1138" name="Freihand 1137">
                <a:extLst>
                  <a:ext uri="{FF2B5EF4-FFF2-40B4-BE49-F238E27FC236}">
                    <a16:creationId xmlns:a16="http://schemas.microsoft.com/office/drawing/2014/main" id="{5D69B84F-951A-4E02-A2C6-F20830C8476C}"/>
                  </a:ext>
                </a:extLst>
              </p14:cNvPr>
              <p14:cNvContentPartPr/>
              <p14:nvPr/>
            </p14:nvContentPartPr>
            <p14:xfrm>
              <a:off x="9081650" y="2720851"/>
              <a:ext cx="660240" cy="75960"/>
            </p14:xfrm>
          </p:contentPart>
        </mc:Choice>
        <mc:Fallback xmlns="">
          <p:pic>
            <p:nvPicPr>
              <p:cNvPr id="1138" name="Freihand 1137">
                <a:extLst>
                  <a:ext uri="{FF2B5EF4-FFF2-40B4-BE49-F238E27FC236}">
                    <a16:creationId xmlns:a16="http://schemas.microsoft.com/office/drawing/2014/main" id="{5D69B84F-951A-4E02-A2C6-F20830C8476C}"/>
                  </a:ext>
                </a:extLst>
              </p:cNvPr>
              <p:cNvPicPr/>
              <p:nvPr/>
            </p:nvPicPr>
            <p:blipFill>
              <a:blip r:embed="rId1928"/>
              <a:stretch>
                <a:fillRect/>
              </a:stretch>
            </p:blipFill>
            <p:spPr>
              <a:xfrm>
                <a:off x="9077330" y="2716531"/>
                <a:ext cx="668880" cy="846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929">
            <p14:nvContentPartPr>
              <p14:cNvPr id="1139" name="Freihand 1138">
                <a:extLst>
                  <a:ext uri="{FF2B5EF4-FFF2-40B4-BE49-F238E27FC236}">
                    <a16:creationId xmlns:a16="http://schemas.microsoft.com/office/drawing/2014/main" id="{86AB71BD-9598-4E0A-B6F7-57760050FD9C}"/>
                  </a:ext>
                </a:extLst>
              </p14:cNvPr>
              <p14:cNvContentPartPr/>
              <p14:nvPr/>
            </p14:nvContentPartPr>
            <p14:xfrm>
              <a:off x="10744850" y="2738851"/>
              <a:ext cx="768240" cy="40320"/>
            </p14:xfrm>
          </p:contentPart>
        </mc:Choice>
        <mc:Fallback xmlns="">
          <p:pic>
            <p:nvPicPr>
              <p:cNvPr id="1139" name="Freihand 1138">
                <a:extLst>
                  <a:ext uri="{FF2B5EF4-FFF2-40B4-BE49-F238E27FC236}">
                    <a16:creationId xmlns:a16="http://schemas.microsoft.com/office/drawing/2014/main" id="{86AB71BD-9598-4E0A-B6F7-57760050FD9C}"/>
                  </a:ext>
                </a:extLst>
              </p:cNvPr>
              <p:cNvPicPr/>
              <p:nvPr/>
            </p:nvPicPr>
            <p:blipFill>
              <a:blip r:embed="rId1930"/>
              <a:stretch>
                <a:fillRect/>
              </a:stretch>
            </p:blipFill>
            <p:spPr>
              <a:xfrm>
                <a:off x="10740530" y="2734531"/>
                <a:ext cx="776880" cy="48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417032795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600268" y="104181"/>
            <a:ext cx="7761950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>
              <a:lnSpc>
                <a:spcPct val="100000"/>
              </a:lnSpc>
            </a:pPr>
            <a:r>
              <a:rPr lang="de-DE" sz="3266" b="1">
                <a:solidFill>
                  <a:srgbClr val="000000"/>
                </a:solidFill>
                <a:latin typeface="Arial"/>
              </a:rPr>
              <a:t>Example</a:t>
            </a:r>
            <a:endParaRPr sz="3266" dirty="0"/>
          </a:p>
        </p:txBody>
      </p:sp>
      <p:sp>
        <p:nvSpPr>
          <p:cNvPr id="7" name="Rechteck 6">
            <a:extLst>
              <a:ext uri="{FF2B5EF4-FFF2-40B4-BE49-F238E27FC236}">
                <a16:creationId xmlns:a16="http://schemas.microsoft.com/office/drawing/2014/main" id="{B8485C00-1970-49C5-BDC9-B7991197E9D3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graphicFrame>
        <p:nvGraphicFramePr>
          <p:cNvPr id="2" name="Objekt 1">
            <a:extLst>
              <a:ext uri="{FF2B5EF4-FFF2-40B4-BE49-F238E27FC236}">
                <a16:creationId xmlns:a16="http://schemas.microsoft.com/office/drawing/2014/main" id="{ABC9120A-7EA6-D5FE-57FC-12B19F66AC13}"/>
              </a:ext>
            </a:extLst>
          </p:cNvPr>
          <p:cNvGraphicFramePr>
            <a:graphicFrameLocks noChangeAspect="1"/>
          </p:cNvGraphicFramePr>
          <p:nvPr/>
        </p:nvGraphicFramePr>
        <p:xfrm>
          <a:off x="520700" y="849313"/>
          <a:ext cx="10526713" cy="2619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6" name="Worksheet" r:id="rId4" imgW="7035849" imgH="1847719" progId="Excel.Sheet.12">
                  <p:embed/>
                </p:oleObj>
              </mc:Choice>
              <mc:Fallback>
                <p:oleObj name="Worksheet" r:id="rId4" imgW="7035849" imgH="1847719" progId="Excel.Sheet.12">
                  <p:embed/>
                  <p:pic>
                    <p:nvPicPr>
                      <p:cNvPr id="2" name="Objekt 1">
                        <a:extLst>
                          <a:ext uri="{FF2B5EF4-FFF2-40B4-BE49-F238E27FC236}">
                            <a16:creationId xmlns:a16="http://schemas.microsoft.com/office/drawing/2014/main" id="{ABC9120A-7EA6-D5FE-57FC-12B19F66AC13}"/>
                          </a:ext>
                        </a:extLst>
                      </p:cNvPr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520700" y="849313"/>
                        <a:ext cx="10526713" cy="26193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094909312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Shape 2"/>
          <p:cNvSpPr txBox="1"/>
          <p:nvPr/>
        </p:nvSpPr>
        <p:spPr>
          <a:xfrm>
            <a:off x="143774" y="104181"/>
            <a:ext cx="11622656" cy="744941"/>
          </a:xfrm>
          <a:prstGeom prst="rect">
            <a:avLst/>
          </a:prstGeom>
          <a:noFill/>
          <a:ln>
            <a:noFill/>
          </a:ln>
        </p:spPr>
        <p:txBody>
          <a:bodyPr lIns="81646" tIns="40823" rIns="81646" bIns="40823" anchor="ctr" anchorCtr="1"/>
          <a:lstStyle/>
          <a:p>
            <a:pPr algn="ctr">
              <a:lnSpc>
                <a:spcPct val="100000"/>
              </a:lnSpc>
            </a:pPr>
            <a:r>
              <a:rPr lang="de-DE" sz="2540" b="1">
                <a:solidFill>
                  <a:srgbClr val="000000"/>
                </a:solidFill>
                <a:latin typeface="Arial"/>
              </a:rPr>
              <a:t>Nominal and real economic growth (Germany)</a:t>
            </a:r>
            <a:endParaRPr sz="2540" dirty="0"/>
          </a:p>
        </p:txBody>
      </p:sp>
      <p:sp>
        <p:nvSpPr>
          <p:cNvPr id="8" name="Textfeld 7"/>
          <p:cNvSpPr txBox="1"/>
          <p:nvPr/>
        </p:nvSpPr>
        <p:spPr>
          <a:xfrm>
            <a:off x="732013" y="5978027"/>
            <a:ext cx="1550424" cy="3436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de-DE" sz="1633"/>
              <a:t>Source: </a:t>
            </a:r>
            <a:r>
              <a:rPr lang="de-DE" sz="1633" dirty="0" err="1"/>
              <a:t>Destatis</a:t>
            </a:r>
            <a:endParaRPr lang="de-DE" sz="1633" dirty="0"/>
          </a:p>
        </p:txBody>
      </p:sp>
      <p:sp>
        <p:nvSpPr>
          <p:cNvPr id="9" name="Rechteck 8">
            <a:extLst>
              <a:ext uri="{FF2B5EF4-FFF2-40B4-BE49-F238E27FC236}">
                <a16:creationId xmlns:a16="http://schemas.microsoft.com/office/drawing/2014/main" id="{6DB5B233-2936-469F-8350-0DDB4656A9DA}"/>
              </a:ext>
            </a:extLst>
          </p:cNvPr>
          <p:cNvSpPr/>
          <p:nvPr/>
        </p:nvSpPr>
        <p:spPr>
          <a:xfrm>
            <a:off x="8689605" y="4226929"/>
            <a:ext cx="3502395" cy="2630658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003">
            <a:schemeClr val="l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5" name="Grafik 4">
            <a:extLst>
              <a:ext uri="{FF2B5EF4-FFF2-40B4-BE49-F238E27FC236}">
                <a16:creationId xmlns:a16="http://schemas.microsoft.com/office/drawing/2014/main" id="{7B8EA3B8-DFA8-0412-D6FA-96DE93DA5C7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3334" y="712631"/>
            <a:ext cx="8237632" cy="5182843"/>
          </a:xfrm>
          <a:prstGeom prst="rect">
            <a:avLst/>
          </a:prstGeom>
        </p:spPr>
      </p:pic>
      <mc:AlternateContent xmlns:mc="http://schemas.openxmlformats.org/markup-compatibility/2006" xmlns:p14="http://schemas.microsoft.com/office/powerpoint/2010/main">
        <mc:Choice Requires="p14">
          <p:contentPart p14:bwMode="auto" r:id="rId4">
            <p14:nvContentPartPr>
              <p14:cNvPr id="2" name="Freihand 1">
                <a:extLst>
                  <a:ext uri="{FF2B5EF4-FFF2-40B4-BE49-F238E27FC236}">
                    <a16:creationId xmlns:a16="http://schemas.microsoft.com/office/drawing/2014/main" id="{860593D3-FB94-4A53-B78F-D86AC24002CA}"/>
                  </a:ext>
                </a:extLst>
              </p14:cNvPr>
              <p14:cNvContentPartPr/>
              <p14:nvPr/>
            </p14:nvContentPartPr>
            <p14:xfrm>
              <a:off x="1097930" y="3867811"/>
              <a:ext cx="369360" cy="95400"/>
            </p14:xfrm>
          </p:contentPart>
        </mc:Choice>
        <mc:Fallback xmlns="">
          <p:pic>
            <p:nvPicPr>
              <p:cNvPr id="2" name="Freihand 1">
                <a:extLst>
                  <a:ext uri="{FF2B5EF4-FFF2-40B4-BE49-F238E27FC236}">
                    <a16:creationId xmlns:a16="http://schemas.microsoft.com/office/drawing/2014/main" id="{860593D3-FB94-4A53-B78F-D86AC24002CA}"/>
                  </a:ext>
                </a:extLst>
              </p:cNvPr>
              <p:cNvPicPr/>
              <p:nvPr/>
            </p:nvPicPr>
            <p:blipFill>
              <a:blip r:embed="rId5"/>
              <a:stretch>
                <a:fillRect/>
              </a:stretch>
            </p:blipFill>
            <p:spPr>
              <a:xfrm>
                <a:off x="1093610" y="3863491"/>
                <a:ext cx="378000" cy="104040"/>
              </a:xfrm>
              <a:prstGeom prst="rect">
                <a:avLst/>
              </a:prstGeom>
            </p:spPr>
          </p:pic>
        </mc:Fallback>
      </mc:AlternateContent>
      <p:grpSp>
        <p:nvGrpSpPr>
          <p:cNvPr id="20" name="Gruppieren 19">
            <a:extLst>
              <a:ext uri="{FF2B5EF4-FFF2-40B4-BE49-F238E27FC236}">
                <a16:creationId xmlns:a16="http://schemas.microsoft.com/office/drawing/2014/main" id="{75911D08-B797-455B-9F91-BAA5D726DF39}"/>
              </a:ext>
            </a:extLst>
          </p:cNvPr>
          <p:cNvGrpSpPr/>
          <p:nvPr/>
        </p:nvGrpSpPr>
        <p:grpSpPr>
          <a:xfrm>
            <a:off x="2084690" y="1744531"/>
            <a:ext cx="2981160" cy="1383840"/>
            <a:chOff x="2084690" y="1744531"/>
            <a:chExt cx="2981160" cy="13838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3" name="Freihand 2">
                  <a:extLst>
                    <a:ext uri="{FF2B5EF4-FFF2-40B4-BE49-F238E27FC236}">
                      <a16:creationId xmlns:a16="http://schemas.microsoft.com/office/drawing/2014/main" id="{49209DAE-D13B-4517-A274-352BE47083AC}"/>
                    </a:ext>
                  </a:extLst>
                </p14:cNvPr>
                <p14:cNvContentPartPr/>
                <p14:nvPr/>
              </p14:nvContentPartPr>
              <p14:xfrm>
                <a:off x="2084690" y="1888171"/>
                <a:ext cx="1550880" cy="1240200"/>
              </p14:xfrm>
            </p:contentPart>
          </mc:Choice>
          <mc:Fallback xmlns="">
            <p:pic>
              <p:nvPicPr>
                <p:cNvPr id="3" name="Freihand 2">
                  <a:extLst>
                    <a:ext uri="{FF2B5EF4-FFF2-40B4-BE49-F238E27FC236}">
                      <a16:creationId xmlns:a16="http://schemas.microsoft.com/office/drawing/2014/main" id="{49209DAE-D13B-4517-A274-352BE47083AC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2080370" y="1883851"/>
                  <a:ext cx="1559520" cy="1248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4" name="Freihand 3">
                  <a:extLst>
                    <a:ext uri="{FF2B5EF4-FFF2-40B4-BE49-F238E27FC236}">
                      <a16:creationId xmlns:a16="http://schemas.microsoft.com/office/drawing/2014/main" id="{7580C037-444D-4C4D-A330-E5779FEB34C5}"/>
                    </a:ext>
                  </a:extLst>
                </p14:cNvPr>
                <p14:cNvContentPartPr/>
                <p14:nvPr/>
              </p14:nvContentPartPr>
              <p14:xfrm>
                <a:off x="4863530" y="1824451"/>
                <a:ext cx="2160" cy="54720"/>
              </p14:xfrm>
            </p:contentPart>
          </mc:Choice>
          <mc:Fallback xmlns="">
            <p:pic>
              <p:nvPicPr>
                <p:cNvPr id="4" name="Freihand 3">
                  <a:extLst>
                    <a:ext uri="{FF2B5EF4-FFF2-40B4-BE49-F238E27FC236}">
                      <a16:creationId xmlns:a16="http://schemas.microsoft.com/office/drawing/2014/main" id="{7580C037-444D-4C4D-A330-E5779FEB34C5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4859210" y="1820131"/>
                  <a:ext cx="10800" cy="63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7" name="Freihand 6">
                  <a:extLst>
                    <a:ext uri="{FF2B5EF4-FFF2-40B4-BE49-F238E27FC236}">
                      <a16:creationId xmlns:a16="http://schemas.microsoft.com/office/drawing/2014/main" id="{A1ED83B4-0A95-4F4A-A40A-015883D146EB}"/>
                    </a:ext>
                  </a:extLst>
                </p14:cNvPr>
                <p14:cNvContentPartPr/>
                <p14:nvPr/>
              </p14:nvContentPartPr>
              <p14:xfrm>
                <a:off x="4309130" y="1744531"/>
                <a:ext cx="756720" cy="621000"/>
              </p14:xfrm>
            </p:contentPart>
          </mc:Choice>
          <mc:Fallback xmlns="">
            <p:pic>
              <p:nvPicPr>
                <p:cNvPr id="7" name="Freihand 6">
                  <a:extLst>
                    <a:ext uri="{FF2B5EF4-FFF2-40B4-BE49-F238E27FC236}">
                      <a16:creationId xmlns:a16="http://schemas.microsoft.com/office/drawing/2014/main" id="{A1ED83B4-0A95-4F4A-A40A-015883D146EB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4304810" y="1740211"/>
                  <a:ext cx="765360" cy="6296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2" name="Gruppieren 51">
            <a:extLst>
              <a:ext uri="{FF2B5EF4-FFF2-40B4-BE49-F238E27FC236}">
                <a16:creationId xmlns:a16="http://schemas.microsoft.com/office/drawing/2014/main" id="{C7E37FD2-1B26-4AE7-8FFA-F69409F8912E}"/>
              </a:ext>
            </a:extLst>
          </p:cNvPr>
          <p:cNvGrpSpPr/>
          <p:nvPr/>
        </p:nvGrpSpPr>
        <p:grpSpPr>
          <a:xfrm>
            <a:off x="8665490" y="982771"/>
            <a:ext cx="2751480" cy="1130040"/>
            <a:chOff x="8665490" y="982771"/>
            <a:chExt cx="2751480" cy="1130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0" name="Freihand 9">
                  <a:extLst>
                    <a:ext uri="{FF2B5EF4-FFF2-40B4-BE49-F238E27FC236}">
                      <a16:creationId xmlns:a16="http://schemas.microsoft.com/office/drawing/2014/main" id="{057C5451-14F9-4D32-8FE4-C513C01E7B55}"/>
                    </a:ext>
                  </a:extLst>
                </p14:cNvPr>
                <p14:cNvContentPartPr/>
                <p14:nvPr/>
              </p14:nvContentPartPr>
              <p14:xfrm>
                <a:off x="8689250" y="1007251"/>
                <a:ext cx="15480" cy="209160"/>
              </p14:xfrm>
            </p:contentPart>
          </mc:Choice>
          <mc:Fallback xmlns="">
            <p:pic>
              <p:nvPicPr>
                <p:cNvPr id="10" name="Freihand 9">
                  <a:extLst>
                    <a:ext uri="{FF2B5EF4-FFF2-40B4-BE49-F238E27FC236}">
                      <a16:creationId xmlns:a16="http://schemas.microsoft.com/office/drawing/2014/main" id="{057C5451-14F9-4D32-8FE4-C513C01E7B5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8684930" y="1002931"/>
                  <a:ext cx="24120" cy="217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1" name="Freihand 10">
                  <a:extLst>
                    <a:ext uri="{FF2B5EF4-FFF2-40B4-BE49-F238E27FC236}">
                      <a16:creationId xmlns:a16="http://schemas.microsoft.com/office/drawing/2014/main" id="{826C9261-1562-4E27-A094-EA421C7F4C73}"/>
                    </a:ext>
                  </a:extLst>
                </p14:cNvPr>
                <p14:cNvContentPartPr/>
                <p14:nvPr/>
              </p14:nvContentPartPr>
              <p14:xfrm>
                <a:off x="8665490" y="982771"/>
                <a:ext cx="157680" cy="207720"/>
              </p14:xfrm>
            </p:contentPart>
          </mc:Choice>
          <mc:Fallback xmlns="">
            <p:pic>
              <p:nvPicPr>
                <p:cNvPr id="11" name="Freihand 10">
                  <a:extLst>
                    <a:ext uri="{FF2B5EF4-FFF2-40B4-BE49-F238E27FC236}">
                      <a16:creationId xmlns:a16="http://schemas.microsoft.com/office/drawing/2014/main" id="{826C9261-1562-4E27-A094-EA421C7F4C73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8661170" y="978451"/>
                  <a:ext cx="166320" cy="21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2" name="Freihand 11">
                  <a:extLst>
                    <a:ext uri="{FF2B5EF4-FFF2-40B4-BE49-F238E27FC236}">
                      <a16:creationId xmlns:a16="http://schemas.microsoft.com/office/drawing/2014/main" id="{DA441394-C231-4FD1-9E2F-95E1320B0793}"/>
                    </a:ext>
                  </a:extLst>
                </p14:cNvPr>
                <p14:cNvContentPartPr/>
                <p14:nvPr/>
              </p14:nvContentPartPr>
              <p14:xfrm>
                <a:off x="8866730" y="1106611"/>
                <a:ext cx="385200" cy="99000"/>
              </p14:xfrm>
            </p:contentPart>
          </mc:Choice>
          <mc:Fallback xmlns="">
            <p:pic>
              <p:nvPicPr>
                <p:cNvPr id="12" name="Freihand 11">
                  <a:extLst>
                    <a:ext uri="{FF2B5EF4-FFF2-40B4-BE49-F238E27FC236}">
                      <a16:creationId xmlns:a16="http://schemas.microsoft.com/office/drawing/2014/main" id="{DA441394-C231-4FD1-9E2F-95E1320B0793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8862410" y="1102291"/>
                  <a:ext cx="393840" cy="107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3" name="Freihand 12">
                  <a:extLst>
                    <a:ext uri="{FF2B5EF4-FFF2-40B4-BE49-F238E27FC236}">
                      <a16:creationId xmlns:a16="http://schemas.microsoft.com/office/drawing/2014/main" id="{BD0B8A2C-8166-4BA3-804A-E9AE5942BE97}"/>
                    </a:ext>
                  </a:extLst>
                </p14:cNvPr>
                <p14:cNvContentPartPr/>
                <p14:nvPr/>
              </p14:nvContentPartPr>
              <p14:xfrm>
                <a:off x="9279290" y="1123531"/>
                <a:ext cx="181800" cy="58320"/>
              </p14:xfrm>
            </p:contentPart>
          </mc:Choice>
          <mc:Fallback xmlns="">
            <p:pic>
              <p:nvPicPr>
                <p:cNvPr id="13" name="Freihand 12">
                  <a:extLst>
                    <a:ext uri="{FF2B5EF4-FFF2-40B4-BE49-F238E27FC236}">
                      <a16:creationId xmlns:a16="http://schemas.microsoft.com/office/drawing/2014/main" id="{BD0B8A2C-8166-4BA3-804A-E9AE5942BE97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9274970" y="1119211"/>
                  <a:ext cx="190440" cy="66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4" name="Freihand 13">
                  <a:extLst>
                    <a:ext uri="{FF2B5EF4-FFF2-40B4-BE49-F238E27FC236}">
                      <a16:creationId xmlns:a16="http://schemas.microsoft.com/office/drawing/2014/main" id="{2F300EF1-C065-4028-B4ED-62F8BB8BACDE}"/>
                    </a:ext>
                  </a:extLst>
                </p14:cNvPr>
                <p14:cNvContentPartPr/>
                <p14:nvPr/>
              </p14:nvContentPartPr>
              <p14:xfrm>
                <a:off x="9444890" y="1086451"/>
                <a:ext cx="35280" cy="22320"/>
              </p14:xfrm>
            </p:contentPart>
          </mc:Choice>
          <mc:Fallback xmlns="">
            <p:pic>
              <p:nvPicPr>
                <p:cNvPr id="14" name="Freihand 13">
                  <a:extLst>
                    <a:ext uri="{FF2B5EF4-FFF2-40B4-BE49-F238E27FC236}">
                      <a16:creationId xmlns:a16="http://schemas.microsoft.com/office/drawing/2014/main" id="{2F300EF1-C065-4028-B4ED-62F8BB8BACDE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9440570" y="1082131"/>
                  <a:ext cx="43920" cy="30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15" name="Freihand 14">
                  <a:extLst>
                    <a:ext uri="{FF2B5EF4-FFF2-40B4-BE49-F238E27FC236}">
                      <a16:creationId xmlns:a16="http://schemas.microsoft.com/office/drawing/2014/main" id="{5AEBB494-43DD-4223-BD59-92BC0BC62B17}"/>
                    </a:ext>
                  </a:extLst>
                </p14:cNvPr>
                <p14:cNvContentPartPr/>
                <p14:nvPr/>
              </p14:nvContentPartPr>
              <p14:xfrm>
                <a:off x="9496010" y="1027771"/>
                <a:ext cx="245520" cy="169920"/>
              </p14:xfrm>
            </p:contentPart>
          </mc:Choice>
          <mc:Fallback xmlns="">
            <p:pic>
              <p:nvPicPr>
                <p:cNvPr id="15" name="Freihand 14">
                  <a:extLst>
                    <a:ext uri="{FF2B5EF4-FFF2-40B4-BE49-F238E27FC236}">
                      <a16:creationId xmlns:a16="http://schemas.microsoft.com/office/drawing/2014/main" id="{5AEBB494-43DD-4223-BD59-92BC0BC62B17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9491690" y="1023451"/>
                  <a:ext cx="254160" cy="178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16" name="Freihand 15">
                  <a:extLst>
                    <a:ext uri="{FF2B5EF4-FFF2-40B4-BE49-F238E27FC236}">
                      <a16:creationId xmlns:a16="http://schemas.microsoft.com/office/drawing/2014/main" id="{A4EF8876-03DA-4D61-BBAC-DC7A40365D49}"/>
                    </a:ext>
                  </a:extLst>
                </p14:cNvPr>
                <p14:cNvContentPartPr/>
                <p14:nvPr/>
              </p14:nvContentPartPr>
              <p14:xfrm>
                <a:off x="9916130" y="1084651"/>
                <a:ext cx="255960" cy="287640"/>
              </p14:xfrm>
            </p:contentPart>
          </mc:Choice>
          <mc:Fallback xmlns="">
            <p:pic>
              <p:nvPicPr>
                <p:cNvPr id="16" name="Freihand 15">
                  <a:extLst>
                    <a:ext uri="{FF2B5EF4-FFF2-40B4-BE49-F238E27FC236}">
                      <a16:creationId xmlns:a16="http://schemas.microsoft.com/office/drawing/2014/main" id="{A4EF8876-03DA-4D61-BBAC-DC7A40365D49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9911810" y="1080331"/>
                  <a:ext cx="264600" cy="296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17" name="Freihand 16">
                  <a:extLst>
                    <a:ext uri="{FF2B5EF4-FFF2-40B4-BE49-F238E27FC236}">
                      <a16:creationId xmlns:a16="http://schemas.microsoft.com/office/drawing/2014/main" id="{B065C9D2-E08B-4DA7-A83B-809A4984596E}"/>
                    </a:ext>
                  </a:extLst>
                </p14:cNvPr>
                <p14:cNvContentPartPr/>
                <p14:nvPr/>
              </p14:nvContentPartPr>
              <p14:xfrm>
                <a:off x="10231850" y="1124611"/>
                <a:ext cx="176040" cy="94680"/>
              </p14:xfrm>
            </p:contentPart>
          </mc:Choice>
          <mc:Fallback xmlns="">
            <p:pic>
              <p:nvPicPr>
                <p:cNvPr id="17" name="Freihand 16">
                  <a:extLst>
                    <a:ext uri="{FF2B5EF4-FFF2-40B4-BE49-F238E27FC236}">
                      <a16:creationId xmlns:a16="http://schemas.microsoft.com/office/drawing/2014/main" id="{B065C9D2-E08B-4DA7-A83B-809A4984596E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10227530" y="1120291"/>
                  <a:ext cx="18468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18" name="Freihand 17">
                  <a:extLst>
                    <a:ext uri="{FF2B5EF4-FFF2-40B4-BE49-F238E27FC236}">
                      <a16:creationId xmlns:a16="http://schemas.microsoft.com/office/drawing/2014/main" id="{27D6B28A-B28F-41FF-B5BD-4C37C807FEF0}"/>
                    </a:ext>
                  </a:extLst>
                </p14:cNvPr>
                <p14:cNvContentPartPr/>
                <p14:nvPr/>
              </p14:nvContentPartPr>
              <p14:xfrm>
                <a:off x="10209530" y="1116331"/>
                <a:ext cx="123480" cy="105840"/>
              </p14:xfrm>
            </p:contentPart>
          </mc:Choice>
          <mc:Fallback xmlns="">
            <p:pic>
              <p:nvPicPr>
                <p:cNvPr id="18" name="Freihand 17">
                  <a:extLst>
                    <a:ext uri="{FF2B5EF4-FFF2-40B4-BE49-F238E27FC236}">
                      <a16:creationId xmlns:a16="http://schemas.microsoft.com/office/drawing/2014/main" id="{27D6B28A-B28F-41FF-B5BD-4C37C807FEF0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10205210" y="1112011"/>
                  <a:ext cx="13212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1" name="Freihand 20">
                  <a:extLst>
                    <a:ext uri="{FF2B5EF4-FFF2-40B4-BE49-F238E27FC236}">
                      <a16:creationId xmlns:a16="http://schemas.microsoft.com/office/drawing/2014/main" id="{DDA5ED6F-7992-4669-9B76-6CB05C4B2239}"/>
                    </a:ext>
                  </a:extLst>
                </p14:cNvPr>
                <p14:cNvContentPartPr/>
                <p14:nvPr/>
              </p14:nvContentPartPr>
              <p14:xfrm>
                <a:off x="10398530" y="1116331"/>
                <a:ext cx="168480" cy="81720"/>
              </p14:xfrm>
            </p:contentPart>
          </mc:Choice>
          <mc:Fallback xmlns="">
            <p:pic>
              <p:nvPicPr>
                <p:cNvPr id="21" name="Freihand 20">
                  <a:extLst>
                    <a:ext uri="{FF2B5EF4-FFF2-40B4-BE49-F238E27FC236}">
                      <a16:creationId xmlns:a16="http://schemas.microsoft.com/office/drawing/2014/main" id="{DDA5ED6F-7992-4669-9B76-6CB05C4B2239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10394210" y="1112011"/>
                  <a:ext cx="17712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2" name="Freihand 21">
                  <a:extLst>
                    <a:ext uri="{FF2B5EF4-FFF2-40B4-BE49-F238E27FC236}">
                      <a16:creationId xmlns:a16="http://schemas.microsoft.com/office/drawing/2014/main" id="{799934FB-3368-4A43-9664-FAC55E21EA37}"/>
                    </a:ext>
                  </a:extLst>
                </p14:cNvPr>
                <p14:cNvContentPartPr/>
                <p14:nvPr/>
              </p14:nvContentPartPr>
              <p14:xfrm>
                <a:off x="10603010" y="1025971"/>
                <a:ext cx="203760" cy="149760"/>
              </p14:xfrm>
            </p:contentPart>
          </mc:Choice>
          <mc:Fallback xmlns="">
            <p:pic>
              <p:nvPicPr>
                <p:cNvPr id="22" name="Freihand 21">
                  <a:extLst>
                    <a:ext uri="{FF2B5EF4-FFF2-40B4-BE49-F238E27FC236}">
                      <a16:creationId xmlns:a16="http://schemas.microsoft.com/office/drawing/2014/main" id="{799934FB-3368-4A43-9664-FAC55E21EA37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10598690" y="1021651"/>
                  <a:ext cx="212400" cy="158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3" name="Freihand 22">
                  <a:extLst>
                    <a:ext uri="{FF2B5EF4-FFF2-40B4-BE49-F238E27FC236}">
                      <a16:creationId xmlns:a16="http://schemas.microsoft.com/office/drawing/2014/main" id="{DE61C475-4CA3-4677-84DC-BD3B71589B92}"/>
                    </a:ext>
                  </a:extLst>
                </p14:cNvPr>
                <p14:cNvContentPartPr/>
                <p14:nvPr/>
              </p14:nvContentPartPr>
              <p14:xfrm>
                <a:off x="10883810" y="1013731"/>
                <a:ext cx="43920" cy="132120"/>
              </p14:xfrm>
            </p:contentPart>
          </mc:Choice>
          <mc:Fallback xmlns="">
            <p:pic>
              <p:nvPicPr>
                <p:cNvPr id="23" name="Freihand 22">
                  <a:extLst>
                    <a:ext uri="{FF2B5EF4-FFF2-40B4-BE49-F238E27FC236}">
                      <a16:creationId xmlns:a16="http://schemas.microsoft.com/office/drawing/2014/main" id="{DE61C475-4CA3-4677-84DC-BD3B71589B92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10879490" y="1009411"/>
                  <a:ext cx="5256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4" name="Freihand 23">
                  <a:extLst>
                    <a:ext uri="{FF2B5EF4-FFF2-40B4-BE49-F238E27FC236}">
                      <a16:creationId xmlns:a16="http://schemas.microsoft.com/office/drawing/2014/main" id="{06FD9961-ACFB-4064-9336-0C45062E00F1}"/>
                    </a:ext>
                  </a:extLst>
                </p14:cNvPr>
                <p14:cNvContentPartPr/>
                <p14:nvPr/>
              </p14:nvContentPartPr>
              <p14:xfrm>
                <a:off x="10939250" y="1074571"/>
                <a:ext cx="70200" cy="73080"/>
              </p14:xfrm>
            </p:contentPart>
          </mc:Choice>
          <mc:Fallback xmlns="">
            <p:pic>
              <p:nvPicPr>
                <p:cNvPr id="24" name="Freihand 23">
                  <a:extLst>
                    <a:ext uri="{FF2B5EF4-FFF2-40B4-BE49-F238E27FC236}">
                      <a16:creationId xmlns:a16="http://schemas.microsoft.com/office/drawing/2014/main" id="{06FD9961-ACFB-4064-9336-0C45062E00F1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10934930" y="1070251"/>
                  <a:ext cx="788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5" name="Freihand 24">
                  <a:extLst>
                    <a:ext uri="{FF2B5EF4-FFF2-40B4-BE49-F238E27FC236}">
                      <a16:creationId xmlns:a16="http://schemas.microsoft.com/office/drawing/2014/main" id="{34554DC4-22BD-4EEF-B302-9F675AD0B5BC}"/>
                    </a:ext>
                  </a:extLst>
                </p14:cNvPr>
                <p14:cNvContentPartPr/>
                <p14:nvPr/>
              </p14:nvContentPartPr>
              <p14:xfrm>
                <a:off x="11187290" y="1055131"/>
                <a:ext cx="229680" cy="82800"/>
              </p14:xfrm>
            </p:contentPart>
          </mc:Choice>
          <mc:Fallback xmlns="">
            <p:pic>
              <p:nvPicPr>
                <p:cNvPr id="25" name="Freihand 24">
                  <a:extLst>
                    <a:ext uri="{FF2B5EF4-FFF2-40B4-BE49-F238E27FC236}">
                      <a16:creationId xmlns:a16="http://schemas.microsoft.com/office/drawing/2014/main" id="{34554DC4-22BD-4EEF-B302-9F675AD0B5BC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11182970" y="1050811"/>
                  <a:ext cx="23832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26" name="Freihand 25">
                  <a:extLst>
                    <a:ext uri="{FF2B5EF4-FFF2-40B4-BE49-F238E27FC236}">
                      <a16:creationId xmlns:a16="http://schemas.microsoft.com/office/drawing/2014/main" id="{80A3580F-2FAD-4980-BC52-F3EA7F10F82F}"/>
                    </a:ext>
                  </a:extLst>
                </p14:cNvPr>
                <p14:cNvContentPartPr/>
                <p14:nvPr/>
              </p14:nvContentPartPr>
              <p14:xfrm>
                <a:off x="11350010" y="993931"/>
                <a:ext cx="360" cy="360"/>
              </p14:xfrm>
            </p:contentPart>
          </mc:Choice>
          <mc:Fallback xmlns="">
            <p:pic>
              <p:nvPicPr>
                <p:cNvPr id="26" name="Freihand 25">
                  <a:extLst>
                    <a:ext uri="{FF2B5EF4-FFF2-40B4-BE49-F238E27FC236}">
                      <a16:creationId xmlns:a16="http://schemas.microsoft.com/office/drawing/2014/main" id="{80A3580F-2FAD-4980-BC52-F3EA7F10F82F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1345690" y="98961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27" name="Freihand 26">
                  <a:extLst>
                    <a:ext uri="{FF2B5EF4-FFF2-40B4-BE49-F238E27FC236}">
                      <a16:creationId xmlns:a16="http://schemas.microsoft.com/office/drawing/2014/main" id="{7213FE09-69D3-4A01-8FF4-F0EAD5484558}"/>
                    </a:ext>
                  </a:extLst>
                </p14:cNvPr>
                <p14:cNvContentPartPr/>
                <p14:nvPr/>
              </p14:nvContentPartPr>
              <p14:xfrm>
                <a:off x="8786090" y="1491451"/>
                <a:ext cx="122760" cy="252360"/>
              </p14:xfrm>
            </p:contentPart>
          </mc:Choice>
          <mc:Fallback xmlns="">
            <p:pic>
              <p:nvPicPr>
                <p:cNvPr id="27" name="Freihand 26">
                  <a:extLst>
                    <a:ext uri="{FF2B5EF4-FFF2-40B4-BE49-F238E27FC236}">
                      <a16:creationId xmlns:a16="http://schemas.microsoft.com/office/drawing/2014/main" id="{7213FE09-69D3-4A01-8FF4-F0EAD5484558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781770" y="1487131"/>
                  <a:ext cx="13140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4">
              <p14:nvContentPartPr>
                <p14:cNvPr id="28" name="Freihand 27">
                  <a:extLst>
                    <a:ext uri="{FF2B5EF4-FFF2-40B4-BE49-F238E27FC236}">
                      <a16:creationId xmlns:a16="http://schemas.microsoft.com/office/drawing/2014/main" id="{CF2A3509-3995-4561-B8CA-F76221330BD6}"/>
                    </a:ext>
                  </a:extLst>
                </p14:cNvPr>
                <p14:cNvContentPartPr/>
                <p14:nvPr/>
              </p14:nvContentPartPr>
              <p14:xfrm>
                <a:off x="8917850" y="1482811"/>
                <a:ext cx="254160" cy="83160"/>
              </p14:xfrm>
            </p:contentPart>
          </mc:Choice>
          <mc:Fallback xmlns="">
            <p:pic>
              <p:nvPicPr>
                <p:cNvPr id="28" name="Freihand 27">
                  <a:extLst>
                    <a:ext uri="{FF2B5EF4-FFF2-40B4-BE49-F238E27FC236}">
                      <a16:creationId xmlns:a16="http://schemas.microsoft.com/office/drawing/2014/main" id="{CF2A3509-3995-4561-B8CA-F76221330BD6}"/>
                    </a:ext>
                  </a:extLst>
                </p:cNvPr>
                <p:cNvPicPr/>
                <p:nvPr/>
              </p:nvPicPr>
              <p:blipFill>
                <a:blip r:embed="rId45"/>
                <a:stretch>
                  <a:fillRect/>
                </a:stretch>
              </p:blipFill>
              <p:spPr>
                <a:xfrm>
                  <a:off x="8913530" y="1478491"/>
                  <a:ext cx="262800" cy="9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6">
              <p14:nvContentPartPr>
                <p14:cNvPr id="29" name="Freihand 28">
                  <a:extLst>
                    <a:ext uri="{FF2B5EF4-FFF2-40B4-BE49-F238E27FC236}">
                      <a16:creationId xmlns:a16="http://schemas.microsoft.com/office/drawing/2014/main" id="{A91CA0B5-DFAA-4D3C-81AE-932DBC2D1ECF}"/>
                    </a:ext>
                  </a:extLst>
                </p14:cNvPr>
                <p14:cNvContentPartPr/>
                <p14:nvPr/>
              </p14:nvContentPartPr>
              <p14:xfrm>
                <a:off x="9224930" y="1493251"/>
                <a:ext cx="205920" cy="69840"/>
              </p14:xfrm>
            </p:contentPart>
          </mc:Choice>
          <mc:Fallback xmlns="">
            <p:pic>
              <p:nvPicPr>
                <p:cNvPr id="29" name="Freihand 28">
                  <a:extLst>
                    <a:ext uri="{FF2B5EF4-FFF2-40B4-BE49-F238E27FC236}">
                      <a16:creationId xmlns:a16="http://schemas.microsoft.com/office/drawing/2014/main" id="{A91CA0B5-DFAA-4D3C-81AE-932DBC2D1ECF}"/>
                    </a:ext>
                  </a:extLst>
                </p:cNvPr>
                <p:cNvPicPr/>
                <p:nvPr/>
              </p:nvPicPr>
              <p:blipFill>
                <a:blip r:embed="rId47"/>
                <a:stretch>
                  <a:fillRect/>
                </a:stretch>
              </p:blipFill>
              <p:spPr>
                <a:xfrm>
                  <a:off x="9220610" y="1488931"/>
                  <a:ext cx="214560" cy="78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8">
              <p14:nvContentPartPr>
                <p14:cNvPr id="30" name="Freihand 29">
                  <a:extLst>
                    <a:ext uri="{FF2B5EF4-FFF2-40B4-BE49-F238E27FC236}">
                      <a16:creationId xmlns:a16="http://schemas.microsoft.com/office/drawing/2014/main" id="{BD9DCAF7-0226-471D-B3E9-C2675DCB83F1}"/>
                    </a:ext>
                  </a:extLst>
                </p14:cNvPr>
                <p14:cNvContentPartPr/>
                <p14:nvPr/>
              </p14:nvContentPartPr>
              <p14:xfrm>
                <a:off x="9456410" y="1501171"/>
                <a:ext cx="109800" cy="57240"/>
              </p14:xfrm>
            </p:contentPart>
          </mc:Choice>
          <mc:Fallback xmlns="">
            <p:pic>
              <p:nvPicPr>
                <p:cNvPr id="30" name="Freihand 29">
                  <a:extLst>
                    <a:ext uri="{FF2B5EF4-FFF2-40B4-BE49-F238E27FC236}">
                      <a16:creationId xmlns:a16="http://schemas.microsoft.com/office/drawing/2014/main" id="{BD9DCAF7-0226-471D-B3E9-C2675DCB83F1}"/>
                    </a:ext>
                  </a:extLst>
                </p:cNvPr>
                <p:cNvPicPr/>
                <p:nvPr/>
              </p:nvPicPr>
              <p:blipFill>
                <a:blip r:embed="rId49"/>
                <a:stretch>
                  <a:fillRect/>
                </a:stretch>
              </p:blipFill>
              <p:spPr>
                <a:xfrm>
                  <a:off x="9452090" y="1496851"/>
                  <a:ext cx="118440" cy="6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0">
              <p14:nvContentPartPr>
                <p14:cNvPr id="31" name="Freihand 30">
                  <a:extLst>
                    <a:ext uri="{FF2B5EF4-FFF2-40B4-BE49-F238E27FC236}">
                      <a16:creationId xmlns:a16="http://schemas.microsoft.com/office/drawing/2014/main" id="{E1F9235B-E2E5-436F-922C-85A4EE7B6C73}"/>
                    </a:ext>
                  </a:extLst>
                </p14:cNvPr>
                <p14:cNvContentPartPr/>
                <p14:nvPr/>
              </p14:nvContentPartPr>
              <p14:xfrm>
                <a:off x="9629570" y="1410811"/>
                <a:ext cx="19800" cy="173160"/>
              </p14:xfrm>
            </p:contentPart>
          </mc:Choice>
          <mc:Fallback xmlns="">
            <p:pic>
              <p:nvPicPr>
                <p:cNvPr id="31" name="Freihand 30">
                  <a:extLst>
                    <a:ext uri="{FF2B5EF4-FFF2-40B4-BE49-F238E27FC236}">
                      <a16:creationId xmlns:a16="http://schemas.microsoft.com/office/drawing/2014/main" id="{E1F9235B-E2E5-436F-922C-85A4EE7B6C73}"/>
                    </a:ext>
                  </a:extLst>
                </p:cNvPr>
                <p:cNvPicPr/>
                <p:nvPr/>
              </p:nvPicPr>
              <p:blipFill>
                <a:blip r:embed="rId51"/>
                <a:stretch>
                  <a:fillRect/>
                </a:stretch>
              </p:blipFill>
              <p:spPr>
                <a:xfrm>
                  <a:off x="9625250" y="1406491"/>
                  <a:ext cx="28440" cy="181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2">
              <p14:nvContentPartPr>
                <p14:cNvPr id="35" name="Freihand 34">
                  <a:extLst>
                    <a:ext uri="{FF2B5EF4-FFF2-40B4-BE49-F238E27FC236}">
                      <a16:creationId xmlns:a16="http://schemas.microsoft.com/office/drawing/2014/main" id="{1A332F19-1D37-441B-9C9E-5C5A5B0DC2CB}"/>
                    </a:ext>
                  </a:extLst>
                </p14:cNvPr>
                <p14:cNvContentPartPr/>
                <p14:nvPr/>
              </p14:nvContentPartPr>
              <p14:xfrm>
                <a:off x="9912170" y="1421611"/>
                <a:ext cx="88560" cy="162720"/>
              </p14:xfrm>
            </p:contentPart>
          </mc:Choice>
          <mc:Fallback xmlns="">
            <p:pic>
              <p:nvPicPr>
                <p:cNvPr id="35" name="Freihand 34">
                  <a:extLst>
                    <a:ext uri="{FF2B5EF4-FFF2-40B4-BE49-F238E27FC236}">
                      <a16:creationId xmlns:a16="http://schemas.microsoft.com/office/drawing/2014/main" id="{1A332F19-1D37-441B-9C9E-5C5A5B0DC2CB}"/>
                    </a:ext>
                  </a:extLst>
                </p:cNvPr>
                <p:cNvPicPr/>
                <p:nvPr/>
              </p:nvPicPr>
              <p:blipFill>
                <a:blip r:embed="rId53"/>
                <a:stretch>
                  <a:fillRect/>
                </a:stretch>
              </p:blipFill>
              <p:spPr>
                <a:xfrm>
                  <a:off x="9907850" y="1417291"/>
                  <a:ext cx="97200" cy="171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4">
              <p14:nvContentPartPr>
                <p14:cNvPr id="36" name="Freihand 35">
                  <a:extLst>
                    <a:ext uri="{FF2B5EF4-FFF2-40B4-BE49-F238E27FC236}">
                      <a16:creationId xmlns:a16="http://schemas.microsoft.com/office/drawing/2014/main" id="{E11AC3A7-7A65-4A24-A048-9061DF35A3D8}"/>
                    </a:ext>
                  </a:extLst>
                </p14:cNvPr>
                <p14:cNvContentPartPr/>
                <p14:nvPr/>
              </p14:nvContentPartPr>
              <p14:xfrm>
                <a:off x="9983810" y="1491451"/>
                <a:ext cx="132120" cy="81720"/>
              </p14:xfrm>
            </p:contentPart>
          </mc:Choice>
          <mc:Fallback xmlns="">
            <p:pic>
              <p:nvPicPr>
                <p:cNvPr id="36" name="Freihand 35">
                  <a:extLst>
                    <a:ext uri="{FF2B5EF4-FFF2-40B4-BE49-F238E27FC236}">
                      <a16:creationId xmlns:a16="http://schemas.microsoft.com/office/drawing/2014/main" id="{E11AC3A7-7A65-4A24-A048-9061DF35A3D8}"/>
                    </a:ext>
                  </a:extLst>
                </p:cNvPr>
                <p:cNvPicPr/>
                <p:nvPr/>
              </p:nvPicPr>
              <p:blipFill>
                <a:blip r:embed="rId55"/>
                <a:stretch>
                  <a:fillRect/>
                </a:stretch>
              </p:blipFill>
              <p:spPr>
                <a:xfrm>
                  <a:off x="9979490" y="1487131"/>
                  <a:ext cx="140760" cy="9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6">
              <p14:nvContentPartPr>
                <p14:cNvPr id="37" name="Freihand 36">
                  <a:extLst>
                    <a:ext uri="{FF2B5EF4-FFF2-40B4-BE49-F238E27FC236}">
                      <a16:creationId xmlns:a16="http://schemas.microsoft.com/office/drawing/2014/main" id="{BB457D85-F024-439D-B2FF-47B5E34FBBDB}"/>
                    </a:ext>
                  </a:extLst>
                </p14:cNvPr>
                <p14:cNvContentPartPr/>
                <p14:nvPr/>
              </p14:nvContentPartPr>
              <p14:xfrm>
                <a:off x="10156970" y="1460491"/>
                <a:ext cx="78120" cy="107280"/>
              </p14:xfrm>
            </p:contentPart>
          </mc:Choice>
          <mc:Fallback xmlns="">
            <p:pic>
              <p:nvPicPr>
                <p:cNvPr id="37" name="Freihand 36">
                  <a:extLst>
                    <a:ext uri="{FF2B5EF4-FFF2-40B4-BE49-F238E27FC236}">
                      <a16:creationId xmlns:a16="http://schemas.microsoft.com/office/drawing/2014/main" id="{BB457D85-F024-439D-B2FF-47B5E34FBBDB}"/>
                    </a:ext>
                  </a:extLst>
                </p:cNvPr>
                <p:cNvPicPr/>
                <p:nvPr/>
              </p:nvPicPr>
              <p:blipFill>
                <a:blip r:embed="rId57"/>
                <a:stretch>
                  <a:fillRect/>
                </a:stretch>
              </p:blipFill>
              <p:spPr>
                <a:xfrm>
                  <a:off x="10152650" y="1456171"/>
                  <a:ext cx="86760" cy="11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8">
              <p14:nvContentPartPr>
                <p14:cNvPr id="38" name="Freihand 37">
                  <a:extLst>
                    <a:ext uri="{FF2B5EF4-FFF2-40B4-BE49-F238E27FC236}">
                      <a16:creationId xmlns:a16="http://schemas.microsoft.com/office/drawing/2014/main" id="{03CB3C91-82EB-4313-AAF7-64DFAFCC1FA7}"/>
                    </a:ext>
                  </a:extLst>
                </p14:cNvPr>
                <p14:cNvContentPartPr/>
                <p14:nvPr/>
              </p14:nvContentPartPr>
              <p14:xfrm>
                <a:off x="10236530" y="1463371"/>
                <a:ext cx="311760" cy="213120"/>
              </p14:xfrm>
            </p:contentPart>
          </mc:Choice>
          <mc:Fallback xmlns="">
            <p:pic>
              <p:nvPicPr>
                <p:cNvPr id="38" name="Freihand 37">
                  <a:extLst>
                    <a:ext uri="{FF2B5EF4-FFF2-40B4-BE49-F238E27FC236}">
                      <a16:creationId xmlns:a16="http://schemas.microsoft.com/office/drawing/2014/main" id="{03CB3C91-82EB-4313-AAF7-64DFAFCC1FA7}"/>
                    </a:ext>
                  </a:extLst>
                </p:cNvPr>
                <p:cNvPicPr/>
                <p:nvPr/>
              </p:nvPicPr>
              <p:blipFill>
                <a:blip r:embed="rId59"/>
                <a:stretch>
                  <a:fillRect/>
                </a:stretch>
              </p:blipFill>
              <p:spPr>
                <a:xfrm>
                  <a:off x="10232210" y="1459051"/>
                  <a:ext cx="320400" cy="221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0">
              <p14:nvContentPartPr>
                <p14:cNvPr id="39" name="Freihand 38">
                  <a:extLst>
                    <a:ext uri="{FF2B5EF4-FFF2-40B4-BE49-F238E27FC236}">
                      <a16:creationId xmlns:a16="http://schemas.microsoft.com/office/drawing/2014/main" id="{F10AD126-B763-4932-B837-4DFA9D77B927}"/>
                    </a:ext>
                  </a:extLst>
                </p14:cNvPr>
                <p14:cNvContentPartPr/>
                <p14:nvPr/>
              </p14:nvContentPartPr>
              <p14:xfrm>
                <a:off x="10734050" y="1365451"/>
                <a:ext cx="172800" cy="130680"/>
              </p14:xfrm>
            </p:contentPart>
          </mc:Choice>
          <mc:Fallback xmlns="">
            <p:pic>
              <p:nvPicPr>
                <p:cNvPr id="39" name="Freihand 38">
                  <a:extLst>
                    <a:ext uri="{FF2B5EF4-FFF2-40B4-BE49-F238E27FC236}">
                      <a16:creationId xmlns:a16="http://schemas.microsoft.com/office/drawing/2014/main" id="{F10AD126-B763-4932-B837-4DFA9D77B927}"/>
                    </a:ext>
                  </a:extLst>
                </p:cNvPr>
                <p:cNvPicPr/>
                <p:nvPr/>
              </p:nvPicPr>
              <p:blipFill>
                <a:blip r:embed="rId61"/>
                <a:stretch>
                  <a:fillRect/>
                </a:stretch>
              </p:blipFill>
              <p:spPr>
                <a:xfrm>
                  <a:off x="10729730" y="1361131"/>
                  <a:ext cx="181440" cy="13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2">
              <p14:nvContentPartPr>
                <p14:cNvPr id="40" name="Freihand 39">
                  <a:extLst>
                    <a:ext uri="{FF2B5EF4-FFF2-40B4-BE49-F238E27FC236}">
                      <a16:creationId xmlns:a16="http://schemas.microsoft.com/office/drawing/2014/main" id="{3E49C48D-863A-4F6E-BD68-08C8F7E62D8C}"/>
                    </a:ext>
                  </a:extLst>
                </p14:cNvPr>
                <p14:cNvContentPartPr/>
                <p14:nvPr/>
              </p14:nvContentPartPr>
              <p14:xfrm>
                <a:off x="10918730" y="1434211"/>
                <a:ext cx="273600" cy="73080"/>
              </p14:xfrm>
            </p:contentPart>
          </mc:Choice>
          <mc:Fallback xmlns="">
            <p:pic>
              <p:nvPicPr>
                <p:cNvPr id="40" name="Freihand 39">
                  <a:extLst>
                    <a:ext uri="{FF2B5EF4-FFF2-40B4-BE49-F238E27FC236}">
                      <a16:creationId xmlns:a16="http://schemas.microsoft.com/office/drawing/2014/main" id="{3E49C48D-863A-4F6E-BD68-08C8F7E62D8C}"/>
                    </a:ext>
                  </a:extLst>
                </p:cNvPr>
                <p:cNvPicPr/>
                <p:nvPr/>
              </p:nvPicPr>
              <p:blipFill>
                <a:blip r:embed="rId63"/>
                <a:stretch>
                  <a:fillRect/>
                </a:stretch>
              </p:blipFill>
              <p:spPr>
                <a:xfrm>
                  <a:off x="10914410" y="1429891"/>
                  <a:ext cx="282240" cy="81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4">
              <p14:nvContentPartPr>
                <p14:cNvPr id="43" name="Freihand 42">
                  <a:extLst>
                    <a:ext uri="{FF2B5EF4-FFF2-40B4-BE49-F238E27FC236}">
                      <a16:creationId xmlns:a16="http://schemas.microsoft.com/office/drawing/2014/main" id="{EABD3A51-67FA-43F8-BD0D-0ED209FFE71D}"/>
                    </a:ext>
                  </a:extLst>
                </p14:cNvPr>
                <p14:cNvContentPartPr/>
                <p14:nvPr/>
              </p14:nvContentPartPr>
              <p14:xfrm>
                <a:off x="8881850" y="1816891"/>
                <a:ext cx="156600" cy="135720"/>
              </p14:xfrm>
            </p:contentPart>
          </mc:Choice>
          <mc:Fallback xmlns="">
            <p:pic>
              <p:nvPicPr>
                <p:cNvPr id="43" name="Freihand 42">
                  <a:extLst>
                    <a:ext uri="{FF2B5EF4-FFF2-40B4-BE49-F238E27FC236}">
                      <a16:creationId xmlns:a16="http://schemas.microsoft.com/office/drawing/2014/main" id="{EABD3A51-67FA-43F8-BD0D-0ED209FFE71D}"/>
                    </a:ext>
                  </a:extLst>
                </p:cNvPr>
                <p:cNvPicPr/>
                <p:nvPr/>
              </p:nvPicPr>
              <p:blipFill>
                <a:blip r:embed="rId65"/>
                <a:stretch>
                  <a:fillRect/>
                </a:stretch>
              </p:blipFill>
              <p:spPr>
                <a:xfrm>
                  <a:off x="8877530" y="1812571"/>
                  <a:ext cx="165240" cy="144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6">
              <p14:nvContentPartPr>
                <p14:cNvPr id="44" name="Freihand 43">
                  <a:extLst>
                    <a:ext uri="{FF2B5EF4-FFF2-40B4-BE49-F238E27FC236}">
                      <a16:creationId xmlns:a16="http://schemas.microsoft.com/office/drawing/2014/main" id="{A134F50A-DC52-4298-826E-69CA8289A77C}"/>
                    </a:ext>
                  </a:extLst>
                </p14:cNvPr>
                <p14:cNvContentPartPr/>
                <p14:nvPr/>
              </p14:nvContentPartPr>
              <p14:xfrm>
                <a:off x="9055730" y="1711771"/>
                <a:ext cx="245520" cy="187560"/>
              </p14:xfrm>
            </p:contentPart>
          </mc:Choice>
          <mc:Fallback xmlns="">
            <p:pic>
              <p:nvPicPr>
                <p:cNvPr id="44" name="Freihand 43">
                  <a:extLst>
                    <a:ext uri="{FF2B5EF4-FFF2-40B4-BE49-F238E27FC236}">
                      <a16:creationId xmlns:a16="http://schemas.microsoft.com/office/drawing/2014/main" id="{A134F50A-DC52-4298-826E-69CA8289A77C}"/>
                    </a:ext>
                  </a:extLst>
                </p:cNvPr>
                <p:cNvPicPr/>
                <p:nvPr/>
              </p:nvPicPr>
              <p:blipFill>
                <a:blip r:embed="rId67"/>
                <a:stretch>
                  <a:fillRect/>
                </a:stretch>
              </p:blipFill>
              <p:spPr>
                <a:xfrm>
                  <a:off x="9051410" y="1707451"/>
                  <a:ext cx="254160" cy="196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8">
              <p14:nvContentPartPr>
                <p14:cNvPr id="45" name="Freihand 44">
                  <a:extLst>
                    <a:ext uri="{FF2B5EF4-FFF2-40B4-BE49-F238E27FC236}">
                      <a16:creationId xmlns:a16="http://schemas.microsoft.com/office/drawing/2014/main" id="{9DDB9ED6-1B9F-45E2-9B7A-B2B4725A2521}"/>
                    </a:ext>
                  </a:extLst>
                </p14:cNvPr>
                <p14:cNvContentPartPr/>
                <p14:nvPr/>
              </p14:nvContentPartPr>
              <p14:xfrm>
                <a:off x="9452450" y="1819771"/>
                <a:ext cx="277920" cy="260280"/>
              </p14:xfrm>
            </p:contentPart>
          </mc:Choice>
          <mc:Fallback xmlns="">
            <p:pic>
              <p:nvPicPr>
                <p:cNvPr id="45" name="Freihand 44">
                  <a:extLst>
                    <a:ext uri="{FF2B5EF4-FFF2-40B4-BE49-F238E27FC236}">
                      <a16:creationId xmlns:a16="http://schemas.microsoft.com/office/drawing/2014/main" id="{9DDB9ED6-1B9F-45E2-9B7A-B2B4725A2521}"/>
                    </a:ext>
                  </a:extLst>
                </p:cNvPr>
                <p:cNvPicPr/>
                <p:nvPr/>
              </p:nvPicPr>
              <p:blipFill>
                <a:blip r:embed="rId69"/>
                <a:stretch>
                  <a:fillRect/>
                </a:stretch>
              </p:blipFill>
              <p:spPr>
                <a:xfrm>
                  <a:off x="9448130" y="1815451"/>
                  <a:ext cx="286560" cy="268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0">
              <p14:nvContentPartPr>
                <p14:cNvPr id="46" name="Freihand 45">
                  <a:extLst>
                    <a:ext uri="{FF2B5EF4-FFF2-40B4-BE49-F238E27FC236}">
                      <a16:creationId xmlns:a16="http://schemas.microsoft.com/office/drawing/2014/main" id="{B94CD759-878A-49A4-BCBC-7931B06D0E2B}"/>
                    </a:ext>
                  </a:extLst>
                </p14:cNvPr>
                <p14:cNvContentPartPr/>
                <p14:nvPr/>
              </p14:nvContentPartPr>
              <p14:xfrm>
                <a:off x="9733970" y="1827691"/>
                <a:ext cx="308880" cy="94680"/>
              </p14:xfrm>
            </p:contentPart>
          </mc:Choice>
          <mc:Fallback xmlns="">
            <p:pic>
              <p:nvPicPr>
                <p:cNvPr id="46" name="Freihand 45">
                  <a:extLst>
                    <a:ext uri="{FF2B5EF4-FFF2-40B4-BE49-F238E27FC236}">
                      <a16:creationId xmlns:a16="http://schemas.microsoft.com/office/drawing/2014/main" id="{B94CD759-878A-49A4-BCBC-7931B06D0E2B}"/>
                    </a:ext>
                  </a:extLst>
                </p:cNvPr>
                <p:cNvPicPr/>
                <p:nvPr/>
              </p:nvPicPr>
              <p:blipFill>
                <a:blip r:embed="rId71"/>
                <a:stretch>
                  <a:fillRect/>
                </a:stretch>
              </p:blipFill>
              <p:spPr>
                <a:xfrm>
                  <a:off x="9729650" y="1823371"/>
                  <a:ext cx="317520" cy="10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2">
              <p14:nvContentPartPr>
                <p14:cNvPr id="47" name="Freihand 46">
                  <a:extLst>
                    <a:ext uri="{FF2B5EF4-FFF2-40B4-BE49-F238E27FC236}">
                      <a16:creationId xmlns:a16="http://schemas.microsoft.com/office/drawing/2014/main" id="{55527E55-E42E-4A68-930E-CA4E2834CA42}"/>
                    </a:ext>
                  </a:extLst>
                </p14:cNvPr>
                <p14:cNvContentPartPr/>
                <p14:nvPr/>
              </p14:nvContentPartPr>
              <p14:xfrm>
                <a:off x="10128890" y="1704571"/>
                <a:ext cx="189000" cy="171000"/>
              </p14:xfrm>
            </p:contentPart>
          </mc:Choice>
          <mc:Fallback xmlns="">
            <p:pic>
              <p:nvPicPr>
                <p:cNvPr id="47" name="Freihand 46">
                  <a:extLst>
                    <a:ext uri="{FF2B5EF4-FFF2-40B4-BE49-F238E27FC236}">
                      <a16:creationId xmlns:a16="http://schemas.microsoft.com/office/drawing/2014/main" id="{55527E55-E42E-4A68-930E-CA4E2834CA42}"/>
                    </a:ext>
                  </a:extLst>
                </p:cNvPr>
                <p:cNvPicPr/>
                <p:nvPr/>
              </p:nvPicPr>
              <p:blipFill>
                <a:blip r:embed="rId73"/>
                <a:stretch>
                  <a:fillRect/>
                </a:stretch>
              </p:blipFill>
              <p:spPr>
                <a:xfrm>
                  <a:off x="10124570" y="1700251"/>
                  <a:ext cx="197640" cy="179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4">
              <p14:nvContentPartPr>
                <p14:cNvPr id="49" name="Freihand 48">
                  <a:extLst>
                    <a:ext uri="{FF2B5EF4-FFF2-40B4-BE49-F238E27FC236}">
                      <a16:creationId xmlns:a16="http://schemas.microsoft.com/office/drawing/2014/main" id="{80361B64-AF14-436B-83FB-053AC34E0289}"/>
                    </a:ext>
                  </a:extLst>
                </p14:cNvPr>
                <p14:cNvContentPartPr/>
                <p14:nvPr/>
              </p14:nvContentPartPr>
              <p14:xfrm>
                <a:off x="8765570" y="2074651"/>
                <a:ext cx="537480" cy="38160"/>
              </p14:xfrm>
            </p:contentPart>
          </mc:Choice>
          <mc:Fallback xmlns="">
            <p:pic>
              <p:nvPicPr>
                <p:cNvPr id="49" name="Freihand 48">
                  <a:extLst>
                    <a:ext uri="{FF2B5EF4-FFF2-40B4-BE49-F238E27FC236}">
                      <a16:creationId xmlns:a16="http://schemas.microsoft.com/office/drawing/2014/main" id="{80361B64-AF14-436B-83FB-053AC34E0289}"/>
                    </a:ext>
                  </a:extLst>
                </p:cNvPr>
                <p:cNvPicPr/>
                <p:nvPr/>
              </p:nvPicPr>
              <p:blipFill>
                <a:blip r:embed="rId75"/>
                <a:stretch>
                  <a:fillRect/>
                </a:stretch>
              </p:blipFill>
              <p:spPr>
                <a:xfrm>
                  <a:off x="8761250" y="2070331"/>
                  <a:ext cx="546120" cy="46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6">
              <p14:nvContentPartPr>
                <p14:cNvPr id="50" name="Freihand 49">
                  <a:extLst>
                    <a:ext uri="{FF2B5EF4-FFF2-40B4-BE49-F238E27FC236}">
                      <a16:creationId xmlns:a16="http://schemas.microsoft.com/office/drawing/2014/main" id="{B2B18AA3-02D8-45F1-BF28-DD1C0002F01F}"/>
                    </a:ext>
                  </a:extLst>
                </p14:cNvPr>
                <p14:cNvContentPartPr/>
                <p14:nvPr/>
              </p14:nvContentPartPr>
              <p14:xfrm>
                <a:off x="9818210" y="1638331"/>
                <a:ext cx="830520" cy="51480"/>
              </p14:xfrm>
            </p:contentPart>
          </mc:Choice>
          <mc:Fallback xmlns="">
            <p:pic>
              <p:nvPicPr>
                <p:cNvPr id="50" name="Freihand 49">
                  <a:extLst>
                    <a:ext uri="{FF2B5EF4-FFF2-40B4-BE49-F238E27FC236}">
                      <a16:creationId xmlns:a16="http://schemas.microsoft.com/office/drawing/2014/main" id="{B2B18AA3-02D8-45F1-BF28-DD1C0002F01F}"/>
                    </a:ext>
                  </a:extLst>
                </p:cNvPr>
                <p:cNvPicPr/>
                <p:nvPr/>
              </p:nvPicPr>
              <p:blipFill>
                <a:blip r:embed="rId77"/>
                <a:stretch>
                  <a:fillRect/>
                </a:stretch>
              </p:blipFill>
              <p:spPr>
                <a:xfrm>
                  <a:off x="9813890" y="1634011"/>
                  <a:ext cx="839160" cy="60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8">
              <p14:nvContentPartPr>
                <p14:cNvPr id="51" name="Freihand 50">
                  <a:extLst>
                    <a:ext uri="{FF2B5EF4-FFF2-40B4-BE49-F238E27FC236}">
                      <a16:creationId xmlns:a16="http://schemas.microsoft.com/office/drawing/2014/main" id="{0E7D7DCC-03D2-4D7E-9DCA-2819D265F2F6}"/>
                    </a:ext>
                  </a:extLst>
                </p14:cNvPr>
                <p14:cNvContentPartPr/>
                <p14:nvPr/>
              </p14:nvContentPartPr>
              <p14:xfrm>
                <a:off x="8732810" y="1263571"/>
                <a:ext cx="1089720" cy="28800"/>
              </p14:xfrm>
            </p:contentPart>
          </mc:Choice>
          <mc:Fallback xmlns="">
            <p:pic>
              <p:nvPicPr>
                <p:cNvPr id="51" name="Freihand 50">
                  <a:extLst>
                    <a:ext uri="{FF2B5EF4-FFF2-40B4-BE49-F238E27FC236}">
                      <a16:creationId xmlns:a16="http://schemas.microsoft.com/office/drawing/2014/main" id="{0E7D7DCC-03D2-4D7E-9DCA-2819D265F2F6}"/>
                    </a:ext>
                  </a:extLst>
                </p:cNvPr>
                <p:cNvPicPr/>
                <p:nvPr/>
              </p:nvPicPr>
              <p:blipFill>
                <a:blip r:embed="rId79"/>
                <a:stretch>
                  <a:fillRect/>
                </a:stretch>
              </p:blipFill>
              <p:spPr>
                <a:xfrm>
                  <a:off x="8728490" y="1259251"/>
                  <a:ext cx="1098360" cy="374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91" name="Gruppieren 90">
            <a:extLst>
              <a:ext uri="{FF2B5EF4-FFF2-40B4-BE49-F238E27FC236}">
                <a16:creationId xmlns:a16="http://schemas.microsoft.com/office/drawing/2014/main" id="{94DCB13F-6D8C-4173-B843-74DFFF4C6132}"/>
              </a:ext>
            </a:extLst>
          </p:cNvPr>
          <p:cNvGrpSpPr/>
          <p:nvPr/>
        </p:nvGrpSpPr>
        <p:grpSpPr>
          <a:xfrm>
            <a:off x="8626610" y="2174371"/>
            <a:ext cx="3156120" cy="1001880"/>
            <a:chOff x="8626610" y="2174371"/>
            <a:chExt cx="3156120" cy="1001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80">
              <p14:nvContentPartPr>
                <p14:cNvPr id="53" name="Freihand 52">
                  <a:extLst>
                    <a:ext uri="{FF2B5EF4-FFF2-40B4-BE49-F238E27FC236}">
                      <a16:creationId xmlns:a16="http://schemas.microsoft.com/office/drawing/2014/main" id="{FB2F5C8C-FB28-4E42-8C1E-6615C43E3961}"/>
                    </a:ext>
                  </a:extLst>
                </p14:cNvPr>
                <p14:cNvContentPartPr/>
                <p14:nvPr/>
              </p14:nvContentPartPr>
              <p14:xfrm>
                <a:off x="8626610" y="2380651"/>
                <a:ext cx="205200" cy="11880"/>
              </p14:xfrm>
            </p:contentPart>
          </mc:Choice>
          <mc:Fallback xmlns="">
            <p:pic>
              <p:nvPicPr>
                <p:cNvPr id="53" name="Freihand 52">
                  <a:extLst>
                    <a:ext uri="{FF2B5EF4-FFF2-40B4-BE49-F238E27FC236}">
                      <a16:creationId xmlns:a16="http://schemas.microsoft.com/office/drawing/2014/main" id="{FB2F5C8C-FB28-4E42-8C1E-6615C43E3961}"/>
                    </a:ext>
                  </a:extLst>
                </p:cNvPr>
                <p:cNvPicPr/>
                <p:nvPr/>
              </p:nvPicPr>
              <p:blipFill>
                <a:blip r:embed="rId81"/>
                <a:stretch>
                  <a:fillRect/>
                </a:stretch>
              </p:blipFill>
              <p:spPr>
                <a:xfrm>
                  <a:off x="8622290" y="2376331"/>
                  <a:ext cx="213840" cy="20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2">
              <p14:nvContentPartPr>
                <p14:cNvPr id="54" name="Freihand 53">
                  <a:extLst>
                    <a:ext uri="{FF2B5EF4-FFF2-40B4-BE49-F238E27FC236}">
                      <a16:creationId xmlns:a16="http://schemas.microsoft.com/office/drawing/2014/main" id="{AFB90AA4-E949-49F4-B6A5-C2CD8A9D9393}"/>
                    </a:ext>
                  </a:extLst>
                </p14:cNvPr>
                <p14:cNvContentPartPr/>
                <p14:nvPr/>
              </p14:nvContentPartPr>
              <p14:xfrm>
                <a:off x="8808050" y="2309371"/>
                <a:ext cx="95400" cy="169200"/>
              </p14:xfrm>
            </p:contentPart>
          </mc:Choice>
          <mc:Fallback xmlns="">
            <p:pic>
              <p:nvPicPr>
                <p:cNvPr id="54" name="Freihand 53">
                  <a:extLst>
                    <a:ext uri="{FF2B5EF4-FFF2-40B4-BE49-F238E27FC236}">
                      <a16:creationId xmlns:a16="http://schemas.microsoft.com/office/drawing/2014/main" id="{AFB90AA4-E949-49F4-B6A5-C2CD8A9D9393}"/>
                    </a:ext>
                  </a:extLst>
                </p:cNvPr>
                <p:cNvPicPr/>
                <p:nvPr/>
              </p:nvPicPr>
              <p:blipFill>
                <a:blip r:embed="rId83"/>
                <a:stretch>
                  <a:fillRect/>
                </a:stretch>
              </p:blipFill>
              <p:spPr>
                <a:xfrm>
                  <a:off x="8803730" y="2305051"/>
                  <a:ext cx="104040" cy="17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4">
              <p14:nvContentPartPr>
                <p14:cNvPr id="56" name="Freihand 55">
                  <a:extLst>
                    <a:ext uri="{FF2B5EF4-FFF2-40B4-BE49-F238E27FC236}">
                      <a16:creationId xmlns:a16="http://schemas.microsoft.com/office/drawing/2014/main" id="{544594CF-8D50-41B4-9745-71DAA098C1C1}"/>
                    </a:ext>
                  </a:extLst>
                </p14:cNvPr>
                <p14:cNvContentPartPr/>
                <p14:nvPr/>
              </p14:nvContentPartPr>
              <p14:xfrm>
                <a:off x="9098210" y="2256091"/>
                <a:ext cx="205560" cy="147240"/>
              </p14:xfrm>
            </p:contentPart>
          </mc:Choice>
          <mc:Fallback xmlns="">
            <p:pic>
              <p:nvPicPr>
                <p:cNvPr id="56" name="Freihand 55">
                  <a:extLst>
                    <a:ext uri="{FF2B5EF4-FFF2-40B4-BE49-F238E27FC236}">
                      <a16:creationId xmlns:a16="http://schemas.microsoft.com/office/drawing/2014/main" id="{544594CF-8D50-41B4-9745-71DAA098C1C1}"/>
                    </a:ext>
                  </a:extLst>
                </p:cNvPr>
                <p:cNvPicPr/>
                <p:nvPr/>
              </p:nvPicPr>
              <p:blipFill>
                <a:blip r:embed="rId85"/>
                <a:stretch>
                  <a:fillRect/>
                </a:stretch>
              </p:blipFill>
              <p:spPr>
                <a:xfrm>
                  <a:off x="9093890" y="2251771"/>
                  <a:ext cx="214200" cy="155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6">
              <p14:nvContentPartPr>
                <p14:cNvPr id="57" name="Freihand 56">
                  <a:extLst>
                    <a:ext uri="{FF2B5EF4-FFF2-40B4-BE49-F238E27FC236}">
                      <a16:creationId xmlns:a16="http://schemas.microsoft.com/office/drawing/2014/main" id="{72E3FB0B-FC5C-477B-8B52-5634A3988404}"/>
                    </a:ext>
                  </a:extLst>
                </p14:cNvPr>
                <p14:cNvContentPartPr/>
                <p14:nvPr/>
              </p14:nvContentPartPr>
              <p14:xfrm>
                <a:off x="9296210" y="2256451"/>
                <a:ext cx="41040" cy="28440"/>
              </p14:xfrm>
            </p:contentPart>
          </mc:Choice>
          <mc:Fallback xmlns="">
            <p:pic>
              <p:nvPicPr>
                <p:cNvPr id="57" name="Freihand 56">
                  <a:extLst>
                    <a:ext uri="{FF2B5EF4-FFF2-40B4-BE49-F238E27FC236}">
                      <a16:creationId xmlns:a16="http://schemas.microsoft.com/office/drawing/2014/main" id="{72E3FB0B-FC5C-477B-8B52-5634A3988404}"/>
                    </a:ext>
                  </a:extLst>
                </p:cNvPr>
                <p:cNvPicPr/>
                <p:nvPr/>
              </p:nvPicPr>
              <p:blipFill>
                <a:blip r:embed="rId87"/>
                <a:stretch>
                  <a:fillRect/>
                </a:stretch>
              </p:blipFill>
              <p:spPr>
                <a:xfrm>
                  <a:off x="9291890" y="2252131"/>
                  <a:ext cx="49680" cy="370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8">
              <p14:nvContentPartPr>
                <p14:cNvPr id="58" name="Freihand 57">
                  <a:extLst>
                    <a:ext uri="{FF2B5EF4-FFF2-40B4-BE49-F238E27FC236}">
                      <a16:creationId xmlns:a16="http://schemas.microsoft.com/office/drawing/2014/main" id="{73E0A3A6-6EA2-4EA3-A3CB-D4E28789BD35}"/>
                    </a:ext>
                  </a:extLst>
                </p14:cNvPr>
                <p14:cNvContentPartPr/>
                <p14:nvPr/>
              </p14:nvContentPartPr>
              <p14:xfrm>
                <a:off x="9347690" y="2309731"/>
                <a:ext cx="60480" cy="76680"/>
              </p14:xfrm>
            </p:contentPart>
          </mc:Choice>
          <mc:Fallback xmlns="">
            <p:pic>
              <p:nvPicPr>
                <p:cNvPr id="58" name="Freihand 57">
                  <a:extLst>
                    <a:ext uri="{FF2B5EF4-FFF2-40B4-BE49-F238E27FC236}">
                      <a16:creationId xmlns:a16="http://schemas.microsoft.com/office/drawing/2014/main" id="{73E0A3A6-6EA2-4EA3-A3CB-D4E28789BD35}"/>
                    </a:ext>
                  </a:extLst>
                </p:cNvPr>
                <p:cNvPicPr/>
                <p:nvPr/>
              </p:nvPicPr>
              <p:blipFill>
                <a:blip r:embed="rId89"/>
                <a:stretch>
                  <a:fillRect/>
                </a:stretch>
              </p:blipFill>
              <p:spPr>
                <a:xfrm>
                  <a:off x="9343370" y="2305411"/>
                  <a:ext cx="69120" cy="8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0">
              <p14:nvContentPartPr>
                <p14:cNvPr id="59" name="Freihand 58">
                  <a:extLst>
                    <a:ext uri="{FF2B5EF4-FFF2-40B4-BE49-F238E27FC236}">
                      <a16:creationId xmlns:a16="http://schemas.microsoft.com/office/drawing/2014/main" id="{FCF8CA9F-4C81-49FC-9AAC-D3D49F4B1CFB}"/>
                    </a:ext>
                  </a:extLst>
                </p14:cNvPr>
                <p14:cNvContentPartPr/>
                <p14:nvPr/>
              </p14:nvContentPartPr>
              <p14:xfrm>
                <a:off x="9592490" y="2290291"/>
                <a:ext cx="211320" cy="93960"/>
              </p14:xfrm>
            </p:contentPart>
          </mc:Choice>
          <mc:Fallback xmlns="">
            <p:pic>
              <p:nvPicPr>
                <p:cNvPr id="59" name="Freihand 58">
                  <a:extLst>
                    <a:ext uri="{FF2B5EF4-FFF2-40B4-BE49-F238E27FC236}">
                      <a16:creationId xmlns:a16="http://schemas.microsoft.com/office/drawing/2014/main" id="{FCF8CA9F-4C81-49FC-9AAC-D3D49F4B1CFB}"/>
                    </a:ext>
                  </a:extLst>
                </p:cNvPr>
                <p:cNvPicPr/>
                <p:nvPr/>
              </p:nvPicPr>
              <p:blipFill>
                <a:blip r:embed="rId91"/>
                <a:stretch>
                  <a:fillRect/>
                </a:stretch>
              </p:blipFill>
              <p:spPr>
                <a:xfrm>
                  <a:off x="9588170" y="2285971"/>
                  <a:ext cx="219960" cy="10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2">
              <p14:nvContentPartPr>
                <p14:cNvPr id="60" name="Freihand 59">
                  <a:extLst>
                    <a:ext uri="{FF2B5EF4-FFF2-40B4-BE49-F238E27FC236}">
                      <a16:creationId xmlns:a16="http://schemas.microsoft.com/office/drawing/2014/main" id="{3063E329-0BB5-4911-B987-55B83C12089B}"/>
                    </a:ext>
                  </a:extLst>
                </p14:cNvPr>
                <p14:cNvContentPartPr/>
                <p14:nvPr/>
              </p14:nvContentPartPr>
              <p14:xfrm>
                <a:off x="9871490" y="2282731"/>
                <a:ext cx="78480" cy="85320"/>
              </p14:xfrm>
            </p:contentPart>
          </mc:Choice>
          <mc:Fallback xmlns="">
            <p:pic>
              <p:nvPicPr>
                <p:cNvPr id="60" name="Freihand 59">
                  <a:extLst>
                    <a:ext uri="{FF2B5EF4-FFF2-40B4-BE49-F238E27FC236}">
                      <a16:creationId xmlns:a16="http://schemas.microsoft.com/office/drawing/2014/main" id="{3063E329-0BB5-4911-B987-55B83C12089B}"/>
                    </a:ext>
                  </a:extLst>
                </p:cNvPr>
                <p:cNvPicPr/>
                <p:nvPr/>
              </p:nvPicPr>
              <p:blipFill>
                <a:blip r:embed="rId93"/>
                <a:stretch>
                  <a:fillRect/>
                </a:stretch>
              </p:blipFill>
              <p:spPr>
                <a:xfrm>
                  <a:off x="9867170" y="2278411"/>
                  <a:ext cx="87120" cy="93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4">
              <p14:nvContentPartPr>
                <p14:cNvPr id="61" name="Freihand 60">
                  <a:extLst>
                    <a:ext uri="{FF2B5EF4-FFF2-40B4-BE49-F238E27FC236}">
                      <a16:creationId xmlns:a16="http://schemas.microsoft.com/office/drawing/2014/main" id="{FA712F63-E3F0-4470-AD0B-805099B3AB38}"/>
                    </a:ext>
                  </a:extLst>
                </p14:cNvPr>
                <p14:cNvContentPartPr/>
                <p14:nvPr/>
              </p14:nvContentPartPr>
              <p14:xfrm>
                <a:off x="9971570" y="2295691"/>
                <a:ext cx="291600" cy="60480"/>
              </p14:xfrm>
            </p:contentPart>
          </mc:Choice>
          <mc:Fallback xmlns="">
            <p:pic>
              <p:nvPicPr>
                <p:cNvPr id="61" name="Freihand 60">
                  <a:extLst>
                    <a:ext uri="{FF2B5EF4-FFF2-40B4-BE49-F238E27FC236}">
                      <a16:creationId xmlns:a16="http://schemas.microsoft.com/office/drawing/2014/main" id="{FA712F63-E3F0-4470-AD0B-805099B3AB38}"/>
                    </a:ext>
                  </a:extLst>
                </p:cNvPr>
                <p:cNvPicPr/>
                <p:nvPr/>
              </p:nvPicPr>
              <p:blipFill>
                <a:blip r:embed="rId95"/>
                <a:stretch>
                  <a:fillRect/>
                </a:stretch>
              </p:blipFill>
              <p:spPr>
                <a:xfrm>
                  <a:off x="9967250" y="2291371"/>
                  <a:ext cx="300240" cy="69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6">
              <p14:nvContentPartPr>
                <p14:cNvPr id="62" name="Freihand 61">
                  <a:extLst>
                    <a:ext uri="{FF2B5EF4-FFF2-40B4-BE49-F238E27FC236}">
                      <a16:creationId xmlns:a16="http://schemas.microsoft.com/office/drawing/2014/main" id="{A5F9B6E2-2946-42F8-93AE-DC5D7A72E9AD}"/>
                    </a:ext>
                  </a:extLst>
                </p14:cNvPr>
                <p14:cNvContentPartPr/>
                <p14:nvPr/>
              </p14:nvContentPartPr>
              <p14:xfrm>
                <a:off x="10326170" y="2282011"/>
                <a:ext cx="73800" cy="79200"/>
              </p14:xfrm>
            </p:contentPart>
          </mc:Choice>
          <mc:Fallback xmlns="">
            <p:pic>
              <p:nvPicPr>
                <p:cNvPr id="62" name="Freihand 61">
                  <a:extLst>
                    <a:ext uri="{FF2B5EF4-FFF2-40B4-BE49-F238E27FC236}">
                      <a16:creationId xmlns:a16="http://schemas.microsoft.com/office/drawing/2014/main" id="{A5F9B6E2-2946-42F8-93AE-DC5D7A72E9AD}"/>
                    </a:ext>
                  </a:extLst>
                </p:cNvPr>
                <p:cNvPicPr/>
                <p:nvPr/>
              </p:nvPicPr>
              <p:blipFill>
                <a:blip r:embed="rId97"/>
                <a:stretch>
                  <a:fillRect/>
                </a:stretch>
              </p:blipFill>
              <p:spPr>
                <a:xfrm>
                  <a:off x="10321850" y="2277691"/>
                  <a:ext cx="82440" cy="87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8">
              <p14:nvContentPartPr>
                <p14:cNvPr id="63" name="Freihand 62">
                  <a:extLst>
                    <a:ext uri="{FF2B5EF4-FFF2-40B4-BE49-F238E27FC236}">
                      <a16:creationId xmlns:a16="http://schemas.microsoft.com/office/drawing/2014/main" id="{E86824DC-42D7-4C14-A05A-D3B7B2B07ECC}"/>
                    </a:ext>
                  </a:extLst>
                </p14:cNvPr>
                <p14:cNvContentPartPr/>
                <p14:nvPr/>
              </p14:nvContentPartPr>
              <p14:xfrm>
                <a:off x="10529570" y="2321611"/>
                <a:ext cx="10800" cy="83520"/>
              </p14:xfrm>
            </p:contentPart>
          </mc:Choice>
          <mc:Fallback xmlns="">
            <p:pic>
              <p:nvPicPr>
                <p:cNvPr id="63" name="Freihand 62">
                  <a:extLst>
                    <a:ext uri="{FF2B5EF4-FFF2-40B4-BE49-F238E27FC236}">
                      <a16:creationId xmlns:a16="http://schemas.microsoft.com/office/drawing/2014/main" id="{E86824DC-42D7-4C14-A05A-D3B7B2B07ECC}"/>
                    </a:ext>
                  </a:extLst>
                </p:cNvPr>
                <p:cNvPicPr/>
                <p:nvPr/>
              </p:nvPicPr>
              <p:blipFill>
                <a:blip r:embed="rId99"/>
                <a:stretch>
                  <a:fillRect/>
                </a:stretch>
              </p:blipFill>
              <p:spPr>
                <a:xfrm>
                  <a:off x="10525250" y="2317291"/>
                  <a:ext cx="19440" cy="92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0">
              <p14:nvContentPartPr>
                <p14:cNvPr id="64" name="Freihand 63">
                  <a:extLst>
                    <a:ext uri="{FF2B5EF4-FFF2-40B4-BE49-F238E27FC236}">
                      <a16:creationId xmlns:a16="http://schemas.microsoft.com/office/drawing/2014/main" id="{75BA18C9-78C8-4258-8CC1-2EB96EE87E3C}"/>
                    </a:ext>
                  </a:extLst>
                </p14:cNvPr>
                <p14:cNvContentPartPr/>
                <p14:nvPr/>
              </p14:nvContentPartPr>
              <p14:xfrm>
                <a:off x="10635410" y="2254291"/>
                <a:ext cx="215640" cy="96480"/>
              </p14:xfrm>
            </p:contentPart>
          </mc:Choice>
          <mc:Fallback xmlns="">
            <p:pic>
              <p:nvPicPr>
                <p:cNvPr id="64" name="Freihand 63">
                  <a:extLst>
                    <a:ext uri="{FF2B5EF4-FFF2-40B4-BE49-F238E27FC236}">
                      <a16:creationId xmlns:a16="http://schemas.microsoft.com/office/drawing/2014/main" id="{75BA18C9-78C8-4258-8CC1-2EB96EE87E3C}"/>
                    </a:ext>
                  </a:extLst>
                </p:cNvPr>
                <p:cNvPicPr/>
                <p:nvPr/>
              </p:nvPicPr>
              <p:blipFill>
                <a:blip r:embed="rId101"/>
                <a:stretch>
                  <a:fillRect/>
                </a:stretch>
              </p:blipFill>
              <p:spPr>
                <a:xfrm>
                  <a:off x="10631090" y="2249971"/>
                  <a:ext cx="224280" cy="105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2">
              <p14:nvContentPartPr>
                <p14:cNvPr id="65" name="Freihand 64">
                  <a:extLst>
                    <a:ext uri="{FF2B5EF4-FFF2-40B4-BE49-F238E27FC236}">
                      <a16:creationId xmlns:a16="http://schemas.microsoft.com/office/drawing/2014/main" id="{832E98A9-0C50-4D8D-A0A4-5E8CA65F0589}"/>
                    </a:ext>
                  </a:extLst>
                </p14:cNvPr>
                <p14:cNvContentPartPr/>
                <p14:nvPr/>
              </p14:nvContentPartPr>
              <p14:xfrm>
                <a:off x="10820810" y="2210371"/>
                <a:ext cx="360" cy="360"/>
              </p14:xfrm>
            </p:contentPart>
          </mc:Choice>
          <mc:Fallback xmlns="">
            <p:pic>
              <p:nvPicPr>
                <p:cNvPr id="65" name="Freihand 64">
                  <a:extLst>
                    <a:ext uri="{FF2B5EF4-FFF2-40B4-BE49-F238E27FC236}">
                      <a16:creationId xmlns:a16="http://schemas.microsoft.com/office/drawing/2014/main" id="{832E98A9-0C50-4D8D-A0A4-5E8CA65F0589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10816490" y="2206051"/>
                  <a:ext cx="9000" cy="9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3">
              <p14:nvContentPartPr>
                <p14:cNvPr id="66" name="Freihand 65">
                  <a:extLst>
                    <a:ext uri="{FF2B5EF4-FFF2-40B4-BE49-F238E27FC236}">
                      <a16:creationId xmlns:a16="http://schemas.microsoft.com/office/drawing/2014/main" id="{44853C03-4147-47E2-B5CF-BBD6DDC38574}"/>
                    </a:ext>
                  </a:extLst>
                </p14:cNvPr>
                <p14:cNvContentPartPr/>
                <p14:nvPr/>
              </p14:nvContentPartPr>
              <p14:xfrm>
                <a:off x="10997210" y="2251771"/>
                <a:ext cx="314280" cy="223920"/>
              </p14:xfrm>
            </p:contentPart>
          </mc:Choice>
          <mc:Fallback xmlns="">
            <p:pic>
              <p:nvPicPr>
                <p:cNvPr id="66" name="Freihand 65">
                  <a:extLst>
                    <a:ext uri="{FF2B5EF4-FFF2-40B4-BE49-F238E27FC236}">
                      <a16:creationId xmlns:a16="http://schemas.microsoft.com/office/drawing/2014/main" id="{44853C03-4147-47E2-B5CF-BBD6DDC38574}"/>
                    </a:ext>
                  </a:extLst>
                </p:cNvPr>
                <p:cNvPicPr/>
                <p:nvPr/>
              </p:nvPicPr>
              <p:blipFill>
                <a:blip r:embed="rId104"/>
                <a:stretch>
                  <a:fillRect/>
                </a:stretch>
              </p:blipFill>
              <p:spPr>
                <a:xfrm>
                  <a:off x="10992890" y="2247451"/>
                  <a:ext cx="322920" cy="232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5">
              <p14:nvContentPartPr>
                <p14:cNvPr id="67" name="Freihand 66">
                  <a:extLst>
                    <a:ext uri="{FF2B5EF4-FFF2-40B4-BE49-F238E27FC236}">
                      <a16:creationId xmlns:a16="http://schemas.microsoft.com/office/drawing/2014/main" id="{F4F2BEA9-7AFB-4A57-8A60-AE264A9774DE}"/>
                    </a:ext>
                  </a:extLst>
                </p14:cNvPr>
                <p14:cNvContentPartPr/>
                <p14:nvPr/>
              </p14:nvContentPartPr>
              <p14:xfrm>
                <a:off x="11353250" y="2266891"/>
                <a:ext cx="159120" cy="63000"/>
              </p14:xfrm>
            </p:contentPart>
          </mc:Choice>
          <mc:Fallback xmlns="">
            <p:pic>
              <p:nvPicPr>
                <p:cNvPr id="67" name="Freihand 66">
                  <a:extLst>
                    <a:ext uri="{FF2B5EF4-FFF2-40B4-BE49-F238E27FC236}">
                      <a16:creationId xmlns:a16="http://schemas.microsoft.com/office/drawing/2014/main" id="{F4F2BEA9-7AFB-4A57-8A60-AE264A9774DE}"/>
                    </a:ext>
                  </a:extLst>
                </p:cNvPr>
                <p:cNvPicPr/>
                <p:nvPr/>
              </p:nvPicPr>
              <p:blipFill>
                <a:blip r:embed="rId106"/>
                <a:stretch>
                  <a:fillRect/>
                </a:stretch>
              </p:blipFill>
              <p:spPr>
                <a:xfrm>
                  <a:off x="11348930" y="2262571"/>
                  <a:ext cx="167760" cy="71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7">
              <p14:nvContentPartPr>
                <p14:cNvPr id="68" name="Freihand 67">
                  <a:extLst>
                    <a:ext uri="{FF2B5EF4-FFF2-40B4-BE49-F238E27FC236}">
                      <a16:creationId xmlns:a16="http://schemas.microsoft.com/office/drawing/2014/main" id="{18C74E7A-1779-4C2B-B8B9-3D0FA887EE70}"/>
                    </a:ext>
                  </a:extLst>
                </p14:cNvPr>
                <p14:cNvContentPartPr/>
                <p14:nvPr/>
              </p14:nvContentPartPr>
              <p14:xfrm>
                <a:off x="11530010" y="2174371"/>
                <a:ext cx="252720" cy="156240"/>
              </p14:xfrm>
            </p:contentPart>
          </mc:Choice>
          <mc:Fallback xmlns="">
            <p:pic>
              <p:nvPicPr>
                <p:cNvPr id="68" name="Freihand 67">
                  <a:extLst>
                    <a:ext uri="{FF2B5EF4-FFF2-40B4-BE49-F238E27FC236}">
                      <a16:creationId xmlns:a16="http://schemas.microsoft.com/office/drawing/2014/main" id="{18C74E7A-1779-4C2B-B8B9-3D0FA887EE70}"/>
                    </a:ext>
                  </a:extLst>
                </p:cNvPr>
                <p:cNvPicPr/>
                <p:nvPr/>
              </p:nvPicPr>
              <p:blipFill>
                <a:blip r:embed="rId108"/>
                <a:stretch>
                  <a:fillRect/>
                </a:stretch>
              </p:blipFill>
              <p:spPr>
                <a:xfrm>
                  <a:off x="11525690" y="2170051"/>
                  <a:ext cx="261360" cy="164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9">
              <p14:nvContentPartPr>
                <p14:cNvPr id="69" name="Freihand 68">
                  <a:extLst>
                    <a:ext uri="{FF2B5EF4-FFF2-40B4-BE49-F238E27FC236}">
                      <a16:creationId xmlns:a16="http://schemas.microsoft.com/office/drawing/2014/main" id="{E810D6D2-749E-4CCA-9A25-8FFFE021D293}"/>
                    </a:ext>
                  </a:extLst>
                </p14:cNvPr>
                <p14:cNvContentPartPr/>
                <p14:nvPr/>
              </p14:nvContentPartPr>
              <p14:xfrm>
                <a:off x="9048170" y="2638411"/>
                <a:ext cx="335520" cy="136800"/>
              </p14:xfrm>
            </p:contentPart>
          </mc:Choice>
          <mc:Fallback xmlns="">
            <p:pic>
              <p:nvPicPr>
                <p:cNvPr id="69" name="Freihand 68">
                  <a:extLst>
                    <a:ext uri="{FF2B5EF4-FFF2-40B4-BE49-F238E27FC236}">
                      <a16:creationId xmlns:a16="http://schemas.microsoft.com/office/drawing/2014/main" id="{E810D6D2-749E-4CCA-9A25-8FFFE021D293}"/>
                    </a:ext>
                  </a:extLst>
                </p:cNvPr>
                <p:cNvPicPr/>
                <p:nvPr/>
              </p:nvPicPr>
              <p:blipFill>
                <a:blip r:embed="rId110"/>
                <a:stretch>
                  <a:fillRect/>
                </a:stretch>
              </p:blipFill>
              <p:spPr>
                <a:xfrm>
                  <a:off x="9043850" y="2634091"/>
                  <a:ext cx="344160" cy="145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1">
              <p14:nvContentPartPr>
                <p14:cNvPr id="70" name="Freihand 69">
                  <a:extLst>
                    <a:ext uri="{FF2B5EF4-FFF2-40B4-BE49-F238E27FC236}">
                      <a16:creationId xmlns:a16="http://schemas.microsoft.com/office/drawing/2014/main" id="{CB09849C-A020-4617-93E6-D81B1896FD55}"/>
                    </a:ext>
                  </a:extLst>
                </p14:cNvPr>
                <p14:cNvContentPartPr/>
                <p14:nvPr/>
              </p14:nvContentPartPr>
              <p14:xfrm>
                <a:off x="9482690" y="2560291"/>
                <a:ext cx="97920" cy="160560"/>
              </p14:xfrm>
            </p:contentPart>
          </mc:Choice>
          <mc:Fallback xmlns="">
            <p:pic>
              <p:nvPicPr>
                <p:cNvPr id="70" name="Freihand 69">
                  <a:extLst>
                    <a:ext uri="{FF2B5EF4-FFF2-40B4-BE49-F238E27FC236}">
                      <a16:creationId xmlns:a16="http://schemas.microsoft.com/office/drawing/2014/main" id="{CB09849C-A020-4617-93E6-D81B1896FD55}"/>
                    </a:ext>
                  </a:extLst>
                </p:cNvPr>
                <p:cNvPicPr/>
                <p:nvPr/>
              </p:nvPicPr>
              <p:blipFill>
                <a:blip r:embed="rId112"/>
                <a:stretch>
                  <a:fillRect/>
                </a:stretch>
              </p:blipFill>
              <p:spPr>
                <a:xfrm>
                  <a:off x="9478370" y="2555971"/>
                  <a:ext cx="106560" cy="1692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3">
              <p14:nvContentPartPr>
                <p14:cNvPr id="71" name="Freihand 70">
                  <a:extLst>
                    <a:ext uri="{FF2B5EF4-FFF2-40B4-BE49-F238E27FC236}">
                      <a16:creationId xmlns:a16="http://schemas.microsoft.com/office/drawing/2014/main" id="{33186CB6-4FFF-4476-8B93-8252C484329E}"/>
                    </a:ext>
                  </a:extLst>
                </p14:cNvPr>
                <p14:cNvContentPartPr/>
                <p14:nvPr/>
              </p14:nvContentPartPr>
              <p14:xfrm>
                <a:off x="9577010" y="2610331"/>
                <a:ext cx="341280" cy="106200"/>
              </p14:xfrm>
            </p:contentPart>
          </mc:Choice>
          <mc:Fallback xmlns="">
            <p:pic>
              <p:nvPicPr>
                <p:cNvPr id="71" name="Freihand 70">
                  <a:extLst>
                    <a:ext uri="{FF2B5EF4-FFF2-40B4-BE49-F238E27FC236}">
                      <a16:creationId xmlns:a16="http://schemas.microsoft.com/office/drawing/2014/main" id="{33186CB6-4FFF-4476-8B93-8252C484329E}"/>
                    </a:ext>
                  </a:extLst>
                </p:cNvPr>
                <p:cNvPicPr/>
                <p:nvPr/>
              </p:nvPicPr>
              <p:blipFill>
                <a:blip r:embed="rId114"/>
                <a:stretch>
                  <a:fillRect/>
                </a:stretch>
              </p:blipFill>
              <p:spPr>
                <a:xfrm>
                  <a:off x="9572690" y="2606011"/>
                  <a:ext cx="349920" cy="114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5">
              <p14:nvContentPartPr>
                <p14:cNvPr id="72" name="Freihand 71">
                  <a:extLst>
                    <a:ext uri="{FF2B5EF4-FFF2-40B4-BE49-F238E27FC236}">
                      <a16:creationId xmlns:a16="http://schemas.microsoft.com/office/drawing/2014/main" id="{C5E80E40-4BBC-42AA-83B8-2DD6ED703601}"/>
                    </a:ext>
                  </a:extLst>
                </p14:cNvPr>
                <p14:cNvContentPartPr/>
                <p14:nvPr/>
              </p14:nvContentPartPr>
              <p14:xfrm>
                <a:off x="10130690" y="2637691"/>
                <a:ext cx="175680" cy="86760"/>
              </p14:xfrm>
            </p:contentPart>
          </mc:Choice>
          <mc:Fallback xmlns="">
            <p:pic>
              <p:nvPicPr>
                <p:cNvPr id="72" name="Freihand 71">
                  <a:extLst>
                    <a:ext uri="{FF2B5EF4-FFF2-40B4-BE49-F238E27FC236}">
                      <a16:creationId xmlns:a16="http://schemas.microsoft.com/office/drawing/2014/main" id="{C5E80E40-4BBC-42AA-83B8-2DD6ED703601}"/>
                    </a:ext>
                  </a:extLst>
                </p:cNvPr>
                <p:cNvPicPr/>
                <p:nvPr/>
              </p:nvPicPr>
              <p:blipFill>
                <a:blip r:embed="rId116"/>
                <a:stretch>
                  <a:fillRect/>
                </a:stretch>
              </p:blipFill>
              <p:spPr>
                <a:xfrm>
                  <a:off x="10126370" y="2633371"/>
                  <a:ext cx="184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7">
              <p14:nvContentPartPr>
                <p14:cNvPr id="73" name="Freihand 72">
                  <a:extLst>
                    <a:ext uri="{FF2B5EF4-FFF2-40B4-BE49-F238E27FC236}">
                      <a16:creationId xmlns:a16="http://schemas.microsoft.com/office/drawing/2014/main" id="{8BA84D47-BD5C-4523-99EE-CF4EB641154C}"/>
                    </a:ext>
                  </a:extLst>
                </p14:cNvPr>
                <p14:cNvContentPartPr/>
                <p14:nvPr/>
              </p14:nvContentPartPr>
              <p14:xfrm>
                <a:off x="10496810" y="2635891"/>
                <a:ext cx="109800" cy="206640"/>
              </p14:xfrm>
            </p:contentPart>
          </mc:Choice>
          <mc:Fallback xmlns="">
            <p:pic>
              <p:nvPicPr>
                <p:cNvPr id="73" name="Freihand 72">
                  <a:extLst>
                    <a:ext uri="{FF2B5EF4-FFF2-40B4-BE49-F238E27FC236}">
                      <a16:creationId xmlns:a16="http://schemas.microsoft.com/office/drawing/2014/main" id="{8BA84D47-BD5C-4523-99EE-CF4EB641154C}"/>
                    </a:ext>
                  </a:extLst>
                </p:cNvPr>
                <p:cNvPicPr/>
                <p:nvPr/>
              </p:nvPicPr>
              <p:blipFill>
                <a:blip r:embed="rId118"/>
                <a:stretch>
                  <a:fillRect/>
                </a:stretch>
              </p:blipFill>
              <p:spPr>
                <a:xfrm>
                  <a:off x="10492490" y="2631571"/>
                  <a:ext cx="118440" cy="215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9">
              <p14:nvContentPartPr>
                <p14:cNvPr id="74" name="Freihand 73">
                  <a:extLst>
                    <a:ext uri="{FF2B5EF4-FFF2-40B4-BE49-F238E27FC236}">
                      <a16:creationId xmlns:a16="http://schemas.microsoft.com/office/drawing/2014/main" id="{40D2CB74-6DFE-4ADC-921A-3D331DB7AB9F}"/>
                    </a:ext>
                  </a:extLst>
                </p14:cNvPr>
                <p14:cNvContentPartPr/>
                <p14:nvPr/>
              </p14:nvContentPartPr>
              <p14:xfrm>
                <a:off x="10624970" y="2626891"/>
                <a:ext cx="68760" cy="87120"/>
              </p14:xfrm>
            </p:contentPart>
          </mc:Choice>
          <mc:Fallback xmlns="">
            <p:pic>
              <p:nvPicPr>
                <p:cNvPr id="74" name="Freihand 73">
                  <a:extLst>
                    <a:ext uri="{FF2B5EF4-FFF2-40B4-BE49-F238E27FC236}">
                      <a16:creationId xmlns:a16="http://schemas.microsoft.com/office/drawing/2014/main" id="{40D2CB74-6DFE-4ADC-921A-3D331DB7AB9F}"/>
                    </a:ext>
                  </a:extLst>
                </p:cNvPr>
                <p:cNvPicPr/>
                <p:nvPr/>
              </p:nvPicPr>
              <p:blipFill>
                <a:blip r:embed="rId120"/>
                <a:stretch>
                  <a:fillRect/>
                </a:stretch>
              </p:blipFill>
              <p:spPr>
                <a:xfrm>
                  <a:off x="10620650" y="2622571"/>
                  <a:ext cx="77400" cy="95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1">
              <p14:nvContentPartPr>
                <p14:cNvPr id="75" name="Freihand 74">
                  <a:extLst>
                    <a:ext uri="{FF2B5EF4-FFF2-40B4-BE49-F238E27FC236}">
                      <a16:creationId xmlns:a16="http://schemas.microsoft.com/office/drawing/2014/main" id="{0C737497-C5CD-4794-A0F2-0F4C4BBED2D9}"/>
                    </a:ext>
                  </a:extLst>
                </p14:cNvPr>
                <p14:cNvContentPartPr/>
                <p14:nvPr/>
              </p14:nvContentPartPr>
              <p14:xfrm>
                <a:off x="10720010" y="2616811"/>
                <a:ext cx="95400" cy="90720"/>
              </p14:xfrm>
            </p:contentPart>
          </mc:Choice>
          <mc:Fallback xmlns="">
            <p:pic>
              <p:nvPicPr>
                <p:cNvPr id="75" name="Freihand 74">
                  <a:extLst>
                    <a:ext uri="{FF2B5EF4-FFF2-40B4-BE49-F238E27FC236}">
                      <a16:creationId xmlns:a16="http://schemas.microsoft.com/office/drawing/2014/main" id="{0C737497-C5CD-4794-A0F2-0F4C4BBED2D9}"/>
                    </a:ext>
                  </a:extLst>
                </p:cNvPr>
                <p:cNvPicPr/>
                <p:nvPr/>
              </p:nvPicPr>
              <p:blipFill>
                <a:blip r:embed="rId122"/>
                <a:stretch>
                  <a:fillRect/>
                </a:stretch>
              </p:blipFill>
              <p:spPr>
                <a:xfrm>
                  <a:off x="10715690" y="2612491"/>
                  <a:ext cx="104040" cy="99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3">
              <p14:nvContentPartPr>
                <p14:cNvPr id="76" name="Freihand 75">
                  <a:extLst>
                    <a:ext uri="{FF2B5EF4-FFF2-40B4-BE49-F238E27FC236}">
                      <a16:creationId xmlns:a16="http://schemas.microsoft.com/office/drawing/2014/main" id="{3D87EA54-35EA-4536-800E-7173226511EB}"/>
                    </a:ext>
                  </a:extLst>
                </p14:cNvPr>
                <p14:cNvContentPartPr/>
                <p14:nvPr/>
              </p14:nvContentPartPr>
              <p14:xfrm>
                <a:off x="10813610" y="2624731"/>
                <a:ext cx="9360" cy="78120"/>
              </p14:xfrm>
            </p:contentPart>
          </mc:Choice>
          <mc:Fallback xmlns="">
            <p:pic>
              <p:nvPicPr>
                <p:cNvPr id="76" name="Freihand 75">
                  <a:extLst>
                    <a:ext uri="{FF2B5EF4-FFF2-40B4-BE49-F238E27FC236}">
                      <a16:creationId xmlns:a16="http://schemas.microsoft.com/office/drawing/2014/main" id="{3D87EA54-35EA-4536-800E-7173226511EB}"/>
                    </a:ext>
                  </a:extLst>
                </p:cNvPr>
                <p:cNvPicPr/>
                <p:nvPr/>
              </p:nvPicPr>
              <p:blipFill>
                <a:blip r:embed="rId124"/>
                <a:stretch>
                  <a:fillRect/>
                </a:stretch>
              </p:blipFill>
              <p:spPr>
                <a:xfrm>
                  <a:off x="10809290" y="2620411"/>
                  <a:ext cx="18000" cy="86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5">
              <p14:nvContentPartPr>
                <p14:cNvPr id="77" name="Freihand 76">
                  <a:extLst>
                    <a:ext uri="{FF2B5EF4-FFF2-40B4-BE49-F238E27FC236}">
                      <a16:creationId xmlns:a16="http://schemas.microsoft.com/office/drawing/2014/main" id="{C221E277-5169-41A6-87DF-FA134B4435FB}"/>
                    </a:ext>
                  </a:extLst>
                </p14:cNvPr>
                <p14:cNvContentPartPr/>
                <p14:nvPr/>
              </p14:nvContentPartPr>
              <p14:xfrm>
                <a:off x="10865810" y="2511691"/>
                <a:ext cx="287640" cy="172080"/>
              </p14:xfrm>
            </p:contentPart>
          </mc:Choice>
          <mc:Fallback xmlns="">
            <p:pic>
              <p:nvPicPr>
                <p:cNvPr id="77" name="Freihand 76">
                  <a:extLst>
                    <a:ext uri="{FF2B5EF4-FFF2-40B4-BE49-F238E27FC236}">
                      <a16:creationId xmlns:a16="http://schemas.microsoft.com/office/drawing/2014/main" id="{C221E277-5169-41A6-87DF-FA134B4435FB}"/>
                    </a:ext>
                  </a:extLst>
                </p:cNvPr>
                <p:cNvPicPr/>
                <p:nvPr/>
              </p:nvPicPr>
              <p:blipFill>
                <a:blip r:embed="rId126"/>
                <a:stretch>
                  <a:fillRect/>
                </a:stretch>
              </p:blipFill>
              <p:spPr>
                <a:xfrm>
                  <a:off x="10861490" y="2507371"/>
                  <a:ext cx="296280" cy="18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7">
              <p14:nvContentPartPr>
                <p14:cNvPr id="78" name="Freihand 77">
                  <a:extLst>
                    <a:ext uri="{FF2B5EF4-FFF2-40B4-BE49-F238E27FC236}">
                      <a16:creationId xmlns:a16="http://schemas.microsoft.com/office/drawing/2014/main" id="{558ECBC4-96DF-43B1-B929-3D67DC196A4F}"/>
                    </a:ext>
                  </a:extLst>
                </p14:cNvPr>
                <p14:cNvContentPartPr/>
                <p14:nvPr/>
              </p14:nvContentPartPr>
              <p14:xfrm>
                <a:off x="10979570" y="2491531"/>
                <a:ext cx="12600" cy="3240"/>
              </p14:xfrm>
            </p:contentPart>
          </mc:Choice>
          <mc:Fallback xmlns="">
            <p:pic>
              <p:nvPicPr>
                <p:cNvPr id="78" name="Freihand 77">
                  <a:extLst>
                    <a:ext uri="{FF2B5EF4-FFF2-40B4-BE49-F238E27FC236}">
                      <a16:creationId xmlns:a16="http://schemas.microsoft.com/office/drawing/2014/main" id="{558ECBC4-96DF-43B1-B929-3D67DC196A4F}"/>
                    </a:ext>
                  </a:extLst>
                </p:cNvPr>
                <p:cNvPicPr/>
                <p:nvPr/>
              </p:nvPicPr>
              <p:blipFill>
                <a:blip r:embed="rId128"/>
                <a:stretch>
                  <a:fillRect/>
                </a:stretch>
              </p:blipFill>
              <p:spPr>
                <a:xfrm>
                  <a:off x="10975250" y="2487211"/>
                  <a:ext cx="21240" cy="1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29">
              <p14:nvContentPartPr>
                <p14:cNvPr id="79" name="Freihand 78">
                  <a:extLst>
                    <a:ext uri="{FF2B5EF4-FFF2-40B4-BE49-F238E27FC236}">
                      <a16:creationId xmlns:a16="http://schemas.microsoft.com/office/drawing/2014/main" id="{5E291F4E-22B2-495B-A419-F34228BFABA6}"/>
                    </a:ext>
                  </a:extLst>
                </p14:cNvPr>
                <p14:cNvContentPartPr/>
                <p14:nvPr/>
              </p14:nvContentPartPr>
              <p14:xfrm>
                <a:off x="10322930" y="2768371"/>
                <a:ext cx="118800" cy="56520"/>
              </p14:xfrm>
            </p:contentPart>
          </mc:Choice>
          <mc:Fallback xmlns="">
            <p:pic>
              <p:nvPicPr>
                <p:cNvPr id="79" name="Freihand 78">
                  <a:extLst>
                    <a:ext uri="{FF2B5EF4-FFF2-40B4-BE49-F238E27FC236}">
                      <a16:creationId xmlns:a16="http://schemas.microsoft.com/office/drawing/2014/main" id="{5E291F4E-22B2-495B-A419-F34228BFABA6}"/>
                    </a:ext>
                  </a:extLst>
                </p:cNvPr>
                <p:cNvPicPr/>
                <p:nvPr/>
              </p:nvPicPr>
              <p:blipFill>
                <a:blip r:embed="rId130"/>
                <a:stretch>
                  <a:fillRect/>
                </a:stretch>
              </p:blipFill>
              <p:spPr>
                <a:xfrm>
                  <a:off x="10318610" y="2764051"/>
                  <a:ext cx="127440" cy="65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1">
              <p14:nvContentPartPr>
                <p14:cNvPr id="80" name="Freihand 79">
                  <a:extLst>
                    <a:ext uri="{FF2B5EF4-FFF2-40B4-BE49-F238E27FC236}">
                      <a16:creationId xmlns:a16="http://schemas.microsoft.com/office/drawing/2014/main" id="{0A5A8DD9-E57B-43BF-B9E0-7A7BACD67DE1}"/>
                    </a:ext>
                  </a:extLst>
                </p14:cNvPr>
                <p14:cNvContentPartPr/>
                <p14:nvPr/>
              </p14:nvContentPartPr>
              <p14:xfrm>
                <a:off x="11224010" y="2492971"/>
                <a:ext cx="94320" cy="76320"/>
              </p14:xfrm>
            </p:contentPart>
          </mc:Choice>
          <mc:Fallback xmlns="">
            <p:pic>
              <p:nvPicPr>
                <p:cNvPr id="80" name="Freihand 79">
                  <a:extLst>
                    <a:ext uri="{FF2B5EF4-FFF2-40B4-BE49-F238E27FC236}">
                      <a16:creationId xmlns:a16="http://schemas.microsoft.com/office/drawing/2014/main" id="{0A5A8DD9-E57B-43BF-B9E0-7A7BACD67DE1}"/>
                    </a:ext>
                  </a:extLst>
                </p:cNvPr>
                <p:cNvPicPr/>
                <p:nvPr/>
              </p:nvPicPr>
              <p:blipFill>
                <a:blip r:embed="rId132"/>
                <a:stretch>
                  <a:fillRect/>
                </a:stretch>
              </p:blipFill>
              <p:spPr>
                <a:xfrm>
                  <a:off x="11219690" y="2488651"/>
                  <a:ext cx="102960" cy="84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3">
              <p14:nvContentPartPr>
                <p14:cNvPr id="81" name="Freihand 80">
                  <a:extLst>
                    <a:ext uri="{FF2B5EF4-FFF2-40B4-BE49-F238E27FC236}">
                      <a16:creationId xmlns:a16="http://schemas.microsoft.com/office/drawing/2014/main" id="{7F896D9D-8D9C-45E3-89EF-5944DE502D71}"/>
                    </a:ext>
                  </a:extLst>
                </p14:cNvPr>
                <p14:cNvContentPartPr/>
                <p14:nvPr/>
              </p14:nvContentPartPr>
              <p14:xfrm>
                <a:off x="9110810" y="2967451"/>
                <a:ext cx="106560" cy="208800"/>
              </p14:xfrm>
            </p:contentPart>
          </mc:Choice>
          <mc:Fallback xmlns="">
            <p:pic>
              <p:nvPicPr>
                <p:cNvPr id="81" name="Freihand 80">
                  <a:extLst>
                    <a:ext uri="{FF2B5EF4-FFF2-40B4-BE49-F238E27FC236}">
                      <a16:creationId xmlns:a16="http://schemas.microsoft.com/office/drawing/2014/main" id="{7F896D9D-8D9C-45E3-89EF-5944DE502D71}"/>
                    </a:ext>
                  </a:extLst>
                </p:cNvPr>
                <p:cNvPicPr/>
                <p:nvPr/>
              </p:nvPicPr>
              <p:blipFill>
                <a:blip r:embed="rId134"/>
                <a:stretch>
                  <a:fillRect/>
                </a:stretch>
              </p:blipFill>
              <p:spPr>
                <a:xfrm>
                  <a:off x="9106490" y="2963131"/>
                  <a:ext cx="115200" cy="217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5">
              <p14:nvContentPartPr>
                <p14:cNvPr id="82" name="Freihand 81">
                  <a:extLst>
                    <a:ext uri="{FF2B5EF4-FFF2-40B4-BE49-F238E27FC236}">
                      <a16:creationId xmlns:a16="http://schemas.microsoft.com/office/drawing/2014/main" id="{6F867ED2-88CD-46B0-B09C-8D2B93E892E1}"/>
                    </a:ext>
                  </a:extLst>
                </p14:cNvPr>
                <p14:cNvContentPartPr/>
                <p14:nvPr/>
              </p14:nvContentPartPr>
              <p14:xfrm>
                <a:off x="9241130" y="2957011"/>
                <a:ext cx="137880" cy="106920"/>
              </p14:xfrm>
            </p:contentPart>
          </mc:Choice>
          <mc:Fallback xmlns="">
            <p:pic>
              <p:nvPicPr>
                <p:cNvPr id="82" name="Freihand 81">
                  <a:extLst>
                    <a:ext uri="{FF2B5EF4-FFF2-40B4-BE49-F238E27FC236}">
                      <a16:creationId xmlns:a16="http://schemas.microsoft.com/office/drawing/2014/main" id="{6F867ED2-88CD-46B0-B09C-8D2B93E892E1}"/>
                    </a:ext>
                  </a:extLst>
                </p:cNvPr>
                <p:cNvPicPr/>
                <p:nvPr/>
              </p:nvPicPr>
              <p:blipFill>
                <a:blip r:embed="rId136"/>
                <a:stretch>
                  <a:fillRect/>
                </a:stretch>
              </p:blipFill>
              <p:spPr>
                <a:xfrm>
                  <a:off x="9236810" y="2952691"/>
                  <a:ext cx="146520" cy="11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7">
              <p14:nvContentPartPr>
                <p14:cNvPr id="83" name="Freihand 82">
                  <a:extLst>
                    <a:ext uri="{FF2B5EF4-FFF2-40B4-BE49-F238E27FC236}">
                      <a16:creationId xmlns:a16="http://schemas.microsoft.com/office/drawing/2014/main" id="{D1B4B2B5-C284-4D32-BB3F-3205C5AAE90C}"/>
                    </a:ext>
                  </a:extLst>
                </p14:cNvPr>
                <p14:cNvContentPartPr/>
                <p14:nvPr/>
              </p14:nvContentPartPr>
              <p14:xfrm>
                <a:off x="9352010" y="2892931"/>
                <a:ext cx="159840" cy="160920"/>
              </p14:xfrm>
            </p:contentPart>
          </mc:Choice>
          <mc:Fallback xmlns="">
            <p:pic>
              <p:nvPicPr>
                <p:cNvPr id="83" name="Freihand 82">
                  <a:extLst>
                    <a:ext uri="{FF2B5EF4-FFF2-40B4-BE49-F238E27FC236}">
                      <a16:creationId xmlns:a16="http://schemas.microsoft.com/office/drawing/2014/main" id="{D1B4B2B5-C284-4D32-BB3F-3205C5AAE90C}"/>
                    </a:ext>
                  </a:extLst>
                </p:cNvPr>
                <p:cNvPicPr/>
                <p:nvPr/>
              </p:nvPicPr>
              <p:blipFill>
                <a:blip r:embed="rId138"/>
                <a:stretch>
                  <a:fillRect/>
                </a:stretch>
              </p:blipFill>
              <p:spPr>
                <a:xfrm>
                  <a:off x="9347690" y="2888611"/>
                  <a:ext cx="168480" cy="169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9">
              <p14:nvContentPartPr>
                <p14:cNvPr id="84" name="Freihand 83">
                  <a:extLst>
                    <a:ext uri="{FF2B5EF4-FFF2-40B4-BE49-F238E27FC236}">
                      <a16:creationId xmlns:a16="http://schemas.microsoft.com/office/drawing/2014/main" id="{B62C305E-DF15-470A-96BB-04E16D5F540F}"/>
                    </a:ext>
                  </a:extLst>
                </p14:cNvPr>
                <p14:cNvContentPartPr/>
                <p14:nvPr/>
              </p14:nvContentPartPr>
              <p14:xfrm>
                <a:off x="9677450" y="3010291"/>
                <a:ext cx="26280" cy="17280"/>
              </p14:xfrm>
            </p:contentPart>
          </mc:Choice>
          <mc:Fallback xmlns="">
            <p:pic>
              <p:nvPicPr>
                <p:cNvPr id="84" name="Freihand 83">
                  <a:extLst>
                    <a:ext uri="{FF2B5EF4-FFF2-40B4-BE49-F238E27FC236}">
                      <a16:creationId xmlns:a16="http://schemas.microsoft.com/office/drawing/2014/main" id="{B62C305E-DF15-470A-96BB-04E16D5F540F}"/>
                    </a:ext>
                  </a:extLst>
                </p:cNvPr>
                <p:cNvPicPr/>
                <p:nvPr/>
              </p:nvPicPr>
              <p:blipFill>
                <a:blip r:embed="rId140"/>
                <a:stretch>
                  <a:fillRect/>
                </a:stretch>
              </p:blipFill>
              <p:spPr>
                <a:xfrm>
                  <a:off x="9673130" y="3005971"/>
                  <a:ext cx="34920" cy="25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1">
              <p14:nvContentPartPr>
                <p14:cNvPr id="85" name="Freihand 84">
                  <a:extLst>
                    <a:ext uri="{FF2B5EF4-FFF2-40B4-BE49-F238E27FC236}">
                      <a16:creationId xmlns:a16="http://schemas.microsoft.com/office/drawing/2014/main" id="{08429846-AC02-4983-9163-9634A7DB5B05}"/>
                    </a:ext>
                  </a:extLst>
                </p14:cNvPr>
                <p14:cNvContentPartPr/>
                <p14:nvPr/>
              </p14:nvContentPartPr>
              <p14:xfrm>
                <a:off x="9479810" y="2960611"/>
                <a:ext cx="112680" cy="86760"/>
              </p14:xfrm>
            </p:contentPart>
          </mc:Choice>
          <mc:Fallback xmlns="">
            <p:pic>
              <p:nvPicPr>
                <p:cNvPr id="85" name="Freihand 84">
                  <a:extLst>
                    <a:ext uri="{FF2B5EF4-FFF2-40B4-BE49-F238E27FC236}">
                      <a16:creationId xmlns:a16="http://schemas.microsoft.com/office/drawing/2014/main" id="{08429846-AC02-4983-9163-9634A7DB5B05}"/>
                    </a:ext>
                  </a:extLst>
                </p:cNvPr>
                <p:cNvPicPr/>
                <p:nvPr/>
              </p:nvPicPr>
              <p:blipFill>
                <a:blip r:embed="rId142"/>
                <a:stretch>
                  <a:fillRect/>
                </a:stretch>
              </p:blipFill>
              <p:spPr>
                <a:xfrm>
                  <a:off x="9475490" y="2956291"/>
                  <a:ext cx="121320" cy="95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3">
              <p14:nvContentPartPr>
                <p14:cNvPr id="86" name="Freihand 85">
                  <a:extLst>
                    <a:ext uri="{FF2B5EF4-FFF2-40B4-BE49-F238E27FC236}">
                      <a16:creationId xmlns:a16="http://schemas.microsoft.com/office/drawing/2014/main" id="{3E8F90A3-F59A-4988-AEE5-93F0746991C0}"/>
                    </a:ext>
                  </a:extLst>
                </p14:cNvPr>
                <p14:cNvContentPartPr/>
                <p14:nvPr/>
              </p14:nvContentPartPr>
              <p14:xfrm>
                <a:off x="9775010" y="2869891"/>
                <a:ext cx="183240" cy="273240"/>
              </p14:xfrm>
            </p:contentPart>
          </mc:Choice>
          <mc:Fallback xmlns="">
            <p:pic>
              <p:nvPicPr>
                <p:cNvPr id="86" name="Freihand 85">
                  <a:extLst>
                    <a:ext uri="{FF2B5EF4-FFF2-40B4-BE49-F238E27FC236}">
                      <a16:creationId xmlns:a16="http://schemas.microsoft.com/office/drawing/2014/main" id="{3E8F90A3-F59A-4988-AEE5-93F0746991C0}"/>
                    </a:ext>
                  </a:extLst>
                </p:cNvPr>
                <p:cNvPicPr/>
                <p:nvPr/>
              </p:nvPicPr>
              <p:blipFill>
                <a:blip r:embed="rId144"/>
                <a:stretch>
                  <a:fillRect/>
                </a:stretch>
              </p:blipFill>
              <p:spPr>
                <a:xfrm>
                  <a:off x="9770690" y="2865571"/>
                  <a:ext cx="191880" cy="28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5">
              <p14:nvContentPartPr>
                <p14:cNvPr id="87" name="Freihand 86">
                  <a:extLst>
                    <a:ext uri="{FF2B5EF4-FFF2-40B4-BE49-F238E27FC236}">
                      <a16:creationId xmlns:a16="http://schemas.microsoft.com/office/drawing/2014/main" id="{828654D5-15F0-4EC8-AC8A-EB20C1E6CA61}"/>
                    </a:ext>
                  </a:extLst>
                </p14:cNvPr>
                <p14:cNvContentPartPr/>
                <p14:nvPr/>
              </p14:nvContentPartPr>
              <p14:xfrm>
                <a:off x="9864290" y="2895451"/>
                <a:ext cx="156240" cy="257400"/>
              </p14:xfrm>
            </p:contentPart>
          </mc:Choice>
          <mc:Fallback xmlns="">
            <p:pic>
              <p:nvPicPr>
                <p:cNvPr id="87" name="Freihand 86">
                  <a:extLst>
                    <a:ext uri="{FF2B5EF4-FFF2-40B4-BE49-F238E27FC236}">
                      <a16:creationId xmlns:a16="http://schemas.microsoft.com/office/drawing/2014/main" id="{828654D5-15F0-4EC8-AC8A-EB20C1E6CA61}"/>
                    </a:ext>
                  </a:extLst>
                </p:cNvPr>
                <p:cNvPicPr/>
                <p:nvPr/>
              </p:nvPicPr>
              <p:blipFill>
                <a:blip r:embed="rId146"/>
                <a:stretch>
                  <a:fillRect/>
                </a:stretch>
              </p:blipFill>
              <p:spPr>
                <a:xfrm>
                  <a:off x="9859970" y="2891131"/>
                  <a:ext cx="164880" cy="266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7">
              <p14:nvContentPartPr>
                <p14:cNvPr id="88" name="Freihand 87">
                  <a:extLst>
                    <a:ext uri="{FF2B5EF4-FFF2-40B4-BE49-F238E27FC236}">
                      <a16:creationId xmlns:a16="http://schemas.microsoft.com/office/drawing/2014/main" id="{478530EE-2E6B-447E-B2D4-A929AD3C73E6}"/>
                    </a:ext>
                  </a:extLst>
                </p14:cNvPr>
                <p14:cNvContentPartPr/>
                <p14:nvPr/>
              </p14:nvContentPartPr>
              <p14:xfrm>
                <a:off x="9987410" y="2953771"/>
                <a:ext cx="105480" cy="99720"/>
              </p14:xfrm>
            </p:contentPart>
          </mc:Choice>
          <mc:Fallback xmlns="">
            <p:pic>
              <p:nvPicPr>
                <p:cNvPr id="88" name="Freihand 87">
                  <a:extLst>
                    <a:ext uri="{FF2B5EF4-FFF2-40B4-BE49-F238E27FC236}">
                      <a16:creationId xmlns:a16="http://schemas.microsoft.com/office/drawing/2014/main" id="{478530EE-2E6B-447E-B2D4-A929AD3C73E6}"/>
                    </a:ext>
                  </a:extLst>
                </p:cNvPr>
                <p:cNvPicPr/>
                <p:nvPr/>
              </p:nvPicPr>
              <p:blipFill>
                <a:blip r:embed="rId148"/>
                <a:stretch>
                  <a:fillRect/>
                </a:stretch>
              </p:blipFill>
              <p:spPr>
                <a:xfrm>
                  <a:off x="9983090" y="2949451"/>
                  <a:ext cx="114120" cy="108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9">
              <p14:nvContentPartPr>
                <p14:cNvPr id="89" name="Freihand 88">
                  <a:extLst>
                    <a:ext uri="{FF2B5EF4-FFF2-40B4-BE49-F238E27FC236}">
                      <a16:creationId xmlns:a16="http://schemas.microsoft.com/office/drawing/2014/main" id="{DC6A6F35-9574-4F4F-9FDC-4E0F947E5C2A}"/>
                    </a:ext>
                  </a:extLst>
                </p14:cNvPr>
                <p14:cNvContentPartPr/>
                <p14:nvPr/>
              </p14:nvContentPartPr>
              <p14:xfrm>
                <a:off x="10101170" y="2873851"/>
                <a:ext cx="189000" cy="183960"/>
              </p14:xfrm>
            </p:contentPart>
          </mc:Choice>
          <mc:Fallback xmlns="">
            <p:pic>
              <p:nvPicPr>
                <p:cNvPr id="89" name="Freihand 88">
                  <a:extLst>
                    <a:ext uri="{FF2B5EF4-FFF2-40B4-BE49-F238E27FC236}">
                      <a16:creationId xmlns:a16="http://schemas.microsoft.com/office/drawing/2014/main" id="{DC6A6F35-9574-4F4F-9FDC-4E0F947E5C2A}"/>
                    </a:ext>
                  </a:extLst>
                </p:cNvPr>
                <p:cNvPicPr/>
                <p:nvPr/>
              </p:nvPicPr>
              <p:blipFill>
                <a:blip r:embed="rId150"/>
                <a:stretch>
                  <a:fillRect/>
                </a:stretch>
              </p:blipFill>
              <p:spPr>
                <a:xfrm>
                  <a:off x="10096850" y="2869531"/>
                  <a:ext cx="197640" cy="1926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1">
              <p14:nvContentPartPr>
                <p14:cNvPr id="90" name="Freihand 89">
                  <a:extLst>
                    <a:ext uri="{FF2B5EF4-FFF2-40B4-BE49-F238E27FC236}">
                      <a16:creationId xmlns:a16="http://schemas.microsoft.com/office/drawing/2014/main" id="{63C17F7A-19B3-4E21-B85B-8F838C04686C}"/>
                    </a:ext>
                  </a:extLst>
                </p14:cNvPr>
                <p14:cNvContentPartPr/>
                <p14:nvPr/>
              </p14:nvContentPartPr>
              <p14:xfrm>
                <a:off x="9645050" y="3059971"/>
                <a:ext cx="744120" cy="115200"/>
              </p14:xfrm>
            </p:contentPart>
          </mc:Choice>
          <mc:Fallback xmlns="">
            <p:pic>
              <p:nvPicPr>
                <p:cNvPr id="90" name="Freihand 89">
                  <a:extLst>
                    <a:ext uri="{FF2B5EF4-FFF2-40B4-BE49-F238E27FC236}">
                      <a16:creationId xmlns:a16="http://schemas.microsoft.com/office/drawing/2014/main" id="{63C17F7A-19B3-4E21-B85B-8F838C04686C}"/>
                    </a:ext>
                  </a:extLst>
                </p:cNvPr>
                <p:cNvPicPr/>
                <p:nvPr/>
              </p:nvPicPr>
              <p:blipFill>
                <a:blip r:embed="rId152"/>
                <a:stretch>
                  <a:fillRect/>
                </a:stretch>
              </p:blipFill>
              <p:spPr>
                <a:xfrm>
                  <a:off x="9640730" y="3055651"/>
                  <a:ext cx="752760" cy="12384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153">
            <p14:nvContentPartPr>
              <p14:cNvPr id="92" name="Freihand 91">
                <a:extLst>
                  <a:ext uri="{FF2B5EF4-FFF2-40B4-BE49-F238E27FC236}">
                    <a16:creationId xmlns:a16="http://schemas.microsoft.com/office/drawing/2014/main" id="{9A6ECEE6-6EA6-4655-8CB9-3EB6B19DA308}"/>
                  </a:ext>
                </a:extLst>
              </p14:cNvPr>
              <p14:cNvContentPartPr/>
              <p14:nvPr/>
            </p14:nvContentPartPr>
            <p14:xfrm>
              <a:off x="7751450" y="1007971"/>
              <a:ext cx="412200" cy="2003760"/>
            </p14:xfrm>
          </p:contentPart>
        </mc:Choice>
        <mc:Fallback xmlns="">
          <p:pic>
            <p:nvPicPr>
              <p:cNvPr id="92" name="Freihand 91">
                <a:extLst>
                  <a:ext uri="{FF2B5EF4-FFF2-40B4-BE49-F238E27FC236}">
                    <a16:creationId xmlns:a16="http://schemas.microsoft.com/office/drawing/2014/main" id="{9A6ECEE6-6EA6-4655-8CB9-3EB6B19DA308}"/>
                  </a:ext>
                </a:extLst>
              </p:cNvPr>
              <p:cNvPicPr/>
              <p:nvPr/>
            </p:nvPicPr>
            <p:blipFill>
              <a:blip r:embed="rId154"/>
              <a:stretch>
                <a:fillRect/>
              </a:stretch>
            </p:blipFill>
            <p:spPr>
              <a:xfrm>
                <a:off x="7747130" y="1003651"/>
                <a:ext cx="420840" cy="201240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5">
            <p14:nvContentPartPr>
              <p14:cNvPr id="93" name="Freihand 92">
                <a:extLst>
                  <a:ext uri="{FF2B5EF4-FFF2-40B4-BE49-F238E27FC236}">
                    <a16:creationId xmlns:a16="http://schemas.microsoft.com/office/drawing/2014/main" id="{A5142029-F6F9-4EF1-B4EC-B19E77C914BA}"/>
                  </a:ext>
                </a:extLst>
              </p14:cNvPr>
              <p14:cNvContentPartPr/>
              <p14:nvPr/>
            </p14:nvContentPartPr>
            <p14:xfrm>
              <a:off x="7792130" y="2796811"/>
              <a:ext cx="196920" cy="23040"/>
            </p14:xfrm>
          </p:contentPart>
        </mc:Choice>
        <mc:Fallback xmlns="">
          <p:pic>
            <p:nvPicPr>
              <p:cNvPr id="93" name="Freihand 92">
                <a:extLst>
                  <a:ext uri="{FF2B5EF4-FFF2-40B4-BE49-F238E27FC236}">
                    <a16:creationId xmlns:a16="http://schemas.microsoft.com/office/drawing/2014/main" id="{A5142029-F6F9-4EF1-B4EC-B19E77C914BA}"/>
                  </a:ext>
                </a:extLst>
              </p:cNvPr>
              <p:cNvPicPr/>
              <p:nvPr/>
            </p:nvPicPr>
            <p:blipFill>
              <a:blip r:embed="rId156"/>
              <a:stretch>
                <a:fillRect/>
              </a:stretch>
            </p:blipFill>
            <p:spPr>
              <a:xfrm>
                <a:off x="7787810" y="2792491"/>
                <a:ext cx="205560" cy="31680"/>
              </a:xfrm>
              <a:prstGeom prst="rect">
                <a:avLst/>
              </a:prstGeom>
            </p:spPr>
          </p:pic>
        </mc:Fallback>
      </mc:AlternateContent>
      <mc:AlternateContent xmlns:mc="http://schemas.openxmlformats.org/markup-compatibility/2006" xmlns:p14="http://schemas.microsoft.com/office/powerpoint/2010/main">
        <mc:Choice Requires="p14">
          <p:contentPart p14:bwMode="auto" r:id="rId157">
            <p14:nvContentPartPr>
              <p14:cNvPr id="94" name="Freihand 93">
                <a:extLst>
                  <a:ext uri="{FF2B5EF4-FFF2-40B4-BE49-F238E27FC236}">
                    <a16:creationId xmlns:a16="http://schemas.microsoft.com/office/drawing/2014/main" id="{53D50D33-4296-4C7E-8114-A0A18AA50D8D}"/>
                  </a:ext>
                </a:extLst>
              </p14:cNvPr>
              <p14:cNvContentPartPr/>
              <p14:nvPr/>
            </p14:nvContentPartPr>
            <p14:xfrm>
              <a:off x="7748930" y="1136491"/>
              <a:ext cx="285480" cy="31320"/>
            </p14:xfrm>
          </p:contentPart>
        </mc:Choice>
        <mc:Fallback xmlns="">
          <p:pic>
            <p:nvPicPr>
              <p:cNvPr id="94" name="Freihand 93">
                <a:extLst>
                  <a:ext uri="{FF2B5EF4-FFF2-40B4-BE49-F238E27FC236}">
                    <a16:creationId xmlns:a16="http://schemas.microsoft.com/office/drawing/2014/main" id="{53D50D33-4296-4C7E-8114-A0A18AA50D8D}"/>
                  </a:ext>
                </a:extLst>
              </p:cNvPr>
              <p:cNvPicPr/>
              <p:nvPr/>
            </p:nvPicPr>
            <p:blipFill>
              <a:blip r:embed="rId158"/>
              <a:stretch>
                <a:fillRect/>
              </a:stretch>
            </p:blipFill>
            <p:spPr>
              <a:xfrm>
                <a:off x="7744610" y="1132171"/>
                <a:ext cx="294120" cy="399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3978193240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Arial-Times New Roman">
      <a:majorFont>
        <a:latin typeface="Arial" panose="020B0604020202020204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Times New Roman" panose="02020603050405020304"/>
        <a:ea typeface=""/>
        <a:cs typeface=""/>
        <a:font script="Jpan" typeface="ＭＳ Ｐ明朝"/>
        <a:font script="Hang" typeface="바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2366</Words>
  <Application>Microsoft Office PowerPoint</Application>
  <PresentationFormat>Breitbild</PresentationFormat>
  <Paragraphs>326</Paragraphs>
  <Slides>43</Slides>
  <Notes>42</Notes>
  <HiddenSlides>0</HiddenSlides>
  <MMClips>0</MMClips>
  <ScaleCrop>false</ScaleCrop>
  <HeadingPairs>
    <vt:vector size="8" baseType="variant">
      <vt:variant>
        <vt:lpstr>Verwendete Schriftarten</vt:lpstr>
      </vt:variant>
      <vt:variant>
        <vt:i4>6</vt:i4>
      </vt:variant>
      <vt:variant>
        <vt:lpstr>Design</vt:lpstr>
      </vt:variant>
      <vt:variant>
        <vt:i4>1</vt:i4>
      </vt:variant>
      <vt:variant>
        <vt:lpstr>Eingebettete OLE-Server</vt:lpstr>
      </vt:variant>
      <vt:variant>
        <vt:i4>1</vt:i4>
      </vt:variant>
      <vt:variant>
        <vt:lpstr>Folientitel</vt:lpstr>
      </vt:variant>
      <vt:variant>
        <vt:i4>43</vt:i4>
      </vt:variant>
    </vt:vector>
  </HeadingPairs>
  <TitlesOfParts>
    <vt:vector size="51" baseType="lpstr">
      <vt:lpstr>Arial</vt:lpstr>
      <vt:lpstr>Calibri</vt:lpstr>
      <vt:lpstr>Cambria Math</vt:lpstr>
      <vt:lpstr>Sparkasse Rg</vt:lpstr>
      <vt:lpstr>Symbol</vt:lpstr>
      <vt:lpstr>Times New Roman</vt:lpstr>
      <vt:lpstr>Office</vt:lpstr>
      <vt:lpstr>Worksheet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  <vt:lpstr>PowerPoint-Präsentation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PowerPoint-Präsentation</dc:title>
  <dc:creator>bjk</dc:creator>
  <cp:lastModifiedBy>Köster, Bernhard Johannes</cp:lastModifiedBy>
  <cp:revision>260</cp:revision>
  <cp:lastPrinted>2022-03-02T20:18:27Z</cp:lastPrinted>
  <dcterms:created xsi:type="dcterms:W3CDTF">2022-03-01T20:52:11Z</dcterms:created>
  <dcterms:modified xsi:type="dcterms:W3CDTF">2023-10-19T09:41:56Z</dcterms:modified>
</cp:coreProperties>
</file>